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6"/>
  </p:notesMasterIdLst>
  <p:sldIdLst>
    <p:sldId id="256" r:id="rId2"/>
    <p:sldId id="265" r:id="rId3"/>
    <p:sldId id="264" r:id="rId4"/>
    <p:sldId id="266" r:id="rId5"/>
    <p:sldId id="267" r:id="rId6"/>
    <p:sldId id="268" r:id="rId7"/>
    <p:sldId id="269" r:id="rId8"/>
    <p:sldId id="257" r:id="rId9"/>
    <p:sldId id="258" r:id="rId10"/>
    <p:sldId id="259" r:id="rId11"/>
    <p:sldId id="260" r:id="rId12"/>
    <p:sldId id="271" r:id="rId13"/>
    <p:sldId id="262" r:id="rId14"/>
    <p:sldId id="263" r:id="rId15"/>
  </p:sldIdLst>
  <p:sldSz cx="20104100" cy="14204950"/>
  <p:notesSz cx="20104100" cy="1420495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54" d="100"/>
          <a:sy n="54" d="100"/>
        </p:scale>
        <p:origin x="1434" y="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8712200" cy="712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11387138" y="0"/>
            <a:ext cx="8712200" cy="712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7F39FC6-83E2-4A63-A93D-EA5BB5349FC3}" type="datetimeFigureOut">
              <a:rPr lang="uk-UA" smtClean="0"/>
              <a:t>20.12.2023</a:t>
            </a:fld>
            <a:endParaRPr lang="uk-UA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661150" y="1776413"/>
            <a:ext cx="6781800" cy="47926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uk-UA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2009775" y="6835775"/>
            <a:ext cx="16084550" cy="55943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uk-UA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13492163"/>
            <a:ext cx="8712200" cy="712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11387138" y="13492163"/>
            <a:ext cx="8712200" cy="712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5F25F3-B831-4CBF-B896-3BEA6C199AEE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5132343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uk-UA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5F25F3-B831-4CBF-B896-3BEA6C199AEE}" type="slidenum">
              <a:rPr lang="uk-UA" smtClean="0"/>
              <a:t>12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9172182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4403534"/>
            <a:ext cx="17088486" cy="29830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550" b="0" i="1">
                <a:solidFill>
                  <a:schemeClr val="hlink"/>
                </a:solidFill>
                <a:latin typeface="ISOCPEUR"/>
                <a:cs typeface="ISOCPEUR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7954772"/>
            <a:ext cx="14072870" cy="35512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900" b="1" i="0">
                <a:solidFill>
                  <a:srgbClr val="006FC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12/20/2023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550" b="0" i="1">
                <a:solidFill>
                  <a:schemeClr val="hlink"/>
                </a:solidFill>
                <a:latin typeface="ISOCPEUR"/>
                <a:cs typeface="ISOCPEUR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900" b="1" i="0">
                <a:solidFill>
                  <a:srgbClr val="006FC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12/20/2023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550" b="0" i="1">
                <a:solidFill>
                  <a:schemeClr val="hlink"/>
                </a:solidFill>
                <a:latin typeface="ISOCPEUR"/>
                <a:cs typeface="ISOCPEUR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3267138"/>
            <a:ext cx="8745284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3267138"/>
            <a:ext cx="8745284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12/20/2023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550" b="0" i="1">
                <a:solidFill>
                  <a:schemeClr val="hlink"/>
                </a:solidFill>
                <a:latin typeface="ISOCPEUR"/>
                <a:cs typeface="ISOCPEUR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12/20/2023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12/20/2023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158610" y="735738"/>
            <a:ext cx="16156940" cy="14662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550" b="0" i="1">
                <a:solidFill>
                  <a:schemeClr val="hlink"/>
                </a:solidFill>
                <a:latin typeface="ISOCPEUR"/>
                <a:cs typeface="ISOCPEUR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188554" y="6761810"/>
            <a:ext cx="13571855" cy="34245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900" b="1" i="0">
                <a:solidFill>
                  <a:srgbClr val="006FC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3210604"/>
            <a:ext cx="6433312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3210604"/>
            <a:ext cx="4623943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12/20/2023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3210604"/>
            <a:ext cx="4623943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18.png"/><Relationship Id="rId18" Type="http://schemas.openxmlformats.org/officeDocument/2006/relationships/image" Target="../media/image523.png"/><Relationship Id="rId26" Type="http://schemas.openxmlformats.org/officeDocument/2006/relationships/image" Target="../media/image531.png"/><Relationship Id="rId39" Type="http://schemas.openxmlformats.org/officeDocument/2006/relationships/image" Target="../media/image544.png"/><Relationship Id="rId21" Type="http://schemas.openxmlformats.org/officeDocument/2006/relationships/image" Target="../media/image526.png"/><Relationship Id="rId34" Type="http://schemas.openxmlformats.org/officeDocument/2006/relationships/image" Target="../media/image539.png"/><Relationship Id="rId42" Type="http://schemas.openxmlformats.org/officeDocument/2006/relationships/image" Target="../media/image547.png"/><Relationship Id="rId7" Type="http://schemas.openxmlformats.org/officeDocument/2006/relationships/image" Target="../media/image512.png"/><Relationship Id="rId2" Type="http://schemas.openxmlformats.org/officeDocument/2006/relationships/image" Target="../media/image507.png"/><Relationship Id="rId16" Type="http://schemas.openxmlformats.org/officeDocument/2006/relationships/image" Target="../media/image521.png"/><Relationship Id="rId29" Type="http://schemas.openxmlformats.org/officeDocument/2006/relationships/image" Target="../media/image53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11.png"/><Relationship Id="rId11" Type="http://schemas.openxmlformats.org/officeDocument/2006/relationships/image" Target="../media/image516.png"/><Relationship Id="rId24" Type="http://schemas.openxmlformats.org/officeDocument/2006/relationships/image" Target="../media/image529.png"/><Relationship Id="rId32" Type="http://schemas.openxmlformats.org/officeDocument/2006/relationships/image" Target="../media/image537.png"/><Relationship Id="rId37" Type="http://schemas.openxmlformats.org/officeDocument/2006/relationships/image" Target="../media/image542.png"/><Relationship Id="rId40" Type="http://schemas.openxmlformats.org/officeDocument/2006/relationships/image" Target="../media/image545.png"/><Relationship Id="rId45" Type="http://schemas.openxmlformats.org/officeDocument/2006/relationships/image" Target="../media/image550.png"/><Relationship Id="rId5" Type="http://schemas.openxmlformats.org/officeDocument/2006/relationships/image" Target="../media/image510.png"/><Relationship Id="rId15" Type="http://schemas.openxmlformats.org/officeDocument/2006/relationships/image" Target="../media/image520.png"/><Relationship Id="rId23" Type="http://schemas.openxmlformats.org/officeDocument/2006/relationships/image" Target="../media/image528.png"/><Relationship Id="rId28" Type="http://schemas.openxmlformats.org/officeDocument/2006/relationships/image" Target="../media/image533.png"/><Relationship Id="rId36" Type="http://schemas.openxmlformats.org/officeDocument/2006/relationships/image" Target="../media/image541.png"/><Relationship Id="rId10" Type="http://schemas.openxmlformats.org/officeDocument/2006/relationships/image" Target="../media/image515.png"/><Relationship Id="rId19" Type="http://schemas.openxmlformats.org/officeDocument/2006/relationships/image" Target="../media/image524.png"/><Relationship Id="rId31" Type="http://schemas.openxmlformats.org/officeDocument/2006/relationships/image" Target="../media/image536.png"/><Relationship Id="rId44" Type="http://schemas.openxmlformats.org/officeDocument/2006/relationships/image" Target="../media/image549.png"/><Relationship Id="rId4" Type="http://schemas.openxmlformats.org/officeDocument/2006/relationships/image" Target="../media/image509.png"/><Relationship Id="rId9" Type="http://schemas.openxmlformats.org/officeDocument/2006/relationships/image" Target="../media/image514.png"/><Relationship Id="rId14" Type="http://schemas.openxmlformats.org/officeDocument/2006/relationships/image" Target="../media/image519.png"/><Relationship Id="rId22" Type="http://schemas.openxmlformats.org/officeDocument/2006/relationships/image" Target="../media/image527.png"/><Relationship Id="rId27" Type="http://schemas.openxmlformats.org/officeDocument/2006/relationships/image" Target="../media/image532.png"/><Relationship Id="rId30" Type="http://schemas.openxmlformats.org/officeDocument/2006/relationships/image" Target="../media/image535.png"/><Relationship Id="rId35" Type="http://schemas.openxmlformats.org/officeDocument/2006/relationships/image" Target="../media/image540.png"/><Relationship Id="rId43" Type="http://schemas.openxmlformats.org/officeDocument/2006/relationships/image" Target="../media/image548.png"/><Relationship Id="rId8" Type="http://schemas.openxmlformats.org/officeDocument/2006/relationships/image" Target="../media/image513.png"/><Relationship Id="rId3" Type="http://schemas.openxmlformats.org/officeDocument/2006/relationships/image" Target="../media/image508.png"/><Relationship Id="rId12" Type="http://schemas.openxmlformats.org/officeDocument/2006/relationships/image" Target="../media/image517.png"/><Relationship Id="rId17" Type="http://schemas.openxmlformats.org/officeDocument/2006/relationships/image" Target="../media/image522.png"/><Relationship Id="rId25" Type="http://schemas.openxmlformats.org/officeDocument/2006/relationships/image" Target="../media/image530.png"/><Relationship Id="rId33" Type="http://schemas.openxmlformats.org/officeDocument/2006/relationships/image" Target="../media/image538.png"/><Relationship Id="rId38" Type="http://schemas.openxmlformats.org/officeDocument/2006/relationships/image" Target="../media/image543.png"/><Relationship Id="rId46" Type="http://schemas.openxmlformats.org/officeDocument/2006/relationships/image" Target="../media/image551.png"/><Relationship Id="rId20" Type="http://schemas.openxmlformats.org/officeDocument/2006/relationships/image" Target="../media/image525.png"/><Relationship Id="rId41" Type="http://schemas.openxmlformats.org/officeDocument/2006/relationships/image" Target="../media/image546.pn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3.png"/><Relationship Id="rId18" Type="http://schemas.openxmlformats.org/officeDocument/2006/relationships/image" Target="../media/image568.png"/><Relationship Id="rId26" Type="http://schemas.openxmlformats.org/officeDocument/2006/relationships/image" Target="../media/image576.png"/><Relationship Id="rId39" Type="http://schemas.openxmlformats.org/officeDocument/2006/relationships/image" Target="../media/image589.png"/><Relationship Id="rId21" Type="http://schemas.openxmlformats.org/officeDocument/2006/relationships/image" Target="../media/image571.png"/><Relationship Id="rId34" Type="http://schemas.openxmlformats.org/officeDocument/2006/relationships/image" Target="../media/image584.png"/><Relationship Id="rId42" Type="http://schemas.openxmlformats.org/officeDocument/2006/relationships/image" Target="../media/image592.png"/><Relationship Id="rId47" Type="http://schemas.openxmlformats.org/officeDocument/2006/relationships/image" Target="../media/image597.png"/><Relationship Id="rId7" Type="http://schemas.openxmlformats.org/officeDocument/2006/relationships/image" Target="../media/image557.png"/><Relationship Id="rId2" Type="http://schemas.openxmlformats.org/officeDocument/2006/relationships/image" Target="../media/image552.png"/><Relationship Id="rId16" Type="http://schemas.openxmlformats.org/officeDocument/2006/relationships/image" Target="../media/image566.png"/><Relationship Id="rId29" Type="http://schemas.openxmlformats.org/officeDocument/2006/relationships/image" Target="../media/image579.png"/><Relationship Id="rId11" Type="http://schemas.openxmlformats.org/officeDocument/2006/relationships/image" Target="../media/image561.png"/><Relationship Id="rId24" Type="http://schemas.openxmlformats.org/officeDocument/2006/relationships/image" Target="../media/image574.png"/><Relationship Id="rId32" Type="http://schemas.openxmlformats.org/officeDocument/2006/relationships/image" Target="../media/image582.png"/><Relationship Id="rId37" Type="http://schemas.openxmlformats.org/officeDocument/2006/relationships/image" Target="../media/image587.png"/><Relationship Id="rId40" Type="http://schemas.openxmlformats.org/officeDocument/2006/relationships/image" Target="../media/image590.png"/><Relationship Id="rId45" Type="http://schemas.openxmlformats.org/officeDocument/2006/relationships/image" Target="../media/image595.png"/><Relationship Id="rId5" Type="http://schemas.openxmlformats.org/officeDocument/2006/relationships/image" Target="../media/image555.png"/><Relationship Id="rId15" Type="http://schemas.openxmlformats.org/officeDocument/2006/relationships/image" Target="../media/image565.png"/><Relationship Id="rId23" Type="http://schemas.openxmlformats.org/officeDocument/2006/relationships/image" Target="../media/image573.png"/><Relationship Id="rId28" Type="http://schemas.openxmlformats.org/officeDocument/2006/relationships/image" Target="../media/image578.png"/><Relationship Id="rId36" Type="http://schemas.openxmlformats.org/officeDocument/2006/relationships/image" Target="../media/image586.png"/><Relationship Id="rId49" Type="http://schemas.openxmlformats.org/officeDocument/2006/relationships/image" Target="../media/image599.png"/><Relationship Id="rId10" Type="http://schemas.openxmlformats.org/officeDocument/2006/relationships/image" Target="../media/image560.png"/><Relationship Id="rId19" Type="http://schemas.openxmlformats.org/officeDocument/2006/relationships/image" Target="../media/image569.png"/><Relationship Id="rId31" Type="http://schemas.openxmlformats.org/officeDocument/2006/relationships/image" Target="../media/image581.png"/><Relationship Id="rId44" Type="http://schemas.openxmlformats.org/officeDocument/2006/relationships/image" Target="../media/image594.png"/><Relationship Id="rId4" Type="http://schemas.openxmlformats.org/officeDocument/2006/relationships/image" Target="../media/image554.png"/><Relationship Id="rId9" Type="http://schemas.openxmlformats.org/officeDocument/2006/relationships/image" Target="../media/image559.png"/><Relationship Id="rId14" Type="http://schemas.openxmlformats.org/officeDocument/2006/relationships/image" Target="../media/image564.png"/><Relationship Id="rId22" Type="http://schemas.openxmlformats.org/officeDocument/2006/relationships/image" Target="../media/image572.png"/><Relationship Id="rId27" Type="http://schemas.openxmlformats.org/officeDocument/2006/relationships/image" Target="../media/image577.png"/><Relationship Id="rId30" Type="http://schemas.openxmlformats.org/officeDocument/2006/relationships/image" Target="../media/image580.png"/><Relationship Id="rId35" Type="http://schemas.openxmlformats.org/officeDocument/2006/relationships/image" Target="../media/image585.png"/><Relationship Id="rId43" Type="http://schemas.openxmlformats.org/officeDocument/2006/relationships/image" Target="../media/image593.png"/><Relationship Id="rId48" Type="http://schemas.openxmlformats.org/officeDocument/2006/relationships/image" Target="../media/image598.png"/><Relationship Id="rId8" Type="http://schemas.openxmlformats.org/officeDocument/2006/relationships/image" Target="../media/image558.png"/><Relationship Id="rId3" Type="http://schemas.openxmlformats.org/officeDocument/2006/relationships/image" Target="../media/image553.png"/><Relationship Id="rId12" Type="http://schemas.openxmlformats.org/officeDocument/2006/relationships/image" Target="../media/image562.png"/><Relationship Id="rId17" Type="http://schemas.openxmlformats.org/officeDocument/2006/relationships/image" Target="../media/image567.png"/><Relationship Id="rId25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image" Target="../media/image588.png"/><Relationship Id="rId46" Type="http://schemas.openxmlformats.org/officeDocument/2006/relationships/image" Target="../media/image596.png"/><Relationship Id="rId20" Type="http://schemas.openxmlformats.org/officeDocument/2006/relationships/image" Target="../media/image570.png"/><Relationship Id="rId41" Type="http://schemas.openxmlformats.org/officeDocument/2006/relationships/image" Target="../media/image59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56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23.png"/><Relationship Id="rId21" Type="http://schemas.openxmlformats.org/officeDocument/2006/relationships/image" Target="../media/image618.png"/><Relationship Id="rId42" Type="http://schemas.openxmlformats.org/officeDocument/2006/relationships/image" Target="../media/image639.png"/><Relationship Id="rId47" Type="http://schemas.openxmlformats.org/officeDocument/2006/relationships/image" Target="../media/image644.png"/><Relationship Id="rId63" Type="http://schemas.openxmlformats.org/officeDocument/2006/relationships/image" Target="../media/image660.png"/><Relationship Id="rId68" Type="http://schemas.openxmlformats.org/officeDocument/2006/relationships/image" Target="../media/image665.png"/><Relationship Id="rId84" Type="http://schemas.openxmlformats.org/officeDocument/2006/relationships/image" Target="../media/image681.png"/><Relationship Id="rId89" Type="http://schemas.openxmlformats.org/officeDocument/2006/relationships/image" Target="../media/image686.png"/><Relationship Id="rId16" Type="http://schemas.openxmlformats.org/officeDocument/2006/relationships/image" Target="../media/image613.png"/><Relationship Id="rId11" Type="http://schemas.openxmlformats.org/officeDocument/2006/relationships/image" Target="../media/image608.png"/><Relationship Id="rId32" Type="http://schemas.openxmlformats.org/officeDocument/2006/relationships/image" Target="../media/image629.png"/><Relationship Id="rId37" Type="http://schemas.openxmlformats.org/officeDocument/2006/relationships/image" Target="../media/image634.png"/><Relationship Id="rId53" Type="http://schemas.openxmlformats.org/officeDocument/2006/relationships/image" Target="../media/image650.png"/><Relationship Id="rId58" Type="http://schemas.openxmlformats.org/officeDocument/2006/relationships/image" Target="../media/image655.png"/><Relationship Id="rId74" Type="http://schemas.openxmlformats.org/officeDocument/2006/relationships/image" Target="../media/image671.png"/><Relationship Id="rId79" Type="http://schemas.openxmlformats.org/officeDocument/2006/relationships/image" Target="../media/image676.png"/><Relationship Id="rId5" Type="http://schemas.openxmlformats.org/officeDocument/2006/relationships/image" Target="../media/image602.png"/><Relationship Id="rId90" Type="http://schemas.openxmlformats.org/officeDocument/2006/relationships/image" Target="../media/image687.png"/><Relationship Id="rId95" Type="http://schemas.openxmlformats.org/officeDocument/2006/relationships/image" Target="../media/image692.png"/><Relationship Id="rId22" Type="http://schemas.openxmlformats.org/officeDocument/2006/relationships/image" Target="../media/image619.png"/><Relationship Id="rId27" Type="http://schemas.openxmlformats.org/officeDocument/2006/relationships/image" Target="../media/image624.png"/><Relationship Id="rId43" Type="http://schemas.openxmlformats.org/officeDocument/2006/relationships/image" Target="../media/image640.png"/><Relationship Id="rId48" Type="http://schemas.openxmlformats.org/officeDocument/2006/relationships/image" Target="../media/image645.png"/><Relationship Id="rId64" Type="http://schemas.openxmlformats.org/officeDocument/2006/relationships/image" Target="../media/image661.png"/><Relationship Id="rId69" Type="http://schemas.openxmlformats.org/officeDocument/2006/relationships/image" Target="../media/image666.png"/><Relationship Id="rId80" Type="http://schemas.openxmlformats.org/officeDocument/2006/relationships/image" Target="../media/image677.png"/><Relationship Id="rId85" Type="http://schemas.openxmlformats.org/officeDocument/2006/relationships/image" Target="../media/image682.png"/><Relationship Id="rId3" Type="http://schemas.openxmlformats.org/officeDocument/2006/relationships/image" Target="../media/image600.png"/><Relationship Id="rId12" Type="http://schemas.openxmlformats.org/officeDocument/2006/relationships/image" Target="../media/image609.png"/><Relationship Id="rId17" Type="http://schemas.openxmlformats.org/officeDocument/2006/relationships/image" Target="../media/image614.png"/><Relationship Id="rId25" Type="http://schemas.openxmlformats.org/officeDocument/2006/relationships/image" Target="../media/image622.png"/><Relationship Id="rId33" Type="http://schemas.openxmlformats.org/officeDocument/2006/relationships/image" Target="../media/image630.png"/><Relationship Id="rId38" Type="http://schemas.openxmlformats.org/officeDocument/2006/relationships/image" Target="../media/image635.png"/><Relationship Id="rId46" Type="http://schemas.openxmlformats.org/officeDocument/2006/relationships/image" Target="../media/image643.png"/><Relationship Id="rId59" Type="http://schemas.openxmlformats.org/officeDocument/2006/relationships/image" Target="../media/image656.png"/><Relationship Id="rId67" Type="http://schemas.openxmlformats.org/officeDocument/2006/relationships/image" Target="../media/image664.png"/><Relationship Id="rId20" Type="http://schemas.openxmlformats.org/officeDocument/2006/relationships/image" Target="../media/image617.png"/><Relationship Id="rId41" Type="http://schemas.openxmlformats.org/officeDocument/2006/relationships/image" Target="../media/image638.png"/><Relationship Id="rId54" Type="http://schemas.openxmlformats.org/officeDocument/2006/relationships/image" Target="../media/image651.png"/><Relationship Id="rId62" Type="http://schemas.openxmlformats.org/officeDocument/2006/relationships/image" Target="../media/image659.png"/><Relationship Id="rId70" Type="http://schemas.openxmlformats.org/officeDocument/2006/relationships/image" Target="../media/image667.png"/><Relationship Id="rId75" Type="http://schemas.openxmlformats.org/officeDocument/2006/relationships/image" Target="../media/image672.png"/><Relationship Id="rId83" Type="http://schemas.openxmlformats.org/officeDocument/2006/relationships/image" Target="../media/image680.png"/><Relationship Id="rId88" Type="http://schemas.openxmlformats.org/officeDocument/2006/relationships/image" Target="../media/image685.png"/><Relationship Id="rId91" Type="http://schemas.openxmlformats.org/officeDocument/2006/relationships/image" Target="../media/image688.png"/><Relationship Id="rId96" Type="http://schemas.openxmlformats.org/officeDocument/2006/relationships/image" Target="../media/image69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03.png"/><Relationship Id="rId15" Type="http://schemas.openxmlformats.org/officeDocument/2006/relationships/image" Target="../media/image612.png"/><Relationship Id="rId23" Type="http://schemas.openxmlformats.org/officeDocument/2006/relationships/image" Target="../media/image620.png"/><Relationship Id="rId28" Type="http://schemas.openxmlformats.org/officeDocument/2006/relationships/image" Target="../media/image625.png"/><Relationship Id="rId36" Type="http://schemas.openxmlformats.org/officeDocument/2006/relationships/image" Target="../media/image633.png"/><Relationship Id="rId49" Type="http://schemas.openxmlformats.org/officeDocument/2006/relationships/image" Target="../media/image646.png"/><Relationship Id="rId57" Type="http://schemas.openxmlformats.org/officeDocument/2006/relationships/image" Target="../media/image654.png"/><Relationship Id="rId10" Type="http://schemas.openxmlformats.org/officeDocument/2006/relationships/image" Target="../media/image607.png"/><Relationship Id="rId31" Type="http://schemas.openxmlformats.org/officeDocument/2006/relationships/image" Target="../media/image628.png"/><Relationship Id="rId44" Type="http://schemas.openxmlformats.org/officeDocument/2006/relationships/image" Target="../media/image641.png"/><Relationship Id="rId52" Type="http://schemas.openxmlformats.org/officeDocument/2006/relationships/image" Target="../media/image649.png"/><Relationship Id="rId60" Type="http://schemas.openxmlformats.org/officeDocument/2006/relationships/image" Target="../media/image657.png"/><Relationship Id="rId65" Type="http://schemas.openxmlformats.org/officeDocument/2006/relationships/image" Target="../media/image662.png"/><Relationship Id="rId73" Type="http://schemas.openxmlformats.org/officeDocument/2006/relationships/image" Target="../media/image670.png"/><Relationship Id="rId78" Type="http://schemas.openxmlformats.org/officeDocument/2006/relationships/image" Target="../media/image675.png"/><Relationship Id="rId81" Type="http://schemas.openxmlformats.org/officeDocument/2006/relationships/image" Target="../media/image678.png"/><Relationship Id="rId86" Type="http://schemas.openxmlformats.org/officeDocument/2006/relationships/image" Target="../media/image683.png"/><Relationship Id="rId94" Type="http://schemas.openxmlformats.org/officeDocument/2006/relationships/image" Target="../media/image691.png"/><Relationship Id="rId4" Type="http://schemas.openxmlformats.org/officeDocument/2006/relationships/image" Target="../media/image601.png"/><Relationship Id="rId9" Type="http://schemas.openxmlformats.org/officeDocument/2006/relationships/image" Target="../media/image606.png"/><Relationship Id="rId13" Type="http://schemas.openxmlformats.org/officeDocument/2006/relationships/image" Target="../media/image610.png"/><Relationship Id="rId18" Type="http://schemas.openxmlformats.org/officeDocument/2006/relationships/image" Target="../media/image615.png"/><Relationship Id="rId39" Type="http://schemas.openxmlformats.org/officeDocument/2006/relationships/image" Target="../media/image636.png"/><Relationship Id="rId34" Type="http://schemas.openxmlformats.org/officeDocument/2006/relationships/image" Target="../media/image631.png"/><Relationship Id="rId50" Type="http://schemas.openxmlformats.org/officeDocument/2006/relationships/image" Target="../media/image647.png"/><Relationship Id="rId55" Type="http://schemas.openxmlformats.org/officeDocument/2006/relationships/image" Target="../media/image652.png"/><Relationship Id="rId76" Type="http://schemas.openxmlformats.org/officeDocument/2006/relationships/image" Target="../media/image673.png"/><Relationship Id="rId97" Type="http://schemas.openxmlformats.org/officeDocument/2006/relationships/image" Target="../media/image694.png"/><Relationship Id="rId7" Type="http://schemas.openxmlformats.org/officeDocument/2006/relationships/image" Target="../media/image604.png"/><Relationship Id="rId71" Type="http://schemas.openxmlformats.org/officeDocument/2006/relationships/image" Target="../media/image668.png"/><Relationship Id="rId92" Type="http://schemas.openxmlformats.org/officeDocument/2006/relationships/image" Target="../media/image689.png"/><Relationship Id="rId2" Type="http://schemas.openxmlformats.org/officeDocument/2006/relationships/notesSlide" Target="../notesSlides/notesSlide1.xml"/><Relationship Id="rId29" Type="http://schemas.openxmlformats.org/officeDocument/2006/relationships/image" Target="../media/image626.png"/><Relationship Id="rId24" Type="http://schemas.openxmlformats.org/officeDocument/2006/relationships/image" Target="../media/image621.png"/><Relationship Id="rId40" Type="http://schemas.openxmlformats.org/officeDocument/2006/relationships/image" Target="../media/image637.png"/><Relationship Id="rId45" Type="http://schemas.openxmlformats.org/officeDocument/2006/relationships/image" Target="../media/image642.png"/><Relationship Id="rId66" Type="http://schemas.openxmlformats.org/officeDocument/2006/relationships/image" Target="../media/image663.png"/><Relationship Id="rId87" Type="http://schemas.openxmlformats.org/officeDocument/2006/relationships/image" Target="../media/image684.png"/><Relationship Id="rId61" Type="http://schemas.openxmlformats.org/officeDocument/2006/relationships/image" Target="../media/image658.png"/><Relationship Id="rId82" Type="http://schemas.openxmlformats.org/officeDocument/2006/relationships/image" Target="../media/image679.png"/><Relationship Id="rId19" Type="http://schemas.openxmlformats.org/officeDocument/2006/relationships/image" Target="../media/image616.png"/><Relationship Id="rId14" Type="http://schemas.openxmlformats.org/officeDocument/2006/relationships/image" Target="../media/image611.png"/><Relationship Id="rId30" Type="http://schemas.openxmlformats.org/officeDocument/2006/relationships/image" Target="../media/image627.png"/><Relationship Id="rId35" Type="http://schemas.openxmlformats.org/officeDocument/2006/relationships/image" Target="../media/image632.png"/><Relationship Id="rId56" Type="http://schemas.openxmlformats.org/officeDocument/2006/relationships/image" Target="../media/image653.png"/><Relationship Id="rId77" Type="http://schemas.openxmlformats.org/officeDocument/2006/relationships/image" Target="../media/image674.png"/><Relationship Id="rId8" Type="http://schemas.openxmlformats.org/officeDocument/2006/relationships/image" Target="../media/image605.png"/><Relationship Id="rId51" Type="http://schemas.openxmlformats.org/officeDocument/2006/relationships/image" Target="../media/image648.png"/><Relationship Id="rId72" Type="http://schemas.openxmlformats.org/officeDocument/2006/relationships/image" Target="../media/image669.png"/><Relationship Id="rId93" Type="http://schemas.openxmlformats.org/officeDocument/2006/relationships/image" Target="../media/image690.png"/><Relationship Id="rId98" Type="http://schemas.openxmlformats.org/officeDocument/2006/relationships/image" Target="../media/image695.pn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20.png"/><Relationship Id="rId21" Type="http://schemas.openxmlformats.org/officeDocument/2006/relationships/image" Target="../media/image715.png"/><Relationship Id="rId42" Type="http://schemas.openxmlformats.org/officeDocument/2006/relationships/image" Target="../media/image736.png"/><Relationship Id="rId47" Type="http://schemas.openxmlformats.org/officeDocument/2006/relationships/image" Target="../media/image741.png"/><Relationship Id="rId63" Type="http://schemas.openxmlformats.org/officeDocument/2006/relationships/image" Target="../media/image757.png"/><Relationship Id="rId68" Type="http://schemas.openxmlformats.org/officeDocument/2006/relationships/image" Target="../media/image762.png"/><Relationship Id="rId84" Type="http://schemas.openxmlformats.org/officeDocument/2006/relationships/image" Target="../media/image778.png"/><Relationship Id="rId89" Type="http://schemas.openxmlformats.org/officeDocument/2006/relationships/image" Target="../media/image783.png"/><Relationship Id="rId16" Type="http://schemas.openxmlformats.org/officeDocument/2006/relationships/image" Target="../media/image710.png"/><Relationship Id="rId107" Type="http://schemas.openxmlformats.org/officeDocument/2006/relationships/image" Target="../media/image801.png"/><Relationship Id="rId11" Type="http://schemas.openxmlformats.org/officeDocument/2006/relationships/image" Target="../media/image705.png"/><Relationship Id="rId32" Type="http://schemas.openxmlformats.org/officeDocument/2006/relationships/image" Target="../media/image726.png"/><Relationship Id="rId37" Type="http://schemas.openxmlformats.org/officeDocument/2006/relationships/image" Target="../media/image731.png"/><Relationship Id="rId53" Type="http://schemas.openxmlformats.org/officeDocument/2006/relationships/image" Target="../media/image747.png"/><Relationship Id="rId58" Type="http://schemas.openxmlformats.org/officeDocument/2006/relationships/image" Target="../media/image752.png"/><Relationship Id="rId74" Type="http://schemas.openxmlformats.org/officeDocument/2006/relationships/image" Target="../media/image768.png"/><Relationship Id="rId79" Type="http://schemas.openxmlformats.org/officeDocument/2006/relationships/image" Target="../media/image773.png"/><Relationship Id="rId102" Type="http://schemas.openxmlformats.org/officeDocument/2006/relationships/image" Target="../media/image796.png"/><Relationship Id="rId5" Type="http://schemas.openxmlformats.org/officeDocument/2006/relationships/image" Target="../media/image699.png"/><Relationship Id="rId90" Type="http://schemas.openxmlformats.org/officeDocument/2006/relationships/image" Target="../media/image784.png"/><Relationship Id="rId95" Type="http://schemas.openxmlformats.org/officeDocument/2006/relationships/image" Target="../media/image789.png"/><Relationship Id="rId22" Type="http://schemas.openxmlformats.org/officeDocument/2006/relationships/image" Target="../media/image716.png"/><Relationship Id="rId27" Type="http://schemas.openxmlformats.org/officeDocument/2006/relationships/image" Target="../media/image721.png"/><Relationship Id="rId43" Type="http://schemas.openxmlformats.org/officeDocument/2006/relationships/image" Target="../media/image737.png"/><Relationship Id="rId48" Type="http://schemas.openxmlformats.org/officeDocument/2006/relationships/image" Target="../media/image742.png"/><Relationship Id="rId64" Type="http://schemas.openxmlformats.org/officeDocument/2006/relationships/image" Target="../media/image758.png"/><Relationship Id="rId69" Type="http://schemas.openxmlformats.org/officeDocument/2006/relationships/image" Target="../media/image763.png"/><Relationship Id="rId80" Type="http://schemas.openxmlformats.org/officeDocument/2006/relationships/image" Target="../media/image774.png"/><Relationship Id="rId85" Type="http://schemas.openxmlformats.org/officeDocument/2006/relationships/image" Target="../media/image779.png"/><Relationship Id="rId12" Type="http://schemas.openxmlformats.org/officeDocument/2006/relationships/image" Target="../media/image706.png"/><Relationship Id="rId17" Type="http://schemas.openxmlformats.org/officeDocument/2006/relationships/image" Target="../media/image711.png"/><Relationship Id="rId33" Type="http://schemas.openxmlformats.org/officeDocument/2006/relationships/image" Target="../media/image727.png"/><Relationship Id="rId38" Type="http://schemas.openxmlformats.org/officeDocument/2006/relationships/image" Target="../media/image732.png"/><Relationship Id="rId59" Type="http://schemas.openxmlformats.org/officeDocument/2006/relationships/image" Target="../media/image753.png"/><Relationship Id="rId103" Type="http://schemas.openxmlformats.org/officeDocument/2006/relationships/image" Target="../media/image797.png"/><Relationship Id="rId108" Type="http://schemas.openxmlformats.org/officeDocument/2006/relationships/image" Target="../media/image802.png"/><Relationship Id="rId54" Type="http://schemas.openxmlformats.org/officeDocument/2006/relationships/image" Target="../media/image748.png"/><Relationship Id="rId70" Type="http://schemas.openxmlformats.org/officeDocument/2006/relationships/image" Target="../media/image764.png"/><Relationship Id="rId75" Type="http://schemas.openxmlformats.org/officeDocument/2006/relationships/image" Target="../media/image769.png"/><Relationship Id="rId91" Type="http://schemas.openxmlformats.org/officeDocument/2006/relationships/image" Target="../media/image785.png"/><Relationship Id="rId96" Type="http://schemas.openxmlformats.org/officeDocument/2006/relationships/image" Target="../media/image79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00.png"/><Relationship Id="rId15" Type="http://schemas.openxmlformats.org/officeDocument/2006/relationships/image" Target="../media/image709.png"/><Relationship Id="rId23" Type="http://schemas.openxmlformats.org/officeDocument/2006/relationships/image" Target="../media/image717.png"/><Relationship Id="rId28" Type="http://schemas.openxmlformats.org/officeDocument/2006/relationships/image" Target="../media/image722.png"/><Relationship Id="rId36" Type="http://schemas.openxmlformats.org/officeDocument/2006/relationships/image" Target="../media/image730.png"/><Relationship Id="rId49" Type="http://schemas.openxmlformats.org/officeDocument/2006/relationships/image" Target="../media/image743.png"/><Relationship Id="rId57" Type="http://schemas.openxmlformats.org/officeDocument/2006/relationships/image" Target="../media/image751.png"/><Relationship Id="rId106" Type="http://schemas.openxmlformats.org/officeDocument/2006/relationships/image" Target="../media/image800.png"/><Relationship Id="rId10" Type="http://schemas.openxmlformats.org/officeDocument/2006/relationships/image" Target="../media/image704.png"/><Relationship Id="rId31" Type="http://schemas.openxmlformats.org/officeDocument/2006/relationships/image" Target="../media/image725.png"/><Relationship Id="rId44" Type="http://schemas.openxmlformats.org/officeDocument/2006/relationships/image" Target="../media/image738.png"/><Relationship Id="rId52" Type="http://schemas.openxmlformats.org/officeDocument/2006/relationships/image" Target="../media/image746.png"/><Relationship Id="rId60" Type="http://schemas.openxmlformats.org/officeDocument/2006/relationships/image" Target="../media/image754.png"/><Relationship Id="rId65" Type="http://schemas.openxmlformats.org/officeDocument/2006/relationships/image" Target="../media/image759.png"/><Relationship Id="rId73" Type="http://schemas.openxmlformats.org/officeDocument/2006/relationships/image" Target="../media/image767.png"/><Relationship Id="rId78" Type="http://schemas.openxmlformats.org/officeDocument/2006/relationships/image" Target="../media/image772.png"/><Relationship Id="rId81" Type="http://schemas.openxmlformats.org/officeDocument/2006/relationships/image" Target="../media/image775.png"/><Relationship Id="rId86" Type="http://schemas.openxmlformats.org/officeDocument/2006/relationships/image" Target="../media/image780.png"/><Relationship Id="rId94" Type="http://schemas.openxmlformats.org/officeDocument/2006/relationships/image" Target="../media/image788.png"/><Relationship Id="rId99" Type="http://schemas.openxmlformats.org/officeDocument/2006/relationships/image" Target="../media/image793.png"/><Relationship Id="rId101" Type="http://schemas.openxmlformats.org/officeDocument/2006/relationships/image" Target="../media/image795.png"/><Relationship Id="rId4" Type="http://schemas.openxmlformats.org/officeDocument/2006/relationships/image" Target="../media/image698.png"/><Relationship Id="rId9" Type="http://schemas.openxmlformats.org/officeDocument/2006/relationships/image" Target="../media/image703.png"/><Relationship Id="rId13" Type="http://schemas.openxmlformats.org/officeDocument/2006/relationships/image" Target="../media/image707.png"/><Relationship Id="rId18" Type="http://schemas.openxmlformats.org/officeDocument/2006/relationships/image" Target="../media/image712.png"/><Relationship Id="rId39" Type="http://schemas.openxmlformats.org/officeDocument/2006/relationships/image" Target="../media/image733.png"/><Relationship Id="rId109" Type="http://schemas.openxmlformats.org/officeDocument/2006/relationships/image" Target="../media/image805.png"/><Relationship Id="rId34" Type="http://schemas.openxmlformats.org/officeDocument/2006/relationships/image" Target="../media/image728.png"/><Relationship Id="rId50" Type="http://schemas.openxmlformats.org/officeDocument/2006/relationships/image" Target="../media/image744.png"/><Relationship Id="rId55" Type="http://schemas.openxmlformats.org/officeDocument/2006/relationships/image" Target="../media/image749.png"/><Relationship Id="rId76" Type="http://schemas.openxmlformats.org/officeDocument/2006/relationships/image" Target="../media/image770.png"/><Relationship Id="rId97" Type="http://schemas.openxmlformats.org/officeDocument/2006/relationships/image" Target="../media/image791.png"/><Relationship Id="rId104" Type="http://schemas.openxmlformats.org/officeDocument/2006/relationships/image" Target="../media/image798.png"/><Relationship Id="rId7" Type="http://schemas.openxmlformats.org/officeDocument/2006/relationships/image" Target="../media/image701.png"/><Relationship Id="rId71" Type="http://schemas.openxmlformats.org/officeDocument/2006/relationships/image" Target="../media/image765.png"/><Relationship Id="rId92" Type="http://schemas.openxmlformats.org/officeDocument/2006/relationships/image" Target="../media/image786.png"/><Relationship Id="rId2" Type="http://schemas.openxmlformats.org/officeDocument/2006/relationships/image" Target="../media/image696.png"/><Relationship Id="rId29" Type="http://schemas.openxmlformats.org/officeDocument/2006/relationships/image" Target="../media/image723.png"/><Relationship Id="rId24" Type="http://schemas.openxmlformats.org/officeDocument/2006/relationships/image" Target="../media/image718.png"/><Relationship Id="rId40" Type="http://schemas.openxmlformats.org/officeDocument/2006/relationships/image" Target="../media/image734.png"/><Relationship Id="rId45" Type="http://schemas.openxmlformats.org/officeDocument/2006/relationships/image" Target="../media/image739.png"/><Relationship Id="rId66" Type="http://schemas.openxmlformats.org/officeDocument/2006/relationships/image" Target="../media/image760.png"/><Relationship Id="rId87" Type="http://schemas.openxmlformats.org/officeDocument/2006/relationships/image" Target="../media/image781.png"/><Relationship Id="rId61" Type="http://schemas.openxmlformats.org/officeDocument/2006/relationships/image" Target="../media/image755.png"/><Relationship Id="rId82" Type="http://schemas.openxmlformats.org/officeDocument/2006/relationships/image" Target="../media/image776.png"/><Relationship Id="rId19" Type="http://schemas.openxmlformats.org/officeDocument/2006/relationships/image" Target="../media/image713.png"/><Relationship Id="rId14" Type="http://schemas.openxmlformats.org/officeDocument/2006/relationships/image" Target="../media/image708.png"/><Relationship Id="rId30" Type="http://schemas.openxmlformats.org/officeDocument/2006/relationships/image" Target="../media/image724.png"/><Relationship Id="rId35" Type="http://schemas.openxmlformats.org/officeDocument/2006/relationships/image" Target="../media/image729.png"/><Relationship Id="rId56" Type="http://schemas.openxmlformats.org/officeDocument/2006/relationships/image" Target="../media/image750.png"/><Relationship Id="rId77" Type="http://schemas.openxmlformats.org/officeDocument/2006/relationships/image" Target="../media/image771.png"/><Relationship Id="rId100" Type="http://schemas.openxmlformats.org/officeDocument/2006/relationships/image" Target="../media/image794.png"/><Relationship Id="rId105" Type="http://schemas.openxmlformats.org/officeDocument/2006/relationships/image" Target="../media/image799.png"/><Relationship Id="rId8" Type="http://schemas.openxmlformats.org/officeDocument/2006/relationships/image" Target="../media/image702.png"/><Relationship Id="rId51" Type="http://schemas.openxmlformats.org/officeDocument/2006/relationships/image" Target="../media/image745.png"/><Relationship Id="rId72" Type="http://schemas.openxmlformats.org/officeDocument/2006/relationships/image" Target="../media/image766.png"/><Relationship Id="rId93" Type="http://schemas.openxmlformats.org/officeDocument/2006/relationships/image" Target="../media/image787.png"/><Relationship Id="rId98" Type="http://schemas.openxmlformats.org/officeDocument/2006/relationships/image" Target="../media/image792.png"/><Relationship Id="rId3" Type="http://schemas.openxmlformats.org/officeDocument/2006/relationships/image" Target="../media/image697.png"/><Relationship Id="rId25" Type="http://schemas.openxmlformats.org/officeDocument/2006/relationships/image" Target="../media/image719.png"/><Relationship Id="rId46" Type="http://schemas.openxmlformats.org/officeDocument/2006/relationships/image" Target="../media/image740.png"/><Relationship Id="rId67" Type="http://schemas.openxmlformats.org/officeDocument/2006/relationships/image" Target="../media/image761.png"/><Relationship Id="rId20" Type="http://schemas.openxmlformats.org/officeDocument/2006/relationships/image" Target="../media/image714.png"/><Relationship Id="rId41" Type="http://schemas.openxmlformats.org/officeDocument/2006/relationships/image" Target="../media/image735.png"/><Relationship Id="rId62" Type="http://schemas.openxmlformats.org/officeDocument/2006/relationships/image" Target="../media/image756.png"/><Relationship Id="rId83" Type="http://schemas.openxmlformats.org/officeDocument/2006/relationships/image" Target="../media/image777.png"/><Relationship Id="rId88" Type="http://schemas.openxmlformats.org/officeDocument/2006/relationships/image" Target="../media/image782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6.pn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18" Type="http://schemas.openxmlformats.org/officeDocument/2006/relationships/image" Target="../media/image32.png"/><Relationship Id="rId3" Type="http://schemas.openxmlformats.org/officeDocument/2006/relationships/image" Target="../media/image17.png"/><Relationship Id="rId21" Type="http://schemas.openxmlformats.org/officeDocument/2006/relationships/image" Target="../media/image35.png"/><Relationship Id="rId7" Type="http://schemas.openxmlformats.org/officeDocument/2006/relationships/image" Target="../media/image21.png"/><Relationship Id="rId12" Type="http://schemas.openxmlformats.org/officeDocument/2006/relationships/image" Target="../media/image26.png"/><Relationship Id="rId17" Type="http://schemas.openxmlformats.org/officeDocument/2006/relationships/image" Target="../media/image31.png"/><Relationship Id="rId2" Type="http://schemas.openxmlformats.org/officeDocument/2006/relationships/image" Target="../media/image16.png"/><Relationship Id="rId16" Type="http://schemas.openxmlformats.org/officeDocument/2006/relationships/image" Target="../media/image30.png"/><Relationship Id="rId20" Type="http://schemas.openxmlformats.org/officeDocument/2006/relationships/image" Target="../media/image3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.pn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5" Type="http://schemas.openxmlformats.org/officeDocument/2006/relationships/image" Target="../media/image29.png"/><Relationship Id="rId10" Type="http://schemas.openxmlformats.org/officeDocument/2006/relationships/image" Target="../media/image24.png"/><Relationship Id="rId19" Type="http://schemas.openxmlformats.org/officeDocument/2006/relationships/image" Target="../media/image33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Relationship Id="rId14" Type="http://schemas.openxmlformats.org/officeDocument/2006/relationships/image" Target="../media/image28.png"/><Relationship Id="rId22" Type="http://schemas.openxmlformats.org/officeDocument/2006/relationships/image" Target="../media/image36.png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2.png"/><Relationship Id="rId21" Type="http://schemas.openxmlformats.org/officeDocument/2006/relationships/image" Target="../media/image56.png"/><Relationship Id="rId63" Type="http://schemas.openxmlformats.org/officeDocument/2006/relationships/image" Target="../media/image98.png"/><Relationship Id="rId159" Type="http://schemas.openxmlformats.org/officeDocument/2006/relationships/image" Target="../media/image193.png"/><Relationship Id="rId170" Type="http://schemas.openxmlformats.org/officeDocument/2006/relationships/image" Target="../media/image204.png"/><Relationship Id="rId226" Type="http://schemas.openxmlformats.org/officeDocument/2006/relationships/image" Target="../media/image260.png"/><Relationship Id="rId268" Type="http://schemas.openxmlformats.org/officeDocument/2006/relationships/image" Target="../media/image302.png"/><Relationship Id="rId11" Type="http://schemas.openxmlformats.org/officeDocument/2006/relationships/image" Target="../media/image46.png"/><Relationship Id="rId32" Type="http://schemas.openxmlformats.org/officeDocument/2006/relationships/image" Target="../media/image67.png"/><Relationship Id="rId53" Type="http://schemas.openxmlformats.org/officeDocument/2006/relationships/image" Target="../media/image88.png"/><Relationship Id="rId74" Type="http://schemas.openxmlformats.org/officeDocument/2006/relationships/image" Target="../media/image109.png"/><Relationship Id="rId128" Type="http://schemas.openxmlformats.org/officeDocument/2006/relationships/image" Target="../media/image163.png"/><Relationship Id="rId149" Type="http://schemas.openxmlformats.org/officeDocument/2006/relationships/image" Target="../media/image183.png"/><Relationship Id="rId5" Type="http://schemas.openxmlformats.org/officeDocument/2006/relationships/image" Target="../media/image40.png"/><Relationship Id="rId95" Type="http://schemas.openxmlformats.org/officeDocument/2006/relationships/image" Target="../media/image130.png"/><Relationship Id="rId160" Type="http://schemas.openxmlformats.org/officeDocument/2006/relationships/image" Target="../media/image194.png"/><Relationship Id="rId181" Type="http://schemas.openxmlformats.org/officeDocument/2006/relationships/image" Target="../media/image215.png"/><Relationship Id="rId216" Type="http://schemas.openxmlformats.org/officeDocument/2006/relationships/image" Target="../media/image250.png"/><Relationship Id="rId237" Type="http://schemas.openxmlformats.org/officeDocument/2006/relationships/image" Target="../media/image271.png"/><Relationship Id="rId258" Type="http://schemas.openxmlformats.org/officeDocument/2006/relationships/image" Target="../media/image292.png"/><Relationship Id="rId22" Type="http://schemas.openxmlformats.org/officeDocument/2006/relationships/image" Target="../media/image57.png"/><Relationship Id="rId43" Type="http://schemas.openxmlformats.org/officeDocument/2006/relationships/image" Target="../media/image78.png"/><Relationship Id="rId64" Type="http://schemas.openxmlformats.org/officeDocument/2006/relationships/image" Target="../media/image99.png"/><Relationship Id="rId118" Type="http://schemas.openxmlformats.org/officeDocument/2006/relationships/image" Target="../media/image153.png"/><Relationship Id="rId139" Type="http://schemas.openxmlformats.org/officeDocument/2006/relationships/image" Target="../media/image174.png"/><Relationship Id="rId85" Type="http://schemas.openxmlformats.org/officeDocument/2006/relationships/image" Target="../media/image120.png"/><Relationship Id="rId150" Type="http://schemas.openxmlformats.org/officeDocument/2006/relationships/image" Target="../media/image184.png"/><Relationship Id="rId171" Type="http://schemas.openxmlformats.org/officeDocument/2006/relationships/image" Target="../media/image205.png"/><Relationship Id="rId192" Type="http://schemas.openxmlformats.org/officeDocument/2006/relationships/image" Target="../media/image226.png"/><Relationship Id="rId206" Type="http://schemas.openxmlformats.org/officeDocument/2006/relationships/image" Target="../media/image240.png"/><Relationship Id="rId227" Type="http://schemas.openxmlformats.org/officeDocument/2006/relationships/image" Target="../media/image261.png"/><Relationship Id="rId248" Type="http://schemas.openxmlformats.org/officeDocument/2006/relationships/image" Target="../media/image282.png"/><Relationship Id="rId269" Type="http://schemas.openxmlformats.org/officeDocument/2006/relationships/image" Target="../media/image303.png"/><Relationship Id="rId12" Type="http://schemas.openxmlformats.org/officeDocument/2006/relationships/image" Target="../media/image47.png"/><Relationship Id="rId33" Type="http://schemas.openxmlformats.org/officeDocument/2006/relationships/image" Target="../media/image68.png"/><Relationship Id="rId108" Type="http://schemas.openxmlformats.org/officeDocument/2006/relationships/image" Target="../media/image143.png"/><Relationship Id="rId129" Type="http://schemas.openxmlformats.org/officeDocument/2006/relationships/image" Target="../media/image164.png"/><Relationship Id="rId54" Type="http://schemas.openxmlformats.org/officeDocument/2006/relationships/image" Target="../media/image89.png"/><Relationship Id="rId75" Type="http://schemas.openxmlformats.org/officeDocument/2006/relationships/image" Target="../media/image110.png"/><Relationship Id="rId96" Type="http://schemas.openxmlformats.org/officeDocument/2006/relationships/image" Target="../media/image131.png"/><Relationship Id="rId140" Type="http://schemas.openxmlformats.org/officeDocument/2006/relationships/image" Target="../media/image175.png"/><Relationship Id="rId161" Type="http://schemas.openxmlformats.org/officeDocument/2006/relationships/image" Target="../media/image195.png"/><Relationship Id="rId182" Type="http://schemas.openxmlformats.org/officeDocument/2006/relationships/image" Target="../media/image216.png"/><Relationship Id="rId217" Type="http://schemas.openxmlformats.org/officeDocument/2006/relationships/image" Target="../media/image251.png"/><Relationship Id="rId6" Type="http://schemas.openxmlformats.org/officeDocument/2006/relationships/image" Target="../media/image41.png"/><Relationship Id="rId238" Type="http://schemas.openxmlformats.org/officeDocument/2006/relationships/image" Target="../media/image272.png"/><Relationship Id="rId259" Type="http://schemas.openxmlformats.org/officeDocument/2006/relationships/image" Target="../media/image293.png"/><Relationship Id="rId23" Type="http://schemas.openxmlformats.org/officeDocument/2006/relationships/image" Target="../media/image58.png"/><Relationship Id="rId119" Type="http://schemas.openxmlformats.org/officeDocument/2006/relationships/image" Target="../media/image154.png"/><Relationship Id="rId270" Type="http://schemas.openxmlformats.org/officeDocument/2006/relationships/image" Target="../media/image304.png"/><Relationship Id="rId44" Type="http://schemas.openxmlformats.org/officeDocument/2006/relationships/image" Target="../media/image79.png"/><Relationship Id="rId65" Type="http://schemas.openxmlformats.org/officeDocument/2006/relationships/image" Target="../media/image100.png"/><Relationship Id="rId86" Type="http://schemas.openxmlformats.org/officeDocument/2006/relationships/image" Target="../media/image121.png"/><Relationship Id="rId130" Type="http://schemas.openxmlformats.org/officeDocument/2006/relationships/image" Target="../media/image165.png"/><Relationship Id="rId151" Type="http://schemas.openxmlformats.org/officeDocument/2006/relationships/image" Target="../media/image185.png"/><Relationship Id="rId172" Type="http://schemas.openxmlformats.org/officeDocument/2006/relationships/image" Target="../media/image206.png"/><Relationship Id="rId193" Type="http://schemas.openxmlformats.org/officeDocument/2006/relationships/image" Target="../media/image227.png"/><Relationship Id="rId207" Type="http://schemas.openxmlformats.org/officeDocument/2006/relationships/image" Target="../media/image241.png"/><Relationship Id="rId228" Type="http://schemas.openxmlformats.org/officeDocument/2006/relationships/image" Target="../media/image262.png"/><Relationship Id="rId249" Type="http://schemas.openxmlformats.org/officeDocument/2006/relationships/image" Target="../media/image283.png"/><Relationship Id="rId13" Type="http://schemas.openxmlformats.org/officeDocument/2006/relationships/image" Target="../media/image48.png"/><Relationship Id="rId109" Type="http://schemas.openxmlformats.org/officeDocument/2006/relationships/image" Target="../media/image144.png"/><Relationship Id="rId260" Type="http://schemas.openxmlformats.org/officeDocument/2006/relationships/image" Target="../media/image294.png"/><Relationship Id="rId34" Type="http://schemas.openxmlformats.org/officeDocument/2006/relationships/image" Target="../media/image69.png"/><Relationship Id="rId55" Type="http://schemas.openxmlformats.org/officeDocument/2006/relationships/image" Target="../media/image90.png"/><Relationship Id="rId76" Type="http://schemas.openxmlformats.org/officeDocument/2006/relationships/image" Target="../media/image111.png"/><Relationship Id="rId97" Type="http://schemas.openxmlformats.org/officeDocument/2006/relationships/image" Target="../media/image132.png"/><Relationship Id="rId120" Type="http://schemas.openxmlformats.org/officeDocument/2006/relationships/image" Target="../media/image155.png"/><Relationship Id="rId141" Type="http://schemas.openxmlformats.org/officeDocument/2006/relationships/image" Target="../media/image176.png"/><Relationship Id="rId7" Type="http://schemas.openxmlformats.org/officeDocument/2006/relationships/image" Target="../media/image42.png"/><Relationship Id="rId162" Type="http://schemas.openxmlformats.org/officeDocument/2006/relationships/image" Target="../media/image196.png"/><Relationship Id="rId183" Type="http://schemas.openxmlformats.org/officeDocument/2006/relationships/image" Target="../media/image217.png"/><Relationship Id="rId218" Type="http://schemas.openxmlformats.org/officeDocument/2006/relationships/image" Target="../media/image252.png"/><Relationship Id="rId239" Type="http://schemas.openxmlformats.org/officeDocument/2006/relationships/image" Target="../media/image273.png"/><Relationship Id="rId250" Type="http://schemas.openxmlformats.org/officeDocument/2006/relationships/image" Target="../media/image284.png"/><Relationship Id="rId271" Type="http://schemas.openxmlformats.org/officeDocument/2006/relationships/image" Target="../media/image305.png"/><Relationship Id="rId24" Type="http://schemas.openxmlformats.org/officeDocument/2006/relationships/image" Target="../media/image59.png"/><Relationship Id="rId45" Type="http://schemas.openxmlformats.org/officeDocument/2006/relationships/image" Target="../media/image80.png"/><Relationship Id="rId66" Type="http://schemas.openxmlformats.org/officeDocument/2006/relationships/image" Target="../media/image101.png"/><Relationship Id="rId87" Type="http://schemas.openxmlformats.org/officeDocument/2006/relationships/image" Target="../media/image122.png"/><Relationship Id="rId110" Type="http://schemas.openxmlformats.org/officeDocument/2006/relationships/image" Target="../media/image145.png"/><Relationship Id="rId131" Type="http://schemas.openxmlformats.org/officeDocument/2006/relationships/image" Target="../media/image166.png"/><Relationship Id="rId152" Type="http://schemas.openxmlformats.org/officeDocument/2006/relationships/image" Target="../media/image186.png"/><Relationship Id="rId173" Type="http://schemas.openxmlformats.org/officeDocument/2006/relationships/image" Target="../media/image207.png"/><Relationship Id="rId194" Type="http://schemas.openxmlformats.org/officeDocument/2006/relationships/image" Target="../media/image228.png"/><Relationship Id="rId208" Type="http://schemas.openxmlformats.org/officeDocument/2006/relationships/image" Target="../media/image242.png"/><Relationship Id="rId229" Type="http://schemas.openxmlformats.org/officeDocument/2006/relationships/image" Target="../media/image263.png"/><Relationship Id="rId240" Type="http://schemas.openxmlformats.org/officeDocument/2006/relationships/image" Target="../media/image274.png"/><Relationship Id="rId261" Type="http://schemas.openxmlformats.org/officeDocument/2006/relationships/image" Target="../media/image295.png"/><Relationship Id="rId14" Type="http://schemas.openxmlformats.org/officeDocument/2006/relationships/image" Target="../media/image49.png"/><Relationship Id="rId35" Type="http://schemas.openxmlformats.org/officeDocument/2006/relationships/image" Target="../media/image70.png"/><Relationship Id="rId56" Type="http://schemas.openxmlformats.org/officeDocument/2006/relationships/image" Target="../media/image91.png"/><Relationship Id="rId77" Type="http://schemas.openxmlformats.org/officeDocument/2006/relationships/image" Target="../media/image112.png"/><Relationship Id="rId100" Type="http://schemas.openxmlformats.org/officeDocument/2006/relationships/image" Target="../media/image135.png"/><Relationship Id="rId8" Type="http://schemas.openxmlformats.org/officeDocument/2006/relationships/image" Target="../media/image43.png"/><Relationship Id="rId98" Type="http://schemas.openxmlformats.org/officeDocument/2006/relationships/image" Target="../media/image133.png"/><Relationship Id="rId121" Type="http://schemas.openxmlformats.org/officeDocument/2006/relationships/image" Target="../media/image156.png"/><Relationship Id="rId142" Type="http://schemas.openxmlformats.org/officeDocument/2006/relationships/image" Target="../media/image177.png"/><Relationship Id="rId163" Type="http://schemas.openxmlformats.org/officeDocument/2006/relationships/image" Target="../media/image197.png"/><Relationship Id="rId184" Type="http://schemas.openxmlformats.org/officeDocument/2006/relationships/image" Target="../media/image218.png"/><Relationship Id="rId219" Type="http://schemas.openxmlformats.org/officeDocument/2006/relationships/image" Target="../media/image253.png"/><Relationship Id="rId230" Type="http://schemas.openxmlformats.org/officeDocument/2006/relationships/image" Target="../media/image264.png"/><Relationship Id="rId251" Type="http://schemas.openxmlformats.org/officeDocument/2006/relationships/image" Target="../media/image285.png"/><Relationship Id="rId25" Type="http://schemas.openxmlformats.org/officeDocument/2006/relationships/image" Target="../media/image60.png"/><Relationship Id="rId46" Type="http://schemas.openxmlformats.org/officeDocument/2006/relationships/image" Target="../media/image81.png"/><Relationship Id="rId67" Type="http://schemas.openxmlformats.org/officeDocument/2006/relationships/image" Target="../media/image102.png"/><Relationship Id="rId88" Type="http://schemas.openxmlformats.org/officeDocument/2006/relationships/image" Target="../media/image123.png"/><Relationship Id="rId111" Type="http://schemas.openxmlformats.org/officeDocument/2006/relationships/image" Target="../media/image146.png"/><Relationship Id="rId132" Type="http://schemas.openxmlformats.org/officeDocument/2006/relationships/image" Target="../media/image167.png"/><Relationship Id="rId153" Type="http://schemas.openxmlformats.org/officeDocument/2006/relationships/image" Target="../media/image187.png"/><Relationship Id="rId174" Type="http://schemas.openxmlformats.org/officeDocument/2006/relationships/image" Target="../media/image208.png"/><Relationship Id="rId195" Type="http://schemas.openxmlformats.org/officeDocument/2006/relationships/image" Target="../media/image229.png"/><Relationship Id="rId209" Type="http://schemas.openxmlformats.org/officeDocument/2006/relationships/image" Target="../media/image243.png"/><Relationship Id="rId220" Type="http://schemas.openxmlformats.org/officeDocument/2006/relationships/image" Target="../media/image254.png"/><Relationship Id="rId241" Type="http://schemas.openxmlformats.org/officeDocument/2006/relationships/image" Target="../media/image275.png"/><Relationship Id="rId15" Type="http://schemas.openxmlformats.org/officeDocument/2006/relationships/image" Target="../media/image50.png"/><Relationship Id="rId36" Type="http://schemas.openxmlformats.org/officeDocument/2006/relationships/image" Target="../media/image71.png"/><Relationship Id="rId57" Type="http://schemas.openxmlformats.org/officeDocument/2006/relationships/image" Target="../media/image92.png"/><Relationship Id="rId262" Type="http://schemas.openxmlformats.org/officeDocument/2006/relationships/image" Target="../media/image296.png"/><Relationship Id="rId78" Type="http://schemas.openxmlformats.org/officeDocument/2006/relationships/image" Target="../media/image113.png"/><Relationship Id="rId99" Type="http://schemas.openxmlformats.org/officeDocument/2006/relationships/image" Target="../media/image134.png"/><Relationship Id="rId101" Type="http://schemas.openxmlformats.org/officeDocument/2006/relationships/image" Target="../media/image136.png"/><Relationship Id="rId122" Type="http://schemas.openxmlformats.org/officeDocument/2006/relationships/image" Target="../media/image157.png"/><Relationship Id="rId143" Type="http://schemas.openxmlformats.org/officeDocument/2006/relationships/image" Target="../media/image178.png"/><Relationship Id="rId164" Type="http://schemas.openxmlformats.org/officeDocument/2006/relationships/image" Target="../media/image198.png"/><Relationship Id="rId185" Type="http://schemas.openxmlformats.org/officeDocument/2006/relationships/image" Target="../media/image219.png"/><Relationship Id="rId9" Type="http://schemas.openxmlformats.org/officeDocument/2006/relationships/image" Target="../media/image44.png"/><Relationship Id="rId210" Type="http://schemas.openxmlformats.org/officeDocument/2006/relationships/image" Target="../media/image244.png"/><Relationship Id="rId26" Type="http://schemas.openxmlformats.org/officeDocument/2006/relationships/image" Target="../media/image61.png"/><Relationship Id="rId231" Type="http://schemas.openxmlformats.org/officeDocument/2006/relationships/image" Target="../media/image265.png"/><Relationship Id="rId252" Type="http://schemas.openxmlformats.org/officeDocument/2006/relationships/image" Target="../media/image286.png"/><Relationship Id="rId47" Type="http://schemas.openxmlformats.org/officeDocument/2006/relationships/image" Target="../media/image82.png"/><Relationship Id="rId68" Type="http://schemas.openxmlformats.org/officeDocument/2006/relationships/image" Target="../media/image103.png"/><Relationship Id="rId89" Type="http://schemas.openxmlformats.org/officeDocument/2006/relationships/image" Target="../media/image124.png"/><Relationship Id="rId112" Type="http://schemas.openxmlformats.org/officeDocument/2006/relationships/image" Target="../media/image147.png"/><Relationship Id="rId133" Type="http://schemas.openxmlformats.org/officeDocument/2006/relationships/image" Target="../media/image168.png"/><Relationship Id="rId154" Type="http://schemas.openxmlformats.org/officeDocument/2006/relationships/image" Target="../media/image188.png"/><Relationship Id="rId175" Type="http://schemas.openxmlformats.org/officeDocument/2006/relationships/image" Target="../media/image209.png"/><Relationship Id="rId196" Type="http://schemas.openxmlformats.org/officeDocument/2006/relationships/image" Target="../media/image230.png"/><Relationship Id="rId200" Type="http://schemas.openxmlformats.org/officeDocument/2006/relationships/image" Target="../media/image234.png"/><Relationship Id="rId16" Type="http://schemas.openxmlformats.org/officeDocument/2006/relationships/image" Target="../media/image51.png"/><Relationship Id="rId221" Type="http://schemas.openxmlformats.org/officeDocument/2006/relationships/image" Target="../media/image255.png"/><Relationship Id="rId242" Type="http://schemas.openxmlformats.org/officeDocument/2006/relationships/image" Target="../media/image276.png"/><Relationship Id="rId263" Type="http://schemas.openxmlformats.org/officeDocument/2006/relationships/image" Target="../media/image297.png"/><Relationship Id="rId37" Type="http://schemas.openxmlformats.org/officeDocument/2006/relationships/image" Target="../media/image72.png"/><Relationship Id="rId58" Type="http://schemas.openxmlformats.org/officeDocument/2006/relationships/image" Target="../media/image93.png"/><Relationship Id="rId79" Type="http://schemas.openxmlformats.org/officeDocument/2006/relationships/image" Target="../media/image114.png"/><Relationship Id="rId102" Type="http://schemas.openxmlformats.org/officeDocument/2006/relationships/image" Target="../media/image137.png"/><Relationship Id="rId123" Type="http://schemas.openxmlformats.org/officeDocument/2006/relationships/image" Target="../media/image158.png"/><Relationship Id="rId144" Type="http://schemas.openxmlformats.org/officeDocument/2006/relationships/image" Target="../media/image179.png"/><Relationship Id="rId90" Type="http://schemas.openxmlformats.org/officeDocument/2006/relationships/image" Target="../media/image125.png"/><Relationship Id="rId165" Type="http://schemas.openxmlformats.org/officeDocument/2006/relationships/image" Target="../media/image199.png"/><Relationship Id="rId186" Type="http://schemas.openxmlformats.org/officeDocument/2006/relationships/image" Target="../media/image220.png"/><Relationship Id="rId211" Type="http://schemas.openxmlformats.org/officeDocument/2006/relationships/image" Target="../media/image245.png"/><Relationship Id="rId232" Type="http://schemas.openxmlformats.org/officeDocument/2006/relationships/image" Target="../media/image266.png"/><Relationship Id="rId253" Type="http://schemas.openxmlformats.org/officeDocument/2006/relationships/image" Target="../media/image287.png"/><Relationship Id="rId27" Type="http://schemas.openxmlformats.org/officeDocument/2006/relationships/image" Target="../media/image62.png"/><Relationship Id="rId48" Type="http://schemas.openxmlformats.org/officeDocument/2006/relationships/image" Target="../media/image83.png"/><Relationship Id="rId69" Type="http://schemas.openxmlformats.org/officeDocument/2006/relationships/image" Target="../media/image104.png"/><Relationship Id="rId113" Type="http://schemas.openxmlformats.org/officeDocument/2006/relationships/image" Target="../media/image148.png"/><Relationship Id="rId134" Type="http://schemas.openxmlformats.org/officeDocument/2006/relationships/image" Target="../media/image169.png"/><Relationship Id="rId80" Type="http://schemas.openxmlformats.org/officeDocument/2006/relationships/image" Target="../media/image115.png"/><Relationship Id="rId155" Type="http://schemas.openxmlformats.org/officeDocument/2006/relationships/image" Target="../media/image189.png"/><Relationship Id="rId176" Type="http://schemas.openxmlformats.org/officeDocument/2006/relationships/image" Target="../media/image210.png"/><Relationship Id="rId197" Type="http://schemas.openxmlformats.org/officeDocument/2006/relationships/image" Target="../media/image231.png"/><Relationship Id="rId201" Type="http://schemas.openxmlformats.org/officeDocument/2006/relationships/image" Target="../media/image235.png"/><Relationship Id="rId222" Type="http://schemas.openxmlformats.org/officeDocument/2006/relationships/image" Target="../media/image256.png"/><Relationship Id="rId243" Type="http://schemas.openxmlformats.org/officeDocument/2006/relationships/image" Target="../media/image277.png"/><Relationship Id="rId264" Type="http://schemas.openxmlformats.org/officeDocument/2006/relationships/image" Target="../media/image298.png"/><Relationship Id="rId17" Type="http://schemas.openxmlformats.org/officeDocument/2006/relationships/image" Target="../media/image52.png"/><Relationship Id="rId38" Type="http://schemas.openxmlformats.org/officeDocument/2006/relationships/image" Target="../media/image73.png"/><Relationship Id="rId59" Type="http://schemas.openxmlformats.org/officeDocument/2006/relationships/image" Target="../media/image94.png"/><Relationship Id="rId103" Type="http://schemas.openxmlformats.org/officeDocument/2006/relationships/image" Target="../media/image138.png"/><Relationship Id="rId124" Type="http://schemas.openxmlformats.org/officeDocument/2006/relationships/image" Target="../media/image159.png"/><Relationship Id="rId70" Type="http://schemas.openxmlformats.org/officeDocument/2006/relationships/image" Target="../media/image105.png"/><Relationship Id="rId91" Type="http://schemas.openxmlformats.org/officeDocument/2006/relationships/image" Target="../media/image126.png"/><Relationship Id="rId145" Type="http://schemas.openxmlformats.org/officeDocument/2006/relationships/image" Target="../media/image180.png"/><Relationship Id="rId166" Type="http://schemas.openxmlformats.org/officeDocument/2006/relationships/image" Target="../media/image200.png"/><Relationship Id="rId187" Type="http://schemas.openxmlformats.org/officeDocument/2006/relationships/image" Target="../media/image221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246.png"/><Relationship Id="rId233" Type="http://schemas.openxmlformats.org/officeDocument/2006/relationships/image" Target="../media/image267.png"/><Relationship Id="rId254" Type="http://schemas.openxmlformats.org/officeDocument/2006/relationships/image" Target="../media/image288.png"/><Relationship Id="rId28" Type="http://schemas.openxmlformats.org/officeDocument/2006/relationships/image" Target="../media/image63.png"/><Relationship Id="rId49" Type="http://schemas.openxmlformats.org/officeDocument/2006/relationships/image" Target="../media/image84.png"/><Relationship Id="rId114" Type="http://schemas.openxmlformats.org/officeDocument/2006/relationships/image" Target="../media/image149.png"/><Relationship Id="rId60" Type="http://schemas.openxmlformats.org/officeDocument/2006/relationships/image" Target="../media/image95.png"/><Relationship Id="rId81" Type="http://schemas.openxmlformats.org/officeDocument/2006/relationships/image" Target="../media/image116.png"/><Relationship Id="rId135" Type="http://schemas.openxmlformats.org/officeDocument/2006/relationships/image" Target="../media/image170.png"/><Relationship Id="rId156" Type="http://schemas.openxmlformats.org/officeDocument/2006/relationships/image" Target="../media/image190.png"/><Relationship Id="rId177" Type="http://schemas.openxmlformats.org/officeDocument/2006/relationships/image" Target="../media/image211.png"/><Relationship Id="rId198" Type="http://schemas.openxmlformats.org/officeDocument/2006/relationships/image" Target="../media/image232.png"/><Relationship Id="rId202" Type="http://schemas.openxmlformats.org/officeDocument/2006/relationships/image" Target="../media/image236.png"/><Relationship Id="rId223" Type="http://schemas.openxmlformats.org/officeDocument/2006/relationships/image" Target="../media/image257.png"/><Relationship Id="rId244" Type="http://schemas.openxmlformats.org/officeDocument/2006/relationships/image" Target="../media/image278.png"/><Relationship Id="rId18" Type="http://schemas.openxmlformats.org/officeDocument/2006/relationships/image" Target="../media/image53.png"/><Relationship Id="rId39" Type="http://schemas.openxmlformats.org/officeDocument/2006/relationships/image" Target="../media/image74.png"/><Relationship Id="rId265" Type="http://schemas.openxmlformats.org/officeDocument/2006/relationships/image" Target="../media/image299.png"/><Relationship Id="rId50" Type="http://schemas.openxmlformats.org/officeDocument/2006/relationships/image" Target="../media/image85.png"/><Relationship Id="rId104" Type="http://schemas.openxmlformats.org/officeDocument/2006/relationships/image" Target="../media/image139.png"/><Relationship Id="rId125" Type="http://schemas.openxmlformats.org/officeDocument/2006/relationships/image" Target="../media/image160.png"/><Relationship Id="rId146" Type="http://schemas.openxmlformats.org/officeDocument/2006/relationships/image" Target="../media/image181.png"/><Relationship Id="rId167" Type="http://schemas.openxmlformats.org/officeDocument/2006/relationships/image" Target="../media/image201.png"/><Relationship Id="rId188" Type="http://schemas.openxmlformats.org/officeDocument/2006/relationships/image" Target="../media/image222.png"/><Relationship Id="rId71" Type="http://schemas.openxmlformats.org/officeDocument/2006/relationships/image" Target="../media/image106.png"/><Relationship Id="rId92" Type="http://schemas.openxmlformats.org/officeDocument/2006/relationships/image" Target="../media/image127.png"/><Relationship Id="rId213" Type="http://schemas.openxmlformats.org/officeDocument/2006/relationships/image" Target="../media/image247.png"/><Relationship Id="rId234" Type="http://schemas.openxmlformats.org/officeDocument/2006/relationships/image" Target="../media/image268.png"/><Relationship Id="rId2" Type="http://schemas.openxmlformats.org/officeDocument/2006/relationships/image" Target="../media/image37.png"/><Relationship Id="rId29" Type="http://schemas.openxmlformats.org/officeDocument/2006/relationships/image" Target="../media/image64.png"/><Relationship Id="rId255" Type="http://schemas.openxmlformats.org/officeDocument/2006/relationships/image" Target="../media/image289.png"/><Relationship Id="rId40" Type="http://schemas.openxmlformats.org/officeDocument/2006/relationships/image" Target="../media/image75.png"/><Relationship Id="rId115" Type="http://schemas.openxmlformats.org/officeDocument/2006/relationships/image" Target="../media/image150.png"/><Relationship Id="rId136" Type="http://schemas.openxmlformats.org/officeDocument/2006/relationships/image" Target="../media/image171.png"/><Relationship Id="rId157" Type="http://schemas.openxmlformats.org/officeDocument/2006/relationships/image" Target="../media/image191.png"/><Relationship Id="rId178" Type="http://schemas.openxmlformats.org/officeDocument/2006/relationships/image" Target="../media/image212.png"/><Relationship Id="rId61" Type="http://schemas.openxmlformats.org/officeDocument/2006/relationships/image" Target="../media/image96.png"/><Relationship Id="rId82" Type="http://schemas.openxmlformats.org/officeDocument/2006/relationships/image" Target="../media/image117.png"/><Relationship Id="rId199" Type="http://schemas.openxmlformats.org/officeDocument/2006/relationships/image" Target="../media/image233.png"/><Relationship Id="rId203" Type="http://schemas.openxmlformats.org/officeDocument/2006/relationships/image" Target="../media/image237.png"/><Relationship Id="rId19" Type="http://schemas.openxmlformats.org/officeDocument/2006/relationships/image" Target="../media/image54.png"/><Relationship Id="rId224" Type="http://schemas.openxmlformats.org/officeDocument/2006/relationships/image" Target="../media/image258.png"/><Relationship Id="rId245" Type="http://schemas.openxmlformats.org/officeDocument/2006/relationships/image" Target="../media/image279.png"/><Relationship Id="rId266" Type="http://schemas.openxmlformats.org/officeDocument/2006/relationships/image" Target="../media/image300.png"/><Relationship Id="rId30" Type="http://schemas.openxmlformats.org/officeDocument/2006/relationships/image" Target="../media/image65.png"/><Relationship Id="rId105" Type="http://schemas.openxmlformats.org/officeDocument/2006/relationships/image" Target="../media/image140.png"/><Relationship Id="rId126" Type="http://schemas.openxmlformats.org/officeDocument/2006/relationships/image" Target="../media/image161.png"/><Relationship Id="rId147" Type="http://schemas.openxmlformats.org/officeDocument/2006/relationships/image" Target="../media/image17.png"/><Relationship Id="rId168" Type="http://schemas.openxmlformats.org/officeDocument/2006/relationships/image" Target="../media/image202.png"/><Relationship Id="rId51" Type="http://schemas.openxmlformats.org/officeDocument/2006/relationships/image" Target="../media/image86.png"/><Relationship Id="rId72" Type="http://schemas.openxmlformats.org/officeDocument/2006/relationships/image" Target="../media/image107.png"/><Relationship Id="rId93" Type="http://schemas.openxmlformats.org/officeDocument/2006/relationships/image" Target="../media/image128.png"/><Relationship Id="rId189" Type="http://schemas.openxmlformats.org/officeDocument/2006/relationships/image" Target="../media/image223.png"/><Relationship Id="rId3" Type="http://schemas.openxmlformats.org/officeDocument/2006/relationships/image" Target="../media/image38.png"/><Relationship Id="rId214" Type="http://schemas.openxmlformats.org/officeDocument/2006/relationships/image" Target="../media/image248.png"/><Relationship Id="rId235" Type="http://schemas.openxmlformats.org/officeDocument/2006/relationships/image" Target="../media/image269.png"/><Relationship Id="rId256" Type="http://schemas.openxmlformats.org/officeDocument/2006/relationships/image" Target="../media/image290.png"/><Relationship Id="rId116" Type="http://schemas.openxmlformats.org/officeDocument/2006/relationships/image" Target="../media/image151.png"/><Relationship Id="rId137" Type="http://schemas.openxmlformats.org/officeDocument/2006/relationships/image" Target="../media/image172.png"/><Relationship Id="rId158" Type="http://schemas.openxmlformats.org/officeDocument/2006/relationships/image" Target="../media/image192.png"/><Relationship Id="rId20" Type="http://schemas.openxmlformats.org/officeDocument/2006/relationships/image" Target="../media/image55.png"/><Relationship Id="rId41" Type="http://schemas.openxmlformats.org/officeDocument/2006/relationships/image" Target="../media/image76.png"/><Relationship Id="rId62" Type="http://schemas.openxmlformats.org/officeDocument/2006/relationships/image" Target="../media/image97.png"/><Relationship Id="rId83" Type="http://schemas.openxmlformats.org/officeDocument/2006/relationships/image" Target="../media/image118.png"/><Relationship Id="rId179" Type="http://schemas.openxmlformats.org/officeDocument/2006/relationships/image" Target="../media/image213.png"/><Relationship Id="rId190" Type="http://schemas.openxmlformats.org/officeDocument/2006/relationships/image" Target="../media/image224.png"/><Relationship Id="rId204" Type="http://schemas.openxmlformats.org/officeDocument/2006/relationships/image" Target="../media/image238.png"/><Relationship Id="rId225" Type="http://schemas.openxmlformats.org/officeDocument/2006/relationships/image" Target="../media/image259.png"/><Relationship Id="rId246" Type="http://schemas.openxmlformats.org/officeDocument/2006/relationships/image" Target="../media/image280.png"/><Relationship Id="rId267" Type="http://schemas.openxmlformats.org/officeDocument/2006/relationships/image" Target="../media/image301.png"/><Relationship Id="rId106" Type="http://schemas.openxmlformats.org/officeDocument/2006/relationships/image" Target="../media/image141.png"/><Relationship Id="rId127" Type="http://schemas.openxmlformats.org/officeDocument/2006/relationships/image" Target="../media/image162.png"/><Relationship Id="rId10" Type="http://schemas.openxmlformats.org/officeDocument/2006/relationships/image" Target="../media/image45.png"/><Relationship Id="rId31" Type="http://schemas.openxmlformats.org/officeDocument/2006/relationships/image" Target="../media/image66.png"/><Relationship Id="rId52" Type="http://schemas.openxmlformats.org/officeDocument/2006/relationships/image" Target="../media/image87.png"/><Relationship Id="rId73" Type="http://schemas.openxmlformats.org/officeDocument/2006/relationships/image" Target="../media/image108.png"/><Relationship Id="rId94" Type="http://schemas.openxmlformats.org/officeDocument/2006/relationships/image" Target="../media/image129.png"/><Relationship Id="rId148" Type="http://schemas.openxmlformats.org/officeDocument/2006/relationships/image" Target="../media/image182.png"/><Relationship Id="rId169" Type="http://schemas.openxmlformats.org/officeDocument/2006/relationships/image" Target="../media/image203.png"/><Relationship Id="rId4" Type="http://schemas.openxmlformats.org/officeDocument/2006/relationships/image" Target="../media/image39.png"/><Relationship Id="rId180" Type="http://schemas.openxmlformats.org/officeDocument/2006/relationships/image" Target="../media/image214.png"/><Relationship Id="rId215" Type="http://schemas.openxmlformats.org/officeDocument/2006/relationships/image" Target="../media/image249.png"/><Relationship Id="rId236" Type="http://schemas.openxmlformats.org/officeDocument/2006/relationships/image" Target="../media/image270.png"/><Relationship Id="rId257" Type="http://schemas.openxmlformats.org/officeDocument/2006/relationships/image" Target="../media/image291.png"/><Relationship Id="rId42" Type="http://schemas.openxmlformats.org/officeDocument/2006/relationships/image" Target="../media/image77.png"/><Relationship Id="rId84" Type="http://schemas.openxmlformats.org/officeDocument/2006/relationships/image" Target="../media/image119.png"/><Relationship Id="rId138" Type="http://schemas.openxmlformats.org/officeDocument/2006/relationships/image" Target="../media/image173.png"/><Relationship Id="rId191" Type="http://schemas.openxmlformats.org/officeDocument/2006/relationships/image" Target="../media/image225.png"/><Relationship Id="rId205" Type="http://schemas.openxmlformats.org/officeDocument/2006/relationships/image" Target="../media/image239.png"/><Relationship Id="rId247" Type="http://schemas.openxmlformats.org/officeDocument/2006/relationships/image" Target="../media/image281.png"/><Relationship Id="rId107" Type="http://schemas.openxmlformats.org/officeDocument/2006/relationships/image" Target="../media/image14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2.png"/><Relationship Id="rId3" Type="http://schemas.openxmlformats.org/officeDocument/2006/relationships/image" Target="../media/image307.png"/><Relationship Id="rId7" Type="http://schemas.openxmlformats.org/officeDocument/2006/relationships/image" Target="../media/image311.png"/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0.png"/><Relationship Id="rId5" Type="http://schemas.openxmlformats.org/officeDocument/2006/relationships/image" Target="../media/image309.png"/><Relationship Id="rId4" Type="http://schemas.openxmlformats.org/officeDocument/2006/relationships/image" Target="../media/image308.png"/><Relationship Id="rId9" Type="http://schemas.openxmlformats.org/officeDocument/2006/relationships/image" Target="../media/image313.jp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6.png"/><Relationship Id="rId7" Type="http://schemas.openxmlformats.org/officeDocument/2006/relationships/image" Target="../media/image315.jpeg"/><Relationship Id="rId2" Type="http://schemas.openxmlformats.org/officeDocument/2006/relationships/image" Target="../media/image3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04.png"/><Relationship Id="rId5" Type="http://schemas.openxmlformats.org/officeDocument/2006/relationships/image" Target="../media/image803.png"/><Relationship Id="rId4" Type="http://schemas.openxmlformats.org/officeDocument/2006/relationships/image" Target="../media/image8020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7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32.png"/><Relationship Id="rId21" Type="http://schemas.openxmlformats.org/officeDocument/2006/relationships/image" Target="../media/image337.png"/><Relationship Id="rId42" Type="http://schemas.openxmlformats.org/officeDocument/2006/relationships/image" Target="../media/image358.png"/><Relationship Id="rId63" Type="http://schemas.openxmlformats.org/officeDocument/2006/relationships/image" Target="../media/image379.png"/><Relationship Id="rId84" Type="http://schemas.openxmlformats.org/officeDocument/2006/relationships/image" Target="../media/image400.png"/><Relationship Id="rId138" Type="http://schemas.openxmlformats.org/officeDocument/2006/relationships/image" Target="../media/image453.png"/><Relationship Id="rId159" Type="http://schemas.openxmlformats.org/officeDocument/2006/relationships/image" Target="../media/image474.png"/><Relationship Id="rId170" Type="http://schemas.openxmlformats.org/officeDocument/2006/relationships/image" Target="../media/image485.png"/><Relationship Id="rId191" Type="http://schemas.openxmlformats.org/officeDocument/2006/relationships/image" Target="../media/image506.png"/><Relationship Id="rId107" Type="http://schemas.openxmlformats.org/officeDocument/2006/relationships/image" Target="../media/image422.png"/><Relationship Id="rId11" Type="http://schemas.openxmlformats.org/officeDocument/2006/relationships/image" Target="../media/image327.png"/><Relationship Id="rId32" Type="http://schemas.openxmlformats.org/officeDocument/2006/relationships/image" Target="../media/image348.png"/><Relationship Id="rId53" Type="http://schemas.openxmlformats.org/officeDocument/2006/relationships/image" Target="../media/image369.png"/><Relationship Id="rId74" Type="http://schemas.openxmlformats.org/officeDocument/2006/relationships/image" Target="../media/image390.png"/><Relationship Id="rId128" Type="http://schemas.openxmlformats.org/officeDocument/2006/relationships/image" Target="../media/image443.png"/><Relationship Id="rId149" Type="http://schemas.openxmlformats.org/officeDocument/2006/relationships/image" Target="../media/image464.png"/><Relationship Id="rId5" Type="http://schemas.openxmlformats.org/officeDocument/2006/relationships/image" Target="../media/image321.png"/><Relationship Id="rId95" Type="http://schemas.openxmlformats.org/officeDocument/2006/relationships/image" Target="../media/image410.png"/><Relationship Id="rId160" Type="http://schemas.openxmlformats.org/officeDocument/2006/relationships/image" Target="../media/image475.png"/><Relationship Id="rId181" Type="http://schemas.openxmlformats.org/officeDocument/2006/relationships/image" Target="../media/image496.png"/><Relationship Id="rId22" Type="http://schemas.openxmlformats.org/officeDocument/2006/relationships/image" Target="../media/image338.png"/><Relationship Id="rId43" Type="http://schemas.openxmlformats.org/officeDocument/2006/relationships/image" Target="../media/image359.png"/><Relationship Id="rId64" Type="http://schemas.openxmlformats.org/officeDocument/2006/relationships/image" Target="../media/image380.png"/><Relationship Id="rId118" Type="http://schemas.openxmlformats.org/officeDocument/2006/relationships/image" Target="../media/image433.png"/><Relationship Id="rId139" Type="http://schemas.openxmlformats.org/officeDocument/2006/relationships/image" Target="../media/image454.png"/><Relationship Id="rId85" Type="http://schemas.openxmlformats.org/officeDocument/2006/relationships/image" Target="../media/image401.png"/><Relationship Id="rId150" Type="http://schemas.openxmlformats.org/officeDocument/2006/relationships/image" Target="../media/image465.png"/><Relationship Id="rId171" Type="http://schemas.openxmlformats.org/officeDocument/2006/relationships/image" Target="../media/image486.png"/><Relationship Id="rId12" Type="http://schemas.openxmlformats.org/officeDocument/2006/relationships/image" Target="../media/image328.png"/><Relationship Id="rId33" Type="http://schemas.openxmlformats.org/officeDocument/2006/relationships/image" Target="../media/image349.png"/><Relationship Id="rId108" Type="http://schemas.openxmlformats.org/officeDocument/2006/relationships/image" Target="../media/image423.png"/><Relationship Id="rId129" Type="http://schemas.openxmlformats.org/officeDocument/2006/relationships/image" Target="../media/image444.png"/><Relationship Id="rId54" Type="http://schemas.openxmlformats.org/officeDocument/2006/relationships/image" Target="../media/image370.png"/><Relationship Id="rId75" Type="http://schemas.openxmlformats.org/officeDocument/2006/relationships/image" Target="../media/image391.png"/><Relationship Id="rId96" Type="http://schemas.openxmlformats.org/officeDocument/2006/relationships/image" Target="../media/image411.png"/><Relationship Id="rId140" Type="http://schemas.openxmlformats.org/officeDocument/2006/relationships/image" Target="../media/image455.png"/><Relationship Id="rId161" Type="http://schemas.openxmlformats.org/officeDocument/2006/relationships/image" Target="../media/image476.png"/><Relationship Id="rId182" Type="http://schemas.openxmlformats.org/officeDocument/2006/relationships/image" Target="../media/image497.png"/><Relationship Id="rId6" Type="http://schemas.openxmlformats.org/officeDocument/2006/relationships/image" Target="../media/image322.png"/><Relationship Id="rId23" Type="http://schemas.openxmlformats.org/officeDocument/2006/relationships/image" Target="../media/image339.png"/><Relationship Id="rId119" Type="http://schemas.openxmlformats.org/officeDocument/2006/relationships/image" Target="../media/image434.png"/><Relationship Id="rId44" Type="http://schemas.openxmlformats.org/officeDocument/2006/relationships/image" Target="../media/image360.png"/><Relationship Id="rId65" Type="http://schemas.openxmlformats.org/officeDocument/2006/relationships/image" Target="../media/image381.png"/><Relationship Id="rId86" Type="http://schemas.openxmlformats.org/officeDocument/2006/relationships/image" Target="../media/image402.png"/><Relationship Id="rId130" Type="http://schemas.openxmlformats.org/officeDocument/2006/relationships/image" Target="../media/image445.png"/><Relationship Id="rId151" Type="http://schemas.openxmlformats.org/officeDocument/2006/relationships/image" Target="../media/image466.png"/><Relationship Id="rId172" Type="http://schemas.openxmlformats.org/officeDocument/2006/relationships/image" Target="../media/image487.png"/><Relationship Id="rId13" Type="http://schemas.openxmlformats.org/officeDocument/2006/relationships/image" Target="../media/image329.png"/><Relationship Id="rId18" Type="http://schemas.openxmlformats.org/officeDocument/2006/relationships/image" Target="../media/image334.png"/><Relationship Id="rId39" Type="http://schemas.openxmlformats.org/officeDocument/2006/relationships/image" Target="../media/image355.png"/><Relationship Id="rId109" Type="http://schemas.openxmlformats.org/officeDocument/2006/relationships/image" Target="../media/image424.png"/><Relationship Id="rId34" Type="http://schemas.openxmlformats.org/officeDocument/2006/relationships/image" Target="../media/image350.png"/><Relationship Id="rId50" Type="http://schemas.openxmlformats.org/officeDocument/2006/relationships/image" Target="../media/image366.png"/><Relationship Id="rId55" Type="http://schemas.openxmlformats.org/officeDocument/2006/relationships/image" Target="../media/image371.png"/><Relationship Id="rId76" Type="http://schemas.openxmlformats.org/officeDocument/2006/relationships/image" Target="../media/image392.png"/><Relationship Id="rId97" Type="http://schemas.openxmlformats.org/officeDocument/2006/relationships/image" Target="../media/image412.png"/><Relationship Id="rId104" Type="http://schemas.openxmlformats.org/officeDocument/2006/relationships/image" Target="../media/image419.png"/><Relationship Id="rId120" Type="http://schemas.openxmlformats.org/officeDocument/2006/relationships/image" Target="../media/image435.png"/><Relationship Id="rId125" Type="http://schemas.openxmlformats.org/officeDocument/2006/relationships/image" Target="../media/image440.png"/><Relationship Id="rId141" Type="http://schemas.openxmlformats.org/officeDocument/2006/relationships/image" Target="../media/image456.png"/><Relationship Id="rId146" Type="http://schemas.openxmlformats.org/officeDocument/2006/relationships/image" Target="../media/image461.png"/><Relationship Id="rId167" Type="http://schemas.openxmlformats.org/officeDocument/2006/relationships/image" Target="../media/image482.png"/><Relationship Id="rId188" Type="http://schemas.openxmlformats.org/officeDocument/2006/relationships/image" Target="../media/image503.png"/><Relationship Id="rId7" Type="http://schemas.openxmlformats.org/officeDocument/2006/relationships/image" Target="../media/image323.png"/><Relationship Id="rId71" Type="http://schemas.openxmlformats.org/officeDocument/2006/relationships/image" Target="../media/image387.png"/><Relationship Id="rId92" Type="http://schemas.openxmlformats.org/officeDocument/2006/relationships/image" Target="../media/image408.png"/><Relationship Id="rId162" Type="http://schemas.openxmlformats.org/officeDocument/2006/relationships/image" Target="../media/image477.png"/><Relationship Id="rId183" Type="http://schemas.openxmlformats.org/officeDocument/2006/relationships/image" Target="../media/image498.png"/><Relationship Id="rId2" Type="http://schemas.openxmlformats.org/officeDocument/2006/relationships/image" Target="../media/image318.png"/><Relationship Id="rId29" Type="http://schemas.openxmlformats.org/officeDocument/2006/relationships/image" Target="../media/image345.png"/><Relationship Id="rId24" Type="http://schemas.openxmlformats.org/officeDocument/2006/relationships/image" Target="../media/image340.png"/><Relationship Id="rId40" Type="http://schemas.openxmlformats.org/officeDocument/2006/relationships/image" Target="../media/image356.png"/><Relationship Id="rId45" Type="http://schemas.openxmlformats.org/officeDocument/2006/relationships/image" Target="../media/image361.png"/><Relationship Id="rId66" Type="http://schemas.openxmlformats.org/officeDocument/2006/relationships/image" Target="../media/image382.png"/><Relationship Id="rId87" Type="http://schemas.openxmlformats.org/officeDocument/2006/relationships/image" Target="../media/image403.png"/><Relationship Id="rId110" Type="http://schemas.openxmlformats.org/officeDocument/2006/relationships/image" Target="../media/image425.png"/><Relationship Id="rId115" Type="http://schemas.openxmlformats.org/officeDocument/2006/relationships/image" Target="../media/image430.png"/><Relationship Id="rId131" Type="http://schemas.openxmlformats.org/officeDocument/2006/relationships/image" Target="../media/image446.png"/><Relationship Id="rId136" Type="http://schemas.openxmlformats.org/officeDocument/2006/relationships/image" Target="../media/image451.png"/><Relationship Id="rId157" Type="http://schemas.openxmlformats.org/officeDocument/2006/relationships/image" Target="../media/image472.png"/><Relationship Id="rId178" Type="http://schemas.openxmlformats.org/officeDocument/2006/relationships/image" Target="../media/image493.png"/><Relationship Id="rId61" Type="http://schemas.openxmlformats.org/officeDocument/2006/relationships/image" Target="../media/image377.png"/><Relationship Id="rId82" Type="http://schemas.openxmlformats.org/officeDocument/2006/relationships/image" Target="../media/image398.png"/><Relationship Id="rId152" Type="http://schemas.openxmlformats.org/officeDocument/2006/relationships/image" Target="../media/image467.png"/><Relationship Id="rId173" Type="http://schemas.openxmlformats.org/officeDocument/2006/relationships/image" Target="../media/image488.png"/><Relationship Id="rId19" Type="http://schemas.openxmlformats.org/officeDocument/2006/relationships/image" Target="../media/image335.png"/><Relationship Id="rId14" Type="http://schemas.openxmlformats.org/officeDocument/2006/relationships/image" Target="../media/image330.png"/><Relationship Id="rId30" Type="http://schemas.openxmlformats.org/officeDocument/2006/relationships/image" Target="../media/image346.png"/><Relationship Id="rId35" Type="http://schemas.openxmlformats.org/officeDocument/2006/relationships/image" Target="../media/image351.png"/><Relationship Id="rId56" Type="http://schemas.openxmlformats.org/officeDocument/2006/relationships/image" Target="../media/image372.png"/><Relationship Id="rId77" Type="http://schemas.openxmlformats.org/officeDocument/2006/relationships/image" Target="../media/image393.png"/><Relationship Id="rId100" Type="http://schemas.openxmlformats.org/officeDocument/2006/relationships/image" Target="../media/image415.png"/><Relationship Id="rId105" Type="http://schemas.openxmlformats.org/officeDocument/2006/relationships/image" Target="../media/image420.png"/><Relationship Id="rId126" Type="http://schemas.openxmlformats.org/officeDocument/2006/relationships/image" Target="../media/image441.png"/><Relationship Id="rId147" Type="http://schemas.openxmlformats.org/officeDocument/2006/relationships/image" Target="../media/image462.png"/><Relationship Id="rId168" Type="http://schemas.openxmlformats.org/officeDocument/2006/relationships/image" Target="../media/image483.png"/><Relationship Id="rId8" Type="http://schemas.openxmlformats.org/officeDocument/2006/relationships/image" Target="../media/image324.png"/><Relationship Id="rId51" Type="http://schemas.openxmlformats.org/officeDocument/2006/relationships/image" Target="../media/image367.png"/><Relationship Id="rId72" Type="http://schemas.openxmlformats.org/officeDocument/2006/relationships/image" Target="../media/image388.png"/><Relationship Id="rId93" Type="http://schemas.openxmlformats.org/officeDocument/2006/relationships/image" Target="../media/image409.png"/><Relationship Id="rId98" Type="http://schemas.openxmlformats.org/officeDocument/2006/relationships/image" Target="../media/image413.png"/><Relationship Id="rId121" Type="http://schemas.openxmlformats.org/officeDocument/2006/relationships/image" Target="../media/image436.png"/><Relationship Id="rId142" Type="http://schemas.openxmlformats.org/officeDocument/2006/relationships/image" Target="../media/image457.png"/><Relationship Id="rId163" Type="http://schemas.openxmlformats.org/officeDocument/2006/relationships/image" Target="../media/image478.png"/><Relationship Id="rId184" Type="http://schemas.openxmlformats.org/officeDocument/2006/relationships/image" Target="../media/image499.png"/><Relationship Id="rId189" Type="http://schemas.openxmlformats.org/officeDocument/2006/relationships/image" Target="../media/image504.png"/><Relationship Id="rId3" Type="http://schemas.openxmlformats.org/officeDocument/2006/relationships/image" Target="../media/image319.png"/><Relationship Id="rId25" Type="http://schemas.openxmlformats.org/officeDocument/2006/relationships/image" Target="../media/image341.png"/><Relationship Id="rId46" Type="http://schemas.openxmlformats.org/officeDocument/2006/relationships/image" Target="../media/image362.png"/><Relationship Id="rId67" Type="http://schemas.openxmlformats.org/officeDocument/2006/relationships/image" Target="../media/image383.png"/><Relationship Id="rId116" Type="http://schemas.openxmlformats.org/officeDocument/2006/relationships/image" Target="../media/image431.png"/><Relationship Id="rId137" Type="http://schemas.openxmlformats.org/officeDocument/2006/relationships/image" Target="../media/image452.png"/><Relationship Id="rId158" Type="http://schemas.openxmlformats.org/officeDocument/2006/relationships/image" Target="../media/image473.png"/><Relationship Id="rId20" Type="http://schemas.openxmlformats.org/officeDocument/2006/relationships/image" Target="../media/image336.png"/><Relationship Id="rId41" Type="http://schemas.openxmlformats.org/officeDocument/2006/relationships/image" Target="../media/image357.png"/><Relationship Id="rId62" Type="http://schemas.openxmlformats.org/officeDocument/2006/relationships/image" Target="../media/image378.png"/><Relationship Id="rId83" Type="http://schemas.openxmlformats.org/officeDocument/2006/relationships/image" Target="../media/image399.png"/><Relationship Id="rId88" Type="http://schemas.openxmlformats.org/officeDocument/2006/relationships/image" Target="../media/image404.png"/><Relationship Id="rId111" Type="http://schemas.openxmlformats.org/officeDocument/2006/relationships/image" Target="../media/image426.png"/><Relationship Id="rId132" Type="http://schemas.openxmlformats.org/officeDocument/2006/relationships/image" Target="../media/image447.png"/><Relationship Id="rId153" Type="http://schemas.openxmlformats.org/officeDocument/2006/relationships/image" Target="../media/image468.png"/><Relationship Id="rId174" Type="http://schemas.openxmlformats.org/officeDocument/2006/relationships/image" Target="../media/image489.png"/><Relationship Id="rId179" Type="http://schemas.openxmlformats.org/officeDocument/2006/relationships/image" Target="../media/image494.png"/><Relationship Id="rId190" Type="http://schemas.openxmlformats.org/officeDocument/2006/relationships/image" Target="../media/image505.png"/><Relationship Id="rId15" Type="http://schemas.openxmlformats.org/officeDocument/2006/relationships/image" Target="../media/image331.png"/><Relationship Id="rId36" Type="http://schemas.openxmlformats.org/officeDocument/2006/relationships/image" Target="../media/image352.png"/><Relationship Id="rId57" Type="http://schemas.openxmlformats.org/officeDocument/2006/relationships/image" Target="../media/image373.png"/><Relationship Id="rId106" Type="http://schemas.openxmlformats.org/officeDocument/2006/relationships/image" Target="../media/image421.png"/><Relationship Id="rId127" Type="http://schemas.openxmlformats.org/officeDocument/2006/relationships/image" Target="../media/image442.png"/><Relationship Id="rId10" Type="http://schemas.openxmlformats.org/officeDocument/2006/relationships/image" Target="../media/image326.png"/><Relationship Id="rId31" Type="http://schemas.openxmlformats.org/officeDocument/2006/relationships/image" Target="../media/image347.png"/><Relationship Id="rId52" Type="http://schemas.openxmlformats.org/officeDocument/2006/relationships/image" Target="../media/image368.png"/><Relationship Id="rId73" Type="http://schemas.openxmlformats.org/officeDocument/2006/relationships/image" Target="../media/image389.png"/><Relationship Id="rId78" Type="http://schemas.openxmlformats.org/officeDocument/2006/relationships/image" Target="../media/image394.png"/><Relationship Id="rId94" Type="http://schemas.openxmlformats.org/officeDocument/2006/relationships/image" Target="../media/image182.png"/><Relationship Id="rId99" Type="http://schemas.openxmlformats.org/officeDocument/2006/relationships/image" Target="../media/image414.png"/><Relationship Id="rId101" Type="http://schemas.openxmlformats.org/officeDocument/2006/relationships/image" Target="../media/image416.png"/><Relationship Id="rId122" Type="http://schemas.openxmlformats.org/officeDocument/2006/relationships/image" Target="../media/image437.png"/><Relationship Id="rId143" Type="http://schemas.openxmlformats.org/officeDocument/2006/relationships/image" Target="../media/image458.png"/><Relationship Id="rId148" Type="http://schemas.openxmlformats.org/officeDocument/2006/relationships/image" Target="../media/image463.png"/><Relationship Id="rId164" Type="http://schemas.openxmlformats.org/officeDocument/2006/relationships/image" Target="../media/image479.png"/><Relationship Id="rId169" Type="http://schemas.openxmlformats.org/officeDocument/2006/relationships/image" Target="../media/image484.png"/><Relationship Id="rId185" Type="http://schemas.openxmlformats.org/officeDocument/2006/relationships/image" Target="../media/image500.png"/><Relationship Id="rId4" Type="http://schemas.openxmlformats.org/officeDocument/2006/relationships/image" Target="../media/image320.png"/><Relationship Id="rId9" Type="http://schemas.openxmlformats.org/officeDocument/2006/relationships/image" Target="../media/image325.png"/><Relationship Id="rId180" Type="http://schemas.openxmlformats.org/officeDocument/2006/relationships/image" Target="../media/image495.png"/><Relationship Id="rId26" Type="http://schemas.openxmlformats.org/officeDocument/2006/relationships/image" Target="../media/image342.png"/><Relationship Id="rId47" Type="http://schemas.openxmlformats.org/officeDocument/2006/relationships/image" Target="../media/image363.png"/><Relationship Id="rId68" Type="http://schemas.openxmlformats.org/officeDocument/2006/relationships/image" Target="../media/image384.png"/><Relationship Id="rId89" Type="http://schemas.openxmlformats.org/officeDocument/2006/relationships/image" Target="../media/image405.png"/><Relationship Id="rId112" Type="http://schemas.openxmlformats.org/officeDocument/2006/relationships/image" Target="../media/image427.png"/><Relationship Id="rId133" Type="http://schemas.openxmlformats.org/officeDocument/2006/relationships/image" Target="../media/image448.png"/><Relationship Id="rId154" Type="http://schemas.openxmlformats.org/officeDocument/2006/relationships/image" Target="../media/image469.png"/><Relationship Id="rId175" Type="http://schemas.openxmlformats.org/officeDocument/2006/relationships/image" Target="../media/image490.png"/><Relationship Id="rId16" Type="http://schemas.openxmlformats.org/officeDocument/2006/relationships/image" Target="../media/image332.png"/><Relationship Id="rId37" Type="http://schemas.openxmlformats.org/officeDocument/2006/relationships/image" Target="../media/image353.png"/><Relationship Id="rId58" Type="http://schemas.openxmlformats.org/officeDocument/2006/relationships/image" Target="../media/image374.png"/><Relationship Id="rId79" Type="http://schemas.openxmlformats.org/officeDocument/2006/relationships/image" Target="../media/image395.png"/><Relationship Id="rId102" Type="http://schemas.openxmlformats.org/officeDocument/2006/relationships/image" Target="../media/image417.png"/><Relationship Id="rId123" Type="http://schemas.openxmlformats.org/officeDocument/2006/relationships/image" Target="../media/image438.png"/><Relationship Id="rId144" Type="http://schemas.openxmlformats.org/officeDocument/2006/relationships/image" Target="../media/image459.png"/><Relationship Id="rId90" Type="http://schemas.openxmlformats.org/officeDocument/2006/relationships/image" Target="../media/image406.png"/><Relationship Id="rId165" Type="http://schemas.openxmlformats.org/officeDocument/2006/relationships/image" Target="../media/image480.png"/><Relationship Id="rId186" Type="http://schemas.openxmlformats.org/officeDocument/2006/relationships/image" Target="../media/image501.png"/><Relationship Id="rId27" Type="http://schemas.openxmlformats.org/officeDocument/2006/relationships/image" Target="../media/image343.png"/><Relationship Id="rId48" Type="http://schemas.openxmlformats.org/officeDocument/2006/relationships/image" Target="../media/image364.png"/><Relationship Id="rId69" Type="http://schemas.openxmlformats.org/officeDocument/2006/relationships/image" Target="../media/image385.png"/><Relationship Id="rId113" Type="http://schemas.openxmlformats.org/officeDocument/2006/relationships/image" Target="../media/image428.png"/><Relationship Id="rId134" Type="http://schemas.openxmlformats.org/officeDocument/2006/relationships/image" Target="../media/image449.png"/><Relationship Id="rId80" Type="http://schemas.openxmlformats.org/officeDocument/2006/relationships/image" Target="../media/image396.png"/><Relationship Id="rId155" Type="http://schemas.openxmlformats.org/officeDocument/2006/relationships/image" Target="../media/image470.png"/><Relationship Id="rId176" Type="http://schemas.openxmlformats.org/officeDocument/2006/relationships/image" Target="../media/image491.png"/><Relationship Id="rId17" Type="http://schemas.openxmlformats.org/officeDocument/2006/relationships/image" Target="../media/image333.png"/><Relationship Id="rId38" Type="http://schemas.openxmlformats.org/officeDocument/2006/relationships/image" Target="../media/image354.png"/><Relationship Id="rId59" Type="http://schemas.openxmlformats.org/officeDocument/2006/relationships/image" Target="../media/image375.png"/><Relationship Id="rId103" Type="http://schemas.openxmlformats.org/officeDocument/2006/relationships/image" Target="../media/image418.png"/><Relationship Id="rId124" Type="http://schemas.openxmlformats.org/officeDocument/2006/relationships/image" Target="../media/image439.png"/><Relationship Id="rId70" Type="http://schemas.openxmlformats.org/officeDocument/2006/relationships/image" Target="../media/image386.png"/><Relationship Id="rId91" Type="http://schemas.openxmlformats.org/officeDocument/2006/relationships/image" Target="../media/image407.png"/><Relationship Id="rId145" Type="http://schemas.openxmlformats.org/officeDocument/2006/relationships/image" Target="../media/image460.png"/><Relationship Id="rId166" Type="http://schemas.openxmlformats.org/officeDocument/2006/relationships/image" Target="../media/image481.png"/><Relationship Id="rId187" Type="http://schemas.openxmlformats.org/officeDocument/2006/relationships/image" Target="../media/image502.png"/><Relationship Id="rId1" Type="http://schemas.openxmlformats.org/officeDocument/2006/relationships/slideLayout" Target="../slideLayouts/slideLayout5.xml"/><Relationship Id="rId28" Type="http://schemas.openxmlformats.org/officeDocument/2006/relationships/image" Target="../media/image344.png"/><Relationship Id="rId49" Type="http://schemas.openxmlformats.org/officeDocument/2006/relationships/image" Target="../media/image365.png"/><Relationship Id="rId114" Type="http://schemas.openxmlformats.org/officeDocument/2006/relationships/image" Target="../media/image429.png"/><Relationship Id="rId60" Type="http://schemas.openxmlformats.org/officeDocument/2006/relationships/image" Target="../media/image376.png"/><Relationship Id="rId81" Type="http://schemas.openxmlformats.org/officeDocument/2006/relationships/image" Target="../media/image397.png"/><Relationship Id="rId135" Type="http://schemas.openxmlformats.org/officeDocument/2006/relationships/image" Target="../media/image450.png"/><Relationship Id="rId156" Type="http://schemas.openxmlformats.org/officeDocument/2006/relationships/image" Target="../media/image471.png"/><Relationship Id="rId177" Type="http://schemas.openxmlformats.org/officeDocument/2006/relationships/image" Target="../media/image49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70403" y="408153"/>
            <a:ext cx="18959195" cy="13391515"/>
            <a:chOff x="570403" y="408153"/>
            <a:chExt cx="18959195" cy="13391515"/>
          </a:xfrm>
        </p:grpSpPr>
        <p:sp>
          <p:nvSpPr>
            <p:cNvPr id="3" name="object 3"/>
            <p:cNvSpPr/>
            <p:nvPr/>
          </p:nvSpPr>
          <p:spPr>
            <a:xfrm>
              <a:off x="573439" y="411189"/>
              <a:ext cx="18952845" cy="13385165"/>
            </a:xfrm>
            <a:custGeom>
              <a:avLst/>
              <a:gdLst/>
              <a:ahLst/>
              <a:cxnLst/>
              <a:rect l="l" t="t" r="r" b="b"/>
              <a:pathLst>
                <a:path w="18952845" h="13385165">
                  <a:moveTo>
                    <a:pt x="0" y="13385080"/>
                  </a:moveTo>
                  <a:lnTo>
                    <a:pt x="18952837" y="13385080"/>
                  </a:lnTo>
                  <a:lnTo>
                    <a:pt x="18952837" y="0"/>
                  </a:lnTo>
                  <a:lnTo>
                    <a:pt x="0" y="0"/>
                  </a:lnTo>
                  <a:lnTo>
                    <a:pt x="0" y="133850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022745" y="522503"/>
              <a:ext cx="18392775" cy="13162915"/>
            </a:xfrm>
            <a:custGeom>
              <a:avLst/>
              <a:gdLst/>
              <a:ahLst/>
              <a:cxnLst/>
              <a:rect l="l" t="t" r="r" b="b"/>
              <a:pathLst>
                <a:path w="18392775" h="13162915">
                  <a:moveTo>
                    <a:pt x="0" y="13162451"/>
                  </a:moveTo>
                  <a:lnTo>
                    <a:pt x="18392216" y="13162451"/>
                  </a:lnTo>
                  <a:lnTo>
                    <a:pt x="18392216" y="0"/>
                  </a:lnTo>
                  <a:lnTo>
                    <a:pt x="0" y="0"/>
                  </a:lnTo>
                  <a:lnTo>
                    <a:pt x="0" y="1316245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9088100" y="13713290"/>
              <a:ext cx="42545" cy="55880"/>
            </a:xfrm>
            <a:custGeom>
              <a:avLst/>
              <a:gdLst/>
              <a:ahLst/>
              <a:cxnLst/>
              <a:rect l="l" t="t" r="r" b="b"/>
              <a:pathLst>
                <a:path w="42544" h="55880">
                  <a:moveTo>
                    <a:pt x="0" y="55657"/>
                  </a:moveTo>
                  <a:lnTo>
                    <a:pt x="21250" y="0"/>
                  </a:lnTo>
                  <a:lnTo>
                    <a:pt x="42501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9096196" y="1374972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9146793" y="13713290"/>
              <a:ext cx="13335" cy="55880"/>
            </a:xfrm>
            <a:custGeom>
              <a:avLst/>
              <a:gdLst/>
              <a:ahLst/>
              <a:cxnLst/>
              <a:rect l="l" t="t" r="r" b="b"/>
              <a:pathLst>
                <a:path w="13334" h="55880">
                  <a:moveTo>
                    <a:pt x="0" y="10119"/>
                  </a:moveTo>
                  <a:lnTo>
                    <a:pt x="5059" y="7083"/>
                  </a:lnTo>
                  <a:lnTo>
                    <a:pt x="13155" y="0"/>
                  </a:lnTo>
                  <a:lnTo>
                    <a:pt x="13155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5244709" y="12445314"/>
              <a:ext cx="4170679" cy="1240155"/>
            </a:xfrm>
            <a:custGeom>
              <a:avLst/>
              <a:gdLst/>
              <a:ahLst/>
              <a:cxnLst/>
              <a:rect l="l" t="t" r="r" b="b"/>
              <a:pathLst>
                <a:path w="4170680" h="1240155">
                  <a:moveTo>
                    <a:pt x="0" y="0"/>
                  </a:moveTo>
                  <a:lnTo>
                    <a:pt x="0" y="1239640"/>
                  </a:lnTo>
                  <a:lnTo>
                    <a:pt x="4170251" y="12396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710014" y="12445314"/>
              <a:ext cx="0" cy="1240155"/>
            </a:xfrm>
            <a:custGeom>
              <a:avLst/>
              <a:gdLst/>
              <a:ahLst/>
              <a:cxnLst/>
              <a:rect l="l" t="t" r="r" b="b"/>
              <a:pathLst>
                <a:path h="1240155">
                  <a:moveTo>
                    <a:pt x="0" y="0"/>
                  </a:moveTo>
                  <a:lnTo>
                    <a:pt x="0" y="12396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287647" y="13008971"/>
              <a:ext cx="0" cy="676275"/>
            </a:xfrm>
            <a:custGeom>
              <a:avLst/>
              <a:gdLst/>
              <a:ahLst/>
              <a:cxnLst/>
              <a:rect l="l" t="t" r="r" b="b"/>
              <a:pathLst>
                <a:path h="676275">
                  <a:moveTo>
                    <a:pt x="0" y="67598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5696039" y="12445314"/>
              <a:ext cx="0" cy="1240155"/>
            </a:xfrm>
            <a:custGeom>
              <a:avLst/>
              <a:gdLst/>
              <a:ahLst/>
              <a:cxnLst/>
              <a:rect l="l" t="t" r="r" b="b"/>
              <a:pathLst>
                <a:path h="1240155">
                  <a:moveTo>
                    <a:pt x="0" y="0"/>
                  </a:moveTo>
                  <a:lnTo>
                    <a:pt x="0" y="12396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5921704" y="12445314"/>
              <a:ext cx="0" cy="563880"/>
            </a:xfrm>
            <a:custGeom>
              <a:avLst/>
              <a:gdLst/>
              <a:ahLst/>
              <a:cxnLst/>
              <a:rect l="l" t="t" r="r" b="b"/>
              <a:pathLst>
                <a:path h="563880">
                  <a:moveTo>
                    <a:pt x="0" y="0"/>
                  </a:moveTo>
                  <a:lnTo>
                    <a:pt x="0" y="5636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5244709" y="12557641"/>
              <a:ext cx="1465580" cy="0"/>
            </a:xfrm>
            <a:custGeom>
              <a:avLst/>
              <a:gdLst/>
              <a:ahLst/>
              <a:cxnLst/>
              <a:rect l="l" t="t" r="r" b="b"/>
              <a:pathLst>
                <a:path w="1465580">
                  <a:moveTo>
                    <a:pt x="0" y="0"/>
                  </a:moveTo>
                  <a:lnTo>
                    <a:pt x="14653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5244709" y="13460302"/>
              <a:ext cx="1465580" cy="0"/>
            </a:xfrm>
            <a:custGeom>
              <a:avLst/>
              <a:gdLst/>
              <a:ahLst/>
              <a:cxnLst/>
              <a:rect l="l" t="t" r="r" b="b"/>
              <a:pathLst>
                <a:path w="1465580">
                  <a:moveTo>
                    <a:pt x="146530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5244709" y="12445314"/>
              <a:ext cx="4170679" cy="1240155"/>
            </a:xfrm>
            <a:custGeom>
              <a:avLst/>
              <a:gdLst/>
              <a:ahLst/>
              <a:cxnLst/>
              <a:rect l="l" t="t" r="r" b="b"/>
              <a:pathLst>
                <a:path w="4170680" h="1240155">
                  <a:moveTo>
                    <a:pt x="4170251" y="0"/>
                  </a:moveTo>
                  <a:lnTo>
                    <a:pt x="0" y="0"/>
                  </a:lnTo>
                  <a:lnTo>
                    <a:pt x="0" y="12396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5244709" y="12669968"/>
              <a:ext cx="4170679" cy="0"/>
            </a:xfrm>
            <a:custGeom>
              <a:avLst/>
              <a:gdLst/>
              <a:ahLst/>
              <a:cxnLst/>
              <a:rect l="l" t="t" r="r" b="b"/>
              <a:pathLst>
                <a:path w="4170680">
                  <a:moveTo>
                    <a:pt x="4170251" y="0"/>
                  </a:moveTo>
                  <a:lnTo>
                    <a:pt x="146530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5244709" y="13008971"/>
              <a:ext cx="4170679" cy="0"/>
            </a:xfrm>
            <a:custGeom>
              <a:avLst/>
              <a:gdLst/>
              <a:ahLst/>
              <a:cxnLst/>
              <a:rect l="l" t="t" r="r" b="b"/>
              <a:pathLst>
                <a:path w="4170680">
                  <a:moveTo>
                    <a:pt x="417025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8287647" y="13122310"/>
              <a:ext cx="1127760" cy="0"/>
            </a:xfrm>
            <a:custGeom>
              <a:avLst/>
              <a:gdLst/>
              <a:ahLst/>
              <a:cxnLst/>
              <a:rect l="l" t="t" r="r" b="b"/>
              <a:pathLst>
                <a:path w="1127759">
                  <a:moveTo>
                    <a:pt x="112731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244709" y="13346963"/>
              <a:ext cx="4170679" cy="0"/>
            </a:xfrm>
            <a:custGeom>
              <a:avLst/>
              <a:gdLst/>
              <a:ahLst/>
              <a:cxnLst/>
              <a:rect l="l" t="t" r="r" b="b"/>
              <a:pathLst>
                <a:path w="4170680">
                  <a:moveTo>
                    <a:pt x="4170251" y="0"/>
                  </a:moveTo>
                  <a:lnTo>
                    <a:pt x="146530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8964643" y="13008971"/>
              <a:ext cx="0" cy="338455"/>
            </a:xfrm>
            <a:custGeom>
              <a:avLst/>
              <a:gdLst/>
              <a:ahLst/>
              <a:cxnLst/>
              <a:rect l="l" t="t" r="r" b="b"/>
              <a:pathLst>
                <a:path h="338455">
                  <a:moveTo>
                    <a:pt x="0" y="0"/>
                  </a:moveTo>
                  <a:lnTo>
                    <a:pt x="0" y="3379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8626651" y="13008971"/>
              <a:ext cx="0" cy="338455"/>
            </a:xfrm>
            <a:custGeom>
              <a:avLst/>
              <a:gdLst/>
              <a:ahLst/>
              <a:cxnLst/>
              <a:rect l="l" t="t" r="r" b="b"/>
              <a:pathLst>
                <a:path h="338455">
                  <a:moveTo>
                    <a:pt x="0" y="0"/>
                  </a:moveTo>
                  <a:lnTo>
                    <a:pt x="0" y="3379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5244709" y="12896645"/>
              <a:ext cx="1465580" cy="0"/>
            </a:xfrm>
            <a:custGeom>
              <a:avLst/>
              <a:gdLst/>
              <a:ahLst/>
              <a:cxnLst/>
              <a:rect l="l" t="t" r="r" b="b"/>
              <a:pathLst>
                <a:path w="1465580">
                  <a:moveTo>
                    <a:pt x="146530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471386" y="12445314"/>
              <a:ext cx="0" cy="563880"/>
            </a:xfrm>
            <a:custGeom>
              <a:avLst/>
              <a:gdLst/>
              <a:ahLst/>
              <a:cxnLst/>
              <a:rect l="l" t="t" r="r" b="b"/>
              <a:pathLst>
                <a:path h="563880">
                  <a:moveTo>
                    <a:pt x="0" y="0"/>
                  </a:moveTo>
                  <a:lnTo>
                    <a:pt x="0" y="5636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6485362" y="12445314"/>
              <a:ext cx="0" cy="1240155"/>
            </a:xfrm>
            <a:custGeom>
              <a:avLst/>
              <a:gdLst/>
              <a:ahLst/>
              <a:cxnLst/>
              <a:rect l="l" t="t" r="r" b="b"/>
              <a:pathLst>
                <a:path h="1240155">
                  <a:moveTo>
                    <a:pt x="0" y="0"/>
                  </a:moveTo>
                  <a:lnTo>
                    <a:pt x="0" y="12396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6147370" y="12445314"/>
              <a:ext cx="0" cy="1240155"/>
            </a:xfrm>
            <a:custGeom>
              <a:avLst/>
              <a:gdLst/>
              <a:ahLst/>
              <a:cxnLst/>
              <a:rect l="l" t="t" r="r" b="b"/>
              <a:pathLst>
                <a:path h="1240155">
                  <a:moveTo>
                    <a:pt x="0" y="0"/>
                  </a:moveTo>
                  <a:lnTo>
                    <a:pt x="0" y="12396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244709" y="12784318"/>
              <a:ext cx="1465580" cy="0"/>
            </a:xfrm>
            <a:custGeom>
              <a:avLst/>
              <a:gdLst/>
              <a:ahLst/>
              <a:cxnLst/>
              <a:rect l="l" t="t" r="r" b="b"/>
              <a:pathLst>
                <a:path w="1465580">
                  <a:moveTo>
                    <a:pt x="0" y="0"/>
                  </a:moveTo>
                  <a:lnTo>
                    <a:pt x="14653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44709" y="13122310"/>
              <a:ext cx="1465580" cy="0"/>
            </a:xfrm>
            <a:custGeom>
              <a:avLst/>
              <a:gdLst/>
              <a:ahLst/>
              <a:cxnLst/>
              <a:rect l="l" t="t" r="r" b="b"/>
              <a:pathLst>
                <a:path w="1465580">
                  <a:moveTo>
                    <a:pt x="146530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5244709" y="13572628"/>
              <a:ext cx="1465580" cy="0"/>
            </a:xfrm>
            <a:custGeom>
              <a:avLst/>
              <a:gdLst/>
              <a:ahLst/>
              <a:cxnLst/>
              <a:rect l="l" t="t" r="r" b="b"/>
              <a:pathLst>
                <a:path w="1465580">
                  <a:moveTo>
                    <a:pt x="146530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5244709" y="13234637"/>
              <a:ext cx="1465580" cy="0"/>
            </a:xfrm>
            <a:custGeom>
              <a:avLst/>
              <a:gdLst/>
              <a:ahLst/>
              <a:cxnLst/>
              <a:rect l="l" t="t" r="r" b="b"/>
              <a:pathLst>
                <a:path w="1465580">
                  <a:moveTo>
                    <a:pt x="146530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8227" y="3843728"/>
              <a:ext cx="4006850" cy="0"/>
            </a:xfrm>
            <a:custGeom>
              <a:avLst/>
              <a:gdLst/>
              <a:ahLst/>
              <a:cxnLst/>
              <a:rect l="l" t="t" r="r" b="b"/>
              <a:pathLst>
                <a:path w="4006850">
                  <a:moveTo>
                    <a:pt x="0" y="0"/>
                  </a:moveTo>
                  <a:lnTo>
                    <a:pt x="40063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5554980" marR="5080" indent="-5542915">
              <a:lnSpc>
                <a:spcPts val="5560"/>
              </a:lnSpc>
              <a:spcBef>
                <a:spcPts val="425"/>
              </a:spcBef>
            </a:pPr>
            <a:r>
              <a:rPr sz="4800" i="0" dirty="0">
                <a:solidFill>
                  <a:srgbClr val="000000"/>
                </a:solidFill>
                <a:latin typeface="ISOCPEUR"/>
                <a:cs typeface="ISOCPEUR"/>
              </a:rPr>
              <a:t>Київський</a:t>
            </a:r>
            <a:r>
              <a:rPr sz="4800" i="0" spc="-25" dirty="0">
                <a:solidFill>
                  <a:srgbClr val="000000"/>
                </a:solidFill>
                <a:latin typeface="ISOCPEUR"/>
                <a:cs typeface="ISOCPEUR"/>
              </a:rPr>
              <a:t> </a:t>
            </a:r>
            <a:r>
              <a:rPr sz="4800" i="0" dirty="0">
                <a:solidFill>
                  <a:srgbClr val="000000"/>
                </a:solidFill>
                <a:latin typeface="ISOCPEUR"/>
                <a:cs typeface="ISOCPEUR"/>
              </a:rPr>
              <a:t>національний</a:t>
            </a:r>
            <a:r>
              <a:rPr sz="4800" i="0" spc="-25" dirty="0">
                <a:solidFill>
                  <a:srgbClr val="000000"/>
                </a:solidFill>
                <a:latin typeface="ISOCPEUR"/>
                <a:cs typeface="ISOCPEUR"/>
              </a:rPr>
              <a:t> </a:t>
            </a:r>
            <a:r>
              <a:rPr sz="4800" i="0" dirty="0">
                <a:solidFill>
                  <a:srgbClr val="000000"/>
                </a:solidFill>
                <a:latin typeface="ISOCPEUR"/>
                <a:cs typeface="ISOCPEUR"/>
              </a:rPr>
              <a:t>університет</a:t>
            </a:r>
            <a:r>
              <a:rPr sz="4800" i="0" spc="-25" dirty="0">
                <a:solidFill>
                  <a:srgbClr val="000000"/>
                </a:solidFill>
                <a:latin typeface="ISOCPEUR"/>
                <a:cs typeface="ISOCPEUR"/>
              </a:rPr>
              <a:t> </a:t>
            </a:r>
            <a:r>
              <a:rPr sz="4800" i="0" dirty="0">
                <a:solidFill>
                  <a:srgbClr val="000000"/>
                </a:solidFill>
                <a:latin typeface="ISOCPEUR"/>
                <a:cs typeface="ISOCPEUR"/>
              </a:rPr>
              <a:t>будівництва</a:t>
            </a:r>
            <a:r>
              <a:rPr sz="4800" i="0" spc="-20" dirty="0">
                <a:solidFill>
                  <a:srgbClr val="000000"/>
                </a:solidFill>
                <a:latin typeface="ISOCPEUR"/>
                <a:cs typeface="ISOCPEUR"/>
              </a:rPr>
              <a:t> </a:t>
            </a:r>
            <a:r>
              <a:rPr sz="4800" i="0" dirty="0">
                <a:solidFill>
                  <a:srgbClr val="000000"/>
                </a:solidFill>
                <a:latin typeface="ISOCPEUR"/>
                <a:cs typeface="ISOCPEUR"/>
              </a:rPr>
              <a:t>і</a:t>
            </a:r>
            <a:r>
              <a:rPr sz="4800" i="0" spc="-20" dirty="0">
                <a:solidFill>
                  <a:srgbClr val="000000"/>
                </a:solidFill>
                <a:latin typeface="ISOCPEUR"/>
                <a:cs typeface="ISOCPEUR"/>
              </a:rPr>
              <a:t> </a:t>
            </a:r>
            <a:r>
              <a:rPr sz="4800" i="0" spc="-10" dirty="0">
                <a:solidFill>
                  <a:srgbClr val="000000"/>
                </a:solidFill>
                <a:latin typeface="ISOCPEUR"/>
                <a:cs typeface="ISOCPEUR"/>
              </a:rPr>
              <a:t>архітектури </a:t>
            </a:r>
            <a:r>
              <a:rPr sz="4800" i="0" dirty="0">
                <a:solidFill>
                  <a:srgbClr val="000000"/>
                </a:solidFill>
                <a:latin typeface="ISOCPEUR"/>
                <a:cs typeface="ISOCPEUR"/>
              </a:rPr>
              <a:t>Кафедра</a:t>
            </a:r>
            <a:r>
              <a:rPr sz="4800" i="0" spc="10" dirty="0">
                <a:solidFill>
                  <a:srgbClr val="000000"/>
                </a:solidFill>
                <a:latin typeface="ISOCPEUR"/>
                <a:cs typeface="ISOCPEUR"/>
              </a:rPr>
              <a:t> </a:t>
            </a:r>
            <a:r>
              <a:rPr sz="4800" i="0" spc="-10" dirty="0">
                <a:solidFill>
                  <a:srgbClr val="000000"/>
                </a:solidFill>
                <a:latin typeface="ISOCPEUR"/>
                <a:cs typeface="ISOCPEUR"/>
              </a:rPr>
              <a:t>геотехніки</a:t>
            </a:r>
            <a:endParaRPr sz="4800">
              <a:latin typeface="ISOCPEUR"/>
              <a:cs typeface="ISOCPEU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7512605" y="12486022"/>
            <a:ext cx="1119505" cy="1308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dirty="0">
                <a:latin typeface="ISOCPEUR"/>
                <a:cs typeface="ISOCPEUR"/>
              </a:rPr>
              <a:t>Атестаційна</a:t>
            </a:r>
            <a:r>
              <a:rPr sz="650" spc="18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робота</a:t>
            </a:r>
            <a:r>
              <a:rPr sz="650" spc="18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магістра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5236541" y="13556205"/>
            <a:ext cx="889000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dirty="0">
                <a:latin typeface="ISOCPEUR"/>
                <a:cs typeface="ISOCPEUR"/>
              </a:rPr>
              <a:t>Зав.кафедри</a:t>
            </a:r>
            <a:r>
              <a:rPr sz="650" spc="2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Носенко</a:t>
            </a:r>
            <a:r>
              <a:rPr sz="650" spc="30" dirty="0">
                <a:latin typeface="ISOCPEUR"/>
                <a:cs typeface="ISOCPEUR"/>
              </a:rPr>
              <a:t> </a:t>
            </a:r>
            <a:r>
              <a:rPr sz="650" spc="-20" dirty="0">
                <a:latin typeface="ISOCPEUR"/>
                <a:cs typeface="ISOCPEUR"/>
              </a:rPr>
              <a:t>С.В.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5245649" y="12883201"/>
            <a:ext cx="1220470" cy="68707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45720">
              <a:lnSpc>
                <a:spcPct val="100000"/>
              </a:lnSpc>
              <a:spcBef>
                <a:spcPts val="110"/>
              </a:spcBef>
            </a:pPr>
            <a:r>
              <a:rPr sz="650" dirty="0">
                <a:latin typeface="ISOCPEUR"/>
                <a:cs typeface="ISOCPEUR"/>
              </a:rPr>
              <a:t>Зм.</a:t>
            </a:r>
            <a:r>
              <a:rPr sz="650" spc="1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Кільк.</a:t>
            </a:r>
            <a:r>
              <a:rPr sz="650" spc="3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Арх.</a:t>
            </a:r>
            <a:r>
              <a:rPr sz="650" spc="1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№док</a:t>
            </a:r>
            <a:r>
              <a:rPr sz="650" spc="1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Підпис</a:t>
            </a:r>
            <a:r>
              <a:rPr sz="650" spc="20" dirty="0">
                <a:latin typeface="ISOCPEUR"/>
                <a:cs typeface="ISOCPEUR"/>
              </a:rPr>
              <a:t> </a:t>
            </a:r>
            <a:r>
              <a:rPr sz="650" spc="-20" dirty="0">
                <a:latin typeface="ISOCPEUR"/>
                <a:cs typeface="ISOCPEUR"/>
              </a:rPr>
              <a:t>Дата</a:t>
            </a:r>
            <a:endParaRPr sz="6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70"/>
              </a:spcBef>
            </a:pPr>
            <a:endParaRPr sz="650">
              <a:latin typeface="ISOCPEUR"/>
              <a:cs typeface="ISOCPEUR"/>
            </a:endParaRPr>
          </a:p>
          <a:p>
            <a:pPr marL="12700" marR="308610" indent="5715">
              <a:lnSpc>
                <a:spcPct val="113399"/>
              </a:lnSpc>
              <a:tabLst>
                <a:tab pos="459740" algn="l"/>
              </a:tabLst>
            </a:pPr>
            <a:r>
              <a:rPr sz="650" spc="-10" dirty="0">
                <a:latin typeface="ISOCPEUR"/>
                <a:cs typeface="ISOCPEUR"/>
              </a:rPr>
              <a:t>Виконав:</a:t>
            </a:r>
            <a:r>
              <a:rPr sz="650" dirty="0">
                <a:latin typeface="ISOCPEUR"/>
                <a:cs typeface="ISOCPEUR"/>
              </a:rPr>
              <a:t>	</a:t>
            </a:r>
            <a:r>
              <a:rPr sz="650" spc="-25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Сікорська</a:t>
            </a:r>
            <a:r>
              <a:rPr sz="650" spc="70" dirty="0">
                <a:latin typeface="ISOCPEUR"/>
                <a:cs typeface="ISOCPEUR"/>
              </a:rPr>
              <a:t> </a:t>
            </a:r>
            <a:r>
              <a:rPr sz="650" spc="-25" dirty="0">
                <a:latin typeface="ISOCPEUR"/>
                <a:cs typeface="ISOCPEUR"/>
              </a:rPr>
              <a:t>О. </a:t>
            </a:r>
            <a:r>
              <a:rPr sz="650" spc="-10" dirty="0">
                <a:latin typeface="ISOCPEUR"/>
                <a:cs typeface="ISOCPEUR"/>
              </a:rPr>
              <a:t>Керівник:</a:t>
            </a:r>
            <a:r>
              <a:rPr sz="650" dirty="0">
                <a:latin typeface="ISOCPEUR"/>
                <a:cs typeface="ISOCPEUR"/>
              </a:rPr>
              <a:t>	Малишев</a:t>
            </a:r>
            <a:r>
              <a:rPr sz="650" spc="10" dirty="0">
                <a:latin typeface="ISOCPEUR"/>
                <a:cs typeface="ISOCPEUR"/>
              </a:rPr>
              <a:t> </a:t>
            </a:r>
            <a:r>
              <a:rPr sz="650" spc="-20" dirty="0">
                <a:latin typeface="ISOCPEUR"/>
                <a:cs typeface="ISOCPEUR"/>
              </a:rPr>
              <a:t>О.В.</a:t>
            </a:r>
            <a:endParaRPr sz="6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650">
              <a:latin typeface="ISOCPEUR"/>
              <a:cs typeface="ISOCPEUR"/>
            </a:endParaRPr>
          </a:p>
          <a:p>
            <a:pPr marL="13335">
              <a:lnSpc>
                <a:spcPct val="100000"/>
              </a:lnSpc>
              <a:spcBef>
                <a:spcPts val="5"/>
              </a:spcBef>
            </a:pPr>
            <a:r>
              <a:rPr sz="650" spc="-10" dirty="0">
                <a:latin typeface="ISOCPEUR"/>
                <a:cs typeface="ISOCPEUR"/>
              </a:rPr>
              <a:t>Н.контроль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6737735" y="12748118"/>
            <a:ext cx="2835654" cy="216919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970280" marR="34925" indent="-958215">
              <a:lnSpc>
                <a:spcPct val="102200"/>
              </a:lnSpc>
              <a:spcBef>
                <a:spcPts val="95"/>
              </a:spcBef>
            </a:pPr>
            <a:r>
              <a:rPr lang="uk-UA" sz="650" dirty="0">
                <a:latin typeface="ISOCPEUR"/>
                <a:cs typeface="ISOCPEUR"/>
              </a:rPr>
              <a:t>Оцінка</a:t>
            </a:r>
            <a:r>
              <a:rPr lang="uk-UA" sz="650" spc="40" dirty="0">
                <a:latin typeface="ISOCPEUR"/>
                <a:cs typeface="ISOCPEUR"/>
              </a:rPr>
              <a:t> </a:t>
            </a:r>
            <a:r>
              <a:rPr lang="uk-UA" sz="650" dirty="0">
                <a:latin typeface="ISOCPEUR"/>
                <a:cs typeface="ISOCPEUR"/>
              </a:rPr>
              <a:t>несучої</a:t>
            </a:r>
            <a:r>
              <a:rPr lang="uk-UA" sz="650" spc="40" dirty="0">
                <a:latin typeface="ISOCPEUR"/>
                <a:cs typeface="ISOCPEUR"/>
              </a:rPr>
              <a:t> </a:t>
            </a:r>
            <a:r>
              <a:rPr lang="uk-UA" sz="650" dirty="0">
                <a:latin typeface="ISOCPEUR"/>
                <a:cs typeface="ISOCPEUR"/>
              </a:rPr>
              <a:t>здатності</a:t>
            </a:r>
            <a:r>
              <a:rPr lang="uk-UA" sz="650" spc="40" dirty="0">
                <a:latin typeface="ISOCPEUR"/>
                <a:cs typeface="ISOCPEUR"/>
              </a:rPr>
              <a:t> </a:t>
            </a:r>
            <a:r>
              <a:rPr lang="uk-UA" sz="650" dirty="0">
                <a:latin typeface="ISOCPEUR"/>
                <a:cs typeface="ISOCPEUR"/>
              </a:rPr>
              <a:t>забивних</a:t>
            </a:r>
            <a:r>
              <a:rPr lang="uk-UA" sz="650" spc="40" dirty="0">
                <a:latin typeface="ISOCPEUR"/>
                <a:cs typeface="ISOCPEUR"/>
              </a:rPr>
              <a:t> </a:t>
            </a:r>
            <a:r>
              <a:rPr lang="uk-UA" sz="650" dirty="0">
                <a:latin typeface="ISOCPEUR"/>
                <a:cs typeface="ISOCPEUR"/>
              </a:rPr>
              <a:t>паль</a:t>
            </a:r>
            <a:r>
              <a:rPr lang="uk-UA" sz="650" spc="40" dirty="0">
                <a:latin typeface="ISOCPEUR"/>
                <a:cs typeface="ISOCPEUR"/>
              </a:rPr>
              <a:t> </a:t>
            </a:r>
            <a:r>
              <a:rPr lang="uk-UA" sz="650" dirty="0">
                <a:latin typeface="ISOCPEUR"/>
                <a:cs typeface="ISOCPEUR"/>
              </a:rPr>
              <a:t>в</a:t>
            </a:r>
            <a:r>
              <a:rPr lang="uk-UA" sz="650" spc="40" dirty="0">
                <a:latin typeface="ISOCPEUR"/>
                <a:cs typeface="ISOCPEUR"/>
              </a:rPr>
              <a:t> </a:t>
            </a:r>
            <a:r>
              <a:rPr lang="uk-UA" sz="650" dirty="0" err="1">
                <a:latin typeface="ISOCPEUR"/>
                <a:cs typeface="ISOCPEUR"/>
              </a:rPr>
              <a:t>пилувато</a:t>
            </a:r>
            <a:r>
              <a:rPr lang="uk-UA" sz="650" dirty="0">
                <a:latin typeface="ISOCPEUR"/>
                <a:cs typeface="ISOCPEUR"/>
              </a:rPr>
              <a:t>-глинистих</a:t>
            </a:r>
            <a:r>
              <a:rPr lang="uk-UA" sz="650" spc="40" dirty="0">
                <a:latin typeface="ISOCPEUR"/>
                <a:cs typeface="ISOCPEUR"/>
              </a:rPr>
              <a:t> </a:t>
            </a:r>
            <a:r>
              <a:rPr lang="uk-UA" sz="650" spc="-10" dirty="0">
                <a:latin typeface="ISOCPEUR"/>
                <a:cs typeface="ISOCPEUR"/>
              </a:rPr>
              <a:t>ґрунтах </a:t>
            </a:r>
            <a:r>
              <a:rPr lang="uk-UA" sz="650" dirty="0">
                <a:latin typeface="ISOCPEUR"/>
                <a:cs typeface="ISOCPEUR"/>
              </a:rPr>
              <a:t>Київської</a:t>
            </a:r>
            <a:r>
              <a:rPr lang="uk-UA" sz="650" spc="80" dirty="0">
                <a:latin typeface="ISOCPEUR"/>
                <a:cs typeface="ISOCPEUR"/>
              </a:rPr>
              <a:t> </a:t>
            </a:r>
            <a:r>
              <a:rPr lang="uk-UA" sz="650" spc="-10" dirty="0">
                <a:latin typeface="ISOCPEUR"/>
                <a:cs typeface="ISOCPEUR"/>
              </a:rPr>
              <a:t>області</a:t>
            </a:r>
            <a:endParaRPr lang="uk-UA" sz="650" dirty="0">
              <a:latin typeface="ISOCPEUR"/>
              <a:cs typeface="ISOCPEUR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108803" y="13069417"/>
            <a:ext cx="819785" cy="21653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42545" marR="5080" indent="-30480">
              <a:lnSpc>
                <a:spcPts val="710"/>
              </a:lnSpc>
              <a:spcBef>
                <a:spcPts val="190"/>
              </a:spcBef>
            </a:pPr>
            <a:r>
              <a:rPr sz="650" dirty="0">
                <a:latin typeface="ISOCPEUR"/>
                <a:cs typeface="ISOCPEUR"/>
              </a:rPr>
              <a:t>Конструктивні</a:t>
            </a:r>
            <a:r>
              <a:rPr sz="650" spc="5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рішення. </a:t>
            </a:r>
            <a:r>
              <a:rPr sz="650" dirty="0">
                <a:latin typeface="ISOCPEUR"/>
                <a:cs typeface="ISOCPEUR"/>
              </a:rPr>
              <a:t>Основи</a:t>
            </a:r>
            <a:r>
              <a:rPr sz="650" spc="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і</a:t>
            </a:r>
            <a:r>
              <a:rPr sz="650" spc="5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фундаменти.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6703989" y="13348741"/>
            <a:ext cx="1578610" cy="30543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065" marR="5080" indent="-635" algn="ctr">
              <a:lnSpc>
                <a:spcPct val="90400"/>
              </a:lnSpc>
              <a:spcBef>
                <a:spcPts val="185"/>
              </a:spcBef>
            </a:pPr>
            <a:r>
              <a:rPr sz="650" dirty="0">
                <a:latin typeface="ISOCPEUR"/>
                <a:cs typeface="ISOCPEUR"/>
              </a:rPr>
              <a:t>Тема</a:t>
            </a:r>
            <a:r>
              <a:rPr sz="650" spc="3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атестаційної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роботи</a:t>
            </a:r>
            <a:r>
              <a:rPr sz="650" spc="35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магістра, </a:t>
            </a:r>
            <a:r>
              <a:rPr sz="650" dirty="0">
                <a:latin typeface="ISOCPEUR"/>
                <a:cs typeface="ISOCPEUR"/>
              </a:rPr>
              <a:t>актуальність</a:t>
            </a:r>
            <a:r>
              <a:rPr sz="650" spc="1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теми,</a:t>
            </a:r>
            <a:r>
              <a:rPr sz="650" spc="1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мета</a:t>
            </a:r>
            <a:r>
              <a:rPr sz="650" spc="1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атестаційної </a:t>
            </a:r>
            <a:r>
              <a:rPr sz="650" dirty="0">
                <a:latin typeface="ISOCPEUR"/>
                <a:cs typeface="ISOCPEUR"/>
              </a:rPr>
              <a:t>роботи,</a:t>
            </a:r>
            <a:r>
              <a:rPr sz="650" spc="3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об'єкт</a:t>
            </a:r>
            <a:r>
              <a:rPr sz="650" spc="2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дослідження</a:t>
            </a:r>
            <a:r>
              <a:rPr sz="650" spc="3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,</a:t>
            </a:r>
            <a:r>
              <a:rPr sz="650" spc="3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наукова</a:t>
            </a:r>
            <a:r>
              <a:rPr sz="650" spc="25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новиз..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8360690" y="13161517"/>
            <a:ext cx="161290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spc="-25" dirty="0">
                <a:latin typeface="ISOCPEUR"/>
                <a:cs typeface="ISOCPEUR"/>
              </a:rPr>
              <a:t>АВР</a:t>
            </a:r>
            <a:endParaRPr sz="650" dirty="0">
              <a:latin typeface="ISOCPEUR"/>
              <a:cs typeface="ISOCPEUR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8317170" y="12995543"/>
            <a:ext cx="1098215" cy="11413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364490" algn="l"/>
              </a:tabLst>
            </a:pPr>
            <a:r>
              <a:rPr sz="650" spc="-10" dirty="0">
                <a:latin typeface="ISOCPEUR"/>
                <a:cs typeface="ISOCPEUR"/>
              </a:rPr>
              <a:t>Стадія</a:t>
            </a:r>
            <a:r>
              <a:rPr sz="650" dirty="0">
                <a:latin typeface="ISOCPEUR"/>
                <a:cs typeface="ISOCPEUR"/>
              </a:rPr>
              <a:t>	</a:t>
            </a:r>
            <a:r>
              <a:rPr sz="650" dirty="0" err="1">
                <a:latin typeface="ISOCPEUR"/>
                <a:cs typeface="ISOCPEUR"/>
              </a:rPr>
              <a:t>Аркуш</a:t>
            </a:r>
            <a:r>
              <a:rPr lang="uk-UA" sz="650" dirty="0">
                <a:latin typeface="ISOCPEUR"/>
                <a:cs typeface="ISOCPEUR"/>
              </a:rPr>
              <a:t>  </a:t>
            </a:r>
            <a:r>
              <a:rPr sz="650" spc="25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Аркушів</a:t>
            </a:r>
            <a:endParaRPr sz="650" dirty="0">
              <a:latin typeface="ISOCPEUR"/>
              <a:cs typeface="ISOCPEUR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8494277" y="13401369"/>
            <a:ext cx="718185" cy="21780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>
              <a:lnSpc>
                <a:spcPts val="750"/>
              </a:lnSpc>
              <a:spcBef>
                <a:spcPts val="110"/>
              </a:spcBef>
            </a:pPr>
            <a:r>
              <a:rPr sz="650" spc="-10" dirty="0">
                <a:latin typeface="ISOCPEUR"/>
                <a:cs typeface="ISOCPEUR"/>
              </a:rPr>
              <a:t>КНУБА</a:t>
            </a:r>
            <a:endParaRPr sz="650">
              <a:latin typeface="ISOCPEUR"/>
              <a:cs typeface="ISOCPEUR"/>
            </a:endParaRPr>
          </a:p>
          <a:p>
            <a:pPr algn="ctr">
              <a:lnSpc>
                <a:spcPts val="750"/>
              </a:lnSpc>
            </a:pPr>
            <a:r>
              <a:rPr sz="650" dirty="0">
                <a:latin typeface="ISOCPEUR"/>
                <a:cs typeface="ISOCPEUR"/>
              </a:rPr>
              <a:t>Кафедра</a:t>
            </a:r>
            <a:r>
              <a:rPr sz="650" spc="45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геотехніки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143533" y="2219569"/>
            <a:ext cx="18051780" cy="2048510"/>
          </a:xfrm>
          <a:prstGeom prst="rect">
            <a:avLst/>
          </a:prstGeom>
        </p:spPr>
        <p:txBody>
          <a:bodyPr vert="horz" wrap="square" lIns="0" tIns="191135" rIns="0" bIns="0" rtlCol="0">
            <a:spAutoFit/>
          </a:bodyPr>
          <a:lstStyle/>
          <a:p>
            <a:pPr marL="216535">
              <a:lnSpc>
                <a:spcPct val="100000"/>
              </a:lnSpc>
              <a:spcBef>
                <a:spcPts val="1505"/>
              </a:spcBef>
              <a:tabLst>
                <a:tab pos="10774045" algn="l"/>
              </a:tabLst>
            </a:pPr>
            <a:r>
              <a:rPr sz="3450" dirty="0">
                <a:latin typeface="ISOCPEUR"/>
                <a:cs typeface="ISOCPEUR"/>
              </a:rPr>
              <a:t>Магістр:</a:t>
            </a:r>
            <a:r>
              <a:rPr sz="3450" spc="-130" dirty="0">
                <a:latin typeface="ISOCPEUR"/>
                <a:cs typeface="ISOCPEUR"/>
              </a:rPr>
              <a:t> </a:t>
            </a:r>
            <a:r>
              <a:rPr sz="3450" dirty="0">
                <a:latin typeface="ISOCPEUR"/>
                <a:cs typeface="ISOCPEUR"/>
              </a:rPr>
              <a:t>Сікорська</a:t>
            </a:r>
            <a:r>
              <a:rPr sz="3450" spc="-130" dirty="0">
                <a:latin typeface="ISOCPEUR"/>
                <a:cs typeface="ISOCPEUR"/>
              </a:rPr>
              <a:t> </a:t>
            </a:r>
            <a:r>
              <a:rPr sz="3450" dirty="0">
                <a:latin typeface="ISOCPEUR"/>
                <a:cs typeface="ISOCPEUR"/>
              </a:rPr>
              <a:t>Оксана</a:t>
            </a:r>
            <a:r>
              <a:rPr sz="3450" spc="-130" dirty="0">
                <a:latin typeface="ISOCPEUR"/>
                <a:cs typeface="ISOCPEUR"/>
              </a:rPr>
              <a:t> </a:t>
            </a:r>
            <a:r>
              <a:rPr sz="3450" spc="-10" dirty="0">
                <a:latin typeface="ISOCPEUR"/>
                <a:cs typeface="ISOCPEUR"/>
              </a:rPr>
              <a:t>Михайлівна</a:t>
            </a:r>
            <a:r>
              <a:rPr sz="3450" dirty="0">
                <a:latin typeface="ISOCPEUR"/>
                <a:cs typeface="ISOCPEUR"/>
              </a:rPr>
              <a:t>	Керівник:</a:t>
            </a:r>
            <a:r>
              <a:rPr sz="3450" spc="-114" dirty="0">
                <a:latin typeface="ISOCPEUR"/>
                <a:cs typeface="ISOCPEUR"/>
              </a:rPr>
              <a:t> </a:t>
            </a:r>
            <a:r>
              <a:rPr sz="3450" dirty="0">
                <a:latin typeface="ISOCPEUR"/>
                <a:cs typeface="ISOCPEUR"/>
              </a:rPr>
              <a:t>доц.</a:t>
            </a:r>
            <a:r>
              <a:rPr sz="3450" spc="-110" dirty="0">
                <a:latin typeface="ISOCPEUR"/>
                <a:cs typeface="ISOCPEUR"/>
              </a:rPr>
              <a:t> </a:t>
            </a:r>
            <a:r>
              <a:rPr sz="3450" dirty="0">
                <a:latin typeface="ISOCPEUR"/>
                <a:cs typeface="ISOCPEUR"/>
              </a:rPr>
              <a:t>Малишев</a:t>
            </a:r>
            <a:r>
              <a:rPr sz="3450" spc="-120" dirty="0">
                <a:latin typeface="ISOCPEUR"/>
                <a:cs typeface="ISOCPEUR"/>
              </a:rPr>
              <a:t> </a:t>
            </a:r>
            <a:r>
              <a:rPr sz="3450" dirty="0">
                <a:latin typeface="ISOCPEUR"/>
                <a:cs typeface="ISOCPEUR"/>
              </a:rPr>
              <a:t>Олег</a:t>
            </a:r>
            <a:r>
              <a:rPr sz="3450" spc="-114" dirty="0">
                <a:latin typeface="ISOCPEUR"/>
                <a:cs typeface="ISOCPEUR"/>
              </a:rPr>
              <a:t> </a:t>
            </a:r>
            <a:r>
              <a:rPr sz="3450" spc="-10" dirty="0">
                <a:latin typeface="ISOCPEUR"/>
                <a:cs typeface="ISOCPEUR"/>
              </a:rPr>
              <a:t>Вікторович</a:t>
            </a:r>
            <a:endParaRPr sz="3450">
              <a:latin typeface="ISOCPEUR"/>
              <a:cs typeface="ISOCPEUR"/>
            </a:endParaRPr>
          </a:p>
          <a:p>
            <a:pPr marL="63500">
              <a:lnSpc>
                <a:spcPts val="4400"/>
              </a:lnSpc>
              <a:spcBef>
                <a:spcPts val="1585"/>
              </a:spcBef>
            </a:pPr>
            <a:r>
              <a:rPr sz="3075" baseline="-13550" dirty="0">
                <a:latin typeface="ISOCPEUR"/>
                <a:cs typeface="ISOCPEUR"/>
              </a:rPr>
              <a:t>Тема</a:t>
            </a:r>
            <a:r>
              <a:rPr sz="3075" spc="-44" baseline="-13550" dirty="0">
                <a:latin typeface="ISOCPEUR"/>
                <a:cs typeface="ISOCPEUR"/>
              </a:rPr>
              <a:t> </a:t>
            </a:r>
            <a:r>
              <a:rPr sz="3075" baseline="-13550" dirty="0">
                <a:latin typeface="ISOCPEUR"/>
                <a:cs typeface="ISOCPEUR"/>
              </a:rPr>
              <a:t>атестаційної</a:t>
            </a:r>
            <a:r>
              <a:rPr sz="3075" spc="-22" baseline="-13550" dirty="0">
                <a:latin typeface="ISOCPEUR"/>
                <a:cs typeface="ISOCPEUR"/>
              </a:rPr>
              <a:t> </a:t>
            </a:r>
            <a:r>
              <a:rPr sz="3075" baseline="-13550" dirty="0">
                <a:latin typeface="ISOCPEUR"/>
                <a:cs typeface="ISOCPEUR"/>
              </a:rPr>
              <a:t>роботи</a:t>
            </a:r>
            <a:r>
              <a:rPr sz="3075" spc="-30" baseline="-13550" dirty="0">
                <a:latin typeface="ISOCPEUR"/>
                <a:cs typeface="ISOCPEUR"/>
              </a:rPr>
              <a:t> </a:t>
            </a:r>
            <a:r>
              <a:rPr sz="3075" spc="-15" baseline="-13550" dirty="0">
                <a:latin typeface="ISOCPEUR"/>
                <a:cs typeface="ISOCPEUR"/>
              </a:rPr>
              <a:t>магістра:</a:t>
            </a:r>
            <a:r>
              <a:rPr sz="3075" spc="-780" baseline="-13550" dirty="0">
                <a:latin typeface="ISOCPEUR"/>
                <a:cs typeface="ISOCPEUR"/>
              </a:rPr>
              <a:t> </a:t>
            </a:r>
            <a:r>
              <a:rPr sz="3850" dirty="0">
                <a:latin typeface="ISOCPEUR"/>
                <a:cs typeface="ISOCPEUR"/>
              </a:rPr>
              <a:t>Оцінка</a:t>
            </a:r>
            <a:r>
              <a:rPr sz="3850" spc="-40" dirty="0">
                <a:latin typeface="ISOCPEUR"/>
                <a:cs typeface="ISOCPEUR"/>
              </a:rPr>
              <a:t> </a:t>
            </a:r>
            <a:r>
              <a:rPr sz="3850" dirty="0">
                <a:latin typeface="ISOCPEUR"/>
                <a:cs typeface="ISOCPEUR"/>
              </a:rPr>
              <a:t>несучої</a:t>
            </a:r>
            <a:r>
              <a:rPr sz="3850" spc="-45" dirty="0">
                <a:latin typeface="ISOCPEUR"/>
                <a:cs typeface="ISOCPEUR"/>
              </a:rPr>
              <a:t> </a:t>
            </a:r>
            <a:r>
              <a:rPr sz="3850" dirty="0">
                <a:latin typeface="ISOCPEUR"/>
                <a:cs typeface="ISOCPEUR"/>
              </a:rPr>
              <a:t>здатності</a:t>
            </a:r>
            <a:r>
              <a:rPr sz="3850" spc="-40" dirty="0">
                <a:latin typeface="ISOCPEUR"/>
                <a:cs typeface="ISOCPEUR"/>
              </a:rPr>
              <a:t> </a:t>
            </a:r>
            <a:r>
              <a:rPr sz="3850" dirty="0">
                <a:latin typeface="ISOCPEUR"/>
                <a:cs typeface="ISOCPEUR"/>
              </a:rPr>
              <a:t>забивних</a:t>
            </a:r>
            <a:r>
              <a:rPr sz="3850" spc="-45" dirty="0">
                <a:latin typeface="ISOCPEUR"/>
                <a:cs typeface="ISOCPEUR"/>
              </a:rPr>
              <a:t> </a:t>
            </a:r>
            <a:r>
              <a:rPr sz="3850" dirty="0">
                <a:latin typeface="ISOCPEUR"/>
                <a:cs typeface="ISOCPEUR"/>
              </a:rPr>
              <a:t>паль</a:t>
            </a:r>
            <a:r>
              <a:rPr sz="3850" spc="-45" dirty="0">
                <a:latin typeface="ISOCPEUR"/>
                <a:cs typeface="ISOCPEUR"/>
              </a:rPr>
              <a:t> </a:t>
            </a:r>
            <a:r>
              <a:rPr sz="3850" dirty="0">
                <a:latin typeface="ISOCPEUR"/>
                <a:cs typeface="ISOCPEUR"/>
              </a:rPr>
              <a:t>в</a:t>
            </a:r>
            <a:r>
              <a:rPr sz="3850" spc="-40" dirty="0">
                <a:latin typeface="ISOCPEUR"/>
                <a:cs typeface="ISOCPEUR"/>
              </a:rPr>
              <a:t> </a:t>
            </a:r>
            <a:r>
              <a:rPr sz="3850" spc="-30" dirty="0">
                <a:latin typeface="ISOCPEUR"/>
                <a:cs typeface="ISOCPEUR"/>
              </a:rPr>
              <a:t>пилувато-</a:t>
            </a:r>
            <a:r>
              <a:rPr sz="3850" spc="-10" dirty="0">
                <a:latin typeface="ISOCPEUR"/>
                <a:cs typeface="ISOCPEUR"/>
              </a:rPr>
              <a:t>глинистих</a:t>
            </a:r>
            <a:endParaRPr sz="3850">
              <a:latin typeface="ISOCPEUR"/>
              <a:cs typeface="ISOCPEUR"/>
            </a:endParaRPr>
          </a:p>
          <a:p>
            <a:pPr marL="8771890">
              <a:lnSpc>
                <a:spcPts val="4400"/>
              </a:lnSpc>
            </a:pPr>
            <a:r>
              <a:rPr sz="3850" dirty="0">
                <a:latin typeface="ISOCPEUR"/>
                <a:cs typeface="ISOCPEUR"/>
              </a:rPr>
              <a:t>ґрунтах</a:t>
            </a:r>
            <a:r>
              <a:rPr sz="3850" spc="-80" dirty="0">
                <a:latin typeface="ISOCPEUR"/>
                <a:cs typeface="ISOCPEUR"/>
              </a:rPr>
              <a:t> </a:t>
            </a:r>
            <a:r>
              <a:rPr sz="3850" dirty="0">
                <a:latin typeface="ISOCPEUR"/>
                <a:cs typeface="ISOCPEUR"/>
              </a:rPr>
              <a:t>Київської</a:t>
            </a:r>
            <a:r>
              <a:rPr sz="3850" spc="-80" dirty="0">
                <a:latin typeface="ISOCPEUR"/>
                <a:cs typeface="ISOCPEUR"/>
              </a:rPr>
              <a:t> </a:t>
            </a:r>
            <a:r>
              <a:rPr sz="3850" spc="-10" dirty="0">
                <a:latin typeface="ISOCPEUR"/>
                <a:cs typeface="ISOCPEUR"/>
              </a:rPr>
              <a:t>області</a:t>
            </a:r>
            <a:endParaRPr sz="3850">
              <a:latin typeface="ISOCPEUR"/>
              <a:cs typeface="ISOCPEUR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084005" y="12308735"/>
            <a:ext cx="6583680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850" spc="-10" dirty="0">
                <a:latin typeface="ISOCPEUR"/>
                <a:cs typeface="ISOCPEUR"/>
              </a:rPr>
              <a:t>-</a:t>
            </a:r>
            <a:r>
              <a:rPr sz="1850" dirty="0">
                <a:latin typeface="ISOCPEUR"/>
                <a:cs typeface="ISOCPEUR"/>
              </a:rPr>
              <a:t>порівняння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паль,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визначених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різними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методами.</a:t>
            </a:r>
            <a:endParaRPr sz="1850">
              <a:latin typeface="ISOCPEUR"/>
              <a:cs typeface="ISOCPEUR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18140" y="4306030"/>
            <a:ext cx="18157825" cy="79038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76835" marR="75565">
              <a:lnSpc>
                <a:spcPct val="101000"/>
              </a:lnSpc>
              <a:spcBef>
                <a:spcPts val="90"/>
              </a:spcBef>
            </a:pP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Актуальність</a:t>
            </a:r>
            <a:r>
              <a:rPr sz="2050" u="sng" spc="-3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теми</a:t>
            </a:r>
            <a:r>
              <a:rPr sz="2050" dirty="0">
                <a:latin typeface="ISOCPEUR"/>
                <a:cs typeface="ISOCPEUR"/>
              </a:rPr>
              <a:t>:</a:t>
            </a:r>
            <a:r>
              <a:rPr sz="20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Вдосконалення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існуючих</a:t>
            </a:r>
            <a:r>
              <a:rPr sz="1850" spc="-3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теоретичних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методів</a:t>
            </a:r>
            <a:r>
              <a:rPr sz="1850" spc="-3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визначення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3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паль</a:t>
            </a:r>
            <a:r>
              <a:rPr sz="1850" spc="-3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пальових</a:t>
            </a:r>
            <a:r>
              <a:rPr sz="1850" spc="-3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фундаментів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відбувається</a:t>
            </a:r>
            <a:r>
              <a:rPr sz="1850" spc="-3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тривалий</a:t>
            </a:r>
            <a:r>
              <a:rPr sz="1850" spc="-3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час.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Насамперед</a:t>
            </a:r>
            <a:r>
              <a:rPr sz="1850" spc="-3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це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пов'язано  </a:t>
            </a:r>
            <a:r>
              <a:rPr sz="1850" dirty="0">
                <a:latin typeface="ISOCPEUR"/>
                <a:cs typeface="ISOCPEUR"/>
              </a:rPr>
              <a:t>з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експериментальними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дослідженнями,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що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супроводжуються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фінансовими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матеріальними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витратами,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а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також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значним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діапазоном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параметрів,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що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впливають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кінцеву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величину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які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необхідно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дослідити,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класифікувати.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Ці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параметри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включають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грунтові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умови,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які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різняться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як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межах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країни,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так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межах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одного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будівельного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майданчика, </a:t>
            </a:r>
            <a:r>
              <a:rPr sz="1850" dirty="0">
                <a:latin typeface="ISOCPEUR"/>
                <a:cs typeface="ISOCPEUR"/>
              </a:rPr>
              <a:t>обладнання,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способи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виконання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досліджень,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обробки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результатів,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розрахунків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тощо.</a:t>
            </a:r>
            <a:endParaRPr sz="1850" dirty="0">
              <a:latin typeface="ISOCPEUR"/>
              <a:cs typeface="ISOCPEUR"/>
            </a:endParaRPr>
          </a:p>
          <a:p>
            <a:pPr marL="76835" marR="5080">
              <a:lnSpc>
                <a:spcPct val="100499"/>
              </a:lnSpc>
            </a:pPr>
            <a:r>
              <a:rPr sz="1850" dirty="0">
                <a:latin typeface="ISOCPEUR"/>
                <a:cs typeface="ISOCPEUR"/>
              </a:rPr>
              <a:t>В</a:t>
            </a:r>
            <a:r>
              <a:rPr sz="1850" spc="-4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результаті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навіть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різні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експериментальні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дослідження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можуть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характеризуватися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різними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значеннями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однакових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грунтових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умовах.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Таким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чином,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необхідно </a:t>
            </a:r>
            <a:r>
              <a:rPr sz="1850" dirty="0">
                <a:latin typeface="ISOCPEUR"/>
                <a:cs typeface="ISOCPEUR"/>
              </a:rPr>
              <a:t>порівняти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дані,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отримані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різними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практичними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методами,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теоретичними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рішеннями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визначити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ефективність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їх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використання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різних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будівельних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майданчиках,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що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знаходяться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spc="-50" dirty="0">
                <a:latin typeface="ISOCPEUR"/>
                <a:cs typeface="ISOCPEUR"/>
              </a:rPr>
              <a:t>в </a:t>
            </a:r>
            <a:r>
              <a:rPr sz="1850" dirty="0">
                <a:latin typeface="ISOCPEUR"/>
                <a:cs typeface="ISOCPEUR"/>
              </a:rPr>
              <a:t>різних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регіонах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нашої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країни.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Крім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того,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дослідження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можуть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дати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можливість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визначити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різні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параметри,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коефіцієнти,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уточнення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теоретичних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методів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визначення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здатності </a:t>
            </a:r>
            <a:r>
              <a:rPr sz="1850" dirty="0">
                <a:latin typeface="ISOCPEUR"/>
                <a:cs typeface="ISOCPEUR"/>
              </a:rPr>
              <a:t>паль</a:t>
            </a:r>
            <a:r>
              <a:rPr sz="1850" spc="-3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у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локальних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частинах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України.</a:t>
            </a:r>
            <a:endParaRPr sz="1850" dirty="0">
              <a:latin typeface="ISOCPEUR"/>
              <a:cs typeface="ISOCPEUR"/>
            </a:endParaRPr>
          </a:p>
          <a:p>
            <a:pPr marL="86360" marR="2003425" indent="-5715">
              <a:lnSpc>
                <a:spcPct val="107600"/>
              </a:lnSpc>
              <a:spcBef>
                <a:spcPts val="969"/>
              </a:spcBef>
            </a:pP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Мета</a:t>
            </a:r>
            <a:r>
              <a:rPr sz="2050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атестаційної</a:t>
            </a:r>
            <a:r>
              <a:rPr sz="2050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роботи:</a:t>
            </a:r>
            <a:r>
              <a:rPr sz="20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Визначити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найбільш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ефективний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теоретичний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експериментальний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визначення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грунтових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умовах </a:t>
            </a:r>
            <a:r>
              <a:rPr sz="1850" dirty="0">
                <a:latin typeface="ISOCPEUR"/>
                <a:cs typeface="ISOCPEUR"/>
              </a:rPr>
              <a:t>представлених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</a:t>
            </a:r>
            <a:r>
              <a:rPr sz="1850" spc="-1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плилувато-</a:t>
            </a:r>
            <a:r>
              <a:rPr sz="1850" dirty="0">
                <a:latin typeface="ISOCPEUR"/>
                <a:cs typeface="ISOCPEUR"/>
              </a:rPr>
              <a:t>глинистих</a:t>
            </a:r>
            <a:r>
              <a:rPr sz="1850" spc="-1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грунтами.</a:t>
            </a:r>
            <a:endParaRPr sz="1850" dirty="0">
              <a:latin typeface="ISOCPEUR"/>
              <a:cs typeface="ISOCPEUR"/>
            </a:endParaRPr>
          </a:p>
          <a:p>
            <a:pPr marL="47625">
              <a:lnSpc>
                <a:spcPts val="2235"/>
              </a:lnSpc>
              <a:spcBef>
                <a:spcPts val="1250"/>
              </a:spcBef>
            </a:pP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Об'єкт</a:t>
            </a:r>
            <a:r>
              <a:rPr sz="2050" u="sng" spc="-3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дослідження:</a:t>
            </a:r>
            <a:r>
              <a:rPr sz="20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Взаємодія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квадратного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поперечного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перерізу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пилувато-глинистим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грунтом.</a:t>
            </a:r>
            <a:endParaRPr sz="1850" dirty="0">
              <a:latin typeface="ISOCPEUR"/>
              <a:cs typeface="ISOCPEUR"/>
            </a:endParaRPr>
          </a:p>
          <a:p>
            <a:pPr marL="35560">
              <a:lnSpc>
                <a:spcPts val="2235"/>
              </a:lnSpc>
            </a:pP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Предмет</a:t>
            </a:r>
            <a:r>
              <a:rPr sz="2050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дослідження:</a:t>
            </a:r>
            <a:r>
              <a:rPr sz="2050" spc="-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Несуча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здатність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пилувато-глинистим</a:t>
            </a:r>
            <a:r>
              <a:rPr sz="1850" spc="-1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грунтом.</a:t>
            </a:r>
            <a:endParaRPr sz="1850" dirty="0">
              <a:latin typeface="ISOCPEUR"/>
              <a:cs typeface="ISOCPEUR"/>
            </a:endParaRPr>
          </a:p>
          <a:p>
            <a:pPr marL="43180" marR="652780">
              <a:lnSpc>
                <a:spcPct val="102099"/>
              </a:lnSpc>
              <a:spcBef>
                <a:spcPts val="840"/>
              </a:spcBef>
            </a:pP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Наукова</a:t>
            </a:r>
            <a:r>
              <a:rPr sz="2050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новизна:</a:t>
            </a:r>
            <a:r>
              <a:rPr sz="20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Досліджено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несучу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здатність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квадратної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забивної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пилувато-</a:t>
            </a:r>
            <a:r>
              <a:rPr sz="1850" dirty="0">
                <a:latin typeface="ISOCPEUR"/>
                <a:cs typeface="ISOCPEUR"/>
              </a:rPr>
              <a:t>глинистих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грунтах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різними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експериментальними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методами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майданчику,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розміщеному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spc="-50" dirty="0">
                <a:latin typeface="ISOCPEUR"/>
                <a:cs typeface="ISOCPEUR"/>
              </a:rPr>
              <a:t>в </a:t>
            </a:r>
            <a:r>
              <a:rPr sz="1850" dirty="0">
                <a:latin typeface="ISOCPEUR"/>
                <a:cs typeface="ISOCPEUR"/>
              </a:rPr>
              <a:t>Київській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області;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удосконалено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теоретичний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інженерний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визначення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розроблений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кафедрі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«геотехніки»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КНУБА.</a:t>
            </a:r>
            <a:endParaRPr sz="1850" dirty="0">
              <a:latin typeface="ISOCPEUR"/>
              <a:cs typeface="ISOCPEUR"/>
            </a:endParaRPr>
          </a:p>
          <a:p>
            <a:pPr marL="64769" marR="320040">
              <a:lnSpc>
                <a:spcPct val="101299"/>
              </a:lnSpc>
              <a:spcBef>
                <a:spcPts val="1080"/>
              </a:spcBef>
            </a:pP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Методи</a:t>
            </a:r>
            <a:r>
              <a:rPr sz="2050" u="sng" spc="-3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дослідження:</a:t>
            </a:r>
            <a:r>
              <a:rPr sz="2050" spc="-1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Експериментальні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дослідження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за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результатами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статичного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зондування,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випробування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одиночної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польових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умовах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процесі</a:t>
            </a:r>
            <a:r>
              <a:rPr sz="1850" spc="-25" dirty="0">
                <a:latin typeface="ISOCPEUR"/>
                <a:cs typeface="ISOCPEUR"/>
              </a:rPr>
              <a:t> її </a:t>
            </a:r>
            <a:r>
              <a:rPr sz="1850" dirty="0">
                <a:latin typeface="ISOCPEUR"/>
                <a:cs typeface="ISOCPEUR"/>
              </a:rPr>
              <a:t>влаштування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–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динамічним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навантаженням,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після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її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відпочинку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–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динамічним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статичним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навантаженням;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використання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теоретичних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інженерних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методів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визначення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несучої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палі;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порівняння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розрахунків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за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різними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методами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встановлення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найбільш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ефективного.</a:t>
            </a:r>
            <a:endParaRPr sz="1850" dirty="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910"/>
              </a:spcBef>
            </a:pPr>
            <a:r>
              <a:rPr sz="2050" dirty="0">
                <a:latin typeface="ISOCPEUR"/>
                <a:cs typeface="ISOCPEUR"/>
              </a:rPr>
              <a:t>О</a:t>
            </a: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сновні</a:t>
            </a:r>
            <a:r>
              <a:rPr sz="2050" u="sng" spc="-3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205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задачі</a:t>
            </a:r>
            <a:r>
              <a:rPr sz="2050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2050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дослідження:</a:t>
            </a:r>
            <a:endParaRPr sz="2050" dirty="0">
              <a:latin typeface="ISOCPEUR"/>
              <a:cs typeface="ISOCPEUR"/>
            </a:endParaRPr>
          </a:p>
          <a:p>
            <a:pPr marL="1978025">
              <a:lnSpc>
                <a:spcPct val="100000"/>
              </a:lnSpc>
              <a:spcBef>
                <a:spcPts val="250"/>
              </a:spcBef>
            </a:pPr>
            <a:r>
              <a:rPr sz="1850" spc="-10" dirty="0">
                <a:latin typeface="ISOCPEUR"/>
                <a:cs typeface="ISOCPEUR"/>
              </a:rPr>
              <a:t>-</a:t>
            </a:r>
            <a:r>
              <a:rPr sz="1850" dirty="0">
                <a:latin typeface="ISOCPEUR"/>
                <a:cs typeface="ISOCPEUR"/>
              </a:rPr>
              <a:t>визначення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по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ґрунту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за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даними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таблиць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норм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(розрахункові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методи)</a:t>
            </a:r>
            <a:endParaRPr sz="1850" dirty="0">
              <a:latin typeface="ISOCPEUR"/>
              <a:cs typeface="ISOCPEUR"/>
            </a:endParaRPr>
          </a:p>
          <a:p>
            <a:pPr marL="1978025">
              <a:lnSpc>
                <a:spcPct val="100000"/>
              </a:lnSpc>
              <a:spcBef>
                <a:spcPts val="1100"/>
              </a:spcBef>
            </a:pPr>
            <a:r>
              <a:rPr sz="1850" spc="-10" dirty="0">
                <a:latin typeface="ISOCPEUR"/>
                <a:cs typeface="ISOCPEUR"/>
              </a:rPr>
              <a:t>-</a:t>
            </a:r>
            <a:r>
              <a:rPr sz="1850" dirty="0">
                <a:latin typeface="ISOCPEUR"/>
                <a:cs typeface="ISOCPEUR"/>
              </a:rPr>
              <a:t>визначення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по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ґрунту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за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даними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результатів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статичного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зондування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ґрунтів</a:t>
            </a:r>
            <a:r>
              <a:rPr sz="1850" spc="-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ТСЗ1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</a:t>
            </a:r>
            <a:r>
              <a:rPr sz="1850" spc="-20" dirty="0">
                <a:latin typeface="ISOCPEUR"/>
                <a:cs typeface="ISOCPEUR"/>
              </a:rPr>
              <a:t> ТСЗ2</a:t>
            </a:r>
            <a:endParaRPr sz="1850" dirty="0">
              <a:latin typeface="ISOCPEUR"/>
              <a:cs typeface="ISOCPEUR"/>
            </a:endParaRPr>
          </a:p>
          <a:p>
            <a:pPr marL="1978025">
              <a:lnSpc>
                <a:spcPct val="100000"/>
              </a:lnSpc>
              <a:spcBef>
                <a:spcPts val="610"/>
              </a:spcBef>
            </a:pPr>
            <a:r>
              <a:rPr sz="1850" spc="-10" dirty="0">
                <a:latin typeface="ISOCPEUR"/>
                <a:cs typeface="ISOCPEUR"/>
              </a:rPr>
              <a:t>-</a:t>
            </a:r>
            <a:r>
              <a:rPr sz="1850" dirty="0">
                <a:latin typeface="ISOCPEUR"/>
                <a:cs typeface="ISOCPEUR"/>
              </a:rPr>
              <a:t>порівняння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результатів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розрахунків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п.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1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spc="-25" dirty="0">
                <a:latin typeface="ISOCPEUR"/>
                <a:cs typeface="ISOCPEUR"/>
              </a:rPr>
              <a:t>2;</a:t>
            </a:r>
            <a:endParaRPr sz="1850" dirty="0">
              <a:latin typeface="ISOCPEUR"/>
              <a:cs typeface="ISOCPEUR"/>
            </a:endParaRPr>
          </a:p>
          <a:p>
            <a:pPr marL="1978025">
              <a:lnSpc>
                <a:spcPct val="100000"/>
              </a:lnSpc>
              <a:spcBef>
                <a:spcPts val="1010"/>
              </a:spcBef>
            </a:pPr>
            <a:r>
              <a:rPr sz="1850" spc="-10" dirty="0">
                <a:latin typeface="ISOCPEUR"/>
                <a:cs typeface="ISOCPEUR"/>
              </a:rPr>
              <a:t>-</a:t>
            </a:r>
            <a:r>
              <a:rPr sz="1850" dirty="0">
                <a:latin typeface="ISOCPEUR"/>
                <a:cs typeface="ISOCPEUR"/>
              </a:rPr>
              <a:t>визначення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несучої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здатності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палі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по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ґрунту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за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динамічних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випробуваннях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під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час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і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після</a:t>
            </a:r>
            <a:r>
              <a:rPr sz="1850" spc="-20" dirty="0">
                <a:latin typeface="ISOCPEUR"/>
                <a:cs typeface="ISOCPEUR"/>
              </a:rPr>
              <a:t> </a:t>
            </a:r>
            <a:r>
              <a:rPr sz="1850" spc="-10" dirty="0">
                <a:latin typeface="ISOCPEUR"/>
                <a:cs typeface="ISOCPEUR"/>
              </a:rPr>
              <a:t>забиванням.</a:t>
            </a:r>
            <a:endParaRPr sz="1850" dirty="0">
              <a:latin typeface="ISOCPEUR"/>
              <a:cs typeface="ISOCPEUR"/>
            </a:endParaRPr>
          </a:p>
          <a:p>
            <a:pPr marL="1978025">
              <a:lnSpc>
                <a:spcPct val="100000"/>
              </a:lnSpc>
              <a:spcBef>
                <a:spcPts val="1010"/>
              </a:spcBef>
            </a:pPr>
            <a:r>
              <a:rPr sz="1850" spc="-10" dirty="0">
                <a:latin typeface="ISOCPEUR"/>
                <a:cs typeface="ISOCPEUR"/>
              </a:rPr>
              <a:t>-</a:t>
            </a:r>
            <a:r>
              <a:rPr sz="1850" dirty="0">
                <a:latin typeface="ISOCPEUR"/>
                <a:cs typeface="ISOCPEUR"/>
              </a:rPr>
              <a:t>розрахунок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осідання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основи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від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передачі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навантаження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через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нижній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кінець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та</a:t>
            </a:r>
            <a:r>
              <a:rPr sz="1850" spc="-25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по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бічній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dirty="0">
                <a:latin typeface="ISOCPEUR"/>
                <a:cs typeface="ISOCPEUR"/>
              </a:rPr>
              <a:t>поверхні</a:t>
            </a:r>
            <a:r>
              <a:rPr sz="1850" spc="-30" dirty="0">
                <a:latin typeface="ISOCPEUR"/>
                <a:cs typeface="ISOCPEUR"/>
              </a:rPr>
              <a:t> </a:t>
            </a:r>
            <a:r>
              <a:rPr sz="1850" spc="-20" dirty="0">
                <a:latin typeface="ISOCPEUR"/>
                <a:cs typeface="ISOCPEUR"/>
              </a:rPr>
              <a:t>палі</a:t>
            </a:r>
            <a:endParaRPr sz="1850" dirty="0">
              <a:latin typeface="ISOCPEUR"/>
              <a:cs typeface="ISOCPEUR"/>
            </a:endParaRPr>
          </a:p>
        </p:txBody>
      </p:sp>
      <p:sp>
        <p:nvSpPr>
          <p:cNvPr id="43" name="object 38">
            <a:extLst>
              <a:ext uri="{FF2B5EF4-FFF2-40B4-BE49-F238E27FC236}">
                <a16:creationId xmlns:a16="http://schemas.microsoft.com/office/drawing/2014/main" id="{3DF16AD7-4DB0-9DA2-A632-877868CFB06F}"/>
              </a:ext>
            </a:extLst>
          </p:cNvPr>
          <p:cNvSpPr txBox="1"/>
          <p:nvPr/>
        </p:nvSpPr>
        <p:spPr>
          <a:xfrm>
            <a:off x="18698681" y="13158820"/>
            <a:ext cx="161290" cy="11413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lang="uk-UA" sz="650" spc="-25" dirty="0">
                <a:latin typeface="ISOCPEUR"/>
                <a:cs typeface="ISOCPEUR"/>
              </a:rPr>
              <a:t>  1</a:t>
            </a:r>
            <a:endParaRPr sz="650" dirty="0">
              <a:latin typeface="ISOCPEUR"/>
              <a:cs typeface="ISOCPEUR"/>
            </a:endParaRPr>
          </a:p>
        </p:txBody>
      </p:sp>
      <p:sp>
        <p:nvSpPr>
          <p:cNvPr id="45" name="object 38">
            <a:extLst>
              <a:ext uri="{FF2B5EF4-FFF2-40B4-BE49-F238E27FC236}">
                <a16:creationId xmlns:a16="http://schemas.microsoft.com/office/drawing/2014/main" id="{57F0AD4F-D612-B77E-C6A4-B4372B3756B4}"/>
              </a:ext>
            </a:extLst>
          </p:cNvPr>
          <p:cNvSpPr txBox="1"/>
          <p:nvPr/>
        </p:nvSpPr>
        <p:spPr>
          <a:xfrm>
            <a:off x="19088100" y="13176664"/>
            <a:ext cx="161290" cy="11413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lang="uk-UA" sz="650" spc="-25" dirty="0">
                <a:latin typeface="ISOCPEUR"/>
                <a:cs typeface="ISOCPEUR"/>
              </a:rPr>
              <a:t>14</a:t>
            </a:r>
            <a:endParaRPr sz="650" dirty="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171972" y="275980"/>
            <a:ext cx="4002404" cy="42545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1300" i="1" spc="70" dirty="0">
                <a:latin typeface="ISOCPEUR"/>
                <a:cs typeface="ISOCPEUR"/>
              </a:rPr>
              <a:t>МонолітнаплитаперекриттяПтм-</a:t>
            </a:r>
            <a:r>
              <a:rPr sz="1300" i="1" spc="65" dirty="0">
                <a:latin typeface="ISOCPEUR"/>
                <a:cs typeface="ISOCPEUR"/>
              </a:rPr>
              <a:t>2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на</a:t>
            </a:r>
            <a:r>
              <a:rPr sz="1300" i="1" spc="-180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відм.</a:t>
            </a:r>
            <a:r>
              <a:rPr sz="1300" i="1" spc="-175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-</a:t>
            </a:r>
            <a:r>
              <a:rPr sz="1300" i="1" spc="40" dirty="0">
                <a:latin typeface="ISOCPEUR"/>
                <a:cs typeface="ISOCPEUR"/>
              </a:rPr>
              <a:t>0,300.</a:t>
            </a:r>
            <a:endParaRPr sz="1300">
              <a:latin typeface="ISOCPEUR"/>
              <a:cs typeface="ISOCPEUR"/>
            </a:endParaRPr>
          </a:p>
          <a:p>
            <a:pPr marR="635" algn="ctr">
              <a:lnSpc>
                <a:spcPct val="100000"/>
              </a:lnSpc>
              <a:spcBef>
                <a:spcPts val="10"/>
              </a:spcBef>
            </a:pPr>
            <a:r>
              <a:rPr sz="1300" i="1" spc="70" dirty="0">
                <a:latin typeface="ISOCPEUR"/>
                <a:cs typeface="ISOCPEUR"/>
              </a:rPr>
              <a:t>Нижня</a:t>
            </a:r>
            <a:r>
              <a:rPr sz="1300" i="1" spc="-114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арматура</a:t>
            </a:r>
            <a:r>
              <a:rPr sz="1300" i="1" spc="-180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вздовж</a:t>
            </a:r>
            <a:r>
              <a:rPr sz="1300" i="1" spc="-190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літерних</a:t>
            </a:r>
            <a:r>
              <a:rPr sz="1300" i="1" spc="-114" dirty="0">
                <a:latin typeface="ISOCPEUR"/>
                <a:cs typeface="ISOCPEUR"/>
              </a:rPr>
              <a:t> </a:t>
            </a:r>
            <a:r>
              <a:rPr sz="1300" i="1" spc="45" dirty="0">
                <a:latin typeface="ISOCPEUR"/>
                <a:cs typeface="ISOCPEUR"/>
              </a:rPr>
              <a:t>осей</a:t>
            </a:r>
            <a:endParaRPr sz="1300">
              <a:latin typeface="ISOCPEUR"/>
              <a:cs typeface="ISOCPEUR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2195656" y="1713292"/>
            <a:ext cx="9957435" cy="2151380"/>
            <a:chOff x="2195656" y="1713292"/>
            <a:chExt cx="9957435" cy="2151380"/>
          </a:xfrm>
        </p:grpSpPr>
        <p:sp>
          <p:nvSpPr>
            <p:cNvPr id="4" name="object 4"/>
            <p:cNvSpPr/>
            <p:nvPr/>
          </p:nvSpPr>
          <p:spPr>
            <a:xfrm>
              <a:off x="4102450" y="2911721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10">
                  <a:moveTo>
                    <a:pt x="956294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102450" y="2816597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10">
                  <a:moveTo>
                    <a:pt x="956294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102450" y="3067561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10">
                  <a:moveTo>
                    <a:pt x="956294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102450" y="3115123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10">
                  <a:moveTo>
                    <a:pt x="956294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217864" y="2911721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09">
                  <a:moveTo>
                    <a:pt x="0" y="0"/>
                  </a:moveTo>
                  <a:lnTo>
                    <a:pt x="956294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9217864" y="2816597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09">
                  <a:moveTo>
                    <a:pt x="0" y="0"/>
                  </a:moveTo>
                  <a:lnTo>
                    <a:pt x="956294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217864" y="3067561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09">
                  <a:moveTo>
                    <a:pt x="0" y="0"/>
                  </a:moveTo>
                  <a:lnTo>
                    <a:pt x="956294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217864" y="3115123"/>
              <a:ext cx="956310" cy="0"/>
            </a:xfrm>
            <a:custGeom>
              <a:avLst/>
              <a:gdLst/>
              <a:ahLst/>
              <a:cxnLst/>
              <a:rect l="l" t="t" r="r" b="b"/>
              <a:pathLst>
                <a:path w="956309">
                  <a:moveTo>
                    <a:pt x="0" y="0"/>
                  </a:moveTo>
                  <a:lnTo>
                    <a:pt x="956294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202006" y="2927912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202006" y="2784215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668811" y="2927912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477641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668811" y="2784215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477641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226292" y="1767204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226292" y="1719642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644524" y="1767204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90">
                  <a:moveTo>
                    <a:pt x="47865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644524" y="1719642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90">
                  <a:moveTo>
                    <a:pt x="47865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91196" y="3857895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0" y="0"/>
                  </a:moveTo>
                  <a:lnTo>
                    <a:pt x="717473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891196" y="3284119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0" y="0"/>
                  </a:moveTo>
                  <a:lnTo>
                    <a:pt x="717473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739787" y="3857895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717473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739787" y="3331681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717473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8608" y="3284119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717473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8608" y="2614207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717473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748075" y="3570501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748075" y="3379242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098454" y="3570501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90">
                  <a:moveTo>
                    <a:pt x="0" y="0"/>
                  </a:moveTo>
                  <a:lnTo>
                    <a:pt x="47865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098454" y="3379242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90">
                  <a:moveTo>
                    <a:pt x="0" y="0"/>
                  </a:moveTo>
                  <a:lnTo>
                    <a:pt x="47865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467137" y="292791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467137" y="27842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497495" y="2999761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18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497495" y="264051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97495" y="2784215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85352" y="2927912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89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485352" y="2927912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89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485352" y="2712366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89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485352" y="2712366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89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497495" y="2581825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2585990" y="2410710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511106" y="2559479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1612792" y="1718372"/>
            <a:ext cx="887094" cy="1021080"/>
            <a:chOff x="1612792" y="1718372"/>
            <a:chExt cx="887094" cy="1021080"/>
          </a:xfrm>
        </p:grpSpPr>
        <p:sp>
          <p:nvSpPr>
            <p:cNvPr id="43" name="object 43"/>
            <p:cNvSpPr/>
            <p:nvPr/>
          </p:nvSpPr>
          <p:spPr>
            <a:xfrm>
              <a:off x="2497495" y="2581825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15482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614062" y="1767204"/>
              <a:ext cx="588010" cy="0"/>
            </a:xfrm>
            <a:custGeom>
              <a:avLst/>
              <a:gdLst/>
              <a:ahLst/>
              <a:cxnLst/>
              <a:rect l="l" t="t" r="r" b="b"/>
              <a:pathLst>
                <a:path w="588010">
                  <a:moveTo>
                    <a:pt x="5879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614062" y="1719642"/>
              <a:ext cx="588010" cy="0"/>
            </a:xfrm>
            <a:custGeom>
              <a:avLst/>
              <a:gdLst/>
              <a:ahLst/>
              <a:cxnLst/>
              <a:rect l="l" t="t" r="r" b="b"/>
              <a:pathLst>
                <a:path w="588010">
                  <a:moveTo>
                    <a:pt x="5879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643408" y="171964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19">
                  <a:moveTo>
                    <a:pt x="0" y="0"/>
                  </a:moveTo>
                  <a:lnTo>
                    <a:pt x="0" y="47561"/>
                  </a:lnTo>
                  <a:lnTo>
                    <a:pt x="0" y="2995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1554321" y="1858228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1612792" y="1681942"/>
            <a:ext cx="590550" cy="111760"/>
            <a:chOff x="1612792" y="1681942"/>
            <a:chExt cx="590550" cy="111760"/>
          </a:xfrm>
        </p:grpSpPr>
        <p:sp>
          <p:nvSpPr>
            <p:cNvPr id="49" name="object 49"/>
            <p:cNvSpPr/>
            <p:nvPr/>
          </p:nvSpPr>
          <p:spPr>
            <a:xfrm>
              <a:off x="1617098" y="17408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617098" y="17408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617098" y="16933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617098" y="16933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614062" y="1719642"/>
              <a:ext cx="588010" cy="0"/>
            </a:xfrm>
            <a:custGeom>
              <a:avLst/>
              <a:gdLst/>
              <a:ahLst/>
              <a:cxnLst/>
              <a:rect l="l" t="t" r="r" b="b"/>
              <a:pathLst>
                <a:path w="588010">
                  <a:moveTo>
                    <a:pt x="5879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614062" y="1683212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643408" y="1683212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1557357" y="1493173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1612792" y="1656901"/>
            <a:ext cx="566420" cy="1272540"/>
            <a:chOff x="1612792" y="1656901"/>
            <a:chExt cx="566420" cy="1272540"/>
          </a:xfrm>
        </p:grpSpPr>
        <p:sp>
          <p:nvSpPr>
            <p:cNvPr id="58" name="object 58"/>
            <p:cNvSpPr/>
            <p:nvPr/>
          </p:nvSpPr>
          <p:spPr>
            <a:xfrm>
              <a:off x="1617098" y="16933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617098" y="16933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617098" y="165690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17098" y="165690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614062" y="2784215"/>
              <a:ext cx="563880" cy="0"/>
            </a:xfrm>
            <a:custGeom>
              <a:avLst/>
              <a:gdLst/>
              <a:ahLst/>
              <a:cxnLst/>
              <a:rect l="l" t="t" r="r" b="b"/>
              <a:pathLst>
                <a:path w="563880">
                  <a:moveTo>
                    <a:pt x="5636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614062" y="2927912"/>
              <a:ext cx="563880" cy="0"/>
            </a:xfrm>
            <a:custGeom>
              <a:avLst/>
              <a:gdLst/>
              <a:ahLst/>
              <a:cxnLst/>
              <a:rect l="l" t="t" r="r" b="b"/>
              <a:pathLst>
                <a:path w="563880">
                  <a:moveTo>
                    <a:pt x="5636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643408" y="2784215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1566464" y="2302136"/>
            <a:ext cx="109220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3х200=600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1612792" y="2757904"/>
            <a:ext cx="566420" cy="266700"/>
            <a:chOff x="1612792" y="2757904"/>
            <a:chExt cx="566420" cy="266700"/>
          </a:xfrm>
        </p:grpSpPr>
        <p:sp>
          <p:nvSpPr>
            <p:cNvPr id="67" name="object 67"/>
            <p:cNvSpPr/>
            <p:nvPr/>
          </p:nvSpPr>
          <p:spPr>
            <a:xfrm>
              <a:off x="1617098" y="27579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617098" y="27579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17098" y="29016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17098" y="29016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14062" y="2927912"/>
              <a:ext cx="563880" cy="0"/>
            </a:xfrm>
            <a:custGeom>
              <a:avLst/>
              <a:gdLst/>
              <a:ahLst/>
              <a:cxnLst/>
              <a:rect l="l" t="t" r="r" b="b"/>
              <a:pathLst>
                <a:path w="563880">
                  <a:moveTo>
                    <a:pt x="5636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14062" y="3023035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>
                  <a:moveTo>
                    <a:pt x="3723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43408" y="292791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" name="object 74"/>
          <p:cNvSpPr txBox="1"/>
          <p:nvPr/>
        </p:nvSpPr>
        <p:spPr>
          <a:xfrm>
            <a:off x="1545213" y="3082605"/>
            <a:ext cx="10922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1617098" y="1986599"/>
            <a:ext cx="738505" cy="1062990"/>
            <a:chOff x="1617098" y="1986599"/>
            <a:chExt cx="738505" cy="1062990"/>
          </a:xfrm>
        </p:grpSpPr>
        <p:sp>
          <p:nvSpPr>
            <p:cNvPr id="76" name="object 76"/>
            <p:cNvSpPr/>
            <p:nvPr/>
          </p:nvSpPr>
          <p:spPr>
            <a:xfrm>
              <a:off x="1617098" y="29016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617098" y="29016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617098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617098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088667" y="1988821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" name="object 81"/>
          <p:cNvSpPr txBox="1"/>
          <p:nvPr/>
        </p:nvSpPr>
        <p:spPr>
          <a:xfrm>
            <a:off x="2159959" y="1817706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094182" y="1966476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шт.</a:t>
            </a:r>
            <a:r>
              <a:rPr sz="650" i="1" spc="35" dirty="0">
                <a:latin typeface="ISOCPEUR"/>
                <a:cs typeface="ISOCPEUR"/>
              </a:rPr>
              <a:t>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3" name="object 83"/>
          <p:cNvGrpSpPr/>
          <p:nvPr/>
        </p:nvGrpSpPr>
        <p:grpSpPr>
          <a:xfrm>
            <a:off x="1960149" y="1507132"/>
            <a:ext cx="621665" cy="484505"/>
            <a:chOff x="1960149" y="1507132"/>
            <a:chExt cx="621665" cy="484505"/>
          </a:xfrm>
        </p:grpSpPr>
        <p:sp>
          <p:nvSpPr>
            <p:cNvPr id="84" name="object 84"/>
            <p:cNvSpPr/>
            <p:nvPr/>
          </p:nvSpPr>
          <p:spPr>
            <a:xfrm>
              <a:off x="2352786" y="1719642"/>
              <a:ext cx="226695" cy="269240"/>
            </a:xfrm>
            <a:custGeom>
              <a:avLst/>
              <a:gdLst/>
              <a:ahLst/>
              <a:cxnLst/>
              <a:rect l="l" t="t" r="r" b="b"/>
              <a:pathLst>
                <a:path w="226694" h="269239">
                  <a:moveTo>
                    <a:pt x="226677" y="47561"/>
                  </a:moveTo>
                  <a:lnTo>
                    <a:pt x="0" y="269179"/>
                  </a:lnTo>
                  <a:lnTo>
                    <a:pt x="11232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60149" y="1507132"/>
              <a:ext cx="292453" cy="188222"/>
            </a:xfrm>
            <a:prstGeom prst="rect">
              <a:avLst/>
            </a:prstGeom>
          </p:spPr>
        </p:pic>
      </p:grpSp>
      <p:sp>
        <p:nvSpPr>
          <p:cNvPr id="86" name="object 86"/>
          <p:cNvSpPr txBox="1"/>
          <p:nvPr/>
        </p:nvSpPr>
        <p:spPr>
          <a:xfrm>
            <a:off x="2002095" y="1429130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1000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87" name="object 8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60149" y="2534263"/>
            <a:ext cx="268167" cy="225665"/>
          </a:xfrm>
          <a:prstGeom prst="rect">
            <a:avLst/>
          </a:prstGeom>
        </p:spPr>
      </p:pic>
      <p:sp>
        <p:nvSpPr>
          <p:cNvPr id="88" name="object 88"/>
          <p:cNvSpPr txBox="1"/>
          <p:nvPr/>
        </p:nvSpPr>
        <p:spPr>
          <a:xfrm>
            <a:off x="2008166" y="2455249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900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9" name="object 89"/>
          <p:cNvGrpSpPr/>
          <p:nvPr/>
        </p:nvGrpSpPr>
        <p:grpSpPr>
          <a:xfrm>
            <a:off x="11560333" y="2579602"/>
            <a:ext cx="299085" cy="494665"/>
            <a:chOff x="11560333" y="2579602"/>
            <a:chExt cx="299085" cy="494665"/>
          </a:xfrm>
        </p:grpSpPr>
        <p:sp>
          <p:nvSpPr>
            <p:cNvPr id="90" name="object 90"/>
            <p:cNvSpPr/>
            <p:nvPr/>
          </p:nvSpPr>
          <p:spPr>
            <a:xfrm>
              <a:off x="11833758" y="292791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833758" y="2784215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827686" y="2999761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18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827686" y="264051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827686" y="2784215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815543" y="2927912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12143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815543" y="2927912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71848"/>
                  </a:moveTo>
                  <a:lnTo>
                    <a:pt x="23274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815543" y="271236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23274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815543" y="271236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0"/>
                  </a:moveTo>
                  <a:lnTo>
                    <a:pt x="23274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562555" y="2581825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26513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 txBox="1"/>
          <p:nvPr/>
        </p:nvSpPr>
        <p:spPr>
          <a:xfrm>
            <a:off x="11634859" y="2410710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1559975" y="2559479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2" name="object 102"/>
          <p:cNvGrpSpPr/>
          <p:nvPr/>
        </p:nvGrpSpPr>
        <p:grpSpPr>
          <a:xfrm>
            <a:off x="11825465" y="1718372"/>
            <a:ext cx="887094" cy="1021080"/>
            <a:chOff x="11825465" y="1718372"/>
            <a:chExt cx="887094" cy="1021080"/>
          </a:xfrm>
        </p:grpSpPr>
        <p:sp>
          <p:nvSpPr>
            <p:cNvPr id="103" name="object 103"/>
            <p:cNvSpPr/>
            <p:nvPr/>
          </p:nvSpPr>
          <p:spPr>
            <a:xfrm>
              <a:off x="11827687" y="2581825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15482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2146452" y="1767204"/>
              <a:ext cx="565150" cy="0"/>
            </a:xfrm>
            <a:custGeom>
              <a:avLst/>
              <a:gdLst/>
              <a:ahLst/>
              <a:cxnLst/>
              <a:rect l="l" t="t" r="r" b="b"/>
              <a:pathLst>
                <a:path w="565150">
                  <a:moveTo>
                    <a:pt x="0" y="0"/>
                  </a:moveTo>
                  <a:lnTo>
                    <a:pt x="5646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2146452" y="1719642"/>
              <a:ext cx="565150" cy="0"/>
            </a:xfrm>
            <a:custGeom>
              <a:avLst/>
              <a:gdLst/>
              <a:ahLst/>
              <a:cxnLst/>
              <a:rect l="l" t="t" r="r" b="b"/>
              <a:pathLst>
                <a:path w="565150">
                  <a:moveTo>
                    <a:pt x="0" y="0"/>
                  </a:moveTo>
                  <a:lnTo>
                    <a:pt x="5646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2680762" y="171964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19">
                  <a:moveTo>
                    <a:pt x="0" y="0"/>
                  </a:moveTo>
                  <a:lnTo>
                    <a:pt x="0" y="47561"/>
                  </a:lnTo>
                  <a:lnTo>
                    <a:pt x="0" y="2995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" name="object 107"/>
          <p:cNvSpPr txBox="1"/>
          <p:nvPr/>
        </p:nvSpPr>
        <p:spPr>
          <a:xfrm>
            <a:off x="12591674" y="1858228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8" name="object 108"/>
          <p:cNvGrpSpPr/>
          <p:nvPr/>
        </p:nvGrpSpPr>
        <p:grpSpPr>
          <a:xfrm>
            <a:off x="12145181" y="1681942"/>
            <a:ext cx="567690" cy="111760"/>
            <a:chOff x="12145181" y="1681942"/>
            <a:chExt cx="567690" cy="111760"/>
          </a:xfrm>
        </p:grpSpPr>
        <p:sp>
          <p:nvSpPr>
            <p:cNvPr id="109" name="object 109"/>
            <p:cNvSpPr/>
            <p:nvPr/>
          </p:nvSpPr>
          <p:spPr>
            <a:xfrm>
              <a:off x="12654451" y="17408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2654451" y="17408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2654451" y="16933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2654451" y="16933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2146451" y="1719642"/>
              <a:ext cx="565150" cy="0"/>
            </a:xfrm>
            <a:custGeom>
              <a:avLst/>
              <a:gdLst/>
              <a:ahLst/>
              <a:cxnLst/>
              <a:rect l="l" t="t" r="r" b="b"/>
              <a:pathLst>
                <a:path w="565150">
                  <a:moveTo>
                    <a:pt x="0" y="0"/>
                  </a:moveTo>
                  <a:lnTo>
                    <a:pt x="5646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361997" y="1683212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0" y="0"/>
                  </a:moveTo>
                  <a:lnTo>
                    <a:pt x="3491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2680762" y="1683212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" name="object 116"/>
          <p:cNvSpPr txBox="1"/>
          <p:nvPr/>
        </p:nvSpPr>
        <p:spPr>
          <a:xfrm>
            <a:off x="12589650" y="1493173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7" name="object 117"/>
          <p:cNvGrpSpPr/>
          <p:nvPr/>
        </p:nvGrpSpPr>
        <p:grpSpPr>
          <a:xfrm>
            <a:off x="12169468" y="1656901"/>
            <a:ext cx="542925" cy="1272540"/>
            <a:chOff x="12169468" y="1656901"/>
            <a:chExt cx="542925" cy="1272540"/>
          </a:xfrm>
        </p:grpSpPr>
        <p:sp>
          <p:nvSpPr>
            <p:cNvPr id="118" name="object 118"/>
            <p:cNvSpPr/>
            <p:nvPr/>
          </p:nvSpPr>
          <p:spPr>
            <a:xfrm>
              <a:off x="12654451" y="16933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654451" y="16933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654451" y="165690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654451" y="165690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2170738" y="2784215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2170738" y="2927912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2680762" y="2784215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5" name="object 125"/>
          <p:cNvSpPr txBox="1"/>
          <p:nvPr/>
        </p:nvSpPr>
        <p:spPr>
          <a:xfrm>
            <a:off x="12580542" y="2302136"/>
            <a:ext cx="109220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3х200=600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6" name="object 126"/>
          <p:cNvGrpSpPr/>
          <p:nvPr/>
        </p:nvGrpSpPr>
        <p:grpSpPr>
          <a:xfrm>
            <a:off x="12169468" y="2757904"/>
            <a:ext cx="542925" cy="266700"/>
            <a:chOff x="12169468" y="2757904"/>
            <a:chExt cx="542925" cy="266700"/>
          </a:xfrm>
        </p:grpSpPr>
        <p:sp>
          <p:nvSpPr>
            <p:cNvPr id="127" name="object 127"/>
            <p:cNvSpPr/>
            <p:nvPr/>
          </p:nvSpPr>
          <p:spPr>
            <a:xfrm>
              <a:off x="12654451" y="27579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2654451" y="27579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2654451" y="29016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2654451" y="29016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2170738" y="2927912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2337710" y="3023035"/>
              <a:ext cx="374015" cy="0"/>
            </a:xfrm>
            <a:custGeom>
              <a:avLst/>
              <a:gdLst/>
              <a:ahLst/>
              <a:cxnLst/>
              <a:rect l="l" t="t" r="r" b="b"/>
              <a:pathLst>
                <a:path w="374015">
                  <a:moveTo>
                    <a:pt x="0" y="0"/>
                  </a:moveTo>
                  <a:lnTo>
                    <a:pt x="3734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2680762" y="292791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4" name="object 134"/>
          <p:cNvSpPr txBox="1"/>
          <p:nvPr/>
        </p:nvSpPr>
        <p:spPr>
          <a:xfrm>
            <a:off x="12601794" y="3082605"/>
            <a:ext cx="10922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5" name="object 135"/>
          <p:cNvGrpSpPr/>
          <p:nvPr/>
        </p:nvGrpSpPr>
        <p:grpSpPr>
          <a:xfrm>
            <a:off x="11970174" y="1986599"/>
            <a:ext cx="737235" cy="1062990"/>
            <a:chOff x="11970174" y="1986599"/>
            <a:chExt cx="737235" cy="1062990"/>
          </a:xfrm>
        </p:grpSpPr>
        <p:sp>
          <p:nvSpPr>
            <p:cNvPr id="136" name="object 136"/>
            <p:cNvSpPr/>
            <p:nvPr/>
          </p:nvSpPr>
          <p:spPr>
            <a:xfrm>
              <a:off x="12654451" y="29016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2654451" y="29016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2654451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2654451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972396" y="1988821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" name="object 141"/>
          <p:cNvSpPr txBox="1"/>
          <p:nvPr/>
        </p:nvSpPr>
        <p:spPr>
          <a:xfrm>
            <a:off x="12059879" y="1817706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1994102" y="1966476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шт.</a:t>
            </a:r>
            <a:r>
              <a:rPr sz="650" i="1" spc="35" dirty="0">
                <a:latin typeface="ISOCPEUR"/>
                <a:cs typeface="ISOCPEUR"/>
              </a:rPr>
              <a:t>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3" name="object 143"/>
          <p:cNvGrpSpPr/>
          <p:nvPr/>
        </p:nvGrpSpPr>
        <p:grpSpPr>
          <a:xfrm>
            <a:off x="11742484" y="1507133"/>
            <a:ext cx="621665" cy="484505"/>
            <a:chOff x="11742484" y="1507133"/>
            <a:chExt cx="621665" cy="484505"/>
          </a:xfrm>
        </p:grpSpPr>
        <p:sp>
          <p:nvSpPr>
            <p:cNvPr id="144" name="object 144"/>
            <p:cNvSpPr/>
            <p:nvPr/>
          </p:nvSpPr>
          <p:spPr>
            <a:xfrm>
              <a:off x="11744707" y="1719642"/>
              <a:ext cx="227965" cy="269240"/>
            </a:xfrm>
            <a:custGeom>
              <a:avLst/>
              <a:gdLst/>
              <a:ahLst/>
              <a:cxnLst/>
              <a:rect l="l" t="t" r="r" b="b"/>
              <a:pathLst>
                <a:path w="227965" h="269239">
                  <a:moveTo>
                    <a:pt x="0" y="47561"/>
                  </a:moveTo>
                  <a:lnTo>
                    <a:pt x="227689" y="269179"/>
                  </a:lnTo>
                  <a:lnTo>
                    <a:pt x="1153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095854" y="1507133"/>
              <a:ext cx="268167" cy="188222"/>
            </a:xfrm>
            <a:prstGeom prst="rect">
              <a:avLst/>
            </a:prstGeom>
          </p:spPr>
        </p:pic>
      </p:grpSp>
      <p:sp>
        <p:nvSpPr>
          <p:cNvPr id="146" name="object 146"/>
          <p:cNvSpPr txBox="1"/>
          <p:nvPr/>
        </p:nvSpPr>
        <p:spPr>
          <a:xfrm>
            <a:off x="12143871" y="1429130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900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147" name="object 14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120140" y="2534263"/>
            <a:ext cx="243880" cy="225665"/>
          </a:xfrm>
          <a:prstGeom prst="rect">
            <a:avLst/>
          </a:prstGeom>
        </p:spPr>
      </p:pic>
      <p:sp>
        <p:nvSpPr>
          <p:cNvPr id="148" name="object 148"/>
          <p:cNvSpPr txBox="1"/>
          <p:nvPr/>
        </p:nvSpPr>
        <p:spPr>
          <a:xfrm>
            <a:off x="12158038" y="2455249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9" name="object 149"/>
          <p:cNvGrpSpPr/>
          <p:nvPr/>
        </p:nvGrpSpPr>
        <p:grpSpPr>
          <a:xfrm>
            <a:off x="5541187" y="2587897"/>
            <a:ext cx="791210" cy="722630"/>
            <a:chOff x="5541187" y="2587897"/>
            <a:chExt cx="791210" cy="722630"/>
          </a:xfrm>
        </p:grpSpPr>
        <p:sp>
          <p:nvSpPr>
            <p:cNvPr id="150" name="object 150"/>
            <p:cNvSpPr/>
            <p:nvPr/>
          </p:nvSpPr>
          <p:spPr>
            <a:xfrm>
              <a:off x="5542457" y="2614207"/>
              <a:ext cx="413384" cy="0"/>
            </a:xfrm>
            <a:custGeom>
              <a:avLst/>
              <a:gdLst/>
              <a:ahLst/>
              <a:cxnLst/>
              <a:rect l="l" t="t" r="r" b="b"/>
              <a:pathLst>
                <a:path w="413385">
                  <a:moveTo>
                    <a:pt x="412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5542457" y="3284119"/>
              <a:ext cx="413384" cy="0"/>
            </a:xfrm>
            <a:custGeom>
              <a:avLst/>
              <a:gdLst/>
              <a:ahLst/>
              <a:cxnLst/>
              <a:rect l="l" t="t" r="r" b="b"/>
              <a:pathLst>
                <a:path w="413385">
                  <a:moveTo>
                    <a:pt x="412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572815" y="2614207"/>
              <a:ext cx="0" cy="669925"/>
            </a:xfrm>
            <a:custGeom>
              <a:avLst/>
              <a:gdLst/>
              <a:ahLst/>
              <a:cxnLst/>
              <a:rect l="l" t="t" r="r" b="b"/>
              <a:pathLst>
                <a:path h="669925">
                  <a:moveTo>
                    <a:pt x="0" y="0"/>
                  </a:moveTo>
                  <a:lnTo>
                    <a:pt x="0" y="6699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546505" y="258789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5546505" y="258789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546505" y="32578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546505" y="32578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290289" y="3284119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290289" y="261420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320647" y="2686056"/>
              <a:ext cx="0" cy="526415"/>
            </a:xfrm>
            <a:custGeom>
              <a:avLst/>
              <a:gdLst/>
              <a:ahLst/>
              <a:cxnLst/>
              <a:rect l="l" t="t" r="r" b="b"/>
              <a:pathLst>
                <a:path h="526414">
                  <a:moveTo>
                    <a:pt x="0" y="52621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308504" y="321227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23274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08504" y="321227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0"/>
                  </a:moveTo>
                  <a:lnTo>
                    <a:pt x="23274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08504" y="261420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12143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308504" y="261420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71848"/>
                  </a:moveTo>
                  <a:lnTo>
                    <a:pt x="23274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055516" y="2833801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0" y="0"/>
                  </a:moveTo>
                  <a:lnTo>
                    <a:pt x="265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" name="object 165"/>
          <p:cNvSpPr txBox="1"/>
          <p:nvPr/>
        </p:nvSpPr>
        <p:spPr>
          <a:xfrm>
            <a:off x="6055972" y="2650843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R="635"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3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6" name="object 166"/>
          <p:cNvGrpSpPr/>
          <p:nvPr/>
        </p:nvGrpSpPr>
        <p:grpSpPr>
          <a:xfrm>
            <a:off x="5493625" y="3105758"/>
            <a:ext cx="463550" cy="778510"/>
            <a:chOff x="5493625" y="3105758"/>
            <a:chExt cx="463550" cy="778510"/>
          </a:xfrm>
        </p:grpSpPr>
        <p:sp>
          <p:nvSpPr>
            <p:cNvPr id="167" name="object 167"/>
            <p:cNvSpPr/>
            <p:nvPr/>
          </p:nvSpPr>
          <p:spPr>
            <a:xfrm>
              <a:off x="5542457" y="3284119"/>
              <a:ext cx="413384" cy="0"/>
            </a:xfrm>
            <a:custGeom>
              <a:avLst/>
              <a:gdLst/>
              <a:ahLst/>
              <a:cxnLst/>
              <a:rect l="l" t="t" r="r" b="b"/>
              <a:pathLst>
                <a:path w="413385">
                  <a:moveTo>
                    <a:pt x="412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542457" y="333168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4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572816" y="328411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494895" y="3107028"/>
              <a:ext cx="78105" cy="200660"/>
            </a:xfrm>
            <a:custGeom>
              <a:avLst/>
              <a:gdLst/>
              <a:ahLst/>
              <a:cxnLst/>
              <a:rect l="l" t="t" r="r" b="b"/>
              <a:pathLst>
                <a:path w="78104" h="200660">
                  <a:moveTo>
                    <a:pt x="77920" y="200366"/>
                  </a:moveTo>
                  <a:lnTo>
                    <a:pt x="0" y="1770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546505" y="32578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546505" y="32578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546505" y="330537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546505" y="330537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542457" y="333168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4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542457" y="3857896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4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572816" y="3331681"/>
              <a:ext cx="0" cy="526415"/>
            </a:xfrm>
            <a:custGeom>
              <a:avLst/>
              <a:gdLst/>
              <a:ahLst/>
              <a:cxnLst/>
              <a:rect l="l" t="t" r="r" b="b"/>
              <a:pathLst>
                <a:path h="526414">
                  <a:moveTo>
                    <a:pt x="0" y="0"/>
                  </a:moveTo>
                  <a:lnTo>
                    <a:pt x="0" y="5262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546505" y="330537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46505" y="330537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46505" y="3830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546505" y="3830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2" name="object 182"/>
          <p:cNvSpPr txBox="1"/>
          <p:nvPr/>
        </p:nvSpPr>
        <p:spPr>
          <a:xfrm>
            <a:off x="5405808" y="2710140"/>
            <a:ext cx="187325" cy="11404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8115" algn="ctr">
              <a:lnSpc>
                <a:spcPts val="65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algn="ctr">
              <a:lnSpc>
                <a:spcPts val="695"/>
              </a:lnSpc>
              <a:tabLst>
                <a:tab pos="640080" algn="l"/>
              </a:tabLst>
            </a:pPr>
            <a:r>
              <a:rPr sz="650" i="1" dirty="0">
                <a:latin typeface="ISOCPEUR"/>
                <a:cs typeface="ISOCPEUR"/>
              </a:rPr>
              <a:t>11</a:t>
            </a:r>
            <a:r>
              <a:rPr sz="650" i="1" spc="-140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х200=2200</a:t>
            </a:r>
            <a:r>
              <a:rPr sz="650" i="1" dirty="0">
                <a:latin typeface="ISOCPEUR"/>
                <a:cs typeface="ISOCPEUR"/>
              </a:rPr>
              <a:t>	</a:t>
            </a:r>
            <a:r>
              <a:rPr sz="650" i="1" spc="-10" dirty="0">
                <a:latin typeface="ISOCPEUR"/>
                <a:cs typeface="ISOCPEUR"/>
              </a:rPr>
              <a:t>14х200=2800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83" name="object 183"/>
          <p:cNvGrpSpPr/>
          <p:nvPr/>
        </p:nvGrpSpPr>
        <p:grpSpPr>
          <a:xfrm>
            <a:off x="6719099" y="2587897"/>
            <a:ext cx="157480" cy="461645"/>
            <a:chOff x="6719099" y="2587897"/>
            <a:chExt cx="157480" cy="461645"/>
          </a:xfrm>
        </p:grpSpPr>
        <p:sp>
          <p:nvSpPr>
            <p:cNvPr id="184" name="object 184"/>
            <p:cNvSpPr/>
            <p:nvPr/>
          </p:nvSpPr>
          <p:spPr>
            <a:xfrm>
              <a:off x="6720369" y="2614207"/>
              <a:ext cx="154940" cy="0"/>
            </a:xfrm>
            <a:custGeom>
              <a:avLst/>
              <a:gdLst/>
              <a:ahLst/>
              <a:cxnLst/>
              <a:rect l="l" t="t" r="r" b="b"/>
              <a:pathLst>
                <a:path w="154940">
                  <a:moveTo>
                    <a:pt x="0" y="0"/>
                  </a:moveTo>
                  <a:lnTo>
                    <a:pt x="1548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6720369" y="3023036"/>
              <a:ext cx="154940" cy="0"/>
            </a:xfrm>
            <a:custGeom>
              <a:avLst/>
              <a:gdLst/>
              <a:ahLst/>
              <a:cxnLst/>
              <a:rect l="l" t="t" r="r" b="b"/>
              <a:pathLst>
                <a:path w="154940">
                  <a:moveTo>
                    <a:pt x="0" y="0"/>
                  </a:moveTo>
                  <a:lnTo>
                    <a:pt x="1548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6844839" y="2614207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6818528" y="2587897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7561" y="53633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6818528" y="2587897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7561" y="53633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3975" h="5397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6818528" y="29967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7561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6818528" y="29967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1" name="object 191"/>
          <p:cNvSpPr txBox="1"/>
          <p:nvPr/>
        </p:nvSpPr>
        <p:spPr>
          <a:xfrm>
            <a:off x="6755751" y="2743362"/>
            <a:ext cx="109220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1710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92" name="object 192"/>
          <p:cNvGrpSpPr/>
          <p:nvPr/>
        </p:nvGrpSpPr>
        <p:grpSpPr>
          <a:xfrm>
            <a:off x="6480278" y="2996725"/>
            <a:ext cx="396240" cy="887730"/>
            <a:chOff x="6480278" y="2996725"/>
            <a:chExt cx="396240" cy="887730"/>
          </a:xfrm>
        </p:grpSpPr>
        <p:sp>
          <p:nvSpPr>
            <p:cNvPr id="193" name="object 193"/>
            <p:cNvSpPr/>
            <p:nvPr/>
          </p:nvSpPr>
          <p:spPr>
            <a:xfrm>
              <a:off x="6720368" y="3023036"/>
              <a:ext cx="154940" cy="0"/>
            </a:xfrm>
            <a:custGeom>
              <a:avLst/>
              <a:gdLst/>
              <a:ahLst/>
              <a:cxnLst/>
              <a:rect l="l" t="t" r="r" b="b"/>
              <a:pathLst>
                <a:path w="154940">
                  <a:moveTo>
                    <a:pt x="0" y="0"/>
                  </a:moveTo>
                  <a:lnTo>
                    <a:pt x="1548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6720368" y="3284119"/>
              <a:ext cx="154940" cy="0"/>
            </a:xfrm>
            <a:custGeom>
              <a:avLst/>
              <a:gdLst/>
              <a:ahLst/>
              <a:cxnLst/>
              <a:rect l="l" t="t" r="r" b="b"/>
              <a:pathLst>
                <a:path w="154940">
                  <a:moveTo>
                    <a:pt x="0" y="0"/>
                  </a:moveTo>
                  <a:lnTo>
                    <a:pt x="1548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844839" y="3023036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20">
                  <a:moveTo>
                    <a:pt x="0" y="0"/>
                  </a:moveTo>
                  <a:lnTo>
                    <a:pt x="0" y="261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6818528" y="29967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7561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6818528" y="29967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7561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6818528" y="325780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7561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6818528" y="325780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6481548" y="3331681"/>
              <a:ext cx="393700" cy="0"/>
            </a:xfrm>
            <a:custGeom>
              <a:avLst/>
              <a:gdLst/>
              <a:ahLst/>
              <a:cxnLst/>
              <a:rect l="l" t="t" r="r" b="b"/>
              <a:pathLst>
                <a:path w="393700">
                  <a:moveTo>
                    <a:pt x="0" y="0"/>
                  </a:moveTo>
                  <a:lnTo>
                    <a:pt x="393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6554408" y="3570501"/>
              <a:ext cx="321310" cy="0"/>
            </a:xfrm>
            <a:custGeom>
              <a:avLst/>
              <a:gdLst/>
              <a:ahLst/>
              <a:cxnLst/>
              <a:rect l="l" t="t" r="r" b="b"/>
              <a:pathLst>
                <a:path w="321309">
                  <a:moveTo>
                    <a:pt x="0" y="0"/>
                  </a:moveTo>
                  <a:lnTo>
                    <a:pt x="320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6844839" y="3331681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6818528" y="330537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7561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6818528" y="330537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6818528" y="354419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7561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6818528" y="354419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6554408" y="3570501"/>
              <a:ext cx="321310" cy="0"/>
            </a:xfrm>
            <a:custGeom>
              <a:avLst/>
              <a:gdLst/>
              <a:ahLst/>
              <a:cxnLst/>
              <a:rect l="l" t="t" r="r" b="b"/>
              <a:pathLst>
                <a:path w="321309">
                  <a:moveTo>
                    <a:pt x="0" y="0"/>
                  </a:moveTo>
                  <a:lnTo>
                    <a:pt x="320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6481548" y="3857896"/>
              <a:ext cx="393700" cy="0"/>
            </a:xfrm>
            <a:custGeom>
              <a:avLst/>
              <a:gdLst/>
              <a:ahLst/>
              <a:cxnLst/>
              <a:rect l="l" t="t" r="r" b="b"/>
              <a:pathLst>
                <a:path w="393700">
                  <a:moveTo>
                    <a:pt x="0" y="0"/>
                  </a:moveTo>
                  <a:lnTo>
                    <a:pt x="393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6844839" y="357050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6818528" y="354419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7561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6818528" y="354419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818528" y="383057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7561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6818528" y="383057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" name="object 214"/>
          <p:cNvSpPr txBox="1"/>
          <p:nvPr/>
        </p:nvSpPr>
        <p:spPr>
          <a:xfrm>
            <a:off x="6756763" y="3070974"/>
            <a:ext cx="109220" cy="747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  <a:tabLst>
                <a:tab pos="572770" algn="l"/>
              </a:tabLst>
            </a:pPr>
            <a:r>
              <a:rPr sz="650" i="1" dirty="0">
                <a:latin typeface="ISOCPEUR"/>
                <a:cs typeface="ISOCPEUR"/>
              </a:rPr>
              <a:t>1200</a:t>
            </a:r>
            <a:r>
              <a:rPr sz="650" i="1" spc="210" dirty="0">
                <a:latin typeface="ISOCPEUR"/>
                <a:cs typeface="ISOCPEUR"/>
              </a:rPr>
              <a:t>  </a:t>
            </a:r>
            <a:r>
              <a:rPr sz="650" i="1" spc="-20" dirty="0">
                <a:latin typeface="ISOCPEUR"/>
                <a:cs typeface="ISOCPEUR"/>
              </a:rPr>
              <a:t>1000</a:t>
            </a:r>
            <a:r>
              <a:rPr sz="650" i="1" dirty="0">
                <a:latin typeface="ISOCPEUR"/>
                <a:cs typeface="ISOCPEUR"/>
              </a:rPr>
              <a:t>	</a:t>
            </a:r>
            <a:r>
              <a:rPr sz="650" i="1" spc="-20" dirty="0">
                <a:latin typeface="ISOCPEUR"/>
                <a:cs typeface="ISOCPEUR"/>
              </a:rPr>
              <a:t>1090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15" name="object 215"/>
          <p:cNvGrpSpPr/>
          <p:nvPr/>
        </p:nvGrpSpPr>
        <p:grpSpPr>
          <a:xfrm>
            <a:off x="6528851" y="2395368"/>
            <a:ext cx="287020" cy="196850"/>
            <a:chOff x="6528851" y="2395368"/>
            <a:chExt cx="287020" cy="196850"/>
          </a:xfrm>
        </p:grpSpPr>
        <p:sp>
          <p:nvSpPr>
            <p:cNvPr id="216" name="object 216"/>
            <p:cNvSpPr/>
            <p:nvPr/>
          </p:nvSpPr>
          <p:spPr>
            <a:xfrm>
              <a:off x="6696081" y="2444199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19">
                  <a:moveTo>
                    <a:pt x="0" y="14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6530121" y="2444199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19">
                  <a:moveTo>
                    <a:pt x="0" y="14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6530121" y="2474558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1659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613101" y="2396638"/>
              <a:ext cx="201930" cy="78105"/>
            </a:xfrm>
            <a:custGeom>
              <a:avLst/>
              <a:gdLst/>
              <a:ahLst/>
              <a:cxnLst/>
              <a:rect l="l" t="t" r="r" b="b"/>
              <a:pathLst>
                <a:path w="201929" h="78105">
                  <a:moveTo>
                    <a:pt x="0" y="77920"/>
                  </a:moveTo>
                  <a:lnTo>
                    <a:pt x="23274" y="0"/>
                  </a:lnTo>
                  <a:lnTo>
                    <a:pt x="2013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0" name="object 220"/>
          <p:cNvSpPr txBox="1"/>
          <p:nvPr/>
        </p:nvSpPr>
        <p:spPr>
          <a:xfrm>
            <a:off x="6639868" y="2288277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695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21" name="object 221"/>
          <p:cNvGrpSpPr/>
          <p:nvPr/>
        </p:nvGrpSpPr>
        <p:grpSpPr>
          <a:xfrm>
            <a:off x="3904862" y="2448247"/>
            <a:ext cx="2818130" cy="464820"/>
            <a:chOff x="3904862" y="2448247"/>
            <a:chExt cx="2818130" cy="464820"/>
          </a:xfrm>
        </p:grpSpPr>
        <p:sp>
          <p:nvSpPr>
            <p:cNvPr id="222" name="object 222"/>
            <p:cNvSpPr/>
            <p:nvPr/>
          </p:nvSpPr>
          <p:spPr>
            <a:xfrm>
              <a:off x="6669771" y="244824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669771" y="244824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03811" y="244824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03811" y="244824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906132" y="2816597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>
                  <a:moveTo>
                    <a:pt x="172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906132" y="2911721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>
                  <a:moveTo>
                    <a:pt x="172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3935478" y="281659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9" name="object 229"/>
          <p:cNvSpPr txBox="1"/>
          <p:nvPr/>
        </p:nvSpPr>
        <p:spPr>
          <a:xfrm>
            <a:off x="3808948" y="2325327"/>
            <a:ext cx="109220" cy="4324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30" name="object 230"/>
          <p:cNvGrpSpPr/>
          <p:nvPr/>
        </p:nvGrpSpPr>
        <p:grpSpPr>
          <a:xfrm>
            <a:off x="3701460" y="2744491"/>
            <a:ext cx="378460" cy="324485"/>
            <a:chOff x="3701460" y="2744491"/>
            <a:chExt cx="378460" cy="324485"/>
          </a:xfrm>
        </p:grpSpPr>
        <p:sp>
          <p:nvSpPr>
            <p:cNvPr id="231" name="object 231"/>
            <p:cNvSpPr/>
            <p:nvPr/>
          </p:nvSpPr>
          <p:spPr>
            <a:xfrm>
              <a:off x="3909168" y="27902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909168" y="27902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3909168" y="28854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3909168" y="28854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3906132" y="2911721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>
                  <a:moveTo>
                    <a:pt x="172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3906132" y="3023036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3935478" y="291172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3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3809996" y="2745761"/>
              <a:ext cx="125730" cy="221615"/>
            </a:xfrm>
            <a:custGeom>
              <a:avLst/>
              <a:gdLst/>
              <a:ahLst/>
              <a:cxnLst/>
              <a:rect l="l" t="t" r="r" b="b"/>
              <a:pathLst>
                <a:path w="125729" h="221614">
                  <a:moveTo>
                    <a:pt x="125481" y="221617"/>
                  </a:moveTo>
                  <a:lnTo>
                    <a:pt x="0" y="1770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909168" y="28854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909168" y="28854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3909168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909168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906132" y="3023036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906132" y="3067561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>
                  <a:moveTo>
                    <a:pt x="172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3935478" y="302303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702730" y="2793323"/>
              <a:ext cx="233045" cy="252095"/>
            </a:xfrm>
            <a:custGeom>
              <a:avLst/>
              <a:gdLst/>
              <a:ahLst/>
              <a:cxnLst/>
              <a:rect l="l" t="t" r="r" b="b"/>
              <a:pathLst>
                <a:path w="233045" h="252094">
                  <a:moveTo>
                    <a:pt x="232748" y="251975"/>
                  </a:moveTo>
                  <a:lnTo>
                    <a:pt x="0" y="1669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7" name="object 247"/>
          <p:cNvSpPr txBox="1"/>
          <p:nvPr/>
        </p:nvSpPr>
        <p:spPr>
          <a:xfrm>
            <a:off x="3613642" y="2761816"/>
            <a:ext cx="216535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185</a:t>
            </a:r>
            <a:endParaRPr sz="650">
              <a:latin typeface="ISOCPEUR"/>
              <a:cs typeface="ISOCPEUR"/>
            </a:endParaRPr>
          </a:p>
          <a:p>
            <a:pPr marL="49530">
              <a:lnSpc>
                <a:spcPct val="100000"/>
              </a:lnSpc>
              <a:spcBef>
                <a:spcPts val="65"/>
              </a:spcBef>
            </a:pPr>
            <a:r>
              <a:rPr sz="650" i="1" spc="-25" dirty="0">
                <a:latin typeface="ISOCPEUR"/>
                <a:cs typeface="ISOCPEUR"/>
              </a:rPr>
              <a:t>465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48" name="object 248"/>
          <p:cNvGrpSpPr/>
          <p:nvPr/>
        </p:nvGrpSpPr>
        <p:grpSpPr>
          <a:xfrm>
            <a:off x="3808726" y="2626093"/>
            <a:ext cx="1251585" cy="683895"/>
            <a:chOff x="3808726" y="2626093"/>
            <a:chExt cx="1251585" cy="683895"/>
          </a:xfrm>
        </p:grpSpPr>
        <p:sp>
          <p:nvSpPr>
            <p:cNvPr id="249" name="object 249"/>
            <p:cNvSpPr/>
            <p:nvPr/>
          </p:nvSpPr>
          <p:spPr>
            <a:xfrm>
              <a:off x="3909168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3909168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3909168" y="30412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909168" y="30412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906132" y="3067561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>
                  <a:moveTo>
                    <a:pt x="172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906132" y="3115123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>
                  <a:moveTo>
                    <a:pt x="172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935478" y="306756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809996" y="3091848"/>
              <a:ext cx="125730" cy="217170"/>
            </a:xfrm>
            <a:custGeom>
              <a:avLst/>
              <a:gdLst/>
              <a:ahLst/>
              <a:cxnLst/>
              <a:rect l="l" t="t" r="r" b="b"/>
              <a:pathLst>
                <a:path w="125729" h="217170">
                  <a:moveTo>
                    <a:pt x="125481" y="0"/>
                  </a:moveTo>
                  <a:lnTo>
                    <a:pt x="0" y="39466"/>
                  </a:lnTo>
                  <a:lnTo>
                    <a:pt x="0" y="2165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909168" y="30412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909168" y="30412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909168" y="3088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909168" y="3088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5058744" y="2627363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986896" y="2627363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986896" y="265772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4" name="object 264"/>
          <p:cNvSpPr txBox="1"/>
          <p:nvPr/>
        </p:nvSpPr>
        <p:spPr>
          <a:xfrm>
            <a:off x="5108785" y="2552396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300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65" name="object 265"/>
          <p:cNvGrpSpPr/>
          <p:nvPr/>
        </p:nvGrpSpPr>
        <p:grpSpPr>
          <a:xfrm>
            <a:off x="4554594" y="2611985"/>
            <a:ext cx="530860" cy="445770"/>
            <a:chOff x="4554594" y="2611985"/>
            <a:chExt cx="530860" cy="445770"/>
          </a:xfrm>
        </p:grpSpPr>
        <p:sp>
          <p:nvSpPr>
            <p:cNvPr id="266" name="object 266"/>
            <p:cNvSpPr/>
            <p:nvPr/>
          </p:nvSpPr>
          <p:spPr>
            <a:xfrm>
              <a:off x="5032434" y="26314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5032434" y="26314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960585" y="26314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960585" y="26314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556816" y="291172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556816" y="281659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587175" y="2983569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18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587175" y="2672900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587175" y="281659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575032" y="291172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89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4575032" y="291172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89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575032" y="274474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89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575032" y="274474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89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587175" y="2614207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0" name="object 280"/>
          <p:cNvSpPr txBox="1"/>
          <p:nvPr/>
        </p:nvSpPr>
        <p:spPr>
          <a:xfrm>
            <a:off x="4674658" y="2443092"/>
            <a:ext cx="9525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4600786" y="2591861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82" name="object 282"/>
          <p:cNvGrpSpPr/>
          <p:nvPr/>
        </p:nvGrpSpPr>
        <p:grpSpPr>
          <a:xfrm>
            <a:off x="4087073" y="2611985"/>
            <a:ext cx="502920" cy="677545"/>
            <a:chOff x="4087073" y="2611985"/>
            <a:chExt cx="502920" cy="677545"/>
          </a:xfrm>
        </p:grpSpPr>
        <p:sp>
          <p:nvSpPr>
            <p:cNvPr id="283" name="object 283"/>
            <p:cNvSpPr/>
            <p:nvPr/>
          </p:nvSpPr>
          <p:spPr>
            <a:xfrm>
              <a:off x="4587175" y="2614207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15482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4089295" y="3287155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5" name="object 285"/>
          <p:cNvSpPr txBox="1"/>
          <p:nvPr/>
        </p:nvSpPr>
        <p:spPr>
          <a:xfrm>
            <a:off x="4160587" y="3115028"/>
            <a:ext cx="9525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4094810" y="3264809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шт.</a:t>
            </a:r>
            <a:r>
              <a:rPr sz="650" i="1" spc="35" dirty="0">
                <a:latin typeface="ISOCPEUR"/>
                <a:cs typeface="ISOCPEUR"/>
              </a:rPr>
              <a:t>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87" name="object 287"/>
          <p:cNvGrpSpPr/>
          <p:nvPr/>
        </p:nvGrpSpPr>
        <p:grpSpPr>
          <a:xfrm>
            <a:off x="4351192" y="2815327"/>
            <a:ext cx="6021705" cy="474345"/>
            <a:chOff x="4351192" y="2815327"/>
            <a:chExt cx="6021705" cy="474345"/>
          </a:xfrm>
        </p:grpSpPr>
        <p:sp>
          <p:nvSpPr>
            <p:cNvPr id="288" name="object 288"/>
            <p:cNvSpPr/>
            <p:nvPr/>
          </p:nvSpPr>
          <p:spPr>
            <a:xfrm>
              <a:off x="4353414" y="3067561"/>
              <a:ext cx="226695" cy="219710"/>
            </a:xfrm>
            <a:custGeom>
              <a:avLst/>
              <a:gdLst/>
              <a:ahLst/>
              <a:cxnLst/>
              <a:rect l="l" t="t" r="r" b="b"/>
              <a:pathLst>
                <a:path w="226695" h="219710">
                  <a:moveTo>
                    <a:pt x="226677" y="47561"/>
                  </a:moveTo>
                  <a:lnTo>
                    <a:pt x="0" y="219593"/>
                  </a:lnTo>
                  <a:lnTo>
                    <a:pt x="11232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198445" y="2816597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0198445" y="2911721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0341130" y="281659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 txBox="1"/>
          <p:nvPr/>
        </p:nvSpPr>
        <p:spPr>
          <a:xfrm>
            <a:off x="10290497" y="2325327"/>
            <a:ext cx="109220" cy="4324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93" name="object 293"/>
          <p:cNvGrpSpPr/>
          <p:nvPr/>
        </p:nvGrpSpPr>
        <p:grpSpPr>
          <a:xfrm>
            <a:off x="10197175" y="2744491"/>
            <a:ext cx="389255" cy="324485"/>
            <a:chOff x="10197175" y="2744491"/>
            <a:chExt cx="389255" cy="324485"/>
          </a:xfrm>
        </p:grpSpPr>
        <p:sp>
          <p:nvSpPr>
            <p:cNvPr id="294" name="object 294"/>
            <p:cNvSpPr/>
            <p:nvPr/>
          </p:nvSpPr>
          <p:spPr>
            <a:xfrm>
              <a:off x="10314819" y="27902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0314819" y="27902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0314819" y="28854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0314819" y="28854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0198445" y="2911721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0225767" y="3023036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0341130" y="291172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3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0341130" y="2745761"/>
              <a:ext cx="125730" cy="221615"/>
            </a:xfrm>
            <a:custGeom>
              <a:avLst/>
              <a:gdLst/>
              <a:ahLst/>
              <a:cxnLst/>
              <a:rect l="l" t="t" r="r" b="b"/>
              <a:pathLst>
                <a:path w="125729" h="221614">
                  <a:moveTo>
                    <a:pt x="0" y="221617"/>
                  </a:moveTo>
                  <a:lnTo>
                    <a:pt x="125481" y="177091"/>
                  </a:lnTo>
                  <a:lnTo>
                    <a:pt x="125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0314819" y="28854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0314819" y="28854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0314819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0314819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0225767" y="3023036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0198445" y="3067561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0341130" y="302303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0341130" y="2771060"/>
              <a:ext cx="244475" cy="274320"/>
            </a:xfrm>
            <a:custGeom>
              <a:avLst/>
              <a:gdLst/>
              <a:ahLst/>
              <a:cxnLst/>
              <a:rect l="l" t="t" r="r" b="b"/>
              <a:pathLst>
                <a:path w="244475" h="274319">
                  <a:moveTo>
                    <a:pt x="0" y="274238"/>
                  </a:moveTo>
                  <a:lnTo>
                    <a:pt x="243880" y="165960"/>
                  </a:lnTo>
                  <a:lnTo>
                    <a:pt x="2438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0" name="object 310"/>
          <p:cNvSpPr txBox="1"/>
          <p:nvPr/>
        </p:nvSpPr>
        <p:spPr>
          <a:xfrm>
            <a:off x="10377525" y="2761816"/>
            <a:ext cx="227329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667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465</a:t>
            </a:r>
            <a:endParaRPr sz="6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650" i="1" spc="-25" dirty="0">
                <a:latin typeface="ISOCPEUR"/>
                <a:cs typeface="ISOCPEUR"/>
              </a:rPr>
              <a:t>185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11" name="object 311"/>
          <p:cNvGrpSpPr/>
          <p:nvPr/>
        </p:nvGrpSpPr>
        <p:grpSpPr>
          <a:xfrm>
            <a:off x="9423092" y="2611985"/>
            <a:ext cx="1045210" cy="711200"/>
            <a:chOff x="9423092" y="2611985"/>
            <a:chExt cx="1045210" cy="711200"/>
          </a:xfrm>
        </p:grpSpPr>
        <p:sp>
          <p:nvSpPr>
            <p:cNvPr id="312" name="object 312"/>
            <p:cNvSpPr/>
            <p:nvPr/>
          </p:nvSpPr>
          <p:spPr>
            <a:xfrm>
              <a:off x="10314820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0314820" y="29967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0314820" y="30412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0314820" y="30412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0198445" y="3067561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0198445" y="311512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0341130" y="306756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0341130" y="3091848"/>
              <a:ext cx="125730" cy="229870"/>
            </a:xfrm>
            <a:custGeom>
              <a:avLst/>
              <a:gdLst/>
              <a:ahLst/>
              <a:cxnLst/>
              <a:rect l="l" t="t" r="r" b="b"/>
              <a:pathLst>
                <a:path w="125729" h="229870">
                  <a:moveTo>
                    <a:pt x="0" y="0"/>
                  </a:moveTo>
                  <a:lnTo>
                    <a:pt x="125481" y="52621"/>
                  </a:lnTo>
                  <a:lnTo>
                    <a:pt x="125481" y="229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0314820" y="30412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0314820" y="30412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0314820" y="3088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0314820" y="3088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9696517" y="291172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9696517" y="281659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9689434" y="2983569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18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9689434" y="2672900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9689434" y="281659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9678302" y="291172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11131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9678302" y="291172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71848"/>
                  </a:moveTo>
                  <a:lnTo>
                    <a:pt x="23274" y="71848"/>
                  </a:lnTo>
                  <a:lnTo>
                    <a:pt x="11131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9678302" y="2744749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23274" y="0"/>
                  </a:moveTo>
                  <a:lnTo>
                    <a:pt x="0" y="0"/>
                  </a:lnTo>
                  <a:lnTo>
                    <a:pt x="11131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9678302" y="2744749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0"/>
                  </a:moveTo>
                  <a:lnTo>
                    <a:pt x="23274" y="0"/>
                  </a:lnTo>
                  <a:lnTo>
                    <a:pt x="11131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425314" y="2614207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4" name="object 334"/>
          <p:cNvSpPr txBox="1"/>
          <p:nvPr/>
        </p:nvSpPr>
        <p:spPr>
          <a:xfrm>
            <a:off x="9422734" y="2431249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35" name="object 335"/>
          <p:cNvGrpSpPr/>
          <p:nvPr/>
        </p:nvGrpSpPr>
        <p:grpSpPr>
          <a:xfrm>
            <a:off x="9687211" y="2611985"/>
            <a:ext cx="493395" cy="660400"/>
            <a:chOff x="9687211" y="2611985"/>
            <a:chExt cx="493395" cy="660400"/>
          </a:xfrm>
        </p:grpSpPr>
        <p:sp>
          <p:nvSpPr>
            <p:cNvPr id="336" name="object 336"/>
            <p:cNvSpPr/>
            <p:nvPr/>
          </p:nvSpPr>
          <p:spPr>
            <a:xfrm>
              <a:off x="9689434" y="2614207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15482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9913075" y="3269952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26513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8" name="object 338"/>
          <p:cNvSpPr txBox="1"/>
          <p:nvPr/>
        </p:nvSpPr>
        <p:spPr>
          <a:xfrm>
            <a:off x="10000558" y="3098837"/>
            <a:ext cx="9525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9935793" y="3247606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шт.</a:t>
            </a:r>
            <a:r>
              <a:rPr sz="650" i="1" spc="35" dirty="0">
                <a:latin typeface="ISOCPEUR"/>
                <a:cs typeface="ISOCPEUR"/>
              </a:rPr>
              <a:t>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40" name="object 340"/>
          <p:cNvGrpSpPr/>
          <p:nvPr/>
        </p:nvGrpSpPr>
        <p:grpSpPr>
          <a:xfrm>
            <a:off x="9599112" y="3065339"/>
            <a:ext cx="774065" cy="340360"/>
            <a:chOff x="9599112" y="3065339"/>
            <a:chExt cx="774065" cy="340360"/>
          </a:xfrm>
        </p:grpSpPr>
        <p:sp>
          <p:nvSpPr>
            <p:cNvPr id="341" name="object 341"/>
            <p:cNvSpPr/>
            <p:nvPr/>
          </p:nvSpPr>
          <p:spPr>
            <a:xfrm>
              <a:off x="9696517" y="3067561"/>
              <a:ext cx="217170" cy="202565"/>
            </a:xfrm>
            <a:custGeom>
              <a:avLst/>
              <a:gdLst/>
              <a:ahLst/>
              <a:cxnLst/>
              <a:rect l="l" t="t" r="r" b="b"/>
              <a:pathLst>
                <a:path w="217170" h="202564">
                  <a:moveTo>
                    <a:pt x="0" y="47561"/>
                  </a:moveTo>
                  <a:lnTo>
                    <a:pt x="216557" y="202390"/>
                  </a:ln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0198445" y="311512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600382" y="3379242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7711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0341130" y="3115123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0"/>
                  </a:moveTo>
                  <a:lnTo>
                    <a:pt x="0" y="264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0314820" y="3088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0314820" y="3088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0314820" y="3352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0314820" y="3352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9" name="object 349"/>
          <p:cNvSpPr txBox="1"/>
          <p:nvPr/>
        </p:nvSpPr>
        <p:spPr>
          <a:xfrm>
            <a:off x="10252043" y="3160609"/>
            <a:ext cx="234950" cy="1860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1105</a:t>
            </a:r>
            <a:endParaRPr sz="650">
              <a:latin typeface="ISOCPEUR"/>
              <a:cs typeface="ISOCPEUR"/>
            </a:endParaRPr>
          </a:p>
          <a:p>
            <a:pPr marL="42545">
              <a:lnSpc>
                <a:spcPct val="100000"/>
              </a:lnSpc>
              <a:spcBef>
                <a:spcPts val="204"/>
              </a:spcBef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50" name="object 350"/>
          <p:cNvGrpSpPr/>
          <p:nvPr/>
        </p:nvGrpSpPr>
        <p:grpSpPr>
          <a:xfrm>
            <a:off x="9599112" y="3377972"/>
            <a:ext cx="774065" cy="779145"/>
            <a:chOff x="9599112" y="3377972"/>
            <a:chExt cx="774065" cy="779145"/>
          </a:xfrm>
        </p:grpSpPr>
        <p:sp>
          <p:nvSpPr>
            <p:cNvPr id="351" name="object 351"/>
            <p:cNvSpPr/>
            <p:nvPr/>
          </p:nvSpPr>
          <p:spPr>
            <a:xfrm>
              <a:off x="9600382" y="3379242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7711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600382" y="3570501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7711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0341130" y="3379242"/>
              <a:ext cx="0" cy="776605"/>
            </a:xfrm>
            <a:custGeom>
              <a:avLst/>
              <a:gdLst/>
              <a:ahLst/>
              <a:cxnLst/>
              <a:rect l="l" t="t" r="r" b="b"/>
              <a:pathLst>
                <a:path h="776604">
                  <a:moveTo>
                    <a:pt x="0" y="0"/>
                  </a:moveTo>
                  <a:lnTo>
                    <a:pt x="0" y="191258"/>
                  </a:lnTo>
                  <a:lnTo>
                    <a:pt x="0" y="7761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4" name="object 354"/>
          <p:cNvSpPr txBox="1"/>
          <p:nvPr/>
        </p:nvSpPr>
        <p:spPr>
          <a:xfrm>
            <a:off x="10252043" y="3691545"/>
            <a:ext cx="109220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4х200=800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55" name="object 355"/>
          <p:cNvGrpSpPr/>
          <p:nvPr/>
        </p:nvGrpSpPr>
        <p:grpSpPr>
          <a:xfrm>
            <a:off x="9438271" y="3352932"/>
            <a:ext cx="929640" cy="480059"/>
            <a:chOff x="9438271" y="3352932"/>
            <a:chExt cx="929640" cy="480059"/>
          </a:xfrm>
        </p:grpSpPr>
        <p:sp>
          <p:nvSpPr>
            <p:cNvPr id="356" name="object 356"/>
            <p:cNvSpPr/>
            <p:nvPr/>
          </p:nvSpPr>
          <p:spPr>
            <a:xfrm>
              <a:off x="10314819" y="3352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0314819" y="3352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0314819" y="354419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0314819" y="354419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9440493" y="357050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9476923" y="337924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9470852" y="345109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9458708" y="3498653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89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9458708" y="3498653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89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9458708" y="3379242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89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9458708" y="3379242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89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470852" y="383057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8" name="object 368"/>
          <p:cNvSpPr txBox="1"/>
          <p:nvPr/>
        </p:nvSpPr>
        <p:spPr>
          <a:xfrm>
            <a:off x="9468272" y="3646604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69" name="object 369"/>
          <p:cNvGrpSpPr/>
          <p:nvPr/>
        </p:nvGrpSpPr>
        <p:grpSpPr>
          <a:xfrm>
            <a:off x="9072143" y="3265904"/>
            <a:ext cx="401320" cy="567055"/>
            <a:chOff x="9072143" y="3265904"/>
            <a:chExt cx="401320" cy="567055"/>
          </a:xfrm>
        </p:grpSpPr>
        <p:sp>
          <p:nvSpPr>
            <p:cNvPr id="370" name="object 370"/>
            <p:cNvSpPr/>
            <p:nvPr/>
          </p:nvSpPr>
          <p:spPr>
            <a:xfrm>
              <a:off x="9470852" y="3570501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260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1" name="object 37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072143" y="3265904"/>
              <a:ext cx="292453" cy="90063"/>
            </a:xfrm>
            <a:prstGeom prst="rect">
              <a:avLst/>
            </a:prstGeom>
          </p:spPr>
        </p:pic>
      </p:grpSp>
      <p:sp>
        <p:nvSpPr>
          <p:cNvPr id="372" name="object 372"/>
          <p:cNvSpPr txBox="1"/>
          <p:nvPr/>
        </p:nvSpPr>
        <p:spPr>
          <a:xfrm>
            <a:off x="9114089" y="3186890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1000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73" name="object 373"/>
          <p:cNvGrpSpPr/>
          <p:nvPr/>
        </p:nvGrpSpPr>
        <p:grpSpPr>
          <a:xfrm>
            <a:off x="3904862" y="3088812"/>
            <a:ext cx="820419" cy="316865"/>
            <a:chOff x="3904862" y="3088812"/>
            <a:chExt cx="820419" cy="316865"/>
          </a:xfrm>
        </p:grpSpPr>
        <p:sp>
          <p:nvSpPr>
            <p:cNvPr id="374" name="object 374"/>
            <p:cNvSpPr/>
            <p:nvPr/>
          </p:nvSpPr>
          <p:spPr>
            <a:xfrm>
              <a:off x="3906132" y="3115123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>
                  <a:moveTo>
                    <a:pt x="172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906132" y="3379242"/>
              <a:ext cx="817880" cy="0"/>
            </a:xfrm>
            <a:custGeom>
              <a:avLst/>
              <a:gdLst/>
              <a:ahLst/>
              <a:cxnLst/>
              <a:rect l="l" t="t" r="r" b="b"/>
              <a:pathLst>
                <a:path w="817879">
                  <a:moveTo>
                    <a:pt x="8176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3935478" y="3115123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0"/>
                  </a:moveTo>
                  <a:lnTo>
                    <a:pt x="0" y="264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3909167" y="3088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3909167" y="3088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3909167" y="3352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3909167" y="3352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1" name="object 381"/>
          <p:cNvSpPr txBox="1"/>
          <p:nvPr/>
        </p:nvSpPr>
        <p:spPr>
          <a:xfrm>
            <a:off x="3720909" y="3147454"/>
            <a:ext cx="23495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588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i="1" spc="-20" dirty="0">
                <a:latin typeface="ISOCPEUR"/>
                <a:cs typeface="ISOCPEUR"/>
              </a:rPr>
              <a:t>1105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82" name="object 382"/>
          <p:cNvGrpSpPr/>
          <p:nvPr/>
        </p:nvGrpSpPr>
        <p:grpSpPr>
          <a:xfrm>
            <a:off x="3904862" y="3377972"/>
            <a:ext cx="820419" cy="194310"/>
            <a:chOff x="3904862" y="3377972"/>
            <a:chExt cx="820419" cy="194310"/>
          </a:xfrm>
        </p:grpSpPr>
        <p:sp>
          <p:nvSpPr>
            <p:cNvPr id="383" name="object 383"/>
            <p:cNvSpPr/>
            <p:nvPr/>
          </p:nvSpPr>
          <p:spPr>
            <a:xfrm>
              <a:off x="3906132" y="3379242"/>
              <a:ext cx="817880" cy="0"/>
            </a:xfrm>
            <a:custGeom>
              <a:avLst/>
              <a:gdLst/>
              <a:ahLst/>
              <a:cxnLst/>
              <a:rect l="l" t="t" r="r" b="b"/>
              <a:pathLst>
                <a:path w="817879">
                  <a:moveTo>
                    <a:pt x="8176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3906132" y="3570501"/>
              <a:ext cx="817880" cy="0"/>
            </a:xfrm>
            <a:custGeom>
              <a:avLst/>
              <a:gdLst/>
              <a:ahLst/>
              <a:cxnLst/>
              <a:rect l="l" t="t" r="r" b="b"/>
              <a:pathLst>
                <a:path w="817879">
                  <a:moveTo>
                    <a:pt x="8176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3935478" y="3379242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0"/>
                  </a:moveTo>
                  <a:lnTo>
                    <a:pt x="0" y="1912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6" name="object 386"/>
          <p:cNvSpPr txBox="1"/>
          <p:nvPr/>
        </p:nvSpPr>
        <p:spPr>
          <a:xfrm>
            <a:off x="3862582" y="3669283"/>
            <a:ext cx="109220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4х200=800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87" name="object 387"/>
          <p:cNvGrpSpPr/>
          <p:nvPr/>
        </p:nvGrpSpPr>
        <p:grpSpPr>
          <a:xfrm>
            <a:off x="3909167" y="3265904"/>
            <a:ext cx="1343025" cy="331470"/>
            <a:chOff x="3909167" y="3265904"/>
            <a:chExt cx="1343025" cy="331470"/>
          </a:xfrm>
        </p:grpSpPr>
        <p:sp>
          <p:nvSpPr>
            <p:cNvPr id="388" name="object 388"/>
            <p:cNvSpPr/>
            <p:nvPr/>
          </p:nvSpPr>
          <p:spPr>
            <a:xfrm>
              <a:off x="3909167" y="3352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3909167" y="3352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3909167" y="354419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3909167" y="354419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2" name="object 39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60585" y="3265904"/>
              <a:ext cx="291441" cy="90063"/>
            </a:xfrm>
            <a:prstGeom prst="rect">
              <a:avLst/>
            </a:prstGeom>
          </p:spPr>
        </p:pic>
      </p:grpSp>
      <p:sp>
        <p:nvSpPr>
          <p:cNvPr id="393" name="object 393"/>
          <p:cNvSpPr txBox="1"/>
          <p:nvPr/>
        </p:nvSpPr>
        <p:spPr>
          <a:xfrm>
            <a:off x="5002530" y="3186890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1000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94" name="object 394"/>
          <p:cNvGrpSpPr/>
          <p:nvPr/>
        </p:nvGrpSpPr>
        <p:grpSpPr>
          <a:xfrm>
            <a:off x="5087892" y="3377020"/>
            <a:ext cx="299085" cy="455930"/>
            <a:chOff x="5087892" y="3377020"/>
            <a:chExt cx="299085" cy="455930"/>
          </a:xfrm>
        </p:grpSpPr>
        <p:sp>
          <p:nvSpPr>
            <p:cNvPr id="395" name="object 395"/>
            <p:cNvSpPr/>
            <p:nvPr/>
          </p:nvSpPr>
          <p:spPr>
            <a:xfrm>
              <a:off x="5090115" y="357050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5126545" y="337924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5120473" y="345109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5108330" y="349865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23274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5108330" y="349865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0"/>
                  </a:moveTo>
                  <a:lnTo>
                    <a:pt x="23274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5108330" y="337924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12143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5108330" y="337924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71848"/>
                  </a:moveTo>
                  <a:lnTo>
                    <a:pt x="23274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5120473" y="383057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3" name="object 403"/>
          <p:cNvSpPr txBox="1"/>
          <p:nvPr/>
        </p:nvSpPr>
        <p:spPr>
          <a:xfrm>
            <a:off x="5191765" y="3658446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5117893" y="3807214"/>
            <a:ext cx="2413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05" name="object 405"/>
          <p:cNvGrpSpPr/>
          <p:nvPr/>
        </p:nvGrpSpPr>
        <p:grpSpPr>
          <a:xfrm>
            <a:off x="5118251" y="3568279"/>
            <a:ext cx="935355" cy="520700"/>
            <a:chOff x="5118251" y="3568279"/>
            <a:chExt cx="935355" cy="520700"/>
          </a:xfrm>
        </p:grpSpPr>
        <p:sp>
          <p:nvSpPr>
            <p:cNvPr id="406" name="object 406"/>
            <p:cNvSpPr/>
            <p:nvPr/>
          </p:nvSpPr>
          <p:spPr>
            <a:xfrm>
              <a:off x="5120473" y="3570501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260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5739787" y="3881170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h="207010">
                  <a:moveTo>
                    <a:pt x="0" y="0"/>
                  </a:moveTo>
                  <a:lnTo>
                    <a:pt x="0" y="2064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027182" y="3881170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h="207010">
                  <a:moveTo>
                    <a:pt x="0" y="0"/>
                  </a:moveTo>
                  <a:lnTo>
                    <a:pt x="0" y="2064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5739787" y="4058262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5713477" y="40309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5713477" y="40309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000871" y="40309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000871" y="40309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4" name="object 414"/>
          <p:cNvSpPr txBox="1"/>
          <p:nvPr/>
        </p:nvSpPr>
        <p:spPr>
          <a:xfrm>
            <a:off x="5778697" y="3949901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15" name="object 415"/>
          <p:cNvGrpSpPr/>
          <p:nvPr/>
        </p:nvGrpSpPr>
        <p:grpSpPr>
          <a:xfrm>
            <a:off x="5706195" y="3329458"/>
            <a:ext cx="278765" cy="530860"/>
            <a:chOff x="5706195" y="3329458"/>
            <a:chExt cx="278765" cy="530860"/>
          </a:xfrm>
        </p:grpSpPr>
        <p:sp>
          <p:nvSpPr>
            <p:cNvPr id="416" name="object 416"/>
            <p:cNvSpPr/>
            <p:nvPr/>
          </p:nvSpPr>
          <p:spPr>
            <a:xfrm>
              <a:off x="5943190" y="3857895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5943190" y="333168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5973548" y="3403529"/>
              <a:ext cx="0" cy="382905"/>
            </a:xfrm>
            <a:custGeom>
              <a:avLst/>
              <a:gdLst/>
              <a:ahLst/>
              <a:cxnLst/>
              <a:rect l="l" t="t" r="r" b="b"/>
              <a:pathLst>
                <a:path h="382904">
                  <a:moveTo>
                    <a:pt x="0" y="38251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5961405" y="378604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23274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961405" y="378604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0"/>
                  </a:moveTo>
                  <a:lnTo>
                    <a:pt x="23274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5961405" y="333168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12143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5961405" y="333168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89">
                  <a:moveTo>
                    <a:pt x="0" y="71848"/>
                  </a:moveTo>
                  <a:lnTo>
                    <a:pt x="23274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5708417" y="3715210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0" y="0"/>
                  </a:moveTo>
                  <a:lnTo>
                    <a:pt x="265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4" name="object 424"/>
          <p:cNvSpPr txBox="1"/>
          <p:nvPr/>
        </p:nvSpPr>
        <p:spPr>
          <a:xfrm>
            <a:off x="5708872" y="3532254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25" name="object 425"/>
          <p:cNvGrpSpPr/>
          <p:nvPr/>
        </p:nvGrpSpPr>
        <p:grpSpPr>
          <a:xfrm>
            <a:off x="8336256" y="3281896"/>
            <a:ext cx="299085" cy="578485"/>
            <a:chOff x="8336256" y="3281896"/>
            <a:chExt cx="299085" cy="578485"/>
          </a:xfrm>
        </p:grpSpPr>
        <p:sp>
          <p:nvSpPr>
            <p:cNvPr id="426" name="object 426"/>
            <p:cNvSpPr/>
            <p:nvPr/>
          </p:nvSpPr>
          <p:spPr>
            <a:xfrm>
              <a:off x="8338478" y="385789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8338478" y="328411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8368837" y="3355967"/>
              <a:ext cx="0" cy="430530"/>
            </a:xfrm>
            <a:custGeom>
              <a:avLst/>
              <a:gdLst/>
              <a:ahLst/>
              <a:cxnLst/>
              <a:rect l="l" t="t" r="r" b="b"/>
              <a:pathLst>
                <a:path h="430529">
                  <a:moveTo>
                    <a:pt x="0" y="43007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8356693" y="378604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89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8356693" y="378604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89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8356693" y="328411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89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8356693" y="328411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89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8368837" y="3715210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4" name="object 434"/>
          <p:cNvSpPr txBox="1"/>
          <p:nvPr/>
        </p:nvSpPr>
        <p:spPr>
          <a:xfrm>
            <a:off x="8443165" y="3544096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8369293" y="3692864"/>
            <a:ext cx="2413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36" name="object 436"/>
          <p:cNvGrpSpPr/>
          <p:nvPr/>
        </p:nvGrpSpPr>
        <p:grpSpPr>
          <a:xfrm>
            <a:off x="8631687" y="3257808"/>
            <a:ext cx="267970" cy="626745"/>
            <a:chOff x="8631687" y="3257808"/>
            <a:chExt cx="267970" cy="626745"/>
          </a:xfrm>
        </p:grpSpPr>
        <p:sp>
          <p:nvSpPr>
            <p:cNvPr id="437" name="object 437"/>
            <p:cNvSpPr/>
            <p:nvPr/>
          </p:nvSpPr>
          <p:spPr>
            <a:xfrm>
              <a:off x="8632957" y="3284119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0" y="0"/>
                  </a:moveTo>
                  <a:lnTo>
                    <a:pt x="265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8632957" y="3857896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0" y="0"/>
                  </a:moveTo>
                  <a:lnTo>
                    <a:pt x="265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8867729" y="3284119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39">
                  <a:moveTo>
                    <a:pt x="0" y="0"/>
                  </a:moveTo>
                  <a:lnTo>
                    <a:pt x="0" y="5737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8841419" y="32578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8841419" y="32578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8841419" y="3830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8841419" y="3830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4" name="object 444"/>
          <p:cNvSpPr txBox="1"/>
          <p:nvPr/>
        </p:nvSpPr>
        <p:spPr>
          <a:xfrm>
            <a:off x="8778641" y="3328298"/>
            <a:ext cx="109220" cy="5073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12х200=2400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45" name="object 445"/>
          <p:cNvGrpSpPr/>
          <p:nvPr/>
        </p:nvGrpSpPr>
        <p:grpSpPr>
          <a:xfrm>
            <a:off x="7628842" y="3257808"/>
            <a:ext cx="240665" cy="626745"/>
            <a:chOff x="7628842" y="3257808"/>
            <a:chExt cx="240665" cy="626745"/>
          </a:xfrm>
        </p:grpSpPr>
        <p:sp>
          <p:nvSpPr>
            <p:cNvPr id="446" name="object 446"/>
            <p:cNvSpPr/>
            <p:nvPr/>
          </p:nvSpPr>
          <p:spPr>
            <a:xfrm>
              <a:off x="7630112" y="3284119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78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630112" y="3570501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78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660471" y="328411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0"/>
                  </a:moveTo>
                  <a:lnTo>
                    <a:pt x="0" y="286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634160" y="32578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634160" y="32578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634160" y="354419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634160" y="354419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630112" y="3570501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78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630112" y="3857896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78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660471" y="357050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634160" y="354419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634160" y="354419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634160" y="3830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634160" y="3830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0" name="object 460"/>
          <p:cNvSpPr txBox="1"/>
          <p:nvPr/>
        </p:nvSpPr>
        <p:spPr>
          <a:xfrm>
            <a:off x="7571384" y="3345213"/>
            <a:ext cx="109220" cy="4730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dirty="0">
                <a:latin typeface="ISOCPEUR"/>
                <a:cs typeface="ISOCPEUR"/>
              </a:rPr>
              <a:t>1200</a:t>
            </a:r>
            <a:r>
              <a:rPr sz="650" i="1" spc="305" dirty="0">
                <a:latin typeface="ISOCPEUR"/>
                <a:cs typeface="ISOCPEUR"/>
              </a:rPr>
              <a:t>  </a:t>
            </a:r>
            <a:r>
              <a:rPr sz="650" i="1" spc="-20" dirty="0">
                <a:latin typeface="ISOCPEUR"/>
                <a:cs typeface="ISOCPEUR"/>
              </a:rPr>
              <a:t>1200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61" name="object 461"/>
          <p:cNvGrpSpPr/>
          <p:nvPr/>
        </p:nvGrpSpPr>
        <p:grpSpPr>
          <a:xfrm>
            <a:off x="7864885" y="3129032"/>
            <a:ext cx="459740" cy="132080"/>
            <a:chOff x="7864885" y="3129032"/>
            <a:chExt cx="459740" cy="132080"/>
          </a:xfrm>
        </p:grpSpPr>
        <p:sp>
          <p:nvSpPr>
            <p:cNvPr id="462" name="object 462"/>
            <p:cNvSpPr/>
            <p:nvPr/>
          </p:nvSpPr>
          <p:spPr>
            <a:xfrm>
              <a:off x="7891196" y="3130302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1295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8298001" y="3130302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1295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891196" y="3160661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>
                  <a:moveTo>
                    <a:pt x="0" y="0"/>
                  </a:moveTo>
                  <a:lnTo>
                    <a:pt x="406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864885" y="31343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864885" y="31343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8271690" y="31343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8271690" y="31343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9" name="object 469"/>
          <p:cNvSpPr txBox="1"/>
          <p:nvPr/>
        </p:nvSpPr>
        <p:spPr>
          <a:xfrm>
            <a:off x="7990823" y="3052300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1700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70" name="object 470"/>
          <p:cNvGrpSpPr/>
          <p:nvPr/>
        </p:nvGrpSpPr>
        <p:grpSpPr>
          <a:xfrm>
            <a:off x="8071125" y="2007850"/>
            <a:ext cx="994410" cy="339725"/>
            <a:chOff x="8071125" y="2007850"/>
            <a:chExt cx="994410" cy="339725"/>
          </a:xfrm>
        </p:grpSpPr>
        <p:sp>
          <p:nvSpPr>
            <p:cNvPr id="471" name="object 471"/>
            <p:cNvSpPr/>
            <p:nvPr/>
          </p:nvSpPr>
          <p:spPr>
            <a:xfrm>
              <a:off x="8371873" y="2010072"/>
              <a:ext cx="687705" cy="335280"/>
            </a:xfrm>
            <a:custGeom>
              <a:avLst/>
              <a:gdLst/>
              <a:ahLst/>
              <a:cxnLst/>
              <a:rect l="l" t="t" r="r" b="b"/>
              <a:pathLst>
                <a:path w="687704" h="335280">
                  <a:moveTo>
                    <a:pt x="687114" y="167477"/>
                  </a:moveTo>
                  <a:lnTo>
                    <a:pt x="665621" y="109039"/>
                  </a:lnTo>
                  <a:lnTo>
                    <a:pt x="606314" y="59574"/>
                  </a:lnTo>
                  <a:lnTo>
                    <a:pt x="564907" y="39388"/>
                  </a:lnTo>
                  <a:lnTo>
                    <a:pt x="516957" y="22865"/>
                  </a:lnTo>
                  <a:lnTo>
                    <a:pt x="463435" y="10477"/>
                  </a:lnTo>
                  <a:lnTo>
                    <a:pt x="405312" y="2698"/>
                  </a:lnTo>
                  <a:lnTo>
                    <a:pt x="343557" y="0"/>
                  </a:lnTo>
                  <a:lnTo>
                    <a:pt x="281802" y="2698"/>
                  </a:lnTo>
                  <a:lnTo>
                    <a:pt x="223679" y="10477"/>
                  </a:lnTo>
                  <a:lnTo>
                    <a:pt x="170157" y="22865"/>
                  </a:lnTo>
                  <a:lnTo>
                    <a:pt x="122207" y="39388"/>
                  </a:lnTo>
                  <a:lnTo>
                    <a:pt x="80800" y="59574"/>
                  </a:lnTo>
                  <a:lnTo>
                    <a:pt x="46905" y="82948"/>
                  </a:lnTo>
                  <a:lnTo>
                    <a:pt x="5535" y="137373"/>
                  </a:lnTo>
                  <a:lnTo>
                    <a:pt x="0" y="167477"/>
                  </a:lnTo>
                  <a:lnTo>
                    <a:pt x="5535" y="197582"/>
                  </a:lnTo>
                  <a:lnTo>
                    <a:pt x="46905" y="252007"/>
                  </a:lnTo>
                  <a:lnTo>
                    <a:pt x="80800" y="275381"/>
                  </a:lnTo>
                  <a:lnTo>
                    <a:pt x="122207" y="295567"/>
                  </a:lnTo>
                  <a:lnTo>
                    <a:pt x="170157" y="312090"/>
                  </a:lnTo>
                  <a:lnTo>
                    <a:pt x="223679" y="324478"/>
                  </a:lnTo>
                  <a:lnTo>
                    <a:pt x="281802" y="332257"/>
                  </a:lnTo>
                  <a:lnTo>
                    <a:pt x="343557" y="334955"/>
                  </a:lnTo>
                  <a:lnTo>
                    <a:pt x="405312" y="332257"/>
                  </a:lnTo>
                  <a:lnTo>
                    <a:pt x="463435" y="324478"/>
                  </a:lnTo>
                  <a:lnTo>
                    <a:pt x="516957" y="312090"/>
                  </a:lnTo>
                  <a:lnTo>
                    <a:pt x="564907" y="295567"/>
                  </a:lnTo>
                  <a:lnTo>
                    <a:pt x="606314" y="275381"/>
                  </a:lnTo>
                  <a:lnTo>
                    <a:pt x="640209" y="252007"/>
                  </a:lnTo>
                  <a:lnTo>
                    <a:pt x="681579" y="197582"/>
                  </a:lnTo>
                  <a:lnTo>
                    <a:pt x="687114" y="16747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8537833" y="2034359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0" y="0"/>
                  </a:moveTo>
                  <a:lnTo>
                    <a:pt x="355194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8433602" y="2082933"/>
              <a:ext cx="563880" cy="0"/>
            </a:xfrm>
            <a:custGeom>
              <a:avLst/>
              <a:gdLst/>
              <a:ahLst/>
              <a:cxnLst/>
              <a:rect l="l" t="t" r="r" b="b"/>
              <a:pathLst>
                <a:path w="563879">
                  <a:moveTo>
                    <a:pt x="0" y="0"/>
                  </a:moveTo>
                  <a:lnTo>
                    <a:pt x="563656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8386040" y="2130495"/>
              <a:ext cx="659130" cy="0"/>
            </a:xfrm>
            <a:custGeom>
              <a:avLst/>
              <a:gdLst/>
              <a:ahLst/>
              <a:cxnLst/>
              <a:rect l="l" t="t" r="r" b="b"/>
              <a:pathLst>
                <a:path w="659129">
                  <a:moveTo>
                    <a:pt x="0" y="0"/>
                  </a:moveTo>
                  <a:lnTo>
                    <a:pt x="65878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8371873" y="2178056"/>
              <a:ext cx="687705" cy="0"/>
            </a:xfrm>
            <a:custGeom>
              <a:avLst/>
              <a:gdLst/>
              <a:ahLst/>
              <a:cxnLst/>
              <a:rect l="l" t="t" r="r" b="b"/>
              <a:pathLst>
                <a:path w="687704">
                  <a:moveTo>
                    <a:pt x="0" y="0"/>
                  </a:moveTo>
                  <a:lnTo>
                    <a:pt x="687114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8386040" y="2225618"/>
              <a:ext cx="659130" cy="0"/>
            </a:xfrm>
            <a:custGeom>
              <a:avLst/>
              <a:gdLst/>
              <a:ahLst/>
              <a:cxnLst/>
              <a:rect l="l" t="t" r="r" b="b"/>
              <a:pathLst>
                <a:path w="659129">
                  <a:moveTo>
                    <a:pt x="0" y="0"/>
                  </a:moveTo>
                  <a:lnTo>
                    <a:pt x="65878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8433602" y="2274192"/>
              <a:ext cx="563880" cy="0"/>
            </a:xfrm>
            <a:custGeom>
              <a:avLst/>
              <a:gdLst/>
              <a:ahLst/>
              <a:cxnLst/>
              <a:rect l="l" t="t" r="r" b="b"/>
              <a:pathLst>
                <a:path w="563879">
                  <a:moveTo>
                    <a:pt x="0" y="0"/>
                  </a:moveTo>
                  <a:lnTo>
                    <a:pt x="563656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8538845" y="2321753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5">
                  <a:moveTo>
                    <a:pt x="0" y="0"/>
                  </a:moveTo>
                  <a:lnTo>
                    <a:pt x="35317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8073347" y="2041443"/>
              <a:ext cx="424180" cy="89535"/>
            </a:xfrm>
            <a:custGeom>
              <a:avLst/>
              <a:gdLst/>
              <a:ahLst/>
              <a:cxnLst/>
              <a:rect l="l" t="t" r="r" b="b"/>
              <a:pathLst>
                <a:path w="424179" h="89535">
                  <a:moveTo>
                    <a:pt x="0" y="0"/>
                  </a:moveTo>
                  <a:lnTo>
                    <a:pt x="231736" y="0"/>
                  </a:lnTo>
                  <a:lnTo>
                    <a:pt x="424007" y="8905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8305084" y="2041443"/>
              <a:ext cx="198755" cy="184785"/>
            </a:xfrm>
            <a:custGeom>
              <a:avLst/>
              <a:gdLst/>
              <a:ahLst/>
              <a:cxnLst/>
              <a:rect l="l" t="t" r="r" b="b"/>
              <a:pathLst>
                <a:path w="198754" h="184785">
                  <a:moveTo>
                    <a:pt x="0" y="0"/>
                  </a:moveTo>
                  <a:lnTo>
                    <a:pt x="198342" y="18417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1" name="object 481"/>
          <p:cNvSpPr txBox="1"/>
          <p:nvPr/>
        </p:nvSpPr>
        <p:spPr>
          <a:xfrm>
            <a:off x="8143627" y="1870328"/>
            <a:ext cx="6921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482" name="object 482"/>
          <p:cNvSpPr txBox="1"/>
          <p:nvPr/>
        </p:nvSpPr>
        <p:spPr>
          <a:xfrm>
            <a:off x="8070767" y="2019096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83" name="object 483"/>
          <p:cNvGrpSpPr/>
          <p:nvPr/>
        </p:nvGrpSpPr>
        <p:grpSpPr>
          <a:xfrm>
            <a:off x="847509" y="1226564"/>
            <a:ext cx="11589385" cy="5377815"/>
            <a:chOff x="847509" y="1226564"/>
            <a:chExt cx="11589385" cy="5377815"/>
          </a:xfrm>
        </p:grpSpPr>
        <p:sp>
          <p:nvSpPr>
            <p:cNvPr id="484" name="object 484"/>
            <p:cNvSpPr/>
            <p:nvPr/>
          </p:nvSpPr>
          <p:spPr>
            <a:xfrm>
              <a:off x="6554408" y="5125870"/>
              <a:ext cx="1216660" cy="47625"/>
            </a:xfrm>
            <a:custGeom>
              <a:avLst/>
              <a:gdLst/>
              <a:ahLst/>
              <a:cxnLst/>
              <a:rect l="l" t="t" r="r" b="b"/>
              <a:pathLst>
                <a:path w="1216659" h="47625">
                  <a:moveTo>
                    <a:pt x="0" y="47561"/>
                  </a:moveTo>
                  <a:lnTo>
                    <a:pt x="1216365" y="47561"/>
                  </a:lnTo>
                  <a:lnTo>
                    <a:pt x="1216365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847631" y="13968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9194589" y="13968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1428978" y="1396830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57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010747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421407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4986896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6027182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6530122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162591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795061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8298000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9337274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0903775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2314435" y="1227834"/>
              <a:ext cx="0" cy="5135880"/>
            </a:xfrm>
            <a:custGeom>
              <a:avLst/>
              <a:gdLst/>
              <a:ahLst/>
              <a:cxnLst/>
              <a:rect l="l" t="t" r="r" b="b"/>
              <a:pathLst>
                <a:path h="5135880">
                  <a:moveTo>
                    <a:pt x="0" y="5135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088859" y="1421117"/>
              <a:ext cx="11320145" cy="0"/>
            </a:xfrm>
            <a:custGeom>
              <a:avLst/>
              <a:gdLst/>
              <a:ahLst/>
              <a:cxnLst/>
              <a:rect l="l" t="t" r="r" b="b"/>
              <a:pathLst>
                <a:path w="11320145">
                  <a:moveTo>
                    <a:pt x="0" y="0"/>
                  </a:moveTo>
                  <a:lnTo>
                    <a:pt x="113196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088859" y="1707499"/>
              <a:ext cx="11320145" cy="0"/>
            </a:xfrm>
            <a:custGeom>
              <a:avLst/>
              <a:gdLst/>
              <a:ahLst/>
              <a:cxnLst/>
              <a:rect l="l" t="t" r="r" b="b"/>
              <a:pathLst>
                <a:path w="11320145">
                  <a:moveTo>
                    <a:pt x="0" y="0"/>
                  </a:moveTo>
                  <a:lnTo>
                    <a:pt x="113196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088859" y="3023036"/>
              <a:ext cx="11320145" cy="0"/>
            </a:xfrm>
            <a:custGeom>
              <a:avLst/>
              <a:gdLst/>
              <a:ahLst/>
              <a:cxnLst/>
              <a:rect l="l" t="t" r="r" b="b"/>
              <a:pathLst>
                <a:path w="11320145">
                  <a:moveTo>
                    <a:pt x="0" y="0"/>
                  </a:moveTo>
                  <a:lnTo>
                    <a:pt x="113196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088859" y="3570501"/>
              <a:ext cx="11320145" cy="0"/>
            </a:xfrm>
            <a:custGeom>
              <a:avLst/>
              <a:gdLst/>
              <a:ahLst/>
              <a:cxnLst/>
              <a:rect l="l" t="t" r="r" b="b"/>
              <a:pathLst>
                <a:path w="11320145">
                  <a:moveTo>
                    <a:pt x="0" y="0"/>
                  </a:moveTo>
                  <a:lnTo>
                    <a:pt x="113196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088859" y="4766628"/>
              <a:ext cx="11320145" cy="0"/>
            </a:xfrm>
            <a:custGeom>
              <a:avLst/>
              <a:gdLst/>
              <a:ahLst/>
              <a:cxnLst/>
              <a:rect l="l" t="t" r="r" b="b"/>
              <a:pathLst>
                <a:path w="11320145">
                  <a:moveTo>
                    <a:pt x="0" y="0"/>
                  </a:moveTo>
                  <a:lnTo>
                    <a:pt x="113196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088859" y="5149145"/>
              <a:ext cx="11320145" cy="0"/>
            </a:xfrm>
            <a:custGeom>
              <a:avLst/>
              <a:gdLst/>
              <a:ahLst/>
              <a:cxnLst/>
              <a:rect l="l" t="t" r="r" b="b"/>
              <a:pathLst>
                <a:path w="11320145">
                  <a:moveTo>
                    <a:pt x="0" y="0"/>
                  </a:moveTo>
                  <a:lnTo>
                    <a:pt x="113196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5" name="object 50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89819" y="6360957"/>
              <a:ext cx="242868" cy="242868"/>
            </a:xfrm>
            <a:prstGeom prst="rect">
              <a:avLst/>
            </a:prstGeom>
          </p:spPr>
        </p:pic>
        <p:pic>
          <p:nvPicPr>
            <p:cNvPr id="506" name="object 50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00479" y="6360957"/>
              <a:ext cx="242868" cy="242868"/>
            </a:xfrm>
            <a:prstGeom prst="rect">
              <a:avLst/>
            </a:prstGeom>
          </p:spPr>
        </p:pic>
        <p:pic>
          <p:nvPicPr>
            <p:cNvPr id="507" name="object 50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65967" y="6360957"/>
              <a:ext cx="242868" cy="242868"/>
            </a:xfrm>
            <a:prstGeom prst="rect">
              <a:avLst/>
            </a:prstGeom>
          </p:spPr>
        </p:pic>
        <p:pic>
          <p:nvPicPr>
            <p:cNvPr id="508" name="object 50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906253" y="6360957"/>
              <a:ext cx="242868" cy="242868"/>
            </a:xfrm>
            <a:prstGeom prst="rect">
              <a:avLst/>
            </a:prstGeom>
          </p:spPr>
        </p:pic>
        <p:pic>
          <p:nvPicPr>
            <p:cNvPr id="509" name="object 50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409193" y="6360957"/>
              <a:ext cx="242868" cy="242868"/>
            </a:xfrm>
            <a:prstGeom prst="rect">
              <a:avLst/>
            </a:prstGeom>
          </p:spPr>
        </p:pic>
        <p:pic>
          <p:nvPicPr>
            <p:cNvPr id="510" name="object 51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041663" y="6360957"/>
              <a:ext cx="242868" cy="242868"/>
            </a:xfrm>
            <a:prstGeom prst="rect">
              <a:avLst/>
            </a:prstGeom>
          </p:spPr>
        </p:pic>
        <p:pic>
          <p:nvPicPr>
            <p:cNvPr id="511" name="object 51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674132" y="6360957"/>
              <a:ext cx="242868" cy="242868"/>
            </a:xfrm>
            <a:prstGeom prst="rect">
              <a:avLst/>
            </a:prstGeom>
          </p:spPr>
        </p:pic>
        <p:pic>
          <p:nvPicPr>
            <p:cNvPr id="512" name="object 51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177072" y="6360957"/>
              <a:ext cx="242868" cy="242868"/>
            </a:xfrm>
            <a:prstGeom prst="rect">
              <a:avLst/>
            </a:prstGeom>
          </p:spPr>
        </p:pic>
        <p:pic>
          <p:nvPicPr>
            <p:cNvPr id="513" name="object 51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216346" y="6360957"/>
              <a:ext cx="242868" cy="242868"/>
            </a:xfrm>
            <a:prstGeom prst="rect">
              <a:avLst/>
            </a:prstGeom>
          </p:spPr>
        </p:pic>
        <p:pic>
          <p:nvPicPr>
            <p:cNvPr id="514" name="object 51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782847" y="6360957"/>
              <a:ext cx="242868" cy="242868"/>
            </a:xfrm>
            <a:prstGeom prst="rect">
              <a:avLst/>
            </a:prstGeom>
          </p:spPr>
        </p:pic>
        <p:pic>
          <p:nvPicPr>
            <p:cNvPr id="515" name="object 51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193507" y="6360957"/>
              <a:ext cx="242868" cy="242868"/>
            </a:xfrm>
            <a:prstGeom prst="rect">
              <a:avLst/>
            </a:prstGeom>
          </p:spPr>
        </p:pic>
        <p:pic>
          <p:nvPicPr>
            <p:cNvPr id="516" name="object 51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47509" y="5027205"/>
              <a:ext cx="242868" cy="242868"/>
            </a:xfrm>
            <a:prstGeom prst="rect">
              <a:avLst/>
            </a:prstGeom>
          </p:spPr>
        </p:pic>
        <p:pic>
          <p:nvPicPr>
            <p:cNvPr id="517" name="object 51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47509" y="4644688"/>
              <a:ext cx="242868" cy="242868"/>
            </a:xfrm>
            <a:prstGeom prst="rect">
              <a:avLst/>
            </a:prstGeom>
          </p:spPr>
        </p:pic>
        <p:pic>
          <p:nvPicPr>
            <p:cNvPr id="518" name="object 51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47509" y="3448561"/>
              <a:ext cx="242868" cy="242868"/>
            </a:xfrm>
            <a:prstGeom prst="rect">
              <a:avLst/>
            </a:prstGeom>
          </p:spPr>
        </p:pic>
        <p:pic>
          <p:nvPicPr>
            <p:cNvPr id="519" name="object 51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47509" y="2901095"/>
              <a:ext cx="242868" cy="242868"/>
            </a:xfrm>
            <a:prstGeom prst="rect">
              <a:avLst/>
            </a:prstGeom>
          </p:spPr>
        </p:pic>
        <p:pic>
          <p:nvPicPr>
            <p:cNvPr id="520" name="object 52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47509" y="1299176"/>
              <a:ext cx="242868" cy="242868"/>
            </a:xfrm>
            <a:prstGeom prst="rect">
              <a:avLst/>
            </a:prstGeom>
          </p:spPr>
        </p:pic>
        <p:pic>
          <p:nvPicPr>
            <p:cNvPr id="521" name="object 52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47509" y="1585559"/>
              <a:ext cx="242868" cy="242868"/>
            </a:xfrm>
            <a:prstGeom prst="rect">
              <a:avLst/>
            </a:prstGeom>
          </p:spPr>
        </p:pic>
        <p:sp>
          <p:nvSpPr>
            <p:cNvPr id="522" name="object 522"/>
            <p:cNvSpPr/>
            <p:nvPr/>
          </p:nvSpPr>
          <p:spPr>
            <a:xfrm>
              <a:off x="2010747" y="62693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2314435" y="62693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2010747" y="6246101"/>
              <a:ext cx="10304145" cy="0"/>
            </a:xfrm>
            <a:custGeom>
              <a:avLst/>
              <a:gdLst/>
              <a:ahLst/>
              <a:cxnLst/>
              <a:rect l="l" t="t" r="r" b="b"/>
              <a:pathLst>
                <a:path w="10304145">
                  <a:moveTo>
                    <a:pt x="0" y="0"/>
                  </a:moveTo>
                  <a:lnTo>
                    <a:pt x="103036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5" name="object 525"/>
          <p:cNvSpPr txBox="1"/>
          <p:nvPr/>
        </p:nvSpPr>
        <p:spPr>
          <a:xfrm>
            <a:off x="6854401" y="6136728"/>
            <a:ext cx="2362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43100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26" name="object 526"/>
          <p:cNvGrpSpPr/>
          <p:nvPr/>
        </p:nvGrpSpPr>
        <p:grpSpPr>
          <a:xfrm>
            <a:off x="1984436" y="6056608"/>
            <a:ext cx="10356850" cy="215900"/>
            <a:chOff x="1984436" y="6056608"/>
            <a:chExt cx="10356850" cy="215900"/>
          </a:xfrm>
        </p:grpSpPr>
        <p:sp>
          <p:nvSpPr>
            <p:cNvPr id="527" name="object 527"/>
            <p:cNvSpPr/>
            <p:nvPr/>
          </p:nvSpPr>
          <p:spPr>
            <a:xfrm>
              <a:off x="1984436" y="621979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984436" y="621979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2287113" y="621979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2287113" y="621979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2010747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421407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2010747" y="6088236"/>
              <a:ext cx="1410970" cy="0"/>
            </a:xfrm>
            <a:custGeom>
              <a:avLst/>
              <a:gdLst/>
              <a:ahLst/>
              <a:cxnLst/>
              <a:rect l="l" t="t" r="r" b="b"/>
              <a:pathLst>
                <a:path w="1410970">
                  <a:moveTo>
                    <a:pt x="0" y="0"/>
                  </a:moveTo>
                  <a:lnTo>
                    <a:pt x="14106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984436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984436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395096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395096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8" name="object 538"/>
          <p:cNvSpPr txBox="1"/>
          <p:nvPr/>
        </p:nvSpPr>
        <p:spPr>
          <a:xfrm>
            <a:off x="2611289" y="5977851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5900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39" name="object 539"/>
          <p:cNvGrpSpPr/>
          <p:nvPr/>
        </p:nvGrpSpPr>
        <p:grpSpPr>
          <a:xfrm>
            <a:off x="3395096" y="6056608"/>
            <a:ext cx="1618615" cy="62865"/>
            <a:chOff x="3395096" y="6056608"/>
            <a:chExt cx="1618615" cy="62865"/>
          </a:xfrm>
        </p:grpSpPr>
        <p:sp>
          <p:nvSpPr>
            <p:cNvPr id="540" name="object 540"/>
            <p:cNvSpPr/>
            <p:nvPr/>
          </p:nvSpPr>
          <p:spPr>
            <a:xfrm>
              <a:off x="3421407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4986896" y="6111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421407" y="6088236"/>
              <a:ext cx="1565910" cy="0"/>
            </a:xfrm>
            <a:custGeom>
              <a:avLst/>
              <a:gdLst/>
              <a:ahLst/>
              <a:cxnLst/>
              <a:rect l="l" t="t" r="r" b="b"/>
              <a:pathLst>
                <a:path w="1565910">
                  <a:moveTo>
                    <a:pt x="0" y="0"/>
                  </a:moveTo>
                  <a:lnTo>
                    <a:pt x="15654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395096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395096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4960585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4960585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7" name="object 547"/>
          <p:cNvSpPr txBox="1"/>
          <p:nvPr/>
        </p:nvSpPr>
        <p:spPr>
          <a:xfrm>
            <a:off x="4097846" y="5976840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6550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48" name="object 548"/>
          <p:cNvGrpSpPr/>
          <p:nvPr/>
        </p:nvGrpSpPr>
        <p:grpSpPr>
          <a:xfrm>
            <a:off x="4960585" y="6056608"/>
            <a:ext cx="1093470" cy="62865"/>
            <a:chOff x="4960585" y="6056608"/>
            <a:chExt cx="1093470" cy="62865"/>
          </a:xfrm>
        </p:grpSpPr>
        <p:sp>
          <p:nvSpPr>
            <p:cNvPr id="549" name="object 549"/>
            <p:cNvSpPr/>
            <p:nvPr/>
          </p:nvSpPr>
          <p:spPr>
            <a:xfrm>
              <a:off x="4986896" y="6111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6027182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4986896" y="6088236"/>
              <a:ext cx="1040765" cy="0"/>
            </a:xfrm>
            <a:custGeom>
              <a:avLst/>
              <a:gdLst/>
              <a:ahLst/>
              <a:cxnLst/>
              <a:rect l="l" t="t" r="r" b="b"/>
              <a:pathLst>
                <a:path w="1040764">
                  <a:moveTo>
                    <a:pt x="0" y="0"/>
                  </a:moveTo>
                  <a:lnTo>
                    <a:pt x="1040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4960585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4960585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00087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00087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6" name="object 556"/>
          <p:cNvSpPr txBox="1"/>
          <p:nvPr/>
        </p:nvSpPr>
        <p:spPr>
          <a:xfrm>
            <a:off x="5397191" y="5978864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4350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57" name="object 557"/>
          <p:cNvGrpSpPr/>
          <p:nvPr/>
        </p:nvGrpSpPr>
        <p:grpSpPr>
          <a:xfrm>
            <a:off x="6000871" y="6056608"/>
            <a:ext cx="555625" cy="58419"/>
            <a:chOff x="6000871" y="6056608"/>
            <a:chExt cx="555625" cy="58419"/>
          </a:xfrm>
        </p:grpSpPr>
        <p:sp>
          <p:nvSpPr>
            <p:cNvPr id="558" name="object 558"/>
            <p:cNvSpPr/>
            <p:nvPr/>
          </p:nvSpPr>
          <p:spPr>
            <a:xfrm>
              <a:off x="6027182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530121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027182" y="6088236"/>
              <a:ext cx="503555" cy="0"/>
            </a:xfrm>
            <a:custGeom>
              <a:avLst/>
              <a:gdLst/>
              <a:ahLst/>
              <a:cxnLst/>
              <a:rect l="l" t="t" r="r" b="b"/>
              <a:pathLst>
                <a:path w="503554">
                  <a:moveTo>
                    <a:pt x="0" y="0"/>
                  </a:moveTo>
                  <a:lnTo>
                    <a:pt x="502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00087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00087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50381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50381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5" name="object 565"/>
          <p:cNvSpPr txBox="1"/>
          <p:nvPr/>
        </p:nvSpPr>
        <p:spPr>
          <a:xfrm>
            <a:off x="6178418" y="5975827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2105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66" name="object 566"/>
          <p:cNvGrpSpPr/>
          <p:nvPr/>
        </p:nvGrpSpPr>
        <p:grpSpPr>
          <a:xfrm>
            <a:off x="6503811" y="6056608"/>
            <a:ext cx="685165" cy="62865"/>
            <a:chOff x="6503811" y="6056608"/>
            <a:chExt cx="685165" cy="62865"/>
          </a:xfrm>
        </p:grpSpPr>
        <p:sp>
          <p:nvSpPr>
            <p:cNvPr id="567" name="object 567"/>
            <p:cNvSpPr/>
            <p:nvPr/>
          </p:nvSpPr>
          <p:spPr>
            <a:xfrm>
              <a:off x="6530122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162591" y="6111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530122" y="6088236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50381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50381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3628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36281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4" name="object 574"/>
          <p:cNvSpPr txBox="1"/>
          <p:nvPr/>
        </p:nvSpPr>
        <p:spPr>
          <a:xfrm>
            <a:off x="6737015" y="5975827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2645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75" name="object 575"/>
          <p:cNvGrpSpPr/>
          <p:nvPr/>
        </p:nvGrpSpPr>
        <p:grpSpPr>
          <a:xfrm>
            <a:off x="7136280" y="6056608"/>
            <a:ext cx="685165" cy="62865"/>
            <a:chOff x="7136280" y="6056608"/>
            <a:chExt cx="685165" cy="62865"/>
          </a:xfrm>
        </p:grpSpPr>
        <p:sp>
          <p:nvSpPr>
            <p:cNvPr id="576" name="object 576"/>
            <p:cNvSpPr/>
            <p:nvPr/>
          </p:nvSpPr>
          <p:spPr>
            <a:xfrm>
              <a:off x="7162591" y="6111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795061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162591" y="6088236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136280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136280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767738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767738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3" name="object 583"/>
          <p:cNvSpPr txBox="1"/>
          <p:nvPr/>
        </p:nvSpPr>
        <p:spPr>
          <a:xfrm>
            <a:off x="7369485" y="5975827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2645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84" name="object 584"/>
          <p:cNvGrpSpPr/>
          <p:nvPr/>
        </p:nvGrpSpPr>
        <p:grpSpPr>
          <a:xfrm>
            <a:off x="7767738" y="6056608"/>
            <a:ext cx="556895" cy="58419"/>
            <a:chOff x="7767738" y="6056608"/>
            <a:chExt cx="556895" cy="58419"/>
          </a:xfrm>
        </p:grpSpPr>
        <p:sp>
          <p:nvSpPr>
            <p:cNvPr id="585" name="object 585"/>
            <p:cNvSpPr/>
            <p:nvPr/>
          </p:nvSpPr>
          <p:spPr>
            <a:xfrm>
              <a:off x="7795060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8298000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795060" y="6088236"/>
              <a:ext cx="503555" cy="0"/>
            </a:xfrm>
            <a:custGeom>
              <a:avLst/>
              <a:gdLst/>
              <a:ahLst/>
              <a:cxnLst/>
              <a:rect l="l" t="t" r="r" b="b"/>
              <a:pathLst>
                <a:path w="503554">
                  <a:moveTo>
                    <a:pt x="0" y="0"/>
                  </a:moveTo>
                  <a:lnTo>
                    <a:pt x="502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767738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767738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8271690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8271690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2" name="object 592"/>
          <p:cNvSpPr txBox="1"/>
          <p:nvPr/>
        </p:nvSpPr>
        <p:spPr>
          <a:xfrm>
            <a:off x="7946297" y="5975827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2105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93" name="object 593"/>
          <p:cNvGrpSpPr/>
          <p:nvPr/>
        </p:nvGrpSpPr>
        <p:grpSpPr>
          <a:xfrm>
            <a:off x="8271690" y="6056608"/>
            <a:ext cx="1093470" cy="62865"/>
            <a:chOff x="8271690" y="6056608"/>
            <a:chExt cx="1093470" cy="62865"/>
          </a:xfrm>
        </p:grpSpPr>
        <p:sp>
          <p:nvSpPr>
            <p:cNvPr id="594" name="object 594"/>
            <p:cNvSpPr/>
            <p:nvPr/>
          </p:nvSpPr>
          <p:spPr>
            <a:xfrm>
              <a:off x="8298001" y="6057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9337275" y="6111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8298001" y="6088236"/>
              <a:ext cx="1039494" cy="0"/>
            </a:xfrm>
            <a:custGeom>
              <a:avLst/>
              <a:gdLst/>
              <a:ahLst/>
              <a:cxnLst/>
              <a:rect l="l" t="t" r="r" b="b"/>
              <a:pathLst>
                <a:path w="1039495">
                  <a:moveTo>
                    <a:pt x="0" y="0"/>
                  </a:moveTo>
                  <a:lnTo>
                    <a:pt x="1039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8271690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8271690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9310964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9310964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1" name="object 601"/>
          <p:cNvSpPr txBox="1"/>
          <p:nvPr/>
        </p:nvSpPr>
        <p:spPr>
          <a:xfrm>
            <a:off x="8708296" y="5978864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4350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02" name="object 602"/>
          <p:cNvGrpSpPr/>
          <p:nvPr/>
        </p:nvGrpSpPr>
        <p:grpSpPr>
          <a:xfrm>
            <a:off x="9310964" y="6060914"/>
            <a:ext cx="1619250" cy="58419"/>
            <a:chOff x="9310964" y="6060914"/>
            <a:chExt cx="1619250" cy="58419"/>
          </a:xfrm>
        </p:grpSpPr>
        <p:sp>
          <p:nvSpPr>
            <p:cNvPr id="603" name="object 603"/>
            <p:cNvSpPr/>
            <p:nvPr/>
          </p:nvSpPr>
          <p:spPr>
            <a:xfrm>
              <a:off x="9337274" y="6111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0903775" y="6111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9337274" y="6088236"/>
              <a:ext cx="1566545" cy="0"/>
            </a:xfrm>
            <a:custGeom>
              <a:avLst/>
              <a:gdLst/>
              <a:ahLst/>
              <a:cxnLst/>
              <a:rect l="l" t="t" r="r" b="b"/>
              <a:pathLst>
                <a:path w="1566545">
                  <a:moveTo>
                    <a:pt x="0" y="0"/>
                  </a:moveTo>
                  <a:lnTo>
                    <a:pt x="15665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9310964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9310964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0877464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0877464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0" name="object 610"/>
          <p:cNvSpPr txBox="1"/>
          <p:nvPr/>
        </p:nvSpPr>
        <p:spPr>
          <a:xfrm>
            <a:off x="10014725" y="5976840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6550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11" name="object 611"/>
          <p:cNvGrpSpPr/>
          <p:nvPr/>
        </p:nvGrpSpPr>
        <p:grpSpPr>
          <a:xfrm>
            <a:off x="10877464" y="6060914"/>
            <a:ext cx="1463675" cy="58419"/>
            <a:chOff x="10877464" y="6060914"/>
            <a:chExt cx="1463675" cy="58419"/>
          </a:xfrm>
        </p:grpSpPr>
        <p:sp>
          <p:nvSpPr>
            <p:cNvPr id="612" name="object 612"/>
            <p:cNvSpPr/>
            <p:nvPr/>
          </p:nvSpPr>
          <p:spPr>
            <a:xfrm>
              <a:off x="10903775" y="6111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314435" y="6111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0903775" y="6088236"/>
              <a:ext cx="1410970" cy="0"/>
            </a:xfrm>
            <a:custGeom>
              <a:avLst/>
              <a:gdLst/>
              <a:ahLst/>
              <a:cxnLst/>
              <a:rect l="l" t="t" r="r" b="b"/>
              <a:pathLst>
                <a:path w="1410970">
                  <a:moveTo>
                    <a:pt x="0" y="0"/>
                  </a:moveTo>
                  <a:lnTo>
                    <a:pt x="14106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0877464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0877464" y="606091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287112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287112" y="606091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9" name="object 619"/>
          <p:cNvSpPr txBox="1"/>
          <p:nvPr/>
        </p:nvSpPr>
        <p:spPr>
          <a:xfrm>
            <a:off x="11504317" y="5977851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5900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20" name="object 620"/>
          <p:cNvGrpSpPr/>
          <p:nvPr/>
        </p:nvGrpSpPr>
        <p:grpSpPr>
          <a:xfrm>
            <a:off x="1378019" y="4740317"/>
            <a:ext cx="58419" cy="435609"/>
            <a:chOff x="1378019" y="4740317"/>
            <a:chExt cx="58419" cy="435609"/>
          </a:xfrm>
        </p:grpSpPr>
        <p:sp>
          <p:nvSpPr>
            <p:cNvPr id="621" name="object 621"/>
            <p:cNvSpPr/>
            <p:nvPr/>
          </p:nvSpPr>
          <p:spPr>
            <a:xfrm>
              <a:off x="1379289" y="514914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4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379289" y="47666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409648" y="4766628"/>
              <a:ext cx="0" cy="382905"/>
            </a:xfrm>
            <a:custGeom>
              <a:avLst/>
              <a:gdLst/>
              <a:ahLst/>
              <a:cxnLst/>
              <a:rect l="l" t="t" r="r" b="b"/>
              <a:pathLst>
                <a:path h="382904">
                  <a:moveTo>
                    <a:pt x="0" y="3825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382325" y="512283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382325" y="512283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382325" y="474031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382325" y="474031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8" name="object 628"/>
          <p:cNvSpPr txBox="1"/>
          <p:nvPr/>
        </p:nvSpPr>
        <p:spPr>
          <a:xfrm>
            <a:off x="1318536" y="4876295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29" name="object 629"/>
          <p:cNvGrpSpPr/>
          <p:nvPr/>
        </p:nvGrpSpPr>
        <p:grpSpPr>
          <a:xfrm>
            <a:off x="1378019" y="3544191"/>
            <a:ext cx="58419" cy="1249045"/>
            <a:chOff x="1378019" y="3544191"/>
            <a:chExt cx="58419" cy="1249045"/>
          </a:xfrm>
        </p:grpSpPr>
        <p:sp>
          <p:nvSpPr>
            <p:cNvPr id="630" name="object 630"/>
            <p:cNvSpPr/>
            <p:nvPr/>
          </p:nvSpPr>
          <p:spPr>
            <a:xfrm>
              <a:off x="1379289" y="47666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379289" y="357050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409648" y="3570501"/>
              <a:ext cx="0" cy="1196340"/>
            </a:xfrm>
            <a:custGeom>
              <a:avLst/>
              <a:gdLst/>
              <a:ahLst/>
              <a:cxnLst/>
              <a:rect l="l" t="t" r="r" b="b"/>
              <a:pathLst>
                <a:path h="1196339">
                  <a:moveTo>
                    <a:pt x="0" y="11961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382325" y="474031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382325" y="474031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382325" y="354419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382325" y="354419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7" name="object 637"/>
          <p:cNvSpPr txBox="1"/>
          <p:nvPr/>
        </p:nvSpPr>
        <p:spPr>
          <a:xfrm>
            <a:off x="1319548" y="4075582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5005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38" name="object 638"/>
          <p:cNvGrpSpPr/>
          <p:nvPr/>
        </p:nvGrpSpPr>
        <p:grpSpPr>
          <a:xfrm>
            <a:off x="1378019" y="2996725"/>
            <a:ext cx="58419" cy="600710"/>
            <a:chOff x="1378019" y="2996725"/>
            <a:chExt cx="58419" cy="600710"/>
          </a:xfrm>
        </p:grpSpPr>
        <p:sp>
          <p:nvSpPr>
            <p:cNvPr id="639" name="object 639"/>
            <p:cNvSpPr/>
            <p:nvPr/>
          </p:nvSpPr>
          <p:spPr>
            <a:xfrm>
              <a:off x="1379289" y="357050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379289" y="30230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409648" y="3023036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4">
                  <a:moveTo>
                    <a:pt x="0" y="547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382325" y="354419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382325" y="354419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382325" y="29967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382325" y="29967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6" name="object 646"/>
          <p:cNvSpPr txBox="1"/>
          <p:nvPr/>
        </p:nvSpPr>
        <p:spPr>
          <a:xfrm>
            <a:off x="1316512" y="3203280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2290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47" name="object 647"/>
          <p:cNvGrpSpPr/>
          <p:nvPr/>
        </p:nvGrpSpPr>
        <p:grpSpPr>
          <a:xfrm>
            <a:off x="1378019" y="1681188"/>
            <a:ext cx="58419" cy="1368425"/>
            <a:chOff x="1378019" y="1681188"/>
            <a:chExt cx="58419" cy="1368425"/>
          </a:xfrm>
        </p:grpSpPr>
        <p:sp>
          <p:nvSpPr>
            <p:cNvPr id="648" name="object 648"/>
            <p:cNvSpPr/>
            <p:nvPr/>
          </p:nvSpPr>
          <p:spPr>
            <a:xfrm>
              <a:off x="1379289" y="30230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379289" y="17074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409648" y="1707499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20">
                  <a:moveTo>
                    <a:pt x="0" y="1315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382325" y="29967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382325" y="29967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382325" y="168118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382325" y="168118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5" name="object 655"/>
          <p:cNvSpPr txBox="1"/>
          <p:nvPr/>
        </p:nvSpPr>
        <p:spPr>
          <a:xfrm>
            <a:off x="1319548" y="2272285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5505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56" name="object 656"/>
          <p:cNvGrpSpPr/>
          <p:nvPr/>
        </p:nvGrpSpPr>
        <p:grpSpPr>
          <a:xfrm>
            <a:off x="1378019" y="1393794"/>
            <a:ext cx="58419" cy="340360"/>
            <a:chOff x="1378019" y="1393794"/>
            <a:chExt cx="58419" cy="340360"/>
          </a:xfrm>
        </p:grpSpPr>
        <p:sp>
          <p:nvSpPr>
            <p:cNvPr id="657" name="object 657"/>
            <p:cNvSpPr/>
            <p:nvPr/>
          </p:nvSpPr>
          <p:spPr>
            <a:xfrm>
              <a:off x="1379289" y="17074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379289" y="1421117"/>
              <a:ext cx="30480" cy="286385"/>
            </a:xfrm>
            <a:custGeom>
              <a:avLst/>
              <a:gdLst/>
              <a:ahLst/>
              <a:cxnLst/>
              <a:rect l="l" t="t" r="r" b="b"/>
              <a:pathLst>
                <a:path w="30480" h="286385">
                  <a:moveTo>
                    <a:pt x="0" y="0"/>
                  </a:moveTo>
                  <a:lnTo>
                    <a:pt x="30358" y="0"/>
                  </a:lnTo>
                  <a:lnTo>
                    <a:pt x="30358" y="286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382325" y="168118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382325" y="168118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382325" y="139379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6071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6071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6071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382325" y="139379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6071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6071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3" name="object 663"/>
          <p:cNvSpPr txBox="1"/>
          <p:nvPr/>
        </p:nvSpPr>
        <p:spPr>
          <a:xfrm>
            <a:off x="1317524" y="1482210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64" name="object 664"/>
          <p:cNvGrpSpPr/>
          <p:nvPr/>
        </p:nvGrpSpPr>
        <p:grpSpPr>
          <a:xfrm>
            <a:off x="1222437" y="1393794"/>
            <a:ext cx="57150" cy="3782060"/>
            <a:chOff x="1222437" y="1393794"/>
            <a:chExt cx="57150" cy="3782060"/>
          </a:xfrm>
        </p:grpSpPr>
        <p:sp>
          <p:nvSpPr>
            <p:cNvPr id="665" name="object 665"/>
            <p:cNvSpPr/>
            <p:nvPr/>
          </p:nvSpPr>
          <p:spPr>
            <a:xfrm>
              <a:off x="1242676" y="1421117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242676" y="514914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248747" y="1421117"/>
              <a:ext cx="0" cy="3728085"/>
            </a:xfrm>
            <a:custGeom>
              <a:avLst/>
              <a:gdLst/>
              <a:ahLst/>
              <a:cxnLst/>
              <a:rect l="l" t="t" r="r" b="b"/>
              <a:pathLst>
                <a:path h="3728085">
                  <a:moveTo>
                    <a:pt x="0" y="0"/>
                  </a:moveTo>
                  <a:lnTo>
                    <a:pt x="0" y="37280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222437" y="139379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6071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6071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6071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222437" y="139379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6071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6071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222437" y="51228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222437" y="51228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2" name="object 672"/>
          <p:cNvSpPr txBox="1"/>
          <p:nvPr/>
        </p:nvSpPr>
        <p:spPr>
          <a:xfrm>
            <a:off x="1156624" y="3181445"/>
            <a:ext cx="109220" cy="2298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15600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73" name="object 673"/>
          <p:cNvGrpSpPr/>
          <p:nvPr/>
        </p:nvGrpSpPr>
        <p:grpSpPr>
          <a:xfrm>
            <a:off x="1982650" y="972048"/>
            <a:ext cx="10359390" cy="4625340"/>
            <a:chOff x="1982650" y="972048"/>
            <a:chExt cx="10359390" cy="4625340"/>
          </a:xfrm>
        </p:grpSpPr>
        <p:sp>
          <p:nvSpPr>
            <p:cNvPr id="674" name="object 674"/>
            <p:cNvSpPr/>
            <p:nvPr/>
          </p:nvSpPr>
          <p:spPr>
            <a:xfrm>
              <a:off x="7412543" y="3600860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89">
                  <a:moveTo>
                    <a:pt x="0" y="50395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412543" y="3541155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05"/>
                  </a:move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363969" y="3588716"/>
              <a:ext cx="0" cy="468630"/>
            </a:xfrm>
            <a:custGeom>
              <a:avLst/>
              <a:gdLst/>
              <a:ahLst/>
              <a:cxnLst/>
              <a:rect l="l" t="t" r="r" b="b"/>
              <a:pathLst>
                <a:path h="468629">
                  <a:moveTo>
                    <a:pt x="0" y="46853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6912639" y="3600860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89">
                  <a:moveTo>
                    <a:pt x="0" y="50395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912639" y="3541155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05"/>
                  </a:move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960201" y="3600860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45639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960201" y="3588716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912639" y="3541155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0" y="0"/>
                  </a:moveTo>
                  <a:lnTo>
                    <a:pt x="4999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912639" y="4104812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0" y="0"/>
                  </a:moveTo>
                  <a:lnTo>
                    <a:pt x="49990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960201" y="4057250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76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960201" y="3588716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7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4425263" y="1396830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0"/>
                  </a:moveTo>
                  <a:lnTo>
                    <a:pt x="47561" y="263107"/>
                  </a:ln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986460" y="1683212"/>
              <a:ext cx="48895" cy="263525"/>
            </a:xfrm>
            <a:custGeom>
              <a:avLst/>
              <a:gdLst/>
              <a:ahLst/>
              <a:cxnLst/>
              <a:rect l="l" t="t" r="r" b="b"/>
              <a:pathLst>
                <a:path w="48894" h="263525">
                  <a:moveTo>
                    <a:pt x="0" y="263107"/>
                  </a:moveTo>
                  <a:lnTo>
                    <a:pt x="48573" y="263107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986460" y="2695163"/>
              <a:ext cx="48895" cy="358775"/>
            </a:xfrm>
            <a:custGeom>
              <a:avLst/>
              <a:gdLst/>
              <a:ahLst/>
              <a:cxnLst/>
              <a:rect l="l" t="t" r="r" b="b"/>
              <a:pathLst>
                <a:path w="48894" h="358775">
                  <a:moveTo>
                    <a:pt x="0" y="358230"/>
                  </a:moveTo>
                  <a:lnTo>
                    <a:pt x="48573" y="358230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986460" y="3588716"/>
              <a:ext cx="48895" cy="358775"/>
            </a:xfrm>
            <a:custGeom>
              <a:avLst/>
              <a:gdLst/>
              <a:ahLst/>
              <a:cxnLst/>
              <a:rect l="l" t="t" r="r" b="b"/>
              <a:pathLst>
                <a:path w="48894" h="358775">
                  <a:moveTo>
                    <a:pt x="0" y="358230"/>
                  </a:moveTo>
                  <a:lnTo>
                    <a:pt x="48573" y="358230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986460" y="4527807"/>
              <a:ext cx="48895" cy="263525"/>
            </a:xfrm>
            <a:custGeom>
              <a:avLst/>
              <a:gdLst/>
              <a:ahLst/>
              <a:cxnLst/>
              <a:rect l="l" t="t" r="r" b="b"/>
              <a:pathLst>
                <a:path w="48894" h="263525">
                  <a:moveTo>
                    <a:pt x="0" y="263107"/>
                  </a:moveTo>
                  <a:lnTo>
                    <a:pt x="48573" y="263107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847631" y="1396830"/>
              <a:ext cx="47625" cy="335280"/>
            </a:xfrm>
            <a:custGeom>
              <a:avLst/>
              <a:gdLst/>
              <a:ahLst/>
              <a:cxnLst/>
              <a:rect l="l" t="t" r="r" b="b"/>
              <a:pathLst>
                <a:path w="47625" h="335280">
                  <a:moveTo>
                    <a:pt x="0" y="334955"/>
                  </a:moveTo>
                  <a:lnTo>
                    <a:pt x="47561" y="334955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3349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046601" y="1396830"/>
              <a:ext cx="156210" cy="47625"/>
            </a:xfrm>
            <a:custGeom>
              <a:avLst/>
              <a:gdLst/>
              <a:ahLst/>
              <a:cxnLst/>
              <a:rect l="l" t="t" r="r" b="b"/>
              <a:pathLst>
                <a:path w="156210" h="47625">
                  <a:moveTo>
                    <a:pt x="155840" y="0"/>
                  </a:moveTo>
                  <a:lnTo>
                    <a:pt x="155840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58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825803" y="1396830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6729476" y="1396830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7513738" y="1396830"/>
              <a:ext cx="156210" cy="47625"/>
            </a:xfrm>
            <a:custGeom>
              <a:avLst/>
              <a:gdLst/>
              <a:ahLst/>
              <a:cxnLst/>
              <a:rect l="l" t="t" r="r" b="b"/>
              <a:pathLst>
                <a:path w="156209" h="47625">
                  <a:moveTo>
                    <a:pt x="155840" y="0"/>
                  </a:moveTo>
                  <a:lnTo>
                    <a:pt x="155840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58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8235259" y="1396830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0" y="0"/>
                  </a:moveTo>
                  <a:lnTo>
                    <a:pt x="0" y="47561"/>
                  </a:lnTo>
                  <a:lnTo>
                    <a:pt x="263107" y="47561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2703933" y="4743353"/>
              <a:ext cx="47625" cy="430530"/>
            </a:xfrm>
            <a:custGeom>
              <a:avLst/>
              <a:gdLst/>
              <a:ahLst/>
              <a:cxnLst/>
              <a:rect l="l" t="t" r="r" b="b"/>
              <a:pathLst>
                <a:path w="47625" h="430529">
                  <a:moveTo>
                    <a:pt x="0" y="430079"/>
                  </a:moveTo>
                  <a:lnTo>
                    <a:pt x="47561" y="430079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289853" y="5125870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855342" y="5125870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007327" y="5125870"/>
              <a:ext cx="154940" cy="47625"/>
            </a:xfrm>
            <a:custGeom>
              <a:avLst/>
              <a:gdLst/>
              <a:ahLst/>
              <a:cxnLst/>
              <a:rect l="l" t="t" r="r" b="b"/>
              <a:pathLst>
                <a:path w="154939" h="47625">
                  <a:moveTo>
                    <a:pt x="154828" y="0"/>
                  </a:moveTo>
                  <a:lnTo>
                    <a:pt x="154828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482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2290149" y="1683212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2290149" y="2695163"/>
              <a:ext cx="47625" cy="358775"/>
            </a:xfrm>
            <a:custGeom>
              <a:avLst/>
              <a:gdLst/>
              <a:ahLst/>
              <a:cxnLst/>
              <a:rect l="l" t="t" r="r" b="b"/>
              <a:pathLst>
                <a:path w="47625" h="358775">
                  <a:moveTo>
                    <a:pt x="47561" y="358230"/>
                  </a:moveTo>
                  <a:lnTo>
                    <a:pt x="0" y="358230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2290149" y="3588716"/>
              <a:ext cx="47625" cy="358775"/>
            </a:xfrm>
            <a:custGeom>
              <a:avLst/>
              <a:gdLst/>
              <a:ahLst/>
              <a:cxnLst/>
              <a:rect l="l" t="t" r="r" b="b"/>
              <a:pathLst>
                <a:path w="47625" h="358775">
                  <a:moveTo>
                    <a:pt x="47561" y="358230"/>
                  </a:moveTo>
                  <a:lnTo>
                    <a:pt x="0" y="358230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2290149" y="4527807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1428978" y="1396830"/>
              <a:ext cx="48895" cy="335280"/>
            </a:xfrm>
            <a:custGeom>
              <a:avLst/>
              <a:gdLst/>
              <a:ahLst/>
              <a:cxnLst/>
              <a:rect l="l" t="t" r="r" b="b"/>
              <a:pathLst>
                <a:path w="48895" h="335280">
                  <a:moveTo>
                    <a:pt x="48573" y="334955"/>
                  </a:moveTo>
                  <a:lnTo>
                    <a:pt x="0" y="334955"/>
                  </a:lnTo>
                  <a:lnTo>
                    <a:pt x="0" y="0"/>
                  </a:lnTo>
                  <a:lnTo>
                    <a:pt x="48573" y="0"/>
                  </a:lnTo>
                  <a:lnTo>
                    <a:pt x="48573" y="3349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9851346" y="1396830"/>
              <a:ext cx="48895" cy="263525"/>
            </a:xfrm>
            <a:custGeom>
              <a:avLst/>
              <a:gdLst/>
              <a:ahLst/>
              <a:cxnLst/>
              <a:rect l="l" t="t" r="r" b="b"/>
              <a:pathLst>
                <a:path w="48895" h="263525">
                  <a:moveTo>
                    <a:pt x="48573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8573" y="0"/>
                  </a:lnTo>
                  <a:lnTo>
                    <a:pt x="48573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9122741" y="1396830"/>
              <a:ext cx="154940" cy="47625"/>
            </a:xfrm>
            <a:custGeom>
              <a:avLst/>
              <a:gdLst/>
              <a:ahLst/>
              <a:cxnLst/>
              <a:rect l="l" t="t" r="r" b="b"/>
              <a:pathLst>
                <a:path w="154940" h="47625">
                  <a:moveTo>
                    <a:pt x="0" y="0"/>
                  </a:moveTo>
                  <a:lnTo>
                    <a:pt x="0" y="47561"/>
                  </a:lnTo>
                  <a:lnTo>
                    <a:pt x="154828" y="47561"/>
                  </a:lnTo>
                  <a:lnTo>
                    <a:pt x="154828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0772221" y="5125870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0" y="0"/>
                  </a:moveTo>
                  <a:lnTo>
                    <a:pt x="0" y="47561"/>
                  </a:lnTo>
                  <a:lnTo>
                    <a:pt x="263107" y="47561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9206733" y="5125870"/>
              <a:ext cx="262255" cy="47625"/>
            </a:xfrm>
            <a:custGeom>
              <a:avLst/>
              <a:gdLst/>
              <a:ahLst/>
              <a:cxnLst/>
              <a:rect l="l" t="t" r="r" b="b"/>
              <a:pathLst>
                <a:path w="262254" h="47625">
                  <a:moveTo>
                    <a:pt x="0" y="0"/>
                  </a:moveTo>
                  <a:lnTo>
                    <a:pt x="0" y="47561"/>
                  </a:lnTo>
                  <a:lnTo>
                    <a:pt x="262095" y="47561"/>
                  </a:lnTo>
                  <a:lnTo>
                    <a:pt x="26209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162015" y="5125870"/>
              <a:ext cx="156210" cy="47625"/>
            </a:xfrm>
            <a:custGeom>
              <a:avLst/>
              <a:gdLst/>
              <a:ahLst/>
              <a:cxnLst/>
              <a:rect l="l" t="t" r="r" b="b"/>
              <a:pathLst>
                <a:path w="156209" h="47625">
                  <a:moveTo>
                    <a:pt x="0" y="0"/>
                  </a:moveTo>
                  <a:lnTo>
                    <a:pt x="0" y="47561"/>
                  </a:lnTo>
                  <a:lnTo>
                    <a:pt x="155840" y="47561"/>
                  </a:lnTo>
                  <a:lnTo>
                    <a:pt x="15584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1572675" y="4743353"/>
              <a:ext cx="47625" cy="430530"/>
            </a:xfrm>
            <a:custGeom>
              <a:avLst/>
              <a:gdLst/>
              <a:ahLst/>
              <a:cxnLst/>
              <a:rect l="l" t="t" r="r" b="b"/>
              <a:pathLst>
                <a:path w="47625" h="430529">
                  <a:moveTo>
                    <a:pt x="47561" y="430079"/>
                  </a:moveTo>
                  <a:lnTo>
                    <a:pt x="0" y="430079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756363" y="2366279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4425263" y="2366279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5094163" y="2366279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69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6945022" y="2366279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7604814" y="2366279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9182446" y="2366279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9851346" y="2366279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69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521257" y="2366279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4300793" y="3541155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5314768" y="3541155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8651172" y="3541155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09" h="60325">
                  <a:moveTo>
                    <a:pt x="0" y="0"/>
                  </a:moveTo>
                  <a:lnTo>
                    <a:pt x="359242" y="0"/>
                  </a:lnTo>
                  <a:lnTo>
                    <a:pt x="359242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6114209" y="4024867"/>
              <a:ext cx="191770" cy="47625"/>
            </a:xfrm>
            <a:custGeom>
              <a:avLst/>
              <a:gdLst/>
              <a:ahLst/>
              <a:cxnLst/>
              <a:rect l="l" t="t" r="r" b="b"/>
              <a:pathLst>
                <a:path w="191770" h="47625">
                  <a:moveTo>
                    <a:pt x="0" y="0"/>
                  </a:moveTo>
                  <a:lnTo>
                    <a:pt x="191258" y="0"/>
                  </a:lnTo>
                  <a:lnTo>
                    <a:pt x="191258" y="47561"/>
                  </a:ln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3397120" y="4130110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4962609" y="4130110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70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9313999" y="4130110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0879488" y="4130110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1549400" y="3541155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8558072" y="2993689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09" h="60325">
                  <a:moveTo>
                    <a:pt x="359242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9242" y="59705"/>
                  </a:lnTo>
                  <a:lnTo>
                    <a:pt x="3592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728220" y="3541155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6983476" y="2993689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6494703" y="3541155"/>
              <a:ext cx="60325" cy="908050"/>
            </a:xfrm>
            <a:custGeom>
              <a:avLst/>
              <a:gdLst/>
              <a:ahLst/>
              <a:cxnLst/>
              <a:rect l="l" t="t" r="r" b="b"/>
              <a:pathLst>
                <a:path w="60325" h="908050">
                  <a:moveTo>
                    <a:pt x="59705" y="0"/>
                  </a:moveTo>
                  <a:lnTo>
                    <a:pt x="59705" y="907720"/>
                  </a:lnTo>
                  <a:lnTo>
                    <a:pt x="0" y="907720"/>
                  </a:lnTo>
                  <a:lnTo>
                    <a:pt x="0" y="59705"/>
                  </a:lnTo>
                  <a:lnTo>
                    <a:pt x="0" y="0"/>
                  </a:lnTo>
                  <a:lnTo>
                    <a:pt x="5970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6494703" y="4694779"/>
              <a:ext cx="60325" cy="478790"/>
            </a:xfrm>
            <a:custGeom>
              <a:avLst/>
              <a:gdLst/>
              <a:ahLst/>
              <a:cxnLst/>
              <a:rect l="l" t="t" r="r" b="b"/>
              <a:pathLst>
                <a:path w="60325" h="478789">
                  <a:moveTo>
                    <a:pt x="0" y="431091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478652"/>
                  </a:lnTo>
                  <a:lnTo>
                    <a:pt x="0" y="478652"/>
                  </a:lnTo>
                  <a:lnTo>
                    <a:pt x="0" y="4310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6002895" y="2366279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8273714" y="2366279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69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2847631" y="2557538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9665147" y="3541155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0544533" y="1396830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0" y="0"/>
                  </a:moveTo>
                  <a:lnTo>
                    <a:pt x="0" y="47561"/>
                  </a:lnTo>
                  <a:lnTo>
                    <a:pt x="263107" y="47561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3516530" y="1396830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8385028" y="5125870"/>
              <a:ext cx="156210" cy="47625"/>
            </a:xfrm>
            <a:custGeom>
              <a:avLst/>
              <a:gdLst/>
              <a:ahLst/>
              <a:cxnLst/>
              <a:rect l="l" t="t" r="r" b="b"/>
              <a:pathLst>
                <a:path w="156209" h="47625">
                  <a:moveTo>
                    <a:pt x="0" y="0"/>
                  </a:moveTo>
                  <a:lnTo>
                    <a:pt x="0" y="47561"/>
                  </a:lnTo>
                  <a:lnTo>
                    <a:pt x="155840" y="47561"/>
                  </a:lnTo>
                  <a:lnTo>
                    <a:pt x="15584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5784313" y="5125870"/>
              <a:ext cx="154940" cy="47625"/>
            </a:xfrm>
            <a:custGeom>
              <a:avLst/>
              <a:gdLst/>
              <a:ahLst/>
              <a:cxnLst/>
              <a:rect l="l" t="t" r="r" b="b"/>
              <a:pathLst>
                <a:path w="154939" h="47625">
                  <a:moveTo>
                    <a:pt x="154828" y="0"/>
                  </a:moveTo>
                  <a:lnTo>
                    <a:pt x="154828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482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7770774" y="3541155"/>
              <a:ext cx="60325" cy="908050"/>
            </a:xfrm>
            <a:custGeom>
              <a:avLst/>
              <a:gdLst/>
              <a:ahLst/>
              <a:cxnLst/>
              <a:rect l="l" t="t" r="r" b="b"/>
              <a:pathLst>
                <a:path w="60325" h="908050">
                  <a:moveTo>
                    <a:pt x="0" y="0"/>
                  </a:moveTo>
                  <a:lnTo>
                    <a:pt x="0" y="907720"/>
                  </a:lnTo>
                  <a:lnTo>
                    <a:pt x="59705" y="907720"/>
                  </a:lnTo>
                  <a:lnTo>
                    <a:pt x="59705" y="59705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7770774" y="4694779"/>
              <a:ext cx="60325" cy="478790"/>
            </a:xfrm>
            <a:custGeom>
              <a:avLst/>
              <a:gdLst/>
              <a:ahLst/>
              <a:cxnLst/>
              <a:rect l="l" t="t" r="r" b="b"/>
              <a:pathLst>
                <a:path w="60325" h="478789">
                  <a:moveTo>
                    <a:pt x="59705" y="431091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478652"/>
                  </a:lnTo>
                  <a:lnTo>
                    <a:pt x="59705" y="478652"/>
                  </a:lnTo>
                  <a:lnTo>
                    <a:pt x="59705" y="4310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428978" y="2557538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69">
                  <a:moveTo>
                    <a:pt x="0" y="0"/>
                  </a:moveTo>
                  <a:lnTo>
                    <a:pt x="0" y="191258"/>
                  </a:lnTo>
                  <a:lnTo>
                    <a:pt x="48573" y="191258"/>
                  </a:lnTo>
                  <a:lnTo>
                    <a:pt x="48573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3635941" y="4024867"/>
              <a:ext cx="191770" cy="47625"/>
            </a:xfrm>
            <a:custGeom>
              <a:avLst/>
              <a:gdLst/>
              <a:ahLst/>
              <a:cxnLst/>
              <a:rect l="l" t="t" r="r" b="b"/>
              <a:pathLst>
                <a:path w="191770" h="47625">
                  <a:moveTo>
                    <a:pt x="0" y="0"/>
                  </a:moveTo>
                  <a:lnTo>
                    <a:pt x="191258" y="0"/>
                  </a:lnTo>
                  <a:lnTo>
                    <a:pt x="191258" y="47561"/>
                  </a:ln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496971" y="4024867"/>
              <a:ext cx="191770" cy="47625"/>
            </a:xfrm>
            <a:custGeom>
              <a:avLst/>
              <a:gdLst/>
              <a:ahLst/>
              <a:cxnLst/>
              <a:rect l="l" t="t" r="r" b="b"/>
              <a:pathLst>
                <a:path w="191770" h="47625">
                  <a:moveTo>
                    <a:pt x="191258" y="0"/>
                  </a:moveTo>
                  <a:lnTo>
                    <a:pt x="0" y="0"/>
                  </a:lnTo>
                  <a:lnTo>
                    <a:pt x="0" y="47561"/>
                  </a:lnTo>
                  <a:lnTo>
                    <a:pt x="191258" y="47561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8019714" y="4024867"/>
              <a:ext cx="191770" cy="47625"/>
            </a:xfrm>
            <a:custGeom>
              <a:avLst/>
              <a:gdLst/>
              <a:ahLst/>
              <a:cxnLst/>
              <a:rect l="l" t="t" r="r" b="b"/>
              <a:pathLst>
                <a:path w="191770" h="47625">
                  <a:moveTo>
                    <a:pt x="191258" y="0"/>
                  </a:moveTo>
                  <a:lnTo>
                    <a:pt x="0" y="0"/>
                  </a:lnTo>
                  <a:lnTo>
                    <a:pt x="0" y="47561"/>
                  </a:lnTo>
                  <a:lnTo>
                    <a:pt x="191258" y="47561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5407867" y="2993689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3358666" y="2993689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10" h="60325">
                  <a:moveTo>
                    <a:pt x="359242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9242" y="59705"/>
                  </a:lnTo>
                  <a:lnTo>
                    <a:pt x="3592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3635941" y="3541155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0"/>
                  </a:moveTo>
                  <a:lnTo>
                    <a:pt x="191258" y="0"/>
                  </a:lnTo>
                  <a:lnTo>
                    <a:pt x="191258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496971" y="3541155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607273" y="2993689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6912639" y="358871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7363969" y="3588716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6494703" y="4072429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986460" y="975858"/>
              <a:ext cx="10351770" cy="4617720"/>
            </a:xfrm>
            <a:custGeom>
              <a:avLst/>
              <a:gdLst/>
              <a:ahLst/>
              <a:cxnLst/>
              <a:rect l="l" t="t" r="r" b="b"/>
              <a:pathLst>
                <a:path w="10351770" h="4617720">
                  <a:moveTo>
                    <a:pt x="0" y="707354"/>
                  </a:moveTo>
                  <a:lnTo>
                    <a:pt x="861170" y="707354"/>
                  </a:lnTo>
                  <a:lnTo>
                    <a:pt x="861170" y="420971"/>
                  </a:lnTo>
                  <a:lnTo>
                    <a:pt x="895576" y="420971"/>
                  </a:lnTo>
                  <a:lnTo>
                    <a:pt x="895576" y="0"/>
                  </a:lnTo>
                  <a:lnTo>
                    <a:pt x="1780022" y="0"/>
                  </a:lnTo>
                  <a:lnTo>
                    <a:pt x="1780022" y="420971"/>
                  </a:lnTo>
                  <a:lnTo>
                    <a:pt x="3182587" y="420971"/>
                  </a:lnTo>
                  <a:lnTo>
                    <a:pt x="3182587" y="0"/>
                  </a:lnTo>
                  <a:lnTo>
                    <a:pt x="4067032" y="0"/>
                  </a:lnTo>
                  <a:lnTo>
                    <a:pt x="4067032" y="420971"/>
                  </a:lnTo>
                  <a:lnTo>
                    <a:pt x="4733908" y="420971"/>
                  </a:lnTo>
                  <a:lnTo>
                    <a:pt x="4733908" y="0"/>
                  </a:lnTo>
                  <a:lnTo>
                    <a:pt x="5618354" y="0"/>
                  </a:lnTo>
                  <a:lnTo>
                    <a:pt x="5618354" y="420971"/>
                  </a:lnTo>
                  <a:lnTo>
                    <a:pt x="6285229" y="420971"/>
                  </a:lnTo>
                  <a:lnTo>
                    <a:pt x="6285229" y="0"/>
                  </a:lnTo>
                  <a:lnTo>
                    <a:pt x="7169675" y="0"/>
                  </a:lnTo>
                  <a:lnTo>
                    <a:pt x="7169675" y="420971"/>
                  </a:lnTo>
                  <a:lnTo>
                    <a:pt x="8534797" y="420971"/>
                  </a:lnTo>
                  <a:lnTo>
                    <a:pt x="8534797" y="0"/>
                  </a:lnTo>
                  <a:lnTo>
                    <a:pt x="9419243" y="0"/>
                  </a:lnTo>
                  <a:lnTo>
                    <a:pt x="9419243" y="420971"/>
                  </a:lnTo>
                  <a:lnTo>
                    <a:pt x="9491091" y="420971"/>
                  </a:lnTo>
                  <a:lnTo>
                    <a:pt x="9491091" y="707354"/>
                  </a:lnTo>
                  <a:lnTo>
                    <a:pt x="10351250" y="707354"/>
                  </a:lnTo>
                  <a:lnTo>
                    <a:pt x="10351250" y="4236028"/>
                  </a:lnTo>
                  <a:lnTo>
                    <a:pt x="9633777" y="4236028"/>
                  </a:lnTo>
                  <a:lnTo>
                    <a:pt x="9633777" y="4197574"/>
                  </a:lnTo>
                  <a:lnTo>
                    <a:pt x="8224128" y="4197574"/>
                  </a:lnTo>
                  <a:lnTo>
                    <a:pt x="8224128" y="4617534"/>
                  </a:lnTo>
                  <a:lnTo>
                    <a:pt x="6478512" y="4617534"/>
                  </a:lnTo>
                  <a:lnTo>
                    <a:pt x="6478512" y="4197574"/>
                  </a:lnTo>
                  <a:lnTo>
                    <a:pt x="5784314" y="4197574"/>
                  </a:lnTo>
                  <a:lnTo>
                    <a:pt x="5784314" y="2576428"/>
                  </a:lnTo>
                  <a:lnTo>
                    <a:pt x="5426083" y="2576428"/>
                  </a:lnTo>
                  <a:lnTo>
                    <a:pt x="5426083" y="2612858"/>
                  </a:lnTo>
                  <a:lnTo>
                    <a:pt x="4973740" y="2612858"/>
                  </a:lnTo>
                  <a:lnTo>
                    <a:pt x="4973740" y="2625001"/>
                  </a:lnTo>
                  <a:lnTo>
                    <a:pt x="4567948" y="2625001"/>
                  </a:lnTo>
                  <a:lnTo>
                    <a:pt x="4567948" y="4197574"/>
                  </a:lnTo>
                  <a:lnTo>
                    <a:pt x="3872737" y="4197574"/>
                  </a:lnTo>
                  <a:lnTo>
                    <a:pt x="3872737" y="4617534"/>
                  </a:lnTo>
                  <a:lnTo>
                    <a:pt x="2128133" y="4617534"/>
                  </a:lnTo>
                  <a:lnTo>
                    <a:pt x="2128133" y="4197574"/>
                  </a:lnTo>
                  <a:lnTo>
                    <a:pt x="717473" y="4197574"/>
                  </a:lnTo>
                  <a:lnTo>
                    <a:pt x="717473" y="4236028"/>
                  </a:lnTo>
                  <a:lnTo>
                    <a:pt x="0" y="4236028"/>
                  </a:lnTo>
                  <a:lnTo>
                    <a:pt x="0" y="7073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9305904" y="2960295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60">
                  <a:moveTo>
                    <a:pt x="238820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238820" y="0"/>
                  </a:lnTo>
                  <a:lnTo>
                    <a:pt x="238820" y="354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9305904" y="2960295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60">
                  <a:moveTo>
                    <a:pt x="0" y="35418"/>
                  </a:moveTo>
                  <a:lnTo>
                    <a:pt x="13155" y="7083"/>
                  </a:lnTo>
                  <a:lnTo>
                    <a:pt x="2388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4734920" y="2960295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60">
                  <a:moveTo>
                    <a:pt x="238820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238820" y="0"/>
                  </a:lnTo>
                  <a:lnTo>
                    <a:pt x="238820" y="354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4734920" y="2960295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60">
                  <a:moveTo>
                    <a:pt x="0" y="35418"/>
                  </a:moveTo>
                  <a:lnTo>
                    <a:pt x="14167" y="7083"/>
                  </a:lnTo>
                  <a:lnTo>
                    <a:pt x="2388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974368" y="305238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305468" y="3574549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0" y="0"/>
                  </a:moveTo>
                  <a:lnTo>
                    <a:pt x="95123" y="0"/>
                  </a:lnTo>
                  <a:lnTo>
                    <a:pt x="95123" y="59705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9584191" y="2960295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6305468" y="3574549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7923578" y="3574549"/>
              <a:ext cx="96520" cy="60325"/>
            </a:xfrm>
            <a:custGeom>
              <a:avLst/>
              <a:gdLst/>
              <a:ahLst/>
              <a:cxnLst/>
              <a:rect l="l" t="t" r="r" b="b"/>
              <a:pathLst>
                <a:path w="96520" h="60325">
                  <a:moveTo>
                    <a:pt x="0" y="59705"/>
                  </a:moveTo>
                  <a:lnTo>
                    <a:pt x="0" y="0"/>
                  </a:lnTo>
                  <a:lnTo>
                    <a:pt x="96135" y="0"/>
                  </a:lnTo>
                  <a:lnTo>
                    <a:pt x="96135" y="59705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7923578" y="3574549"/>
              <a:ext cx="96520" cy="60325"/>
            </a:xfrm>
            <a:custGeom>
              <a:avLst/>
              <a:gdLst/>
              <a:ahLst/>
              <a:cxnLst/>
              <a:rect l="l" t="t" r="r" b="b"/>
              <a:pathLst>
                <a:path w="96520" h="60325">
                  <a:moveTo>
                    <a:pt x="96135" y="0"/>
                  </a:moveTo>
                  <a:lnTo>
                    <a:pt x="15179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6305468" y="3574549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95123" y="0"/>
                  </a:moveTo>
                  <a:lnTo>
                    <a:pt x="15179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907336" y="29461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035034" y="356544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337415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4377701" y="25089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4472824" y="25089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4902904" y="360086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5023326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5943190" y="29461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6062600" y="29461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6446129" y="402486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8214008" y="29461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8333419" y="294612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7830479" y="402587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9254295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9373705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9803784" y="25089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9899919" y="25089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1369272" y="294612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0819783" y="400058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0939193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2242587" y="356544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3456825" y="400058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6438034" y="358568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7838575" y="358568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48573"/>
                  </a:lnTo>
                  <a:lnTo>
                    <a:pt x="0" y="0"/>
                  </a:lnTo>
                  <a:lnTo>
                    <a:pt x="48573" y="0"/>
                  </a:lnTo>
                  <a:lnTo>
                    <a:pt x="48573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066891" y="2960295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0" y="59705"/>
                  </a:moveTo>
                  <a:lnTo>
                    <a:pt x="47561" y="59705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2035034" y="356544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2907336" y="29461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3337415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3456825" y="400058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4472824" y="25089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4377701" y="25089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5023326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4902904" y="360086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6062600" y="29461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5943190" y="29461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6438034" y="358568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6446129" y="402486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7838575" y="358568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7830479" y="402587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333419" y="294612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214008" y="29461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9254295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9373705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9899919" y="25089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9803784" y="25089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1369272" y="294612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1131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939193" y="360086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819783" y="400058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242587" y="356544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066891" y="2960295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47561" y="0"/>
                  </a:moveTo>
                  <a:lnTo>
                    <a:pt x="10119" y="1011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6961213" y="305238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6949069" y="305238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6935914" y="305238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290149" y="1946319"/>
              <a:ext cx="0" cy="749300"/>
            </a:xfrm>
            <a:custGeom>
              <a:avLst/>
              <a:gdLst/>
              <a:ahLst/>
              <a:cxnLst/>
              <a:rect l="l" t="t" r="r" b="b"/>
              <a:pathLst>
                <a:path h="749300">
                  <a:moveTo>
                    <a:pt x="0" y="0"/>
                  </a:moveTo>
                  <a:lnTo>
                    <a:pt x="0" y="74884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290149" y="3053394"/>
              <a:ext cx="0" cy="1474470"/>
            </a:xfrm>
            <a:custGeom>
              <a:avLst/>
              <a:gdLst/>
              <a:ahLst/>
              <a:cxnLst/>
              <a:rect l="l" t="t" r="r" b="b"/>
              <a:pathLst>
                <a:path h="1474470">
                  <a:moveTo>
                    <a:pt x="0" y="0"/>
                  </a:moveTo>
                  <a:lnTo>
                    <a:pt x="0" y="14744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6960201" y="3588716"/>
              <a:ext cx="403860" cy="468630"/>
            </a:xfrm>
            <a:custGeom>
              <a:avLst/>
              <a:gdLst/>
              <a:ahLst/>
              <a:cxnLst/>
              <a:rect l="l" t="t" r="r" b="b"/>
              <a:pathLst>
                <a:path w="403859" h="468629">
                  <a:moveTo>
                    <a:pt x="0" y="468533"/>
                  </a:moveTo>
                  <a:lnTo>
                    <a:pt x="38454" y="34406"/>
                  </a:lnTo>
                  <a:lnTo>
                    <a:pt x="4037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4644856" y="2960295"/>
              <a:ext cx="48895" cy="60325"/>
            </a:xfrm>
            <a:custGeom>
              <a:avLst/>
              <a:gdLst/>
              <a:ahLst/>
              <a:cxnLst/>
              <a:rect l="l" t="t" r="r" b="b"/>
              <a:pathLst>
                <a:path w="48895" h="60325">
                  <a:moveTo>
                    <a:pt x="0" y="59705"/>
                  </a:moveTo>
                  <a:lnTo>
                    <a:pt x="48573" y="59705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9584191" y="2960295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0" y="0"/>
                  </a:moveTo>
                  <a:lnTo>
                    <a:pt x="59705" y="0"/>
                  </a:lnTo>
                  <a:lnTo>
                    <a:pt x="59705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9584191" y="2960295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59705" y="0"/>
                  </a:moveTo>
                  <a:lnTo>
                    <a:pt x="15179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4644856" y="2960295"/>
              <a:ext cx="48895" cy="60325"/>
            </a:xfrm>
            <a:custGeom>
              <a:avLst/>
              <a:gdLst/>
              <a:ahLst/>
              <a:cxnLst/>
              <a:rect l="l" t="t" r="r" b="b"/>
              <a:pathLst>
                <a:path w="48895" h="60325">
                  <a:moveTo>
                    <a:pt x="48573" y="0"/>
                  </a:moveTo>
                  <a:lnTo>
                    <a:pt x="10119" y="1011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7" name="object 827"/>
          <p:cNvSpPr txBox="1"/>
          <p:nvPr/>
        </p:nvSpPr>
        <p:spPr>
          <a:xfrm>
            <a:off x="2907791" y="1786349"/>
            <a:ext cx="565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1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28" name="object 828"/>
          <p:cNvGrpSpPr/>
          <p:nvPr/>
        </p:nvGrpSpPr>
        <p:grpSpPr>
          <a:xfrm>
            <a:off x="2893922" y="1872189"/>
            <a:ext cx="172720" cy="45085"/>
            <a:chOff x="2893922" y="1872189"/>
            <a:chExt cx="172720" cy="45085"/>
          </a:xfrm>
        </p:grpSpPr>
        <p:sp>
          <p:nvSpPr>
            <p:cNvPr id="829" name="object 829"/>
            <p:cNvSpPr/>
            <p:nvPr/>
          </p:nvSpPr>
          <p:spPr>
            <a:xfrm>
              <a:off x="2895192" y="1873459"/>
              <a:ext cx="170180" cy="21590"/>
            </a:xfrm>
            <a:custGeom>
              <a:avLst/>
              <a:gdLst/>
              <a:ahLst/>
              <a:cxnLst/>
              <a:rect l="l" t="t" r="r" b="b"/>
              <a:pathLst>
                <a:path w="170180" h="21589">
                  <a:moveTo>
                    <a:pt x="0" y="21250"/>
                  </a:moveTo>
                  <a:lnTo>
                    <a:pt x="170007" y="21250"/>
                  </a:lnTo>
                  <a:lnTo>
                    <a:pt x="1072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3002459" y="1894710"/>
              <a:ext cx="62865" cy="21590"/>
            </a:xfrm>
            <a:custGeom>
              <a:avLst/>
              <a:gdLst/>
              <a:ahLst/>
              <a:cxnLst/>
              <a:rect l="l" t="t" r="r" b="b"/>
              <a:pathLst>
                <a:path w="62864" h="21589">
                  <a:moveTo>
                    <a:pt x="62740" y="0"/>
                  </a:moveTo>
                  <a:lnTo>
                    <a:pt x="0" y="212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1" name="object 831"/>
          <p:cNvSpPr/>
          <p:nvPr/>
        </p:nvSpPr>
        <p:spPr>
          <a:xfrm>
            <a:off x="3065200" y="1856256"/>
            <a:ext cx="0" cy="129539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 txBox="1"/>
          <p:nvPr/>
        </p:nvSpPr>
        <p:spPr>
          <a:xfrm>
            <a:off x="2907791" y="2276134"/>
            <a:ext cx="565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1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33" name="object 833"/>
          <p:cNvGrpSpPr/>
          <p:nvPr/>
        </p:nvGrpSpPr>
        <p:grpSpPr>
          <a:xfrm>
            <a:off x="2893922" y="2277981"/>
            <a:ext cx="172720" cy="46355"/>
            <a:chOff x="2893922" y="2277981"/>
            <a:chExt cx="172720" cy="46355"/>
          </a:xfrm>
        </p:grpSpPr>
        <p:sp>
          <p:nvSpPr>
            <p:cNvPr id="834" name="object 834"/>
            <p:cNvSpPr/>
            <p:nvPr/>
          </p:nvSpPr>
          <p:spPr>
            <a:xfrm>
              <a:off x="2895192" y="2300502"/>
              <a:ext cx="170180" cy="22860"/>
            </a:xfrm>
            <a:custGeom>
              <a:avLst/>
              <a:gdLst/>
              <a:ahLst/>
              <a:cxnLst/>
              <a:rect l="l" t="t" r="r" b="b"/>
              <a:pathLst>
                <a:path w="170180" h="22860">
                  <a:moveTo>
                    <a:pt x="0" y="0"/>
                  </a:moveTo>
                  <a:lnTo>
                    <a:pt x="170007" y="0"/>
                  </a:lnTo>
                  <a:lnTo>
                    <a:pt x="107266" y="222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3002459" y="2279251"/>
              <a:ext cx="62865" cy="21590"/>
            </a:xfrm>
            <a:custGeom>
              <a:avLst/>
              <a:gdLst/>
              <a:ahLst/>
              <a:cxnLst/>
              <a:rect l="l" t="t" r="r" b="b"/>
              <a:pathLst>
                <a:path w="62864" h="21589">
                  <a:moveTo>
                    <a:pt x="62740" y="21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6" name="object 836"/>
          <p:cNvSpPr/>
          <p:nvPr/>
        </p:nvSpPr>
        <p:spPr>
          <a:xfrm>
            <a:off x="3065200" y="2210439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5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 txBox="1"/>
          <p:nvPr/>
        </p:nvSpPr>
        <p:spPr>
          <a:xfrm>
            <a:off x="2251035" y="2542276"/>
            <a:ext cx="692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38" name="object 838"/>
          <p:cNvGrpSpPr/>
          <p:nvPr/>
        </p:nvGrpSpPr>
        <p:grpSpPr>
          <a:xfrm>
            <a:off x="2237166" y="2627104"/>
            <a:ext cx="172085" cy="46355"/>
            <a:chOff x="2237166" y="2627104"/>
            <a:chExt cx="172085" cy="46355"/>
          </a:xfrm>
        </p:grpSpPr>
        <p:sp>
          <p:nvSpPr>
            <p:cNvPr id="839" name="object 839"/>
            <p:cNvSpPr/>
            <p:nvPr/>
          </p:nvSpPr>
          <p:spPr>
            <a:xfrm>
              <a:off x="2238436" y="2628374"/>
              <a:ext cx="169545" cy="21590"/>
            </a:xfrm>
            <a:custGeom>
              <a:avLst/>
              <a:gdLst/>
              <a:ahLst/>
              <a:cxnLst/>
              <a:rect l="l" t="t" r="r" b="b"/>
              <a:pathLst>
                <a:path w="169544" h="21589">
                  <a:moveTo>
                    <a:pt x="0" y="21250"/>
                  </a:moveTo>
                  <a:lnTo>
                    <a:pt x="168995" y="21250"/>
                  </a:lnTo>
                  <a:lnTo>
                    <a:pt x="1072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2345703" y="2649625"/>
              <a:ext cx="62230" cy="22860"/>
            </a:xfrm>
            <a:custGeom>
              <a:avLst/>
              <a:gdLst/>
              <a:ahLst/>
              <a:cxnLst/>
              <a:rect l="l" t="t" r="r" b="b"/>
              <a:pathLst>
                <a:path w="62230" h="22860">
                  <a:moveTo>
                    <a:pt x="61729" y="0"/>
                  </a:moveTo>
                  <a:lnTo>
                    <a:pt x="0" y="222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1" name="object 841"/>
          <p:cNvSpPr/>
          <p:nvPr/>
        </p:nvSpPr>
        <p:spPr>
          <a:xfrm>
            <a:off x="2407432" y="2612183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5">
                <a:moveTo>
                  <a:pt x="0" y="0"/>
                </a:moveTo>
                <a:lnTo>
                  <a:pt x="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 txBox="1"/>
          <p:nvPr/>
        </p:nvSpPr>
        <p:spPr>
          <a:xfrm>
            <a:off x="2251035" y="3032061"/>
            <a:ext cx="692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43" name="object 843"/>
          <p:cNvGrpSpPr/>
          <p:nvPr/>
        </p:nvGrpSpPr>
        <p:grpSpPr>
          <a:xfrm>
            <a:off x="2237424" y="2965354"/>
            <a:ext cx="171450" cy="129539"/>
            <a:chOff x="2237424" y="2965354"/>
            <a:chExt cx="171450" cy="129539"/>
          </a:xfrm>
        </p:grpSpPr>
        <p:sp>
          <p:nvSpPr>
            <p:cNvPr id="844" name="object 844"/>
            <p:cNvSpPr/>
            <p:nvPr/>
          </p:nvSpPr>
          <p:spPr>
            <a:xfrm>
              <a:off x="2238436" y="3056430"/>
              <a:ext cx="169545" cy="21590"/>
            </a:xfrm>
            <a:custGeom>
              <a:avLst/>
              <a:gdLst/>
              <a:ahLst/>
              <a:cxnLst/>
              <a:rect l="l" t="t" r="r" b="b"/>
              <a:pathLst>
                <a:path w="169544" h="21589">
                  <a:moveTo>
                    <a:pt x="0" y="0"/>
                  </a:moveTo>
                  <a:lnTo>
                    <a:pt x="168995" y="0"/>
                  </a:lnTo>
                  <a:lnTo>
                    <a:pt x="107266" y="212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2345703" y="3035179"/>
              <a:ext cx="62230" cy="21590"/>
            </a:xfrm>
            <a:custGeom>
              <a:avLst/>
              <a:gdLst/>
              <a:ahLst/>
              <a:cxnLst/>
              <a:rect l="l" t="t" r="r" b="b"/>
              <a:pathLst>
                <a:path w="62230" h="21589">
                  <a:moveTo>
                    <a:pt x="61729" y="21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2407432" y="2965354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1295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7" name="object 847"/>
          <p:cNvSpPr txBox="1"/>
          <p:nvPr/>
        </p:nvSpPr>
        <p:spPr>
          <a:xfrm>
            <a:off x="5221112" y="7135997"/>
            <a:ext cx="3993515" cy="4241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1300" i="1" spc="60" dirty="0">
                <a:latin typeface="ISOCPEUR"/>
                <a:cs typeface="ISOCPEUR"/>
              </a:rPr>
              <a:t>Монолітна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плита</a:t>
            </a:r>
            <a:r>
              <a:rPr sz="1300" i="1" spc="-180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перекриття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85" dirty="0">
                <a:latin typeface="ISOCPEUR"/>
                <a:cs typeface="ISOCPEUR"/>
              </a:rPr>
              <a:t>Птм-</a:t>
            </a:r>
            <a:r>
              <a:rPr sz="1300" i="1" spc="65" dirty="0">
                <a:latin typeface="ISOCPEUR"/>
                <a:cs typeface="ISOCPEUR"/>
              </a:rPr>
              <a:t>2</a:t>
            </a:r>
            <a:r>
              <a:rPr sz="1300" i="1" spc="-180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на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відм.</a:t>
            </a:r>
            <a:r>
              <a:rPr sz="1300" i="1" spc="-180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-</a:t>
            </a:r>
            <a:r>
              <a:rPr sz="1300" i="1" spc="40" dirty="0">
                <a:latin typeface="ISOCPEUR"/>
                <a:cs typeface="ISOCPEUR"/>
              </a:rPr>
              <a:t>0,300.</a:t>
            </a:r>
            <a:endParaRPr sz="1300">
              <a:latin typeface="ISOCPEUR"/>
              <a:cs typeface="ISOCPEUR"/>
            </a:endParaRPr>
          </a:p>
          <a:p>
            <a:pPr marR="7620" algn="ctr">
              <a:lnSpc>
                <a:spcPct val="100000"/>
              </a:lnSpc>
            </a:pPr>
            <a:r>
              <a:rPr sz="1300" i="1" spc="70" dirty="0">
                <a:latin typeface="ISOCPEUR"/>
                <a:cs typeface="ISOCPEUR"/>
              </a:rPr>
              <a:t>Нижня</a:t>
            </a:r>
            <a:r>
              <a:rPr sz="1300" i="1" spc="-125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арматура</a:t>
            </a:r>
            <a:r>
              <a:rPr sz="1300" i="1" spc="-190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вздовж</a:t>
            </a:r>
            <a:r>
              <a:rPr sz="1300" i="1" spc="-180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цифрових</a:t>
            </a:r>
            <a:r>
              <a:rPr sz="1300" i="1" spc="-130" dirty="0">
                <a:latin typeface="ISOCPEUR"/>
                <a:cs typeface="ISOCPEUR"/>
              </a:rPr>
              <a:t> </a:t>
            </a:r>
            <a:r>
              <a:rPr sz="1300" i="1" spc="45" dirty="0">
                <a:latin typeface="ISOCPEUR"/>
                <a:cs typeface="ISOCPEUR"/>
              </a:rPr>
              <a:t>осей</a:t>
            </a:r>
            <a:endParaRPr sz="1300">
              <a:latin typeface="ISOCPEUR"/>
              <a:cs typeface="ISOCPEUR"/>
            </a:endParaRPr>
          </a:p>
        </p:txBody>
      </p:sp>
      <p:grpSp>
        <p:nvGrpSpPr>
          <p:cNvPr id="848" name="object 848"/>
          <p:cNvGrpSpPr/>
          <p:nvPr/>
        </p:nvGrpSpPr>
        <p:grpSpPr>
          <a:xfrm>
            <a:off x="2058030" y="8145275"/>
            <a:ext cx="10291445" cy="3702685"/>
            <a:chOff x="2058030" y="8145275"/>
            <a:chExt cx="10291445" cy="3702685"/>
          </a:xfrm>
        </p:grpSpPr>
        <p:sp>
          <p:nvSpPr>
            <p:cNvPr id="849" name="object 849"/>
            <p:cNvSpPr/>
            <p:nvPr/>
          </p:nvSpPr>
          <p:spPr>
            <a:xfrm>
              <a:off x="4980824" y="9476249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717473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4263351" y="9476249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717473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9474900" y="9476249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717473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0191362" y="9476249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717473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3654156" y="11267403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573776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3319200" y="11267403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573776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1087950" y="11267403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573776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0705433" y="11267403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573776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6570599" y="9572385"/>
              <a:ext cx="0" cy="1075055"/>
            </a:xfrm>
            <a:custGeom>
              <a:avLst/>
              <a:gdLst/>
              <a:ahLst/>
              <a:cxnLst/>
              <a:rect l="l" t="t" r="r" b="b"/>
              <a:pathLst>
                <a:path h="1075054">
                  <a:moveTo>
                    <a:pt x="0" y="1074692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5996823" y="9572385"/>
              <a:ext cx="0" cy="1075055"/>
            </a:xfrm>
            <a:custGeom>
              <a:avLst/>
              <a:gdLst/>
              <a:ahLst/>
              <a:cxnLst/>
              <a:rect l="l" t="t" r="r" b="b"/>
              <a:pathLst>
                <a:path h="1075054">
                  <a:moveTo>
                    <a:pt x="0" y="1074692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8052096" y="10071277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717473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8434614" y="10071277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717473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2342770" y="8853899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573776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247646" y="8853899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573776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2064380" y="8853899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573776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2159504" y="8853899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573776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2064380" y="8146545"/>
              <a:ext cx="0" cy="683260"/>
            </a:xfrm>
            <a:custGeom>
              <a:avLst/>
              <a:gdLst/>
              <a:ahLst/>
              <a:cxnLst/>
              <a:rect l="l" t="t" r="r" b="b"/>
              <a:pathLst>
                <a:path h="683259">
                  <a:moveTo>
                    <a:pt x="0" y="683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2159504" y="8146545"/>
              <a:ext cx="0" cy="683260"/>
            </a:xfrm>
            <a:custGeom>
              <a:avLst/>
              <a:gdLst/>
              <a:ahLst/>
              <a:cxnLst/>
              <a:rect l="l" t="t" r="r" b="b"/>
              <a:pathLst>
                <a:path h="683259">
                  <a:moveTo>
                    <a:pt x="0" y="683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2064380" y="8176904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1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8" name="object 868"/>
          <p:cNvSpPr txBox="1"/>
          <p:nvPr/>
        </p:nvSpPr>
        <p:spPr>
          <a:xfrm>
            <a:off x="2226748" y="8102949"/>
            <a:ext cx="43243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69" name="object 869"/>
          <p:cNvGrpSpPr/>
          <p:nvPr/>
        </p:nvGrpSpPr>
        <p:grpSpPr>
          <a:xfrm>
            <a:off x="1813158" y="8145275"/>
            <a:ext cx="372745" cy="685800"/>
            <a:chOff x="1813158" y="8145275"/>
            <a:chExt cx="372745" cy="685800"/>
          </a:xfrm>
        </p:grpSpPr>
        <p:sp>
          <p:nvSpPr>
            <p:cNvPr id="870" name="object 870"/>
            <p:cNvSpPr/>
            <p:nvPr/>
          </p:nvSpPr>
          <p:spPr>
            <a:xfrm>
              <a:off x="2038069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2038069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2133193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2133193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2064380" y="8146545"/>
              <a:ext cx="0" cy="683260"/>
            </a:xfrm>
            <a:custGeom>
              <a:avLst/>
              <a:gdLst/>
              <a:ahLst/>
              <a:cxnLst/>
              <a:rect l="l" t="t" r="r" b="b"/>
              <a:pathLst>
                <a:path h="683259">
                  <a:moveTo>
                    <a:pt x="0" y="683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2027950" y="8146545"/>
              <a:ext cx="0" cy="372745"/>
            </a:xfrm>
            <a:custGeom>
              <a:avLst/>
              <a:gdLst/>
              <a:ahLst/>
              <a:cxnLst/>
              <a:rect l="l" t="t" r="r" b="b"/>
              <a:pathLst>
                <a:path h="372745">
                  <a:moveTo>
                    <a:pt x="0" y="372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814428" y="8176904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249951" y="0"/>
                  </a:moveTo>
                  <a:lnTo>
                    <a:pt x="21352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7" name="object 877"/>
          <p:cNvSpPr txBox="1"/>
          <p:nvPr/>
        </p:nvSpPr>
        <p:spPr>
          <a:xfrm>
            <a:off x="1814884" y="8068543"/>
            <a:ext cx="1435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78" name="object 878"/>
          <p:cNvGrpSpPr/>
          <p:nvPr/>
        </p:nvGrpSpPr>
        <p:grpSpPr>
          <a:xfrm>
            <a:off x="2001639" y="8150593"/>
            <a:ext cx="580390" cy="1151890"/>
            <a:chOff x="2001639" y="8150593"/>
            <a:chExt cx="580390" cy="1151890"/>
          </a:xfrm>
        </p:grpSpPr>
        <p:sp>
          <p:nvSpPr>
            <p:cNvPr id="879" name="object 879"/>
            <p:cNvSpPr/>
            <p:nvPr/>
          </p:nvSpPr>
          <p:spPr>
            <a:xfrm>
              <a:off x="2038069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2038069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2001639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2001639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2315344" y="9300169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4" name="object 884"/>
          <p:cNvSpPr txBox="1"/>
          <p:nvPr/>
        </p:nvSpPr>
        <p:spPr>
          <a:xfrm>
            <a:off x="2386636" y="9129055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885" name="object 885"/>
          <p:cNvSpPr txBox="1"/>
          <p:nvPr/>
        </p:nvSpPr>
        <p:spPr>
          <a:xfrm>
            <a:off x="2322883" y="9277824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86" name="object 886"/>
          <p:cNvGrpSpPr/>
          <p:nvPr/>
        </p:nvGrpSpPr>
        <p:grpSpPr>
          <a:xfrm>
            <a:off x="2062158" y="8145275"/>
            <a:ext cx="10281920" cy="1157605"/>
            <a:chOff x="2062158" y="8145275"/>
            <a:chExt cx="10281920" cy="1157605"/>
          </a:xfrm>
        </p:grpSpPr>
        <p:sp>
          <p:nvSpPr>
            <p:cNvPr id="887" name="object 887"/>
            <p:cNvSpPr/>
            <p:nvPr/>
          </p:nvSpPr>
          <p:spPr>
            <a:xfrm>
              <a:off x="2064380" y="9030991"/>
              <a:ext cx="251460" cy="269240"/>
            </a:xfrm>
            <a:custGeom>
              <a:avLst/>
              <a:gdLst/>
              <a:ahLst/>
              <a:cxnLst/>
              <a:rect l="l" t="t" r="r" b="b"/>
              <a:pathLst>
                <a:path w="251460" h="269240">
                  <a:moveTo>
                    <a:pt x="0" y="100183"/>
                  </a:moveTo>
                  <a:lnTo>
                    <a:pt x="250963" y="269179"/>
                  </a:ln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2342770" y="8146545"/>
              <a:ext cx="0" cy="683260"/>
            </a:xfrm>
            <a:custGeom>
              <a:avLst/>
              <a:gdLst/>
              <a:ahLst/>
              <a:cxnLst/>
              <a:rect l="l" t="t" r="r" b="b"/>
              <a:pathLst>
                <a:path h="683259">
                  <a:moveTo>
                    <a:pt x="0" y="683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2247647" y="8146545"/>
              <a:ext cx="0" cy="683260"/>
            </a:xfrm>
            <a:custGeom>
              <a:avLst/>
              <a:gdLst/>
              <a:ahLst/>
              <a:cxnLst/>
              <a:rect l="l" t="t" r="r" b="b"/>
              <a:pathLst>
                <a:path h="683259">
                  <a:moveTo>
                    <a:pt x="0" y="683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2247647" y="8176904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951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1" name="object 891"/>
          <p:cNvSpPr txBox="1"/>
          <p:nvPr/>
        </p:nvSpPr>
        <p:spPr>
          <a:xfrm>
            <a:off x="11738078" y="8102949"/>
            <a:ext cx="4311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92" name="object 892"/>
          <p:cNvGrpSpPr/>
          <p:nvPr/>
        </p:nvGrpSpPr>
        <p:grpSpPr>
          <a:xfrm>
            <a:off x="12221336" y="8145275"/>
            <a:ext cx="374015" cy="685800"/>
            <a:chOff x="12221336" y="8145275"/>
            <a:chExt cx="374015" cy="685800"/>
          </a:xfrm>
        </p:grpSpPr>
        <p:sp>
          <p:nvSpPr>
            <p:cNvPr id="893" name="object 893"/>
            <p:cNvSpPr/>
            <p:nvPr/>
          </p:nvSpPr>
          <p:spPr>
            <a:xfrm>
              <a:off x="12316459" y="81505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2316459" y="81505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2221336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2221336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2342770" y="8146545"/>
              <a:ext cx="0" cy="683260"/>
            </a:xfrm>
            <a:custGeom>
              <a:avLst/>
              <a:gdLst/>
              <a:ahLst/>
              <a:cxnLst/>
              <a:rect l="l" t="t" r="r" b="b"/>
              <a:pathLst>
                <a:path h="683259">
                  <a:moveTo>
                    <a:pt x="0" y="6830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2379200" y="8146545"/>
              <a:ext cx="0" cy="372745"/>
            </a:xfrm>
            <a:custGeom>
              <a:avLst/>
              <a:gdLst/>
              <a:ahLst/>
              <a:cxnLst/>
              <a:rect l="l" t="t" r="r" b="b"/>
              <a:pathLst>
                <a:path h="372745">
                  <a:moveTo>
                    <a:pt x="0" y="372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2342770" y="8176904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0" y="0"/>
                  </a:moveTo>
                  <a:lnTo>
                    <a:pt x="36430" y="0"/>
                  </a:lnTo>
                  <a:lnTo>
                    <a:pt x="2509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0" name="object 900"/>
          <p:cNvSpPr txBox="1"/>
          <p:nvPr/>
        </p:nvSpPr>
        <p:spPr>
          <a:xfrm>
            <a:off x="12427217" y="8068543"/>
            <a:ext cx="1435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01" name="object 901"/>
          <p:cNvGrpSpPr/>
          <p:nvPr/>
        </p:nvGrpSpPr>
        <p:grpSpPr>
          <a:xfrm>
            <a:off x="11825465" y="8150593"/>
            <a:ext cx="580390" cy="1151890"/>
            <a:chOff x="11825465" y="8150593"/>
            <a:chExt cx="580390" cy="1151890"/>
          </a:xfrm>
        </p:grpSpPr>
        <p:sp>
          <p:nvSpPr>
            <p:cNvPr id="902" name="object 902"/>
            <p:cNvSpPr/>
            <p:nvPr/>
          </p:nvSpPr>
          <p:spPr>
            <a:xfrm>
              <a:off x="12316459" y="81505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2316459" y="81505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2352890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2352890" y="81505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1827687" y="9300169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7" name="object 907"/>
          <p:cNvSpPr txBox="1"/>
          <p:nvPr/>
        </p:nvSpPr>
        <p:spPr>
          <a:xfrm>
            <a:off x="11915170" y="9129055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908" name="object 908"/>
          <p:cNvSpPr txBox="1"/>
          <p:nvPr/>
        </p:nvSpPr>
        <p:spPr>
          <a:xfrm>
            <a:off x="11851417" y="9277824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09" name="object 909"/>
          <p:cNvGrpSpPr/>
          <p:nvPr/>
        </p:nvGrpSpPr>
        <p:grpSpPr>
          <a:xfrm>
            <a:off x="1618864" y="8516919"/>
            <a:ext cx="10726420" cy="785495"/>
            <a:chOff x="1618864" y="8516919"/>
            <a:chExt cx="10726420" cy="785495"/>
          </a:xfrm>
        </p:grpSpPr>
        <p:sp>
          <p:nvSpPr>
            <p:cNvPr id="910" name="object 910"/>
            <p:cNvSpPr/>
            <p:nvPr/>
          </p:nvSpPr>
          <p:spPr>
            <a:xfrm>
              <a:off x="12091806" y="9030990"/>
              <a:ext cx="251460" cy="269240"/>
            </a:xfrm>
            <a:custGeom>
              <a:avLst/>
              <a:gdLst/>
              <a:ahLst/>
              <a:cxnLst/>
              <a:rect l="l" t="t" r="r" b="b"/>
              <a:pathLst>
                <a:path w="251459" h="269240">
                  <a:moveTo>
                    <a:pt x="250963" y="100183"/>
                  </a:moveTo>
                  <a:lnTo>
                    <a:pt x="0" y="269179"/>
                  </a:lnTo>
                  <a:lnTo>
                    <a:pt x="1558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620134" y="8853899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69">
                  <a:moveTo>
                    <a:pt x="4199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620134" y="8543230"/>
              <a:ext cx="384810" cy="0"/>
            </a:xfrm>
            <a:custGeom>
              <a:avLst/>
              <a:gdLst/>
              <a:ahLst/>
              <a:cxnLst/>
              <a:rect l="l" t="t" r="r" b="b"/>
              <a:pathLst>
                <a:path w="384810">
                  <a:moveTo>
                    <a:pt x="3845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649480" y="8543230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310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623169" y="882758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623169" y="882758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623169" y="851691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623169" y="851691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8" name="object 918"/>
          <p:cNvSpPr txBox="1"/>
          <p:nvPr/>
        </p:nvSpPr>
        <p:spPr>
          <a:xfrm>
            <a:off x="1561405" y="8616467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1300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19" name="object 919"/>
          <p:cNvGrpSpPr/>
          <p:nvPr/>
        </p:nvGrpSpPr>
        <p:grpSpPr>
          <a:xfrm>
            <a:off x="3316977" y="11462511"/>
            <a:ext cx="339725" cy="45085"/>
            <a:chOff x="3316977" y="11462511"/>
            <a:chExt cx="339725" cy="45085"/>
          </a:xfrm>
        </p:grpSpPr>
        <p:sp>
          <p:nvSpPr>
            <p:cNvPr id="920" name="object 920"/>
            <p:cNvSpPr/>
            <p:nvPr/>
          </p:nvSpPr>
          <p:spPr>
            <a:xfrm>
              <a:off x="3319200" y="1146473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3654156" y="1146473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3391048" y="11495093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3319200" y="11482949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89" h="24765">
                  <a:moveTo>
                    <a:pt x="71848" y="0"/>
                  </a:moveTo>
                  <a:lnTo>
                    <a:pt x="0" y="12143"/>
                  </a:lnTo>
                  <a:lnTo>
                    <a:pt x="71848" y="24286"/>
                  </a:lnTo>
                  <a:lnTo>
                    <a:pt x="718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3319200" y="11482949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89" h="24765">
                  <a:moveTo>
                    <a:pt x="71848" y="0"/>
                  </a:moveTo>
                  <a:lnTo>
                    <a:pt x="71848" y="24286"/>
                  </a:lnTo>
                  <a:lnTo>
                    <a:pt x="0" y="12143"/>
                  </a:lnTo>
                  <a:lnTo>
                    <a:pt x="7184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3582307" y="11482949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89" h="24765">
                  <a:moveTo>
                    <a:pt x="0" y="0"/>
                  </a:moveTo>
                  <a:lnTo>
                    <a:pt x="0" y="24286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3582307" y="11482949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89" h="24765">
                  <a:moveTo>
                    <a:pt x="0" y="0"/>
                  </a:moveTo>
                  <a:lnTo>
                    <a:pt x="0" y="24286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7" name="object 927"/>
          <p:cNvSpPr txBox="1"/>
          <p:nvPr/>
        </p:nvSpPr>
        <p:spPr>
          <a:xfrm>
            <a:off x="3384420" y="11309706"/>
            <a:ext cx="221615" cy="28892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28" name="object 928"/>
          <p:cNvGrpSpPr/>
          <p:nvPr/>
        </p:nvGrpSpPr>
        <p:grpSpPr>
          <a:xfrm>
            <a:off x="3098336" y="11241092"/>
            <a:ext cx="198120" cy="412115"/>
            <a:chOff x="3098336" y="11241092"/>
            <a:chExt cx="198120" cy="412115"/>
          </a:xfrm>
        </p:grpSpPr>
        <p:sp>
          <p:nvSpPr>
            <p:cNvPr id="929" name="object 929"/>
            <p:cNvSpPr/>
            <p:nvPr/>
          </p:nvSpPr>
          <p:spPr>
            <a:xfrm>
              <a:off x="3099606" y="11267403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195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3099606" y="11626646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195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3129965" y="11267403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09">
                  <a:moveTo>
                    <a:pt x="0" y="0"/>
                  </a:moveTo>
                  <a:lnTo>
                    <a:pt x="0" y="3592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3103654" y="112410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3103654" y="112410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3103654" y="115993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3103654" y="115993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6" name="object 936"/>
          <p:cNvSpPr txBox="1"/>
          <p:nvPr/>
        </p:nvSpPr>
        <p:spPr>
          <a:xfrm>
            <a:off x="3040877" y="11364927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37" name="object 937"/>
          <p:cNvGrpSpPr/>
          <p:nvPr/>
        </p:nvGrpSpPr>
        <p:grpSpPr>
          <a:xfrm>
            <a:off x="3292889" y="11864196"/>
            <a:ext cx="387985" cy="874394"/>
            <a:chOff x="3292889" y="11864196"/>
            <a:chExt cx="387985" cy="874394"/>
          </a:xfrm>
        </p:grpSpPr>
        <p:sp>
          <p:nvSpPr>
            <p:cNvPr id="938" name="object 938"/>
            <p:cNvSpPr/>
            <p:nvPr/>
          </p:nvSpPr>
          <p:spPr>
            <a:xfrm>
              <a:off x="3319200" y="11865466"/>
              <a:ext cx="0" cy="871855"/>
            </a:xfrm>
            <a:custGeom>
              <a:avLst/>
              <a:gdLst/>
              <a:ahLst/>
              <a:cxnLst/>
              <a:rect l="l" t="t" r="r" b="b"/>
              <a:pathLst>
                <a:path h="871854">
                  <a:moveTo>
                    <a:pt x="0" y="0"/>
                  </a:moveTo>
                  <a:lnTo>
                    <a:pt x="0" y="871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3654156" y="11865466"/>
              <a:ext cx="0" cy="871855"/>
            </a:xfrm>
            <a:custGeom>
              <a:avLst/>
              <a:gdLst/>
              <a:ahLst/>
              <a:cxnLst/>
              <a:rect l="l" t="t" r="r" b="b"/>
              <a:pathLst>
                <a:path h="871854">
                  <a:moveTo>
                    <a:pt x="0" y="0"/>
                  </a:moveTo>
                  <a:lnTo>
                    <a:pt x="0" y="871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3319200" y="12706398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79">
                  <a:moveTo>
                    <a:pt x="0" y="0"/>
                  </a:moveTo>
                  <a:lnTo>
                    <a:pt x="3349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3292889" y="126800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3292889" y="126800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3626833" y="1268008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3626833" y="1268008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3654156" y="11865466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70">
                  <a:moveTo>
                    <a:pt x="0" y="0"/>
                  </a:moveTo>
                  <a:lnTo>
                    <a:pt x="0" y="737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3462897" y="11865466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70">
                  <a:moveTo>
                    <a:pt x="0" y="0"/>
                  </a:moveTo>
                  <a:lnTo>
                    <a:pt x="0" y="737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3462897" y="12573832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2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3626833" y="125475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3626833" y="125475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3435574" y="125475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3435574" y="125475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3462897" y="11865466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70">
                  <a:moveTo>
                    <a:pt x="0" y="0"/>
                  </a:moveTo>
                  <a:lnTo>
                    <a:pt x="0" y="737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3319200" y="11865466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70">
                  <a:moveTo>
                    <a:pt x="0" y="0"/>
                  </a:moveTo>
                  <a:lnTo>
                    <a:pt x="0" y="737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3319200" y="12573832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1436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5" name="object 955"/>
          <p:cNvSpPr txBox="1"/>
          <p:nvPr/>
        </p:nvSpPr>
        <p:spPr>
          <a:xfrm>
            <a:off x="2771178" y="12601073"/>
            <a:ext cx="4654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7</a:t>
            </a:r>
            <a:r>
              <a:rPr sz="650" i="1" spc="-15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х200=1400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56" name="object 956"/>
          <p:cNvSpPr txBox="1"/>
          <p:nvPr/>
        </p:nvSpPr>
        <p:spPr>
          <a:xfrm>
            <a:off x="3306500" y="12465471"/>
            <a:ext cx="32258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600</a:t>
            </a:r>
            <a:r>
              <a:rPr sz="650" i="1" spc="14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57" name="object 957"/>
          <p:cNvGrpSpPr/>
          <p:nvPr/>
        </p:nvGrpSpPr>
        <p:grpSpPr>
          <a:xfrm>
            <a:off x="3292889" y="11864196"/>
            <a:ext cx="7821930" cy="874394"/>
            <a:chOff x="3292889" y="11864196"/>
            <a:chExt cx="7821930" cy="874394"/>
          </a:xfrm>
        </p:grpSpPr>
        <p:sp>
          <p:nvSpPr>
            <p:cNvPr id="958" name="object 958"/>
            <p:cNvSpPr/>
            <p:nvPr/>
          </p:nvSpPr>
          <p:spPr>
            <a:xfrm>
              <a:off x="3435574" y="125475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3435574" y="125475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3292889" y="1254752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3292889" y="1254752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0705433" y="11865466"/>
              <a:ext cx="0" cy="871855"/>
            </a:xfrm>
            <a:custGeom>
              <a:avLst/>
              <a:gdLst/>
              <a:ahLst/>
              <a:cxnLst/>
              <a:rect l="l" t="t" r="r" b="b"/>
              <a:pathLst>
                <a:path h="871854">
                  <a:moveTo>
                    <a:pt x="0" y="0"/>
                  </a:moveTo>
                  <a:lnTo>
                    <a:pt x="0" y="871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1087951" y="11865466"/>
              <a:ext cx="0" cy="871855"/>
            </a:xfrm>
            <a:custGeom>
              <a:avLst/>
              <a:gdLst/>
              <a:ahLst/>
              <a:cxnLst/>
              <a:rect l="l" t="t" r="r" b="b"/>
              <a:pathLst>
                <a:path h="871854">
                  <a:moveTo>
                    <a:pt x="0" y="0"/>
                  </a:moveTo>
                  <a:lnTo>
                    <a:pt x="0" y="871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0705433" y="12706398"/>
              <a:ext cx="382905" cy="0"/>
            </a:xfrm>
            <a:custGeom>
              <a:avLst/>
              <a:gdLst/>
              <a:ahLst/>
              <a:cxnLst/>
              <a:rect l="l" t="t" r="r" b="b"/>
              <a:pathLst>
                <a:path w="382904">
                  <a:moveTo>
                    <a:pt x="0" y="0"/>
                  </a:moveTo>
                  <a:lnTo>
                    <a:pt x="3825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0679122" y="126800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0679122" y="126800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1061640" y="126800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1061640" y="1268008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0705433" y="11865466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70">
                  <a:moveTo>
                    <a:pt x="0" y="0"/>
                  </a:moveTo>
                  <a:lnTo>
                    <a:pt x="0" y="737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0945266" y="11865466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70">
                  <a:moveTo>
                    <a:pt x="0" y="0"/>
                  </a:moveTo>
                  <a:lnTo>
                    <a:pt x="0" y="737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0705433" y="12573832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398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0679122" y="1254752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0679122" y="1254752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0917942" y="125475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0917942" y="125475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0945266" y="11865466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70">
                  <a:moveTo>
                    <a:pt x="0" y="0"/>
                  </a:moveTo>
                  <a:lnTo>
                    <a:pt x="0" y="737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087951" y="11865466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70">
                  <a:moveTo>
                    <a:pt x="0" y="0"/>
                  </a:moveTo>
                  <a:lnTo>
                    <a:pt x="0" y="737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0945266" y="12573832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9" name="object 979"/>
          <p:cNvSpPr txBox="1"/>
          <p:nvPr/>
        </p:nvSpPr>
        <p:spPr>
          <a:xfrm>
            <a:off x="11155195" y="12612204"/>
            <a:ext cx="4572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8х200=1600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80" name="object 980"/>
          <p:cNvSpPr txBox="1"/>
          <p:nvPr/>
        </p:nvSpPr>
        <p:spPr>
          <a:xfrm>
            <a:off x="10721068" y="12465471"/>
            <a:ext cx="3663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1000</a:t>
            </a:r>
            <a:r>
              <a:rPr sz="650" i="1" spc="26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81" name="object 981"/>
          <p:cNvGrpSpPr/>
          <p:nvPr/>
        </p:nvGrpSpPr>
        <p:grpSpPr>
          <a:xfrm>
            <a:off x="10703211" y="11462511"/>
            <a:ext cx="411480" cy="1137920"/>
            <a:chOff x="10703211" y="11462511"/>
            <a:chExt cx="411480" cy="1137920"/>
          </a:xfrm>
        </p:grpSpPr>
        <p:sp>
          <p:nvSpPr>
            <p:cNvPr id="982" name="object 982"/>
            <p:cNvSpPr/>
            <p:nvPr/>
          </p:nvSpPr>
          <p:spPr>
            <a:xfrm>
              <a:off x="10917943" y="1254752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0917943" y="1254752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061640" y="1254752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061640" y="1254752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0705433" y="1146473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087951" y="1146473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0777282" y="11495093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0705433" y="11482949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90" h="24765">
                  <a:moveTo>
                    <a:pt x="71848" y="0"/>
                  </a:moveTo>
                  <a:lnTo>
                    <a:pt x="0" y="12143"/>
                  </a:lnTo>
                  <a:lnTo>
                    <a:pt x="71848" y="24286"/>
                  </a:lnTo>
                  <a:lnTo>
                    <a:pt x="718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0705433" y="11482949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90" h="24765">
                  <a:moveTo>
                    <a:pt x="71848" y="0"/>
                  </a:moveTo>
                  <a:lnTo>
                    <a:pt x="71848" y="24286"/>
                  </a:lnTo>
                  <a:lnTo>
                    <a:pt x="0" y="12143"/>
                  </a:lnTo>
                  <a:lnTo>
                    <a:pt x="7184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016102" y="11482949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90" h="24765">
                  <a:moveTo>
                    <a:pt x="0" y="0"/>
                  </a:moveTo>
                  <a:lnTo>
                    <a:pt x="0" y="24286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016102" y="11482949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90" h="24765">
                  <a:moveTo>
                    <a:pt x="0" y="0"/>
                  </a:moveTo>
                  <a:lnTo>
                    <a:pt x="0" y="24286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3" name="object 993"/>
          <p:cNvSpPr txBox="1"/>
          <p:nvPr/>
        </p:nvSpPr>
        <p:spPr>
          <a:xfrm>
            <a:off x="10835418" y="11322966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994" name="object 994"/>
          <p:cNvSpPr txBox="1"/>
          <p:nvPr/>
        </p:nvSpPr>
        <p:spPr>
          <a:xfrm>
            <a:off x="10771665" y="11472747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95" name="object 995"/>
          <p:cNvGrpSpPr/>
          <p:nvPr/>
        </p:nvGrpSpPr>
        <p:grpSpPr>
          <a:xfrm>
            <a:off x="11110967" y="11241092"/>
            <a:ext cx="217170" cy="412115"/>
            <a:chOff x="11110967" y="11241092"/>
            <a:chExt cx="217170" cy="412115"/>
          </a:xfrm>
        </p:grpSpPr>
        <p:sp>
          <p:nvSpPr>
            <p:cNvPr id="996" name="object 996"/>
            <p:cNvSpPr/>
            <p:nvPr/>
          </p:nvSpPr>
          <p:spPr>
            <a:xfrm>
              <a:off x="11112237" y="11267403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112237" y="11626646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296412" y="11267403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09">
                  <a:moveTo>
                    <a:pt x="0" y="0"/>
                  </a:moveTo>
                  <a:lnTo>
                    <a:pt x="0" y="3592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270101" y="1124109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270101" y="1124109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270101" y="115993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270101" y="115993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3" name="object 1003"/>
          <p:cNvSpPr txBox="1"/>
          <p:nvPr/>
        </p:nvSpPr>
        <p:spPr>
          <a:xfrm>
            <a:off x="11208337" y="11364927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04" name="object 1004"/>
          <p:cNvGrpSpPr/>
          <p:nvPr/>
        </p:nvGrpSpPr>
        <p:grpSpPr>
          <a:xfrm>
            <a:off x="12365787" y="8516919"/>
            <a:ext cx="286385" cy="363855"/>
            <a:chOff x="12365787" y="8516919"/>
            <a:chExt cx="286385" cy="363855"/>
          </a:xfrm>
        </p:grpSpPr>
        <p:sp>
          <p:nvSpPr>
            <p:cNvPr id="1005" name="object 1005"/>
            <p:cNvSpPr/>
            <p:nvPr/>
          </p:nvSpPr>
          <p:spPr>
            <a:xfrm>
              <a:off x="12402475" y="8543230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>
                  <a:moveTo>
                    <a:pt x="0" y="0"/>
                  </a:moveTo>
                  <a:lnTo>
                    <a:pt x="2479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2367057" y="8853899"/>
              <a:ext cx="283845" cy="0"/>
            </a:xfrm>
            <a:custGeom>
              <a:avLst/>
              <a:gdLst/>
              <a:ahLst/>
              <a:cxnLst/>
              <a:rect l="l" t="t" r="r" b="b"/>
              <a:pathLst>
                <a:path w="283845">
                  <a:moveTo>
                    <a:pt x="0" y="0"/>
                  </a:moveTo>
                  <a:lnTo>
                    <a:pt x="283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2621056" y="8543230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2594746" y="851691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2594746" y="851691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2594746" y="882758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2594746" y="882758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2" name="object 1012"/>
          <p:cNvSpPr txBox="1"/>
          <p:nvPr/>
        </p:nvSpPr>
        <p:spPr>
          <a:xfrm>
            <a:off x="12531969" y="8616467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1300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13" name="object 1013"/>
          <p:cNvGrpSpPr/>
          <p:nvPr/>
        </p:nvGrpSpPr>
        <p:grpSpPr>
          <a:xfrm>
            <a:off x="8050826" y="10810755"/>
            <a:ext cx="385445" cy="294005"/>
            <a:chOff x="8050826" y="10810755"/>
            <a:chExt cx="385445" cy="294005"/>
          </a:xfrm>
        </p:grpSpPr>
        <p:sp>
          <p:nvSpPr>
            <p:cNvPr id="1014" name="object 1014"/>
            <p:cNvSpPr/>
            <p:nvPr/>
          </p:nvSpPr>
          <p:spPr>
            <a:xfrm>
              <a:off x="8052096" y="1081202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14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8434614" y="1081202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14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8052096" y="11074121"/>
              <a:ext cx="382905" cy="0"/>
            </a:xfrm>
            <a:custGeom>
              <a:avLst/>
              <a:gdLst/>
              <a:ahLst/>
              <a:cxnLst/>
              <a:rect l="l" t="t" r="r" b="b"/>
              <a:pathLst>
                <a:path w="382904">
                  <a:moveTo>
                    <a:pt x="0" y="0"/>
                  </a:moveTo>
                  <a:lnTo>
                    <a:pt x="3825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7" name="object 1017"/>
          <p:cNvSpPr txBox="1"/>
          <p:nvPr/>
        </p:nvSpPr>
        <p:spPr>
          <a:xfrm>
            <a:off x="8498822" y="10951592"/>
            <a:ext cx="4559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8х200=1600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18" name="object 1018"/>
          <p:cNvGrpSpPr/>
          <p:nvPr/>
        </p:nvGrpSpPr>
        <p:grpSpPr>
          <a:xfrm>
            <a:off x="8025786" y="9944524"/>
            <a:ext cx="435609" cy="1156335"/>
            <a:chOff x="8025786" y="9944524"/>
            <a:chExt cx="435609" cy="1156335"/>
          </a:xfrm>
        </p:grpSpPr>
        <p:sp>
          <p:nvSpPr>
            <p:cNvPr id="1019" name="object 1019"/>
            <p:cNvSpPr/>
            <p:nvPr/>
          </p:nvSpPr>
          <p:spPr>
            <a:xfrm>
              <a:off x="8025786" y="1104780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8025786" y="1104780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8408303" y="1104780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8408303" y="1104780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8052096" y="9945794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8339490" y="9945794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8052096" y="9976153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8025786" y="994984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8025786" y="994984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8312168" y="994984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6071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6071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312168" y="994984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6071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6071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6071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0" name="object 1030"/>
          <p:cNvSpPr txBox="1"/>
          <p:nvPr/>
        </p:nvSpPr>
        <p:spPr>
          <a:xfrm>
            <a:off x="8091006" y="9867793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31" name="object 1031"/>
          <p:cNvGrpSpPr/>
          <p:nvPr/>
        </p:nvGrpSpPr>
        <p:grpSpPr>
          <a:xfrm>
            <a:off x="8338221" y="9944524"/>
            <a:ext cx="97790" cy="104775"/>
            <a:chOff x="8338221" y="9944524"/>
            <a:chExt cx="97790" cy="104775"/>
          </a:xfrm>
        </p:grpSpPr>
        <p:sp>
          <p:nvSpPr>
            <p:cNvPr id="1032" name="object 1032"/>
            <p:cNvSpPr/>
            <p:nvPr/>
          </p:nvSpPr>
          <p:spPr>
            <a:xfrm>
              <a:off x="8339491" y="9945794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8434614" y="9945794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8339491" y="9976153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1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5" name="object 1035"/>
          <p:cNvSpPr txBox="1"/>
          <p:nvPr/>
        </p:nvSpPr>
        <p:spPr>
          <a:xfrm>
            <a:off x="8469476" y="9873864"/>
            <a:ext cx="161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36" name="object 1036"/>
          <p:cNvGrpSpPr/>
          <p:nvPr/>
        </p:nvGrpSpPr>
        <p:grpSpPr>
          <a:xfrm>
            <a:off x="8049874" y="9949843"/>
            <a:ext cx="411480" cy="360680"/>
            <a:chOff x="8049874" y="9949843"/>
            <a:chExt cx="411480" cy="360680"/>
          </a:xfrm>
        </p:grpSpPr>
        <p:sp>
          <p:nvSpPr>
            <p:cNvPr id="1037" name="object 1037"/>
            <p:cNvSpPr/>
            <p:nvPr/>
          </p:nvSpPr>
          <p:spPr>
            <a:xfrm>
              <a:off x="8312168" y="994984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6071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6071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8312168" y="994984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6071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6071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8408303" y="994984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8408303" y="994984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8052097" y="1026860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8434614" y="1026860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8123945" y="10298966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8052097" y="10286822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90" h="23495">
                  <a:moveTo>
                    <a:pt x="71848" y="0"/>
                  </a:moveTo>
                  <a:lnTo>
                    <a:pt x="0" y="12143"/>
                  </a:lnTo>
                  <a:lnTo>
                    <a:pt x="71848" y="23274"/>
                  </a:lnTo>
                  <a:lnTo>
                    <a:pt x="718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8052097" y="10286822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90" h="23495">
                  <a:moveTo>
                    <a:pt x="71848" y="0"/>
                  </a:moveTo>
                  <a:lnTo>
                    <a:pt x="71848" y="23274"/>
                  </a:lnTo>
                  <a:lnTo>
                    <a:pt x="0" y="12143"/>
                  </a:lnTo>
                  <a:lnTo>
                    <a:pt x="7184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8362766" y="10286822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90" h="23495">
                  <a:moveTo>
                    <a:pt x="0" y="0"/>
                  </a:moveTo>
                  <a:lnTo>
                    <a:pt x="0" y="23274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8362766" y="10286822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90" h="23495">
                  <a:moveTo>
                    <a:pt x="0" y="0"/>
                  </a:moveTo>
                  <a:lnTo>
                    <a:pt x="0" y="23274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8" name="object 1048"/>
          <p:cNvSpPr txBox="1"/>
          <p:nvPr/>
        </p:nvSpPr>
        <p:spPr>
          <a:xfrm>
            <a:off x="8118329" y="10114996"/>
            <a:ext cx="221615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3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49" name="object 1049"/>
          <p:cNvGrpSpPr/>
          <p:nvPr/>
        </p:nvGrpSpPr>
        <p:grpSpPr>
          <a:xfrm>
            <a:off x="8457631" y="10044966"/>
            <a:ext cx="221615" cy="412115"/>
            <a:chOff x="8457631" y="10044966"/>
            <a:chExt cx="221615" cy="412115"/>
          </a:xfrm>
        </p:grpSpPr>
        <p:sp>
          <p:nvSpPr>
            <p:cNvPr id="1050" name="object 1050"/>
            <p:cNvSpPr/>
            <p:nvPr/>
          </p:nvSpPr>
          <p:spPr>
            <a:xfrm>
              <a:off x="8458901" y="10071277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>
                  <a:moveTo>
                    <a:pt x="0" y="0"/>
                  </a:moveTo>
                  <a:lnTo>
                    <a:pt x="2185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8458901" y="10429508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>
                  <a:moveTo>
                    <a:pt x="0" y="0"/>
                  </a:moveTo>
                  <a:lnTo>
                    <a:pt x="2185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8647123" y="10071277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8620813" y="1004496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8620813" y="1004496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8620813" y="10403197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8620813" y="10403197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7" name="object 1057"/>
          <p:cNvSpPr txBox="1"/>
          <p:nvPr/>
        </p:nvSpPr>
        <p:spPr>
          <a:xfrm>
            <a:off x="8559048" y="10168801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58" name="object 1058"/>
          <p:cNvGrpSpPr/>
          <p:nvPr/>
        </p:nvGrpSpPr>
        <p:grpSpPr>
          <a:xfrm>
            <a:off x="5995553" y="10670094"/>
            <a:ext cx="949325" cy="542290"/>
            <a:chOff x="5995553" y="10670094"/>
            <a:chExt cx="949325" cy="542290"/>
          </a:xfrm>
        </p:grpSpPr>
        <p:sp>
          <p:nvSpPr>
            <p:cNvPr id="1059" name="object 1059"/>
            <p:cNvSpPr/>
            <p:nvPr/>
          </p:nvSpPr>
          <p:spPr>
            <a:xfrm>
              <a:off x="5996823" y="1067136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6570599" y="1067136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996823" y="11074121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0" y="0"/>
                  </a:moveTo>
                  <a:lnTo>
                    <a:pt x="5737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6283205" y="11074121"/>
              <a:ext cx="660400" cy="137160"/>
            </a:xfrm>
            <a:custGeom>
              <a:avLst/>
              <a:gdLst/>
              <a:ahLst/>
              <a:cxnLst/>
              <a:rect l="l" t="t" r="r" b="b"/>
              <a:pathLst>
                <a:path w="660400" h="137159">
                  <a:moveTo>
                    <a:pt x="0" y="0"/>
                  </a:moveTo>
                  <a:lnTo>
                    <a:pt x="41490" y="136613"/>
                  </a:lnTo>
                  <a:lnTo>
                    <a:pt x="659792" y="136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3" name="object 1063"/>
          <p:cNvSpPr txBox="1"/>
          <p:nvPr/>
        </p:nvSpPr>
        <p:spPr>
          <a:xfrm>
            <a:off x="6369677" y="11103385"/>
            <a:ext cx="5060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12х200=2400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64" name="object 1064"/>
          <p:cNvGrpSpPr/>
          <p:nvPr/>
        </p:nvGrpSpPr>
        <p:grpSpPr>
          <a:xfrm>
            <a:off x="5766852" y="9454740"/>
            <a:ext cx="830580" cy="1645920"/>
            <a:chOff x="5766852" y="9454740"/>
            <a:chExt cx="830580" cy="1645920"/>
          </a:xfrm>
        </p:grpSpPr>
        <p:sp>
          <p:nvSpPr>
            <p:cNvPr id="1065" name="object 1065"/>
            <p:cNvSpPr/>
            <p:nvPr/>
          </p:nvSpPr>
          <p:spPr>
            <a:xfrm>
              <a:off x="5969500" y="110478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5969500" y="110478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6543277" y="110478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6543277" y="110478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5996823" y="945601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09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6067660" y="945601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09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5768122" y="9485357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299537" y="0"/>
                  </a:moveTo>
                  <a:lnTo>
                    <a:pt x="22870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2" name="object 1072"/>
          <p:cNvSpPr txBox="1"/>
          <p:nvPr/>
        </p:nvSpPr>
        <p:spPr>
          <a:xfrm>
            <a:off x="5773637" y="9376996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300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73" name="object 1073"/>
          <p:cNvGrpSpPr/>
          <p:nvPr/>
        </p:nvGrpSpPr>
        <p:grpSpPr>
          <a:xfrm>
            <a:off x="5969500" y="9454740"/>
            <a:ext cx="628015" cy="95250"/>
            <a:chOff x="5969500" y="9454740"/>
            <a:chExt cx="628015" cy="95250"/>
          </a:xfrm>
        </p:grpSpPr>
        <p:pic>
          <p:nvPicPr>
            <p:cNvPr id="1074" name="object 107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969500" y="9456010"/>
              <a:ext cx="125481" cy="92087"/>
            </a:xfrm>
            <a:prstGeom prst="rect">
              <a:avLst/>
            </a:prstGeom>
          </p:spPr>
        </p:pic>
        <p:sp>
          <p:nvSpPr>
            <p:cNvPr id="1075" name="object 1075"/>
            <p:cNvSpPr/>
            <p:nvPr/>
          </p:nvSpPr>
          <p:spPr>
            <a:xfrm>
              <a:off x="6570599" y="945601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09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6067660" y="9485357"/>
              <a:ext cx="503555" cy="0"/>
            </a:xfrm>
            <a:custGeom>
              <a:avLst/>
              <a:gdLst/>
              <a:ahLst/>
              <a:cxnLst/>
              <a:rect l="l" t="t" r="r" b="b"/>
              <a:pathLst>
                <a:path w="503554">
                  <a:moveTo>
                    <a:pt x="0" y="0"/>
                  </a:moveTo>
                  <a:lnTo>
                    <a:pt x="502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6041349" y="94590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6041349" y="94590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6543277" y="94590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6543277" y="94590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1" name="object 1081"/>
          <p:cNvSpPr txBox="1"/>
          <p:nvPr/>
        </p:nvSpPr>
        <p:spPr>
          <a:xfrm>
            <a:off x="6219908" y="9376996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2100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82" name="object 1082"/>
          <p:cNvGrpSpPr/>
          <p:nvPr/>
        </p:nvGrpSpPr>
        <p:grpSpPr>
          <a:xfrm>
            <a:off x="5994601" y="10059947"/>
            <a:ext cx="578485" cy="45085"/>
            <a:chOff x="5994601" y="10059947"/>
            <a:chExt cx="578485" cy="45085"/>
          </a:xfrm>
        </p:grpSpPr>
        <p:sp>
          <p:nvSpPr>
            <p:cNvPr id="1083" name="object 1083"/>
            <p:cNvSpPr/>
            <p:nvPr/>
          </p:nvSpPr>
          <p:spPr>
            <a:xfrm>
              <a:off x="5996823" y="1006216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6570600" y="1006216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6067660" y="10092528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4">
                  <a:moveTo>
                    <a:pt x="0" y="0"/>
                  </a:moveTo>
                  <a:lnTo>
                    <a:pt x="4310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5996823" y="10080384"/>
              <a:ext cx="71120" cy="24765"/>
            </a:xfrm>
            <a:custGeom>
              <a:avLst/>
              <a:gdLst/>
              <a:ahLst/>
              <a:cxnLst/>
              <a:rect l="l" t="t" r="r" b="b"/>
              <a:pathLst>
                <a:path w="71120" h="24765">
                  <a:moveTo>
                    <a:pt x="70836" y="0"/>
                  </a:moveTo>
                  <a:lnTo>
                    <a:pt x="0" y="12143"/>
                  </a:lnTo>
                  <a:lnTo>
                    <a:pt x="70836" y="24286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5996823" y="10080384"/>
              <a:ext cx="71120" cy="24765"/>
            </a:xfrm>
            <a:custGeom>
              <a:avLst/>
              <a:gdLst/>
              <a:ahLst/>
              <a:cxnLst/>
              <a:rect l="l" t="t" r="r" b="b"/>
              <a:pathLst>
                <a:path w="71120" h="24765">
                  <a:moveTo>
                    <a:pt x="70836" y="0"/>
                  </a:moveTo>
                  <a:lnTo>
                    <a:pt x="70836" y="24286"/>
                  </a:lnTo>
                  <a:lnTo>
                    <a:pt x="0" y="12143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6498751" y="10080384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90" h="24765">
                  <a:moveTo>
                    <a:pt x="0" y="0"/>
                  </a:moveTo>
                  <a:lnTo>
                    <a:pt x="0" y="24286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6498751" y="10080384"/>
              <a:ext cx="72390" cy="24765"/>
            </a:xfrm>
            <a:custGeom>
              <a:avLst/>
              <a:gdLst/>
              <a:ahLst/>
              <a:cxnLst/>
              <a:rect l="l" t="t" r="r" b="b"/>
              <a:pathLst>
                <a:path w="72390" h="24765">
                  <a:moveTo>
                    <a:pt x="0" y="0"/>
                  </a:moveTo>
                  <a:lnTo>
                    <a:pt x="0" y="24286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0" name="object 1090"/>
          <p:cNvSpPr txBox="1"/>
          <p:nvPr/>
        </p:nvSpPr>
        <p:spPr>
          <a:xfrm>
            <a:off x="6220920" y="9920401"/>
            <a:ext cx="9525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091" name="object 1091"/>
          <p:cNvSpPr txBox="1"/>
          <p:nvPr/>
        </p:nvSpPr>
        <p:spPr>
          <a:xfrm>
            <a:off x="6158179" y="10069170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92" name="object 1092"/>
          <p:cNvGrpSpPr/>
          <p:nvPr/>
        </p:nvGrpSpPr>
        <p:grpSpPr>
          <a:xfrm>
            <a:off x="6592604" y="9545062"/>
            <a:ext cx="187325" cy="364490"/>
            <a:chOff x="6592604" y="9545062"/>
            <a:chExt cx="187325" cy="364490"/>
          </a:xfrm>
        </p:grpSpPr>
        <p:sp>
          <p:nvSpPr>
            <p:cNvPr id="1093" name="object 1093"/>
            <p:cNvSpPr/>
            <p:nvPr/>
          </p:nvSpPr>
          <p:spPr>
            <a:xfrm>
              <a:off x="6593874" y="9572385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4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6593874" y="9883054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4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6748703" y="9572385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6722392" y="954506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6722392" y="954506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6722392" y="985573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6722392" y="985573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0" name="object 1100"/>
          <p:cNvSpPr txBox="1"/>
          <p:nvPr/>
        </p:nvSpPr>
        <p:spPr>
          <a:xfrm>
            <a:off x="6659615" y="9645622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1300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01" name="object 1101"/>
          <p:cNvGrpSpPr/>
          <p:nvPr/>
        </p:nvGrpSpPr>
        <p:grpSpPr>
          <a:xfrm>
            <a:off x="4237040" y="10215728"/>
            <a:ext cx="770255" cy="504825"/>
            <a:chOff x="4237040" y="10215728"/>
            <a:chExt cx="770255" cy="504825"/>
          </a:xfrm>
        </p:grpSpPr>
        <p:sp>
          <p:nvSpPr>
            <p:cNvPr id="1102" name="object 1102"/>
            <p:cNvSpPr/>
            <p:nvPr/>
          </p:nvSpPr>
          <p:spPr>
            <a:xfrm>
              <a:off x="4263350" y="10216998"/>
              <a:ext cx="0" cy="502284"/>
            </a:xfrm>
            <a:custGeom>
              <a:avLst/>
              <a:gdLst/>
              <a:ahLst/>
              <a:cxnLst/>
              <a:rect l="l" t="t" r="r" b="b"/>
              <a:pathLst>
                <a:path h="502284">
                  <a:moveTo>
                    <a:pt x="0" y="0"/>
                  </a:moveTo>
                  <a:lnTo>
                    <a:pt x="0" y="5019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980824" y="10216998"/>
              <a:ext cx="0" cy="502284"/>
            </a:xfrm>
            <a:custGeom>
              <a:avLst/>
              <a:gdLst/>
              <a:ahLst/>
              <a:cxnLst/>
              <a:rect l="l" t="t" r="r" b="b"/>
              <a:pathLst>
                <a:path h="502284">
                  <a:moveTo>
                    <a:pt x="0" y="0"/>
                  </a:moveTo>
                  <a:lnTo>
                    <a:pt x="0" y="5019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263350" y="10688567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0" y="0"/>
                  </a:moveTo>
                  <a:lnTo>
                    <a:pt x="7174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237040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237040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954513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954513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9" name="object 1109"/>
          <p:cNvSpPr txBox="1"/>
          <p:nvPr/>
        </p:nvSpPr>
        <p:spPr>
          <a:xfrm>
            <a:off x="4360953" y="10581218"/>
            <a:ext cx="4997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15х200=3000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10" name="object 1110"/>
          <p:cNvGrpSpPr/>
          <p:nvPr/>
        </p:nvGrpSpPr>
        <p:grpSpPr>
          <a:xfrm>
            <a:off x="4979554" y="10215728"/>
            <a:ext cx="309245" cy="504825"/>
            <a:chOff x="4979554" y="10215728"/>
            <a:chExt cx="309245" cy="504825"/>
          </a:xfrm>
        </p:grpSpPr>
        <p:sp>
          <p:nvSpPr>
            <p:cNvPr id="1111" name="object 1111"/>
            <p:cNvSpPr/>
            <p:nvPr/>
          </p:nvSpPr>
          <p:spPr>
            <a:xfrm>
              <a:off x="4980824" y="10216998"/>
              <a:ext cx="0" cy="502284"/>
            </a:xfrm>
            <a:custGeom>
              <a:avLst/>
              <a:gdLst/>
              <a:ahLst/>
              <a:cxnLst/>
              <a:rect l="l" t="t" r="r" b="b"/>
              <a:pathLst>
                <a:path h="502284">
                  <a:moveTo>
                    <a:pt x="0" y="0"/>
                  </a:moveTo>
                  <a:lnTo>
                    <a:pt x="0" y="5019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5028386" y="10453795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h="265429">
                  <a:moveTo>
                    <a:pt x="0" y="0"/>
                  </a:moveTo>
                  <a:lnTo>
                    <a:pt x="0" y="265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4980824" y="10688567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47561" y="0"/>
                  </a:lnTo>
                  <a:lnTo>
                    <a:pt x="306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4" name="object 1114"/>
          <p:cNvSpPr txBox="1"/>
          <p:nvPr/>
        </p:nvSpPr>
        <p:spPr>
          <a:xfrm>
            <a:off x="5114857" y="10581218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15" name="object 1115"/>
          <p:cNvGrpSpPr/>
          <p:nvPr/>
        </p:nvGrpSpPr>
        <p:grpSpPr>
          <a:xfrm>
            <a:off x="4076893" y="9449938"/>
            <a:ext cx="977900" cy="1266190"/>
            <a:chOff x="4076893" y="9449938"/>
            <a:chExt cx="977900" cy="1266190"/>
          </a:xfrm>
        </p:grpSpPr>
        <p:sp>
          <p:nvSpPr>
            <p:cNvPr id="1116" name="object 1116"/>
            <p:cNvSpPr/>
            <p:nvPr/>
          </p:nvSpPr>
          <p:spPr>
            <a:xfrm>
              <a:off x="4954513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954513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5002075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5002075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4078163" y="9476249"/>
              <a:ext cx="161290" cy="0"/>
            </a:xfrm>
            <a:custGeom>
              <a:avLst/>
              <a:gdLst/>
              <a:ahLst/>
              <a:cxnLst/>
              <a:rect l="l" t="t" r="r" b="b"/>
              <a:pathLst>
                <a:path w="161289">
                  <a:moveTo>
                    <a:pt x="160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4078163" y="9883053"/>
              <a:ext cx="161290" cy="0"/>
            </a:xfrm>
            <a:custGeom>
              <a:avLst/>
              <a:gdLst/>
              <a:ahLst/>
              <a:cxnLst/>
              <a:rect l="l" t="t" r="r" b="b"/>
              <a:pathLst>
                <a:path w="161289">
                  <a:moveTo>
                    <a:pt x="160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4108522" y="9476249"/>
              <a:ext cx="0" cy="407034"/>
            </a:xfrm>
            <a:custGeom>
              <a:avLst/>
              <a:gdLst/>
              <a:ahLst/>
              <a:cxnLst/>
              <a:rect l="l" t="t" r="r" b="b"/>
              <a:pathLst>
                <a:path h="407034">
                  <a:moveTo>
                    <a:pt x="0" y="0"/>
                  </a:moveTo>
                  <a:lnTo>
                    <a:pt x="0" y="4068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081199" y="944993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081199" y="944993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081199" y="98557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081199" y="98557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7" name="object 1127"/>
          <p:cNvSpPr txBox="1"/>
          <p:nvPr/>
        </p:nvSpPr>
        <p:spPr>
          <a:xfrm>
            <a:off x="4018422" y="9597048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1700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28" name="object 1128"/>
          <p:cNvGrpSpPr/>
          <p:nvPr/>
        </p:nvGrpSpPr>
        <p:grpSpPr>
          <a:xfrm>
            <a:off x="4261128" y="9606592"/>
            <a:ext cx="721995" cy="43815"/>
            <a:chOff x="4261128" y="9606592"/>
            <a:chExt cx="721995" cy="43815"/>
          </a:xfrm>
        </p:grpSpPr>
        <p:sp>
          <p:nvSpPr>
            <p:cNvPr id="1129" name="object 1129"/>
            <p:cNvSpPr/>
            <p:nvPr/>
          </p:nvSpPr>
          <p:spPr>
            <a:xfrm>
              <a:off x="4263350" y="960881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4980824" y="960881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4335199" y="963917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39">
                  <a:moveTo>
                    <a:pt x="0" y="0"/>
                  </a:moveTo>
                  <a:lnTo>
                    <a:pt x="57377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4263350" y="9627030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89" h="23495">
                  <a:moveTo>
                    <a:pt x="71848" y="0"/>
                  </a:moveTo>
                  <a:lnTo>
                    <a:pt x="0" y="12143"/>
                  </a:lnTo>
                  <a:lnTo>
                    <a:pt x="71848" y="23274"/>
                  </a:lnTo>
                  <a:lnTo>
                    <a:pt x="718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4263350" y="9627030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89" h="23495">
                  <a:moveTo>
                    <a:pt x="71848" y="0"/>
                  </a:moveTo>
                  <a:lnTo>
                    <a:pt x="71848" y="23274"/>
                  </a:lnTo>
                  <a:lnTo>
                    <a:pt x="0" y="12143"/>
                  </a:lnTo>
                  <a:lnTo>
                    <a:pt x="7184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4908975" y="9627030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89" h="23495">
                  <a:moveTo>
                    <a:pt x="0" y="0"/>
                  </a:moveTo>
                  <a:lnTo>
                    <a:pt x="0" y="23274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4908975" y="9627030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89" h="23495">
                  <a:moveTo>
                    <a:pt x="0" y="0"/>
                  </a:moveTo>
                  <a:lnTo>
                    <a:pt x="0" y="23274"/>
                  </a:lnTo>
                  <a:lnTo>
                    <a:pt x="71848" y="12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6" name="object 1136"/>
          <p:cNvSpPr txBox="1"/>
          <p:nvPr/>
        </p:nvSpPr>
        <p:spPr>
          <a:xfrm>
            <a:off x="4554236" y="9467046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137" name="object 1137"/>
          <p:cNvSpPr txBox="1"/>
          <p:nvPr/>
        </p:nvSpPr>
        <p:spPr>
          <a:xfrm>
            <a:off x="4490483" y="9615816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38" name="object 1138"/>
          <p:cNvGrpSpPr/>
          <p:nvPr/>
        </p:nvGrpSpPr>
        <p:grpSpPr>
          <a:xfrm>
            <a:off x="9448589" y="10215728"/>
            <a:ext cx="770255" cy="504825"/>
            <a:chOff x="9448589" y="10215728"/>
            <a:chExt cx="770255" cy="504825"/>
          </a:xfrm>
        </p:grpSpPr>
        <p:sp>
          <p:nvSpPr>
            <p:cNvPr id="1139" name="object 1139"/>
            <p:cNvSpPr/>
            <p:nvPr/>
          </p:nvSpPr>
          <p:spPr>
            <a:xfrm>
              <a:off x="9474900" y="10216998"/>
              <a:ext cx="0" cy="502284"/>
            </a:xfrm>
            <a:custGeom>
              <a:avLst/>
              <a:gdLst/>
              <a:ahLst/>
              <a:cxnLst/>
              <a:rect l="l" t="t" r="r" b="b"/>
              <a:pathLst>
                <a:path h="502284">
                  <a:moveTo>
                    <a:pt x="0" y="0"/>
                  </a:moveTo>
                  <a:lnTo>
                    <a:pt x="0" y="5019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0191362" y="10216998"/>
              <a:ext cx="0" cy="502284"/>
            </a:xfrm>
            <a:custGeom>
              <a:avLst/>
              <a:gdLst/>
              <a:ahLst/>
              <a:cxnLst/>
              <a:rect l="l" t="t" r="r" b="b"/>
              <a:pathLst>
                <a:path h="502284">
                  <a:moveTo>
                    <a:pt x="0" y="0"/>
                  </a:moveTo>
                  <a:lnTo>
                    <a:pt x="0" y="5019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9474900" y="10688567"/>
              <a:ext cx="716915" cy="0"/>
            </a:xfrm>
            <a:custGeom>
              <a:avLst/>
              <a:gdLst/>
              <a:ahLst/>
              <a:cxnLst/>
              <a:rect l="l" t="t" r="r" b="b"/>
              <a:pathLst>
                <a:path w="716915">
                  <a:moveTo>
                    <a:pt x="0" y="0"/>
                  </a:moveTo>
                  <a:lnTo>
                    <a:pt x="7164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9448589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9448589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0165051" y="1066225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0165051" y="1066225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6" name="object 1146"/>
          <p:cNvSpPr txBox="1"/>
          <p:nvPr/>
        </p:nvSpPr>
        <p:spPr>
          <a:xfrm>
            <a:off x="9572503" y="10581218"/>
            <a:ext cx="4997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15х200=3000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47" name="object 1147"/>
          <p:cNvGrpSpPr/>
          <p:nvPr/>
        </p:nvGrpSpPr>
        <p:grpSpPr>
          <a:xfrm>
            <a:off x="9377495" y="10215728"/>
            <a:ext cx="99060" cy="504825"/>
            <a:chOff x="9377495" y="10215728"/>
            <a:chExt cx="99060" cy="504825"/>
          </a:xfrm>
        </p:grpSpPr>
        <p:sp>
          <p:nvSpPr>
            <p:cNvPr id="1148" name="object 1148"/>
            <p:cNvSpPr/>
            <p:nvPr/>
          </p:nvSpPr>
          <p:spPr>
            <a:xfrm>
              <a:off x="9474900" y="10216998"/>
              <a:ext cx="0" cy="502284"/>
            </a:xfrm>
            <a:custGeom>
              <a:avLst/>
              <a:gdLst/>
              <a:ahLst/>
              <a:cxnLst/>
              <a:rect l="l" t="t" r="r" b="b"/>
              <a:pathLst>
                <a:path h="502284">
                  <a:moveTo>
                    <a:pt x="0" y="0"/>
                  </a:moveTo>
                  <a:lnTo>
                    <a:pt x="0" y="5019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9378765" y="10453795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h="265429">
                  <a:moveTo>
                    <a:pt x="0" y="0"/>
                  </a:moveTo>
                  <a:lnTo>
                    <a:pt x="0" y="265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9378765" y="10688567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20">
                  <a:moveTo>
                    <a:pt x="96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1" name="object 1151"/>
          <p:cNvSpPr txBox="1"/>
          <p:nvPr/>
        </p:nvSpPr>
        <p:spPr>
          <a:xfrm>
            <a:off x="9165698" y="10593361"/>
            <a:ext cx="161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52" name="object 1152"/>
          <p:cNvGrpSpPr/>
          <p:nvPr/>
        </p:nvGrpSpPr>
        <p:grpSpPr>
          <a:xfrm>
            <a:off x="9352453" y="9449938"/>
            <a:ext cx="1069340" cy="1266190"/>
            <a:chOff x="9352453" y="9449938"/>
            <a:chExt cx="1069340" cy="1266190"/>
          </a:xfrm>
        </p:grpSpPr>
        <p:sp>
          <p:nvSpPr>
            <p:cNvPr id="1153" name="object 1153"/>
            <p:cNvSpPr/>
            <p:nvPr/>
          </p:nvSpPr>
          <p:spPr>
            <a:xfrm>
              <a:off x="9448589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9448589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9352453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9352453" y="1066225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0215648" y="9476249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0215648" y="9883053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0390716" y="9476249"/>
              <a:ext cx="0" cy="407034"/>
            </a:xfrm>
            <a:custGeom>
              <a:avLst/>
              <a:gdLst/>
              <a:ahLst/>
              <a:cxnLst/>
              <a:rect l="l" t="t" r="r" b="b"/>
              <a:pathLst>
                <a:path h="407034">
                  <a:moveTo>
                    <a:pt x="0" y="0"/>
                  </a:moveTo>
                  <a:lnTo>
                    <a:pt x="0" y="4068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0364405" y="944993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0364405" y="944993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0364405" y="985573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0364405" y="985573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4" name="object 1164"/>
          <p:cNvSpPr txBox="1"/>
          <p:nvPr/>
        </p:nvSpPr>
        <p:spPr>
          <a:xfrm>
            <a:off x="10301628" y="9597048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1700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65" name="object 1165"/>
          <p:cNvGrpSpPr/>
          <p:nvPr/>
        </p:nvGrpSpPr>
        <p:grpSpPr>
          <a:xfrm>
            <a:off x="9472677" y="9606592"/>
            <a:ext cx="721360" cy="43815"/>
            <a:chOff x="9472677" y="9606592"/>
            <a:chExt cx="721360" cy="43815"/>
          </a:xfrm>
        </p:grpSpPr>
        <p:sp>
          <p:nvSpPr>
            <p:cNvPr id="1166" name="object 1166"/>
            <p:cNvSpPr/>
            <p:nvPr/>
          </p:nvSpPr>
          <p:spPr>
            <a:xfrm>
              <a:off x="9474900" y="960881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0191361" y="960881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9546748" y="963917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0" y="0"/>
                  </a:moveTo>
                  <a:lnTo>
                    <a:pt x="57377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9474900" y="9627030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90" h="23495">
                  <a:moveTo>
                    <a:pt x="71848" y="0"/>
                  </a:moveTo>
                  <a:lnTo>
                    <a:pt x="0" y="12143"/>
                  </a:lnTo>
                  <a:lnTo>
                    <a:pt x="71848" y="23274"/>
                  </a:lnTo>
                  <a:lnTo>
                    <a:pt x="718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9474900" y="9627030"/>
              <a:ext cx="72390" cy="23495"/>
            </a:xfrm>
            <a:custGeom>
              <a:avLst/>
              <a:gdLst/>
              <a:ahLst/>
              <a:cxnLst/>
              <a:rect l="l" t="t" r="r" b="b"/>
              <a:pathLst>
                <a:path w="72390" h="23495">
                  <a:moveTo>
                    <a:pt x="71848" y="0"/>
                  </a:moveTo>
                  <a:lnTo>
                    <a:pt x="71848" y="23274"/>
                  </a:lnTo>
                  <a:lnTo>
                    <a:pt x="0" y="12143"/>
                  </a:lnTo>
                  <a:lnTo>
                    <a:pt x="7184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0120525" y="9627030"/>
              <a:ext cx="71120" cy="23495"/>
            </a:xfrm>
            <a:custGeom>
              <a:avLst/>
              <a:gdLst/>
              <a:ahLst/>
              <a:cxnLst/>
              <a:rect l="l" t="t" r="r" b="b"/>
              <a:pathLst>
                <a:path w="71120" h="23495">
                  <a:moveTo>
                    <a:pt x="0" y="0"/>
                  </a:moveTo>
                  <a:lnTo>
                    <a:pt x="0" y="23274"/>
                  </a:lnTo>
                  <a:lnTo>
                    <a:pt x="70836" y="12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0120525" y="9627030"/>
              <a:ext cx="71120" cy="23495"/>
            </a:xfrm>
            <a:custGeom>
              <a:avLst/>
              <a:gdLst/>
              <a:ahLst/>
              <a:cxnLst/>
              <a:rect l="l" t="t" r="r" b="b"/>
              <a:pathLst>
                <a:path w="71120" h="23495">
                  <a:moveTo>
                    <a:pt x="0" y="0"/>
                  </a:moveTo>
                  <a:lnTo>
                    <a:pt x="0" y="23274"/>
                  </a:lnTo>
                  <a:lnTo>
                    <a:pt x="70836" y="12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73" name="object 1173"/>
          <p:cNvSpPr txBox="1"/>
          <p:nvPr/>
        </p:nvSpPr>
        <p:spPr>
          <a:xfrm>
            <a:off x="9765786" y="9467046"/>
            <a:ext cx="8636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174" name="object 1174"/>
          <p:cNvSpPr txBox="1"/>
          <p:nvPr/>
        </p:nvSpPr>
        <p:spPr>
          <a:xfrm>
            <a:off x="9702032" y="9615816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75" name="object 1175"/>
          <p:cNvGrpSpPr/>
          <p:nvPr/>
        </p:nvGrpSpPr>
        <p:grpSpPr>
          <a:xfrm>
            <a:off x="8699745" y="8753716"/>
            <a:ext cx="299085" cy="686435"/>
            <a:chOff x="8699745" y="8753716"/>
            <a:chExt cx="299085" cy="686435"/>
          </a:xfrm>
        </p:grpSpPr>
        <p:sp>
          <p:nvSpPr>
            <p:cNvPr id="1176" name="object 1176"/>
            <p:cNvSpPr/>
            <p:nvPr/>
          </p:nvSpPr>
          <p:spPr>
            <a:xfrm>
              <a:off x="8992199" y="8919676"/>
              <a:ext cx="0" cy="354330"/>
            </a:xfrm>
            <a:custGeom>
              <a:avLst/>
              <a:gdLst/>
              <a:ahLst/>
              <a:cxnLst/>
              <a:rect l="l" t="t" r="r" b="b"/>
              <a:pathLst>
                <a:path h="354329">
                  <a:moveTo>
                    <a:pt x="0" y="0"/>
                  </a:moveTo>
                  <a:lnTo>
                    <a:pt x="0" y="35418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8944637" y="8814433"/>
              <a:ext cx="0" cy="565150"/>
            </a:xfrm>
            <a:custGeom>
              <a:avLst/>
              <a:gdLst/>
              <a:ahLst/>
              <a:cxnLst/>
              <a:rect l="l" t="t" r="r" b="b"/>
              <a:pathLst>
                <a:path h="565150">
                  <a:moveTo>
                    <a:pt x="0" y="0"/>
                  </a:moveTo>
                  <a:lnTo>
                    <a:pt x="0" y="56466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8897076" y="8767884"/>
              <a:ext cx="0" cy="657860"/>
            </a:xfrm>
            <a:custGeom>
              <a:avLst/>
              <a:gdLst/>
              <a:ahLst/>
              <a:cxnLst/>
              <a:rect l="l" t="t" r="r" b="b"/>
              <a:pathLst>
                <a:path h="657859">
                  <a:moveTo>
                    <a:pt x="0" y="0"/>
                  </a:moveTo>
                  <a:lnTo>
                    <a:pt x="0" y="65776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8848502" y="8753716"/>
              <a:ext cx="0" cy="686435"/>
            </a:xfrm>
            <a:custGeom>
              <a:avLst/>
              <a:gdLst/>
              <a:ahLst/>
              <a:cxnLst/>
              <a:rect l="l" t="t" r="r" b="b"/>
              <a:pathLst>
                <a:path h="686434">
                  <a:moveTo>
                    <a:pt x="0" y="0"/>
                  </a:moveTo>
                  <a:lnTo>
                    <a:pt x="0" y="68610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8800940" y="8767884"/>
              <a:ext cx="0" cy="657860"/>
            </a:xfrm>
            <a:custGeom>
              <a:avLst/>
              <a:gdLst/>
              <a:ahLst/>
              <a:cxnLst/>
              <a:rect l="l" t="t" r="r" b="b"/>
              <a:pathLst>
                <a:path h="657859">
                  <a:moveTo>
                    <a:pt x="0" y="0"/>
                  </a:moveTo>
                  <a:lnTo>
                    <a:pt x="0" y="65776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8753379" y="8815445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5">
                  <a:moveTo>
                    <a:pt x="0" y="0"/>
                  </a:moveTo>
                  <a:lnTo>
                    <a:pt x="0" y="56264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8705817" y="8920688"/>
              <a:ext cx="0" cy="353695"/>
            </a:xfrm>
            <a:custGeom>
              <a:avLst/>
              <a:gdLst/>
              <a:ahLst/>
              <a:cxnLst/>
              <a:rect l="l" t="t" r="r" b="b"/>
              <a:pathLst>
                <a:path h="353695">
                  <a:moveTo>
                    <a:pt x="0" y="0"/>
                  </a:moveTo>
                  <a:lnTo>
                    <a:pt x="0" y="35317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3" name="object 1183"/>
          <p:cNvGrpSpPr/>
          <p:nvPr/>
        </p:nvGrpSpPr>
        <p:grpSpPr>
          <a:xfrm>
            <a:off x="8425308" y="8750482"/>
            <a:ext cx="593725" cy="801370"/>
            <a:chOff x="8425308" y="8750482"/>
            <a:chExt cx="593725" cy="801370"/>
          </a:xfrm>
        </p:grpSpPr>
        <p:sp>
          <p:nvSpPr>
            <p:cNvPr id="1184" name="object 1184"/>
            <p:cNvSpPr/>
            <p:nvPr/>
          </p:nvSpPr>
          <p:spPr>
            <a:xfrm>
              <a:off x="8681530" y="8752704"/>
              <a:ext cx="335280" cy="687705"/>
            </a:xfrm>
            <a:custGeom>
              <a:avLst/>
              <a:gdLst/>
              <a:ahLst/>
              <a:cxnLst/>
              <a:rect l="l" t="t" r="r" b="b"/>
              <a:pathLst>
                <a:path w="335279" h="687704">
                  <a:moveTo>
                    <a:pt x="167477" y="687114"/>
                  </a:moveTo>
                  <a:lnTo>
                    <a:pt x="225916" y="665621"/>
                  </a:lnTo>
                  <a:lnTo>
                    <a:pt x="275381" y="606314"/>
                  </a:lnTo>
                  <a:lnTo>
                    <a:pt x="295567" y="564907"/>
                  </a:lnTo>
                  <a:lnTo>
                    <a:pt x="312090" y="516957"/>
                  </a:lnTo>
                  <a:lnTo>
                    <a:pt x="324478" y="463435"/>
                  </a:lnTo>
                  <a:lnTo>
                    <a:pt x="332257" y="405312"/>
                  </a:lnTo>
                  <a:lnTo>
                    <a:pt x="334955" y="343557"/>
                  </a:lnTo>
                  <a:lnTo>
                    <a:pt x="332257" y="281802"/>
                  </a:lnTo>
                  <a:lnTo>
                    <a:pt x="324478" y="223679"/>
                  </a:lnTo>
                  <a:lnTo>
                    <a:pt x="312090" y="170157"/>
                  </a:lnTo>
                  <a:lnTo>
                    <a:pt x="295567" y="122207"/>
                  </a:lnTo>
                  <a:lnTo>
                    <a:pt x="275381" y="80800"/>
                  </a:lnTo>
                  <a:lnTo>
                    <a:pt x="252007" y="46905"/>
                  </a:lnTo>
                  <a:lnTo>
                    <a:pt x="197582" y="5535"/>
                  </a:lnTo>
                  <a:lnTo>
                    <a:pt x="167477" y="0"/>
                  </a:lnTo>
                  <a:lnTo>
                    <a:pt x="137373" y="5535"/>
                  </a:lnTo>
                  <a:lnTo>
                    <a:pt x="82948" y="46905"/>
                  </a:lnTo>
                  <a:lnTo>
                    <a:pt x="59574" y="80800"/>
                  </a:lnTo>
                  <a:lnTo>
                    <a:pt x="39388" y="122207"/>
                  </a:lnTo>
                  <a:lnTo>
                    <a:pt x="22865" y="170157"/>
                  </a:lnTo>
                  <a:lnTo>
                    <a:pt x="10477" y="223679"/>
                  </a:lnTo>
                  <a:lnTo>
                    <a:pt x="2698" y="281802"/>
                  </a:lnTo>
                  <a:lnTo>
                    <a:pt x="0" y="343557"/>
                  </a:lnTo>
                  <a:lnTo>
                    <a:pt x="2698" y="405312"/>
                  </a:lnTo>
                  <a:lnTo>
                    <a:pt x="10477" y="463435"/>
                  </a:lnTo>
                  <a:lnTo>
                    <a:pt x="22865" y="516957"/>
                  </a:lnTo>
                  <a:lnTo>
                    <a:pt x="39388" y="564907"/>
                  </a:lnTo>
                  <a:lnTo>
                    <a:pt x="59574" y="606314"/>
                  </a:lnTo>
                  <a:lnTo>
                    <a:pt x="82948" y="640209"/>
                  </a:lnTo>
                  <a:lnTo>
                    <a:pt x="137373" y="681579"/>
                  </a:lnTo>
                  <a:lnTo>
                    <a:pt x="167477" y="68711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427530" y="9334576"/>
              <a:ext cx="374015" cy="214629"/>
            </a:xfrm>
            <a:custGeom>
              <a:avLst/>
              <a:gdLst/>
              <a:ahLst/>
              <a:cxnLst/>
              <a:rect l="l" t="t" r="r" b="b"/>
              <a:pathLst>
                <a:path w="374015" h="214629">
                  <a:moveTo>
                    <a:pt x="0" y="214533"/>
                  </a:moveTo>
                  <a:lnTo>
                    <a:pt x="231736" y="214533"/>
                  </a:lnTo>
                  <a:lnTo>
                    <a:pt x="37341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8659267" y="9352791"/>
              <a:ext cx="285750" cy="196850"/>
            </a:xfrm>
            <a:custGeom>
              <a:avLst/>
              <a:gdLst/>
              <a:ahLst/>
              <a:cxnLst/>
              <a:rect l="l" t="t" r="r" b="b"/>
              <a:pathLst>
                <a:path w="285750" h="196850">
                  <a:moveTo>
                    <a:pt x="0" y="196318"/>
                  </a:moveTo>
                  <a:lnTo>
                    <a:pt x="28537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7" name="object 1187"/>
          <p:cNvSpPr txBox="1"/>
          <p:nvPr/>
        </p:nvSpPr>
        <p:spPr>
          <a:xfrm>
            <a:off x="8424950" y="9366153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R="19685" algn="ctr">
              <a:lnSpc>
                <a:spcPct val="100000"/>
              </a:lnSpc>
              <a:spcBef>
                <a:spcPts val="21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88" name="object 1188"/>
          <p:cNvGrpSpPr/>
          <p:nvPr/>
        </p:nvGrpSpPr>
        <p:grpSpPr>
          <a:xfrm>
            <a:off x="888999" y="8086582"/>
            <a:ext cx="11588115" cy="5377815"/>
            <a:chOff x="888999" y="8086582"/>
            <a:chExt cx="11588115" cy="5377815"/>
          </a:xfrm>
        </p:grpSpPr>
        <p:sp>
          <p:nvSpPr>
            <p:cNvPr id="1189" name="object 1189"/>
            <p:cNvSpPr/>
            <p:nvPr/>
          </p:nvSpPr>
          <p:spPr>
            <a:xfrm>
              <a:off x="6594886" y="11984876"/>
              <a:ext cx="1217930" cy="47625"/>
            </a:xfrm>
            <a:custGeom>
              <a:avLst/>
              <a:gdLst/>
              <a:ahLst/>
              <a:cxnLst/>
              <a:rect l="l" t="t" r="r" b="b"/>
              <a:pathLst>
                <a:path w="1217929" h="47625">
                  <a:moveTo>
                    <a:pt x="0" y="47561"/>
                  </a:moveTo>
                  <a:lnTo>
                    <a:pt x="1217377" y="47561"/>
                  </a:lnTo>
                  <a:lnTo>
                    <a:pt x="1217377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889121" y="825583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9235068" y="8255836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1470468" y="825583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052237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3462897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5028386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6067660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6571612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7204081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7835538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339490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9378764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0945265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2354914" y="8087852"/>
              <a:ext cx="0" cy="5135245"/>
            </a:xfrm>
            <a:custGeom>
              <a:avLst/>
              <a:gdLst/>
              <a:ahLst/>
              <a:cxnLst/>
              <a:rect l="l" t="t" r="r" b="b"/>
              <a:pathLst>
                <a:path h="5135244">
                  <a:moveTo>
                    <a:pt x="0" y="5134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129337" y="8280123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129337" y="8566505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129337" y="9883054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129337" y="10429507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129337" y="11626646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129337" y="12008151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0" name="object 121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931309" y="13220975"/>
              <a:ext cx="242868" cy="242868"/>
            </a:xfrm>
            <a:prstGeom prst="rect">
              <a:avLst/>
            </a:prstGeom>
          </p:spPr>
        </p:pic>
        <p:pic>
          <p:nvPicPr>
            <p:cNvPr id="1211" name="object 121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341969" y="13220975"/>
              <a:ext cx="242868" cy="242868"/>
            </a:xfrm>
            <a:prstGeom prst="rect">
              <a:avLst/>
            </a:prstGeom>
          </p:spPr>
        </p:pic>
        <p:pic>
          <p:nvPicPr>
            <p:cNvPr id="1212" name="object 121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907457" y="13220975"/>
              <a:ext cx="242868" cy="242868"/>
            </a:xfrm>
            <a:prstGeom prst="rect">
              <a:avLst/>
            </a:prstGeom>
          </p:spPr>
        </p:pic>
        <p:pic>
          <p:nvPicPr>
            <p:cNvPr id="1213" name="object 121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946731" y="13220975"/>
              <a:ext cx="242868" cy="242868"/>
            </a:xfrm>
            <a:prstGeom prst="rect">
              <a:avLst/>
            </a:prstGeom>
          </p:spPr>
        </p:pic>
        <p:pic>
          <p:nvPicPr>
            <p:cNvPr id="1214" name="object 121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450683" y="13220975"/>
              <a:ext cx="242868" cy="242868"/>
            </a:xfrm>
            <a:prstGeom prst="rect">
              <a:avLst/>
            </a:prstGeom>
          </p:spPr>
        </p:pic>
        <p:pic>
          <p:nvPicPr>
            <p:cNvPr id="1215" name="object 121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083153" y="13220975"/>
              <a:ext cx="242868" cy="242868"/>
            </a:xfrm>
            <a:prstGeom prst="rect">
              <a:avLst/>
            </a:prstGeom>
          </p:spPr>
        </p:pic>
        <p:pic>
          <p:nvPicPr>
            <p:cNvPr id="1216" name="object 121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714611" y="13220975"/>
              <a:ext cx="242868" cy="242868"/>
            </a:xfrm>
            <a:prstGeom prst="rect">
              <a:avLst/>
            </a:prstGeom>
          </p:spPr>
        </p:pic>
        <p:pic>
          <p:nvPicPr>
            <p:cNvPr id="1217" name="object 121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8218562" y="13220975"/>
              <a:ext cx="242868" cy="242868"/>
            </a:xfrm>
            <a:prstGeom prst="rect">
              <a:avLst/>
            </a:prstGeom>
          </p:spPr>
        </p:pic>
        <p:pic>
          <p:nvPicPr>
            <p:cNvPr id="1218" name="object 121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9257836" y="13220975"/>
              <a:ext cx="242868" cy="242868"/>
            </a:xfrm>
            <a:prstGeom prst="rect">
              <a:avLst/>
            </a:prstGeom>
          </p:spPr>
        </p:pic>
        <p:pic>
          <p:nvPicPr>
            <p:cNvPr id="1219" name="object 121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824337" y="13220975"/>
              <a:ext cx="242868" cy="242868"/>
            </a:xfrm>
            <a:prstGeom prst="rect">
              <a:avLst/>
            </a:prstGeom>
          </p:spPr>
        </p:pic>
        <p:pic>
          <p:nvPicPr>
            <p:cNvPr id="1220" name="object 122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233985" y="13220975"/>
              <a:ext cx="242868" cy="242868"/>
            </a:xfrm>
            <a:prstGeom prst="rect">
              <a:avLst/>
            </a:prstGeom>
          </p:spPr>
        </p:pic>
        <p:pic>
          <p:nvPicPr>
            <p:cNvPr id="1221" name="object 122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88999" y="11886211"/>
              <a:ext cx="242868" cy="242868"/>
            </a:xfrm>
            <a:prstGeom prst="rect">
              <a:avLst/>
            </a:prstGeom>
          </p:spPr>
        </p:pic>
        <p:pic>
          <p:nvPicPr>
            <p:cNvPr id="1222" name="object 122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888999" y="11504706"/>
              <a:ext cx="242868" cy="242868"/>
            </a:xfrm>
            <a:prstGeom prst="rect">
              <a:avLst/>
            </a:prstGeom>
          </p:spPr>
        </p:pic>
        <p:pic>
          <p:nvPicPr>
            <p:cNvPr id="1223" name="object 122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888999" y="10307567"/>
              <a:ext cx="242868" cy="242868"/>
            </a:xfrm>
            <a:prstGeom prst="rect">
              <a:avLst/>
            </a:prstGeom>
          </p:spPr>
        </p:pic>
        <p:pic>
          <p:nvPicPr>
            <p:cNvPr id="1224" name="object 122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888999" y="9761114"/>
              <a:ext cx="242868" cy="242868"/>
            </a:xfrm>
            <a:prstGeom prst="rect">
              <a:avLst/>
            </a:prstGeom>
          </p:spPr>
        </p:pic>
        <p:pic>
          <p:nvPicPr>
            <p:cNvPr id="1225" name="object 122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888999" y="8158183"/>
              <a:ext cx="242868" cy="242868"/>
            </a:xfrm>
            <a:prstGeom prst="rect">
              <a:avLst/>
            </a:prstGeom>
          </p:spPr>
        </p:pic>
        <p:pic>
          <p:nvPicPr>
            <p:cNvPr id="1226" name="object 122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888999" y="8444565"/>
              <a:ext cx="242868" cy="242868"/>
            </a:xfrm>
            <a:prstGeom prst="rect">
              <a:avLst/>
            </a:prstGeom>
          </p:spPr>
        </p:pic>
        <p:sp>
          <p:nvSpPr>
            <p:cNvPr id="1227" name="object 1227"/>
            <p:cNvSpPr/>
            <p:nvPr/>
          </p:nvSpPr>
          <p:spPr>
            <a:xfrm>
              <a:off x="2052237" y="131293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2354914" y="131293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052237" y="13105107"/>
              <a:ext cx="10302875" cy="0"/>
            </a:xfrm>
            <a:custGeom>
              <a:avLst/>
              <a:gdLst/>
              <a:ahLst/>
              <a:cxnLst/>
              <a:rect l="l" t="t" r="r" b="b"/>
              <a:pathLst>
                <a:path w="10302875">
                  <a:moveTo>
                    <a:pt x="0" y="0"/>
                  </a:moveTo>
                  <a:lnTo>
                    <a:pt x="103026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0" name="object 1230"/>
          <p:cNvSpPr txBox="1"/>
          <p:nvPr/>
        </p:nvSpPr>
        <p:spPr>
          <a:xfrm>
            <a:off x="6895891" y="12995734"/>
            <a:ext cx="2362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43100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31" name="object 1231"/>
          <p:cNvGrpSpPr/>
          <p:nvPr/>
        </p:nvGrpSpPr>
        <p:grpSpPr>
          <a:xfrm>
            <a:off x="2025926" y="12915613"/>
            <a:ext cx="10355580" cy="217170"/>
            <a:chOff x="2025926" y="12915613"/>
            <a:chExt cx="10355580" cy="217170"/>
          </a:xfrm>
        </p:grpSpPr>
        <p:sp>
          <p:nvSpPr>
            <p:cNvPr id="1232" name="object 1232"/>
            <p:cNvSpPr/>
            <p:nvPr/>
          </p:nvSpPr>
          <p:spPr>
            <a:xfrm>
              <a:off x="2025926" y="1307879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025926" y="1307879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2328603" y="1307879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2328603" y="1307879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052237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462897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052237" y="12947242"/>
              <a:ext cx="1410970" cy="0"/>
            </a:xfrm>
            <a:custGeom>
              <a:avLst/>
              <a:gdLst/>
              <a:ahLst/>
              <a:cxnLst/>
              <a:rect l="l" t="t" r="r" b="b"/>
              <a:pathLst>
                <a:path w="1410970">
                  <a:moveTo>
                    <a:pt x="0" y="0"/>
                  </a:moveTo>
                  <a:lnTo>
                    <a:pt x="14106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2025926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2025926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435574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435574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3" name="object 1243"/>
          <p:cNvSpPr txBox="1"/>
          <p:nvPr/>
        </p:nvSpPr>
        <p:spPr>
          <a:xfrm>
            <a:off x="2652779" y="12836858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5900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44" name="object 1244"/>
          <p:cNvGrpSpPr/>
          <p:nvPr/>
        </p:nvGrpSpPr>
        <p:grpSpPr>
          <a:xfrm>
            <a:off x="3435574" y="12915613"/>
            <a:ext cx="1619250" cy="62865"/>
            <a:chOff x="3435574" y="12915613"/>
            <a:chExt cx="1619250" cy="62865"/>
          </a:xfrm>
        </p:grpSpPr>
        <p:sp>
          <p:nvSpPr>
            <p:cNvPr id="1245" name="object 1245"/>
            <p:cNvSpPr/>
            <p:nvPr/>
          </p:nvSpPr>
          <p:spPr>
            <a:xfrm>
              <a:off x="3462897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5028386" y="129715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462897" y="12947242"/>
              <a:ext cx="1565910" cy="0"/>
            </a:xfrm>
            <a:custGeom>
              <a:avLst/>
              <a:gdLst/>
              <a:ahLst/>
              <a:cxnLst/>
              <a:rect l="l" t="t" r="r" b="b"/>
              <a:pathLst>
                <a:path w="1565910">
                  <a:moveTo>
                    <a:pt x="0" y="0"/>
                  </a:moveTo>
                  <a:lnTo>
                    <a:pt x="15654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435574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435574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5002075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5002075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52" name="object 1252"/>
          <p:cNvSpPr txBox="1"/>
          <p:nvPr/>
        </p:nvSpPr>
        <p:spPr>
          <a:xfrm>
            <a:off x="4139336" y="12835845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6550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53" name="object 1253"/>
          <p:cNvGrpSpPr/>
          <p:nvPr/>
        </p:nvGrpSpPr>
        <p:grpSpPr>
          <a:xfrm>
            <a:off x="5002075" y="12915613"/>
            <a:ext cx="1093470" cy="62865"/>
            <a:chOff x="5002075" y="12915613"/>
            <a:chExt cx="1093470" cy="62865"/>
          </a:xfrm>
        </p:grpSpPr>
        <p:sp>
          <p:nvSpPr>
            <p:cNvPr id="1254" name="object 1254"/>
            <p:cNvSpPr/>
            <p:nvPr/>
          </p:nvSpPr>
          <p:spPr>
            <a:xfrm>
              <a:off x="5028386" y="129715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6067660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5028386" y="12947242"/>
              <a:ext cx="1039494" cy="0"/>
            </a:xfrm>
            <a:custGeom>
              <a:avLst/>
              <a:gdLst/>
              <a:ahLst/>
              <a:cxnLst/>
              <a:rect l="l" t="t" r="r" b="b"/>
              <a:pathLst>
                <a:path w="1039495">
                  <a:moveTo>
                    <a:pt x="0" y="0"/>
                  </a:moveTo>
                  <a:lnTo>
                    <a:pt x="1039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5002075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5002075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6041349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6041349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1" name="object 1261"/>
          <p:cNvSpPr txBox="1"/>
          <p:nvPr/>
        </p:nvSpPr>
        <p:spPr>
          <a:xfrm>
            <a:off x="5438681" y="12837869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4350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62" name="object 1262"/>
          <p:cNvGrpSpPr/>
          <p:nvPr/>
        </p:nvGrpSpPr>
        <p:grpSpPr>
          <a:xfrm>
            <a:off x="6041349" y="12915613"/>
            <a:ext cx="556895" cy="58419"/>
            <a:chOff x="6041349" y="12915613"/>
            <a:chExt cx="556895" cy="58419"/>
          </a:xfrm>
        </p:grpSpPr>
        <p:sp>
          <p:nvSpPr>
            <p:cNvPr id="1263" name="object 1263"/>
            <p:cNvSpPr/>
            <p:nvPr/>
          </p:nvSpPr>
          <p:spPr>
            <a:xfrm>
              <a:off x="6067660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6571611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6067660" y="12947242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6041349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6041349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6545301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45301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0" name="object 1270"/>
          <p:cNvSpPr txBox="1"/>
          <p:nvPr/>
        </p:nvSpPr>
        <p:spPr>
          <a:xfrm>
            <a:off x="6219908" y="12835845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2105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71" name="object 1271"/>
          <p:cNvGrpSpPr/>
          <p:nvPr/>
        </p:nvGrpSpPr>
        <p:grpSpPr>
          <a:xfrm>
            <a:off x="6545301" y="12915613"/>
            <a:ext cx="685165" cy="62865"/>
            <a:chOff x="6545301" y="12915613"/>
            <a:chExt cx="685165" cy="62865"/>
          </a:xfrm>
        </p:grpSpPr>
        <p:sp>
          <p:nvSpPr>
            <p:cNvPr id="1272" name="object 1272"/>
            <p:cNvSpPr/>
            <p:nvPr/>
          </p:nvSpPr>
          <p:spPr>
            <a:xfrm>
              <a:off x="6571611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7204081" y="129715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6571611" y="1294724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6545301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6545301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7176758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7176758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9" name="object 1279"/>
          <p:cNvSpPr txBox="1"/>
          <p:nvPr/>
        </p:nvSpPr>
        <p:spPr>
          <a:xfrm>
            <a:off x="6778505" y="1283584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2645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80" name="object 1280"/>
          <p:cNvGrpSpPr/>
          <p:nvPr/>
        </p:nvGrpSpPr>
        <p:grpSpPr>
          <a:xfrm>
            <a:off x="7176758" y="12915613"/>
            <a:ext cx="685165" cy="62865"/>
            <a:chOff x="7176758" y="12915613"/>
            <a:chExt cx="685165" cy="62865"/>
          </a:xfrm>
        </p:grpSpPr>
        <p:sp>
          <p:nvSpPr>
            <p:cNvPr id="1281" name="object 1281"/>
            <p:cNvSpPr/>
            <p:nvPr/>
          </p:nvSpPr>
          <p:spPr>
            <a:xfrm>
              <a:off x="7204081" y="129715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7835539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7204081" y="12947242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4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7176758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7176758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7809228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7809228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88" name="object 1288"/>
          <p:cNvSpPr txBox="1"/>
          <p:nvPr/>
        </p:nvSpPr>
        <p:spPr>
          <a:xfrm>
            <a:off x="7410974" y="1283584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2645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89" name="object 1289"/>
          <p:cNvGrpSpPr/>
          <p:nvPr/>
        </p:nvGrpSpPr>
        <p:grpSpPr>
          <a:xfrm>
            <a:off x="7809228" y="12915613"/>
            <a:ext cx="556895" cy="58419"/>
            <a:chOff x="7809228" y="12915613"/>
            <a:chExt cx="556895" cy="58419"/>
          </a:xfrm>
        </p:grpSpPr>
        <p:sp>
          <p:nvSpPr>
            <p:cNvPr id="1290" name="object 1290"/>
            <p:cNvSpPr/>
            <p:nvPr/>
          </p:nvSpPr>
          <p:spPr>
            <a:xfrm>
              <a:off x="7835539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8339491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7835539" y="12947242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7809228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7809228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8312168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6071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6071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8312168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6071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6071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6071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7" name="object 1297"/>
          <p:cNvSpPr txBox="1"/>
          <p:nvPr/>
        </p:nvSpPr>
        <p:spPr>
          <a:xfrm>
            <a:off x="7987787" y="12835845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2105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98" name="object 1298"/>
          <p:cNvGrpSpPr/>
          <p:nvPr/>
        </p:nvGrpSpPr>
        <p:grpSpPr>
          <a:xfrm>
            <a:off x="8312168" y="12915613"/>
            <a:ext cx="1093470" cy="62865"/>
            <a:chOff x="8312168" y="12915613"/>
            <a:chExt cx="1093470" cy="62865"/>
          </a:xfrm>
        </p:grpSpPr>
        <p:sp>
          <p:nvSpPr>
            <p:cNvPr id="1299" name="object 1299"/>
            <p:cNvSpPr/>
            <p:nvPr/>
          </p:nvSpPr>
          <p:spPr>
            <a:xfrm>
              <a:off x="8339491" y="129168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9378765" y="129715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8339491" y="12947242"/>
              <a:ext cx="1039494" cy="0"/>
            </a:xfrm>
            <a:custGeom>
              <a:avLst/>
              <a:gdLst/>
              <a:ahLst/>
              <a:cxnLst/>
              <a:rect l="l" t="t" r="r" b="b"/>
              <a:pathLst>
                <a:path w="1039495">
                  <a:moveTo>
                    <a:pt x="0" y="0"/>
                  </a:moveTo>
                  <a:lnTo>
                    <a:pt x="1039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8312168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6071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6071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8312168" y="1292093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6071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6071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9352454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9352454" y="129209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6" name="object 1306"/>
          <p:cNvSpPr txBox="1"/>
          <p:nvPr/>
        </p:nvSpPr>
        <p:spPr>
          <a:xfrm>
            <a:off x="8749786" y="12837869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4350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07" name="object 1307"/>
          <p:cNvGrpSpPr/>
          <p:nvPr/>
        </p:nvGrpSpPr>
        <p:grpSpPr>
          <a:xfrm>
            <a:off x="9352453" y="12920932"/>
            <a:ext cx="1619250" cy="57150"/>
            <a:chOff x="9352453" y="12920932"/>
            <a:chExt cx="1619250" cy="57150"/>
          </a:xfrm>
        </p:grpSpPr>
        <p:sp>
          <p:nvSpPr>
            <p:cNvPr id="1308" name="object 1308"/>
            <p:cNvSpPr/>
            <p:nvPr/>
          </p:nvSpPr>
          <p:spPr>
            <a:xfrm>
              <a:off x="9378764" y="129715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0945265" y="129715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9378764" y="12947242"/>
              <a:ext cx="1566545" cy="0"/>
            </a:xfrm>
            <a:custGeom>
              <a:avLst/>
              <a:gdLst/>
              <a:ahLst/>
              <a:cxnLst/>
              <a:rect l="l" t="t" r="r" b="b"/>
              <a:pathLst>
                <a:path w="1566545">
                  <a:moveTo>
                    <a:pt x="0" y="0"/>
                  </a:moveTo>
                  <a:lnTo>
                    <a:pt x="15665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9352453" y="12920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9352453" y="12920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0917942" y="1292093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0917942" y="1292093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5" name="object 1315"/>
          <p:cNvSpPr txBox="1"/>
          <p:nvPr/>
        </p:nvSpPr>
        <p:spPr>
          <a:xfrm>
            <a:off x="10055204" y="12835845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6550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16" name="object 1316"/>
          <p:cNvGrpSpPr/>
          <p:nvPr/>
        </p:nvGrpSpPr>
        <p:grpSpPr>
          <a:xfrm>
            <a:off x="10917942" y="12920932"/>
            <a:ext cx="1463675" cy="57150"/>
            <a:chOff x="10917942" y="12920932"/>
            <a:chExt cx="1463675" cy="57150"/>
          </a:xfrm>
        </p:grpSpPr>
        <p:sp>
          <p:nvSpPr>
            <p:cNvPr id="1317" name="object 1317"/>
            <p:cNvSpPr/>
            <p:nvPr/>
          </p:nvSpPr>
          <p:spPr>
            <a:xfrm>
              <a:off x="10945265" y="129715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2354913" y="129715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0945265" y="12947242"/>
              <a:ext cx="1409700" cy="0"/>
            </a:xfrm>
            <a:custGeom>
              <a:avLst/>
              <a:gdLst/>
              <a:ahLst/>
              <a:cxnLst/>
              <a:rect l="l" t="t" r="r" b="b"/>
              <a:pathLst>
                <a:path w="1409700">
                  <a:moveTo>
                    <a:pt x="0" y="0"/>
                  </a:moveTo>
                  <a:lnTo>
                    <a:pt x="140964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0917942" y="1292093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0917942" y="1292093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2328602" y="12920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2328602" y="129209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4" name="object 1324"/>
          <p:cNvSpPr txBox="1"/>
          <p:nvPr/>
        </p:nvSpPr>
        <p:spPr>
          <a:xfrm>
            <a:off x="11544796" y="12836858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5900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25" name="object 1325"/>
          <p:cNvGrpSpPr/>
          <p:nvPr/>
        </p:nvGrpSpPr>
        <p:grpSpPr>
          <a:xfrm>
            <a:off x="1419509" y="11599323"/>
            <a:ext cx="58419" cy="436245"/>
            <a:chOff x="1419509" y="11599323"/>
            <a:chExt cx="58419" cy="436245"/>
          </a:xfrm>
        </p:grpSpPr>
        <p:sp>
          <p:nvSpPr>
            <p:cNvPr id="1326" name="object 1326"/>
            <p:cNvSpPr/>
            <p:nvPr/>
          </p:nvSpPr>
          <p:spPr>
            <a:xfrm>
              <a:off x="1420779" y="1200815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4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420779" y="116266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450126" y="11626646"/>
              <a:ext cx="0" cy="381635"/>
            </a:xfrm>
            <a:custGeom>
              <a:avLst/>
              <a:gdLst/>
              <a:ahLst/>
              <a:cxnLst/>
              <a:rect l="l" t="t" r="r" b="b"/>
              <a:pathLst>
                <a:path h="381634">
                  <a:moveTo>
                    <a:pt x="0" y="3815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423815" y="1198184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423815" y="1198184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423815" y="115993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423815" y="115993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33" name="object 1333"/>
          <p:cNvSpPr txBox="1"/>
          <p:nvPr/>
        </p:nvSpPr>
        <p:spPr>
          <a:xfrm>
            <a:off x="1360026" y="11735301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34" name="object 1334"/>
          <p:cNvGrpSpPr/>
          <p:nvPr/>
        </p:nvGrpSpPr>
        <p:grpSpPr>
          <a:xfrm>
            <a:off x="1419509" y="10403196"/>
            <a:ext cx="58419" cy="1250315"/>
            <a:chOff x="1419509" y="10403196"/>
            <a:chExt cx="58419" cy="1250315"/>
          </a:xfrm>
        </p:grpSpPr>
        <p:sp>
          <p:nvSpPr>
            <p:cNvPr id="1335" name="object 1335"/>
            <p:cNvSpPr/>
            <p:nvPr/>
          </p:nvSpPr>
          <p:spPr>
            <a:xfrm>
              <a:off x="1420779" y="1162664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420779" y="10429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450126" y="10429507"/>
              <a:ext cx="0" cy="1197610"/>
            </a:xfrm>
            <a:custGeom>
              <a:avLst/>
              <a:gdLst/>
              <a:ahLst/>
              <a:cxnLst/>
              <a:rect l="l" t="t" r="r" b="b"/>
              <a:pathLst>
                <a:path h="1197609">
                  <a:moveTo>
                    <a:pt x="0" y="11971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423815" y="115993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423815" y="115993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423815" y="1040319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423815" y="1040319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42" name="object 1342"/>
          <p:cNvSpPr txBox="1"/>
          <p:nvPr/>
        </p:nvSpPr>
        <p:spPr>
          <a:xfrm>
            <a:off x="1360026" y="10935600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5005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43" name="object 1343"/>
          <p:cNvGrpSpPr/>
          <p:nvPr/>
        </p:nvGrpSpPr>
        <p:grpSpPr>
          <a:xfrm>
            <a:off x="1419509" y="9855731"/>
            <a:ext cx="58419" cy="601345"/>
            <a:chOff x="1419509" y="9855731"/>
            <a:chExt cx="58419" cy="601345"/>
          </a:xfrm>
        </p:grpSpPr>
        <p:sp>
          <p:nvSpPr>
            <p:cNvPr id="1344" name="object 1344"/>
            <p:cNvSpPr/>
            <p:nvPr/>
          </p:nvSpPr>
          <p:spPr>
            <a:xfrm>
              <a:off x="1420779" y="104295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420779" y="98830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450126" y="9883054"/>
              <a:ext cx="0" cy="546735"/>
            </a:xfrm>
            <a:custGeom>
              <a:avLst/>
              <a:gdLst/>
              <a:ahLst/>
              <a:cxnLst/>
              <a:rect l="l" t="t" r="r" b="b"/>
              <a:pathLst>
                <a:path h="546734">
                  <a:moveTo>
                    <a:pt x="0" y="5464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423815" y="10403197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423815" y="10403197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423815" y="98557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423815" y="98557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1" name="object 1351"/>
          <p:cNvSpPr txBox="1"/>
          <p:nvPr/>
        </p:nvSpPr>
        <p:spPr>
          <a:xfrm>
            <a:off x="1358002" y="10062286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2290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52" name="object 1352"/>
          <p:cNvGrpSpPr/>
          <p:nvPr/>
        </p:nvGrpSpPr>
        <p:grpSpPr>
          <a:xfrm>
            <a:off x="1419509" y="8540194"/>
            <a:ext cx="58419" cy="1369695"/>
            <a:chOff x="1419509" y="8540194"/>
            <a:chExt cx="58419" cy="1369695"/>
          </a:xfrm>
        </p:grpSpPr>
        <p:sp>
          <p:nvSpPr>
            <p:cNvPr id="1353" name="object 1353"/>
            <p:cNvSpPr/>
            <p:nvPr/>
          </p:nvSpPr>
          <p:spPr>
            <a:xfrm>
              <a:off x="1420779" y="98830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420779" y="85665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450126" y="8566505"/>
              <a:ext cx="0" cy="1316990"/>
            </a:xfrm>
            <a:custGeom>
              <a:avLst/>
              <a:gdLst/>
              <a:ahLst/>
              <a:cxnLst/>
              <a:rect l="l" t="t" r="r" b="b"/>
              <a:pathLst>
                <a:path h="1316990">
                  <a:moveTo>
                    <a:pt x="0" y="13165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423815" y="98557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423815" y="98557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423815" y="854019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423815" y="854019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0" name="object 1360"/>
          <p:cNvSpPr txBox="1"/>
          <p:nvPr/>
        </p:nvSpPr>
        <p:spPr>
          <a:xfrm>
            <a:off x="1360026" y="9131291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5505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61" name="object 1361"/>
          <p:cNvGrpSpPr/>
          <p:nvPr/>
        </p:nvGrpSpPr>
        <p:grpSpPr>
          <a:xfrm>
            <a:off x="1419509" y="8253812"/>
            <a:ext cx="58419" cy="340360"/>
            <a:chOff x="1419509" y="8253812"/>
            <a:chExt cx="58419" cy="340360"/>
          </a:xfrm>
        </p:grpSpPr>
        <p:sp>
          <p:nvSpPr>
            <p:cNvPr id="1362" name="object 1362"/>
            <p:cNvSpPr/>
            <p:nvPr/>
          </p:nvSpPr>
          <p:spPr>
            <a:xfrm>
              <a:off x="1420779" y="85665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420779" y="8280123"/>
              <a:ext cx="29845" cy="286385"/>
            </a:xfrm>
            <a:custGeom>
              <a:avLst/>
              <a:gdLst/>
              <a:ahLst/>
              <a:cxnLst/>
              <a:rect l="l" t="t" r="r" b="b"/>
              <a:pathLst>
                <a:path w="29844" h="286384">
                  <a:moveTo>
                    <a:pt x="0" y="0"/>
                  </a:moveTo>
                  <a:lnTo>
                    <a:pt x="29346" y="0"/>
                  </a:lnTo>
                  <a:lnTo>
                    <a:pt x="29346" y="286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423815" y="854019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423815" y="854019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7561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423815" y="825381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423815" y="825381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8" name="object 1368"/>
          <p:cNvSpPr txBox="1"/>
          <p:nvPr/>
        </p:nvSpPr>
        <p:spPr>
          <a:xfrm>
            <a:off x="1359014" y="8341217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69" name="object 1369"/>
          <p:cNvGrpSpPr/>
          <p:nvPr/>
        </p:nvGrpSpPr>
        <p:grpSpPr>
          <a:xfrm>
            <a:off x="1263927" y="8253812"/>
            <a:ext cx="57150" cy="3782060"/>
            <a:chOff x="1263927" y="8253812"/>
            <a:chExt cx="57150" cy="3782060"/>
          </a:xfrm>
        </p:grpSpPr>
        <p:sp>
          <p:nvSpPr>
            <p:cNvPr id="1370" name="object 1370"/>
            <p:cNvSpPr/>
            <p:nvPr/>
          </p:nvSpPr>
          <p:spPr>
            <a:xfrm>
              <a:off x="1284166" y="8280123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284166" y="1200815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290237" y="8280123"/>
              <a:ext cx="0" cy="3728085"/>
            </a:xfrm>
            <a:custGeom>
              <a:avLst/>
              <a:gdLst/>
              <a:ahLst/>
              <a:cxnLst/>
              <a:rect l="l" t="t" r="r" b="b"/>
              <a:pathLst>
                <a:path h="3728084">
                  <a:moveTo>
                    <a:pt x="0" y="0"/>
                  </a:moveTo>
                  <a:lnTo>
                    <a:pt x="0" y="37280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263927" y="8253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263927" y="82538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263927" y="1198184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263927" y="1198184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7" name="object 1377"/>
          <p:cNvSpPr txBox="1"/>
          <p:nvPr/>
        </p:nvSpPr>
        <p:spPr>
          <a:xfrm>
            <a:off x="1198114" y="10040451"/>
            <a:ext cx="109220" cy="2298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15600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78" name="object 1378"/>
          <p:cNvGrpSpPr/>
          <p:nvPr/>
        </p:nvGrpSpPr>
        <p:grpSpPr>
          <a:xfrm>
            <a:off x="2024140" y="7832066"/>
            <a:ext cx="10359390" cy="4625340"/>
            <a:chOff x="2024140" y="7832066"/>
            <a:chExt cx="10359390" cy="4625340"/>
          </a:xfrm>
        </p:grpSpPr>
        <p:sp>
          <p:nvSpPr>
            <p:cNvPr id="1379" name="object 1379"/>
            <p:cNvSpPr/>
            <p:nvPr/>
          </p:nvSpPr>
          <p:spPr>
            <a:xfrm>
              <a:off x="7453021" y="10459866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90">
                  <a:moveTo>
                    <a:pt x="0" y="50395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53021" y="1040016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05"/>
                  </a:move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05459" y="10447723"/>
              <a:ext cx="0" cy="468630"/>
            </a:xfrm>
            <a:custGeom>
              <a:avLst/>
              <a:gdLst/>
              <a:ahLst/>
              <a:cxnLst/>
              <a:rect l="l" t="t" r="r" b="b"/>
              <a:pathLst>
                <a:path h="468629">
                  <a:moveTo>
                    <a:pt x="0" y="46853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6954129" y="10459866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90">
                  <a:moveTo>
                    <a:pt x="0" y="50395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6954129" y="1040016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05"/>
                  </a:move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001691" y="10459866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5">
                  <a:moveTo>
                    <a:pt x="0" y="45639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001691" y="1044772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6954129" y="10400161"/>
              <a:ext cx="499109" cy="0"/>
            </a:xfrm>
            <a:custGeom>
              <a:avLst/>
              <a:gdLst/>
              <a:ahLst/>
              <a:cxnLst/>
              <a:rect l="l" t="t" r="r" b="b"/>
              <a:pathLst>
                <a:path w="499109">
                  <a:moveTo>
                    <a:pt x="0" y="0"/>
                  </a:moveTo>
                  <a:lnTo>
                    <a:pt x="49889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6954129" y="10963818"/>
              <a:ext cx="499109" cy="0"/>
            </a:xfrm>
            <a:custGeom>
              <a:avLst/>
              <a:gdLst/>
              <a:ahLst/>
              <a:cxnLst/>
              <a:rect l="l" t="t" r="r" b="b"/>
              <a:pathLst>
                <a:path w="499109">
                  <a:moveTo>
                    <a:pt x="0" y="0"/>
                  </a:moveTo>
                  <a:lnTo>
                    <a:pt x="498892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001691" y="10916256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76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001691" y="10447723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7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4466753" y="8255836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0"/>
                  </a:moveTo>
                  <a:lnTo>
                    <a:pt x="47561" y="263107"/>
                  </a:ln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2027950" y="8543230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0" y="263107"/>
                  </a:moveTo>
                  <a:lnTo>
                    <a:pt x="47561" y="263107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2027950" y="9554170"/>
              <a:ext cx="47625" cy="358775"/>
            </a:xfrm>
            <a:custGeom>
              <a:avLst/>
              <a:gdLst/>
              <a:ahLst/>
              <a:cxnLst/>
              <a:rect l="l" t="t" r="r" b="b"/>
              <a:pathLst>
                <a:path w="47625" h="358775">
                  <a:moveTo>
                    <a:pt x="0" y="358230"/>
                  </a:moveTo>
                  <a:lnTo>
                    <a:pt x="47561" y="35823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2027950" y="10447723"/>
              <a:ext cx="47625" cy="358775"/>
            </a:xfrm>
            <a:custGeom>
              <a:avLst/>
              <a:gdLst/>
              <a:ahLst/>
              <a:cxnLst/>
              <a:rect l="l" t="t" r="r" b="b"/>
              <a:pathLst>
                <a:path w="47625" h="358775">
                  <a:moveTo>
                    <a:pt x="0" y="358230"/>
                  </a:moveTo>
                  <a:lnTo>
                    <a:pt x="47561" y="35823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2027950" y="11386814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0" y="263107"/>
                  </a:moveTo>
                  <a:lnTo>
                    <a:pt x="47561" y="263107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2889121" y="8255836"/>
              <a:ext cx="47625" cy="335280"/>
            </a:xfrm>
            <a:custGeom>
              <a:avLst/>
              <a:gdLst/>
              <a:ahLst/>
              <a:cxnLst/>
              <a:rect l="l" t="t" r="r" b="b"/>
              <a:pathLst>
                <a:path w="47625" h="335279">
                  <a:moveTo>
                    <a:pt x="0" y="334955"/>
                  </a:moveTo>
                  <a:lnTo>
                    <a:pt x="47561" y="334955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3349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088091" y="8255836"/>
              <a:ext cx="154940" cy="48895"/>
            </a:xfrm>
            <a:custGeom>
              <a:avLst/>
              <a:gdLst/>
              <a:ahLst/>
              <a:cxnLst/>
              <a:rect l="l" t="t" r="r" b="b"/>
              <a:pathLst>
                <a:path w="154939" h="48895">
                  <a:moveTo>
                    <a:pt x="154828" y="0"/>
                  </a:moveTo>
                  <a:lnTo>
                    <a:pt x="154828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15482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867293" y="8255836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263107" y="0"/>
                  </a:moveTo>
                  <a:lnTo>
                    <a:pt x="263107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6770966" y="8255836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263107" y="0"/>
                  </a:moveTo>
                  <a:lnTo>
                    <a:pt x="263107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7555228" y="8255836"/>
              <a:ext cx="154940" cy="48895"/>
            </a:xfrm>
            <a:custGeom>
              <a:avLst/>
              <a:gdLst/>
              <a:ahLst/>
              <a:cxnLst/>
              <a:rect l="l" t="t" r="r" b="b"/>
              <a:pathLst>
                <a:path w="154940" h="48895">
                  <a:moveTo>
                    <a:pt x="154828" y="0"/>
                  </a:moveTo>
                  <a:lnTo>
                    <a:pt x="154828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15482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8276749" y="8255836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0" y="0"/>
                  </a:moveTo>
                  <a:lnTo>
                    <a:pt x="0" y="48573"/>
                  </a:lnTo>
                  <a:lnTo>
                    <a:pt x="263107" y="48573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2745423" y="11602359"/>
              <a:ext cx="47625" cy="430530"/>
            </a:xfrm>
            <a:custGeom>
              <a:avLst/>
              <a:gdLst/>
              <a:ahLst/>
              <a:cxnLst/>
              <a:rect l="l" t="t" r="r" b="b"/>
              <a:pathLst>
                <a:path w="47625" h="430529">
                  <a:moveTo>
                    <a:pt x="0" y="430079"/>
                  </a:moveTo>
                  <a:lnTo>
                    <a:pt x="47561" y="430079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3331343" y="11984877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4896832" y="11984877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4047805" y="11984877"/>
              <a:ext cx="156210" cy="47625"/>
            </a:xfrm>
            <a:custGeom>
              <a:avLst/>
              <a:gdLst/>
              <a:ahLst/>
              <a:cxnLst/>
              <a:rect l="l" t="t" r="r" b="b"/>
              <a:pathLst>
                <a:path w="156210" h="47625">
                  <a:moveTo>
                    <a:pt x="155840" y="0"/>
                  </a:moveTo>
                  <a:lnTo>
                    <a:pt x="155840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58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2331639" y="8543230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2331639" y="9554170"/>
              <a:ext cx="47625" cy="358775"/>
            </a:xfrm>
            <a:custGeom>
              <a:avLst/>
              <a:gdLst/>
              <a:ahLst/>
              <a:cxnLst/>
              <a:rect l="l" t="t" r="r" b="b"/>
              <a:pathLst>
                <a:path w="47625" h="358775">
                  <a:moveTo>
                    <a:pt x="47561" y="358230"/>
                  </a:moveTo>
                  <a:lnTo>
                    <a:pt x="0" y="358230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2331639" y="10447723"/>
              <a:ext cx="47625" cy="358775"/>
            </a:xfrm>
            <a:custGeom>
              <a:avLst/>
              <a:gdLst/>
              <a:ahLst/>
              <a:cxnLst/>
              <a:rect l="l" t="t" r="r" b="b"/>
              <a:pathLst>
                <a:path w="47625" h="358775">
                  <a:moveTo>
                    <a:pt x="47561" y="358230"/>
                  </a:moveTo>
                  <a:lnTo>
                    <a:pt x="0" y="358230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2331639" y="11386814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1470468" y="8255836"/>
              <a:ext cx="47625" cy="335280"/>
            </a:xfrm>
            <a:custGeom>
              <a:avLst/>
              <a:gdLst/>
              <a:ahLst/>
              <a:cxnLst/>
              <a:rect l="l" t="t" r="r" b="b"/>
              <a:pathLst>
                <a:path w="47625" h="335279">
                  <a:moveTo>
                    <a:pt x="47561" y="334955"/>
                  </a:moveTo>
                  <a:lnTo>
                    <a:pt x="0" y="334955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349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9892836" y="8255836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9164230" y="8255836"/>
              <a:ext cx="154940" cy="48895"/>
            </a:xfrm>
            <a:custGeom>
              <a:avLst/>
              <a:gdLst/>
              <a:ahLst/>
              <a:cxnLst/>
              <a:rect l="l" t="t" r="r" b="b"/>
              <a:pathLst>
                <a:path w="154940" h="48895">
                  <a:moveTo>
                    <a:pt x="0" y="0"/>
                  </a:moveTo>
                  <a:lnTo>
                    <a:pt x="0" y="48573"/>
                  </a:lnTo>
                  <a:lnTo>
                    <a:pt x="154828" y="48573"/>
                  </a:lnTo>
                  <a:lnTo>
                    <a:pt x="154828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0813711" y="11984877"/>
              <a:ext cx="262255" cy="47625"/>
            </a:xfrm>
            <a:custGeom>
              <a:avLst/>
              <a:gdLst/>
              <a:ahLst/>
              <a:cxnLst/>
              <a:rect l="l" t="t" r="r" b="b"/>
              <a:pathLst>
                <a:path w="262254" h="47625">
                  <a:moveTo>
                    <a:pt x="0" y="0"/>
                  </a:moveTo>
                  <a:lnTo>
                    <a:pt x="0" y="47561"/>
                  </a:lnTo>
                  <a:lnTo>
                    <a:pt x="262095" y="47561"/>
                  </a:lnTo>
                  <a:lnTo>
                    <a:pt x="26209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9247211" y="11984877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0" y="0"/>
                  </a:moveTo>
                  <a:lnTo>
                    <a:pt x="0" y="47561"/>
                  </a:lnTo>
                  <a:lnTo>
                    <a:pt x="263107" y="47561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0203505" y="11984877"/>
              <a:ext cx="156210" cy="47625"/>
            </a:xfrm>
            <a:custGeom>
              <a:avLst/>
              <a:gdLst/>
              <a:ahLst/>
              <a:cxnLst/>
              <a:rect l="l" t="t" r="r" b="b"/>
              <a:pathLst>
                <a:path w="156209" h="47625">
                  <a:moveTo>
                    <a:pt x="0" y="0"/>
                  </a:moveTo>
                  <a:lnTo>
                    <a:pt x="0" y="47561"/>
                  </a:lnTo>
                  <a:lnTo>
                    <a:pt x="155840" y="47561"/>
                  </a:lnTo>
                  <a:lnTo>
                    <a:pt x="15584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1614165" y="11602359"/>
              <a:ext cx="47625" cy="430530"/>
            </a:xfrm>
            <a:custGeom>
              <a:avLst/>
              <a:gdLst/>
              <a:ahLst/>
              <a:cxnLst/>
              <a:rect l="l" t="t" r="r" b="b"/>
              <a:pathLst>
                <a:path w="47625" h="430529">
                  <a:moveTo>
                    <a:pt x="47561" y="430079"/>
                  </a:moveTo>
                  <a:lnTo>
                    <a:pt x="0" y="430079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3796841" y="9225286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70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4466753" y="9225286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135652" y="9225286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6986511" y="9225286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7646304" y="9225286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9223936" y="9225286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9892836" y="9225286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0562747" y="9225286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4342283" y="10400161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356258" y="10400161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8692662" y="10400161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09" h="60325">
                  <a:moveTo>
                    <a:pt x="0" y="0"/>
                  </a:moveTo>
                  <a:lnTo>
                    <a:pt x="359242" y="0"/>
                  </a:lnTo>
                  <a:lnTo>
                    <a:pt x="359242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6155699" y="10883874"/>
              <a:ext cx="191770" cy="47625"/>
            </a:xfrm>
            <a:custGeom>
              <a:avLst/>
              <a:gdLst/>
              <a:ahLst/>
              <a:cxnLst/>
              <a:rect l="l" t="t" r="r" b="b"/>
              <a:pathLst>
                <a:path w="191770" h="47625">
                  <a:moveTo>
                    <a:pt x="0" y="0"/>
                  </a:moveTo>
                  <a:lnTo>
                    <a:pt x="191258" y="0"/>
                  </a:lnTo>
                  <a:lnTo>
                    <a:pt x="191258" y="47561"/>
                  </a:ln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3438610" y="10989117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004099" y="10989117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9355489" y="10989117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0920978" y="10989117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1589878" y="10400161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70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8599562" y="9852695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2769710" y="10400161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7023954" y="9852695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09" h="60325">
                  <a:moveTo>
                    <a:pt x="359242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9242" y="59705"/>
                  </a:lnTo>
                  <a:lnTo>
                    <a:pt x="3592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535181" y="10400161"/>
              <a:ext cx="60325" cy="908050"/>
            </a:xfrm>
            <a:custGeom>
              <a:avLst/>
              <a:gdLst/>
              <a:ahLst/>
              <a:cxnLst/>
              <a:rect l="l" t="t" r="r" b="b"/>
              <a:pathLst>
                <a:path w="60325" h="908050">
                  <a:moveTo>
                    <a:pt x="59705" y="0"/>
                  </a:moveTo>
                  <a:lnTo>
                    <a:pt x="59705" y="907720"/>
                  </a:lnTo>
                  <a:lnTo>
                    <a:pt x="0" y="907720"/>
                  </a:lnTo>
                  <a:lnTo>
                    <a:pt x="0" y="59705"/>
                  </a:lnTo>
                  <a:lnTo>
                    <a:pt x="0" y="0"/>
                  </a:lnTo>
                  <a:lnTo>
                    <a:pt x="5970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535181" y="11554798"/>
              <a:ext cx="60325" cy="478155"/>
            </a:xfrm>
            <a:custGeom>
              <a:avLst/>
              <a:gdLst/>
              <a:ahLst/>
              <a:cxnLst/>
              <a:rect l="l" t="t" r="r" b="b"/>
              <a:pathLst>
                <a:path w="60325" h="478154">
                  <a:moveTo>
                    <a:pt x="0" y="430079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477641"/>
                  </a:lnTo>
                  <a:lnTo>
                    <a:pt x="0" y="477641"/>
                  </a:lnTo>
                  <a:lnTo>
                    <a:pt x="0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44385" y="9225286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8315204" y="9225286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2889120" y="9416544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9706637" y="10400161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0586023" y="8255836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0" y="0"/>
                  </a:moveTo>
                  <a:lnTo>
                    <a:pt x="0" y="48573"/>
                  </a:lnTo>
                  <a:lnTo>
                    <a:pt x="263107" y="48573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3558020" y="8255836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263107" y="0"/>
                  </a:moveTo>
                  <a:lnTo>
                    <a:pt x="263107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8426518" y="11984877"/>
              <a:ext cx="154940" cy="47625"/>
            </a:xfrm>
            <a:custGeom>
              <a:avLst/>
              <a:gdLst/>
              <a:ahLst/>
              <a:cxnLst/>
              <a:rect l="l" t="t" r="r" b="b"/>
              <a:pathLst>
                <a:path w="154940" h="47625">
                  <a:moveTo>
                    <a:pt x="0" y="0"/>
                  </a:moveTo>
                  <a:lnTo>
                    <a:pt x="0" y="47561"/>
                  </a:lnTo>
                  <a:lnTo>
                    <a:pt x="154828" y="47561"/>
                  </a:lnTo>
                  <a:lnTo>
                    <a:pt x="154828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5825803" y="11984877"/>
              <a:ext cx="154940" cy="47625"/>
            </a:xfrm>
            <a:custGeom>
              <a:avLst/>
              <a:gdLst/>
              <a:ahLst/>
              <a:cxnLst/>
              <a:rect l="l" t="t" r="r" b="b"/>
              <a:pathLst>
                <a:path w="154939" h="47625">
                  <a:moveTo>
                    <a:pt x="154828" y="0"/>
                  </a:moveTo>
                  <a:lnTo>
                    <a:pt x="154828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482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7812264" y="10400161"/>
              <a:ext cx="60325" cy="908050"/>
            </a:xfrm>
            <a:custGeom>
              <a:avLst/>
              <a:gdLst/>
              <a:ahLst/>
              <a:cxnLst/>
              <a:rect l="l" t="t" r="r" b="b"/>
              <a:pathLst>
                <a:path w="60325" h="908050">
                  <a:moveTo>
                    <a:pt x="0" y="0"/>
                  </a:moveTo>
                  <a:lnTo>
                    <a:pt x="0" y="907720"/>
                  </a:lnTo>
                  <a:lnTo>
                    <a:pt x="59705" y="907720"/>
                  </a:lnTo>
                  <a:lnTo>
                    <a:pt x="59705" y="59705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7812264" y="11554798"/>
              <a:ext cx="60325" cy="478155"/>
            </a:xfrm>
            <a:custGeom>
              <a:avLst/>
              <a:gdLst/>
              <a:ahLst/>
              <a:cxnLst/>
              <a:rect l="l" t="t" r="r" b="b"/>
              <a:pathLst>
                <a:path w="60325" h="478154">
                  <a:moveTo>
                    <a:pt x="59705" y="430079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477641"/>
                  </a:lnTo>
                  <a:lnTo>
                    <a:pt x="59705" y="477641"/>
                  </a:lnTo>
                  <a:lnTo>
                    <a:pt x="59705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1470468" y="9416544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0" y="0"/>
                  </a:moveTo>
                  <a:lnTo>
                    <a:pt x="0" y="191258"/>
                  </a:lnTo>
                  <a:lnTo>
                    <a:pt x="47561" y="191258"/>
                  </a:lnTo>
                  <a:lnTo>
                    <a:pt x="47561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3677431" y="10883874"/>
              <a:ext cx="191770" cy="47625"/>
            </a:xfrm>
            <a:custGeom>
              <a:avLst/>
              <a:gdLst/>
              <a:ahLst/>
              <a:cxnLst/>
              <a:rect l="l" t="t" r="r" b="b"/>
              <a:pathLst>
                <a:path w="191770" h="47625">
                  <a:moveTo>
                    <a:pt x="0" y="0"/>
                  </a:moveTo>
                  <a:lnTo>
                    <a:pt x="191258" y="0"/>
                  </a:lnTo>
                  <a:lnTo>
                    <a:pt x="191258" y="47561"/>
                  </a:ln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0538461" y="10883874"/>
              <a:ext cx="191770" cy="47625"/>
            </a:xfrm>
            <a:custGeom>
              <a:avLst/>
              <a:gdLst/>
              <a:ahLst/>
              <a:cxnLst/>
              <a:rect l="l" t="t" r="r" b="b"/>
              <a:pathLst>
                <a:path w="191770" h="47625">
                  <a:moveTo>
                    <a:pt x="191258" y="0"/>
                  </a:moveTo>
                  <a:lnTo>
                    <a:pt x="0" y="0"/>
                  </a:lnTo>
                  <a:lnTo>
                    <a:pt x="0" y="47561"/>
                  </a:lnTo>
                  <a:lnTo>
                    <a:pt x="191258" y="47561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8060192" y="10883874"/>
              <a:ext cx="191770" cy="47625"/>
            </a:xfrm>
            <a:custGeom>
              <a:avLst/>
              <a:gdLst/>
              <a:ahLst/>
              <a:cxnLst/>
              <a:rect l="l" t="t" r="r" b="b"/>
              <a:pathLst>
                <a:path w="191770" h="47625">
                  <a:moveTo>
                    <a:pt x="191258" y="0"/>
                  </a:moveTo>
                  <a:lnTo>
                    <a:pt x="0" y="0"/>
                  </a:lnTo>
                  <a:lnTo>
                    <a:pt x="0" y="47561"/>
                  </a:lnTo>
                  <a:lnTo>
                    <a:pt x="191258" y="47561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5449357" y="9852695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3400156" y="9852695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10" h="60325">
                  <a:moveTo>
                    <a:pt x="359242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9242" y="59705"/>
                  </a:lnTo>
                  <a:lnTo>
                    <a:pt x="3592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3677431" y="10400161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0"/>
                  </a:moveTo>
                  <a:lnTo>
                    <a:pt x="191258" y="0"/>
                  </a:lnTo>
                  <a:lnTo>
                    <a:pt x="191258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0538461" y="10400161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0648763" y="9852695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954129" y="1044772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7405459" y="1044772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535181" y="10931436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2027950" y="7835876"/>
              <a:ext cx="10351770" cy="4617720"/>
            </a:xfrm>
            <a:custGeom>
              <a:avLst/>
              <a:gdLst/>
              <a:ahLst/>
              <a:cxnLst/>
              <a:rect l="l" t="t" r="r" b="b"/>
              <a:pathLst>
                <a:path w="10351770" h="4617720">
                  <a:moveTo>
                    <a:pt x="0" y="707354"/>
                  </a:moveTo>
                  <a:lnTo>
                    <a:pt x="861170" y="707354"/>
                  </a:lnTo>
                  <a:lnTo>
                    <a:pt x="861170" y="419959"/>
                  </a:lnTo>
                  <a:lnTo>
                    <a:pt x="895576" y="419959"/>
                  </a:lnTo>
                  <a:lnTo>
                    <a:pt x="895576" y="0"/>
                  </a:lnTo>
                  <a:lnTo>
                    <a:pt x="1780022" y="0"/>
                  </a:lnTo>
                  <a:lnTo>
                    <a:pt x="1780022" y="419959"/>
                  </a:lnTo>
                  <a:lnTo>
                    <a:pt x="3181575" y="419959"/>
                  </a:lnTo>
                  <a:lnTo>
                    <a:pt x="3181575" y="0"/>
                  </a:lnTo>
                  <a:lnTo>
                    <a:pt x="4066020" y="0"/>
                  </a:lnTo>
                  <a:lnTo>
                    <a:pt x="4066020" y="419959"/>
                  </a:lnTo>
                  <a:lnTo>
                    <a:pt x="4733908" y="419959"/>
                  </a:lnTo>
                  <a:lnTo>
                    <a:pt x="4733908" y="0"/>
                  </a:lnTo>
                  <a:lnTo>
                    <a:pt x="5618354" y="0"/>
                  </a:lnTo>
                  <a:lnTo>
                    <a:pt x="5618354" y="419959"/>
                  </a:lnTo>
                  <a:lnTo>
                    <a:pt x="6285229" y="419959"/>
                  </a:lnTo>
                  <a:lnTo>
                    <a:pt x="6285229" y="0"/>
                  </a:lnTo>
                  <a:lnTo>
                    <a:pt x="7169675" y="0"/>
                  </a:lnTo>
                  <a:lnTo>
                    <a:pt x="7169675" y="419959"/>
                  </a:lnTo>
                  <a:lnTo>
                    <a:pt x="8534797" y="419959"/>
                  </a:lnTo>
                  <a:lnTo>
                    <a:pt x="8534797" y="0"/>
                  </a:lnTo>
                  <a:lnTo>
                    <a:pt x="9419243" y="0"/>
                  </a:lnTo>
                  <a:lnTo>
                    <a:pt x="9419243" y="419959"/>
                  </a:lnTo>
                  <a:lnTo>
                    <a:pt x="9490079" y="419959"/>
                  </a:lnTo>
                  <a:lnTo>
                    <a:pt x="9490079" y="707354"/>
                  </a:lnTo>
                  <a:lnTo>
                    <a:pt x="10351250" y="707354"/>
                  </a:lnTo>
                  <a:lnTo>
                    <a:pt x="10351250" y="4235016"/>
                  </a:lnTo>
                  <a:lnTo>
                    <a:pt x="9633777" y="4235016"/>
                  </a:lnTo>
                  <a:lnTo>
                    <a:pt x="9633777" y="4196562"/>
                  </a:lnTo>
                  <a:lnTo>
                    <a:pt x="8223116" y="4196562"/>
                  </a:lnTo>
                  <a:lnTo>
                    <a:pt x="8223116" y="4617534"/>
                  </a:lnTo>
                  <a:lnTo>
                    <a:pt x="6478512" y="4617534"/>
                  </a:lnTo>
                  <a:lnTo>
                    <a:pt x="6478512" y="4196562"/>
                  </a:lnTo>
                  <a:lnTo>
                    <a:pt x="5784314" y="4196562"/>
                  </a:lnTo>
                  <a:lnTo>
                    <a:pt x="5784314" y="2576428"/>
                  </a:lnTo>
                  <a:lnTo>
                    <a:pt x="5425071" y="2576428"/>
                  </a:lnTo>
                  <a:lnTo>
                    <a:pt x="5425071" y="2611846"/>
                  </a:lnTo>
                  <a:lnTo>
                    <a:pt x="4973740" y="2611846"/>
                  </a:lnTo>
                  <a:lnTo>
                    <a:pt x="4973740" y="2623989"/>
                  </a:lnTo>
                  <a:lnTo>
                    <a:pt x="4566936" y="2623989"/>
                  </a:lnTo>
                  <a:lnTo>
                    <a:pt x="4566936" y="4196562"/>
                  </a:lnTo>
                  <a:lnTo>
                    <a:pt x="3872737" y="4196562"/>
                  </a:lnTo>
                  <a:lnTo>
                    <a:pt x="3872737" y="4617534"/>
                  </a:lnTo>
                  <a:lnTo>
                    <a:pt x="2128133" y="4617534"/>
                  </a:lnTo>
                  <a:lnTo>
                    <a:pt x="2128133" y="4196562"/>
                  </a:lnTo>
                  <a:lnTo>
                    <a:pt x="717473" y="4196562"/>
                  </a:lnTo>
                  <a:lnTo>
                    <a:pt x="717473" y="4235016"/>
                  </a:lnTo>
                  <a:lnTo>
                    <a:pt x="0" y="4235016"/>
                  </a:lnTo>
                  <a:lnTo>
                    <a:pt x="0" y="7073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9346382" y="9819301"/>
              <a:ext cx="240029" cy="35560"/>
            </a:xfrm>
            <a:custGeom>
              <a:avLst/>
              <a:gdLst/>
              <a:ahLst/>
              <a:cxnLst/>
              <a:rect l="l" t="t" r="r" b="b"/>
              <a:pathLst>
                <a:path w="240029" h="35559">
                  <a:moveTo>
                    <a:pt x="239832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239832" y="0"/>
                  </a:lnTo>
                  <a:lnTo>
                    <a:pt x="239832" y="354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9346382" y="9819301"/>
              <a:ext cx="240029" cy="35560"/>
            </a:xfrm>
            <a:custGeom>
              <a:avLst/>
              <a:gdLst/>
              <a:ahLst/>
              <a:cxnLst/>
              <a:rect l="l" t="t" r="r" b="b"/>
              <a:pathLst>
                <a:path w="240029" h="35559">
                  <a:moveTo>
                    <a:pt x="0" y="35418"/>
                  </a:moveTo>
                  <a:lnTo>
                    <a:pt x="14167" y="8095"/>
                  </a:lnTo>
                  <a:lnTo>
                    <a:pt x="2398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4776410" y="9819301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59">
                  <a:moveTo>
                    <a:pt x="238820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238820" y="0"/>
                  </a:lnTo>
                  <a:lnTo>
                    <a:pt x="238820" y="354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4776410" y="9819301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59">
                  <a:moveTo>
                    <a:pt x="0" y="35418"/>
                  </a:moveTo>
                  <a:lnTo>
                    <a:pt x="13155" y="8095"/>
                  </a:lnTo>
                  <a:lnTo>
                    <a:pt x="2388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015858" y="991138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6346958" y="10433555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0" y="0"/>
                  </a:moveTo>
                  <a:lnTo>
                    <a:pt x="95123" y="0"/>
                  </a:lnTo>
                  <a:lnTo>
                    <a:pt x="95123" y="59705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9625681" y="981930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6346958" y="10433555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965068" y="10433555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0" y="59705"/>
                  </a:moveTo>
                  <a:lnTo>
                    <a:pt x="0" y="0"/>
                  </a:lnTo>
                  <a:lnTo>
                    <a:pt x="95123" y="0"/>
                  </a:lnTo>
                  <a:lnTo>
                    <a:pt x="95123" y="59705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965068" y="10433555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95123" y="0"/>
                  </a:moveTo>
                  <a:lnTo>
                    <a:pt x="15179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6346958" y="10433555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95123" y="0"/>
                  </a:moveTo>
                  <a:lnTo>
                    <a:pt x="14167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2948826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2075512" y="1042546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3378905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4418179" y="936898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4514314" y="936898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4944394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5063804" y="10459866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5984680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6104090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6487619" y="1088387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8255498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8374909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871969" y="10884886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9295784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9415195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9845274" y="936898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9940397" y="936898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1410762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0861273" y="1086059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0980683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2283065" y="1042546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3498315" y="1086059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479524" y="1044569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880065" y="1044569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47561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0108381" y="9819301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0" y="59705"/>
                  </a:moveTo>
                  <a:lnTo>
                    <a:pt x="47561" y="59705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2075512" y="1042546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48573" y="0"/>
                  </a:moveTo>
                  <a:lnTo>
                    <a:pt x="11131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2948826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3378905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3498315" y="1086059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4514314" y="936898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4418179" y="936898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1131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5063804" y="10459866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4944394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104090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5984680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479524" y="1044569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487619" y="1088387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7880065" y="1044569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7871969" y="10884886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8374909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8255498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9295784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9415195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9940397" y="936898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9845274" y="936898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1410762" y="980513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0980683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0861273" y="1086059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2283065" y="1042546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0108381" y="9819301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47561" y="0"/>
                  </a:moveTo>
                  <a:lnTo>
                    <a:pt x="10119" y="11131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7002703" y="991138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989547" y="991138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977404" y="991138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2331639" y="8806338"/>
              <a:ext cx="0" cy="748030"/>
            </a:xfrm>
            <a:custGeom>
              <a:avLst/>
              <a:gdLst/>
              <a:ahLst/>
              <a:cxnLst/>
              <a:rect l="l" t="t" r="r" b="b"/>
              <a:pathLst>
                <a:path h="748029">
                  <a:moveTo>
                    <a:pt x="0" y="0"/>
                  </a:moveTo>
                  <a:lnTo>
                    <a:pt x="0" y="7478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2331639" y="9912401"/>
              <a:ext cx="0" cy="1474470"/>
            </a:xfrm>
            <a:custGeom>
              <a:avLst/>
              <a:gdLst/>
              <a:ahLst/>
              <a:cxnLst/>
              <a:rect l="l" t="t" r="r" b="b"/>
              <a:pathLst>
                <a:path h="1474470">
                  <a:moveTo>
                    <a:pt x="0" y="0"/>
                  </a:moveTo>
                  <a:lnTo>
                    <a:pt x="0" y="14744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7001691" y="10447723"/>
              <a:ext cx="403860" cy="468630"/>
            </a:xfrm>
            <a:custGeom>
              <a:avLst/>
              <a:gdLst/>
              <a:ahLst/>
              <a:cxnLst/>
              <a:rect l="l" t="t" r="r" b="b"/>
              <a:pathLst>
                <a:path w="403859" h="468629">
                  <a:moveTo>
                    <a:pt x="0" y="468533"/>
                  </a:moveTo>
                  <a:lnTo>
                    <a:pt x="38454" y="35418"/>
                  </a:lnTo>
                  <a:lnTo>
                    <a:pt x="4037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4686346" y="9819301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0" y="59705"/>
                  </a:moveTo>
                  <a:lnTo>
                    <a:pt x="47561" y="59705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9625681" y="9819301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0" y="0"/>
                  </a:moveTo>
                  <a:lnTo>
                    <a:pt x="59705" y="0"/>
                  </a:lnTo>
                  <a:lnTo>
                    <a:pt x="59705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9625681" y="9819301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59705" y="0"/>
                  </a:moveTo>
                  <a:lnTo>
                    <a:pt x="14167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4686346" y="9819301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47561" y="0"/>
                  </a:moveTo>
                  <a:lnTo>
                    <a:pt x="10119" y="11131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2" name="object 1532"/>
          <p:cNvSpPr txBox="1"/>
          <p:nvPr/>
        </p:nvSpPr>
        <p:spPr>
          <a:xfrm>
            <a:off x="2313776" y="11150947"/>
            <a:ext cx="692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3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33" name="object 1533"/>
          <p:cNvGrpSpPr/>
          <p:nvPr/>
        </p:nvGrpSpPr>
        <p:grpSpPr>
          <a:xfrm>
            <a:off x="2363660" y="11090054"/>
            <a:ext cx="132080" cy="172720"/>
            <a:chOff x="2363660" y="11090054"/>
            <a:chExt cx="132080" cy="172720"/>
          </a:xfrm>
        </p:grpSpPr>
        <p:sp>
          <p:nvSpPr>
            <p:cNvPr id="1534" name="object 1534"/>
            <p:cNvSpPr/>
            <p:nvPr/>
          </p:nvSpPr>
          <p:spPr>
            <a:xfrm>
              <a:off x="2382133" y="11091324"/>
              <a:ext cx="21590" cy="170180"/>
            </a:xfrm>
            <a:custGeom>
              <a:avLst/>
              <a:gdLst/>
              <a:ahLst/>
              <a:cxnLst/>
              <a:rect l="l" t="t" r="r" b="b"/>
              <a:pathLst>
                <a:path w="21589" h="170179">
                  <a:moveTo>
                    <a:pt x="21250" y="170007"/>
                  </a:moveTo>
                  <a:lnTo>
                    <a:pt x="21250" y="0"/>
                  </a:lnTo>
                  <a:lnTo>
                    <a:pt x="0" y="62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2403384" y="11091324"/>
              <a:ext cx="21590" cy="62865"/>
            </a:xfrm>
            <a:custGeom>
              <a:avLst/>
              <a:gdLst/>
              <a:ahLst/>
              <a:cxnLst/>
              <a:rect l="l" t="t" r="r" b="b"/>
              <a:pathLst>
                <a:path w="21589" h="62865">
                  <a:moveTo>
                    <a:pt x="0" y="0"/>
                  </a:moveTo>
                  <a:lnTo>
                    <a:pt x="21250" y="62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2364930" y="11091324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39">
                  <a:moveTo>
                    <a:pt x="0" y="0"/>
                  </a:moveTo>
                  <a:lnTo>
                    <a:pt x="12952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7" name="object 1537"/>
          <p:cNvSpPr txBox="1"/>
          <p:nvPr/>
        </p:nvSpPr>
        <p:spPr>
          <a:xfrm>
            <a:off x="2811656" y="11145887"/>
            <a:ext cx="692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3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38" name="object 1538"/>
          <p:cNvGrpSpPr/>
          <p:nvPr/>
        </p:nvGrpSpPr>
        <p:grpSpPr>
          <a:xfrm>
            <a:off x="2717843" y="11090054"/>
            <a:ext cx="132080" cy="172720"/>
            <a:chOff x="2717843" y="11090054"/>
            <a:chExt cx="132080" cy="172720"/>
          </a:xfrm>
        </p:grpSpPr>
        <p:sp>
          <p:nvSpPr>
            <p:cNvPr id="1539" name="object 1539"/>
            <p:cNvSpPr/>
            <p:nvPr/>
          </p:nvSpPr>
          <p:spPr>
            <a:xfrm>
              <a:off x="2810188" y="11091324"/>
              <a:ext cx="21590" cy="170180"/>
            </a:xfrm>
            <a:custGeom>
              <a:avLst/>
              <a:gdLst/>
              <a:ahLst/>
              <a:cxnLst/>
              <a:rect l="l" t="t" r="r" b="b"/>
              <a:pathLst>
                <a:path w="21589" h="170179">
                  <a:moveTo>
                    <a:pt x="0" y="170007"/>
                  </a:moveTo>
                  <a:lnTo>
                    <a:pt x="0" y="0"/>
                  </a:lnTo>
                  <a:lnTo>
                    <a:pt x="21250" y="62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2787925" y="11091324"/>
              <a:ext cx="22860" cy="62865"/>
            </a:xfrm>
            <a:custGeom>
              <a:avLst/>
              <a:gdLst/>
              <a:ahLst/>
              <a:cxnLst/>
              <a:rect l="l" t="t" r="r" b="b"/>
              <a:pathLst>
                <a:path w="22860" h="62865">
                  <a:moveTo>
                    <a:pt x="22262" y="0"/>
                  </a:moveTo>
                  <a:lnTo>
                    <a:pt x="0" y="62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2719113" y="11091324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39">
                  <a:moveTo>
                    <a:pt x="1295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2" name="object 1542"/>
          <p:cNvSpPr txBox="1"/>
          <p:nvPr/>
        </p:nvSpPr>
        <p:spPr>
          <a:xfrm>
            <a:off x="2887552" y="11356373"/>
            <a:ext cx="749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4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43" name="object 1543"/>
          <p:cNvGrpSpPr/>
          <p:nvPr/>
        </p:nvGrpSpPr>
        <p:grpSpPr>
          <a:xfrm>
            <a:off x="2937436" y="11296491"/>
            <a:ext cx="132080" cy="172085"/>
            <a:chOff x="2937436" y="11296491"/>
            <a:chExt cx="132080" cy="172085"/>
          </a:xfrm>
        </p:grpSpPr>
        <p:sp>
          <p:nvSpPr>
            <p:cNvPr id="1544" name="object 1544"/>
            <p:cNvSpPr/>
            <p:nvPr/>
          </p:nvSpPr>
          <p:spPr>
            <a:xfrm>
              <a:off x="2955909" y="11297761"/>
              <a:ext cx="21590" cy="169545"/>
            </a:xfrm>
            <a:custGeom>
              <a:avLst/>
              <a:gdLst/>
              <a:ahLst/>
              <a:cxnLst/>
              <a:rect l="l" t="t" r="r" b="b"/>
              <a:pathLst>
                <a:path w="21589" h="169545">
                  <a:moveTo>
                    <a:pt x="21250" y="168995"/>
                  </a:moveTo>
                  <a:lnTo>
                    <a:pt x="21250" y="0"/>
                  </a:lnTo>
                  <a:lnTo>
                    <a:pt x="0" y="61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2977160" y="11297761"/>
              <a:ext cx="21590" cy="62230"/>
            </a:xfrm>
            <a:custGeom>
              <a:avLst/>
              <a:gdLst/>
              <a:ahLst/>
              <a:cxnLst/>
              <a:rect l="l" t="t" r="r" b="b"/>
              <a:pathLst>
                <a:path w="21589" h="62229">
                  <a:moveTo>
                    <a:pt x="0" y="0"/>
                  </a:moveTo>
                  <a:lnTo>
                    <a:pt x="21250" y="61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2938706" y="11297761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39">
                  <a:moveTo>
                    <a:pt x="0" y="0"/>
                  </a:moveTo>
                  <a:lnTo>
                    <a:pt x="12952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7" name="object 1547"/>
          <p:cNvSpPr txBox="1"/>
          <p:nvPr/>
        </p:nvSpPr>
        <p:spPr>
          <a:xfrm>
            <a:off x="3788189" y="11351313"/>
            <a:ext cx="749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4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48" name="object 1548"/>
          <p:cNvGrpSpPr/>
          <p:nvPr/>
        </p:nvGrpSpPr>
        <p:grpSpPr>
          <a:xfrm>
            <a:off x="3696658" y="11296749"/>
            <a:ext cx="129539" cy="171450"/>
            <a:chOff x="3696658" y="11296749"/>
            <a:chExt cx="129539" cy="171450"/>
          </a:xfrm>
        </p:grpSpPr>
        <p:sp>
          <p:nvSpPr>
            <p:cNvPr id="1549" name="object 1549"/>
            <p:cNvSpPr/>
            <p:nvPr/>
          </p:nvSpPr>
          <p:spPr>
            <a:xfrm>
              <a:off x="3787733" y="11297761"/>
              <a:ext cx="21590" cy="169545"/>
            </a:xfrm>
            <a:custGeom>
              <a:avLst/>
              <a:gdLst/>
              <a:ahLst/>
              <a:cxnLst/>
              <a:rect l="l" t="t" r="r" b="b"/>
              <a:pathLst>
                <a:path w="21589" h="169545">
                  <a:moveTo>
                    <a:pt x="0" y="168995"/>
                  </a:moveTo>
                  <a:lnTo>
                    <a:pt x="0" y="0"/>
                  </a:lnTo>
                  <a:lnTo>
                    <a:pt x="21250" y="61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3766482" y="11297761"/>
              <a:ext cx="21590" cy="62230"/>
            </a:xfrm>
            <a:custGeom>
              <a:avLst/>
              <a:gdLst/>
              <a:ahLst/>
              <a:cxnLst/>
              <a:rect l="l" t="t" r="r" b="b"/>
              <a:pathLst>
                <a:path w="21589" h="62229">
                  <a:moveTo>
                    <a:pt x="21250" y="0"/>
                  </a:moveTo>
                  <a:lnTo>
                    <a:pt x="0" y="61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3696658" y="11297761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39">
                  <a:moveTo>
                    <a:pt x="1295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2" name="object 1552"/>
          <p:cNvSpPr txBox="1"/>
          <p:nvPr/>
        </p:nvSpPr>
        <p:spPr>
          <a:xfrm>
            <a:off x="14639343" y="505141"/>
            <a:ext cx="3897629" cy="305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3619" marR="5080" indent="-1011555">
              <a:lnSpc>
                <a:spcPct val="101800"/>
              </a:lnSpc>
              <a:spcBef>
                <a:spcPts val="100"/>
              </a:spcBef>
            </a:pPr>
            <a:r>
              <a:rPr sz="900" i="1" spc="50" dirty="0">
                <a:latin typeface="ISOCPEUR"/>
                <a:cs typeface="ISOCPEUR"/>
              </a:rPr>
              <a:t>Специфікація</a:t>
            </a:r>
            <a:r>
              <a:rPr sz="900" i="1" spc="-15" dirty="0">
                <a:latin typeface="ISOCPEUR"/>
                <a:cs typeface="ISOCPEUR"/>
              </a:rPr>
              <a:t> </a:t>
            </a:r>
            <a:r>
              <a:rPr sz="900" i="1" spc="45" dirty="0">
                <a:latin typeface="ISOCPEUR"/>
                <a:cs typeface="ISOCPEUR"/>
              </a:rPr>
              <a:t>нижньої</a:t>
            </a:r>
            <a:r>
              <a:rPr sz="900" i="1" spc="-75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арматури</a:t>
            </a:r>
            <a:r>
              <a:rPr sz="900" i="1" spc="-65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вздовж</a:t>
            </a:r>
            <a:r>
              <a:rPr sz="900" i="1" spc="-70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літерних</a:t>
            </a:r>
            <a:r>
              <a:rPr sz="900" i="1" spc="-15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осей</a:t>
            </a:r>
            <a:r>
              <a:rPr sz="900" i="1" spc="-5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монолітної</a:t>
            </a:r>
            <a:r>
              <a:rPr sz="900" i="1" spc="-70" dirty="0">
                <a:latin typeface="ISOCPEUR"/>
                <a:cs typeface="ISOCPEUR"/>
              </a:rPr>
              <a:t> </a:t>
            </a:r>
            <a:r>
              <a:rPr sz="900" i="1" spc="40" dirty="0">
                <a:latin typeface="ISOCPEUR"/>
                <a:cs typeface="ISOCPEUR"/>
              </a:rPr>
              <a:t>плити </a:t>
            </a:r>
            <a:r>
              <a:rPr sz="900" i="1" spc="50" dirty="0">
                <a:latin typeface="ISOCPEUR"/>
                <a:cs typeface="ISOCPEUR"/>
              </a:rPr>
              <a:t>перекриття</a:t>
            </a:r>
            <a:r>
              <a:rPr sz="900" i="1" spc="-65" dirty="0">
                <a:latin typeface="ISOCPEUR"/>
                <a:cs typeface="ISOCPEUR"/>
              </a:rPr>
              <a:t> </a:t>
            </a:r>
            <a:r>
              <a:rPr sz="900" i="1" spc="70" dirty="0">
                <a:latin typeface="ISOCPEUR"/>
                <a:cs typeface="ISOCPEUR"/>
              </a:rPr>
              <a:t>Птм-</a:t>
            </a:r>
            <a:r>
              <a:rPr sz="900" i="1" spc="50" dirty="0">
                <a:latin typeface="ISOCPEUR"/>
                <a:cs typeface="ISOCPEUR"/>
              </a:rPr>
              <a:t>2</a:t>
            </a:r>
            <a:r>
              <a:rPr sz="900" i="1" spc="-70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на</a:t>
            </a:r>
            <a:r>
              <a:rPr sz="900" i="1" spc="-65" dirty="0">
                <a:latin typeface="ISOCPEUR"/>
                <a:cs typeface="ISOCPEUR"/>
              </a:rPr>
              <a:t> </a:t>
            </a:r>
            <a:r>
              <a:rPr sz="900" i="1" spc="10" dirty="0">
                <a:latin typeface="ISOCPEUR"/>
                <a:cs typeface="ISOCPEUR"/>
              </a:rPr>
              <a:t>відм.</a:t>
            </a:r>
            <a:r>
              <a:rPr sz="900" i="1" spc="-65" dirty="0">
                <a:latin typeface="ISOCPEUR"/>
                <a:cs typeface="ISOCPEUR"/>
              </a:rPr>
              <a:t> </a:t>
            </a:r>
            <a:r>
              <a:rPr sz="900" i="1" spc="10" dirty="0">
                <a:latin typeface="ISOCPEUR"/>
                <a:cs typeface="ISOCPEUR"/>
              </a:rPr>
              <a:t>-</a:t>
            </a:r>
            <a:r>
              <a:rPr sz="900" i="1" spc="-10" dirty="0">
                <a:latin typeface="ISOCPEUR"/>
                <a:cs typeface="ISOCPEUR"/>
              </a:rPr>
              <a:t>0,300.</a:t>
            </a:r>
            <a:endParaRPr sz="900">
              <a:latin typeface="ISOCPEUR"/>
              <a:cs typeface="ISOCPEUR"/>
            </a:endParaRPr>
          </a:p>
        </p:txBody>
      </p:sp>
      <p:graphicFrame>
        <p:nvGraphicFramePr>
          <p:cNvPr id="1553" name="object 1553"/>
          <p:cNvGraphicFramePr>
            <a:graphicFrameLocks noGrp="1"/>
          </p:cNvGraphicFramePr>
          <p:nvPr/>
        </p:nvGraphicFramePr>
        <p:xfrm>
          <a:off x="14367178" y="888324"/>
          <a:ext cx="4427853" cy="1696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5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54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6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42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93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94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587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Поз.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3810"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Позначення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98475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Найменування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Кільк.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59690" marR="55880" indent="19050">
                        <a:lnSpc>
                          <a:spcPct val="72500"/>
                        </a:lnSpc>
                        <a:spcBef>
                          <a:spcPts val="5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Маса 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од.,</a:t>
                      </a:r>
                      <a:r>
                        <a:rPr sz="650" i="1" spc="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25" dirty="0">
                          <a:latin typeface="ISOCPEUR"/>
                          <a:cs typeface="ISOCPEUR"/>
                        </a:rPr>
                        <a:t>кг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171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Примітка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ISOCPEUR"/>
                          <a:cs typeface="ISOCPEUR"/>
                        </a:rPr>
                        <a:t>Деталі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12</a:t>
                      </a:r>
                      <a:r>
                        <a:rPr sz="650" i="1" spc="-16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956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м.п.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3610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0,617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2227,4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10</a:t>
                      </a:r>
                      <a:r>
                        <a:rPr sz="650" i="1" spc="-16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861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L=2000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12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1,24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14,9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3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10</a:t>
                      </a:r>
                      <a:r>
                        <a:rPr sz="650" i="1" spc="-16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861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L=3000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15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1,85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27,8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10</a:t>
                      </a:r>
                      <a:r>
                        <a:rPr sz="650" i="1" spc="-16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861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L=4000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10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2,47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24,7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12</a:t>
                      </a:r>
                      <a:r>
                        <a:rPr sz="650" i="1" spc="-16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861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L=2000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10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1,78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17,8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6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12</a:t>
                      </a:r>
                      <a:r>
                        <a:rPr sz="650" i="1" spc="-16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861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L=3000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25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2,67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66,8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554" name="object 1554"/>
          <p:cNvSpPr txBox="1"/>
          <p:nvPr/>
        </p:nvSpPr>
        <p:spPr>
          <a:xfrm>
            <a:off x="14618092" y="3256615"/>
            <a:ext cx="3952240" cy="306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50925" marR="5080" indent="-1038860">
              <a:lnSpc>
                <a:spcPct val="101800"/>
              </a:lnSpc>
              <a:spcBef>
                <a:spcPts val="100"/>
              </a:spcBef>
            </a:pPr>
            <a:r>
              <a:rPr sz="900" i="1" spc="50" dirty="0">
                <a:latin typeface="ISOCPEUR"/>
                <a:cs typeface="ISOCPEUR"/>
              </a:rPr>
              <a:t>Специфікація</a:t>
            </a:r>
            <a:r>
              <a:rPr sz="900" i="1" spc="-40" dirty="0">
                <a:latin typeface="ISOCPEUR"/>
                <a:cs typeface="ISOCPEUR"/>
              </a:rPr>
              <a:t> </a:t>
            </a:r>
            <a:r>
              <a:rPr sz="900" i="1" spc="45" dirty="0">
                <a:latin typeface="ISOCPEUR"/>
                <a:cs typeface="ISOCPEUR"/>
              </a:rPr>
              <a:t>нижньої</a:t>
            </a:r>
            <a:r>
              <a:rPr sz="900" i="1" spc="30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арматури</a:t>
            </a:r>
            <a:r>
              <a:rPr sz="900" i="1" spc="-90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вздовж</a:t>
            </a:r>
            <a:r>
              <a:rPr sz="900" i="1" spc="-90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цифрових</a:t>
            </a:r>
            <a:r>
              <a:rPr sz="900" i="1" spc="-30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осей</a:t>
            </a:r>
            <a:r>
              <a:rPr sz="900" i="1" spc="-45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монолітної</a:t>
            </a:r>
            <a:r>
              <a:rPr sz="900" i="1" spc="-85" dirty="0">
                <a:latin typeface="ISOCPEUR"/>
                <a:cs typeface="ISOCPEUR"/>
              </a:rPr>
              <a:t> </a:t>
            </a:r>
            <a:r>
              <a:rPr sz="900" i="1" spc="40" dirty="0">
                <a:latin typeface="ISOCPEUR"/>
                <a:cs typeface="ISOCPEUR"/>
              </a:rPr>
              <a:t>плити </a:t>
            </a:r>
            <a:r>
              <a:rPr sz="900" i="1" spc="50" dirty="0">
                <a:latin typeface="ISOCPEUR"/>
                <a:cs typeface="ISOCPEUR"/>
              </a:rPr>
              <a:t>перекриття</a:t>
            </a:r>
            <a:r>
              <a:rPr sz="900" i="1" spc="-114" dirty="0">
                <a:latin typeface="ISOCPEUR"/>
                <a:cs typeface="ISOCPEUR"/>
              </a:rPr>
              <a:t> </a:t>
            </a:r>
            <a:r>
              <a:rPr sz="900" i="1" spc="70" dirty="0">
                <a:latin typeface="ISOCPEUR"/>
                <a:cs typeface="ISOCPEUR"/>
              </a:rPr>
              <a:t>Птм-</a:t>
            </a:r>
            <a:r>
              <a:rPr sz="900" i="1" spc="50" dirty="0">
                <a:latin typeface="ISOCPEUR"/>
                <a:cs typeface="ISOCPEUR"/>
              </a:rPr>
              <a:t>2</a:t>
            </a:r>
            <a:r>
              <a:rPr sz="900" i="1" spc="-114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на</a:t>
            </a:r>
            <a:r>
              <a:rPr sz="900" i="1" spc="-110" dirty="0">
                <a:latin typeface="ISOCPEUR"/>
                <a:cs typeface="ISOCPEUR"/>
              </a:rPr>
              <a:t> </a:t>
            </a:r>
            <a:r>
              <a:rPr sz="900" i="1" spc="50" dirty="0">
                <a:latin typeface="ISOCPEUR"/>
                <a:cs typeface="ISOCPEUR"/>
              </a:rPr>
              <a:t>відм.</a:t>
            </a:r>
            <a:r>
              <a:rPr sz="900" i="1" spc="-110" dirty="0">
                <a:latin typeface="ISOCPEUR"/>
                <a:cs typeface="ISOCPEUR"/>
              </a:rPr>
              <a:t> </a:t>
            </a:r>
            <a:r>
              <a:rPr sz="900" i="1" dirty="0">
                <a:latin typeface="ISOCPEUR"/>
                <a:cs typeface="ISOCPEUR"/>
              </a:rPr>
              <a:t>-</a:t>
            </a:r>
            <a:r>
              <a:rPr sz="900" i="1" spc="-10" dirty="0">
                <a:latin typeface="ISOCPEUR"/>
                <a:cs typeface="ISOCPEUR"/>
              </a:rPr>
              <a:t>0,300.</a:t>
            </a:r>
            <a:endParaRPr sz="900">
              <a:latin typeface="ISOCPEUR"/>
              <a:cs typeface="ISOCPEUR"/>
            </a:endParaRPr>
          </a:p>
        </p:txBody>
      </p:sp>
      <p:graphicFrame>
        <p:nvGraphicFramePr>
          <p:cNvPr id="1555" name="object 1555"/>
          <p:cNvGraphicFramePr>
            <a:graphicFrameLocks noGrp="1"/>
          </p:cNvGraphicFramePr>
          <p:nvPr/>
        </p:nvGraphicFramePr>
        <p:xfrm>
          <a:off x="14374262" y="3640832"/>
          <a:ext cx="4423408" cy="1505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3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5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9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387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1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87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581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Поз.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4445"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Позначення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98475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Найменування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Кільк.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59690" marR="55880" indent="19050">
                        <a:lnSpc>
                          <a:spcPct val="72500"/>
                        </a:lnSpc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Маса 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од.,</a:t>
                      </a:r>
                      <a:r>
                        <a:rPr sz="650" i="1" spc="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25" dirty="0">
                          <a:latin typeface="ISOCPEUR"/>
                          <a:cs typeface="ISOCPEUR"/>
                        </a:rPr>
                        <a:t>кг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165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Примітка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ISOCPEUR"/>
                          <a:cs typeface="ISOCPEUR"/>
                        </a:rPr>
                        <a:t>Деталі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5110" algn="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50" dirty="0">
                          <a:latin typeface="ISOCPEUR"/>
                          <a:cs typeface="ISOCPEUR"/>
                        </a:rPr>
                        <a:t>∅</a:t>
                      </a:r>
                      <a:r>
                        <a:rPr sz="650" i="1" spc="240" dirty="0">
                          <a:latin typeface="ISOCPEUR"/>
                          <a:cs typeface="ISOCPEUR"/>
                        </a:rPr>
                        <a:t>  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12</a:t>
                      </a:r>
                      <a:r>
                        <a:rPr sz="650" i="1" spc="-8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м.п.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3600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0,617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2221,2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50" dirty="0">
                          <a:latin typeface="ISOCPEUR"/>
                          <a:cs typeface="ISOCPEUR"/>
                        </a:rPr>
                        <a:t>∅</a:t>
                      </a:r>
                      <a:r>
                        <a:rPr sz="650" i="1" spc="21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10</a:t>
                      </a:r>
                      <a:r>
                        <a:rPr sz="650" i="1" spc="-8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L=2400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23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1,48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34,1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3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50" dirty="0">
                          <a:latin typeface="ISOCPEUR"/>
                          <a:cs typeface="ISOCPEUR"/>
                        </a:rPr>
                        <a:t>∅</a:t>
                      </a:r>
                      <a:r>
                        <a:rPr sz="650" i="1" spc="21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10</a:t>
                      </a:r>
                      <a:r>
                        <a:rPr sz="650" i="1" spc="-8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L=3000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1,85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16,7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50" dirty="0">
                          <a:latin typeface="ISOCPEUR"/>
                          <a:cs typeface="ISOCPEUR"/>
                        </a:rPr>
                        <a:t>∅</a:t>
                      </a:r>
                      <a:r>
                        <a:rPr sz="650" i="1" spc="21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10</a:t>
                      </a:r>
                      <a:r>
                        <a:rPr sz="650" i="1" spc="-8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L=4500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13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2,78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36,1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5110" algn="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50" dirty="0">
                          <a:latin typeface="ISOCPEUR"/>
                          <a:cs typeface="ISOCPEUR"/>
                        </a:rPr>
                        <a:t>∅</a:t>
                      </a:r>
                      <a:r>
                        <a:rPr sz="650" i="1" spc="240" dirty="0">
                          <a:latin typeface="ISOCPEUR"/>
                          <a:cs typeface="ISOCPEUR"/>
                        </a:rPr>
                        <a:t>  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12</a:t>
                      </a:r>
                      <a:r>
                        <a:rPr sz="650" i="1" spc="-8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L=3000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32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2,67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85,5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556" name="object 1556"/>
          <p:cNvSpPr txBox="1"/>
          <p:nvPr/>
        </p:nvSpPr>
        <p:spPr>
          <a:xfrm>
            <a:off x="14661605" y="5891028"/>
            <a:ext cx="236220" cy="2266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00" i="1" spc="50" dirty="0">
                <a:latin typeface="ISOCPEUR"/>
                <a:cs typeface="ISOCPEUR"/>
              </a:rPr>
              <a:t>1-</a:t>
            </a:r>
            <a:r>
              <a:rPr sz="1300" i="1" spc="-50" dirty="0">
                <a:latin typeface="ISOCPEUR"/>
                <a:cs typeface="ISOCPEUR"/>
              </a:rPr>
              <a:t>1</a:t>
            </a:r>
            <a:endParaRPr sz="1300">
              <a:latin typeface="ISOCPEUR"/>
              <a:cs typeface="ISOCPEUR"/>
            </a:endParaRPr>
          </a:p>
        </p:txBody>
      </p:sp>
      <p:pic>
        <p:nvPicPr>
          <p:cNvPr id="1557" name="object 1557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13978083" y="6282025"/>
            <a:ext cx="2033010" cy="618808"/>
          </a:xfrm>
          <a:prstGeom prst="rect">
            <a:avLst/>
          </a:prstGeom>
        </p:spPr>
      </p:pic>
      <p:sp>
        <p:nvSpPr>
          <p:cNvPr id="1558" name="object 1558"/>
          <p:cNvSpPr txBox="1"/>
          <p:nvPr/>
        </p:nvSpPr>
        <p:spPr>
          <a:xfrm>
            <a:off x="15283361" y="6743621"/>
            <a:ext cx="109220" cy="112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35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59" name="object 1559"/>
          <p:cNvSpPr txBox="1"/>
          <p:nvPr/>
        </p:nvSpPr>
        <p:spPr>
          <a:xfrm>
            <a:off x="14442013" y="6762991"/>
            <a:ext cx="633730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0" dirty="0">
                <a:latin typeface="ISOCPEUR"/>
                <a:cs typeface="ISOCPEUR"/>
              </a:rPr>
              <a:t> 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5" dirty="0">
                <a:latin typeface="ISOCPEUR"/>
                <a:cs typeface="ISOCPEUR"/>
              </a:rPr>
              <a:t> 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60" name="object 1560"/>
          <p:cNvSpPr txBox="1"/>
          <p:nvPr/>
        </p:nvSpPr>
        <p:spPr>
          <a:xfrm>
            <a:off x="13975503" y="6127147"/>
            <a:ext cx="242570" cy="2794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R="19685" algn="ctr">
              <a:lnSpc>
                <a:spcPct val="100000"/>
              </a:lnSpc>
              <a:spcBef>
                <a:spcPts val="18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5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61" name="object 1561"/>
          <p:cNvSpPr txBox="1"/>
          <p:nvPr/>
        </p:nvSpPr>
        <p:spPr>
          <a:xfrm>
            <a:off x="15721119" y="6413868"/>
            <a:ext cx="264795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0,300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62" name="object 1562"/>
          <p:cNvSpPr txBox="1"/>
          <p:nvPr/>
        </p:nvSpPr>
        <p:spPr>
          <a:xfrm>
            <a:off x="15721119" y="6175047"/>
            <a:ext cx="239395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0,110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63" name="object 1563"/>
          <p:cNvSpPr txBox="1"/>
          <p:nvPr/>
        </p:nvSpPr>
        <p:spPr>
          <a:xfrm>
            <a:off x="15449322" y="6501131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190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1564" name="object 1564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16697196" y="6282531"/>
            <a:ext cx="1997591" cy="796405"/>
          </a:xfrm>
          <a:prstGeom prst="rect">
            <a:avLst/>
          </a:prstGeom>
        </p:spPr>
      </p:pic>
      <p:sp>
        <p:nvSpPr>
          <p:cNvPr id="1565" name="object 1565"/>
          <p:cNvSpPr txBox="1"/>
          <p:nvPr/>
        </p:nvSpPr>
        <p:spPr>
          <a:xfrm>
            <a:off x="17967056" y="6743621"/>
            <a:ext cx="109220" cy="112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35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66" name="object 1566"/>
          <p:cNvSpPr txBox="1"/>
          <p:nvPr/>
        </p:nvSpPr>
        <p:spPr>
          <a:xfrm>
            <a:off x="16692591" y="6127147"/>
            <a:ext cx="242570" cy="2794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R="17780" algn="ctr">
              <a:lnSpc>
                <a:spcPct val="100000"/>
              </a:lnSpc>
              <a:spcBef>
                <a:spcPts val="18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5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67" name="object 1567"/>
          <p:cNvSpPr txBox="1"/>
          <p:nvPr/>
        </p:nvSpPr>
        <p:spPr>
          <a:xfrm>
            <a:off x="18403802" y="6413868"/>
            <a:ext cx="264795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0,300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68" name="object 1568"/>
          <p:cNvSpPr txBox="1"/>
          <p:nvPr/>
        </p:nvSpPr>
        <p:spPr>
          <a:xfrm>
            <a:off x="18403802" y="6175047"/>
            <a:ext cx="239395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0,110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69" name="object 1569"/>
          <p:cNvSpPr txBox="1"/>
          <p:nvPr/>
        </p:nvSpPr>
        <p:spPr>
          <a:xfrm>
            <a:off x="18133017" y="6501131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190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70" name="object 1570"/>
          <p:cNvSpPr txBox="1"/>
          <p:nvPr/>
        </p:nvSpPr>
        <p:spPr>
          <a:xfrm>
            <a:off x="17066003" y="6762991"/>
            <a:ext cx="741680" cy="3028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7112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9" dirty="0">
                <a:latin typeface="ISOCPEUR"/>
                <a:cs typeface="ISOCPEUR"/>
              </a:rPr>
              <a:t> 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0" dirty="0">
                <a:latin typeface="ISOCPEUR"/>
                <a:cs typeface="ISOCPEUR"/>
              </a:rPr>
              <a:t> 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sz="650" i="1" dirty="0">
                <a:latin typeface="ISOCPEUR"/>
                <a:cs typeface="ISOCPEUR"/>
              </a:rPr>
              <a:t>100</a:t>
            </a:r>
            <a:r>
              <a:rPr sz="650" i="1" spc="30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60" dirty="0">
                <a:latin typeface="ISOCPEUR"/>
                <a:cs typeface="ISOCPEUR"/>
              </a:rPr>
              <a:t> 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100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71" name="object 1571"/>
          <p:cNvSpPr txBox="1"/>
          <p:nvPr/>
        </p:nvSpPr>
        <p:spPr>
          <a:xfrm>
            <a:off x="17334169" y="5830023"/>
            <a:ext cx="286385" cy="576580"/>
          </a:xfrm>
          <a:prstGeom prst="rect">
            <a:avLst/>
          </a:prstGeom>
        </p:spPr>
        <p:txBody>
          <a:bodyPr vert="horz" wrap="square" lIns="0" tIns="755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95"/>
              </a:spcBef>
            </a:pPr>
            <a:r>
              <a:rPr sz="1300" i="1" spc="65" dirty="0">
                <a:latin typeface="ISOCPEUR"/>
                <a:cs typeface="ISOCPEUR"/>
              </a:rPr>
              <a:t>2-</a:t>
            </a:r>
            <a:r>
              <a:rPr sz="1300" i="1" spc="15" dirty="0">
                <a:latin typeface="ISOCPEUR"/>
                <a:cs typeface="ISOCPEUR"/>
              </a:rPr>
              <a:t>2</a:t>
            </a:r>
            <a:endParaRPr sz="1300">
              <a:latin typeface="ISOCPEUR"/>
              <a:cs typeface="ISOCPEUR"/>
            </a:endParaRPr>
          </a:p>
          <a:p>
            <a:pPr marL="36830">
              <a:lnSpc>
                <a:spcPct val="100000"/>
              </a:lnSpc>
              <a:spcBef>
                <a:spcPts val="365"/>
              </a:spcBef>
            </a:pPr>
            <a:r>
              <a:rPr sz="900" i="1" spc="-10" dirty="0">
                <a:latin typeface="ISOCPEUR"/>
                <a:cs typeface="ISOCPEUR"/>
              </a:rPr>
              <a:t>2...6</a:t>
            </a:r>
            <a:endParaRPr sz="900">
              <a:latin typeface="ISOCPEUR"/>
              <a:cs typeface="ISOCPEUR"/>
            </a:endParaRPr>
          </a:p>
          <a:p>
            <a:pPr marL="29845">
              <a:lnSpc>
                <a:spcPct val="100000"/>
              </a:lnSpc>
              <a:spcBef>
                <a:spcPts val="5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72" name="object 1572"/>
          <p:cNvGrpSpPr/>
          <p:nvPr/>
        </p:nvGrpSpPr>
        <p:grpSpPr>
          <a:xfrm>
            <a:off x="13122786" y="13153482"/>
            <a:ext cx="1492250" cy="589915"/>
            <a:chOff x="13122786" y="13153482"/>
            <a:chExt cx="1492250" cy="589915"/>
          </a:xfrm>
        </p:grpSpPr>
        <p:sp>
          <p:nvSpPr>
            <p:cNvPr id="1573" name="object 1573"/>
            <p:cNvSpPr/>
            <p:nvPr/>
          </p:nvSpPr>
          <p:spPr>
            <a:xfrm>
              <a:off x="13338530" y="13449170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19">
                  <a:moveTo>
                    <a:pt x="0" y="0"/>
                  </a:moveTo>
                  <a:lnTo>
                    <a:pt x="55353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3338530" y="13545306"/>
              <a:ext cx="911860" cy="0"/>
            </a:xfrm>
            <a:custGeom>
              <a:avLst/>
              <a:gdLst/>
              <a:ahLst/>
              <a:cxnLst/>
              <a:rect l="l" t="t" r="r" b="b"/>
              <a:pathLst>
                <a:path w="911859">
                  <a:moveTo>
                    <a:pt x="0" y="0"/>
                  </a:moveTo>
                  <a:lnTo>
                    <a:pt x="91176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3338530" y="13637393"/>
              <a:ext cx="1270000" cy="3175"/>
            </a:xfrm>
            <a:custGeom>
              <a:avLst/>
              <a:gdLst/>
              <a:ahLst/>
              <a:cxnLst/>
              <a:rect l="l" t="t" r="r" b="b"/>
              <a:pathLst>
                <a:path w="1270000" h="3175">
                  <a:moveTo>
                    <a:pt x="0" y="3035"/>
                  </a:moveTo>
                  <a:lnTo>
                    <a:pt x="126999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3338530" y="13736564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19">
                  <a:moveTo>
                    <a:pt x="0" y="0"/>
                  </a:moveTo>
                  <a:lnTo>
                    <a:pt x="55353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3125009" y="13449170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1892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3125009" y="13545306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1892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3155367" y="13155704"/>
              <a:ext cx="0" cy="389890"/>
            </a:xfrm>
            <a:custGeom>
              <a:avLst/>
              <a:gdLst/>
              <a:ahLst/>
              <a:cxnLst/>
              <a:rect l="l" t="t" r="r" b="b"/>
              <a:pathLst>
                <a:path h="389890">
                  <a:moveTo>
                    <a:pt x="0" y="389601"/>
                  </a:moveTo>
                  <a:lnTo>
                    <a:pt x="0" y="29346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0" name="object 1580"/>
          <p:cNvSpPr txBox="1"/>
          <p:nvPr/>
        </p:nvSpPr>
        <p:spPr>
          <a:xfrm>
            <a:off x="12789496" y="12780526"/>
            <a:ext cx="2649855" cy="2260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00" i="1" spc="80" dirty="0">
                <a:latin typeface="ISOCPEUR"/>
                <a:cs typeface="ISOCPEUR"/>
              </a:rPr>
              <a:t>Деталь</a:t>
            </a:r>
            <a:r>
              <a:rPr sz="1300" i="1" spc="-175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стикування</a:t>
            </a:r>
            <a:r>
              <a:rPr sz="1300" i="1" spc="-175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арматури</a:t>
            </a:r>
            <a:r>
              <a:rPr sz="1300" i="1" spc="-190" dirty="0">
                <a:latin typeface="ISOCPEUR"/>
                <a:cs typeface="ISOCPEUR"/>
              </a:rPr>
              <a:t> </a:t>
            </a:r>
            <a:r>
              <a:rPr sz="1300" i="1" spc="50" dirty="0">
                <a:latin typeface="ISOCPEUR"/>
                <a:cs typeface="ISOCPEUR"/>
              </a:rPr>
              <a:t>Ø10</a:t>
            </a:r>
            <a:endParaRPr sz="1300">
              <a:latin typeface="ISOCPEUR"/>
              <a:cs typeface="ISOCPEUR"/>
            </a:endParaRPr>
          </a:p>
        </p:txBody>
      </p:sp>
      <p:sp>
        <p:nvSpPr>
          <p:cNvPr id="1581" name="object 1581"/>
          <p:cNvSpPr txBox="1"/>
          <p:nvPr/>
        </p:nvSpPr>
        <p:spPr>
          <a:xfrm>
            <a:off x="13066227" y="13171737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82" name="object 1582"/>
          <p:cNvGrpSpPr/>
          <p:nvPr/>
        </p:nvGrpSpPr>
        <p:grpSpPr>
          <a:xfrm>
            <a:off x="13075225" y="13389266"/>
            <a:ext cx="241300" cy="254000"/>
            <a:chOff x="13075225" y="13389266"/>
            <a:chExt cx="241300" cy="254000"/>
          </a:xfrm>
        </p:grpSpPr>
        <p:sp>
          <p:nvSpPr>
            <p:cNvPr id="1583" name="object 1583"/>
            <p:cNvSpPr/>
            <p:nvPr/>
          </p:nvSpPr>
          <p:spPr>
            <a:xfrm>
              <a:off x="13129057" y="1342285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3129057" y="1342285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3129057" y="1351798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3129057" y="1351798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3125009" y="13545305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1892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3125009" y="13640428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1892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3155367" y="1354530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3077447" y="13391488"/>
              <a:ext cx="78105" cy="201930"/>
            </a:xfrm>
            <a:custGeom>
              <a:avLst/>
              <a:gdLst/>
              <a:ahLst/>
              <a:cxnLst/>
              <a:rect l="l" t="t" r="r" b="b"/>
              <a:pathLst>
                <a:path w="78105" h="201930">
                  <a:moveTo>
                    <a:pt x="77920" y="201378"/>
                  </a:moveTo>
                  <a:lnTo>
                    <a:pt x="0" y="17810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1" name="object 1591"/>
          <p:cNvSpPr txBox="1"/>
          <p:nvPr/>
        </p:nvSpPr>
        <p:spPr>
          <a:xfrm>
            <a:off x="12988306" y="13408533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92" name="object 1592"/>
          <p:cNvGrpSpPr/>
          <p:nvPr/>
        </p:nvGrpSpPr>
        <p:grpSpPr>
          <a:xfrm>
            <a:off x="13122786" y="13517982"/>
            <a:ext cx="193675" cy="518795"/>
            <a:chOff x="13122786" y="13517982"/>
            <a:chExt cx="193675" cy="518795"/>
          </a:xfrm>
        </p:grpSpPr>
        <p:sp>
          <p:nvSpPr>
            <p:cNvPr id="1593" name="object 1593"/>
            <p:cNvSpPr/>
            <p:nvPr/>
          </p:nvSpPr>
          <p:spPr>
            <a:xfrm>
              <a:off x="13129056" y="1351798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3129056" y="1351798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3129056" y="1361411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3129056" y="1361411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3125009" y="13640428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1892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3125009" y="13736564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1892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3155367" y="13640428"/>
              <a:ext cx="0" cy="393700"/>
            </a:xfrm>
            <a:custGeom>
              <a:avLst/>
              <a:gdLst/>
              <a:ahLst/>
              <a:cxnLst/>
              <a:rect l="l" t="t" r="r" b="b"/>
              <a:pathLst>
                <a:path h="393700">
                  <a:moveTo>
                    <a:pt x="0" y="0"/>
                  </a:moveTo>
                  <a:lnTo>
                    <a:pt x="0" y="96135"/>
                  </a:lnTo>
                  <a:lnTo>
                    <a:pt x="0" y="39364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0" name="object 1600"/>
          <p:cNvSpPr txBox="1"/>
          <p:nvPr/>
        </p:nvSpPr>
        <p:spPr>
          <a:xfrm>
            <a:off x="13066227" y="13873019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01" name="object 1601"/>
          <p:cNvGrpSpPr/>
          <p:nvPr/>
        </p:nvGrpSpPr>
        <p:grpSpPr>
          <a:xfrm>
            <a:off x="13129055" y="13247594"/>
            <a:ext cx="1787525" cy="515620"/>
            <a:chOff x="13129055" y="13247594"/>
            <a:chExt cx="1787525" cy="515620"/>
          </a:xfrm>
        </p:grpSpPr>
        <p:sp>
          <p:nvSpPr>
            <p:cNvPr id="1602" name="object 1602"/>
            <p:cNvSpPr/>
            <p:nvPr/>
          </p:nvSpPr>
          <p:spPr>
            <a:xfrm>
              <a:off x="13129055" y="1361411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3129055" y="1361411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3129055" y="1370924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3129055" y="1370924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3652234" y="13458278"/>
              <a:ext cx="1257935" cy="0"/>
            </a:xfrm>
            <a:custGeom>
              <a:avLst/>
              <a:gdLst/>
              <a:ahLst/>
              <a:cxnLst/>
              <a:rect l="l" t="t" r="r" b="b"/>
              <a:pathLst>
                <a:path w="1257934">
                  <a:moveTo>
                    <a:pt x="0" y="0"/>
                  </a:moveTo>
                  <a:lnTo>
                    <a:pt x="1257855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3652234" y="13249816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19">
                  <a:moveTo>
                    <a:pt x="0" y="18518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3892067" y="13249816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59">
                  <a:moveTo>
                    <a:pt x="0" y="17506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3652234" y="13280175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398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3625924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3625924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3864744" y="1325386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3864744" y="1325386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4" name="object 1614"/>
          <p:cNvSpPr txBox="1"/>
          <p:nvPr/>
        </p:nvSpPr>
        <p:spPr>
          <a:xfrm>
            <a:off x="13689121" y="13171744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15" name="object 1615"/>
          <p:cNvGrpSpPr/>
          <p:nvPr/>
        </p:nvGrpSpPr>
        <p:grpSpPr>
          <a:xfrm>
            <a:off x="13864745" y="13137291"/>
            <a:ext cx="1052195" cy="423545"/>
            <a:chOff x="13864745" y="13137291"/>
            <a:chExt cx="1052195" cy="423545"/>
          </a:xfrm>
        </p:grpSpPr>
        <p:sp>
          <p:nvSpPr>
            <p:cNvPr id="1616" name="object 1616"/>
            <p:cNvSpPr/>
            <p:nvPr/>
          </p:nvSpPr>
          <p:spPr>
            <a:xfrm>
              <a:off x="13892068" y="13249816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59">
                  <a:moveTo>
                    <a:pt x="0" y="17506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4011478" y="13249816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28031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3892068" y="1328017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41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3951773" y="13139513"/>
              <a:ext cx="250190" cy="140970"/>
            </a:xfrm>
            <a:custGeom>
              <a:avLst/>
              <a:gdLst/>
              <a:ahLst/>
              <a:cxnLst/>
              <a:rect l="l" t="t" r="r" b="b"/>
              <a:pathLst>
                <a:path w="250190" h="140969">
                  <a:moveTo>
                    <a:pt x="0" y="140661"/>
                  </a:moveTo>
                  <a:lnTo>
                    <a:pt x="72860" y="0"/>
                  </a:ln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3864745" y="1325386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3864745" y="1325386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3985168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3985168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4011478" y="13554413"/>
              <a:ext cx="899160" cy="0"/>
            </a:xfrm>
            <a:custGeom>
              <a:avLst/>
              <a:gdLst/>
              <a:ahLst/>
              <a:cxnLst/>
              <a:rect l="l" t="t" r="r" b="b"/>
              <a:pathLst>
                <a:path w="899159">
                  <a:moveTo>
                    <a:pt x="0" y="0"/>
                  </a:moveTo>
                  <a:lnTo>
                    <a:pt x="89861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4011478" y="13249816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28031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4250299" y="13249816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80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4011478" y="13280174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3985168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3985168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4223988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4223988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2" name="object 1632"/>
          <p:cNvSpPr txBox="1"/>
          <p:nvPr/>
        </p:nvSpPr>
        <p:spPr>
          <a:xfrm>
            <a:off x="14030148" y="12992750"/>
            <a:ext cx="173355" cy="304800"/>
          </a:xfrm>
          <a:prstGeom prst="rect">
            <a:avLst/>
          </a:prstGeom>
        </p:spPr>
        <p:txBody>
          <a:bodyPr vert="horz" wrap="square" lIns="0" tIns="527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sz="650" i="1" spc="-25" dirty="0">
                <a:latin typeface="ISOCPEUR"/>
                <a:cs typeface="ISOCPEUR"/>
              </a:rPr>
              <a:t>250</a:t>
            </a:r>
            <a:endParaRPr sz="650">
              <a:latin typeface="ISOCPEUR"/>
              <a:cs typeface="ISOCPEUR"/>
            </a:endParaRPr>
          </a:p>
          <a:p>
            <a:pPr marL="29845">
              <a:lnSpc>
                <a:spcPct val="100000"/>
              </a:lnSpc>
              <a:spcBef>
                <a:spcPts val="320"/>
              </a:spcBef>
            </a:pPr>
            <a:r>
              <a:rPr sz="650" i="1" spc="-25" dirty="0">
                <a:latin typeface="ISOCPEUR"/>
                <a:cs typeface="ISOCPEUR"/>
              </a:rPr>
              <a:t>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33" name="object 1633"/>
          <p:cNvGrpSpPr/>
          <p:nvPr/>
        </p:nvGrpSpPr>
        <p:grpSpPr>
          <a:xfrm>
            <a:off x="14223987" y="13137291"/>
            <a:ext cx="692785" cy="520065"/>
            <a:chOff x="14223987" y="13137291"/>
            <a:chExt cx="692785" cy="520065"/>
          </a:xfrm>
        </p:grpSpPr>
        <p:sp>
          <p:nvSpPr>
            <p:cNvPr id="1634" name="object 1634"/>
            <p:cNvSpPr/>
            <p:nvPr/>
          </p:nvSpPr>
          <p:spPr>
            <a:xfrm>
              <a:off x="14250298" y="13249816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80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4369708" y="13249816"/>
              <a:ext cx="0" cy="376555"/>
            </a:xfrm>
            <a:custGeom>
              <a:avLst/>
              <a:gdLst/>
              <a:ahLst/>
              <a:cxnLst/>
              <a:rect l="l" t="t" r="r" b="b"/>
              <a:pathLst>
                <a:path h="376555">
                  <a:moveTo>
                    <a:pt x="0" y="3764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4250298" y="1328017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41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4310003" y="13139513"/>
              <a:ext cx="238125" cy="140970"/>
            </a:xfrm>
            <a:custGeom>
              <a:avLst/>
              <a:gdLst/>
              <a:ahLst/>
              <a:cxnLst/>
              <a:rect l="l" t="t" r="r" b="b"/>
              <a:pathLst>
                <a:path w="238125" h="140969">
                  <a:moveTo>
                    <a:pt x="0" y="140661"/>
                  </a:moveTo>
                  <a:lnTo>
                    <a:pt x="59705" y="0"/>
                  </a:lnTo>
                  <a:lnTo>
                    <a:pt x="23780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4223987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4223987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4343397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4343397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4369708" y="13650549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38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4369708" y="13249816"/>
              <a:ext cx="0" cy="376555"/>
            </a:xfrm>
            <a:custGeom>
              <a:avLst/>
              <a:gdLst/>
              <a:ahLst/>
              <a:cxnLst/>
              <a:rect l="l" t="t" r="r" b="b"/>
              <a:pathLst>
                <a:path h="376555">
                  <a:moveTo>
                    <a:pt x="0" y="3764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4608529" y="13249816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h="363855">
                  <a:moveTo>
                    <a:pt x="0" y="36329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4369708" y="13280174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4343397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4343397" y="132538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4582218" y="1325386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4582218" y="1325386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0" name="object 1650"/>
          <p:cNvSpPr txBox="1"/>
          <p:nvPr/>
        </p:nvSpPr>
        <p:spPr>
          <a:xfrm>
            <a:off x="14375224" y="12992750"/>
            <a:ext cx="186055" cy="304800"/>
          </a:xfrm>
          <a:prstGeom prst="rect">
            <a:avLst/>
          </a:prstGeom>
        </p:spPr>
        <p:txBody>
          <a:bodyPr vert="horz" wrap="square" lIns="0" tIns="527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sz="650" i="1" spc="-25" dirty="0">
                <a:latin typeface="ISOCPEUR"/>
                <a:cs typeface="ISOCPEUR"/>
              </a:rPr>
              <a:t>250</a:t>
            </a:r>
            <a:endParaRPr sz="650">
              <a:latin typeface="ISOCPEUR"/>
              <a:cs typeface="ISOCPEUR"/>
            </a:endParaRPr>
          </a:p>
          <a:p>
            <a:pPr marL="42545">
              <a:lnSpc>
                <a:spcPct val="100000"/>
              </a:lnSpc>
              <a:spcBef>
                <a:spcPts val="320"/>
              </a:spcBef>
            </a:pPr>
            <a:r>
              <a:rPr sz="650" i="1" spc="-25" dirty="0">
                <a:latin typeface="ISOCPEUR"/>
                <a:cs typeface="ISOCPEUR"/>
              </a:rPr>
              <a:t>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51" name="object 1651"/>
          <p:cNvGrpSpPr/>
          <p:nvPr/>
        </p:nvGrpSpPr>
        <p:grpSpPr>
          <a:xfrm>
            <a:off x="-3810" y="-437"/>
            <a:ext cx="20110450" cy="14205585"/>
            <a:chOff x="-3810" y="-437"/>
            <a:chExt cx="20110450" cy="14205585"/>
          </a:xfrm>
        </p:grpSpPr>
        <p:sp>
          <p:nvSpPr>
            <p:cNvPr id="1652" name="object 1652"/>
            <p:cNvSpPr/>
            <p:nvPr/>
          </p:nvSpPr>
          <p:spPr>
            <a:xfrm>
              <a:off x="13652234" y="13745672"/>
              <a:ext cx="1257935" cy="0"/>
            </a:xfrm>
            <a:custGeom>
              <a:avLst/>
              <a:gdLst/>
              <a:ahLst/>
              <a:cxnLst/>
              <a:rect l="l" t="t" r="r" b="b"/>
              <a:pathLst>
                <a:path w="1257934">
                  <a:moveTo>
                    <a:pt x="0" y="0"/>
                  </a:moveTo>
                  <a:lnTo>
                    <a:pt x="1257855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0" y="14201050"/>
              <a:ext cx="20102830" cy="0"/>
            </a:xfrm>
            <a:custGeom>
              <a:avLst/>
              <a:gdLst/>
              <a:ahLst/>
              <a:cxnLst/>
              <a:rect l="l" t="t" r="r" b="b"/>
              <a:pathLst>
                <a:path w="20102830">
                  <a:moveTo>
                    <a:pt x="20102413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477640" y="14081639"/>
              <a:ext cx="19505930" cy="0"/>
            </a:xfrm>
            <a:custGeom>
              <a:avLst/>
              <a:gdLst/>
              <a:ahLst/>
              <a:cxnLst/>
              <a:rect l="l" t="t" r="r" b="b"/>
              <a:pathLst>
                <a:path w="19505930">
                  <a:moveTo>
                    <a:pt x="19505362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0" y="3372"/>
              <a:ext cx="0" cy="14197965"/>
            </a:xfrm>
            <a:custGeom>
              <a:avLst/>
              <a:gdLst/>
              <a:ahLst/>
              <a:cxnLst/>
              <a:rect l="l" t="t" r="r" b="b"/>
              <a:pathLst>
                <a:path h="14197965">
                  <a:moveTo>
                    <a:pt x="0" y="14197677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477641" y="122783"/>
              <a:ext cx="0" cy="13959205"/>
            </a:xfrm>
            <a:custGeom>
              <a:avLst/>
              <a:gdLst/>
              <a:ahLst/>
              <a:cxnLst/>
              <a:rect l="l" t="t" r="r" b="b"/>
              <a:pathLst>
                <a:path h="13959205">
                  <a:moveTo>
                    <a:pt x="0" y="13958857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0" y="3373"/>
              <a:ext cx="20102830" cy="0"/>
            </a:xfrm>
            <a:custGeom>
              <a:avLst/>
              <a:gdLst/>
              <a:ahLst/>
              <a:cxnLst/>
              <a:rect l="l" t="t" r="r" b="b"/>
              <a:pathLst>
                <a:path w="20102830">
                  <a:moveTo>
                    <a:pt x="0" y="0"/>
                  </a:moveTo>
                  <a:lnTo>
                    <a:pt x="201024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477641" y="122783"/>
              <a:ext cx="19505930" cy="0"/>
            </a:xfrm>
            <a:custGeom>
              <a:avLst/>
              <a:gdLst/>
              <a:ahLst/>
              <a:cxnLst/>
              <a:rect l="l" t="t" r="r" b="b"/>
              <a:pathLst>
                <a:path w="19505930">
                  <a:moveTo>
                    <a:pt x="0" y="0"/>
                  </a:moveTo>
                  <a:lnTo>
                    <a:pt x="1950536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9983003" y="122783"/>
              <a:ext cx="0" cy="13959205"/>
            </a:xfrm>
            <a:custGeom>
              <a:avLst/>
              <a:gdLst/>
              <a:ahLst/>
              <a:cxnLst/>
              <a:rect l="l" t="t" r="r" b="b"/>
              <a:pathLst>
                <a:path h="13959205">
                  <a:moveTo>
                    <a:pt x="0" y="0"/>
                  </a:moveTo>
                  <a:lnTo>
                    <a:pt x="0" y="1395885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7115133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0"/>
                  </a:moveTo>
                  <a:lnTo>
                    <a:pt x="0" y="131452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5560775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0"/>
                  </a:moveTo>
                  <a:lnTo>
                    <a:pt x="0" y="131452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6517069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6039428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6876312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0"/>
                  </a:moveTo>
                  <a:lnTo>
                    <a:pt x="0" y="131452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5560775" y="13962229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5560775" y="13723408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1554357" y="0"/>
                  </a:moveTo>
                  <a:lnTo>
                    <a:pt x="0" y="0"/>
                  </a:lnTo>
                </a:path>
                <a:path w="1554480">
                  <a:moveTo>
                    <a:pt x="15543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5560775" y="13842820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5560775" y="13005936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1554357" y="0"/>
                  </a:moveTo>
                  <a:lnTo>
                    <a:pt x="0" y="0"/>
                  </a:lnTo>
                </a:path>
                <a:path w="1554480">
                  <a:moveTo>
                    <a:pt x="15543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5560775" y="13245768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1554357" y="0"/>
                  </a:moveTo>
                  <a:lnTo>
                    <a:pt x="0" y="0"/>
                  </a:lnTo>
                </a:path>
                <a:path w="1554480">
                  <a:moveTo>
                    <a:pt x="15543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5560775" y="13484589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1554357" y="0"/>
                  </a:moveTo>
                  <a:lnTo>
                    <a:pt x="0" y="0"/>
                  </a:lnTo>
                </a:path>
                <a:path w="1554480">
                  <a:moveTo>
                    <a:pt x="15543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5560775" y="13603999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5560775" y="13365177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5560775" y="13126358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5800607" y="12767115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75" name="object 1675"/>
          <p:cNvSpPr txBox="1"/>
          <p:nvPr/>
        </p:nvSpPr>
        <p:spPr>
          <a:xfrm>
            <a:off x="14702083" y="7381656"/>
            <a:ext cx="286385" cy="2266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00" i="1" spc="65" dirty="0">
                <a:latin typeface="ISOCPEUR"/>
                <a:cs typeface="ISOCPEUR"/>
              </a:rPr>
              <a:t>3-</a:t>
            </a:r>
            <a:r>
              <a:rPr sz="1300" i="1" spc="15" dirty="0">
                <a:latin typeface="ISOCPEUR"/>
                <a:cs typeface="ISOCPEUR"/>
              </a:rPr>
              <a:t>3</a:t>
            </a:r>
            <a:endParaRPr sz="1300">
              <a:latin typeface="ISOCPEUR"/>
              <a:cs typeface="ISOCPEUR"/>
            </a:endParaRPr>
          </a:p>
        </p:txBody>
      </p:sp>
      <p:pic>
        <p:nvPicPr>
          <p:cNvPr id="1676" name="object 1676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13438713" y="7772629"/>
            <a:ext cx="2623989" cy="618808"/>
          </a:xfrm>
          <a:prstGeom prst="rect">
            <a:avLst/>
          </a:prstGeom>
        </p:spPr>
      </p:pic>
      <p:sp>
        <p:nvSpPr>
          <p:cNvPr id="1677" name="object 1677"/>
          <p:cNvSpPr txBox="1"/>
          <p:nvPr/>
        </p:nvSpPr>
        <p:spPr>
          <a:xfrm>
            <a:off x="15334980" y="8234237"/>
            <a:ext cx="109220" cy="112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35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78" name="object 1678"/>
          <p:cNvSpPr txBox="1"/>
          <p:nvPr/>
        </p:nvSpPr>
        <p:spPr>
          <a:xfrm>
            <a:off x="14493622" y="8253607"/>
            <a:ext cx="633730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0" dirty="0">
                <a:latin typeface="ISOCPEUR"/>
                <a:cs typeface="ISOCPEUR"/>
              </a:rPr>
              <a:t> 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5" dirty="0">
                <a:latin typeface="ISOCPEUR"/>
                <a:cs typeface="ISOCPEUR"/>
              </a:rPr>
              <a:t> 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79" name="object 1679"/>
          <p:cNvSpPr txBox="1"/>
          <p:nvPr/>
        </p:nvSpPr>
        <p:spPr>
          <a:xfrm>
            <a:off x="14027112" y="7626132"/>
            <a:ext cx="242570" cy="27114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R="19685" algn="ctr">
              <a:lnSpc>
                <a:spcPct val="100000"/>
              </a:lnSpc>
              <a:spcBef>
                <a:spcPts val="12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80" name="object 1680"/>
          <p:cNvSpPr txBox="1"/>
          <p:nvPr/>
        </p:nvSpPr>
        <p:spPr>
          <a:xfrm>
            <a:off x="15772728" y="7904484"/>
            <a:ext cx="264160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0,300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81" name="object 1681"/>
          <p:cNvSpPr txBox="1"/>
          <p:nvPr/>
        </p:nvSpPr>
        <p:spPr>
          <a:xfrm>
            <a:off x="15772728" y="7665663"/>
            <a:ext cx="239395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0,110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82" name="object 1682"/>
          <p:cNvSpPr txBox="1"/>
          <p:nvPr/>
        </p:nvSpPr>
        <p:spPr>
          <a:xfrm>
            <a:off x="15500939" y="7992763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190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1683" name="object 1683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16671898" y="7755932"/>
            <a:ext cx="2625001" cy="795393"/>
          </a:xfrm>
          <a:prstGeom prst="rect">
            <a:avLst/>
          </a:prstGeom>
        </p:spPr>
      </p:pic>
      <p:sp>
        <p:nvSpPr>
          <p:cNvPr id="1684" name="object 1684"/>
          <p:cNvSpPr txBox="1"/>
          <p:nvPr/>
        </p:nvSpPr>
        <p:spPr>
          <a:xfrm>
            <a:off x="18568164" y="8234237"/>
            <a:ext cx="109220" cy="112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35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85" name="object 1685"/>
          <p:cNvSpPr txBox="1"/>
          <p:nvPr/>
        </p:nvSpPr>
        <p:spPr>
          <a:xfrm>
            <a:off x="19005912" y="7904484"/>
            <a:ext cx="264160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0,300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86" name="object 1686"/>
          <p:cNvSpPr txBox="1"/>
          <p:nvPr/>
        </p:nvSpPr>
        <p:spPr>
          <a:xfrm>
            <a:off x="19005912" y="7665663"/>
            <a:ext cx="239395" cy="1263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0,110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87" name="object 1687"/>
          <p:cNvSpPr txBox="1"/>
          <p:nvPr/>
        </p:nvSpPr>
        <p:spPr>
          <a:xfrm>
            <a:off x="18735137" y="7992763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190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88" name="object 1688"/>
          <p:cNvSpPr txBox="1"/>
          <p:nvPr/>
        </p:nvSpPr>
        <p:spPr>
          <a:xfrm>
            <a:off x="17294704" y="7607917"/>
            <a:ext cx="242570" cy="27114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R="17780" algn="ctr">
              <a:lnSpc>
                <a:spcPct val="100000"/>
              </a:lnSpc>
              <a:spcBef>
                <a:spcPts val="12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89" name="object 1689"/>
          <p:cNvSpPr txBox="1"/>
          <p:nvPr/>
        </p:nvSpPr>
        <p:spPr>
          <a:xfrm>
            <a:off x="17929197" y="7345195"/>
            <a:ext cx="310515" cy="533400"/>
          </a:xfrm>
          <a:prstGeom prst="rect">
            <a:avLst/>
          </a:prstGeom>
        </p:spPr>
        <p:txBody>
          <a:bodyPr vert="horz" wrap="square" lIns="0" tIns="514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1300" i="1" spc="65" dirty="0">
                <a:latin typeface="ISOCPEUR"/>
                <a:cs typeface="ISOCPEUR"/>
              </a:rPr>
              <a:t>4-</a:t>
            </a:r>
            <a:r>
              <a:rPr sz="1300" i="1" spc="20" dirty="0">
                <a:latin typeface="ISOCPEUR"/>
                <a:cs typeface="ISOCPEUR"/>
              </a:rPr>
              <a:t>4</a:t>
            </a:r>
            <a:endParaRPr sz="1300">
              <a:latin typeface="ISOCPEUR"/>
              <a:cs typeface="ISOCPEUR"/>
            </a:endParaRPr>
          </a:p>
          <a:p>
            <a:pPr marL="40640">
              <a:lnSpc>
                <a:spcPct val="100000"/>
              </a:lnSpc>
              <a:spcBef>
                <a:spcPts val="225"/>
              </a:spcBef>
            </a:pPr>
            <a:r>
              <a:rPr sz="900" i="1" spc="-10" dirty="0">
                <a:latin typeface="ISOCPEUR"/>
                <a:cs typeface="ISOCPEUR"/>
              </a:rPr>
              <a:t>2...5</a:t>
            </a:r>
            <a:endParaRPr sz="900">
              <a:latin typeface="ISOCPEUR"/>
              <a:cs typeface="ISOCPEUR"/>
            </a:endParaRPr>
          </a:p>
          <a:p>
            <a:pPr marL="35560">
              <a:lnSpc>
                <a:spcPct val="100000"/>
              </a:lnSpc>
              <a:spcBef>
                <a:spcPts val="4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90" name="object 1690"/>
          <p:cNvSpPr txBox="1"/>
          <p:nvPr/>
        </p:nvSpPr>
        <p:spPr>
          <a:xfrm>
            <a:off x="17668113" y="8253607"/>
            <a:ext cx="740410" cy="2857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7112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0" dirty="0">
                <a:latin typeface="ISOCPEUR"/>
                <a:cs typeface="ISOCPEUR"/>
              </a:rPr>
              <a:t> 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9" dirty="0">
                <a:latin typeface="ISOCPEUR"/>
                <a:cs typeface="ISOCPEUR"/>
              </a:rPr>
              <a:t> 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650" i="1" dirty="0">
                <a:latin typeface="ISOCPEUR"/>
                <a:cs typeface="ISOCPEUR"/>
              </a:rPr>
              <a:t>100</a:t>
            </a:r>
            <a:r>
              <a:rPr sz="650" i="1" spc="30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50" dirty="0">
                <a:latin typeface="ISOCPEUR"/>
                <a:cs typeface="ISOCPEUR"/>
              </a:rPr>
              <a:t> 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100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91" name="object 1691"/>
          <p:cNvSpPr txBox="1"/>
          <p:nvPr/>
        </p:nvSpPr>
        <p:spPr>
          <a:xfrm>
            <a:off x="13444228" y="8209081"/>
            <a:ext cx="838835" cy="2292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0" algn="ctr">
              <a:lnSpc>
                <a:spcPct val="100000"/>
              </a:lnSpc>
              <a:spcBef>
                <a:spcPts val="105"/>
              </a:spcBef>
            </a:pPr>
            <a:r>
              <a:rPr sz="650" i="1" spc="10" dirty="0">
                <a:latin typeface="ISOCPEUR"/>
                <a:cs typeface="ISOCPEUR"/>
              </a:rPr>
              <a:t>нижня</a:t>
            </a:r>
            <a:r>
              <a:rPr sz="650" i="1" spc="5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арматура</a:t>
            </a:r>
            <a:endParaRPr sz="65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650" i="1" spc="20" dirty="0">
                <a:latin typeface="ISOCPEUR"/>
                <a:cs typeface="ISOCPEUR"/>
              </a:rPr>
              <a:t>вздовж</a:t>
            </a:r>
            <a:r>
              <a:rPr sz="650" i="1" spc="30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літерних</a:t>
            </a:r>
            <a:r>
              <a:rPr sz="650" i="1" spc="30" dirty="0">
                <a:latin typeface="ISOCPEUR"/>
                <a:cs typeface="ISOCPEUR"/>
              </a:rPr>
              <a:t> </a:t>
            </a:r>
            <a:r>
              <a:rPr sz="650" i="1" spc="-20" dirty="0">
                <a:latin typeface="ISOCPEUR"/>
                <a:cs typeface="ISOCPEUR"/>
              </a:rPr>
              <a:t>осей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92" name="object 1692"/>
          <p:cNvSpPr txBox="1"/>
          <p:nvPr/>
        </p:nvSpPr>
        <p:spPr>
          <a:xfrm>
            <a:off x="16678425" y="8209081"/>
            <a:ext cx="838835" cy="2292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0" algn="ctr">
              <a:lnSpc>
                <a:spcPct val="100000"/>
              </a:lnSpc>
              <a:spcBef>
                <a:spcPts val="105"/>
              </a:spcBef>
            </a:pPr>
            <a:r>
              <a:rPr sz="650" i="1" spc="10" dirty="0">
                <a:latin typeface="ISOCPEUR"/>
                <a:cs typeface="ISOCPEUR"/>
              </a:rPr>
              <a:t>нижня</a:t>
            </a:r>
            <a:r>
              <a:rPr sz="650" i="1" spc="5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арматура</a:t>
            </a:r>
            <a:endParaRPr sz="65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650" i="1" spc="20" dirty="0">
                <a:latin typeface="ISOCPEUR"/>
                <a:cs typeface="ISOCPEUR"/>
              </a:rPr>
              <a:t>вздовж</a:t>
            </a:r>
            <a:r>
              <a:rPr sz="650" i="1" spc="30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літерних</a:t>
            </a:r>
            <a:r>
              <a:rPr sz="650" i="1" spc="30" dirty="0">
                <a:latin typeface="ISOCPEUR"/>
                <a:cs typeface="ISOCPEUR"/>
              </a:rPr>
              <a:t> </a:t>
            </a:r>
            <a:r>
              <a:rPr sz="650" i="1" spc="-20" dirty="0">
                <a:latin typeface="ISOCPEUR"/>
                <a:cs typeface="ISOCPEUR"/>
              </a:rPr>
              <a:t>осей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93" name="object 1693"/>
          <p:cNvSpPr txBox="1"/>
          <p:nvPr/>
        </p:nvSpPr>
        <p:spPr>
          <a:xfrm>
            <a:off x="15560219" y="13460128"/>
            <a:ext cx="24193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Керів.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4" name="object 1694"/>
          <p:cNvSpPr txBox="1"/>
          <p:nvPr/>
        </p:nvSpPr>
        <p:spPr>
          <a:xfrm>
            <a:off x="15562242" y="13346789"/>
            <a:ext cx="307340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Розроб.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695" name="object 1695"/>
          <p:cNvGrpSpPr/>
          <p:nvPr/>
        </p:nvGrpSpPr>
        <p:grpSpPr>
          <a:xfrm>
            <a:off x="15560775" y="12763067"/>
            <a:ext cx="4423410" cy="1320165"/>
            <a:chOff x="15560775" y="12763067"/>
            <a:chExt cx="4423410" cy="1320165"/>
          </a:xfrm>
        </p:grpSpPr>
        <p:sp>
          <p:nvSpPr>
            <p:cNvPr id="1696" name="object 1696"/>
            <p:cNvSpPr/>
            <p:nvPr/>
          </p:nvSpPr>
          <p:spPr>
            <a:xfrm>
              <a:off x="16278249" y="12767115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5560775" y="12886525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9552923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35823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8787888" y="13365178"/>
              <a:ext cx="0" cy="716915"/>
            </a:xfrm>
            <a:custGeom>
              <a:avLst/>
              <a:gdLst/>
              <a:ahLst/>
              <a:cxnLst/>
              <a:rect l="l" t="t" r="r" b="b"/>
              <a:pathLst>
                <a:path h="716915">
                  <a:moveTo>
                    <a:pt x="0" y="716461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9147131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35823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7115133" y="13723409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2867870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7115133" y="13005935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2867870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7115133" y="13365178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0" y="0"/>
                  </a:moveTo>
                  <a:lnTo>
                    <a:pt x="286787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8787888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5560775" y="12767115"/>
              <a:ext cx="4422775" cy="0"/>
            </a:xfrm>
            <a:custGeom>
              <a:avLst/>
              <a:gdLst/>
              <a:ahLst/>
              <a:cxnLst/>
              <a:rect l="l" t="t" r="r" b="b"/>
              <a:pathLst>
                <a:path w="4422775">
                  <a:moveTo>
                    <a:pt x="0" y="0"/>
                  </a:moveTo>
                  <a:lnTo>
                    <a:pt x="442222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5560775" y="14081640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0" y="0"/>
                  </a:moveTo>
                  <a:lnTo>
                    <a:pt x="2034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6194257" y="1408164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6911730" y="1408164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7629204" y="1408164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8345665" y="1408164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9063139" y="1408164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9780612" y="14081640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5">
                  <a:moveTo>
                    <a:pt x="0" y="0"/>
                  </a:moveTo>
                  <a:lnTo>
                    <a:pt x="2023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9983003" y="12767115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h="442594">
                  <a:moveTo>
                    <a:pt x="0" y="0"/>
                  </a:moveTo>
                  <a:lnTo>
                    <a:pt x="0" y="4422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9983003" y="13639417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h="442594">
                  <a:moveTo>
                    <a:pt x="0" y="0"/>
                  </a:moveTo>
                  <a:lnTo>
                    <a:pt x="0" y="4422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15" name="object 1715"/>
          <p:cNvSpPr txBox="1"/>
          <p:nvPr/>
        </p:nvSpPr>
        <p:spPr>
          <a:xfrm>
            <a:off x="15560219" y="13579538"/>
            <a:ext cx="40322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Консульт.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6" name="object 1716"/>
          <p:cNvSpPr txBox="1"/>
          <p:nvPr/>
        </p:nvSpPr>
        <p:spPr>
          <a:xfrm>
            <a:off x="15560219" y="13937769"/>
            <a:ext cx="350520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Зав.каф.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7" name="object 1717"/>
          <p:cNvSpPr txBox="1"/>
          <p:nvPr/>
        </p:nvSpPr>
        <p:spPr>
          <a:xfrm>
            <a:off x="16040895" y="13369042"/>
            <a:ext cx="4394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i="1" dirty="0">
                <a:latin typeface="ISOCPEUR"/>
                <a:cs typeface="ISOCPEUR"/>
              </a:rPr>
              <a:t>Сікорська</a:t>
            </a:r>
            <a:r>
              <a:rPr sz="550" i="1" spc="-25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О.М.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8" name="object 1718"/>
          <p:cNvSpPr txBox="1"/>
          <p:nvPr/>
        </p:nvSpPr>
        <p:spPr>
          <a:xfrm>
            <a:off x="16040895" y="13489464"/>
            <a:ext cx="39751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i="1" dirty="0">
                <a:latin typeface="ISOCPEUR"/>
                <a:cs typeface="ISOCPEUR"/>
              </a:rPr>
              <a:t>Малишев </a:t>
            </a:r>
            <a:r>
              <a:rPr sz="550" i="1" spc="-25" dirty="0">
                <a:latin typeface="ISOCPEUR"/>
                <a:cs typeface="ISOCPEUR"/>
              </a:rPr>
              <a:t>О.В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9" name="object 1719"/>
          <p:cNvSpPr txBox="1"/>
          <p:nvPr/>
        </p:nvSpPr>
        <p:spPr>
          <a:xfrm>
            <a:off x="16040895" y="13963397"/>
            <a:ext cx="312420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i="1" dirty="0">
                <a:latin typeface="ISOCPEUR"/>
                <a:cs typeface="ISOCPEUR"/>
              </a:rPr>
              <a:t>Бойко</a:t>
            </a:r>
            <a:r>
              <a:rPr sz="550" i="1" spc="40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І.Г.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0" name="object 1720"/>
          <p:cNvSpPr txBox="1"/>
          <p:nvPr/>
        </p:nvSpPr>
        <p:spPr>
          <a:xfrm>
            <a:off x="15560219" y="13698949"/>
            <a:ext cx="34099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Н.контр.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1" name="object 1721"/>
          <p:cNvSpPr txBox="1"/>
          <p:nvPr/>
        </p:nvSpPr>
        <p:spPr>
          <a:xfrm>
            <a:off x="16040895" y="13586623"/>
            <a:ext cx="46164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dirty="0">
                <a:latin typeface="ISOCPEUR"/>
                <a:cs typeface="ISOCPEUR"/>
              </a:rPr>
              <a:t>Клімов</a:t>
            </a:r>
            <a:r>
              <a:rPr sz="700" i="1" spc="80" dirty="0">
                <a:latin typeface="ISOCPEUR"/>
                <a:cs typeface="ISOCPEUR"/>
              </a:rPr>
              <a:t> </a:t>
            </a:r>
            <a:r>
              <a:rPr sz="700" i="1" spc="-20" dirty="0">
                <a:latin typeface="ISOCPEUR"/>
                <a:cs typeface="ISOCPEUR"/>
              </a:rPr>
              <a:t>Ю.А.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2" name="object 1722"/>
          <p:cNvSpPr txBox="1"/>
          <p:nvPr/>
        </p:nvSpPr>
        <p:spPr>
          <a:xfrm>
            <a:off x="18815667" y="13354885"/>
            <a:ext cx="1123950" cy="55562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22225" algn="ctr">
              <a:lnSpc>
                <a:spcPct val="100000"/>
              </a:lnSpc>
              <a:spcBef>
                <a:spcPts val="130"/>
              </a:spcBef>
              <a:tabLst>
                <a:tab pos="402590" algn="l"/>
                <a:tab pos="777875" algn="l"/>
              </a:tabLst>
            </a:pPr>
            <a:r>
              <a:rPr sz="700" i="1" spc="-10" dirty="0">
                <a:latin typeface="ISOCPEUR"/>
                <a:cs typeface="ISOCPEUR"/>
              </a:rPr>
              <a:t>Стадія</a:t>
            </a:r>
            <a:r>
              <a:rPr sz="700" i="1" dirty="0">
                <a:latin typeface="ISOCPEUR"/>
                <a:cs typeface="ISOCPEUR"/>
              </a:rPr>
              <a:t>	</a:t>
            </a:r>
            <a:r>
              <a:rPr sz="1050" i="1" spc="-30" baseline="3968" dirty="0">
                <a:latin typeface="ISOCPEUR"/>
                <a:cs typeface="ISOCPEUR"/>
              </a:rPr>
              <a:t>Лист</a:t>
            </a:r>
            <a:r>
              <a:rPr sz="1050" i="1" baseline="3968" dirty="0">
                <a:latin typeface="ISOCPEUR"/>
                <a:cs typeface="ISOCPEUR"/>
              </a:rPr>
              <a:t>	</a:t>
            </a:r>
            <a:r>
              <a:rPr sz="1050" i="1" spc="-15" baseline="3968" dirty="0">
                <a:latin typeface="ISOCPEUR"/>
                <a:cs typeface="ISOCPEUR"/>
              </a:rPr>
              <a:t>Листів</a:t>
            </a:r>
            <a:endParaRPr sz="1050" baseline="3968" dirty="0">
              <a:latin typeface="ISOCPEUR"/>
              <a:cs typeface="ISOCPEUR"/>
            </a:endParaRPr>
          </a:p>
          <a:p>
            <a:pPr marR="38735" algn="ctr">
              <a:lnSpc>
                <a:spcPct val="100000"/>
              </a:lnSpc>
              <a:spcBef>
                <a:spcPts val="695"/>
              </a:spcBef>
              <a:tabLst>
                <a:tab pos="405130" algn="l"/>
                <a:tab pos="796925" algn="l"/>
              </a:tabLst>
            </a:pPr>
            <a:r>
              <a:rPr sz="700" i="1" spc="-25" dirty="0">
                <a:latin typeface="ISOCPEUR"/>
                <a:cs typeface="ISOCPEUR"/>
              </a:rPr>
              <a:t>ДП</a:t>
            </a:r>
            <a:r>
              <a:rPr sz="700" i="1" dirty="0">
                <a:latin typeface="ISOCPEUR"/>
                <a:cs typeface="ISOCPEUR"/>
              </a:rPr>
              <a:t>	</a:t>
            </a:r>
            <a:r>
              <a:rPr lang="uk-UA" sz="700" i="1" spc="-50" dirty="0">
                <a:latin typeface="ISOCPEUR"/>
                <a:cs typeface="ISOCPEUR"/>
              </a:rPr>
              <a:t>10</a:t>
            </a:r>
            <a:r>
              <a:rPr sz="700" i="1" dirty="0">
                <a:latin typeface="ISOCPEUR"/>
                <a:cs typeface="ISOCPEUR"/>
              </a:rPr>
              <a:t>	</a:t>
            </a:r>
            <a:r>
              <a:rPr lang="uk-UA" sz="700" i="1" spc="-25" dirty="0">
                <a:latin typeface="ISOCPEUR"/>
                <a:cs typeface="ISOCPEUR"/>
              </a:rPr>
              <a:t>14</a:t>
            </a:r>
            <a:endParaRPr sz="700" dirty="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700" dirty="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</a:pPr>
            <a:r>
              <a:rPr sz="700" i="1" dirty="0">
                <a:latin typeface="ISOCPEUR"/>
                <a:cs typeface="ISOCPEUR"/>
              </a:rPr>
              <a:t>КНУБА,</a:t>
            </a:r>
            <a:r>
              <a:rPr sz="700" i="1" spc="90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кафедра</a:t>
            </a:r>
            <a:r>
              <a:rPr sz="700" i="1" spc="9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Геотехніки</a:t>
            </a:r>
            <a:endParaRPr sz="700" dirty="0">
              <a:latin typeface="ISOCPEUR"/>
              <a:cs typeface="ISOCPEUR"/>
            </a:endParaRPr>
          </a:p>
        </p:txBody>
      </p:sp>
      <p:sp>
        <p:nvSpPr>
          <p:cNvPr id="1723" name="object 1723"/>
          <p:cNvSpPr txBox="1"/>
          <p:nvPr/>
        </p:nvSpPr>
        <p:spPr>
          <a:xfrm>
            <a:off x="17420186" y="13461141"/>
            <a:ext cx="105219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dirty="0">
                <a:latin typeface="ISOCPEUR"/>
                <a:cs typeface="ISOCPEUR"/>
              </a:rPr>
              <a:t>Залізобетонні</a:t>
            </a:r>
            <a:r>
              <a:rPr sz="700" i="1" spc="10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конструкції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4" name="object 1724"/>
          <p:cNvSpPr txBox="1"/>
          <p:nvPr/>
        </p:nvSpPr>
        <p:spPr>
          <a:xfrm>
            <a:off x="17139874" y="13720195"/>
            <a:ext cx="1441450" cy="211454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1905">
              <a:lnSpc>
                <a:spcPts val="690"/>
              </a:lnSpc>
              <a:spcBef>
                <a:spcPts val="190"/>
              </a:spcBef>
            </a:pPr>
            <a:r>
              <a:rPr sz="650" i="1" dirty="0">
                <a:latin typeface="ISOCPEUR"/>
                <a:cs typeface="ISOCPEUR"/>
              </a:rPr>
              <a:t>План</a:t>
            </a:r>
            <a:r>
              <a:rPr sz="650" i="1" spc="-2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розташування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арматури,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відомість </a:t>
            </a:r>
            <a:r>
              <a:rPr sz="650" i="1" dirty="0">
                <a:latin typeface="ISOCPEUR"/>
                <a:cs typeface="ISOCPEUR"/>
              </a:rPr>
              <a:t>деталей,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відомість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витрат</a:t>
            </a:r>
            <a:r>
              <a:rPr sz="650" i="1" spc="-10" dirty="0">
                <a:latin typeface="ISOCPEUR"/>
                <a:cs typeface="ISOCPEUR"/>
              </a:rPr>
              <a:t> сталі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25" name="object 1725"/>
          <p:cNvSpPr txBox="1"/>
          <p:nvPr/>
        </p:nvSpPr>
        <p:spPr>
          <a:xfrm>
            <a:off x="17756153" y="12792596"/>
            <a:ext cx="1706880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dirty="0">
                <a:latin typeface="ISOCPEUR"/>
                <a:cs typeface="ISOCPEUR"/>
              </a:rPr>
              <a:t>Атестаційна</a:t>
            </a:r>
            <a:r>
              <a:rPr sz="1000" i="1" spc="85" dirty="0">
                <a:latin typeface="ISOCPEUR"/>
                <a:cs typeface="ISOCPEUR"/>
              </a:rPr>
              <a:t> </a:t>
            </a:r>
            <a:r>
              <a:rPr sz="1000" i="1" dirty="0">
                <a:latin typeface="ISOCPEUR"/>
                <a:cs typeface="ISOCPEUR"/>
              </a:rPr>
              <a:t>робота</a:t>
            </a:r>
            <a:r>
              <a:rPr sz="1000" i="1" spc="90" dirty="0">
                <a:latin typeface="ISOCPEUR"/>
                <a:cs typeface="ISOCPEUR"/>
              </a:rPr>
              <a:t> </a:t>
            </a:r>
            <a:r>
              <a:rPr sz="1000" i="1" spc="-10" dirty="0">
                <a:latin typeface="ISOCPEUR"/>
                <a:cs typeface="ISOCPEUR"/>
              </a:rPr>
              <a:t>магістра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726" name="object 1726"/>
          <p:cNvSpPr txBox="1"/>
          <p:nvPr/>
        </p:nvSpPr>
        <p:spPr>
          <a:xfrm>
            <a:off x="12853249" y="9103705"/>
            <a:ext cx="7061200" cy="165671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29845">
              <a:lnSpc>
                <a:spcPts val="1320"/>
              </a:lnSpc>
              <a:spcBef>
                <a:spcPts val="114"/>
              </a:spcBef>
            </a:pPr>
            <a:r>
              <a:rPr sz="1150" i="1" spc="-10" dirty="0">
                <a:latin typeface="ISOCPEUR"/>
                <a:cs typeface="ISOCPEUR"/>
              </a:rPr>
              <a:t>Примітки:</a:t>
            </a:r>
            <a:endParaRPr sz="1150">
              <a:latin typeface="ISOCPEUR"/>
              <a:cs typeface="ISOCPEUR"/>
            </a:endParaRPr>
          </a:p>
          <a:p>
            <a:pPr marL="25400" marR="2884170" indent="-13335">
              <a:lnSpc>
                <a:spcPts val="1250"/>
              </a:lnSpc>
              <a:spcBef>
                <a:spcPts val="90"/>
              </a:spcBef>
              <a:buAutoNum type="arabicPeriod"/>
              <a:tabLst>
                <a:tab pos="25400" algn="l"/>
                <a:tab pos="149860" algn="l"/>
              </a:tabLst>
            </a:pPr>
            <a:r>
              <a:rPr sz="1150" i="1" dirty="0">
                <a:latin typeface="ISOCPEUR"/>
                <a:cs typeface="ISOCPEUR"/>
              </a:rPr>
              <a:t>	Опалубочні</a:t>
            </a:r>
            <a:r>
              <a:rPr sz="1150" i="1" spc="-3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,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бетонні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арматурні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роботи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та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контроль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їх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якості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у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відповідності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вказівок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ДБН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В.Б.2-</a:t>
            </a:r>
            <a:r>
              <a:rPr sz="1150" i="1" spc="-10" dirty="0">
                <a:latin typeface="ISOCPEUR"/>
                <a:cs typeface="ISOCPEUR"/>
              </a:rPr>
              <a:t>3.2014.</a:t>
            </a:r>
            <a:endParaRPr sz="1150">
              <a:latin typeface="ISOCPEUR"/>
              <a:cs typeface="ISOCPEUR"/>
            </a:endParaRPr>
          </a:p>
          <a:p>
            <a:pPr marL="37465" marR="521334" indent="-19685">
              <a:lnSpc>
                <a:spcPts val="1250"/>
              </a:lnSpc>
              <a:spcBef>
                <a:spcPts val="10"/>
              </a:spcBef>
              <a:buAutoNum type="arabicPeriod"/>
              <a:tabLst>
                <a:tab pos="37465" algn="l"/>
                <a:tab pos="127000" algn="l"/>
              </a:tabLst>
            </a:pPr>
            <a:r>
              <a:rPr sz="1150" i="1" dirty="0">
                <a:latin typeface="ISOCPEUR"/>
                <a:cs typeface="ISOCPEUR"/>
              </a:rPr>
              <a:t>	Армування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даної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плити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передбачено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двома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сітками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арматури</a:t>
            </a:r>
            <a:r>
              <a:rPr sz="1150" i="1" spc="6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∅12А500С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вічком</a:t>
            </a:r>
            <a:r>
              <a:rPr sz="1150" i="1" spc="5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200х200мм,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spc="-25" dirty="0">
                <a:latin typeface="ISOCPEUR"/>
                <a:cs typeface="ISOCPEUR"/>
              </a:rPr>
              <a:t>які </a:t>
            </a:r>
            <a:r>
              <a:rPr sz="1150" i="1" dirty="0">
                <a:latin typeface="ISOCPEUR"/>
                <a:cs typeface="ISOCPEUR"/>
              </a:rPr>
              <a:t>розташовані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нижній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верхній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зоні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плити.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Крім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того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плиті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передбачені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установки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додаткової</a:t>
            </a:r>
            <a:endParaRPr sz="1150">
              <a:latin typeface="ISOCPEUR"/>
              <a:cs typeface="ISOCPEUR"/>
            </a:endParaRPr>
          </a:p>
          <a:p>
            <a:pPr marL="25400" marR="5080" indent="635">
              <a:lnSpc>
                <a:spcPts val="1330"/>
              </a:lnSpc>
              <a:spcBef>
                <a:spcPts val="20"/>
              </a:spcBef>
            </a:pPr>
            <a:r>
              <a:rPr sz="1150" i="1" dirty="0">
                <a:latin typeface="ISOCPEUR"/>
                <a:cs typeface="ISOCPEUR"/>
              </a:rPr>
              <a:t>арматури.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Додаткову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встановлювати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вказаних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зонах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кроком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200мм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(</a:t>
            </a:r>
            <a:r>
              <a:rPr sz="1150" i="1" spc="-3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загальний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крок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арматури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зонах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установки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додаткової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становить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100мм).</a:t>
            </a:r>
            <a:endParaRPr sz="1150">
              <a:latin typeface="ISOCPEUR"/>
              <a:cs typeface="ISOCPEUR"/>
            </a:endParaRPr>
          </a:p>
          <a:p>
            <a:pPr marL="187960" indent="-158115">
              <a:lnSpc>
                <a:spcPts val="1155"/>
              </a:lnSpc>
              <a:buAutoNum type="arabicPeriod" startAt="3"/>
              <a:tabLst>
                <a:tab pos="187960" algn="l"/>
              </a:tabLst>
            </a:pP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зоні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отворів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200мм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робочу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необхідно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згустити,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поставивши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по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два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стержні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spc="-20" dirty="0">
                <a:latin typeface="ISOCPEUR"/>
                <a:cs typeface="ISOCPEUR"/>
              </a:rPr>
              <a:t>обох</a:t>
            </a:r>
            <a:endParaRPr sz="1150">
              <a:latin typeface="ISOCPEUR"/>
              <a:cs typeface="ISOCPEUR"/>
            </a:endParaRPr>
          </a:p>
          <a:p>
            <a:pPr marL="29845">
              <a:lnSpc>
                <a:spcPts val="1255"/>
              </a:lnSpc>
            </a:pPr>
            <a:r>
              <a:rPr sz="1150" i="1" dirty="0">
                <a:latin typeface="ISOCPEUR"/>
                <a:cs typeface="ISOCPEUR"/>
              </a:rPr>
              <a:t>напрямках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проміжком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spc="-20" dirty="0">
                <a:latin typeface="ISOCPEUR"/>
                <a:cs typeface="ISOCPEUR"/>
              </a:rPr>
              <a:t>50мм.</a:t>
            </a:r>
            <a:endParaRPr sz="1150">
              <a:latin typeface="ISOCPEUR"/>
              <a:cs typeface="ISOCPEUR"/>
            </a:endParaRPr>
          </a:p>
          <a:p>
            <a:pPr marL="191135" indent="-166370">
              <a:lnSpc>
                <a:spcPts val="1315"/>
              </a:lnSpc>
              <a:buAutoNum type="arabicPeriod" startAt="4"/>
              <a:tabLst>
                <a:tab pos="191135" algn="l"/>
              </a:tabLst>
            </a:pPr>
            <a:r>
              <a:rPr sz="1150" i="1" dirty="0">
                <a:latin typeface="ISOCPEUR"/>
                <a:cs typeface="ISOCPEUR"/>
              </a:rPr>
              <a:t>З'</a:t>
            </a:r>
            <a:r>
              <a:rPr sz="1150" i="1" spc="-3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єднання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арматурних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стержнів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місцях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їх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перетину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в'</a:t>
            </a:r>
            <a:r>
              <a:rPr sz="1150" i="1" spc="-3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язальним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дротом.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Стержні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зв'</a:t>
            </a:r>
            <a:r>
              <a:rPr sz="1150" i="1" spc="-33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язувати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727" name="object 1727"/>
          <p:cNvSpPr txBox="1"/>
          <p:nvPr/>
        </p:nvSpPr>
        <p:spPr>
          <a:xfrm>
            <a:off x="12851225" y="10716755"/>
            <a:ext cx="6878320" cy="16478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27305">
              <a:lnSpc>
                <a:spcPts val="1315"/>
              </a:lnSpc>
              <a:spcBef>
                <a:spcPts val="114"/>
              </a:spcBef>
            </a:pP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кожному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перетині</a:t>
            </a:r>
            <a:r>
              <a:rPr sz="1150" i="1" spc="-340" dirty="0">
                <a:latin typeface="ISOCPEUR"/>
                <a:cs typeface="ISOCPEUR"/>
              </a:rPr>
              <a:t> </a:t>
            </a:r>
            <a:r>
              <a:rPr sz="1150" i="1" spc="-50" dirty="0">
                <a:latin typeface="ISOCPEUR"/>
                <a:cs typeface="ISOCPEUR"/>
              </a:rPr>
              <a:t>.</a:t>
            </a:r>
            <a:endParaRPr sz="1150" dirty="0">
              <a:latin typeface="ISOCPEUR"/>
              <a:cs typeface="ISOCPEUR"/>
            </a:endParaRPr>
          </a:p>
          <a:p>
            <a:pPr marL="189865" indent="-158115">
              <a:lnSpc>
                <a:spcPts val="1255"/>
              </a:lnSpc>
              <a:buAutoNum type="arabicPeriod" startAt="5"/>
              <a:tabLst>
                <a:tab pos="189865" algn="l"/>
              </a:tabLst>
            </a:pPr>
            <a:r>
              <a:rPr sz="1150" i="1" dirty="0">
                <a:latin typeface="ISOCPEUR"/>
                <a:cs typeface="ISOCPEUR"/>
              </a:rPr>
              <a:t>Бетонування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безперервно.</a:t>
            </a:r>
            <a:endParaRPr sz="1150" dirty="0">
              <a:latin typeface="ISOCPEUR"/>
              <a:cs typeface="ISOCPEUR"/>
            </a:endParaRPr>
          </a:p>
          <a:p>
            <a:pPr marL="184150" indent="-156845">
              <a:lnSpc>
                <a:spcPts val="1255"/>
              </a:lnSpc>
              <a:buAutoNum type="arabicPeriod" startAt="5"/>
              <a:tabLst>
                <a:tab pos="184150" algn="l"/>
              </a:tabLst>
            </a:pPr>
            <a:r>
              <a:rPr sz="1150" i="1" dirty="0">
                <a:latin typeface="ISOCPEUR"/>
                <a:cs typeface="ISOCPEUR"/>
              </a:rPr>
              <a:t>Сітки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місцях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отворів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під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комунікації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вирізані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за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місцем.</a:t>
            </a:r>
            <a:endParaRPr sz="1150" dirty="0">
              <a:latin typeface="ISOCPEUR"/>
              <a:cs typeface="ISOCPEUR"/>
            </a:endParaRPr>
          </a:p>
          <a:p>
            <a:pPr marL="170815" indent="-158115">
              <a:lnSpc>
                <a:spcPts val="1290"/>
              </a:lnSpc>
              <a:buAutoNum type="arabicPeriod" startAt="5"/>
              <a:tabLst>
                <a:tab pos="170815" algn="l"/>
              </a:tabLst>
            </a:pPr>
            <a:r>
              <a:rPr sz="1150" i="1" dirty="0">
                <a:latin typeface="ISOCPEUR"/>
                <a:cs typeface="ISOCPEUR"/>
              </a:rPr>
              <a:t>Поз.ОСп2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підтримує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верхню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плити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розставляється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кроком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1000мм.</a:t>
            </a:r>
            <a:endParaRPr sz="1150" dirty="0">
              <a:latin typeface="ISOCPEUR"/>
              <a:cs typeface="ISOCPEUR"/>
            </a:endParaRPr>
          </a:p>
          <a:p>
            <a:pPr marL="125095" indent="-109220">
              <a:lnSpc>
                <a:spcPts val="1295"/>
              </a:lnSpc>
              <a:buAutoNum type="arabicPeriod" startAt="5"/>
              <a:tabLst>
                <a:tab pos="125095" algn="l"/>
              </a:tabLst>
            </a:pPr>
            <a:r>
              <a:rPr sz="1150" i="1" dirty="0">
                <a:latin typeface="ISOCPEUR"/>
                <a:cs typeface="ISOCPEUR"/>
              </a:rPr>
              <a:t>Нижню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верхню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арматуру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прив'</a:t>
            </a:r>
            <a:r>
              <a:rPr sz="1150" i="1" spc="-3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язати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стійок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(</a:t>
            </a:r>
            <a:r>
              <a:rPr sz="1150" i="1" spc="-32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Поз.ОСп2).</a:t>
            </a:r>
            <a:endParaRPr sz="1150" dirty="0">
              <a:latin typeface="ISOCPEUR"/>
              <a:cs typeface="ISOCPEUR"/>
            </a:endParaRPr>
          </a:p>
          <a:p>
            <a:pPr marL="24765" marR="5080" indent="115570">
              <a:lnSpc>
                <a:spcPts val="1250"/>
              </a:lnSpc>
              <a:spcBef>
                <a:spcPts val="90"/>
              </a:spcBef>
              <a:buAutoNum type="arabicPeriod" startAt="5"/>
              <a:tabLst>
                <a:tab pos="140335" algn="l"/>
              </a:tabLst>
            </a:pPr>
            <a:r>
              <a:rPr sz="1150" i="1" dirty="0">
                <a:latin typeface="ISOCPEUR"/>
                <a:cs typeface="ISOCPEUR"/>
              </a:rPr>
              <a:t>При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середньодобовій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температурі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зовнішнього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повітря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нижче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5</a:t>
            </a:r>
            <a:r>
              <a:rPr sz="1050" dirty="0">
                <a:latin typeface="Arial"/>
                <a:cs typeface="Arial"/>
              </a:rPr>
              <a:t>°</a:t>
            </a:r>
            <a:r>
              <a:rPr sz="1150" i="1" dirty="0">
                <a:latin typeface="ISOCPEUR"/>
                <a:cs typeface="ISOCPEUR"/>
              </a:rPr>
              <a:t>С</a:t>
            </a:r>
            <a:r>
              <a:rPr sz="1150" i="1" spc="-28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-2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мінімальній</a:t>
            </a:r>
            <a:r>
              <a:rPr sz="1150" i="1" spc="-2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добовій</a:t>
            </a:r>
            <a:r>
              <a:rPr sz="1150" i="1" spc="-2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температурі</a:t>
            </a:r>
            <a:r>
              <a:rPr sz="1150" i="1" spc="-22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нижче</a:t>
            </a:r>
            <a:r>
              <a:rPr sz="1150" i="1" spc="500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0</a:t>
            </a:r>
            <a:r>
              <a:rPr sz="1050" spc="-10" dirty="0">
                <a:latin typeface="Arial"/>
                <a:cs typeface="Arial"/>
              </a:rPr>
              <a:t>°</a:t>
            </a:r>
            <a:r>
              <a:rPr sz="1150" i="1" spc="-10" dirty="0">
                <a:latin typeface="ISOCPEUR"/>
                <a:cs typeface="ISOCPEUR"/>
              </a:rPr>
              <a:t>С</a:t>
            </a:r>
            <a:r>
              <a:rPr sz="1150" i="1" spc="-2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необхідно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вимоги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виробництва</a:t>
            </a:r>
            <a:r>
              <a:rPr sz="1150" i="1" spc="-2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робіт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вказаними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ДБН</a:t>
            </a:r>
            <a:r>
              <a:rPr sz="1150" i="1" spc="-2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В.Б.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2.3-2014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п.2.62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таб</a:t>
            </a:r>
            <a:r>
              <a:rPr sz="1150" i="1" spc="-345" dirty="0">
                <a:latin typeface="ISOCPEUR"/>
                <a:cs typeface="ISOCPEUR"/>
              </a:rPr>
              <a:t> </a:t>
            </a:r>
            <a:r>
              <a:rPr sz="1150" i="1" spc="-25" dirty="0">
                <a:latin typeface="ISOCPEUR"/>
                <a:cs typeface="ISOCPEUR"/>
              </a:rPr>
              <a:t>.6.</a:t>
            </a:r>
            <a:endParaRPr sz="1150" dirty="0">
              <a:latin typeface="ISOCPEUR"/>
              <a:cs typeface="ISOCPEUR"/>
            </a:endParaRPr>
          </a:p>
          <a:p>
            <a:pPr marL="27305" marR="2751455" indent="-25400">
              <a:lnSpc>
                <a:spcPts val="1250"/>
              </a:lnSpc>
              <a:spcBef>
                <a:spcPts val="10"/>
              </a:spcBef>
              <a:buAutoNum type="arabicPeriod" startAt="5"/>
              <a:tabLst>
                <a:tab pos="27305" algn="l"/>
                <a:tab pos="160655" algn="l"/>
              </a:tabLst>
            </a:pPr>
            <a:r>
              <a:rPr sz="1150" i="1" dirty="0">
                <a:latin typeface="ISOCPEUR"/>
                <a:cs typeface="ISOCPEUR"/>
              </a:rPr>
              <a:t>	Підйом,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перевезення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та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монтаж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конструкцій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після </a:t>
            </a:r>
            <a:r>
              <a:rPr sz="1150" i="1" dirty="0">
                <a:latin typeface="ISOCPEUR"/>
                <a:cs typeface="ISOCPEUR"/>
              </a:rPr>
              <a:t>досягнення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бетоном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70%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проектної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міцності</a:t>
            </a:r>
            <a:r>
              <a:rPr sz="1150" i="1" spc="-340" dirty="0">
                <a:latin typeface="ISOCPEUR"/>
                <a:cs typeface="ISOCPEUR"/>
              </a:rPr>
              <a:t> </a:t>
            </a:r>
            <a:r>
              <a:rPr sz="1150" i="1" spc="-50" dirty="0">
                <a:latin typeface="ISOCPEUR"/>
                <a:cs typeface="ISOCPEUR"/>
              </a:rPr>
              <a:t>.</a:t>
            </a:r>
            <a:endParaRPr sz="1150" dirty="0">
              <a:latin typeface="ISOCPEUR"/>
              <a:cs typeface="ISOCPEUR"/>
            </a:endParaRPr>
          </a:p>
          <a:p>
            <a:pPr marL="201295" indent="-186690">
              <a:lnSpc>
                <a:spcPts val="1240"/>
              </a:lnSpc>
              <a:buAutoNum type="arabicPeriod" startAt="5"/>
              <a:tabLst>
                <a:tab pos="201295" algn="l"/>
              </a:tabLst>
            </a:pPr>
            <a:r>
              <a:rPr sz="1150" i="1" dirty="0">
                <a:latin typeface="ISOCPEUR"/>
                <a:cs typeface="ISOCPEUR"/>
              </a:rPr>
              <a:t>Читати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листом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spc="-50" dirty="0">
                <a:latin typeface="ISOCPEUR"/>
                <a:cs typeface="ISOCPEUR"/>
              </a:rPr>
              <a:t>4</a:t>
            </a:r>
            <a:endParaRPr sz="1150" dirty="0">
              <a:latin typeface="ISOCPEUR"/>
              <a:cs typeface="ISOCPEUR"/>
            </a:endParaRPr>
          </a:p>
        </p:txBody>
      </p:sp>
      <p:sp>
        <p:nvSpPr>
          <p:cNvPr id="1728" name="object 1728"/>
          <p:cNvSpPr txBox="1"/>
          <p:nvPr/>
        </p:nvSpPr>
        <p:spPr>
          <a:xfrm>
            <a:off x="17229289" y="13077615"/>
            <a:ext cx="2560955" cy="227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70280" marR="5080" indent="-958215">
              <a:lnSpc>
                <a:spcPct val="102200"/>
              </a:lnSpc>
              <a:spcBef>
                <a:spcPts val="95"/>
              </a:spcBef>
            </a:pPr>
            <a:r>
              <a:rPr sz="650" dirty="0">
                <a:latin typeface="ISOCPEUR"/>
                <a:cs typeface="ISOCPEUR"/>
              </a:rPr>
              <a:t>Оцінка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несучої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здатності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забивних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паль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в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пилувато-глинистих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ґрунтах </a:t>
            </a:r>
            <a:r>
              <a:rPr sz="650" dirty="0">
                <a:latin typeface="ISOCPEUR"/>
                <a:cs typeface="ISOCPEUR"/>
              </a:rPr>
              <a:t>Київської</a:t>
            </a:r>
            <a:r>
              <a:rPr sz="650" spc="8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області</a:t>
            </a:r>
            <a:endParaRPr sz="6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96213" y="5710778"/>
            <a:ext cx="34925" cy="95250"/>
          </a:xfrm>
          <a:custGeom>
            <a:avLst/>
            <a:gdLst/>
            <a:ahLst/>
            <a:cxnLst/>
            <a:rect l="l" t="t" r="r" b="b"/>
            <a:pathLst>
              <a:path w="34925" h="95250">
                <a:moveTo>
                  <a:pt x="31394" y="17203"/>
                </a:moveTo>
                <a:lnTo>
                  <a:pt x="21250" y="17203"/>
                </a:lnTo>
                <a:lnTo>
                  <a:pt x="2023" y="89051"/>
                </a:lnTo>
                <a:lnTo>
                  <a:pt x="2023" y="92087"/>
                </a:lnTo>
                <a:lnTo>
                  <a:pt x="4047" y="94111"/>
                </a:lnTo>
                <a:lnTo>
                  <a:pt x="4047" y="95123"/>
                </a:lnTo>
                <a:lnTo>
                  <a:pt x="9107" y="95123"/>
                </a:lnTo>
                <a:lnTo>
                  <a:pt x="11131" y="93099"/>
                </a:lnTo>
                <a:lnTo>
                  <a:pt x="11131" y="92087"/>
                </a:lnTo>
                <a:lnTo>
                  <a:pt x="31394" y="17203"/>
                </a:lnTo>
                <a:close/>
              </a:path>
              <a:path w="34925" h="95250">
                <a:moveTo>
                  <a:pt x="32382" y="0"/>
                </a:moveTo>
                <a:lnTo>
                  <a:pt x="28334" y="0"/>
                </a:lnTo>
                <a:lnTo>
                  <a:pt x="27322" y="1011"/>
                </a:lnTo>
                <a:lnTo>
                  <a:pt x="2023" y="20239"/>
                </a:lnTo>
                <a:lnTo>
                  <a:pt x="1011" y="21250"/>
                </a:lnTo>
                <a:lnTo>
                  <a:pt x="1011" y="22262"/>
                </a:lnTo>
                <a:lnTo>
                  <a:pt x="0" y="23274"/>
                </a:lnTo>
                <a:lnTo>
                  <a:pt x="0" y="24286"/>
                </a:lnTo>
                <a:lnTo>
                  <a:pt x="1011" y="25298"/>
                </a:lnTo>
                <a:lnTo>
                  <a:pt x="1011" y="26310"/>
                </a:lnTo>
                <a:lnTo>
                  <a:pt x="3035" y="28334"/>
                </a:lnTo>
                <a:lnTo>
                  <a:pt x="7083" y="28334"/>
                </a:lnTo>
                <a:lnTo>
                  <a:pt x="8095" y="27322"/>
                </a:lnTo>
                <a:lnTo>
                  <a:pt x="21250" y="17203"/>
                </a:lnTo>
                <a:lnTo>
                  <a:pt x="31394" y="17203"/>
                </a:lnTo>
                <a:lnTo>
                  <a:pt x="34406" y="6071"/>
                </a:lnTo>
                <a:lnTo>
                  <a:pt x="34406" y="2023"/>
                </a:lnTo>
                <a:lnTo>
                  <a:pt x="323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638977" y="1732292"/>
            <a:ext cx="6888352" cy="2036552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7353796" y="3437846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800834" y="2360118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800834" y="2822580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11638" y="2845837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06251" y="3213193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885144" y="3630100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46538" y="2557449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924418" y="2947033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928466" y="3613909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99525" y="3437846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953498" y="2360118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206176" y="2372245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47069" y="3213193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877292" y="3630100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607795" y="2557449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837006" y="2947033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833970" y="3613909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928902" y="2340874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168224" y="2555425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80571" y="3627170"/>
            <a:ext cx="842955" cy="673959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2994819" y="383197"/>
            <a:ext cx="7702550" cy="2260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00" i="1" spc="60" dirty="0">
                <a:latin typeface="ISOCPEUR"/>
                <a:cs typeface="ISOCPEUR"/>
              </a:rPr>
              <a:t>Монолітна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плита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перекриття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85" dirty="0">
                <a:latin typeface="ISOCPEUR"/>
                <a:cs typeface="ISOCPEUR"/>
              </a:rPr>
              <a:t>Птм-</a:t>
            </a:r>
            <a:r>
              <a:rPr sz="1300" i="1" spc="65" dirty="0">
                <a:latin typeface="ISOCPEUR"/>
                <a:cs typeface="ISOCPEUR"/>
              </a:rPr>
              <a:t>2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на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відм.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-</a:t>
            </a:r>
            <a:r>
              <a:rPr sz="1300" i="1" spc="50" dirty="0">
                <a:latin typeface="ISOCPEUR"/>
                <a:cs typeface="ISOCPEUR"/>
              </a:rPr>
              <a:t>0,300.</a:t>
            </a:r>
            <a:r>
              <a:rPr sz="1300" i="1" spc="-190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Вертикальне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армування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85" dirty="0">
                <a:latin typeface="ISOCPEUR"/>
                <a:cs typeface="ISOCPEUR"/>
              </a:rPr>
              <a:t>та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обрамлення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45" dirty="0">
                <a:latin typeface="ISOCPEUR"/>
                <a:cs typeface="ISOCPEUR"/>
              </a:rPr>
              <a:t>отворів</a:t>
            </a:r>
            <a:endParaRPr sz="1300">
              <a:latin typeface="ISOCPEUR"/>
              <a:cs typeface="ISOCPEUR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73907" y="1711417"/>
            <a:ext cx="32512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0" dirty="0">
                <a:latin typeface="ISOCPEUR"/>
                <a:cs typeface="ISOCPEUR"/>
              </a:rPr>
              <a:t>-</a:t>
            </a:r>
            <a:r>
              <a:rPr sz="900" i="1" spc="-10" dirty="0">
                <a:latin typeface="ISOCPEUR"/>
                <a:cs typeface="ISOCPEUR"/>
              </a:rPr>
              <a:t>0,110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195621" y="2138460"/>
            <a:ext cx="14160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0" dirty="0">
                <a:latin typeface="ISOCPEUR"/>
                <a:cs typeface="ISOCPEUR"/>
              </a:rPr>
              <a:t>Г</a:t>
            </a:r>
            <a:r>
              <a:rPr sz="900" i="1" spc="-265" dirty="0">
                <a:latin typeface="ISOCPEUR"/>
                <a:cs typeface="ISOCPEUR"/>
              </a:rPr>
              <a:t> </a:t>
            </a: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084306" y="2286205"/>
            <a:ext cx="36385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(</a:t>
            </a:r>
            <a:r>
              <a:rPr sz="900" i="1" spc="-215" dirty="0">
                <a:latin typeface="ISOCPEUR"/>
                <a:cs typeface="ISOCPEUR"/>
              </a:rPr>
              <a:t> </a:t>
            </a:r>
            <a:r>
              <a:rPr sz="900" i="1" spc="35" dirty="0">
                <a:latin typeface="ISOCPEUR"/>
                <a:cs typeface="ISOCPEUR"/>
              </a:rPr>
              <a:t>шт.4)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785588" y="2947033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760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453668" y="2947033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1885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23995" y="2624501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326547" y="1907759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651190" y="1004946"/>
            <a:ext cx="11589385" cy="5134610"/>
            <a:chOff x="651190" y="1004946"/>
            <a:chExt cx="11589385" cy="5134610"/>
          </a:xfrm>
        </p:grpSpPr>
        <p:sp>
          <p:nvSpPr>
            <p:cNvPr id="33" name="object 33"/>
            <p:cNvSpPr/>
            <p:nvPr/>
          </p:nvSpPr>
          <p:spPr>
            <a:xfrm>
              <a:off x="6357078" y="4904253"/>
              <a:ext cx="1217930" cy="48895"/>
            </a:xfrm>
            <a:custGeom>
              <a:avLst/>
              <a:gdLst/>
              <a:ahLst/>
              <a:cxnLst/>
              <a:rect l="l" t="t" r="r" b="b"/>
              <a:pathLst>
                <a:path w="1217929" h="48895">
                  <a:moveTo>
                    <a:pt x="0" y="48573"/>
                  </a:moveTo>
                  <a:lnTo>
                    <a:pt x="1217377" y="48573"/>
                  </a:lnTo>
                  <a:lnTo>
                    <a:pt x="1217377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650300" y="117521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98271" y="117521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232659" y="1175212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57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813416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224077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790577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829851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333803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965261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597730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101682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40956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0707456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118117" y="1006216"/>
              <a:ext cx="0" cy="4893310"/>
            </a:xfrm>
            <a:custGeom>
              <a:avLst/>
              <a:gdLst/>
              <a:ahLst/>
              <a:cxnLst/>
              <a:rect l="l" t="t" r="r" b="b"/>
              <a:pathLst>
                <a:path h="4893310">
                  <a:moveTo>
                    <a:pt x="0" y="4892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91529" y="1198487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1529" y="1485881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1529" y="2801418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1529" y="3348884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1529" y="4546023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91529" y="4928540"/>
              <a:ext cx="11320780" cy="0"/>
            </a:xfrm>
            <a:custGeom>
              <a:avLst/>
              <a:gdLst/>
              <a:ahLst/>
              <a:cxnLst/>
              <a:rect l="l" t="t" r="r" b="b"/>
              <a:pathLst>
                <a:path w="11320780">
                  <a:moveTo>
                    <a:pt x="0" y="0"/>
                  </a:moveTo>
                  <a:lnTo>
                    <a:pt x="11320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92488" y="5896471"/>
              <a:ext cx="242868" cy="242868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03148" y="5896471"/>
              <a:ext cx="242868" cy="242868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669649" y="5896471"/>
              <a:ext cx="242868" cy="242868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08923" y="5896471"/>
              <a:ext cx="242868" cy="242868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212875" y="5896471"/>
              <a:ext cx="242868" cy="24286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844332" y="5896471"/>
              <a:ext cx="242868" cy="242868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476802" y="5896471"/>
              <a:ext cx="242868" cy="242868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980754" y="5896471"/>
              <a:ext cx="242868" cy="24286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20027" y="5896471"/>
              <a:ext cx="242868" cy="242868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586529" y="5896471"/>
              <a:ext cx="242868" cy="242868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997188" y="5896471"/>
              <a:ext cx="242868" cy="242868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51190" y="4806600"/>
              <a:ext cx="242868" cy="242868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51190" y="4424082"/>
              <a:ext cx="242868" cy="242868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51190" y="3226944"/>
              <a:ext cx="242868" cy="242868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51190" y="2679478"/>
              <a:ext cx="242868" cy="242868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51190" y="1076547"/>
              <a:ext cx="242868" cy="242868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51190" y="1363941"/>
              <a:ext cx="242868" cy="242868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813416" y="58048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118117" y="58048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813416" y="5781615"/>
              <a:ext cx="10304780" cy="0"/>
            </a:xfrm>
            <a:custGeom>
              <a:avLst/>
              <a:gdLst/>
              <a:ahLst/>
              <a:cxnLst/>
              <a:rect l="l" t="t" r="r" b="b"/>
              <a:pathLst>
                <a:path w="10304780">
                  <a:moveTo>
                    <a:pt x="0" y="0"/>
                  </a:moveTo>
                  <a:lnTo>
                    <a:pt x="103047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" name="object 74"/>
          <p:cNvSpPr txBox="1"/>
          <p:nvPr/>
        </p:nvSpPr>
        <p:spPr>
          <a:xfrm>
            <a:off x="6658083" y="5673230"/>
            <a:ext cx="2362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43100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1787106" y="5592122"/>
            <a:ext cx="10357485" cy="215900"/>
            <a:chOff x="1787106" y="5592122"/>
            <a:chExt cx="10357485" cy="215900"/>
          </a:xfrm>
        </p:grpSpPr>
        <p:sp>
          <p:nvSpPr>
            <p:cNvPr id="76" name="object 76"/>
            <p:cNvSpPr/>
            <p:nvPr/>
          </p:nvSpPr>
          <p:spPr>
            <a:xfrm>
              <a:off x="1787106" y="57553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787106" y="57553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2090794" y="575530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2090794" y="575530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13416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224076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813416" y="5622739"/>
              <a:ext cx="1410970" cy="0"/>
            </a:xfrm>
            <a:custGeom>
              <a:avLst/>
              <a:gdLst/>
              <a:ahLst/>
              <a:cxnLst/>
              <a:rect l="l" t="t" r="r" b="b"/>
              <a:pathLst>
                <a:path w="1410970">
                  <a:moveTo>
                    <a:pt x="0" y="0"/>
                  </a:moveTo>
                  <a:lnTo>
                    <a:pt x="14106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78710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78710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19776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19776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5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2413959" y="5515365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5900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8" name="object 88"/>
          <p:cNvGrpSpPr/>
          <p:nvPr/>
        </p:nvGrpSpPr>
        <p:grpSpPr>
          <a:xfrm>
            <a:off x="3197766" y="5592122"/>
            <a:ext cx="1619250" cy="62865"/>
            <a:chOff x="3197766" y="5592122"/>
            <a:chExt cx="1619250" cy="62865"/>
          </a:xfrm>
        </p:grpSpPr>
        <p:sp>
          <p:nvSpPr>
            <p:cNvPr id="89" name="object 89"/>
            <p:cNvSpPr/>
            <p:nvPr/>
          </p:nvSpPr>
          <p:spPr>
            <a:xfrm>
              <a:off x="3224076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790577" y="56470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224076" y="5622739"/>
              <a:ext cx="1566545" cy="0"/>
            </a:xfrm>
            <a:custGeom>
              <a:avLst/>
              <a:gdLst/>
              <a:ahLst/>
              <a:cxnLst/>
              <a:rect l="l" t="t" r="r" b="b"/>
              <a:pathLst>
                <a:path w="1566545">
                  <a:moveTo>
                    <a:pt x="0" y="0"/>
                  </a:moveTo>
                  <a:lnTo>
                    <a:pt x="15665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19776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19776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763254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763254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3900515" y="5515365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6550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7" name="object 97"/>
          <p:cNvGrpSpPr/>
          <p:nvPr/>
        </p:nvGrpSpPr>
        <p:grpSpPr>
          <a:xfrm>
            <a:off x="4763254" y="5592122"/>
            <a:ext cx="1093470" cy="62865"/>
            <a:chOff x="4763254" y="5592122"/>
            <a:chExt cx="1093470" cy="62865"/>
          </a:xfrm>
        </p:grpSpPr>
        <p:sp>
          <p:nvSpPr>
            <p:cNvPr id="98" name="object 98"/>
            <p:cNvSpPr/>
            <p:nvPr/>
          </p:nvSpPr>
          <p:spPr>
            <a:xfrm>
              <a:off x="4790577" y="56470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829851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790577" y="5622739"/>
              <a:ext cx="1039494" cy="0"/>
            </a:xfrm>
            <a:custGeom>
              <a:avLst/>
              <a:gdLst/>
              <a:ahLst/>
              <a:cxnLst/>
              <a:rect l="l" t="t" r="r" b="b"/>
              <a:pathLst>
                <a:path w="1039495">
                  <a:moveTo>
                    <a:pt x="0" y="0"/>
                  </a:moveTo>
                  <a:lnTo>
                    <a:pt x="1039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763254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4763254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5803541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803541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" name="object 105"/>
          <p:cNvSpPr txBox="1"/>
          <p:nvPr/>
        </p:nvSpPr>
        <p:spPr>
          <a:xfrm>
            <a:off x="5200873" y="551536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4350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5803540" y="5592122"/>
            <a:ext cx="556895" cy="58419"/>
            <a:chOff x="5803540" y="5592122"/>
            <a:chExt cx="556895" cy="58419"/>
          </a:xfrm>
        </p:grpSpPr>
        <p:sp>
          <p:nvSpPr>
            <p:cNvPr id="107" name="object 107"/>
            <p:cNvSpPr/>
            <p:nvPr/>
          </p:nvSpPr>
          <p:spPr>
            <a:xfrm>
              <a:off x="5829851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333803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829851" y="5622739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89">
                  <a:moveTo>
                    <a:pt x="0" y="0"/>
                  </a:moveTo>
                  <a:lnTo>
                    <a:pt x="5039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803540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803540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306480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306480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5982099" y="5515365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2105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5" name="object 115"/>
          <p:cNvGrpSpPr/>
          <p:nvPr/>
        </p:nvGrpSpPr>
        <p:grpSpPr>
          <a:xfrm>
            <a:off x="6306480" y="5592122"/>
            <a:ext cx="686435" cy="62865"/>
            <a:chOff x="6306480" y="5592122"/>
            <a:chExt cx="686435" cy="62865"/>
          </a:xfrm>
        </p:grpSpPr>
        <p:sp>
          <p:nvSpPr>
            <p:cNvPr id="116" name="object 116"/>
            <p:cNvSpPr/>
            <p:nvPr/>
          </p:nvSpPr>
          <p:spPr>
            <a:xfrm>
              <a:off x="6333803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6965260" y="56470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333803" y="5622739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4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306480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6306480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6938950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6938950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" name="object 123"/>
          <p:cNvSpPr txBox="1"/>
          <p:nvPr/>
        </p:nvSpPr>
        <p:spPr>
          <a:xfrm>
            <a:off x="6540696" y="551536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2645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6938950" y="5592122"/>
            <a:ext cx="685165" cy="62865"/>
            <a:chOff x="6938950" y="5592122"/>
            <a:chExt cx="685165" cy="62865"/>
          </a:xfrm>
        </p:grpSpPr>
        <p:sp>
          <p:nvSpPr>
            <p:cNvPr id="125" name="object 125"/>
            <p:cNvSpPr/>
            <p:nvPr/>
          </p:nvSpPr>
          <p:spPr>
            <a:xfrm>
              <a:off x="6965260" y="56470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597730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6965260" y="5622739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6938950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6938950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571419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571419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" name="object 132"/>
          <p:cNvSpPr txBox="1"/>
          <p:nvPr/>
        </p:nvSpPr>
        <p:spPr>
          <a:xfrm>
            <a:off x="7173166" y="551536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2645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3" name="object 133"/>
          <p:cNvGrpSpPr/>
          <p:nvPr/>
        </p:nvGrpSpPr>
        <p:grpSpPr>
          <a:xfrm>
            <a:off x="7571420" y="5592122"/>
            <a:ext cx="556895" cy="58419"/>
            <a:chOff x="7571420" y="5592122"/>
            <a:chExt cx="556895" cy="58419"/>
          </a:xfrm>
        </p:grpSpPr>
        <p:sp>
          <p:nvSpPr>
            <p:cNvPr id="134" name="object 134"/>
            <p:cNvSpPr/>
            <p:nvPr/>
          </p:nvSpPr>
          <p:spPr>
            <a:xfrm>
              <a:off x="7597730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101682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597730" y="5622739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571420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71420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074359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74359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" name="object 141"/>
          <p:cNvSpPr txBox="1"/>
          <p:nvPr/>
        </p:nvSpPr>
        <p:spPr>
          <a:xfrm>
            <a:off x="7749978" y="5515365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2105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8074359" y="5592122"/>
            <a:ext cx="1093470" cy="62865"/>
            <a:chOff x="8074359" y="5592122"/>
            <a:chExt cx="1093470" cy="62865"/>
          </a:xfrm>
        </p:grpSpPr>
        <p:sp>
          <p:nvSpPr>
            <p:cNvPr id="143" name="object 143"/>
            <p:cNvSpPr/>
            <p:nvPr/>
          </p:nvSpPr>
          <p:spPr>
            <a:xfrm>
              <a:off x="8101682" y="55933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9140956" y="56470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01682" y="5622739"/>
              <a:ext cx="1039494" cy="0"/>
            </a:xfrm>
            <a:custGeom>
              <a:avLst/>
              <a:gdLst/>
              <a:ahLst/>
              <a:cxnLst/>
              <a:rect l="l" t="t" r="r" b="b"/>
              <a:pathLst>
                <a:path w="1039495">
                  <a:moveTo>
                    <a:pt x="0" y="0"/>
                  </a:moveTo>
                  <a:lnTo>
                    <a:pt x="1039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74359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74359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9114645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9114645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8511978" y="551536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4350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9114645" y="5596428"/>
            <a:ext cx="1619250" cy="58419"/>
            <a:chOff x="9114645" y="5596428"/>
            <a:chExt cx="1619250" cy="58419"/>
          </a:xfrm>
        </p:grpSpPr>
        <p:sp>
          <p:nvSpPr>
            <p:cNvPr id="152" name="object 152"/>
            <p:cNvSpPr/>
            <p:nvPr/>
          </p:nvSpPr>
          <p:spPr>
            <a:xfrm>
              <a:off x="9140956" y="56470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0707457" y="56470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9140956" y="5622738"/>
              <a:ext cx="1566545" cy="0"/>
            </a:xfrm>
            <a:custGeom>
              <a:avLst/>
              <a:gdLst/>
              <a:ahLst/>
              <a:cxnLst/>
              <a:rect l="l" t="t" r="r" b="b"/>
              <a:pathLst>
                <a:path w="1566545">
                  <a:moveTo>
                    <a:pt x="0" y="0"/>
                  </a:moveTo>
                  <a:lnTo>
                    <a:pt x="15665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9114645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9114645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068114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068114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/>
          <p:cNvSpPr txBox="1"/>
          <p:nvPr/>
        </p:nvSpPr>
        <p:spPr>
          <a:xfrm>
            <a:off x="9817395" y="5515365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6550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0" name="object 160"/>
          <p:cNvGrpSpPr/>
          <p:nvPr/>
        </p:nvGrpSpPr>
        <p:grpSpPr>
          <a:xfrm>
            <a:off x="10681146" y="5596428"/>
            <a:ext cx="1463675" cy="58419"/>
            <a:chOff x="10681146" y="5596428"/>
            <a:chExt cx="1463675" cy="58419"/>
          </a:xfrm>
        </p:grpSpPr>
        <p:sp>
          <p:nvSpPr>
            <p:cNvPr id="161" name="object 161"/>
            <p:cNvSpPr/>
            <p:nvPr/>
          </p:nvSpPr>
          <p:spPr>
            <a:xfrm>
              <a:off x="10707457" y="56470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2118117" y="56470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0707457" y="5622738"/>
              <a:ext cx="1410970" cy="0"/>
            </a:xfrm>
            <a:custGeom>
              <a:avLst/>
              <a:gdLst/>
              <a:ahLst/>
              <a:cxnLst/>
              <a:rect l="l" t="t" r="r" b="b"/>
              <a:pathLst>
                <a:path w="1410970">
                  <a:moveTo>
                    <a:pt x="0" y="0"/>
                  </a:moveTo>
                  <a:lnTo>
                    <a:pt x="14106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068114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0681146" y="559642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2090794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2090794" y="559642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" name="object 168"/>
          <p:cNvSpPr txBox="1"/>
          <p:nvPr/>
        </p:nvSpPr>
        <p:spPr>
          <a:xfrm>
            <a:off x="11306987" y="5515365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5900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9" name="object 169"/>
          <p:cNvGrpSpPr/>
          <p:nvPr/>
        </p:nvGrpSpPr>
        <p:grpSpPr>
          <a:xfrm>
            <a:off x="1180689" y="4519712"/>
            <a:ext cx="58419" cy="435609"/>
            <a:chOff x="1180689" y="4519712"/>
            <a:chExt cx="58419" cy="435609"/>
          </a:xfrm>
        </p:grpSpPr>
        <p:sp>
          <p:nvSpPr>
            <p:cNvPr id="170" name="object 170"/>
            <p:cNvSpPr/>
            <p:nvPr/>
          </p:nvSpPr>
          <p:spPr>
            <a:xfrm>
              <a:off x="1181959" y="4928540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4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81959" y="45460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212317" y="4546022"/>
              <a:ext cx="0" cy="382905"/>
            </a:xfrm>
            <a:custGeom>
              <a:avLst/>
              <a:gdLst/>
              <a:ahLst/>
              <a:cxnLst/>
              <a:rect l="l" t="t" r="r" b="b"/>
              <a:pathLst>
                <a:path h="382904">
                  <a:moveTo>
                    <a:pt x="0" y="3825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86006" y="490222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86006" y="490222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86006" y="45197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86006" y="45197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" name="object 177"/>
          <p:cNvSpPr txBox="1"/>
          <p:nvPr/>
        </p:nvSpPr>
        <p:spPr>
          <a:xfrm>
            <a:off x="1123211" y="4654631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78" name="object 178"/>
          <p:cNvGrpSpPr/>
          <p:nvPr/>
        </p:nvGrpSpPr>
        <p:grpSpPr>
          <a:xfrm>
            <a:off x="1180689" y="3322573"/>
            <a:ext cx="58419" cy="1250315"/>
            <a:chOff x="1180689" y="3322573"/>
            <a:chExt cx="58419" cy="1250315"/>
          </a:xfrm>
        </p:grpSpPr>
        <p:sp>
          <p:nvSpPr>
            <p:cNvPr id="179" name="object 179"/>
            <p:cNvSpPr/>
            <p:nvPr/>
          </p:nvSpPr>
          <p:spPr>
            <a:xfrm>
              <a:off x="1181959" y="45460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81959" y="33488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212317" y="3348884"/>
              <a:ext cx="0" cy="1197610"/>
            </a:xfrm>
            <a:custGeom>
              <a:avLst/>
              <a:gdLst/>
              <a:ahLst/>
              <a:cxnLst/>
              <a:rect l="l" t="t" r="r" b="b"/>
              <a:pathLst>
                <a:path h="1197610">
                  <a:moveTo>
                    <a:pt x="0" y="11971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86006" y="45197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86006" y="45197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186006" y="3322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186006" y="3322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6" name="object 186"/>
          <p:cNvSpPr txBox="1"/>
          <p:nvPr/>
        </p:nvSpPr>
        <p:spPr>
          <a:xfrm>
            <a:off x="1123211" y="3854926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5005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87" name="object 187"/>
          <p:cNvGrpSpPr/>
          <p:nvPr/>
        </p:nvGrpSpPr>
        <p:grpSpPr>
          <a:xfrm>
            <a:off x="1180689" y="1459571"/>
            <a:ext cx="58419" cy="1917064"/>
            <a:chOff x="1180689" y="1459571"/>
            <a:chExt cx="58419" cy="1917064"/>
          </a:xfrm>
        </p:grpSpPr>
        <p:sp>
          <p:nvSpPr>
            <p:cNvPr id="188" name="object 188"/>
            <p:cNvSpPr/>
            <p:nvPr/>
          </p:nvSpPr>
          <p:spPr>
            <a:xfrm>
              <a:off x="1181959" y="33488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181959" y="28014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2317" y="2801418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4">
                  <a:moveTo>
                    <a:pt x="0" y="547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186006" y="3322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186006" y="33225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186006" y="277510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186006" y="277510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181959" y="28014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181959" y="14858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212317" y="1485881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20">
                  <a:moveTo>
                    <a:pt x="0" y="1315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186006" y="277510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186006" y="277510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186006" y="145957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186006" y="145957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2" name="object 202"/>
          <p:cNvSpPr txBox="1"/>
          <p:nvPr/>
        </p:nvSpPr>
        <p:spPr>
          <a:xfrm>
            <a:off x="1123211" y="2050617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5505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03" name="object 203"/>
          <p:cNvGrpSpPr/>
          <p:nvPr/>
        </p:nvGrpSpPr>
        <p:grpSpPr>
          <a:xfrm>
            <a:off x="1180689" y="1172177"/>
            <a:ext cx="58419" cy="340360"/>
            <a:chOff x="1180689" y="1172177"/>
            <a:chExt cx="58419" cy="340360"/>
          </a:xfrm>
        </p:grpSpPr>
        <p:sp>
          <p:nvSpPr>
            <p:cNvPr id="204" name="object 204"/>
            <p:cNvSpPr/>
            <p:nvPr/>
          </p:nvSpPr>
          <p:spPr>
            <a:xfrm>
              <a:off x="1181959" y="14858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181959" y="1198487"/>
              <a:ext cx="30480" cy="287655"/>
            </a:xfrm>
            <a:custGeom>
              <a:avLst/>
              <a:gdLst/>
              <a:ahLst/>
              <a:cxnLst/>
              <a:rect l="l" t="t" r="r" b="b"/>
              <a:pathLst>
                <a:path w="30480" h="287655">
                  <a:moveTo>
                    <a:pt x="0" y="0"/>
                  </a:moveTo>
                  <a:lnTo>
                    <a:pt x="30358" y="0"/>
                  </a:lnTo>
                  <a:lnTo>
                    <a:pt x="30358" y="287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186006" y="145957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186006" y="145957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186006" y="11721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186006" y="11721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" name="object 210"/>
          <p:cNvSpPr txBox="1"/>
          <p:nvPr/>
        </p:nvSpPr>
        <p:spPr>
          <a:xfrm>
            <a:off x="1123211" y="1260546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11" name="object 211"/>
          <p:cNvGrpSpPr/>
          <p:nvPr/>
        </p:nvGrpSpPr>
        <p:grpSpPr>
          <a:xfrm>
            <a:off x="1025106" y="1172177"/>
            <a:ext cx="58419" cy="3782695"/>
            <a:chOff x="1025106" y="1172177"/>
            <a:chExt cx="58419" cy="3782695"/>
          </a:xfrm>
        </p:grpSpPr>
        <p:sp>
          <p:nvSpPr>
            <p:cNvPr id="212" name="object 212"/>
            <p:cNvSpPr/>
            <p:nvPr/>
          </p:nvSpPr>
          <p:spPr>
            <a:xfrm>
              <a:off x="1045345" y="119848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45345" y="492854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051417" y="1198487"/>
              <a:ext cx="0" cy="3730625"/>
            </a:xfrm>
            <a:custGeom>
              <a:avLst/>
              <a:gdLst/>
              <a:ahLst/>
              <a:cxnLst/>
              <a:rect l="l" t="t" r="r" b="b"/>
              <a:pathLst>
                <a:path h="3730625">
                  <a:moveTo>
                    <a:pt x="0" y="0"/>
                  </a:moveTo>
                  <a:lnTo>
                    <a:pt x="0" y="37300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025106" y="11721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025106" y="11721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025106" y="490222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025106" y="490222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9" name="object 219"/>
          <p:cNvSpPr txBox="1"/>
          <p:nvPr/>
        </p:nvSpPr>
        <p:spPr>
          <a:xfrm>
            <a:off x="962311" y="2959768"/>
            <a:ext cx="269875" cy="2298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15600</a:t>
            </a:r>
            <a:endParaRPr sz="650">
              <a:latin typeface="ISOCPEUR"/>
              <a:cs typeface="ISOCPEUR"/>
            </a:endParaRPr>
          </a:p>
          <a:p>
            <a:pPr marL="21590">
              <a:lnSpc>
                <a:spcPct val="100000"/>
              </a:lnSpc>
              <a:spcBef>
                <a:spcPts val="484"/>
              </a:spcBef>
            </a:pPr>
            <a:r>
              <a:rPr sz="650" i="1" spc="-20" dirty="0">
                <a:latin typeface="ISOCPEUR"/>
                <a:cs typeface="ISOCPEUR"/>
              </a:rPr>
              <a:t>2290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20" name="object 220"/>
          <p:cNvGrpSpPr/>
          <p:nvPr/>
        </p:nvGrpSpPr>
        <p:grpSpPr>
          <a:xfrm>
            <a:off x="1786600" y="750699"/>
            <a:ext cx="10358755" cy="4625975"/>
            <a:chOff x="1786600" y="750699"/>
            <a:chExt cx="10358755" cy="4625975"/>
          </a:xfrm>
        </p:grpSpPr>
        <p:sp>
          <p:nvSpPr>
            <p:cNvPr id="221" name="object 221"/>
            <p:cNvSpPr/>
            <p:nvPr/>
          </p:nvSpPr>
          <p:spPr>
            <a:xfrm>
              <a:off x="7215212" y="3379242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89">
                  <a:moveTo>
                    <a:pt x="0" y="50395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215212" y="3319537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05"/>
                  </a:move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167651" y="3367099"/>
              <a:ext cx="0" cy="468630"/>
            </a:xfrm>
            <a:custGeom>
              <a:avLst/>
              <a:gdLst/>
              <a:ahLst/>
              <a:cxnLst/>
              <a:rect l="l" t="t" r="r" b="b"/>
              <a:pathLst>
                <a:path h="468629">
                  <a:moveTo>
                    <a:pt x="0" y="46853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716320" y="3379242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89">
                  <a:moveTo>
                    <a:pt x="0" y="50395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716320" y="3319537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05"/>
                  </a:move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763882" y="3379242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45639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763882" y="336709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16320" y="3319537"/>
              <a:ext cx="499109" cy="0"/>
            </a:xfrm>
            <a:custGeom>
              <a:avLst/>
              <a:gdLst/>
              <a:ahLst/>
              <a:cxnLst/>
              <a:rect l="l" t="t" r="r" b="b"/>
              <a:pathLst>
                <a:path w="499109">
                  <a:moveTo>
                    <a:pt x="0" y="0"/>
                  </a:moveTo>
                  <a:lnTo>
                    <a:pt x="49889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716320" y="3883194"/>
              <a:ext cx="499109" cy="0"/>
            </a:xfrm>
            <a:custGeom>
              <a:avLst/>
              <a:gdLst/>
              <a:ahLst/>
              <a:cxnLst/>
              <a:rect l="l" t="t" r="r" b="b"/>
              <a:pathLst>
                <a:path w="499109">
                  <a:moveTo>
                    <a:pt x="0" y="0"/>
                  </a:moveTo>
                  <a:lnTo>
                    <a:pt x="498892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763882" y="3835632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76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763882" y="3367099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7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227932" y="1175212"/>
              <a:ext cx="48895" cy="263525"/>
            </a:xfrm>
            <a:custGeom>
              <a:avLst/>
              <a:gdLst/>
              <a:ahLst/>
              <a:cxnLst/>
              <a:rect l="l" t="t" r="r" b="b"/>
              <a:pathLst>
                <a:path w="48895" h="263525">
                  <a:moveTo>
                    <a:pt x="48573" y="0"/>
                  </a:moveTo>
                  <a:lnTo>
                    <a:pt x="48573" y="263107"/>
                  </a:lnTo>
                  <a:lnTo>
                    <a:pt x="0" y="263107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790141" y="1461595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0" y="263107"/>
                  </a:moveTo>
                  <a:lnTo>
                    <a:pt x="47561" y="263107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790141" y="2473546"/>
              <a:ext cx="47625" cy="358775"/>
            </a:xfrm>
            <a:custGeom>
              <a:avLst/>
              <a:gdLst/>
              <a:ahLst/>
              <a:cxnLst/>
              <a:rect l="l" t="t" r="r" b="b"/>
              <a:pathLst>
                <a:path w="47625" h="358775">
                  <a:moveTo>
                    <a:pt x="0" y="358230"/>
                  </a:moveTo>
                  <a:lnTo>
                    <a:pt x="47561" y="35823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790141" y="3367099"/>
              <a:ext cx="47625" cy="359410"/>
            </a:xfrm>
            <a:custGeom>
              <a:avLst/>
              <a:gdLst/>
              <a:ahLst/>
              <a:cxnLst/>
              <a:rect l="l" t="t" r="r" b="b"/>
              <a:pathLst>
                <a:path w="47625" h="359410">
                  <a:moveTo>
                    <a:pt x="0" y="359242"/>
                  </a:moveTo>
                  <a:lnTo>
                    <a:pt x="47561" y="359242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359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790141" y="4307202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0" y="263107"/>
                  </a:moveTo>
                  <a:lnTo>
                    <a:pt x="47561" y="263107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650300" y="1175212"/>
              <a:ext cx="47625" cy="334010"/>
            </a:xfrm>
            <a:custGeom>
              <a:avLst/>
              <a:gdLst/>
              <a:ahLst/>
              <a:cxnLst/>
              <a:rect l="l" t="t" r="r" b="b"/>
              <a:pathLst>
                <a:path w="47625" h="334009">
                  <a:moveTo>
                    <a:pt x="0" y="333943"/>
                  </a:moveTo>
                  <a:lnTo>
                    <a:pt x="47561" y="33394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33394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4850282" y="1175212"/>
              <a:ext cx="154940" cy="47625"/>
            </a:xfrm>
            <a:custGeom>
              <a:avLst/>
              <a:gdLst/>
              <a:ahLst/>
              <a:cxnLst/>
              <a:rect l="l" t="t" r="r" b="b"/>
              <a:pathLst>
                <a:path w="154939" h="47625">
                  <a:moveTo>
                    <a:pt x="154828" y="0"/>
                  </a:moveTo>
                  <a:lnTo>
                    <a:pt x="154828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482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629485" y="1175212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6533157" y="1175212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317420" y="1175212"/>
              <a:ext cx="154940" cy="47625"/>
            </a:xfrm>
            <a:custGeom>
              <a:avLst/>
              <a:gdLst/>
              <a:ahLst/>
              <a:cxnLst/>
              <a:rect l="l" t="t" r="r" b="b"/>
              <a:pathLst>
                <a:path w="154940" h="47625">
                  <a:moveTo>
                    <a:pt x="154828" y="0"/>
                  </a:moveTo>
                  <a:lnTo>
                    <a:pt x="154828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482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038941" y="1175212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0" y="0"/>
                  </a:moveTo>
                  <a:lnTo>
                    <a:pt x="0" y="47561"/>
                  </a:lnTo>
                  <a:lnTo>
                    <a:pt x="263107" y="47561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506603" y="4521735"/>
              <a:ext cx="48895" cy="431165"/>
            </a:xfrm>
            <a:custGeom>
              <a:avLst/>
              <a:gdLst/>
              <a:ahLst/>
              <a:cxnLst/>
              <a:rect l="l" t="t" r="r" b="b"/>
              <a:pathLst>
                <a:path w="48894" h="431164">
                  <a:moveTo>
                    <a:pt x="0" y="431091"/>
                  </a:moveTo>
                  <a:lnTo>
                    <a:pt x="48573" y="43109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310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092523" y="4904253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263107" y="0"/>
                  </a:moveTo>
                  <a:lnTo>
                    <a:pt x="263107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659023" y="4904253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263107" y="0"/>
                  </a:moveTo>
                  <a:lnTo>
                    <a:pt x="263107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809996" y="4904253"/>
              <a:ext cx="156210" cy="48895"/>
            </a:xfrm>
            <a:custGeom>
              <a:avLst/>
              <a:gdLst/>
              <a:ahLst/>
              <a:cxnLst/>
              <a:rect l="l" t="t" r="r" b="b"/>
              <a:pathLst>
                <a:path w="156210" h="48895">
                  <a:moveTo>
                    <a:pt x="155840" y="0"/>
                  </a:moveTo>
                  <a:lnTo>
                    <a:pt x="155840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1558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2093830" y="1461595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2093830" y="2473546"/>
              <a:ext cx="47625" cy="358775"/>
            </a:xfrm>
            <a:custGeom>
              <a:avLst/>
              <a:gdLst/>
              <a:ahLst/>
              <a:cxnLst/>
              <a:rect l="l" t="t" r="r" b="b"/>
              <a:pathLst>
                <a:path w="47625" h="358775">
                  <a:moveTo>
                    <a:pt x="47561" y="358230"/>
                  </a:moveTo>
                  <a:lnTo>
                    <a:pt x="0" y="358230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2093830" y="3367099"/>
              <a:ext cx="47625" cy="359410"/>
            </a:xfrm>
            <a:custGeom>
              <a:avLst/>
              <a:gdLst/>
              <a:ahLst/>
              <a:cxnLst/>
              <a:rect l="l" t="t" r="r" b="b"/>
              <a:pathLst>
                <a:path w="47625" h="359410">
                  <a:moveTo>
                    <a:pt x="47561" y="359242"/>
                  </a:moveTo>
                  <a:lnTo>
                    <a:pt x="0" y="359242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59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2093830" y="4307202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1232659" y="1175212"/>
              <a:ext cx="48895" cy="334010"/>
            </a:xfrm>
            <a:custGeom>
              <a:avLst/>
              <a:gdLst/>
              <a:ahLst/>
              <a:cxnLst/>
              <a:rect l="l" t="t" r="r" b="b"/>
              <a:pathLst>
                <a:path w="48895" h="334009">
                  <a:moveTo>
                    <a:pt x="48573" y="333943"/>
                  </a:moveTo>
                  <a:lnTo>
                    <a:pt x="0" y="333943"/>
                  </a:lnTo>
                  <a:lnTo>
                    <a:pt x="0" y="0"/>
                  </a:lnTo>
                  <a:lnTo>
                    <a:pt x="48573" y="0"/>
                  </a:lnTo>
                  <a:lnTo>
                    <a:pt x="48573" y="33394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9655027" y="1175212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926422" y="1175212"/>
              <a:ext cx="154940" cy="47625"/>
            </a:xfrm>
            <a:custGeom>
              <a:avLst/>
              <a:gdLst/>
              <a:ahLst/>
              <a:cxnLst/>
              <a:rect l="l" t="t" r="r" b="b"/>
              <a:pathLst>
                <a:path w="154940" h="47625">
                  <a:moveTo>
                    <a:pt x="0" y="0"/>
                  </a:moveTo>
                  <a:lnTo>
                    <a:pt x="0" y="47561"/>
                  </a:lnTo>
                  <a:lnTo>
                    <a:pt x="154828" y="47561"/>
                  </a:lnTo>
                  <a:lnTo>
                    <a:pt x="154828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0575903" y="4904253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0" y="0"/>
                  </a:moveTo>
                  <a:lnTo>
                    <a:pt x="0" y="48573"/>
                  </a:lnTo>
                  <a:lnTo>
                    <a:pt x="263107" y="48573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9009402" y="4904253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0" y="0"/>
                  </a:moveTo>
                  <a:lnTo>
                    <a:pt x="0" y="48573"/>
                  </a:lnTo>
                  <a:lnTo>
                    <a:pt x="263107" y="48573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9965696" y="4904253"/>
              <a:ext cx="156210" cy="48895"/>
            </a:xfrm>
            <a:custGeom>
              <a:avLst/>
              <a:gdLst/>
              <a:ahLst/>
              <a:cxnLst/>
              <a:rect l="l" t="t" r="r" b="b"/>
              <a:pathLst>
                <a:path w="156209" h="48895">
                  <a:moveTo>
                    <a:pt x="0" y="0"/>
                  </a:moveTo>
                  <a:lnTo>
                    <a:pt x="0" y="48573"/>
                  </a:lnTo>
                  <a:lnTo>
                    <a:pt x="155840" y="48573"/>
                  </a:lnTo>
                  <a:lnTo>
                    <a:pt x="15584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1376356" y="4521735"/>
              <a:ext cx="47625" cy="431165"/>
            </a:xfrm>
            <a:custGeom>
              <a:avLst/>
              <a:gdLst/>
              <a:ahLst/>
              <a:cxnLst/>
              <a:rect l="l" t="t" r="r" b="b"/>
              <a:pathLst>
                <a:path w="47625" h="431164">
                  <a:moveTo>
                    <a:pt x="47561" y="431091"/>
                  </a:moveTo>
                  <a:lnTo>
                    <a:pt x="0" y="431091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4310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559032" y="214466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227932" y="2144662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69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897844" y="214466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6747691" y="2144662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69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408495" y="214466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986128" y="214466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9655027" y="214466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0324939" y="214466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104474" y="3319537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5117437" y="3319537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10" h="60325">
                  <a:moveTo>
                    <a:pt x="0" y="0"/>
                  </a:moveTo>
                  <a:lnTo>
                    <a:pt x="359242" y="0"/>
                  </a:lnTo>
                  <a:lnTo>
                    <a:pt x="359242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454853" y="3319537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09" h="60325">
                  <a:moveTo>
                    <a:pt x="0" y="0"/>
                  </a:moveTo>
                  <a:lnTo>
                    <a:pt x="359242" y="0"/>
                  </a:lnTo>
                  <a:lnTo>
                    <a:pt x="359242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5916879" y="3803250"/>
              <a:ext cx="191770" cy="48895"/>
            </a:xfrm>
            <a:custGeom>
              <a:avLst/>
              <a:gdLst/>
              <a:ahLst/>
              <a:cxnLst/>
              <a:rect l="l" t="t" r="r" b="b"/>
              <a:pathLst>
                <a:path w="191770" h="48895">
                  <a:moveTo>
                    <a:pt x="0" y="0"/>
                  </a:moveTo>
                  <a:lnTo>
                    <a:pt x="191258" y="0"/>
                  </a:lnTo>
                  <a:lnTo>
                    <a:pt x="191258" y="48573"/>
                  </a:lnTo>
                  <a:lnTo>
                    <a:pt x="0" y="485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3200802" y="3908493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766290" y="3908493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9117681" y="3908493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0683170" y="3908493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1353082" y="3319537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361753" y="2772072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530890" y="3319537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6786145" y="2772072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09" h="60325">
                  <a:moveTo>
                    <a:pt x="359242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9242" y="59705"/>
                  </a:lnTo>
                  <a:lnTo>
                    <a:pt x="3592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6297373" y="3319537"/>
              <a:ext cx="60325" cy="909319"/>
            </a:xfrm>
            <a:custGeom>
              <a:avLst/>
              <a:gdLst/>
              <a:ahLst/>
              <a:cxnLst/>
              <a:rect l="l" t="t" r="r" b="b"/>
              <a:pathLst>
                <a:path w="60325" h="909320">
                  <a:moveTo>
                    <a:pt x="59705" y="0"/>
                  </a:moveTo>
                  <a:lnTo>
                    <a:pt x="59705" y="908732"/>
                  </a:lnTo>
                  <a:lnTo>
                    <a:pt x="0" y="908732"/>
                  </a:lnTo>
                  <a:lnTo>
                    <a:pt x="0" y="59705"/>
                  </a:lnTo>
                  <a:lnTo>
                    <a:pt x="0" y="0"/>
                  </a:lnTo>
                  <a:lnTo>
                    <a:pt x="5970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6297373" y="4474174"/>
              <a:ext cx="60325" cy="478790"/>
            </a:xfrm>
            <a:custGeom>
              <a:avLst/>
              <a:gdLst/>
              <a:ahLst/>
              <a:cxnLst/>
              <a:rect l="l" t="t" r="r" b="b"/>
              <a:pathLst>
                <a:path w="60325" h="478789">
                  <a:moveTo>
                    <a:pt x="0" y="430079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478652"/>
                  </a:lnTo>
                  <a:lnTo>
                    <a:pt x="0" y="478652"/>
                  </a:lnTo>
                  <a:lnTo>
                    <a:pt x="0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806576" y="214466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077395" y="214466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650300" y="2335921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69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9468828" y="3319537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348214" y="1175212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0" y="0"/>
                  </a:moveTo>
                  <a:lnTo>
                    <a:pt x="0" y="47561"/>
                  </a:lnTo>
                  <a:lnTo>
                    <a:pt x="263107" y="47561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320212" y="1175212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188710" y="4904253"/>
              <a:ext cx="154940" cy="48895"/>
            </a:xfrm>
            <a:custGeom>
              <a:avLst/>
              <a:gdLst/>
              <a:ahLst/>
              <a:cxnLst/>
              <a:rect l="l" t="t" r="r" b="b"/>
              <a:pathLst>
                <a:path w="154940" h="48895">
                  <a:moveTo>
                    <a:pt x="0" y="0"/>
                  </a:moveTo>
                  <a:lnTo>
                    <a:pt x="0" y="48573"/>
                  </a:lnTo>
                  <a:lnTo>
                    <a:pt x="154828" y="48573"/>
                  </a:lnTo>
                  <a:lnTo>
                    <a:pt x="154828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5586983" y="4904253"/>
              <a:ext cx="156210" cy="48895"/>
            </a:xfrm>
            <a:custGeom>
              <a:avLst/>
              <a:gdLst/>
              <a:ahLst/>
              <a:cxnLst/>
              <a:rect l="l" t="t" r="r" b="b"/>
              <a:pathLst>
                <a:path w="156210" h="48895">
                  <a:moveTo>
                    <a:pt x="155840" y="0"/>
                  </a:moveTo>
                  <a:lnTo>
                    <a:pt x="155840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1558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574455" y="3319537"/>
              <a:ext cx="60325" cy="909319"/>
            </a:xfrm>
            <a:custGeom>
              <a:avLst/>
              <a:gdLst/>
              <a:ahLst/>
              <a:cxnLst/>
              <a:rect l="l" t="t" r="r" b="b"/>
              <a:pathLst>
                <a:path w="60325" h="909320">
                  <a:moveTo>
                    <a:pt x="0" y="0"/>
                  </a:moveTo>
                  <a:lnTo>
                    <a:pt x="0" y="908732"/>
                  </a:lnTo>
                  <a:lnTo>
                    <a:pt x="59705" y="908732"/>
                  </a:lnTo>
                  <a:lnTo>
                    <a:pt x="59705" y="59705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574455" y="4474174"/>
              <a:ext cx="60325" cy="478790"/>
            </a:xfrm>
            <a:custGeom>
              <a:avLst/>
              <a:gdLst/>
              <a:ahLst/>
              <a:cxnLst/>
              <a:rect l="l" t="t" r="r" b="b"/>
              <a:pathLst>
                <a:path w="60325" h="478789">
                  <a:moveTo>
                    <a:pt x="59705" y="430079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478652"/>
                  </a:lnTo>
                  <a:lnTo>
                    <a:pt x="59705" y="478652"/>
                  </a:lnTo>
                  <a:lnTo>
                    <a:pt x="59705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1232659" y="2335921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69">
                  <a:moveTo>
                    <a:pt x="0" y="0"/>
                  </a:moveTo>
                  <a:lnTo>
                    <a:pt x="0" y="191258"/>
                  </a:lnTo>
                  <a:lnTo>
                    <a:pt x="48573" y="191258"/>
                  </a:lnTo>
                  <a:lnTo>
                    <a:pt x="48573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439622" y="3803250"/>
              <a:ext cx="191770" cy="48895"/>
            </a:xfrm>
            <a:custGeom>
              <a:avLst/>
              <a:gdLst/>
              <a:ahLst/>
              <a:cxnLst/>
              <a:rect l="l" t="t" r="r" b="b"/>
              <a:pathLst>
                <a:path w="191770" h="48895">
                  <a:moveTo>
                    <a:pt x="0" y="0"/>
                  </a:moveTo>
                  <a:lnTo>
                    <a:pt x="191258" y="0"/>
                  </a:lnTo>
                  <a:lnTo>
                    <a:pt x="191258" y="48573"/>
                  </a:lnTo>
                  <a:lnTo>
                    <a:pt x="0" y="485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0300652" y="3803250"/>
              <a:ext cx="191770" cy="48895"/>
            </a:xfrm>
            <a:custGeom>
              <a:avLst/>
              <a:gdLst/>
              <a:ahLst/>
              <a:cxnLst/>
              <a:rect l="l" t="t" r="r" b="b"/>
              <a:pathLst>
                <a:path w="191770" h="48895">
                  <a:moveTo>
                    <a:pt x="191258" y="0"/>
                  </a:moveTo>
                  <a:lnTo>
                    <a:pt x="0" y="0"/>
                  </a:lnTo>
                  <a:lnTo>
                    <a:pt x="0" y="48573"/>
                  </a:lnTo>
                  <a:lnTo>
                    <a:pt x="191258" y="48573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822383" y="3803250"/>
              <a:ext cx="191770" cy="48895"/>
            </a:xfrm>
            <a:custGeom>
              <a:avLst/>
              <a:gdLst/>
              <a:ahLst/>
              <a:cxnLst/>
              <a:rect l="l" t="t" r="r" b="b"/>
              <a:pathLst>
                <a:path w="191770" h="48895">
                  <a:moveTo>
                    <a:pt x="191258" y="0"/>
                  </a:moveTo>
                  <a:lnTo>
                    <a:pt x="0" y="0"/>
                  </a:lnTo>
                  <a:lnTo>
                    <a:pt x="0" y="48573"/>
                  </a:lnTo>
                  <a:lnTo>
                    <a:pt x="191258" y="48573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5210537" y="2772072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10" h="60325">
                  <a:moveTo>
                    <a:pt x="0" y="0"/>
                  </a:moveTo>
                  <a:lnTo>
                    <a:pt x="359242" y="0"/>
                  </a:lnTo>
                  <a:lnTo>
                    <a:pt x="359242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162347" y="2772072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3439622" y="3319537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0"/>
                  </a:moveTo>
                  <a:lnTo>
                    <a:pt x="191258" y="0"/>
                  </a:lnTo>
                  <a:lnTo>
                    <a:pt x="191258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0300652" y="3319537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0410955" y="2772072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6716320" y="3367099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167651" y="3367099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6297373" y="3851824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790141" y="754241"/>
              <a:ext cx="10351770" cy="4618990"/>
            </a:xfrm>
            <a:custGeom>
              <a:avLst/>
              <a:gdLst/>
              <a:ahLst/>
              <a:cxnLst/>
              <a:rect l="l" t="t" r="r" b="b"/>
              <a:pathLst>
                <a:path w="10351770" h="4618990">
                  <a:moveTo>
                    <a:pt x="0" y="707354"/>
                  </a:moveTo>
                  <a:lnTo>
                    <a:pt x="860158" y="707354"/>
                  </a:lnTo>
                  <a:lnTo>
                    <a:pt x="860158" y="420971"/>
                  </a:lnTo>
                  <a:lnTo>
                    <a:pt x="894565" y="420971"/>
                  </a:lnTo>
                  <a:lnTo>
                    <a:pt x="894565" y="0"/>
                  </a:lnTo>
                  <a:lnTo>
                    <a:pt x="1780022" y="0"/>
                  </a:lnTo>
                  <a:lnTo>
                    <a:pt x="1780022" y="420971"/>
                  </a:lnTo>
                  <a:lnTo>
                    <a:pt x="3181575" y="420971"/>
                  </a:lnTo>
                  <a:lnTo>
                    <a:pt x="3181575" y="0"/>
                  </a:lnTo>
                  <a:lnTo>
                    <a:pt x="4066020" y="0"/>
                  </a:lnTo>
                  <a:lnTo>
                    <a:pt x="4066020" y="420971"/>
                  </a:lnTo>
                  <a:lnTo>
                    <a:pt x="4732896" y="420971"/>
                  </a:lnTo>
                  <a:lnTo>
                    <a:pt x="4732896" y="0"/>
                  </a:lnTo>
                  <a:lnTo>
                    <a:pt x="5618354" y="0"/>
                  </a:lnTo>
                  <a:lnTo>
                    <a:pt x="5618354" y="420971"/>
                  </a:lnTo>
                  <a:lnTo>
                    <a:pt x="6285229" y="420971"/>
                  </a:lnTo>
                  <a:lnTo>
                    <a:pt x="6285229" y="0"/>
                  </a:lnTo>
                  <a:lnTo>
                    <a:pt x="7169675" y="0"/>
                  </a:lnTo>
                  <a:lnTo>
                    <a:pt x="7169675" y="420971"/>
                  </a:lnTo>
                  <a:lnTo>
                    <a:pt x="8534797" y="420971"/>
                  </a:lnTo>
                  <a:lnTo>
                    <a:pt x="8534797" y="0"/>
                  </a:lnTo>
                  <a:lnTo>
                    <a:pt x="9419243" y="0"/>
                  </a:lnTo>
                  <a:lnTo>
                    <a:pt x="9419243" y="420971"/>
                  </a:lnTo>
                  <a:lnTo>
                    <a:pt x="9491091" y="420971"/>
                  </a:lnTo>
                  <a:lnTo>
                    <a:pt x="9491091" y="707354"/>
                  </a:lnTo>
                  <a:lnTo>
                    <a:pt x="10351250" y="707354"/>
                  </a:lnTo>
                  <a:lnTo>
                    <a:pt x="10351250" y="4236028"/>
                  </a:lnTo>
                  <a:lnTo>
                    <a:pt x="9633777" y="4236028"/>
                  </a:lnTo>
                  <a:lnTo>
                    <a:pt x="9633777" y="4198586"/>
                  </a:lnTo>
                  <a:lnTo>
                    <a:pt x="8224128" y="4198586"/>
                  </a:lnTo>
                  <a:lnTo>
                    <a:pt x="8224128" y="4618546"/>
                  </a:lnTo>
                  <a:lnTo>
                    <a:pt x="6478512" y="4618546"/>
                  </a:lnTo>
                  <a:lnTo>
                    <a:pt x="6478512" y="4198586"/>
                  </a:lnTo>
                  <a:lnTo>
                    <a:pt x="5784314" y="4198586"/>
                  </a:lnTo>
                  <a:lnTo>
                    <a:pt x="5784314" y="2577440"/>
                  </a:lnTo>
                  <a:lnTo>
                    <a:pt x="5425071" y="2577440"/>
                  </a:lnTo>
                  <a:lnTo>
                    <a:pt x="5425071" y="2612858"/>
                  </a:lnTo>
                  <a:lnTo>
                    <a:pt x="4973740" y="2612858"/>
                  </a:lnTo>
                  <a:lnTo>
                    <a:pt x="4973740" y="2625001"/>
                  </a:lnTo>
                  <a:lnTo>
                    <a:pt x="4566936" y="2625001"/>
                  </a:lnTo>
                  <a:lnTo>
                    <a:pt x="4566936" y="4198586"/>
                  </a:lnTo>
                  <a:lnTo>
                    <a:pt x="3872737" y="4198586"/>
                  </a:lnTo>
                  <a:lnTo>
                    <a:pt x="3872737" y="4618546"/>
                  </a:lnTo>
                  <a:lnTo>
                    <a:pt x="2127121" y="4618546"/>
                  </a:lnTo>
                  <a:lnTo>
                    <a:pt x="2127121" y="4198586"/>
                  </a:lnTo>
                  <a:lnTo>
                    <a:pt x="716461" y="4198586"/>
                  </a:lnTo>
                  <a:lnTo>
                    <a:pt x="716461" y="4236028"/>
                  </a:lnTo>
                  <a:lnTo>
                    <a:pt x="0" y="4236028"/>
                  </a:lnTo>
                  <a:lnTo>
                    <a:pt x="0" y="7073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108574" y="2738677"/>
              <a:ext cx="240029" cy="35560"/>
            </a:xfrm>
            <a:custGeom>
              <a:avLst/>
              <a:gdLst/>
              <a:ahLst/>
              <a:cxnLst/>
              <a:rect l="l" t="t" r="r" b="b"/>
              <a:pathLst>
                <a:path w="240029" h="35560">
                  <a:moveTo>
                    <a:pt x="239832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239832" y="0"/>
                  </a:lnTo>
                  <a:lnTo>
                    <a:pt x="239832" y="354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108574" y="2738677"/>
              <a:ext cx="240029" cy="35560"/>
            </a:xfrm>
            <a:custGeom>
              <a:avLst/>
              <a:gdLst/>
              <a:ahLst/>
              <a:cxnLst/>
              <a:rect l="l" t="t" r="r" b="b"/>
              <a:pathLst>
                <a:path w="240029" h="35560">
                  <a:moveTo>
                    <a:pt x="0" y="35418"/>
                  </a:moveTo>
                  <a:lnTo>
                    <a:pt x="14167" y="8095"/>
                  </a:lnTo>
                  <a:lnTo>
                    <a:pt x="2398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4537589" y="2738677"/>
              <a:ext cx="240029" cy="35560"/>
            </a:xfrm>
            <a:custGeom>
              <a:avLst/>
              <a:gdLst/>
              <a:ahLst/>
              <a:cxnLst/>
              <a:rect l="l" t="t" r="r" b="b"/>
              <a:pathLst>
                <a:path w="240029" h="35560">
                  <a:moveTo>
                    <a:pt x="239832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239832" y="0"/>
                  </a:lnTo>
                  <a:lnTo>
                    <a:pt x="239832" y="354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4537589" y="2738677"/>
              <a:ext cx="240029" cy="35560"/>
            </a:xfrm>
            <a:custGeom>
              <a:avLst/>
              <a:gdLst/>
              <a:ahLst/>
              <a:cxnLst/>
              <a:rect l="l" t="t" r="r" b="b"/>
              <a:pathLst>
                <a:path w="240029" h="35560">
                  <a:moveTo>
                    <a:pt x="0" y="35418"/>
                  </a:moveTo>
                  <a:lnTo>
                    <a:pt x="14167" y="8095"/>
                  </a:lnTo>
                  <a:lnTo>
                    <a:pt x="2398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778050" y="283076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108138" y="3352932"/>
              <a:ext cx="96520" cy="60325"/>
            </a:xfrm>
            <a:custGeom>
              <a:avLst/>
              <a:gdLst/>
              <a:ahLst/>
              <a:cxnLst/>
              <a:rect l="l" t="t" r="r" b="b"/>
              <a:pathLst>
                <a:path w="96520" h="60325">
                  <a:moveTo>
                    <a:pt x="0" y="0"/>
                  </a:moveTo>
                  <a:lnTo>
                    <a:pt x="96135" y="0"/>
                  </a:lnTo>
                  <a:lnTo>
                    <a:pt x="96135" y="59705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9387872" y="2738677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108138" y="335293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727260" y="3352932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0" y="59705"/>
                  </a:moveTo>
                  <a:lnTo>
                    <a:pt x="0" y="0"/>
                  </a:lnTo>
                  <a:lnTo>
                    <a:pt x="95123" y="0"/>
                  </a:lnTo>
                  <a:lnTo>
                    <a:pt x="95123" y="59705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727260" y="3352932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95123" y="0"/>
                  </a:moveTo>
                  <a:lnTo>
                    <a:pt x="15179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108138" y="3352932"/>
              <a:ext cx="96520" cy="60325"/>
            </a:xfrm>
            <a:custGeom>
              <a:avLst/>
              <a:gdLst/>
              <a:ahLst/>
              <a:cxnLst/>
              <a:rect l="l" t="t" r="r" b="b"/>
              <a:pathLst>
                <a:path w="96520" h="60325">
                  <a:moveTo>
                    <a:pt x="96135" y="0"/>
                  </a:moveTo>
                  <a:lnTo>
                    <a:pt x="15179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710005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837703" y="334483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3140084" y="3379242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180370" y="228734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276506" y="228734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706585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4825995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746871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5866282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9811" y="3803250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8017690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8137100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634160" y="380527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9057976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9177386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9607466" y="228734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9702589" y="228734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0" y="48573"/>
                  </a:moveTo>
                  <a:lnTo>
                    <a:pt x="48573" y="48573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1172955" y="272451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0623465" y="37799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0742875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2046268" y="334483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3260507" y="37799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241715" y="33650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642256" y="33650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47561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9870573" y="2738677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0" y="59705"/>
                  </a:moveTo>
                  <a:lnTo>
                    <a:pt x="47561" y="59705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837703" y="334483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710005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3140084" y="3379242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48573" y="0"/>
                  </a:moveTo>
                  <a:lnTo>
                    <a:pt x="11131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260507" y="37799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276506" y="228734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180370" y="228734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4825995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4706585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866282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746871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241715" y="33650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249811" y="3803250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642256" y="33650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7634160" y="380527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8137100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017690" y="272451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9057976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9177386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9702589" y="228734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48573" y="0"/>
                  </a:moveTo>
                  <a:lnTo>
                    <a:pt x="11131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9607466" y="228734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4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172955" y="272451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0742875" y="337924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0623465" y="377997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2046268" y="334483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9870573" y="2738677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47561" y="0"/>
                  </a:moveTo>
                  <a:lnTo>
                    <a:pt x="10119" y="1011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764894" y="283076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751739" y="283076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739595" y="283076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2093830" y="1724702"/>
              <a:ext cx="0" cy="749300"/>
            </a:xfrm>
            <a:custGeom>
              <a:avLst/>
              <a:gdLst/>
              <a:ahLst/>
              <a:cxnLst/>
              <a:rect l="l" t="t" r="r" b="b"/>
              <a:pathLst>
                <a:path h="749300">
                  <a:moveTo>
                    <a:pt x="0" y="0"/>
                  </a:moveTo>
                  <a:lnTo>
                    <a:pt x="0" y="74884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2093830" y="2831777"/>
              <a:ext cx="0" cy="1475740"/>
            </a:xfrm>
            <a:custGeom>
              <a:avLst/>
              <a:gdLst/>
              <a:ahLst/>
              <a:cxnLst/>
              <a:rect l="l" t="t" r="r" b="b"/>
              <a:pathLst>
                <a:path h="1475739">
                  <a:moveTo>
                    <a:pt x="0" y="0"/>
                  </a:moveTo>
                  <a:lnTo>
                    <a:pt x="0" y="147542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763882" y="3367099"/>
              <a:ext cx="403860" cy="468630"/>
            </a:xfrm>
            <a:custGeom>
              <a:avLst/>
              <a:gdLst/>
              <a:ahLst/>
              <a:cxnLst/>
              <a:rect l="l" t="t" r="r" b="b"/>
              <a:pathLst>
                <a:path w="403859" h="468629">
                  <a:moveTo>
                    <a:pt x="0" y="468533"/>
                  </a:moveTo>
                  <a:lnTo>
                    <a:pt x="38454" y="35418"/>
                  </a:lnTo>
                  <a:lnTo>
                    <a:pt x="4037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4448537" y="2738677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0" y="59705"/>
                  </a:moveTo>
                  <a:lnTo>
                    <a:pt x="47561" y="59705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9387872" y="2738677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0" y="0"/>
                  </a:moveTo>
                  <a:lnTo>
                    <a:pt x="59705" y="0"/>
                  </a:lnTo>
                  <a:lnTo>
                    <a:pt x="59705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9387872" y="2738677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59705" y="0"/>
                  </a:moveTo>
                  <a:lnTo>
                    <a:pt x="14167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4448537" y="2738677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47561" y="0"/>
                  </a:moveTo>
                  <a:lnTo>
                    <a:pt x="10119" y="1011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4418179" y="2547418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h="442594">
                  <a:moveTo>
                    <a:pt x="0" y="0"/>
                  </a:moveTo>
                  <a:lnTo>
                    <a:pt x="0" y="44222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4436394" y="2547418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h="442594">
                  <a:moveTo>
                    <a:pt x="0" y="0"/>
                  </a:moveTo>
                  <a:lnTo>
                    <a:pt x="0" y="44222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4418179" y="261825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30">
                  <a:moveTo>
                    <a:pt x="36430" y="0"/>
                  </a:moveTo>
                  <a:lnTo>
                    <a:pt x="0" y="3643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4400976" y="2618255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60" h="36830">
                  <a:moveTo>
                    <a:pt x="35418" y="0"/>
                  </a:moveTo>
                  <a:lnTo>
                    <a:pt x="0" y="3643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8" name="object 378"/>
          <p:cNvSpPr txBox="1"/>
          <p:nvPr/>
        </p:nvSpPr>
        <p:spPr>
          <a:xfrm>
            <a:off x="4980267" y="6734204"/>
            <a:ext cx="3992245" cy="42545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1300" i="1" spc="60" dirty="0">
                <a:latin typeface="ISOCPEUR"/>
                <a:cs typeface="ISOCPEUR"/>
              </a:rPr>
              <a:t>Монолітна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плита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перекриття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85" dirty="0">
                <a:latin typeface="ISOCPEUR"/>
                <a:cs typeface="ISOCPEUR"/>
              </a:rPr>
              <a:t>Птм-</a:t>
            </a:r>
            <a:r>
              <a:rPr sz="1300" i="1" spc="65" dirty="0">
                <a:latin typeface="ISOCPEUR"/>
                <a:cs typeface="ISOCPEUR"/>
              </a:rPr>
              <a:t>2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на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відм.</a:t>
            </a:r>
            <a:r>
              <a:rPr sz="1300" i="1" spc="-185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-</a:t>
            </a:r>
            <a:r>
              <a:rPr sz="1300" i="1" spc="40" dirty="0">
                <a:latin typeface="ISOCPEUR"/>
                <a:cs typeface="ISOCPEUR"/>
              </a:rPr>
              <a:t>0,300.</a:t>
            </a:r>
            <a:endParaRPr sz="1300">
              <a:latin typeface="ISOCPEUR"/>
              <a:cs typeface="ISOCPEUR"/>
            </a:endParaRPr>
          </a:p>
          <a:p>
            <a:pPr marR="6985" algn="ctr">
              <a:lnSpc>
                <a:spcPct val="100000"/>
              </a:lnSpc>
              <a:spcBef>
                <a:spcPts val="10"/>
              </a:spcBef>
            </a:pPr>
            <a:r>
              <a:rPr sz="1300" i="1" spc="65" dirty="0">
                <a:latin typeface="ISOCPEUR"/>
                <a:cs typeface="ISOCPEUR"/>
              </a:rPr>
              <a:t>Верхня</a:t>
            </a:r>
            <a:r>
              <a:rPr sz="1300" i="1" spc="-114" dirty="0">
                <a:latin typeface="ISOCPEUR"/>
                <a:cs typeface="ISOCPEUR"/>
              </a:rPr>
              <a:t> </a:t>
            </a:r>
            <a:r>
              <a:rPr sz="1300" i="1" spc="70" dirty="0">
                <a:latin typeface="ISOCPEUR"/>
                <a:cs typeface="ISOCPEUR"/>
              </a:rPr>
              <a:t>арматура</a:t>
            </a:r>
            <a:r>
              <a:rPr sz="1300" i="1" spc="-180" dirty="0">
                <a:latin typeface="ISOCPEUR"/>
                <a:cs typeface="ISOCPEUR"/>
              </a:rPr>
              <a:t> </a:t>
            </a:r>
            <a:r>
              <a:rPr sz="1300" i="1" spc="65" dirty="0">
                <a:latin typeface="ISOCPEUR"/>
                <a:cs typeface="ISOCPEUR"/>
              </a:rPr>
              <a:t>вздовж</a:t>
            </a:r>
            <a:r>
              <a:rPr sz="1300" i="1" spc="-175" dirty="0">
                <a:latin typeface="ISOCPEUR"/>
                <a:cs typeface="ISOCPEUR"/>
              </a:rPr>
              <a:t> </a:t>
            </a:r>
            <a:r>
              <a:rPr sz="1300" i="1" spc="60" dirty="0">
                <a:latin typeface="ISOCPEUR"/>
                <a:cs typeface="ISOCPEUR"/>
              </a:rPr>
              <a:t>літерних</a:t>
            </a:r>
            <a:r>
              <a:rPr sz="1300" i="1" spc="-125" dirty="0">
                <a:latin typeface="ISOCPEUR"/>
                <a:cs typeface="ISOCPEUR"/>
              </a:rPr>
              <a:t> </a:t>
            </a:r>
            <a:r>
              <a:rPr sz="1300" i="1" spc="45" dirty="0">
                <a:latin typeface="ISOCPEUR"/>
                <a:cs typeface="ISOCPEUR"/>
              </a:rPr>
              <a:t>осей</a:t>
            </a:r>
            <a:endParaRPr sz="1300">
              <a:latin typeface="ISOCPEUR"/>
              <a:cs typeface="ISOCPEUR"/>
            </a:endParaRPr>
          </a:p>
        </p:txBody>
      </p:sp>
      <p:grpSp>
        <p:nvGrpSpPr>
          <p:cNvPr id="379" name="object 379"/>
          <p:cNvGrpSpPr/>
          <p:nvPr/>
        </p:nvGrpSpPr>
        <p:grpSpPr>
          <a:xfrm>
            <a:off x="1517927" y="7785000"/>
            <a:ext cx="9902825" cy="3973829"/>
            <a:chOff x="1517927" y="7785000"/>
            <a:chExt cx="9902825" cy="3973829"/>
          </a:xfrm>
        </p:grpSpPr>
        <p:sp>
          <p:nvSpPr>
            <p:cNvPr id="380" name="object 380"/>
            <p:cNvSpPr/>
            <p:nvPr/>
          </p:nvSpPr>
          <p:spPr>
            <a:xfrm>
              <a:off x="4428298" y="11513307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0" y="0"/>
                  </a:moveTo>
                  <a:lnTo>
                    <a:pt x="717473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4428298" y="11752128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0" y="0"/>
                  </a:moveTo>
                  <a:lnTo>
                    <a:pt x="717473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8779689" y="11513307"/>
              <a:ext cx="716915" cy="0"/>
            </a:xfrm>
            <a:custGeom>
              <a:avLst/>
              <a:gdLst/>
              <a:ahLst/>
              <a:cxnLst/>
              <a:rect l="l" t="t" r="r" b="b"/>
              <a:pathLst>
                <a:path w="716915">
                  <a:moveTo>
                    <a:pt x="0" y="0"/>
                  </a:moveTo>
                  <a:lnTo>
                    <a:pt x="71646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8779689" y="11752128"/>
              <a:ext cx="716915" cy="0"/>
            </a:xfrm>
            <a:custGeom>
              <a:avLst/>
              <a:gdLst/>
              <a:ahLst/>
              <a:cxnLst/>
              <a:rect l="l" t="t" r="r" b="b"/>
              <a:pathLst>
                <a:path w="716915">
                  <a:moveTo>
                    <a:pt x="0" y="0"/>
                  </a:moveTo>
                  <a:lnTo>
                    <a:pt x="71646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285665" y="9933651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0" y="0"/>
                  </a:moveTo>
                  <a:lnTo>
                    <a:pt x="717473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285665" y="10172472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0" y="0"/>
                  </a:moveTo>
                  <a:lnTo>
                    <a:pt x="717473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603994" y="9290050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717473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603994" y="9673580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717473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4679262" y="9147365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4679262" y="8859971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8767546" y="9147365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477641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8767546" y="8859971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477641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5587995" y="9051230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5587995" y="8859971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7250631" y="9051230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7250631" y="8859971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496151" y="7890522"/>
              <a:ext cx="359410" cy="0"/>
            </a:xfrm>
            <a:custGeom>
              <a:avLst/>
              <a:gdLst/>
              <a:ahLst/>
              <a:cxnLst/>
              <a:rect l="l" t="t" r="r" b="b"/>
              <a:pathLst>
                <a:path w="359409">
                  <a:moveTo>
                    <a:pt x="35924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9496151" y="7986657"/>
              <a:ext cx="359410" cy="0"/>
            </a:xfrm>
            <a:custGeom>
              <a:avLst/>
              <a:gdLst/>
              <a:ahLst/>
              <a:cxnLst/>
              <a:rect l="l" t="t" r="r" b="b"/>
              <a:pathLst>
                <a:path w="359409">
                  <a:moveTo>
                    <a:pt x="35924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4070068" y="7890522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4070068" y="7986657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4745039" y="7890522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4745039" y="7986657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7212177" y="7890522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7212177" y="7986657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0333035" y="7842960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>
                  <a:moveTo>
                    <a:pt x="329896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0329999" y="783891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083" y="3541"/>
                  </a:moveTo>
                  <a:lnTo>
                    <a:pt x="7083" y="1585"/>
                  </a:lnTo>
                  <a:lnTo>
                    <a:pt x="5497" y="0"/>
                  </a:lnTo>
                  <a:lnTo>
                    <a:pt x="3541" y="0"/>
                  </a:lnTo>
                  <a:lnTo>
                    <a:pt x="1585" y="0"/>
                  </a:lnTo>
                  <a:lnTo>
                    <a:pt x="0" y="1585"/>
                  </a:lnTo>
                  <a:lnTo>
                    <a:pt x="0" y="3541"/>
                  </a:lnTo>
                  <a:lnTo>
                    <a:pt x="0" y="5497"/>
                  </a:lnTo>
                  <a:lnTo>
                    <a:pt x="1585" y="7083"/>
                  </a:lnTo>
                  <a:lnTo>
                    <a:pt x="3541" y="7083"/>
                  </a:lnTo>
                  <a:lnTo>
                    <a:pt x="5497" y="7083"/>
                  </a:lnTo>
                  <a:lnTo>
                    <a:pt x="7083" y="5497"/>
                  </a:lnTo>
                  <a:lnTo>
                    <a:pt x="7083" y="354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0333035" y="7795398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>
                  <a:moveTo>
                    <a:pt x="329896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0329999" y="779135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083" y="3541"/>
                  </a:moveTo>
                  <a:lnTo>
                    <a:pt x="7083" y="1585"/>
                  </a:lnTo>
                  <a:lnTo>
                    <a:pt x="5497" y="0"/>
                  </a:lnTo>
                  <a:lnTo>
                    <a:pt x="3541" y="0"/>
                  </a:lnTo>
                  <a:lnTo>
                    <a:pt x="1585" y="0"/>
                  </a:lnTo>
                  <a:lnTo>
                    <a:pt x="0" y="1585"/>
                  </a:lnTo>
                  <a:lnTo>
                    <a:pt x="0" y="3541"/>
                  </a:lnTo>
                  <a:lnTo>
                    <a:pt x="0" y="5497"/>
                  </a:lnTo>
                  <a:lnTo>
                    <a:pt x="1585" y="7083"/>
                  </a:lnTo>
                  <a:lnTo>
                    <a:pt x="3541" y="7083"/>
                  </a:lnTo>
                  <a:lnTo>
                    <a:pt x="5497" y="7083"/>
                  </a:lnTo>
                  <a:lnTo>
                    <a:pt x="7083" y="5497"/>
                  </a:lnTo>
                  <a:lnTo>
                    <a:pt x="7083" y="354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3224076" y="7842960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>
                  <a:moveTo>
                    <a:pt x="0" y="0"/>
                  </a:moveTo>
                  <a:lnTo>
                    <a:pt x="329896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3550937" y="783891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083" y="3541"/>
                  </a:moveTo>
                  <a:lnTo>
                    <a:pt x="7083" y="1585"/>
                  </a:lnTo>
                  <a:lnTo>
                    <a:pt x="5497" y="0"/>
                  </a:lnTo>
                  <a:lnTo>
                    <a:pt x="3541" y="0"/>
                  </a:lnTo>
                  <a:lnTo>
                    <a:pt x="1585" y="0"/>
                  </a:lnTo>
                  <a:lnTo>
                    <a:pt x="0" y="1585"/>
                  </a:lnTo>
                  <a:lnTo>
                    <a:pt x="0" y="3541"/>
                  </a:lnTo>
                  <a:lnTo>
                    <a:pt x="0" y="5497"/>
                  </a:lnTo>
                  <a:lnTo>
                    <a:pt x="1585" y="7083"/>
                  </a:lnTo>
                  <a:lnTo>
                    <a:pt x="3541" y="7083"/>
                  </a:lnTo>
                  <a:lnTo>
                    <a:pt x="5497" y="7083"/>
                  </a:lnTo>
                  <a:lnTo>
                    <a:pt x="7083" y="5497"/>
                  </a:lnTo>
                  <a:lnTo>
                    <a:pt x="7083" y="354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3224076" y="7795398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>
                  <a:moveTo>
                    <a:pt x="0" y="0"/>
                  </a:moveTo>
                  <a:lnTo>
                    <a:pt x="329896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3550937" y="779135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083" y="3541"/>
                  </a:moveTo>
                  <a:lnTo>
                    <a:pt x="7083" y="1585"/>
                  </a:lnTo>
                  <a:lnTo>
                    <a:pt x="5497" y="0"/>
                  </a:lnTo>
                  <a:lnTo>
                    <a:pt x="3541" y="0"/>
                  </a:lnTo>
                  <a:lnTo>
                    <a:pt x="1585" y="0"/>
                  </a:lnTo>
                  <a:lnTo>
                    <a:pt x="0" y="1585"/>
                  </a:lnTo>
                  <a:lnTo>
                    <a:pt x="0" y="3541"/>
                  </a:lnTo>
                  <a:lnTo>
                    <a:pt x="0" y="5497"/>
                  </a:lnTo>
                  <a:lnTo>
                    <a:pt x="1585" y="7083"/>
                  </a:lnTo>
                  <a:lnTo>
                    <a:pt x="3541" y="7083"/>
                  </a:lnTo>
                  <a:lnTo>
                    <a:pt x="5497" y="7083"/>
                  </a:lnTo>
                  <a:lnTo>
                    <a:pt x="7083" y="5497"/>
                  </a:lnTo>
                  <a:lnTo>
                    <a:pt x="7083" y="354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3735112" y="11501164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735112" y="11596287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5479716" y="11501164"/>
              <a:ext cx="359410" cy="0"/>
            </a:xfrm>
            <a:custGeom>
              <a:avLst/>
              <a:gdLst/>
              <a:ahLst/>
              <a:cxnLst/>
              <a:rect l="l" t="t" r="r" b="b"/>
              <a:pathLst>
                <a:path w="359410">
                  <a:moveTo>
                    <a:pt x="35924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5479716" y="11596287"/>
              <a:ext cx="359410" cy="0"/>
            </a:xfrm>
            <a:custGeom>
              <a:avLst/>
              <a:gdLst/>
              <a:ahLst/>
              <a:cxnLst/>
              <a:rect l="l" t="t" r="r" b="b"/>
              <a:pathLst>
                <a:path w="359410">
                  <a:moveTo>
                    <a:pt x="35924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8085491" y="11501164"/>
              <a:ext cx="359410" cy="0"/>
            </a:xfrm>
            <a:custGeom>
              <a:avLst/>
              <a:gdLst/>
              <a:ahLst/>
              <a:cxnLst/>
              <a:rect l="l" t="t" r="r" b="b"/>
              <a:pathLst>
                <a:path w="359409">
                  <a:moveTo>
                    <a:pt x="35924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8085491" y="11596287"/>
              <a:ext cx="359410" cy="0"/>
            </a:xfrm>
            <a:custGeom>
              <a:avLst/>
              <a:gdLst/>
              <a:ahLst/>
              <a:cxnLst/>
              <a:rect l="l" t="t" r="r" b="b"/>
              <a:pathLst>
                <a:path w="359409">
                  <a:moveTo>
                    <a:pt x="35924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9831107" y="11501164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9831107" y="11596287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0185290" y="7890522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477641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0185290" y="7938083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477641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3224076" y="7890522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89">
                  <a:moveTo>
                    <a:pt x="47865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3224076" y="7938083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89">
                  <a:moveTo>
                    <a:pt x="47865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659408" y="8129342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>
                  <a:moveTo>
                    <a:pt x="329896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656372" y="812529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083" y="3541"/>
                  </a:moveTo>
                  <a:lnTo>
                    <a:pt x="7083" y="1585"/>
                  </a:lnTo>
                  <a:lnTo>
                    <a:pt x="5497" y="0"/>
                  </a:lnTo>
                  <a:lnTo>
                    <a:pt x="3541" y="0"/>
                  </a:lnTo>
                  <a:lnTo>
                    <a:pt x="1585" y="0"/>
                  </a:lnTo>
                  <a:lnTo>
                    <a:pt x="0" y="1585"/>
                  </a:lnTo>
                  <a:lnTo>
                    <a:pt x="0" y="3541"/>
                  </a:lnTo>
                  <a:lnTo>
                    <a:pt x="0" y="5497"/>
                  </a:lnTo>
                  <a:lnTo>
                    <a:pt x="1585" y="7083"/>
                  </a:lnTo>
                  <a:lnTo>
                    <a:pt x="3541" y="7083"/>
                  </a:lnTo>
                  <a:lnTo>
                    <a:pt x="5497" y="7083"/>
                  </a:lnTo>
                  <a:lnTo>
                    <a:pt x="7083" y="5497"/>
                  </a:lnTo>
                  <a:lnTo>
                    <a:pt x="7083" y="354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659408" y="8034219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>
                  <a:moveTo>
                    <a:pt x="329896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656372" y="803017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083" y="3541"/>
                  </a:moveTo>
                  <a:lnTo>
                    <a:pt x="7083" y="1585"/>
                  </a:lnTo>
                  <a:lnTo>
                    <a:pt x="5497" y="0"/>
                  </a:lnTo>
                  <a:lnTo>
                    <a:pt x="3541" y="0"/>
                  </a:lnTo>
                  <a:lnTo>
                    <a:pt x="1585" y="0"/>
                  </a:lnTo>
                  <a:lnTo>
                    <a:pt x="0" y="1585"/>
                  </a:lnTo>
                  <a:lnTo>
                    <a:pt x="0" y="3541"/>
                  </a:lnTo>
                  <a:lnTo>
                    <a:pt x="0" y="5497"/>
                  </a:lnTo>
                  <a:lnTo>
                    <a:pt x="1585" y="7083"/>
                  </a:lnTo>
                  <a:lnTo>
                    <a:pt x="3541" y="7083"/>
                  </a:lnTo>
                  <a:lnTo>
                    <a:pt x="5497" y="7083"/>
                  </a:lnTo>
                  <a:lnTo>
                    <a:pt x="7083" y="5497"/>
                  </a:lnTo>
                  <a:lnTo>
                    <a:pt x="7083" y="354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510651" y="8177916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89">
                  <a:moveTo>
                    <a:pt x="0" y="0"/>
                  </a:moveTo>
                  <a:lnTo>
                    <a:pt x="47865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510651" y="8273039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89">
                  <a:moveTo>
                    <a:pt x="0" y="0"/>
                  </a:moveTo>
                  <a:lnTo>
                    <a:pt x="47865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0936158" y="8129342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>
                  <a:moveTo>
                    <a:pt x="0" y="0"/>
                  </a:moveTo>
                  <a:lnTo>
                    <a:pt x="329896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1263018" y="812529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083" y="3541"/>
                  </a:moveTo>
                  <a:lnTo>
                    <a:pt x="7083" y="1585"/>
                  </a:lnTo>
                  <a:lnTo>
                    <a:pt x="5497" y="0"/>
                  </a:lnTo>
                  <a:lnTo>
                    <a:pt x="3541" y="0"/>
                  </a:lnTo>
                  <a:lnTo>
                    <a:pt x="1585" y="0"/>
                  </a:lnTo>
                  <a:lnTo>
                    <a:pt x="0" y="1585"/>
                  </a:lnTo>
                  <a:lnTo>
                    <a:pt x="0" y="3541"/>
                  </a:lnTo>
                  <a:lnTo>
                    <a:pt x="0" y="5497"/>
                  </a:lnTo>
                  <a:lnTo>
                    <a:pt x="1585" y="7083"/>
                  </a:lnTo>
                  <a:lnTo>
                    <a:pt x="3541" y="7083"/>
                  </a:lnTo>
                  <a:lnTo>
                    <a:pt x="5497" y="7083"/>
                  </a:lnTo>
                  <a:lnTo>
                    <a:pt x="7083" y="5497"/>
                  </a:lnTo>
                  <a:lnTo>
                    <a:pt x="7083" y="354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0936158" y="8034219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>
                  <a:moveTo>
                    <a:pt x="0" y="0"/>
                  </a:moveTo>
                  <a:lnTo>
                    <a:pt x="329896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1263018" y="803017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083" y="3541"/>
                  </a:moveTo>
                  <a:lnTo>
                    <a:pt x="7083" y="1585"/>
                  </a:lnTo>
                  <a:lnTo>
                    <a:pt x="5497" y="0"/>
                  </a:lnTo>
                  <a:lnTo>
                    <a:pt x="3541" y="0"/>
                  </a:lnTo>
                  <a:lnTo>
                    <a:pt x="1585" y="0"/>
                  </a:lnTo>
                  <a:lnTo>
                    <a:pt x="0" y="1585"/>
                  </a:lnTo>
                  <a:lnTo>
                    <a:pt x="0" y="3541"/>
                  </a:lnTo>
                  <a:lnTo>
                    <a:pt x="0" y="5497"/>
                  </a:lnTo>
                  <a:lnTo>
                    <a:pt x="1585" y="7083"/>
                  </a:lnTo>
                  <a:lnTo>
                    <a:pt x="3541" y="7083"/>
                  </a:lnTo>
                  <a:lnTo>
                    <a:pt x="5497" y="7083"/>
                  </a:lnTo>
                  <a:lnTo>
                    <a:pt x="7083" y="5497"/>
                  </a:lnTo>
                  <a:lnTo>
                    <a:pt x="7083" y="354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0936158" y="8177916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477641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0936158" y="8273039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477641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179743" y="10029787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4">
                  <a:moveTo>
                    <a:pt x="168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179743" y="10221045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4">
                  <a:moveTo>
                    <a:pt x="168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210101" y="10029787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0"/>
                  </a:moveTo>
                  <a:lnTo>
                    <a:pt x="0" y="1912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9" name="object 43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517927" y="8602935"/>
              <a:ext cx="2393264" cy="2649288"/>
            </a:xfrm>
            <a:prstGeom prst="rect">
              <a:avLst/>
            </a:prstGeom>
          </p:spPr>
        </p:pic>
      </p:grpSp>
      <p:sp>
        <p:nvSpPr>
          <p:cNvPr id="440" name="object 440"/>
          <p:cNvSpPr txBox="1"/>
          <p:nvPr/>
        </p:nvSpPr>
        <p:spPr>
          <a:xfrm>
            <a:off x="2120995" y="10279260"/>
            <a:ext cx="109220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4х200=800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41" name="object 441"/>
          <p:cNvGrpSpPr/>
          <p:nvPr/>
        </p:nvGrpSpPr>
        <p:grpSpPr>
          <a:xfrm>
            <a:off x="1759783" y="9839282"/>
            <a:ext cx="638810" cy="408305"/>
            <a:chOff x="1759783" y="9839282"/>
            <a:chExt cx="638810" cy="408305"/>
          </a:xfrm>
        </p:grpSpPr>
        <p:sp>
          <p:nvSpPr>
            <p:cNvPr id="442" name="object 442"/>
            <p:cNvSpPr/>
            <p:nvPr/>
          </p:nvSpPr>
          <p:spPr>
            <a:xfrm>
              <a:off x="2183790" y="1000246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183790" y="1000246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183790" y="101937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183790" y="101937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372013" y="9840552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786094" y="9840552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786093" y="9870910"/>
              <a:ext cx="586105" cy="0"/>
            </a:xfrm>
            <a:custGeom>
              <a:avLst/>
              <a:gdLst/>
              <a:ahLst/>
              <a:cxnLst/>
              <a:rect l="l" t="t" r="r" b="b"/>
              <a:pathLst>
                <a:path w="586105">
                  <a:moveTo>
                    <a:pt x="585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345703" y="984358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345703" y="984358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5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759783" y="984358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759783" y="984358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3" name="object 453"/>
          <p:cNvSpPr txBox="1"/>
          <p:nvPr/>
        </p:nvSpPr>
        <p:spPr>
          <a:xfrm>
            <a:off x="1971736" y="976252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2450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2354254" y="10234415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R="635"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55" name="object 455"/>
          <p:cNvGrpSpPr/>
          <p:nvPr/>
        </p:nvGrpSpPr>
        <p:grpSpPr>
          <a:xfrm>
            <a:off x="11575453" y="10028517"/>
            <a:ext cx="170815" cy="194310"/>
            <a:chOff x="11575453" y="10028517"/>
            <a:chExt cx="170815" cy="194310"/>
          </a:xfrm>
        </p:grpSpPr>
        <p:sp>
          <p:nvSpPr>
            <p:cNvPr id="456" name="object 456"/>
            <p:cNvSpPr/>
            <p:nvPr/>
          </p:nvSpPr>
          <p:spPr>
            <a:xfrm>
              <a:off x="11576723" y="10029787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9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1576723" y="10221046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9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1715360" y="10029787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0"/>
                  </a:moveTo>
                  <a:lnTo>
                    <a:pt x="0" y="1912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9" name="object 459"/>
          <p:cNvSpPr txBox="1"/>
          <p:nvPr/>
        </p:nvSpPr>
        <p:spPr>
          <a:xfrm>
            <a:off x="11626254" y="10279260"/>
            <a:ext cx="109220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4х200=800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60" name="object 460"/>
          <p:cNvGrpSpPr/>
          <p:nvPr/>
        </p:nvGrpSpPr>
        <p:grpSpPr>
          <a:xfrm>
            <a:off x="11526125" y="9839282"/>
            <a:ext cx="638810" cy="408305"/>
            <a:chOff x="11526125" y="9839282"/>
            <a:chExt cx="638810" cy="408305"/>
          </a:xfrm>
        </p:grpSpPr>
        <p:sp>
          <p:nvSpPr>
            <p:cNvPr id="461" name="object 461"/>
            <p:cNvSpPr/>
            <p:nvPr/>
          </p:nvSpPr>
          <p:spPr>
            <a:xfrm>
              <a:off x="11688038" y="1000246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1688038" y="1000246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1688038" y="101937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1688038" y="101937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1552436" y="9840552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2138356" y="9840552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1552436" y="9870910"/>
              <a:ext cx="586105" cy="0"/>
            </a:xfrm>
            <a:custGeom>
              <a:avLst/>
              <a:gdLst/>
              <a:ahLst/>
              <a:cxnLst/>
              <a:rect l="l" t="t" r="r" b="b"/>
              <a:pathLst>
                <a:path w="586104">
                  <a:moveTo>
                    <a:pt x="0" y="0"/>
                  </a:moveTo>
                  <a:lnTo>
                    <a:pt x="585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1526125" y="984358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1526125" y="984358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2112045" y="984358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2112045" y="984358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2" name="object 472"/>
          <p:cNvSpPr txBox="1"/>
          <p:nvPr/>
        </p:nvSpPr>
        <p:spPr>
          <a:xfrm>
            <a:off x="11737067" y="976252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2450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473" name="object 47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0014270" y="8602935"/>
            <a:ext cx="1570548" cy="2649288"/>
          </a:xfrm>
          <a:prstGeom prst="rect">
            <a:avLst/>
          </a:prstGeom>
        </p:spPr>
      </p:pic>
      <p:sp>
        <p:nvSpPr>
          <p:cNvPr id="474" name="object 474"/>
          <p:cNvSpPr txBox="1"/>
          <p:nvPr/>
        </p:nvSpPr>
        <p:spPr>
          <a:xfrm>
            <a:off x="11317106" y="10234415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75" name="object 475"/>
          <p:cNvGrpSpPr/>
          <p:nvPr/>
        </p:nvGrpSpPr>
        <p:grpSpPr>
          <a:xfrm>
            <a:off x="3446448" y="11474853"/>
            <a:ext cx="445134" cy="708660"/>
            <a:chOff x="3446448" y="11474853"/>
            <a:chExt cx="445134" cy="708660"/>
          </a:xfrm>
        </p:grpSpPr>
        <p:sp>
          <p:nvSpPr>
            <p:cNvPr id="476" name="object 476"/>
            <p:cNvSpPr/>
            <p:nvPr/>
          </p:nvSpPr>
          <p:spPr>
            <a:xfrm>
              <a:off x="3551949" y="11501164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158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3551949" y="1159628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158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3582307" y="1150116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3447718" y="11548726"/>
              <a:ext cx="134620" cy="633730"/>
            </a:xfrm>
            <a:custGeom>
              <a:avLst/>
              <a:gdLst/>
              <a:ahLst/>
              <a:cxnLst/>
              <a:rect l="l" t="t" r="r" b="b"/>
              <a:pathLst>
                <a:path w="134620" h="633729">
                  <a:moveTo>
                    <a:pt x="134589" y="0"/>
                  </a:moveTo>
                  <a:lnTo>
                    <a:pt x="0" y="117386"/>
                  </a:lnTo>
                  <a:lnTo>
                    <a:pt x="0" y="6334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3555996" y="114748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3555996" y="114748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3555996" y="115699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3555996" y="115699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3551949" y="1159628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158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3551949" y="1163271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7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3582307" y="1159628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7" name="object 487"/>
          <p:cNvSpPr txBox="1"/>
          <p:nvPr/>
        </p:nvSpPr>
        <p:spPr>
          <a:xfrm>
            <a:off x="3358612" y="11695633"/>
            <a:ext cx="232410" cy="4508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23495" algn="r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  <a:p>
            <a:pPr marR="5080" algn="r">
              <a:lnSpc>
                <a:spcPct val="100000"/>
              </a:lnSpc>
              <a:spcBef>
                <a:spcPts val="190"/>
              </a:spcBef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488" name="object 488"/>
          <p:cNvGrpSpPr/>
          <p:nvPr/>
        </p:nvGrpSpPr>
        <p:grpSpPr>
          <a:xfrm>
            <a:off x="3555996" y="11474853"/>
            <a:ext cx="2581275" cy="716280"/>
            <a:chOff x="3555996" y="11474853"/>
            <a:chExt cx="2581275" cy="716280"/>
          </a:xfrm>
        </p:grpSpPr>
        <p:sp>
          <p:nvSpPr>
            <p:cNvPr id="489" name="object 489"/>
            <p:cNvSpPr/>
            <p:nvPr/>
          </p:nvSpPr>
          <p:spPr>
            <a:xfrm>
              <a:off x="3555996" y="115699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555996" y="115699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555996" y="1160640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555996" y="1160640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5862234" y="11501164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5862234" y="1159628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5991763" y="1150116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5991763" y="11548726"/>
              <a:ext cx="144145" cy="640715"/>
            </a:xfrm>
            <a:custGeom>
              <a:avLst/>
              <a:gdLst/>
              <a:ahLst/>
              <a:cxnLst/>
              <a:rect l="l" t="t" r="r" b="b"/>
              <a:pathLst>
                <a:path w="144145" h="640715">
                  <a:moveTo>
                    <a:pt x="0" y="0"/>
                  </a:moveTo>
                  <a:lnTo>
                    <a:pt x="143697" y="124470"/>
                  </a:lnTo>
                  <a:lnTo>
                    <a:pt x="143697" y="6405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5965453" y="114748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5965452" y="114748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5965453" y="115699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5965453" y="115699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5862234" y="1159628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5683118" y="1163271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0" y="0"/>
                  </a:moveTo>
                  <a:lnTo>
                    <a:pt x="3379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5991763" y="1159628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4" name="object 504"/>
          <p:cNvSpPr txBox="1"/>
          <p:nvPr/>
        </p:nvSpPr>
        <p:spPr>
          <a:xfrm>
            <a:off x="5913789" y="11695633"/>
            <a:ext cx="242570" cy="4578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5080" algn="r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  <a:p>
            <a:pPr marR="30480" algn="r">
              <a:lnSpc>
                <a:spcPct val="100000"/>
              </a:lnSpc>
              <a:spcBef>
                <a:spcPts val="270"/>
              </a:spcBef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3838331" y="11668136"/>
            <a:ext cx="0" cy="72390"/>
          </a:xfrm>
          <a:custGeom>
            <a:avLst/>
            <a:gdLst/>
            <a:ahLst/>
            <a:cxnLst/>
            <a:rect l="l" t="t" r="r" b="b"/>
            <a:pathLst>
              <a:path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6" name="object 506"/>
          <p:cNvGrpSpPr/>
          <p:nvPr/>
        </p:nvGrpSpPr>
        <p:grpSpPr>
          <a:xfrm>
            <a:off x="3806762" y="11355244"/>
            <a:ext cx="2211705" cy="569595"/>
            <a:chOff x="3806762" y="11355244"/>
            <a:chExt cx="2211705" cy="569595"/>
          </a:xfrm>
        </p:grpSpPr>
        <p:sp>
          <p:nvSpPr>
            <p:cNvPr id="507" name="object 507"/>
            <p:cNvSpPr/>
            <p:nvPr/>
          </p:nvSpPr>
          <p:spPr>
            <a:xfrm>
              <a:off x="5965452" y="115699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5965452" y="115699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5965452" y="1160640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5965452" y="1160640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808984" y="1159628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808984" y="1150116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838331" y="1135746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838331" y="1150116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827199" y="1159628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11131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827199" y="1159628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0" y="71848"/>
                  </a:moveTo>
                  <a:lnTo>
                    <a:pt x="23274" y="71848"/>
                  </a:lnTo>
                  <a:lnTo>
                    <a:pt x="11131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827199" y="11429315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0"/>
                  </a:moveTo>
                  <a:lnTo>
                    <a:pt x="0" y="0"/>
                  </a:lnTo>
                  <a:lnTo>
                    <a:pt x="11131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827199" y="11429315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0" y="0"/>
                  </a:moveTo>
                  <a:lnTo>
                    <a:pt x="23274" y="0"/>
                  </a:lnTo>
                  <a:lnTo>
                    <a:pt x="11131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914227" y="11655993"/>
              <a:ext cx="0" cy="267335"/>
            </a:xfrm>
            <a:custGeom>
              <a:avLst/>
              <a:gdLst/>
              <a:ahLst/>
              <a:cxnLst/>
              <a:rect l="l" t="t" r="r" b="b"/>
              <a:pathLst>
                <a:path h="267334">
                  <a:moveTo>
                    <a:pt x="0" y="0"/>
                  </a:moveTo>
                  <a:lnTo>
                    <a:pt x="0" y="267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4093343" y="11620574"/>
              <a:ext cx="0" cy="302895"/>
            </a:xfrm>
            <a:custGeom>
              <a:avLst/>
              <a:gdLst/>
              <a:ahLst/>
              <a:cxnLst/>
              <a:rect l="l" t="t" r="r" b="b"/>
              <a:pathLst>
                <a:path h="302895">
                  <a:moveTo>
                    <a:pt x="0" y="0"/>
                  </a:moveTo>
                  <a:lnTo>
                    <a:pt x="0" y="302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914227" y="11893801"/>
              <a:ext cx="179705" cy="0"/>
            </a:xfrm>
            <a:custGeom>
              <a:avLst/>
              <a:gdLst/>
              <a:ahLst/>
              <a:cxnLst/>
              <a:rect l="l" t="t" r="r" b="b"/>
              <a:pathLst>
                <a:path w="179704">
                  <a:moveTo>
                    <a:pt x="0" y="0"/>
                  </a:moveTo>
                  <a:lnTo>
                    <a:pt x="1791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887916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887916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4067032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4067032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6" name="object 526"/>
          <p:cNvSpPr txBox="1"/>
          <p:nvPr/>
        </p:nvSpPr>
        <p:spPr>
          <a:xfrm>
            <a:off x="3914683" y="11784404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750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27" name="object 527"/>
          <p:cNvGrpSpPr/>
          <p:nvPr/>
        </p:nvGrpSpPr>
        <p:grpSpPr>
          <a:xfrm>
            <a:off x="5453405" y="11619304"/>
            <a:ext cx="233045" cy="305435"/>
            <a:chOff x="5453405" y="11619304"/>
            <a:chExt cx="233045" cy="305435"/>
          </a:xfrm>
        </p:grpSpPr>
        <p:sp>
          <p:nvSpPr>
            <p:cNvPr id="528" name="object 528"/>
            <p:cNvSpPr/>
            <p:nvPr/>
          </p:nvSpPr>
          <p:spPr>
            <a:xfrm>
              <a:off x="5479716" y="11620574"/>
              <a:ext cx="0" cy="302895"/>
            </a:xfrm>
            <a:custGeom>
              <a:avLst/>
              <a:gdLst/>
              <a:ahLst/>
              <a:cxnLst/>
              <a:rect l="l" t="t" r="r" b="b"/>
              <a:pathLst>
                <a:path h="302895">
                  <a:moveTo>
                    <a:pt x="0" y="0"/>
                  </a:moveTo>
                  <a:lnTo>
                    <a:pt x="0" y="302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5659843" y="11655993"/>
              <a:ext cx="0" cy="267335"/>
            </a:xfrm>
            <a:custGeom>
              <a:avLst/>
              <a:gdLst/>
              <a:ahLst/>
              <a:cxnLst/>
              <a:rect l="l" t="t" r="r" b="b"/>
              <a:pathLst>
                <a:path h="267334">
                  <a:moveTo>
                    <a:pt x="0" y="0"/>
                  </a:moveTo>
                  <a:lnTo>
                    <a:pt x="0" y="267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5479716" y="11893801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39">
                  <a:moveTo>
                    <a:pt x="0" y="0"/>
                  </a:moveTo>
                  <a:lnTo>
                    <a:pt x="180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5453405" y="1186647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5453405" y="1186647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5632521" y="1186647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5632521" y="1186647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5" name="object 535"/>
          <p:cNvSpPr txBox="1"/>
          <p:nvPr/>
        </p:nvSpPr>
        <p:spPr>
          <a:xfrm>
            <a:off x="5480171" y="11784404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750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536" name="object 536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3827200" y="7407821"/>
            <a:ext cx="3213957" cy="3874761"/>
          </a:xfrm>
          <a:prstGeom prst="rect">
            <a:avLst/>
          </a:prstGeom>
        </p:spPr>
      </p:pic>
      <p:sp>
        <p:nvSpPr>
          <p:cNvPr id="537" name="object 537"/>
          <p:cNvSpPr txBox="1"/>
          <p:nvPr/>
        </p:nvSpPr>
        <p:spPr>
          <a:xfrm>
            <a:off x="3825631" y="11174518"/>
            <a:ext cx="29083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sz="900" u="sng" spc="1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90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</a:t>
            </a:r>
            <a:r>
              <a:rPr sz="90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900">
              <a:latin typeface="ISOCPEUR"/>
              <a:cs typeface="ISOCPEUR"/>
            </a:endParaRPr>
          </a:p>
          <a:p>
            <a:pPr marL="40005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5734728" y="11668136"/>
            <a:ext cx="0" cy="72390"/>
          </a:xfrm>
          <a:custGeom>
            <a:avLst/>
            <a:gdLst/>
            <a:ahLst/>
            <a:cxnLst/>
            <a:rect l="l" t="t" r="r" b="b"/>
            <a:pathLst>
              <a:path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9" name="object 539"/>
          <p:cNvGrpSpPr/>
          <p:nvPr/>
        </p:nvGrpSpPr>
        <p:grpSpPr>
          <a:xfrm>
            <a:off x="5722584" y="11355244"/>
            <a:ext cx="45085" cy="313055"/>
            <a:chOff x="5722584" y="11355244"/>
            <a:chExt cx="45085" cy="313055"/>
          </a:xfrm>
        </p:grpSpPr>
        <p:sp>
          <p:nvSpPr>
            <p:cNvPr id="540" name="object 540"/>
            <p:cNvSpPr/>
            <p:nvPr/>
          </p:nvSpPr>
          <p:spPr>
            <a:xfrm>
              <a:off x="5740799" y="1159628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740799" y="1150116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734728" y="1135746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734728" y="1150116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722584" y="1159628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722584" y="1159628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722584" y="11429315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722584" y="11429315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8" name="object 548"/>
          <p:cNvSpPr txBox="1"/>
          <p:nvPr/>
        </p:nvSpPr>
        <p:spPr>
          <a:xfrm>
            <a:off x="5457908" y="11186317"/>
            <a:ext cx="2895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u="sng" spc="4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</a:t>
            </a:r>
            <a:r>
              <a:rPr sz="90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9" name="object 549"/>
          <p:cNvSpPr txBox="1"/>
          <p:nvPr/>
        </p:nvSpPr>
        <p:spPr>
          <a:xfrm>
            <a:off x="5468028" y="11335097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50" name="object 550"/>
          <p:cNvGrpSpPr/>
          <p:nvPr/>
        </p:nvGrpSpPr>
        <p:grpSpPr>
          <a:xfrm>
            <a:off x="7794803" y="11474853"/>
            <a:ext cx="448309" cy="728980"/>
            <a:chOff x="7794803" y="11474853"/>
            <a:chExt cx="448309" cy="728980"/>
          </a:xfrm>
        </p:grpSpPr>
        <p:sp>
          <p:nvSpPr>
            <p:cNvPr id="551" name="object 551"/>
            <p:cNvSpPr/>
            <p:nvPr/>
          </p:nvSpPr>
          <p:spPr>
            <a:xfrm>
              <a:off x="7903340" y="11501164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158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7903340" y="1159628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158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7932686" y="1150116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7796073" y="11548726"/>
              <a:ext cx="137160" cy="654050"/>
            </a:xfrm>
            <a:custGeom>
              <a:avLst/>
              <a:gdLst/>
              <a:ahLst/>
              <a:cxnLst/>
              <a:rect l="l" t="t" r="r" b="b"/>
              <a:pathLst>
                <a:path w="137159" h="654050">
                  <a:moveTo>
                    <a:pt x="136613" y="0"/>
                  </a:moveTo>
                  <a:lnTo>
                    <a:pt x="0" y="137625"/>
                  </a:lnTo>
                  <a:lnTo>
                    <a:pt x="0" y="6537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7906375" y="114748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7906375" y="114748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7906375" y="1156997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7906375" y="1156997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7903340" y="1159628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158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7903340" y="1163271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337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7932686" y="1159628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2" name="object 562"/>
          <p:cNvSpPr txBox="1"/>
          <p:nvPr/>
        </p:nvSpPr>
        <p:spPr>
          <a:xfrm>
            <a:off x="7707979" y="11695633"/>
            <a:ext cx="234950" cy="4705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42545" algn="r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  <a:p>
            <a:pPr marR="5080" algn="r">
              <a:lnSpc>
                <a:spcPct val="100000"/>
              </a:lnSpc>
              <a:spcBef>
                <a:spcPts val="204"/>
              </a:spcBef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189721" y="11668136"/>
            <a:ext cx="0" cy="72390"/>
          </a:xfrm>
          <a:custGeom>
            <a:avLst/>
            <a:gdLst/>
            <a:ahLst/>
            <a:cxnLst/>
            <a:rect l="l" t="t" r="r" b="b"/>
            <a:pathLst>
              <a:path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4" name="object 564"/>
          <p:cNvGrpSpPr/>
          <p:nvPr/>
        </p:nvGrpSpPr>
        <p:grpSpPr>
          <a:xfrm>
            <a:off x="7906375" y="11355244"/>
            <a:ext cx="565150" cy="507365"/>
            <a:chOff x="7906375" y="11355244"/>
            <a:chExt cx="565150" cy="507365"/>
          </a:xfrm>
        </p:grpSpPr>
        <p:sp>
          <p:nvSpPr>
            <p:cNvPr id="565" name="object 565"/>
            <p:cNvSpPr/>
            <p:nvPr/>
          </p:nvSpPr>
          <p:spPr>
            <a:xfrm>
              <a:off x="7906375" y="1156997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906375" y="1156997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906375" y="1160640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906375" y="1160640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8160375" y="1159628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8160375" y="1150116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8189721" y="1135746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8189721" y="1150116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8177578" y="1159628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8177578" y="1159628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8177578" y="11429315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8177578" y="11429315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7" name="object 57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239307" y="11620574"/>
              <a:ext cx="231736" cy="241856"/>
            </a:xfrm>
            <a:prstGeom prst="rect">
              <a:avLst/>
            </a:prstGeom>
          </p:spPr>
        </p:pic>
      </p:grpSp>
      <p:sp>
        <p:nvSpPr>
          <p:cNvPr id="578" name="object 578"/>
          <p:cNvSpPr txBox="1"/>
          <p:nvPr/>
        </p:nvSpPr>
        <p:spPr>
          <a:xfrm>
            <a:off x="8266073" y="11723687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750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579" name="object 579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7618981" y="7407821"/>
            <a:ext cx="1916635" cy="3859582"/>
          </a:xfrm>
          <a:prstGeom prst="rect">
            <a:avLst/>
          </a:prstGeom>
        </p:spPr>
      </p:pic>
      <p:sp>
        <p:nvSpPr>
          <p:cNvPr id="580" name="object 580"/>
          <p:cNvSpPr txBox="1"/>
          <p:nvPr/>
        </p:nvSpPr>
        <p:spPr>
          <a:xfrm>
            <a:off x="8177021" y="11174518"/>
            <a:ext cx="28956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sz="900" u="sng" spc="1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90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</a:t>
            </a:r>
            <a:r>
              <a:rPr sz="90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900">
              <a:latin typeface="ISOCPEUR"/>
              <a:cs typeface="ISOCPEUR"/>
            </a:endParaRPr>
          </a:p>
          <a:p>
            <a:pPr marL="38735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81" name="object 581"/>
          <p:cNvGrpSpPr/>
          <p:nvPr/>
        </p:nvGrpSpPr>
        <p:grpSpPr>
          <a:xfrm>
            <a:off x="10033239" y="11474853"/>
            <a:ext cx="455295" cy="711200"/>
            <a:chOff x="10033239" y="11474853"/>
            <a:chExt cx="455295" cy="711200"/>
          </a:xfrm>
        </p:grpSpPr>
        <p:sp>
          <p:nvSpPr>
            <p:cNvPr id="582" name="object 582"/>
            <p:cNvSpPr/>
            <p:nvPr/>
          </p:nvSpPr>
          <p:spPr>
            <a:xfrm>
              <a:off x="10213624" y="11501164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0213624" y="1159628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0343154" y="1150116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0343154" y="11548726"/>
              <a:ext cx="144145" cy="635635"/>
            </a:xfrm>
            <a:custGeom>
              <a:avLst/>
              <a:gdLst/>
              <a:ahLst/>
              <a:cxnLst/>
              <a:rect l="l" t="t" r="r" b="b"/>
              <a:pathLst>
                <a:path w="144145" h="635634">
                  <a:moveTo>
                    <a:pt x="0" y="0"/>
                  </a:moveTo>
                  <a:lnTo>
                    <a:pt x="143697" y="119410"/>
                  </a:lnTo>
                  <a:lnTo>
                    <a:pt x="143697" y="635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0315831" y="114748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0315831" y="114748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0315831" y="1156997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0315831" y="1156997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0213624" y="1159628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0034509" y="11632718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4">
                  <a:moveTo>
                    <a:pt x="0" y="0"/>
                  </a:moveTo>
                  <a:lnTo>
                    <a:pt x="3379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0343154" y="1159628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3" name="object 593"/>
          <p:cNvSpPr txBox="1"/>
          <p:nvPr/>
        </p:nvSpPr>
        <p:spPr>
          <a:xfrm>
            <a:off x="10264168" y="11695633"/>
            <a:ext cx="242570" cy="4527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5080" algn="r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  <a:p>
            <a:pPr marR="25400" algn="r">
              <a:lnSpc>
                <a:spcPct val="100000"/>
              </a:lnSpc>
              <a:spcBef>
                <a:spcPts val="270"/>
              </a:spcBef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10086119" y="11668136"/>
            <a:ext cx="0" cy="72390"/>
          </a:xfrm>
          <a:custGeom>
            <a:avLst/>
            <a:gdLst/>
            <a:ahLst/>
            <a:cxnLst/>
            <a:rect l="l" t="t" r="r" b="b"/>
            <a:pathLst>
              <a:path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5" name="object 595"/>
          <p:cNvGrpSpPr/>
          <p:nvPr/>
        </p:nvGrpSpPr>
        <p:grpSpPr>
          <a:xfrm>
            <a:off x="9804796" y="11355244"/>
            <a:ext cx="565150" cy="507365"/>
            <a:chOff x="9804796" y="11355244"/>
            <a:chExt cx="565150" cy="507365"/>
          </a:xfrm>
        </p:grpSpPr>
        <p:sp>
          <p:nvSpPr>
            <p:cNvPr id="596" name="object 596"/>
            <p:cNvSpPr/>
            <p:nvPr/>
          </p:nvSpPr>
          <p:spPr>
            <a:xfrm>
              <a:off x="10315831" y="1156997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0315831" y="1156997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0315831" y="1160640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0315831" y="1160640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0092190" y="1159628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0092190" y="1150116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0086118" y="1135746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0086118" y="1150116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0073975" y="1159628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0073975" y="1159628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0073975" y="11429315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0073975" y="11429315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8" name="object 60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804796" y="11620574"/>
              <a:ext cx="231736" cy="241856"/>
            </a:xfrm>
            <a:prstGeom prst="rect">
              <a:avLst/>
            </a:prstGeom>
          </p:spPr>
        </p:pic>
      </p:grpSp>
      <p:sp>
        <p:nvSpPr>
          <p:cNvPr id="609" name="object 609"/>
          <p:cNvSpPr txBox="1"/>
          <p:nvPr/>
        </p:nvSpPr>
        <p:spPr>
          <a:xfrm>
            <a:off x="9831562" y="11723687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750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610" name="object 610"/>
          <p:cNvSpPr txBox="1"/>
          <p:nvPr/>
        </p:nvSpPr>
        <p:spPr>
          <a:xfrm>
            <a:off x="9809299" y="11174518"/>
            <a:ext cx="28956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sz="900" u="sng" spc="4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</a:t>
            </a:r>
            <a:r>
              <a:rPr sz="90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900">
              <a:latin typeface="ISOCPEUR"/>
              <a:cs typeface="ISOCPEUR"/>
            </a:endParaRPr>
          </a:p>
          <a:p>
            <a:pPr marL="22225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11" name="object 611"/>
          <p:cNvGrpSpPr/>
          <p:nvPr/>
        </p:nvGrpSpPr>
        <p:grpSpPr>
          <a:xfrm>
            <a:off x="7123879" y="8139462"/>
            <a:ext cx="448309" cy="938530"/>
            <a:chOff x="7123879" y="8139462"/>
            <a:chExt cx="448309" cy="938530"/>
          </a:xfrm>
        </p:grpSpPr>
        <p:sp>
          <p:nvSpPr>
            <p:cNvPr id="612" name="object 612"/>
            <p:cNvSpPr/>
            <p:nvPr/>
          </p:nvSpPr>
          <p:spPr>
            <a:xfrm>
              <a:off x="7125149" y="8859971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1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7125149" y="9051230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1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7155507" y="885997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0"/>
                  </a:moveTo>
                  <a:lnTo>
                    <a:pt x="0" y="1912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7155507" y="8252800"/>
              <a:ext cx="132715" cy="703580"/>
            </a:xfrm>
            <a:custGeom>
              <a:avLst/>
              <a:gdLst/>
              <a:ahLst/>
              <a:cxnLst/>
              <a:rect l="l" t="t" r="r" b="b"/>
              <a:pathLst>
                <a:path w="132715" h="703579">
                  <a:moveTo>
                    <a:pt x="0" y="703306"/>
                  </a:moveTo>
                  <a:lnTo>
                    <a:pt x="132565" y="516095"/>
                  </a:ln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7129196" y="88336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7129196" y="88336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7129196" y="902491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7129196" y="902491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7125149" y="8859971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1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7125149" y="8165772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70">
                  <a:moveTo>
                    <a:pt x="4452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7155507" y="8165772"/>
              <a:ext cx="0" cy="694690"/>
            </a:xfrm>
            <a:custGeom>
              <a:avLst/>
              <a:gdLst/>
              <a:ahLst/>
              <a:cxnLst/>
              <a:rect l="l" t="t" r="r" b="b"/>
              <a:pathLst>
                <a:path h="694690">
                  <a:moveTo>
                    <a:pt x="0" y="694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7129196" y="88336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7129196" y="88336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7129196" y="81394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7129196" y="81394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7" name="object 627"/>
          <p:cNvSpPr txBox="1"/>
          <p:nvPr/>
        </p:nvSpPr>
        <p:spPr>
          <a:xfrm>
            <a:off x="7066402" y="8304944"/>
            <a:ext cx="241935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algn="ctr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2905</a:t>
            </a:r>
            <a:endParaRPr sz="65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sz="650" i="1" spc="-10" dirty="0">
                <a:latin typeface="ISOCPEUR"/>
                <a:cs typeface="ISOCPEUR"/>
              </a:rPr>
              <a:t>4х200=800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28" name="object 628"/>
          <p:cNvGrpSpPr/>
          <p:nvPr/>
        </p:nvGrpSpPr>
        <p:grpSpPr>
          <a:xfrm>
            <a:off x="7224320" y="9074246"/>
            <a:ext cx="396875" cy="136525"/>
            <a:chOff x="7224320" y="9074246"/>
            <a:chExt cx="396875" cy="136525"/>
          </a:xfrm>
        </p:grpSpPr>
        <p:sp>
          <p:nvSpPr>
            <p:cNvPr id="629" name="object 629"/>
            <p:cNvSpPr/>
            <p:nvPr/>
          </p:nvSpPr>
          <p:spPr>
            <a:xfrm>
              <a:off x="7250631" y="9075516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4">
                  <a:moveTo>
                    <a:pt x="0" y="0"/>
                  </a:moveTo>
                  <a:lnTo>
                    <a:pt x="0" y="133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7594694" y="9075516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4">
                  <a:moveTo>
                    <a:pt x="0" y="0"/>
                  </a:moveTo>
                  <a:lnTo>
                    <a:pt x="0" y="133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7250631" y="9179747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70">
                  <a:moveTo>
                    <a:pt x="0" y="0"/>
                  </a:moveTo>
                  <a:lnTo>
                    <a:pt x="344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7224320" y="915242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6071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7224320" y="915242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6071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6071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7568383" y="915242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6071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7568383" y="915242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6071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6" name="object 636"/>
          <p:cNvSpPr txBox="1"/>
          <p:nvPr/>
        </p:nvSpPr>
        <p:spPr>
          <a:xfrm>
            <a:off x="7311804" y="9071363"/>
            <a:ext cx="1987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1440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37" name="object 637"/>
          <p:cNvGrpSpPr/>
          <p:nvPr/>
        </p:nvGrpSpPr>
        <p:grpSpPr>
          <a:xfrm>
            <a:off x="7331388" y="8714051"/>
            <a:ext cx="298450" cy="339725"/>
            <a:chOff x="7331388" y="8714051"/>
            <a:chExt cx="298450" cy="339725"/>
          </a:xfrm>
        </p:grpSpPr>
        <p:sp>
          <p:nvSpPr>
            <p:cNvPr id="638" name="object 638"/>
            <p:cNvSpPr/>
            <p:nvPr/>
          </p:nvSpPr>
          <p:spPr>
            <a:xfrm>
              <a:off x="7333611" y="9051230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7333611" y="885997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7362958" y="893181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7350814" y="897938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7350814" y="897938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7350814" y="885997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7350814" y="885997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7362958" y="8716274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6" name="object 646"/>
          <p:cNvSpPr txBox="1"/>
          <p:nvPr/>
        </p:nvSpPr>
        <p:spPr>
          <a:xfrm>
            <a:off x="7451452" y="8545124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647" name="object 647"/>
          <p:cNvSpPr txBox="1"/>
          <p:nvPr/>
        </p:nvSpPr>
        <p:spPr>
          <a:xfrm>
            <a:off x="7376568" y="8693904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4119653" y="8058505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83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49" name="object 649"/>
          <p:cNvGrpSpPr/>
          <p:nvPr/>
        </p:nvGrpSpPr>
        <p:grpSpPr>
          <a:xfrm>
            <a:off x="4108522" y="7709184"/>
            <a:ext cx="3256915" cy="1153160"/>
            <a:chOff x="4108522" y="7709184"/>
            <a:chExt cx="3256915" cy="1153160"/>
          </a:xfrm>
        </p:grpSpPr>
        <p:sp>
          <p:nvSpPr>
            <p:cNvPr id="650" name="object 650"/>
            <p:cNvSpPr/>
            <p:nvPr/>
          </p:nvSpPr>
          <p:spPr>
            <a:xfrm>
              <a:off x="7362957" y="8716274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4126737" y="798665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4126737" y="789052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4119653" y="7746825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4119653" y="7890522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4108522" y="798665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11131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4108522" y="798665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0" y="71848"/>
                  </a:moveTo>
                  <a:lnTo>
                    <a:pt x="23274" y="71848"/>
                  </a:lnTo>
                  <a:lnTo>
                    <a:pt x="11131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4108522" y="781867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0"/>
                  </a:moveTo>
                  <a:lnTo>
                    <a:pt x="0" y="0"/>
                  </a:lnTo>
                  <a:lnTo>
                    <a:pt x="11131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4108522" y="781867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0" y="0"/>
                  </a:moveTo>
                  <a:lnTo>
                    <a:pt x="23274" y="0"/>
                  </a:lnTo>
                  <a:lnTo>
                    <a:pt x="11131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4119653" y="7711406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26513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0" name="object 660"/>
          <p:cNvSpPr txBox="1"/>
          <p:nvPr/>
        </p:nvSpPr>
        <p:spPr>
          <a:xfrm>
            <a:off x="4207136" y="7540257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661" name="object 661"/>
          <p:cNvSpPr txBox="1"/>
          <p:nvPr/>
        </p:nvSpPr>
        <p:spPr>
          <a:xfrm>
            <a:off x="4133264" y="7689036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62" name="object 662"/>
          <p:cNvGrpSpPr/>
          <p:nvPr/>
        </p:nvGrpSpPr>
        <p:grpSpPr>
          <a:xfrm>
            <a:off x="3919029" y="7709184"/>
            <a:ext cx="203200" cy="278765"/>
            <a:chOff x="3919029" y="7709184"/>
            <a:chExt cx="203200" cy="278765"/>
          </a:xfrm>
        </p:grpSpPr>
        <p:sp>
          <p:nvSpPr>
            <p:cNvPr id="663" name="object 663"/>
            <p:cNvSpPr/>
            <p:nvPr/>
          </p:nvSpPr>
          <p:spPr>
            <a:xfrm>
              <a:off x="4119653" y="7711406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0"/>
                  </a:moveTo>
                  <a:lnTo>
                    <a:pt x="0" y="3541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3920299" y="7890522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125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3920299" y="798665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125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3949645" y="7890522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0"/>
                  </a:moveTo>
                  <a:lnTo>
                    <a:pt x="0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7" name="object 667"/>
          <p:cNvSpPr txBox="1"/>
          <p:nvPr/>
        </p:nvSpPr>
        <p:spPr>
          <a:xfrm>
            <a:off x="3848396" y="8073120"/>
            <a:ext cx="109220" cy="4324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68" name="object 668"/>
          <p:cNvGrpSpPr/>
          <p:nvPr/>
        </p:nvGrpSpPr>
        <p:grpSpPr>
          <a:xfrm>
            <a:off x="3919029" y="7853833"/>
            <a:ext cx="283210" cy="159385"/>
            <a:chOff x="3919029" y="7853833"/>
            <a:chExt cx="283210" cy="159385"/>
          </a:xfrm>
        </p:grpSpPr>
        <p:sp>
          <p:nvSpPr>
            <p:cNvPr id="669" name="object 669"/>
            <p:cNvSpPr/>
            <p:nvPr/>
          </p:nvSpPr>
          <p:spPr>
            <a:xfrm>
              <a:off x="3923335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3923335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3923335" y="79603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3923335" y="79603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3920299" y="7890522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125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3920299" y="7855103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2803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3949645" y="785510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6" name="object 676"/>
          <p:cNvSpPr txBox="1"/>
          <p:nvPr/>
        </p:nvSpPr>
        <p:spPr>
          <a:xfrm>
            <a:off x="3831193" y="7673126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77" name="object 677"/>
          <p:cNvGrpSpPr/>
          <p:nvPr/>
        </p:nvGrpSpPr>
        <p:grpSpPr>
          <a:xfrm>
            <a:off x="3923335" y="7309404"/>
            <a:ext cx="841375" cy="703580"/>
            <a:chOff x="3923335" y="7309404"/>
            <a:chExt cx="841375" cy="703580"/>
          </a:xfrm>
        </p:grpSpPr>
        <p:sp>
          <p:nvSpPr>
            <p:cNvPr id="678" name="object 678"/>
            <p:cNvSpPr/>
            <p:nvPr/>
          </p:nvSpPr>
          <p:spPr>
            <a:xfrm>
              <a:off x="3923335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3923335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3923335" y="78287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3923335" y="78287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4595271" y="7890522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125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4595271" y="798665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125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4625629" y="7890522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0"/>
                  </a:moveTo>
                  <a:lnTo>
                    <a:pt x="0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4519374" y="7310674"/>
              <a:ext cx="106680" cy="628015"/>
            </a:xfrm>
            <a:custGeom>
              <a:avLst/>
              <a:gdLst/>
              <a:ahLst/>
              <a:cxnLst/>
              <a:rect l="l" t="t" r="r" b="b"/>
              <a:pathLst>
                <a:path w="106679" h="628015">
                  <a:moveTo>
                    <a:pt x="106254" y="627409"/>
                  </a:moveTo>
                  <a:lnTo>
                    <a:pt x="0" y="516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4599318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4599318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4599318" y="796034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4599318" y="796034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4595271" y="7890522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125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4595271" y="7855104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9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4625629" y="7855104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3" name="object 693"/>
          <p:cNvSpPr txBox="1"/>
          <p:nvPr/>
        </p:nvSpPr>
        <p:spPr>
          <a:xfrm>
            <a:off x="4430268" y="7357671"/>
            <a:ext cx="186055" cy="4591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8735">
              <a:lnSpc>
                <a:spcPts val="650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  <a:p>
            <a:pPr marL="12700">
              <a:lnSpc>
                <a:spcPts val="69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4924155" y="8058505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83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5" name="object 695"/>
          <p:cNvGrpSpPr/>
          <p:nvPr/>
        </p:nvGrpSpPr>
        <p:grpSpPr>
          <a:xfrm>
            <a:off x="4599318" y="7709184"/>
            <a:ext cx="357505" cy="349885"/>
            <a:chOff x="4599318" y="7709184"/>
            <a:chExt cx="357505" cy="349885"/>
          </a:xfrm>
        </p:grpSpPr>
        <p:sp>
          <p:nvSpPr>
            <p:cNvPr id="696" name="object 696"/>
            <p:cNvSpPr/>
            <p:nvPr/>
          </p:nvSpPr>
          <p:spPr>
            <a:xfrm>
              <a:off x="4599318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599318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599318" y="78287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599318" y="78287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930226" y="798665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930226" y="78905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924155" y="7746825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924155" y="7890522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912011" y="798665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912011" y="798665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912011" y="7818673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912011" y="7818673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660035" y="7711406"/>
              <a:ext cx="264160" cy="35560"/>
            </a:xfrm>
            <a:custGeom>
              <a:avLst/>
              <a:gdLst/>
              <a:ahLst/>
              <a:cxnLst/>
              <a:rect l="l" t="t" r="r" b="b"/>
              <a:pathLst>
                <a:path w="264160" h="35559">
                  <a:moveTo>
                    <a:pt x="0" y="0"/>
                  </a:moveTo>
                  <a:lnTo>
                    <a:pt x="264119" y="0"/>
                  </a:lnTo>
                  <a:lnTo>
                    <a:pt x="264119" y="3541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9" name="object 709"/>
          <p:cNvSpPr txBox="1"/>
          <p:nvPr/>
        </p:nvSpPr>
        <p:spPr>
          <a:xfrm>
            <a:off x="4746507" y="7540257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710" name="object 710"/>
          <p:cNvSpPr txBox="1"/>
          <p:nvPr/>
        </p:nvSpPr>
        <p:spPr>
          <a:xfrm>
            <a:off x="4672634" y="7689036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11" name="object 711"/>
          <p:cNvGrpSpPr/>
          <p:nvPr/>
        </p:nvGrpSpPr>
        <p:grpSpPr>
          <a:xfrm>
            <a:off x="4743769" y="8008662"/>
            <a:ext cx="44450" cy="138430"/>
            <a:chOff x="4743769" y="8008662"/>
            <a:chExt cx="44450" cy="138430"/>
          </a:xfrm>
        </p:grpSpPr>
        <p:sp>
          <p:nvSpPr>
            <p:cNvPr id="712" name="object 712"/>
            <p:cNvSpPr/>
            <p:nvPr/>
          </p:nvSpPr>
          <p:spPr>
            <a:xfrm>
              <a:off x="4745039" y="800993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90">
                  <a:moveTo>
                    <a:pt x="0" y="0"/>
                  </a:moveTo>
                  <a:lnTo>
                    <a:pt x="0" y="1356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4786529" y="800993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90">
                  <a:moveTo>
                    <a:pt x="0" y="0"/>
                  </a:moveTo>
                  <a:lnTo>
                    <a:pt x="0" y="1356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4745039" y="811618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5" name="object 715"/>
          <p:cNvSpPr txBox="1"/>
          <p:nvPr/>
        </p:nvSpPr>
        <p:spPr>
          <a:xfrm>
            <a:off x="4537033" y="8009825"/>
            <a:ext cx="1435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175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16" name="object 716"/>
          <p:cNvGrpSpPr/>
          <p:nvPr/>
        </p:nvGrpSpPr>
        <p:grpSpPr>
          <a:xfrm>
            <a:off x="4401988" y="8008662"/>
            <a:ext cx="411480" cy="311785"/>
            <a:chOff x="4401988" y="8008662"/>
            <a:chExt cx="411480" cy="311785"/>
          </a:xfrm>
        </p:grpSpPr>
        <p:sp>
          <p:nvSpPr>
            <p:cNvPr id="717" name="object 717"/>
            <p:cNvSpPr/>
            <p:nvPr/>
          </p:nvSpPr>
          <p:spPr>
            <a:xfrm>
              <a:off x="4718729" y="8089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4718729" y="8089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4760219" y="8089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4760219" y="8089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4428299" y="8009932"/>
              <a:ext cx="0" cy="309245"/>
            </a:xfrm>
            <a:custGeom>
              <a:avLst/>
              <a:gdLst/>
              <a:ahLst/>
              <a:cxnLst/>
              <a:rect l="l" t="t" r="r" b="b"/>
              <a:pathLst>
                <a:path h="309245">
                  <a:moveTo>
                    <a:pt x="0" y="0"/>
                  </a:moveTo>
                  <a:lnTo>
                    <a:pt x="0" y="3086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4786529" y="8009932"/>
              <a:ext cx="0" cy="309245"/>
            </a:xfrm>
            <a:custGeom>
              <a:avLst/>
              <a:gdLst/>
              <a:ahLst/>
              <a:cxnLst/>
              <a:rect l="l" t="t" r="r" b="b"/>
              <a:pathLst>
                <a:path h="309245">
                  <a:moveTo>
                    <a:pt x="0" y="0"/>
                  </a:moveTo>
                  <a:lnTo>
                    <a:pt x="0" y="3086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4428299" y="8289230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0" y="0"/>
                  </a:moveTo>
                  <a:lnTo>
                    <a:pt x="358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4401988" y="826292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4401988" y="826292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4760219" y="826292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4760219" y="826292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8" name="object 728"/>
          <p:cNvSpPr txBox="1"/>
          <p:nvPr/>
        </p:nvSpPr>
        <p:spPr>
          <a:xfrm>
            <a:off x="4503638" y="8180845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29" name="object 729"/>
          <p:cNvGrpSpPr/>
          <p:nvPr/>
        </p:nvGrpSpPr>
        <p:grpSpPr>
          <a:xfrm>
            <a:off x="7593424" y="7853833"/>
            <a:ext cx="155575" cy="159385"/>
            <a:chOff x="7593424" y="7853833"/>
            <a:chExt cx="155575" cy="159385"/>
          </a:xfrm>
        </p:grpSpPr>
        <p:sp>
          <p:nvSpPr>
            <p:cNvPr id="730" name="object 730"/>
            <p:cNvSpPr/>
            <p:nvPr/>
          </p:nvSpPr>
          <p:spPr>
            <a:xfrm>
              <a:off x="7594694" y="7986657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>
                  <a:moveTo>
                    <a:pt x="0" y="0"/>
                  </a:moveTo>
                  <a:lnTo>
                    <a:pt x="152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7594694" y="7890522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>
                  <a:moveTo>
                    <a:pt x="0" y="0"/>
                  </a:moveTo>
                  <a:lnTo>
                    <a:pt x="152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7718152" y="7890522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7691842" y="79603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7691842" y="79603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7691842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7691842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7594694" y="7890522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>
                  <a:moveTo>
                    <a:pt x="0" y="0"/>
                  </a:moveTo>
                  <a:lnTo>
                    <a:pt x="152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7618981" y="7855103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0" y="0"/>
                  </a:moveTo>
                  <a:lnTo>
                    <a:pt x="1285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7718152" y="785510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0" name="object 740"/>
          <p:cNvSpPr txBox="1"/>
          <p:nvPr/>
        </p:nvSpPr>
        <p:spPr>
          <a:xfrm>
            <a:off x="7634106" y="7683245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7353850" y="8058505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83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2" name="object 742"/>
          <p:cNvGrpSpPr/>
          <p:nvPr/>
        </p:nvGrpSpPr>
        <p:grpSpPr>
          <a:xfrm>
            <a:off x="7086496" y="7709184"/>
            <a:ext cx="658495" cy="349885"/>
            <a:chOff x="7086496" y="7709184"/>
            <a:chExt cx="658495" cy="349885"/>
          </a:xfrm>
        </p:grpSpPr>
        <p:sp>
          <p:nvSpPr>
            <p:cNvPr id="743" name="object 743"/>
            <p:cNvSpPr/>
            <p:nvPr/>
          </p:nvSpPr>
          <p:spPr>
            <a:xfrm>
              <a:off x="7691842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7691842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7691842" y="78287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7691842" y="78287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7359922" y="798665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7359922" y="789052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7353850" y="7746825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7353850" y="7890522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7341707" y="798665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12143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7341707" y="798665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0" y="71848"/>
                  </a:moveTo>
                  <a:lnTo>
                    <a:pt x="23274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7341707" y="781867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7341707" y="781867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0" y="0"/>
                  </a:moveTo>
                  <a:lnTo>
                    <a:pt x="23274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088719" y="7711406"/>
              <a:ext cx="265430" cy="35560"/>
            </a:xfrm>
            <a:custGeom>
              <a:avLst/>
              <a:gdLst/>
              <a:ahLst/>
              <a:cxnLst/>
              <a:rect l="l" t="t" r="r" b="b"/>
              <a:pathLst>
                <a:path w="265429" h="35559">
                  <a:moveTo>
                    <a:pt x="0" y="0"/>
                  </a:moveTo>
                  <a:lnTo>
                    <a:pt x="265131" y="0"/>
                  </a:lnTo>
                  <a:lnTo>
                    <a:pt x="265131" y="3541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6" name="object 756"/>
          <p:cNvSpPr txBox="1"/>
          <p:nvPr/>
        </p:nvSpPr>
        <p:spPr>
          <a:xfrm>
            <a:off x="7176202" y="7540257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757" name="object 757"/>
          <p:cNvSpPr txBox="1"/>
          <p:nvPr/>
        </p:nvSpPr>
        <p:spPr>
          <a:xfrm>
            <a:off x="7102330" y="7689036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58" name="object 758"/>
          <p:cNvGrpSpPr/>
          <p:nvPr/>
        </p:nvGrpSpPr>
        <p:grpSpPr>
          <a:xfrm>
            <a:off x="7569137" y="7562391"/>
            <a:ext cx="27305" cy="306705"/>
            <a:chOff x="7569137" y="7562391"/>
            <a:chExt cx="27305" cy="306705"/>
          </a:xfrm>
        </p:grpSpPr>
        <p:sp>
          <p:nvSpPr>
            <p:cNvPr id="759" name="object 759"/>
            <p:cNvSpPr/>
            <p:nvPr/>
          </p:nvSpPr>
          <p:spPr>
            <a:xfrm>
              <a:off x="7570407" y="7563661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5">
                  <a:moveTo>
                    <a:pt x="0" y="303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7594694" y="7563661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5">
                  <a:moveTo>
                    <a:pt x="0" y="303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7570407" y="759300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2" name="object 762"/>
          <p:cNvSpPr txBox="1"/>
          <p:nvPr/>
        </p:nvSpPr>
        <p:spPr>
          <a:xfrm>
            <a:off x="7633604" y="7494742"/>
            <a:ext cx="1435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100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63" name="object 763"/>
          <p:cNvGrpSpPr/>
          <p:nvPr/>
        </p:nvGrpSpPr>
        <p:grpSpPr>
          <a:xfrm>
            <a:off x="7544096" y="7281069"/>
            <a:ext cx="1964055" cy="707390"/>
            <a:chOff x="7544096" y="7281069"/>
            <a:chExt cx="1964055" cy="707390"/>
          </a:xfrm>
        </p:grpSpPr>
        <p:sp>
          <p:nvSpPr>
            <p:cNvPr id="764" name="object 764"/>
            <p:cNvSpPr/>
            <p:nvPr/>
          </p:nvSpPr>
          <p:spPr>
            <a:xfrm>
              <a:off x="7544096" y="756669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7544096" y="756669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7568383" y="75666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7568383" y="75666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9203697" y="7986657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>
                  <a:moveTo>
                    <a:pt x="0" y="0"/>
                  </a:moveTo>
                  <a:lnTo>
                    <a:pt x="152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9203697" y="7890522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>
                  <a:moveTo>
                    <a:pt x="0" y="0"/>
                  </a:moveTo>
                  <a:lnTo>
                    <a:pt x="152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9327155" y="7890522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9327155" y="7282339"/>
              <a:ext cx="179705" cy="655955"/>
            </a:xfrm>
            <a:custGeom>
              <a:avLst/>
              <a:gdLst/>
              <a:ahLst/>
              <a:cxnLst/>
              <a:rect l="l" t="t" r="r" b="b"/>
              <a:pathLst>
                <a:path w="179704" h="655954">
                  <a:moveTo>
                    <a:pt x="0" y="655744"/>
                  </a:moveTo>
                  <a:lnTo>
                    <a:pt x="179115" y="516095"/>
                  </a:lnTo>
                  <a:lnTo>
                    <a:pt x="1791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2" name="object 772"/>
          <p:cNvSpPr txBox="1"/>
          <p:nvPr/>
        </p:nvSpPr>
        <p:spPr>
          <a:xfrm>
            <a:off x="9418176" y="7329336"/>
            <a:ext cx="109220" cy="4324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73" name="object 773"/>
          <p:cNvGrpSpPr/>
          <p:nvPr/>
        </p:nvGrpSpPr>
        <p:grpSpPr>
          <a:xfrm>
            <a:off x="9202427" y="7853833"/>
            <a:ext cx="155575" cy="159385"/>
            <a:chOff x="9202427" y="7853833"/>
            <a:chExt cx="155575" cy="159385"/>
          </a:xfrm>
        </p:grpSpPr>
        <p:sp>
          <p:nvSpPr>
            <p:cNvPr id="774" name="object 774"/>
            <p:cNvSpPr/>
            <p:nvPr/>
          </p:nvSpPr>
          <p:spPr>
            <a:xfrm>
              <a:off x="9299832" y="79603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9299832" y="79603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9299832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9299832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9203697" y="7890522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>
                  <a:moveTo>
                    <a:pt x="0" y="0"/>
                  </a:moveTo>
                  <a:lnTo>
                    <a:pt x="152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9227984" y="7855103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0" y="0"/>
                  </a:moveTo>
                  <a:lnTo>
                    <a:pt x="1285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9327155" y="785510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1" name="object 781"/>
          <p:cNvSpPr txBox="1"/>
          <p:nvPr/>
        </p:nvSpPr>
        <p:spPr>
          <a:xfrm>
            <a:off x="9243108" y="7683245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82" name="object 782"/>
          <p:cNvGrpSpPr/>
          <p:nvPr/>
        </p:nvGrpSpPr>
        <p:grpSpPr>
          <a:xfrm>
            <a:off x="9136650" y="7562391"/>
            <a:ext cx="273050" cy="354965"/>
            <a:chOff x="9136650" y="7562391"/>
            <a:chExt cx="273050" cy="354965"/>
          </a:xfrm>
        </p:grpSpPr>
        <p:sp>
          <p:nvSpPr>
            <p:cNvPr id="783" name="object 783"/>
            <p:cNvSpPr/>
            <p:nvPr/>
          </p:nvSpPr>
          <p:spPr>
            <a:xfrm>
              <a:off x="9299833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9299833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9299833" y="78287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9299833" y="78287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9179410" y="7563661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5">
                  <a:moveTo>
                    <a:pt x="0" y="303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9137920" y="7563661"/>
              <a:ext cx="0" cy="267335"/>
            </a:xfrm>
            <a:custGeom>
              <a:avLst/>
              <a:gdLst/>
              <a:ahLst/>
              <a:cxnLst/>
              <a:rect l="l" t="t" r="r" b="b"/>
              <a:pathLst>
                <a:path h="267334">
                  <a:moveTo>
                    <a:pt x="0" y="267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9137920" y="759300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41490" y="0"/>
                  </a:ln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0" name="object 790"/>
          <p:cNvSpPr txBox="1"/>
          <p:nvPr/>
        </p:nvSpPr>
        <p:spPr>
          <a:xfrm>
            <a:off x="9241594" y="7484622"/>
            <a:ext cx="1435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175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91" name="object 791"/>
          <p:cNvGrpSpPr/>
          <p:nvPr/>
        </p:nvGrpSpPr>
        <p:grpSpPr>
          <a:xfrm>
            <a:off x="9111609" y="7566697"/>
            <a:ext cx="94615" cy="52705"/>
            <a:chOff x="9111609" y="7566697"/>
            <a:chExt cx="94615" cy="52705"/>
          </a:xfrm>
        </p:grpSpPr>
        <p:sp>
          <p:nvSpPr>
            <p:cNvPr id="792" name="object 792"/>
            <p:cNvSpPr/>
            <p:nvPr/>
          </p:nvSpPr>
          <p:spPr>
            <a:xfrm>
              <a:off x="9153099" y="75666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9153099" y="75666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9111609" y="75666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111609" y="75666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6" name="object 796"/>
          <p:cNvSpPr txBox="1"/>
          <p:nvPr/>
        </p:nvSpPr>
        <p:spPr>
          <a:xfrm>
            <a:off x="8641508" y="7528458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R="635"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797" name="object 797"/>
          <p:cNvGrpSpPr/>
          <p:nvPr/>
        </p:nvGrpSpPr>
        <p:grpSpPr>
          <a:xfrm>
            <a:off x="9877398" y="7889251"/>
            <a:ext cx="156845" cy="99060"/>
            <a:chOff x="9877398" y="7889251"/>
            <a:chExt cx="156845" cy="99060"/>
          </a:xfrm>
        </p:grpSpPr>
        <p:sp>
          <p:nvSpPr>
            <p:cNvPr id="798" name="object 798"/>
            <p:cNvSpPr/>
            <p:nvPr/>
          </p:nvSpPr>
          <p:spPr>
            <a:xfrm>
              <a:off x="9878668" y="7986657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>
                  <a:moveTo>
                    <a:pt x="0" y="0"/>
                  </a:moveTo>
                  <a:lnTo>
                    <a:pt x="15381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878668" y="7890521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>
                  <a:moveTo>
                    <a:pt x="0" y="0"/>
                  </a:moveTo>
                  <a:lnTo>
                    <a:pt x="15381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002126" y="7890521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01" name="object 801"/>
          <p:cNvSpPr txBox="1"/>
          <p:nvPr/>
        </p:nvSpPr>
        <p:spPr>
          <a:xfrm>
            <a:off x="9951474" y="8061989"/>
            <a:ext cx="109220" cy="4318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02" name="object 802"/>
          <p:cNvGrpSpPr/>
          <p:nvPr/>
        </p:nvGrpSpPr>
        <p:grpSpPr>
          <a:xfrm>
            <a:off x="9877398" y="7853833"/>
            <a:ext cx="156845" cy="159385"/>
            <a:chOff x="9877398" y="7853833"/>
            <a:chExt cx="156845" cy="159385"/>
          </a:xfrm>
        </p:grpSpPr>
        <p:sp>
          <p:nvSpPr>
            <p:cNvPr id="803" name="object 803"/>
            <p:cNvSpPr/>
            <p:nvPr/>
          </p:nvSpPr>
          <p:spPr>
            <a:xfrm>
              <a:off x="9975815" y="79603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975815" y="79603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9975815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9975815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9878668" y="7890522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>
                  <a:moveTo>
                    <a:pt x="0" y="0"/>
                  </a:moveTo>
                  <a:lnTo>
                    <a:pt x="15381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9902955" y="7855103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40">
                  <a:moveTo>
                    <a:pt x="0" y="0"/>
                  </a:moveTo>
                  <a:lnTo>
                    <a:pt x="12952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0002126" y="785510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5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0" name="object 810"/>
          <p:cNvSpPr txBox="1"/>
          <p:nvPr/>
        </p:nvSpPr>
        <p:spPr>
          <a:xfrm>
            <a:off x="9918080" y="7683245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11" name="object 811"/>
          <p:cNvGrpSpPr/>
          <p:nvPr/>
        </p:nvGrpSpPr>
        <p:grpSpPr>
          <a:xfrm>
            <a:off x="9111609" y="7828792"/>
            <a:ext cx="916940" cy="501650"/>
            <a:chOff x="9111609" y="7828792"/>
            <a:chExt cx="916940" cy="501650"/>
          </a:xfrm>
        </p:grpSpPr>
        <p:sp>
          <p:nvSpPr>
            <p:cNvPr id="812" name="object 812"/>
            <p:cNvSpPr/>
            <p:nvPr/>
          </p:nvSpPr>
          <p:spPr>
            <a:xfrm>
              <a:off x="9975816" y="7864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9975816" y="7864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9975816" y="78287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9975816" y="78287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9496151" y="8009931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70">
                  <a:moveTo>
                    <a:pt x="0" y="0"/>
                  </a:moveTo>
                  <a:lnTo>
                    <a:pt x="0" y="318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9137920" y="8190059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6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9137920" y="8298338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9469840" y="82720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9469840" y="82720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9111609" y="82720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9111609" y="82720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3" name="object 823"/>
          <p:cNvSpPr txBox="1"/>
          <p:nvPr/>
        </p:nvSpPr>
        <p:spPr>
          <a:xfrm>
            <a:off x="9213260" y="8189953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1500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9806820" y="8058505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83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25" name="object 825"/>
          <p:cNvGrpSpPr/>
          <p:nvPr/>
        </p:nvGrpSpPr>
        <p:grpSpPr>
          <a:xfrm>
            <a:off x="9540478" y="7709184"/>
            <a:ext cx="299085" cy="349885"/>
            <a:chOff x="9540478" y="7709184"/>
            <a:chExt cx="299085" cy="349885"/>
          </a:xfrm>
        </p:grpSpPr>
        <p:sp>
          <p:nvSpPr>
            <p:cNvPr id="826" name="object 826"/>
            <p:cNvSpPr/>
            <p:nvPr/>
          </p:nvSpPr>
          <p:spPr>
            <a:xfrm>
              <a:off x="9813904" y="798665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9813904" y="789052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9806820" y="7746825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9806820" y="7890522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9795689" y="798665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11131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9795689" y="798665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0" y="71848"/>
                  </a:moveTo>
                  <a:lnTo>
                    <a:pt x="23274" y="71848"/>
                  </a:lnTo>
                  <a:lnTo>
                    <a:pt x="11131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9795689" y="781867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0"/>
                  </a:moveTo>
                  <a:lnTo>
                    <a:pt x="0" y="0"/>
                  </a:lnTo>
                  <a:lnTo>
                    <a:pt x="11131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9795689" y="781867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0" y="0"/>
                  </a:moveTo>
                  <a:lnTo>
                    <a:pt x="23274" y="0"/>
                  </a:lnTo>
                  <a:lnTo>
                    <a:pt x="11131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9542701" y="7711406"/>
              <a:ext cx="264160" cy="35560"/>
            </a:xfrm>
            <a:custGeom>
              <a:avLst/>
              <a:gdLst/>
              <a:ahLst/>
              <a:cxnLst/>
              <a:rect l="l" t="t" r="r" b="b"/>
              <a:pathLst>
                <a:path w="264159" h="35559">
                  <a:moveTo>
                    <a:pt x="0" y="0"/>
                  </a:moveTo>
                  <a:lnTo>
                    <a:pt x="264119" y="0"/>
                  </a:lnTo>
                  <a:lnTo>
                    <a:pt x="264119" y="3541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5" name="object 835"/>
          <p:cNvSpPr txBox="1"/>
          <p:nvPr/>
        </p:nvSpPr>
        <p:spPr>
          <a:xfrm>
            <a:off x="9630184" y="7540257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836" name="object 836"/>
          <p:cNvSpPr txBox="1"/>
          <p:nvPr/>
        </p:nvSpPr>
        <p:spPr>
          <a:xfrm>
            <a:off x="9555299" y="7689036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37" name="object 837"/>
          <p:cNvSpPr txBox="1"/>
          <p:nvPr/>
        </p:nvSpPr>
        <p:spPr>
          <a:xfrm>
            <a:off x="4840108" y="10165329"/>
            <a:ext cx="109220" cy="4572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5х200=1000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38" name="object 838"/>
          <p:cNvSpPr txBox="1"/>
          <p:nvPr/>
        </p:nvSpPr>
        <p:spPr>
          <a:xfrm>
            <a:off x="3768452" y="10030709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39" name="object 839"/>
          <p:cNvSpPr txBox="1"/>
          <p:nvPr/>
        </p:nvSpPr>
        <p:spPr>
          <a:xfrm>
            <a:off x="3783631" y="9736145"/>
            <a:ext cx="10922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40" name="object 840"/>
          <p:cNvSpPr txBox="1"/>
          <p:nvPr/>
        </p:nvSpPr>
        <p:spPr>
          <a:xfrm>
            <a:off x="4740435" y="9585434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620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41" name="object 841"/>
          <p:cNvSpPr txBox="1"/>
          <p:nvPr/>
        </p:nvSpPr>
        <p:spPr>
          <a:xfrm>
            <a:off x="8952679" y="10165329"/>
            <a:ext cx="109220" cy="4572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5х200=1000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42" name="object 842"/>
          <p:cNvSpPr txBox="1"/>
          <p:nvPr/>
        </p:nvSpPr>
        <p:spPr>
          <a:xfrm>
            <a:off x="10008144" y="10030709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43" name="object 843"/>
          <p:cNvSpPr txBox="1"/>
          <p:nvPr/>
        </p:nvSpPr>
        <p:spPr>
          <a:xfrm>
            <a:off x="9963618" y="9736145"/>
            <a:ext cx="10922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44" name="object 844"/>
          <p:cNvSpPr txBox="1"/>
          <p:nvPr/>
        </p:nvSpPr>
        <p:spPr>
          <a:xfrm>
            <a:off x="9239570" y="9585434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620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9615561" y="9754536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41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 txBox="1"/>
          <p:nvPr/>
        </p:nvSpPr>
        <p:spPr>
          <a:xfrm>
            <a:off x="9687865" y="9582374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3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847" name="object 847"/>
          <p:cNvSpPr txBox="1"/>
          <p:nvPr/>
        </p:nvSpPr>
        <p:spPr>
          <a:xfrm>
            <a:off x="9613993" y="9732166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48" name="object 848"/>
          <p:cNvGrpSpPr/>
          <p:nvPr/>
        </p:nvGrpSpPr>
        <p:grpSpPr>
          <a:xfrm>
            <a:off x="4286367" y="9752314"/>
            <a:ext cx="5626100" cy="2001520"/>
            <a:chOff x="4286367" y="9752314"/>
            <a:chExt cx="5626100" cy="2001520"/>
          </a:xfrm>
        </p:grpSpPr>
        <p:sp>
          <p:nvSpPr>
            <p:cNvPr id="849" name="object 849"/>
            <p:cNvSpPr/>
            <p:nvPr/>
          </p:nvSpPr>
          <p:spPr>
            <a:xfrm>
              <a:off x="9879681" y="9754536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0"/>
                  </a:moveTo>
                  <a:lnTo>
                    <a:pt x="0" y="17911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9885752" y="1017247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9885752" y="993365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9879681" y="1000550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9867537" y="10100623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9867537" y="10100623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9867537" y="993365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9867537" y="993365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4287637" y="11513307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39">
                  <a:moveTo>
                    <a:pt x="116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4287637" y="11752128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39">
                  <a:moveTo>
                    <a:pt x="116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4317996" y="11513307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0" name="object 860"/>
          <p:cNvSpPr txBox="1"/>
          <p:nvPr/>
        </p:nvSpPr>
        <p:spPr>
          <a:xfrm>
            <a:off x="4237997" y="11013344"/>
            <a:ext cx="109220" cy="4572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5х200=1000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61" name="object 861"/>
          <p:cNvGrpSpPr/>
          <p:nvPr/>
        </p:nvGrpSpPr>
        <p:grpSpPr>
          <a:xfrm>
            <a:off x="4286367" y="11485984"/>
            <a:ext cx="144780" cy="594360"/>
            <a:chOff x="4286367" y="11485984"/>
            <a:chExt cx="144780" cy="594360"/>
          </a:xfrm>
        </p:grpSpPr>
        <p:sp>
          <p:nvSpPr>
            <p:cNvPr id="862" name="object 862"/>
            <p:cNvSpPr/>
            <p:nvPr/>
          </p:nvSpPr>
          <p:spPr>
            <a:xfrm>
              <a:off x="4291685" y="1148598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4291685" y="1148598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4291685" y="1172581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4291685" y="1172581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4287637" y="11752128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39">
                  <a:moveTo>
                    <a:pt x="116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4287637" y="12052677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39">
                  <a:moveTo>
                    <a:pt x="1416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4317996" y="11752128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h="300990">
                  <a:moveTo>
                    <a:pt x="0" y="0"/>
                  </a:moveTo>
                  <a:lnTo>
                    <a:pt x="0" y="3005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4291685" y="1172581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4291685" y="1172581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4291685" y="1202636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4291685" y="1202636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3" name="object 873"/>
          <p:cNvSpPr txBox="1"/>
          <p:nvPr/>
        </p:nvSpPr>
        <p:spPr>
          <a:xfrm>
            <a:off x="4228890" y="11820259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1260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74" name="object 874"/>
          <p:cNvGrpSpPr/>
          <p:nvPr/>
        </p:nvGrpSpPr>
        <p:grpSpPr>
          <a:xfrm>
            <a:off x="4401988" y="11774133"/>
            <a:ext cx="411480" cy="150495"/>
            <a:chOff x="4401988" y="11774133"/>
            <a:chExt cx="411480" cy="150495"/>
          </a:xfrm>
        </p:grpSpPr>
        <p:sp>
          <p:nvSpPr>
            <p:cNvPr id="875" name="object 875"/>
            <p:cNvSpPr/>
            <p:nvPr/>
          </p:nvSpPr>
          <p:spPr>
            <a:xfrm>
              <a:off x="4428299" y="11775403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0"/>
                  </a:moveTo>
                  <a:lnTo>
                    <a:pt x="0" y="147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4786529" y="11775403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0"/>
                  </a:moveTo>
                  <a:lnTo>
                    <a:pt x="0" y="147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4428299" y="11893801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0" y="0"/>
                  </a:moveTo>
                  <a:lnTo>
                    <a:pt x="358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4401988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4401988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4760219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4760219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2" name="object 882"/>
          <p:cNvSpPr txBox="1"/>
          <p:nvPr/>
        </p:nvSpPr>
        <p:spPr>
          <a:xfrm>
            <a:off x="4503638" y="11785416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83" name="object 883"/>
          <p:cNvGrpSpPr/>
          <p:nvPr/>
        </p:nvGrpSpPr>
        <p:grpSpPr>
          <a:xfrm>
            <a:off x="4851294" y="11511084"/>
            <a:ext cx="45085" cy="243840"/>
            <a:chOff x="4851294" y="11511084"/>
            <a:chExt cx="45085" cy="243840"/>
          </a:xfrm>
        </p:grpSpPr>
        <p:sp>
          <p:nvSpPr>
            <p:cNvPr id="884" name="object 884"/>
            <p:cNvSpPr/>
            <p:nvPr/>
          </p:nvSpPr>
          <p:spPr>
            <a:xfrm>
              <a:off x="4869509" y="1175212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4869509" y="1151330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4863437" y="11584144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4851294" y="1168027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4851294" y="1168027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4851294" y="11513307"/>
              <a:ext cx="24765" cy="71120"/>
            </a:xfrm>
            <a:custGeom>
              <a:avLst/>
              <a:gdLst/>
              <a:ahLst/>
              <a:cxnLst/>
              <a:rect l="l" t="t" r="r" b="b"/>
              <a:pathLst>
                <a:path w="24764" h="71120">
                  <a:moveTo>
                    <a:pt x="12143" y="0"/>
                  </a:moveTo>
                  <a:lnTo>
                    <a:pt x="0" y="70836"/>
                  </a:lnTo>
                  <a:lnTo>
                    <a:pt x="24286" y="70836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4851294" y="11513307"/>
              <a:ext cx="24765" cy="71120"/>
            </a:xfrm>
            <a:custGeom>
              <a:avLst/>
              <a:gdLst/>
              <a:ahLst/>
              <a:cxnLst/>
              <a:rect l="l" t="t" r="r" b="b"/>
              <a:pathLst>
                <a:path w="24764" h="71120">
                  <a:moveTo>
                    <a:pt x="0" y="70836"/>
                  </a:moveTo>
                  <a:lnTo>
                    <a:pt x="24286" y="70836"/>
                  </a:lnTo>
                  <a:lnTo>
                    <a:pt x="12143" y="0"/>
                  </a:lnTo>
                  <a:lnTo>
                    <a:pt x="0" y="7083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1" name="object 891"/>
          <p:cNvSpPr txBox="1"/>
          <p:nvPr/>
        </p:nvSpPr>
        <p:spPr>
          <a:xfrm>
            <a:off x="4850738" y="11184638"/>
            <a:ext cx="28956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sz="900" u="sng" spc="1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90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</a:t>
            </a:r>
            <a:r>
              <a:rPr sz="90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900">
              <a:latin typeface="ISOCPEUR"/>
              <a:cs typeface="ISOCPEUR"/>
            </a:endParaRPr>
          </a:p>
          <a:p>
            <a:pPr marL="38735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92" name="object 892"/>
          <p:cNvGrpSpPr/>
          <p:nvPr/>
        </p:nvGrpSpPr>
        <p:grpSpPr>
          <a:xfrm>
            <a:off x="4861215" y="10977727"/>
            <a:ext cx="4902835" cy="775970"/>
            <a:chOff x="4861215" y="10977727"/>
            <a:chExt cx="4902835" cy="775970"/>
          </a:xfrm>
        </p:grpSpPr>
        <p:sp>
          <p:nvSpPr>
            <p:cNvPr id="893" name="object 893"/>
            <p:cNvSpPr/>
            <p:nvPr/>
          </p:nvSpPr>
          <p:spPr>
            <a:xfrm>
              <a:off x="4863438" y="11357467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9520438" y="11513307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40">
                  <a:moveTo>
                    <a:pt x="0" y="0"/>
                  </a:moveTo>
                  <a:lnTo>
                    <a:pt x="116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9520438" y="11752128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40">
                  <a:moveTo>
                    <a:pt x="0" y="0"/>
                  </a:moveTo>
                  <a:lnTo>
                    <a:pt x="116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9606453" y="11513307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9606453" y="10978997"/>
              <a:ext cx="156210" cy="654050"/>
            </a:xfrm>
            <a:custGeom>
              <a:avLst/>
              <a:gdLst/>
              <a:ahLst/>
              <a:cxnLst/>
              <a:rect l="l" t="t" r="r" b="b"/>
              <a:pathLst>
                <a:path w="156209" h="654050">
                  <a:moveTo>
                    <a:pt x="0" y="653720"/>
                  </a:moveTo>
                  <a:lnTo>
                    <a:pt x="155840" y="561633"/>
                  </a:lnTo>
                  <a:lnTo>
                    <a:pt x="1558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8" name="object 898"/>
          <p:cNvSpPr txBox="1"/>
          <p:nvPr/>
        </p:nvSpPr>
        <p:spPr>
          <a:xfrm>
            <a:off x="9673188" y="11037631"/>
            <a:ext cx="109220" cy="4565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5х200=1000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899" name="object 899"/>
          <p:cNvGrpSpPr/>
          <p:nvPr/>
        </p:nvGrpSpPr>
        <p:grpSpPr>
          <a:xfrm>
            <a:off x="9493869" y="11485984"/>
            <a:ext cx="144780" cy="594360"/>
            <a:chOff x="9493869" y="11485984"/>
            <a:chExt cx="144780" cy="594360"/>
          </a:xfrm>
        </p:grpSpPr>
        <p:sp>
          <p:nvSpPr>
            <p:cNvPr id="900" name="object 900"/>
            <p:cNvSpPr/>
            <p:nvPr/>
          </p:nvSpPr>
          <p:spPr>
            <a:xfrm>
              <a:off x="9580143" y="1148598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9580143" y="1148598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9580143" y="1172581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9580143" y="1172581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9520438" y="11752128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40">
                  <a:moveTo>
                    <a:pt x="0" y="0"/>
                  </a:moveTo>
                  <a:lnTo>
                    <a:pt x="116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9495139" y="12052677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6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9606453" y="11752128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h="300990">
                  <a:moveTo>
                    <a:pt x="0" y="0"/>
                  </a:moveTo>
                  <a:lnTo>
                    <a:pt x="0" y="3005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9580143" y="1172581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9580143" y="1172581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9580143" y="1202636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9580143" y="1202636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1" name="object 911"/>
          <p:cNvSpPr txBox="1"/>
          <p:nvPr/>
        </p:nvSpPr>
        <p:spPr>
          <a:xfrm>
            <a:off x="9518360" y="11820259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1260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12" name="object 912"/>
          <p:cNvGrpSpPr/>
          <p:nvPr/>
        </p:nvGrpSpPr>
        <p:grpSpPr>
          <a:xfrm>
            <a:off x="8752367" y="11774133"/>
            <a:ext cx="412115" cy="150495"/>
            <a:chOff x="8752367" y="11774133"/>
            <a:chExt cx="412115" cy="150495"/>
          </a:xfrm>
        </p:grpSpPr>
        <p:sp>
          <p:nvSpPr>
            <p:cNvPr id="913" name="object 913"/>
            <p:cNvSpPr/>
            <p:nvPr/>
          </p:nvSpPr>
          <p:spPr>
            <a:xfrm>
              <a:off x="8779690" y="11775403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0"/>
                  </a:moveTo>
                  <a:lnTo>
                    <a:pt x="0" y="147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9137920" y="11775403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0"/>
                  </a:moveTo>
                  <a:lnTo>
                    <a:pt x="0" y="147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8779690" y="11893801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0" y="0"/>
                  </a:moveTo>
                  <a:lnTo>
                    <a:pt x="358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8752367" y="1186647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8752367" y="1186647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9111610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9111610" y="118664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0" name="object 920"/>
          <p:cNvSpPr txBox="1"/>
          <p:nvPr/>
        </p:nvSpPr>
        <p:spPr>
          <a:xfrm>
            <a:off x="8854017" y="11785416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21" name="object 921"/>
          <p:cNvGrpSpPr/>
          <p:nvPr/>
        </p:nvGrpSpPr>
        <p:grpSpPr>
          <a:xfrm>
            <a:off x="9029443" y="11511084"/>
            <a:ext cx="43815" cy="243840"/>
            <a:chOff x="9029443" y="11511084"/>
            <a:chExt cx="43815" cy="243840"/>
          </a:xfrm>
        </p:grpSpPr>
        <p:sp>
          <p:nvSpPr>
            <p:cNvPr id="922" name="object 922"/>
            <p:cNvSpPr/>
            <p:nvPr/>
          </p:nvSpPr>
          <p:spPr>
            <a:xfrm>
              <a:off x="9031665" y="1175212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9031665" y="1151330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9061012" y="11584144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9048869" y="1168027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9048869" y="1168027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9048869" y="11513307"/>
              <a:ext cx="24765" cy="71120"/>
            </a:xfrm>
            <a:custGeom>
              <a:avLst/>
              <a:gdLst/>
              <a:ahLst/>
              <a:cxnLst/>
              <a:rect l="l" t="t" r="r" b="b"/>
              <a:pathLst>
                <a:path w="24765" h="71120">
                  <a:moveTo>
                    <a:pt x="12143" y="0"/>
                  </a:moveTo>
                  <a:lnTo>
                    <a:pt x="0" y="70836"/>
                  </a:lnTo>
                  <a:lnTo>
                    <a:pt x="24286" y="70836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9048869" y="11513307"/>
              <a:ext cx="24765" cy="71120"/>
            </a:xfrm>
            <a:custGeom>
              <a:avLst/>
              <a:gdLst/>
              <a:ahLst/>
              <a:cxnLst/>
              <a:rect l="l" t="t" r="r" b="b"/>
              <a:pathLst>
                <a:path w="24765" h="71120">
                  <a:moveTo>
                    <a:pt x="0" y="70836"/>
                  </a:moveTo>
                  <a:lnTo>
                    <a:pt x="24286" y="70836"/>
                  </a:lnTo>
                  <a:lnTo>
                    <a:pt x="12143" y="0"/>
                  </a:lnTo>
                  <a:lnTo>
                    <a:pt x="0" y="7083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9" name="object 929"/>
          <p:cNvSpPr txBox="1"/>
          <p:nvPr/>
        </p:nvSpPr>
        <p:spPr>
          <a:xfrm>
            <a:off x="8784193" y="11184638"/>
            <a:ext cx="28956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sz="900" u="sng" spc="4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</a:t>
            </a:r>
            <a:r>
              <a:rPr sz="90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900">
              <a:latin typeface="ISOCPEUR"/>
              <a:cs typeface="ISOCPEUR"/>
            </a:endParaRPr>
          </a:p>
          <a:p>
            <a:pPr marL="22225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9061012" y="11357467"/>
            <a:ext cx="0" cy="156210"/>
          </a:xfrm>
          <a:custGeom>
            <a:avLst/>
            <a:gdLst/>
            <a:ahLst/>
            <a:cxnLst/>
            <a:rect l="l" t="t" r="r" b="b"/>
            <a:pathLst>
              <a:path h="156209">
                <a:moveTo>
                  <a:pt x="0" y="0"/>
                </a:moveTo>
                <a:lnTo>
                  <a:pt x="0" y="1558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 txBox="1"/>
          <p:nvPr/>
        </p:nvSpPr>
        <p:spPr>
          <a:xfrm>
            <a:off x="5194291" y="10817619"/>
            <a:ext cx="260350" cy="4254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875" algn="ctr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1800</a:t>
            </a:r>
            <a:endParaRPr sz="65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405"/>
              </a:spcBef>
            </a:pPr>
            <a:r>
              <a:rPr sz="650" i="1" spc="-10" dirty="0">
                <a:latin typeface="ISOCPEUR"/>
                <a:cs typeface="ISOCPEUR"/>
              </a:rPr>
              <a:t>4х200=800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32" name="object 932"/>
          <p:cNvSpPr txBox="1"/>
          <p:nvPr/>
        </p:nvSpPr>
        <p:spPr>
          <a:xfrm>
            <a:off x="4563343" y="10867576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1000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33" name="object 933"/>
          <p:cNvSpPr txBox="1"/>
          <p:nvPr/>
        </p:nvSpPr>
        <p:spPr>
          <a:xfrm>
            <a:off x="4460125" y="10289729"/>
            <a:ext cx="9525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934" name="object 934"/>
          <p:cNvSpPr txBox="1"/>
          <p:nvPr/>
        </p:nvSpPr>
        <p:spPr>
          <a:xfrm>
            <a:off x="4387264" y="10438507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35" name="object 935"/>
          <p:cNvSpPr txBox="1"/>
          <p:nvPr/>
        </p:nvSpPr>
        <p:spPr>
          <a:xfrm>
            <a:off x="8428487" y="10802439"/>
            <a:ext cx="233679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algn="ctr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4х200=800</a:t>
            </a:r>
            <a:endParaRPr sz="650">
              <a:latin typeface="ISOCPEUR"/>
              <a:cs typeface="ISOCPEUR"/>
            </a:endParaRPr>
          </a:p>
          <a:p>
            <a:pPr marR="5080" algn="ctr">
              <a:lnSpc>
                <a:spcPct val="100000"/>
              </a:lnSpc>
              <a:spcBef>
                <a:spcPts val="200"/>
              </a:spcBef>
            </a:pPr>
            <a:r>
              <a:rPr sz="650" i="1" spc="-20" dirty="0">
                <a:latin typeface="ISOCPEUR"/>
                <a:cs typeface="ISOCPEUR"/>
              </a:rPr>
              <a:t>1800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36" name="object 936"/>
          <p:cNvSpPr txBox="1"/>
          <p:nvPr/>
        </p:nvSpPr>
        <p:spPr>
          <a:xfrm>
            <a:off x="9153555" y="10867576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1000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37" name="object 937"/>
          <p:cNvSpPr txBox="1"/>
          <p:nvPr/>
        </p:nvSpPr>
        <p:spPr>
          <a:xfrm>
            <a:off x="9285109" y="10277930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38" name="object 938"/>
          <p:cNvGrpSpPr/>
          <p:nvPr/>
        </p:nvGrpSpPr>
        <p:grpSpPr>
          <a:xfrm>
            <a:off x="4508997" y="8858701"/>
            <a:ext cx="147320" cy="290195"/>
            <a:chOff x="4508997" y="8858701"/>
            <a:chExt cx="147320" cy="290195"/>
          </a:xfrm>
        </p:grpSpPr>
        <p:sp>
          <p:nvSpPr>
            <p:cNvPr id="939" name="object 939"/>
            <p:cNvSpPr/>
            <p:nvPr/>
          </p:nvSpPr>
          <p:spPr>
            <a:xfrm>
              <a:off x="4510267" y="8859971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4510267" y="9147365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4540625" y="885997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2" name="object 942"/>
          <p:cNvSpPr txBox="1"/>
          <p:nvPr/>
        </p:nvSpPr>
        <p:spPr>
          <a:xfrm>
            <a:off x="4441399" y="8863073"/>
            <a:ext cx="209550" cy="2933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6х200=</a:t>
            </a:r>
            <a:endParaRPr sz="650">
              <a:latin typeface="ISOCPEUR"/>
              <a:cs typeface="ISOCPEUR"/>
            </a:endParaRPr>
          </a:p>
          <a:p>
            <a:pPr marL="42545">
              <a:lnSpc>
                <a:spcPct val="100000"/>
              </a:lnSpc>
              <a:spcBef>
                <a:spcPts val="5"/>
              </a:spcBef>
            </a:pPr>
            <a:r>
              <a:rPr sz="650" i="1" spc="-10" dirty="0">
                <a:latin typeface="ISOCPEUR"/>
                <a:cs typeface="ISOCPEUR"/>
              </a:rPr>
              <a:t>=1200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43" name="object 943"/>
          <p:cNvGrpSpPr/>
          <p:nvPr/>
        </p:nvGrpSpPr>
        <p:grpSpPr>
          <a:xfrm>
            <a:off x="4508997" y="8833660"/>
            <a:ext cx="255904" cy="675005"/>
            <a:chOff x="4508997" y="8833660"/>
            <a:chExt cx="255904" cy="675005"/>
          </a:xfrm>
        </p:grpSpPr>
        <p:sp>
          <p:nvSpPr>
            <p:cNvPr id="944" name="object 944"/>
            <p:cNvSpPr/>
            <p:nvPr/>
          </p:nvSpPr>
          <p:spPr>
            <a:xfrm>
              <a:off x="4514315" y="88336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4514315" y="88336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4514315" y="91210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4514315" y="91210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4510267" y="9147365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4510267" y="9482321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4">
                  <a:moveTo>
                    <a:pt x="2529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4540625" y="9147365"/>
              <a:ext cx="0" cy="335280"/>
            </a:xfrm>
            <a:custGeom>
              <a:avLst/>
              <a:gdLst/>
              <a:ahLst/>
              <a:cxnLst/>
              <a:rect l="l" t="t" r="r" b="b"/>
              <a:pathLst>
                <a:path h="335279">
                  <a:moveTo>
                    <a:pt x="0" y="0"/>
                  </a:moveTo>
                  <a:lnTo>
                    <a:pt x="0" y="334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4514315" y="91210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4514315" y="91210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4514315" y="945499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4514315" y="945499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5" name="object 955"/>
          <p:cNvSpPr txBox="1"/>
          <p:nvPr/>
        </p:nvSpPr>
        <p:spPr>
          <a:xfrm>
            <a:off x="4451519" y="9229576"/>
            <a:ext cx="109220" cy="1930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956" name="object 956"/>
          <p:cNvGrpSpPr/>
          <p:nvPr/>
        </p:nvGrpSpPr>
        <p:grpSpPr>
          <a:xfrm>
            <a:off x="4452327" y="8627976"/>
            <a:ext cx="335915" cy="210185"/>
            <a:chOff x="4452327" y="8627976"/>
            <a:chExt cx="335915" cy="210185"/>
          </a:xfrm>
        </p:grpSpPr>
        <p:sp>
          <p:nvSpPr>
            <p:cNvPr id="957" name="object 957"/>
            <p:cNvSpPr/>
            <p:nvPr/>
          </p:nvSpPr>
          <p:spPr>
            <a:xfrm>
              <a:off x="4679263" y="8629246"/>
              <a:ext cx="0" cy="207645"/>
            </a:xfrm>
            <a:custGeom>
              <a:avLst/>
              <a:gdLst/>
              <a:ahLst/>
              <a:cxnLst/>
              <a:rect l="l" t="t" r="r" b="b"/>
              <a:pathLst>
                <a:path h="207645">
                  <a:moveTo>
                    <a:pt x="0" y="207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4786529" y="8629246"/>
              <a:ext cx="0" cy="207645"/>
            </a:xfrm>
            <a:custGeom>
              <a:avLst/>
              <a:gdLst/>
              <a:ahLst/>
              <a:cxnLst/>
              <a:rect l="l" t="t" r="r" b="b"/>
              <a:pathLst>
                <a:path h="207645">
                  <a:moveTo>
                    <a:pt x="0" y="207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4453597" y="8659605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332932" y="0"/>
                  </a:moveTo>
                  <a:lnTo>
                    <a:pt x="2256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0" name="object 960"/>
          <p:cNvSpPr txBox="1"/>
          <p:nvPr/>
        </p:nvSpPr>
        <p:spPr>
          <a:xfrm>
            <a:off x="4454053" y="8551219"/>
            <a:ext cx="161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450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5015230" y="8932831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62" name="object 962"/>
          <p:cNvGrpSpPr/>
          <p:nvPr/>
        </p:nvGrpSpPr>
        <p:grpSpPr>
          <a:xfrm>
            <a:off x="4652952" y="8633293"/>
            <a:ext cx="628650" cy="516890"/>
            <a:chOff x="4652952" y="8633293"/>
            <a:chExt cx="628650" cy="516890"/>
          </a:xfrm>
        </p:grpSpPr>
        <p:sp>
          <p:nvSpPr>
            <p:cNvPr id="963" name="object 963"/>
            <p:cNvSpPr/>
            <p:nvPr/>
          </p:nvSpPr>
          <p:spPr>
            <a:xfrm>
              <a:off x="4652952" y="86332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4652952" y="86332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4760219" y="86332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4760219" y="86332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4984872" y="914736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4984872" y="886098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5003087" y="9075516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5003087" y="9075516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5003087" y="8860983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5003087" y="8860983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5015231" y="8718297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4" name="object 974"/>
          <p:cNvSpPr txBox="1"/>
          <p:nvPr/>
        </p:nvSpPr>
        <p:spPr>
          <a:xfrm>
            <a:off x="5102714" y="8546137"/>
            <a:ext cx="9525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975" name="object 975"/>
          <p:cNvSpPr txBox="1"/>
          <p:nvPr/>
        </p:nvSpPr>
        <p:spPr>
          <a:xfrm>
            <a:off x="5028841" y="8694915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5015230" y="8718298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 txBox="1"/>
          <p:nvPr/>
        </p:nvSpPr>
        <p:spPr>
          <a:xfrm>
            <a:off x="9281562" y="8863073"/>
            <a:ext cx="208279" cy="2933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6х200=</a:t>
            </a:r>
            <a:endParaRPr sz="650">
              <a:latin typeface="ISOCPEUR"/>
              <a:cs typeface="ISOCPEUR"/>
            </a:endParaRPr>
          </a:p>
          <a:p>
            <a:pPr marL="42545">
              <a:lnSpc>
                <a:spcPct val="100000"/>
              </a:lnSpc>
            </a:pPr>
            <a:r>
              <a:rPr sz="650" i="1" spc="-10" dirty="0">
                <a:latin typeface="ISOCPEUR"/>
                <a:cs typeface="ISOCPEUR"/>
              </a:rPr>
              <a:t>=1200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78" name="object 978"/>
          <p:cNvSpPr txBox="1"/>
          <p:nvPr/>
        </p:nvSpPr>
        <p:spPr>
          <a:xfrm>
            <a:off x="9295730" y="9229576"/>
            <a:ext cx="109220" cy="1930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79" name="object 979"/>
          <p:cNvSpPr txBox="1"/>
          <p:nvPr/>
        </p:nvSpPr>
        <p:spPr>
          <a:xfrm>
            <a:off x="9295228" y="8551219"/>
            <a:ext cx="161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450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8909219" y="8932831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1" name="object 981"/>
          <p:cNvGrpSpPr/>
          <p:nvPr/>
        </p:nvGrpSpPr>
        <p:grpSpPr>
          <a:xfrm>
            <a:off x="8642877" y="8716075"/>
            <a:ext cx="299085" cy="433705"/>
            <a:chOff x="8642877" y="8716075"/>
            <a:chExt cx="299085" cy="433705"/>
          </a:xfrm>
        </p:grpSpPr>
        <p:sp>
          <p:nvSpPr>
            <p:cNvPr id="982" name="object 982"/>
            <p:cNvSpPr/>
            <p:nvPr/>
          </p:nvSpPr>
          <p:spPr>
            <a:xfrm>
              <a:off x="8916303" y="9147365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8916303" y="886098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8898088" y="907551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0"/>
                  </a:moveTo>
                  <a:lnTo>
                    <a:pt x="0" y="0"/>
                  </a:lnTo>
                  <a:lnTo>
                    <a:pt x="11131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8898088" y="9075517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0"/>
                  </a:moveTo>
                  <a:lnTo>
                    <a:pt x="0" y="0"/>
                  </a:lnTo>
                  <a:lnTo>
                    <a:pt x="11131" y="71848"/>
                  </a:lnTo>
                  <a:lnTo>
                    <a:pt x="2327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8898088" y="886098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11131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8898088" y="8860983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71848"/>
                  </a:moveTo>
                  <a:lnTo>
                    <a:pt x="0" y="71848"/>
                  </a:lnTo>
                  <a:lnTo>
                    <a:pt x="11131" y="0"/>
                  </a:lnTo>
                  <a:lnTo>
                    <a:pt x="23274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8645100" y="8718298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9" name="object 989"/>
          <p:cNvSpPr txBox="1"/>
          <p:nvPr/>
        </p:nvSpPr>
        <p:spPr>
          <a:xfrm>
            <a:off x="8716391" y="8546137"/>
            <a:ext cx="9525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990" name="object 990"/>
          <p:cNvSpPr txBox="1"/>
          <p:nvPr/>
        </p:nvSpPr>
        <p:spPr>
          <a:xfrm>
            <a:off x="8642519" y="8694915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8909219" y="8718298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 txBox="1"/>
          <p:nvPr/>
        </p:nvSpPr>
        <p:spPr>
          <a:xfrm>
            <a:off x="2793943" y="8862061"/>
            <a:ext cx="209550" cy="2990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dirty="0">
                <a:latin typeface="ISOCPEUR"/>
                <a:cs typeface="ISOCPEUR"/>
              </a:rPr>
              <a:t>7</a:t>
            </a:r>
            <a:r>
              <a:rPr sz="650" i="1" spc="-155" dirty="0">
                <a:latin typeface="ISOCPEUR"/>
                <a:cs typeface="ISOCPEUR"/>
              </a:rPr>
              <a:t> </a:t>
            </a:r>
            <a:r>
              <a:rPr sz="650" i="1" spc="-20" dirty="0">
                <a:latin typeface="ISOCPEUR"/>
                <a:cs typeface="ISOCPEUR"/>
              </a:rPr>
              <a:t>х200=</a:t>
            </a:r>
            <a:endParaRPr sz="650">
              <a:latin typeface="ISOCPEUR"/>
              <a:cs typeface="ISOCPEUR"/>
            </a:endParaRPr>
          </a:p>
          <a:p>
            <a:pPr marL="47625">
              <a:lnSpc>
                <a:spcPct val="100000"/>
              </a:lnSpc>
              <a:spcBef>
                <a:spcPts val="5"/>
              </a:spcBef>
            </a:pPr>
            <a:r>
              <a:rPr sz="650" i="1" spc="-10" dirty="0">
                <a:latin typeface="ISOCPEUR"/>
                <a:cs typeface="ISOCPEUR"/>
              </a:rPr>
              <a:t>=1400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93" name="object 993"/>
          <p:cNvSpPr txBox="1"/>
          <p:nvPr/>
        </p:nvSpPr>
        <p:spPr>
          <a:xfrm>
            <a:off x="2685664" y="9250409"/>
            <a:ext cx="10922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94" name="object 994"/>
          <p:cNvSpPr txBox="1"/>
          <p:nvPr/>
        </p:nvSpPr>
        <p:spPr>
          <a:xfrm>
            <a:off x="2805074" y="9455647"/>
            <a:ext cx="109220" cy="500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18х200=3600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95" name="object 995"/>
          <p:cNvSpPr txBox="1"/>
          <p:nvPr/>
        </p:nvSpPr>
        <p:spPr>
          <a:xfrm>
            <a:off x="3660683" y="8506610"/>
            <a:ext cx="241300" cy="28892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96" name="object 996"/>
          <p:cNvSpPr txBox="1"/>
          <p:nvPr/>
        </p:nvSpPr>
        <p:spPr>
          <a:xfrm>
            <a:off x="10923960" y="8862061"/>
            <a:ext cx="208279" cy="2990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dirty="0">
                <a:latin typeface="ISOCPEUR"/>
                <a:cs typeface="ISOCPEUR"/>
              </a:rPr>
              <a:t>7</a:t>
            </a:r>
            <a:r>
              <a:rPr sz="650" i="1" spc="-155" dirty="0">
                <a:latin typeface="ISOCPEUR"/>
                <a:cs typeface="ISOCPEUR"/>
              </a:rPr>
              <a:t> </a:t>
            </a:r>
            <a:r>
              <a:rPr sz="650" i="1" spc="-20" dirty="0">
                <a:latin typeface="ISOCPEUR"/>
                <a:cs typeface="ISOCPEUR"/>
              </a:rPr>
              <a:t>х200=</a:t>
            </a:r>
            <a:endParaRPr sz="650">
              <a:latin typeface="ISOCPEUR"/>
              <a:cs typeface="ISOCPEUR"/>
            </a:endParaRPr>
          </a:p>
          <a:p>
            <a:pPr marL="47625">
              <a:lnSpc>
                <a:spcPct val="100000"/>
              </a:lnSpc>
            </a:pPr>
            <a:r>
              <a:rPr sz="650" i="1" spc="-10" dirty="0">
                <a:latin typeface="ISOCPEUR"/>
                <a:cs typeface="ISOCPEUR"/>
              </a:rPr>
              <a:t>=1400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97" name="object 997"/>
          <p:cNvSpPr txBox="1"/>
          <p:nvPr/>
        </p:nvSpPr>
        <p:spPr>
          <a:xfrm>
            <a:off x="10011689" y="8506610"/>
            <a:ext cx="242570" cy="28892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98" name="object 998"/>
          <p:cNvSpPr txBox="1"/>
          <p:nvPr/>
        </p:nvSpPr>
        <p:spPr>
          <a:xfrm>
            <a:off x="10773689" y="8524909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500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999" name="object 999"/>
          <p:cNvSpPr txBox="1"/>
          <p:nvPr/>
        </p:nvSpPr>
        <p:spPr>
          <a:xfrm>
            <a:off x="3007974" y="8527945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500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3523614" y="8311493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 txBox="1"/>
          <p:nvPr/>
        </p:nvSpPr>
        <p:spPr>
          <a:xfrm>
            <a:off x="3611097" y="8139332"/>
            <a:ext cx="9525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002" name="object 1002"/>
          <p:cNvSpPr txBox="1"/>
          <p:nvPr/>
        </p:nvSpPr>
        <p:spPr>
          <a:xfrm>
            <a:off x="3545320" y="8288111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шт.</a:t>
            </a:r>
            <a:r>
              <a:rPr sz="650" i="1" spc="35" dirty="0">
                <a:latin typeface="ISOCPEUR"/>
                <a:cs typeface="ISOCPEUR"/>
              </a:rPr>
              <a:t>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03" name="object 1003"/>
          <p:cNvGrpSpPr/>
          <p:nvPr/>
        </p:nvGrpSpPr>
        <p:grpSpPr>
          <a:xfrm>
            <a:off x="3101372" y="7888299"/>
            <a:ext cx="424815" cy="425450"/>
            <a:chOff x="3101372" y="7888299"/>
            <a:chExt cx="424815" cy="425450"/>
          </a:xfrm>
        </p:grpSpPr>
        <p:sp>
          <p:nvSpPr>
            <p:cNvPr id="1004" name="object 1004"/>
            <p:cNvSpPr/>
            <p:nvPr/>
          </p:nvSpPr>
          <p:spPr>
            <a:xfrm>
              <a:off x="3372833" y="7890521"/>
              <a:ext cx="151130" cy="421005"/>
            </a:xfrm>
            <a:custGeom>
              <a:avLst/>
              <a:gdLst/>
              <a:ahLst/>
              <a:cxnLst/>
              <a:rect l="l" t="t" r="r" b="b"/>
              <a:pathLst>
                <a:path w="151129" h="421004">
                  <a:moveTo>
                    <a:pt x="91075" y="0"/>
                  </a:moveTo>
                  <a:lnTo>
                    <a:pt x="150780" y="42097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3102642" y="7890521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1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3102642" y="7938083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1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3131989" y="789052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3131989" y="7914808"/>
              <a:ext cx="175260" cy="258445"/>
            </a:xfrm>
            <a:custGeom>
              <a:avLst/>
              <a:gdLst/>
              <a:ahLst/>
              <a:cxnLst/>
              <a:rect l="l" t="t" r="r" b="b"/>
              <a:pathLst>
                <a:path w="175260" h="258445">
                  <a:moveTo>
                    <a:pt x="0" y="0"/>
                  </a:moveTo>
                  <a:lnTo>
                    <a:pt x="175067" y="80956"/>
                  </a:lnTo>
                  <a:lnTo>
                    <a:pt x="175067" y="258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9" name="object 1009"/>
          <p:cNvSpPr txBox="1"/>
          <p:nvPr/>
        </p:nvSpPr>
        <p:spPr>
          <a:xfrm>
            <a:off x="3217950" y="8011866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10" name="object 1010"/>
          <p:cNvGrpSpPr/>
          <p:nvPr/>
        </p:nvGrpSpPr>
        <p:grpSpPr>
          <a:xfrm>
            <a:off x="3101372" y="7864211"/>
            <a:ext cx="100965" cy="328295"/>
            <a:chOff x="3101372" y="7864211"/>
            <a:chExt cx="100965" cy="328295"/>
          </a:xfrm>
        </p:grpSpPr>
        <p:sp>
          <p:nvSpPr>
            <p:cNvPr id="1011" name="object 1011"/>
            <p:cNvSpPr/>
            <p:nvPr/>
          </p:nvSpPr>
          <p:spPr>
            <a:xfrm>
              <a:off x="3105678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3105678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3105678" y="79117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3105678" y="79117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3102642" y="7938083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1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3102642" y="8165772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4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3131989" y="7938083"/>
              <a:ext cx="0" cy="227965"/>
            </a:xfrm>
            <a:custGeom>
              <a:avLst/>
              <a:gdLst/>
              <a:ahLst/>
              <a:cxnLst/>
              <a:rect l="l" t="t" r="r" b="b"/>
              <a:pathLst>
                <a:path h="227965">
                  <a:moveTo>
                    <a:pt x="0" y="0"/>
                  </a:moveTo>
                  <a:lnTo>
                    <a:pt x="0" y="227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3105678" y="79117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3105678" y="791177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3105678" y="81394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3105678" y="81394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2" name="object 1022"/>
          <p:cNvSpPr txBox="1"/>
          <p:nvPr/>
        </p:nvSpPr>
        <p:spPr>
          <a:xfrm>
            <a:off x="3043895" y="7983532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950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23" name="object 1023"/>
          <p:cNvGrpSpPr/>
          <p:nvPr/>
        </p:nvGrpSpPr>
        <p:grpSpPr>
          <a:xfrm>
            <a:off x="3007261" y="7550248"/>
            <a:ext cx="301625" cy="367030"/>
            <a:chOff x="3007261" y="7550248"/>
            <a:chExt cx="301625" cy="367030"/>
          </a:xfrm>
        </p:grpSpPr>
        <p:sp>
          <p:nvSpPr>
            <p:cNvPr id="1024" name="object 1024"/>
            <p:cNvSpPr/>
            <p:nvPr/>
          </p:nvSpPr>
          <p:spPr>
            <a:xfrm>
              <a:off x="3102642" y="7890522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1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3102642" y="7842960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1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3131989" y="784296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3008531" y="7628426"/>
              <a:ext cx="123825" cy="239395"/>
            </a:xfrm>
            <a:custGeom>
              <a:avLst/>
              <a:gdLst/>
              <a:ahLst/>
              <a:cxnLst/>
              <a:rect l="l" t="t" r="r" b="b"/>
              <a:pathLst>
                <a:path w="123825" h="239395">
                  <a:moveTo>
                    <a:pt x="123458" y="238820"/>
                  </a:moveTo>
                  <a:lnTo>
                    <a:pt x="0" y="1770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3105678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3105678" y="7864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3105678" y="7816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3105678" y="7816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3102642" y="7842960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1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3102642" y="7795398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981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3131989" y="779539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3131989" y="7551518"/>
              <a:ext cx="175260" cy="267335"/>
            </a:xfrm>
            <a:custGeom>
              <a:avLst/>
              <a:gdLst/>
              <a:ahLst/>
              <a:cxnLst/>
              <a:rect l="l" t="t" r="r" b="b"/>
              <a:pathLst>
                <a:path w="175260" h="267334">
                  <a:moveTo>
                    <a:pt x="0" y="267155"/>
                  </a:moveTo>
                  <a:lnTo>
                    <a:pt x="175067" y="178103"/>
                  </a:lnTo>
                  <a:lnTo>
                    <a:pt x="1750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6" name="object 1036"/>
          <p:cNvSpPr txBox="1"/>
          <p:nvPr/>
        </p:nvSpPr>
        <p:spPr>
          <a:xfrm>
            <a:off x="3217950" y="7568632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37" name="object 1037"/>
          <p:cNvGrpSpPr/>
          <p:nvPr/>
        </p:nvGrpSpPr>
        <p:grpSpPr>
          <a:xfrm>
            <a:off x="3101372" y="7407821"/>
            <a:ext cx="443230" cy="461645"/>
            <a:chOff x="3101372" y="7407821"/>
            <a:chExt cx="443230" cy="461645"/>
          </a:xfrm>
        </p:grpSpPr>
        <p:pic>
          <p:nvPicPr>
            <p:cNvPr id="1038" name="object 103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102642" y="7769088"/>
              <a:ext cx="98159" cy="100183"/>
            </a:xfrm>
            <a:prstGeom prst="rect">
              <a:avLst/>
            </a:prstGeom>
          </p:spPr>
        </p:pic>
        <p:sp>
          <p:nvSpPr>
            <p:cNvPr id="1039" name="object 1039"/>
            <p:cNvSpPr/>
            <p:nvPr/>
          </p:nvSpPr>
          <p:spPr>
            <a:xfrm>
              <a:off x="3102642" y="7434132"/>
              <a:ext cx="440690" cy="0"/>
            </a:xfrm>
            <a:custGeom>
              <a:avLst/>
              <a:gdLst/>
              <a:ahLst/>
              <a:cxnLst/>
              <a:rect l="l" t="t" r="r" b="b"/>
              <a:pathLst>
                <a:path w="440689">
                  <a:moveTo>
                    <a:pt x="44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3131989" y="7434132"/>
              <a:ext cx="0" cy="361315"/>
            </a:xfrm>
            <a:custGeom>
              <a:avLst/>
              <a:gdLst/>
              <a:ahLst/>
              <a:cxnLst/>
              <a:rect l="l" t="t" r="r" b="b"/>
              <a:pathLst>
                <a:path h="361315">
                  <a:moveTo>
                    <a:pt x="0" y="36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3105678" y="776908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3105678" y="776908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3105678" y="740782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105678" y="740782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5" name="object 1045"/>
          <p:cNvSpPr txBox="1"/>
          <p:nvPr/>
        </p:nvSpPr>
        <p:spPr>
          <a:xfrm>
            <a:off x="2919425" y="7538956"/>
            <a:ext cx="233679" cy="2616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99695">
              <a:lnSpc>
                <a:spcPct val="100000"/>
              </a:lnSpc>
              <a:spcBef>
                <a:spcPts val="200"/>
              </a:spcBef>
            </a:pPr>
            <a:r>
              <a:rPr sz="650" i="1" spc="-20" dirty="0">
                <a:latin typeface="ISOCPEUR"/>
                <a:cs typeface="ISOCPEUR"/>
              </a:rPr>
              <a:t>1510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10136716" y="831250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264119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 txBox="1"/>
          <p:nvPr/>
        </p:nvSpPr>
        <p:spPr>
          <a:xfrm>
            <a:off x="10208008" y="8140344"/>
            <a:ext cx="9525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048" name="object 1048"/>
          <p:cNvSpPr txBox="1"/>
          <p:nvPr/>
        </p:nvSpPr>
        <p:spPr>
          <a:xfrm>
            <a:off x="10142231" y="8290135"/>
            <a:ext cx="2222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шт.</a:t>
            </a:r>
            <a:r>
              <a:rPr sz="650" i="1" spc="40" dirty="0">
                <a:latin typeface="ISOCPEUR"/>
                <a:cs typeface="ISOCPEUR"/>
              </a:rPr>
              <a:t>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49" name="object 1049"/>
          <p:cNvGrpSpPr/>
          <p:nvPr/>
        </p:nvGrpSpPr>
        <p:grpSpPr>
          <a:xfrm>
            <a:off x="10398613" y="7864211"/>
            <a:ext cx="435609" cy="450850"/>
            <a:chOff x="10398613" y="7864211"/>
            <a:chExt cx="435609" cy="450850"/>
          </a:xfrm>
        </p:grpSpPr>
        <p:sp>
          <p:nvSpPr>
            <p:cNvPr id="1050" name="object 1050"/>
            <p:cNvSpPr/>
            <p:nvPr/>
          </p:nvSpPr>
          <p:spPr>
            <a:xfrm>
              <a:off x="10400835" y="7890522"/>
              <a:ext cx="151130" cy="422275"/>
            </a:xfrm>
            <a:custGeom>
              <a:avLst/>
              <a:gdLst/>
              <a:ahLst/>
              <a:cxnLst/>
              <a:rect l="l" t="t" r="r" b="b"/>
              <a:pathLst>
                <a:path w="151129" h="422275">
                  <a:moveTo>
                    <a:pt x="60717" y="0"/>
                  </a:moveTo>
                  <a:lnTo>
                    <a:pt x="0" y="421983"/>
                  </a:lnTo>
                  <a:lnTo>
                    <a:pt x="15078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0687218" y="789052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0687218" y="7938083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0802580" y="789052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0667990" y="7914809"/>
              <a:ext cx="134620" cy="258445"/>
            </a:xfrm>
            <a:custGeom>
              <a:avLst/>
              <a:gdLst/>
              <a:ahLst/>
              <a:cxnLst/>
              <a:rect l="l" t="t" r="r" b="b"/>
              <a:pathLst>
                <a:path w="134620" h="258445">
                  <a:moveTo>
                    <a:pt x="134589" y="0"/>
                  </a:moveTo>
                  <a:lnTo>
                    <a:pt x="0" y="80956"/>
                  </a:lnTo>
                  <a:lnTo>
                    <a:pt x="0" y="258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0776269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0776269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0776269" y="791177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0776269" y="791177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0687218" y="7938083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0690253" y="8165772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0802580" y="7938083"/>
              <a:ext cx="0" cy="227965"/>
            </a:xfrm>
            <a:custGeom>
              <a:avLst/>
              <a:gdLst/>
              <a:ahLst/>
              <a:cxnLst/>
              <a:rect l="l" t="t" r="r" b="b"/>
              <a:pathLst>
                <a:path h="227965">
                  <a:moveTo>
                    <a:pt x="0" y="0"/>
                  </a:moveTo>
                  <a:lnTo>
                    <a:pt x="0" y="227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0776269" y="791177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0776269" y="791177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0776269" y="81394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0776269" y="81394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6" name="object 1066"/>
          <p:cNvSpPr txBox="1"/>
          <p:nvPr/>
        </p:nvSpPr>
        <p:spPr>
          <a:xfrm>
            <a:off x="10578884" y="7983532"/>
            <a:ext cx="245110" cy="1841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40640">
              <a:lnSpc>
                <a:spcPct val="100000"/>
              </a:lnSpc>
              <a:spcBef>
                <a:spcPts val="285"/>
              </a:spcBef>
            </a:pPr>
            <a:r>
              <a:rPr sz="650" i="1" spc="-25" dirty="0">
                <a:latin typeface="ISOCPEUR"/>
                <a:cs typeface="ISOCPEUR"/>
              </a:rPr>
              <a:t>950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67" name="object 1067"/>
          <p:cNvGrpSpPr/>
          <p:nvPr/>
        </p:nvGrpSpPr>
        <p:grpSpPr>
          <a:xfrm>
            <a:off x="10343908" y="7407821"/>
            <a:ext cx="585470" cy="509270"/>
            <a:chOff x="10343908" y="7407821"/>
            <a:chExt cx="585470" cy="509270"/>
          </a:xfrm>
        </p:grpSpPr>
        <p:sp>
          <p:nvSpPr>
            <p:cNvPr id="1068" name="object 1068"/>
            <p:cNvSpPr/>
            <p:nvPr/>
          </p:nvSpPr>
          <p:spPr>
            <a:xfrm>
              <a:off x="10687217" y="7890522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0687217" y="7842960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0802580" y="784296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0802580" y="7628426"/>
              <a:ext cx="125730" cy="239395"/>
            </a:xfrm>
            <a:custGeom>
              <a:avLst/>
              <a:gdLst/>
              <a:ahLst/>
              <a:cxnLst/>
              <a:rect l="l" t="t" r="r" b="b"/>
              <a:pathLst>
                <a:path w="125729" h="239395">
                  <a:moveTo>
                    <a:pt x="0" y="238820"/>
                  </a:moveTo>
                  <a:lnTo>
                    <a:pt x="125481" y="177091"/>
                  </a:lnTo>
                  <a:lnTo>
                    <a:pt x="125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0776269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0776269" y="786421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0776269" y="781664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0776269" y="781664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0687217" y="7842960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0687217" y="7795398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0802580" y="779539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0667990" y="7551518"/>
              <a:ext cx="134620" cy="267335"/>
            </a:xfrm>
            <a:custGeom>
              <a:avLst/>
              <a:gdLst/>
              <a:ahLst/>
              <a:cxnLst/>
              <a:rect l="l" t="t" r="r" b="b"/>
              <a:pathLst>
                <a:path w="134620" h="267334">
                  <a:moveTo>
                    <a:pt x="134589" y="267155"/>
                  </a:moveTo>
                  <a:lnTo>
                    <a:pt x="0" y="1781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0" name="object 108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687217" y="7769088"/>
              <a:ext cx="145720" cy="100183"/>
            </a:xfrm>
            <a:prstGeom prst="rect">
              <a:avLst/>
            </a:prstGeom>
          </p:spPr>
        </p:pic>
        <p:sp>
          <p:nvSpPr>
            <p:cNvPr id="1081" name="object 1081"/>
            <p:cNvSpPr/>
            <p:nvPr/>
          </p:nvSpPr>
          <p:spPr>
            <a:xfrm>
              <a:off x="10345178" y="7434132"/>
              <a:ext cx="488315" cy="0"/>
            </a:xfrm>
            <a:custGeom>
              <a:avLst/>
              <a:gdLst/>
              <a:ahLst/>
              <a:cxnLst/>
              <a:rect l="l" t="t" r="r" b="b"/>
              <a:pathLst>
                <a:path w="488315">
                  <a:moveTo>
                    <a:pt x="0" y="0"/>
                  </a:moveTo>
                  <a:lnTo>
                    <a:pt x="4877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0802580" y="7434132"/>
              <a:ext cx="0" cy="361315"/>
            </a:xfrm>
            <a:custGeom>
              <a:avLst/>
              <a:gdLst/>
              <a:ahLst/>
              <a:cxnLst/>
              <a:rect l="l" t="t" r="r" b="b"/>
              <a:pathLst>
                <a:path h="361315">
                  <a:moveTo>
                    <a:pt x="0" y="36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0776269" y="776908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0776269" y="776908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0776269" y="74078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0776269" y="740782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7" name="object 1087"/>
          <p:cNvSpPr txBox="1"/>
          <p:nvPr/>
        </p:nvSpPr>
        <p:spPr>
          <a:xfrm>
            <a:off x="10578884" y="7538956"/>
            <a:ext cx="369570" cy="2616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88265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99695">
              <a:lnSpc>
                <a:spcPct val="100000"/>
              </a:lnSpc>
              <a:spcBef>
                <a:spcPts val="285"/>
              </a:spcBef>
            </a:pPr>
            <a:r>
              <a:rPr sz="650" i="1" spc="-20" dirty="0">
                <a:latin typeface="ISOCPEUR"/>
                <a:cs typeface="ISOCPEUR"/>
              </a:rPr>
              <a:t>1510</a:t>
            </a:r>
            <a:endParaRPr sz="6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088" name="object 1088"/>
          <p:cNvSpPr txBox="1"/>
          <p:nvPr/>
        </p:nvSpPr>
        <p:spPr>
          <a:xfrm>
            <a:off x="6170824" y="7983532"/>
            <a:ext cx="267335" cy="1778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4925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950</a:t>
            </a:r>
            <a:endParaRPr sz="6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089" name="object 1089"/>
          <p:cNvSpPr txBox="1"/>
          <p:nvPr/>
        </p:nvSpPr>
        <p:spPr>
          <a:xfrm>
            <a:off x="6046354" y="7538956"/>
            <a:ext cx="391795" cy="2787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116839">
              <a:lnSpc>
                <a:spcPct val="100000"/>
              </a:lnSpc>
              <a:spcBef>
                <a:spcPts val="200"/>
              </a:spcBef>
            </a:pPr>
            <a:r>
              <a:rPr sz="650" i="1" spc="-20" dirty="0">
                <a:latin typeface="ISOCPEUR"/>
                <a:cs typeface="ISOCPEUR"/>
              </a:rPr>
              <a:t>1510</a:t>
            </a:r>
            <a:endParaRPr sz="650">
              <a:latin typeface="ISOCPEUR"/>
              <a:cs typeface="ISOCPEUR"/>
            </a:endParaRPr>
          </a:p>
          <a:p>
            <a:pPr marL="71120">
              <a:lnSpc>
                <a:spcPct val="100000"/>
              </a:lnSpc>
              <a:spcBef>
                <a:spcPts val="459"/>
              </a:spcBef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090" name="object 1090"/>
          <p:cNvSpPr txBox="1"/>
          <p:nvPr/>
        </p:nvSpPr>
        <p:spPr>
          <a:xfrm>
            <a:off x="6864521" y="7883308"/>
            <a:ext cx="9525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15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091" name="object 1091"/>
          <p:cNvSpPr txBox="1"/>
          <p:nvPr/>
        </p:nvSpPr>
        <p:spPr>
          <a:xfrm>
            <a:off x="6799756" y="8032088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шт.</a:t>
            </a:r>
            <a:r>
              <a:rPr sz="650" i="1" spc="35" dirty="0">
                <a:latin typeface="ISOCPEUR"/>
                <a:cs typeface="ISOCPEUR"/>
              </a:rPr>
              <a:t>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92" name="object 1092"/>
          <p:cNvGrpSpPr/>
          <p:nvPr/>
        </p:nvGrpSpPr>
        <p:grpSpPr>
          <a:xfrm>
            <a:off x="3505141" y="7519889"/>
            <a:ext cx="111125" cy="252729"/>
            <a:chOff x="3505141" y="7519889"/>
            <a:chExt cx="111125" cy="252729"/>
          </a:xfrm>
        </p:grpSpPr>
        <p:sp>
          <p:nvSpPr>
            <p:cNvPr id="1093" name="object 1093"/>
            <p:cNvSpPr/>
            <p:nvPr/>
          </p:nvSpPr>
          <p:spPr>
            <a:xfrm>
              <a:off x="3553973" y="7521159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90">
                  <a:moveTo>
                    <a:pt x="0" y="249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3566116" y="7521159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90">
                  <a:moveTo>
                    <a:pt x="0" y="249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3506411" y="755050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3566116" y="7550506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7" name="object 1097"/>
          <p:cNvSpPr txBox="1"/>
          <p:nvPr/>
        </p:nvSpPr>
        <p:spPr>
          <a:xfrm>
            <a:off x="3344954" y="7442120"/>
            <a:ext cx="1123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098" name="object 1098"/>
          <p:cNvGrpSpPr/>
          <p:nvPr/>
        </p:nvGrpSpPr>
        <p:grpSpPr>
          <a:xfrm>
            <a:off x="3527662" y="7524195"/>
            <a:ext cx="64769" cy="52705"/>
            <a:chOff x="3527662" y="7524195"/>
            <a:chExt cx="64769" cy="52705"/>
          </a:xfrm>
        </p:grpSpPr>
        <p:sp>
          <p:nvSpPr>
            <p:cNvPr id="1099" name="object 1099"/>
            <p:cNvSpPr/>
            <p:nvPr/>
          </p:nvSpPr>
          <p:spPr>
            <a:xfrm>
              <a:off x="3553972" y="755050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3527662" y="75241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3527662" y="75241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3539805" y="75241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3539805" y="75241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4" name="object 1104"/>
          <p:cNvSpPr txBox="1"/>
          <p:nvPr/>
        </p:nvSpPr>
        <p:spPr>
          <a:xfrm>
            <a:off x="7010242" y="7486646"/>
            <a:ext cx="161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420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05" name="object 1105"/>
          <p:cNvSpPr txBox="1"/>
          <p:nvPr/>
        </p:nvSpPr>
        <p:spPr>
          <a:xfrm>
            <a:off x="11078788" y="9276719"/>
            <a:ext cx="10922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06" name="object 1106"/>
          <p:cNvSpPr txBox="1"/>
          <p:nvPr/>
        </p:nvSpPr>
        <p:spPr>
          <a:xfrm>
            <a:off x="10941163" y="9600786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3600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07" name="object 1107"/>
          <p:cNvSpPr txBox="1"/>
          <p:nvPr/>
        </p:nvSpPr>
        <p:spPr>
          <a:xfrm>
            <a:off x="10941163" y="10162682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1000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08" name="object 1108"/>
          <p:cNvSpPr txBox="1"/>
          <p:nvPr/>
        </p:nvSpPr>
        <p:spPr>
          <a:xfrm>
            <a:off x="10941163" y="10953016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1605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09" name="object 1109"/>
          <p:cNvSpPr txBox="1"/>
          <p:nvPr/>
        </p:nvSpPr>
        <p:spPr>
          <a:xfrm>
            <a:off x="2805074" y="10162682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1000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0" name="object 1110"/>
          <p:cNvSpPr txBox="1"/>
          <p:nvPr/>
        </p:nvSpPr>
        <p:spPr>
          <a:xfrm>
            <a:off x="2805074" y="10953016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1605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1" name="object 1111"/>
          <p:cNvSpPr txBox="1"/>
          <p:nvPr/>
        </p:nvSpPr>
        <p:spPr>
          <a:xfrm>
            <a:off x="3396563" y="9591826"/>
            <a:ext cx="24130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2" name="object 1112"/>
          <p:cNvSpPr txBox="1"/>
          <p:nvPr/>
        </p:nvSpPr>
        <p:spPr>
          <a:xfrm>
            <a:off x="3040357" y="9295003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3" name="object 1113"/>
          <p:cNvSpPr txBox="1"/>
          <p:nvPr/>
        </p:nvSpPr>
        <p:spPr>
          <a:xfrm>
            <a:off x="10275809" y="9591826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R="635"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4" name="object 1114"/>
          <p:cNvSpPr txBox="1"/>
          <p:nvPr/>
        </p:nvSpPr>
        <p:spPr>
          <a:xfrm>
            <a:off x="10714996" y="9295003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5" name="object 1115"/>
          <p:cNvSpPr txBox="1"/>
          <p:nvPr/>
        </p:nvSpPr>
        <p:spPr>
          <a:xfrm>
            <a:off x="3395552" y="10496512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6" name="object 1116"/>
          <p:cNvSpPr txBox="1"/>
          <p:nvPr/>
        </p:nvSpPr>
        <p:spPr>
          <a:xfrm>
            <a:off x="3064643" y="10163258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7" name="object 1117"/>
          <p:cNvSpPr txBox="1"/>
          <p:nvPr/>
        </p:nvSpPr>
        <p:spPr>
          <a:xfrm>
            <a:off x="10275809" y="10496512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R="635"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8" name="object 1118"/>
          <p:cNvSpPr txBox="1"/>
          <p:nvPr/>
        </p:nvSpPr>
        <p:spPr>
          <a:xfrm>
            <a:off x="10690709" y="10163258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19" name="object 1119"/>
          <p:cNvSpPr txBox="1"/>
          <p:nvPr/>
        </p:nvSpPr>
        <p:spPr>
          <a:xfrm>
            <a:off x="5047056" y="9704154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0" name="object 1120"/>
          <p:cNvSpPr txBox="1"/>
          <p:nvPr/>
        </p:nvSpPr>
        <p:spPr>
          <a:xfrm>
            <a:off x="5792865" y="10331242"/>
            <a:ext cx="161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640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1" name="object 1121"/>
          <p:cNvSpPr txBox="1"/>
          <p:nvPr/>
        </p:nvSpPr>
        <p:spPr>
          <a:xfrm>
            <a:off x="6060521" y="9776710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2" name="object 1122"/>
          <p:cNvSpPr txBox="1"/>
          <p:nvPr/>
        </p:nvSpPr>
        <p:spPr>
          <a:xfrm>
            <a:off x="5910753" y="9367025"/>
            <a:ext cx="209550" cy="2984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40" dirty="0">
                <a:latin typeface="ISOCPEUR"/>
                <a:cs typeface="ISOCPEUR"/>
              </a:rPr>
              <a:t>7х200=</a:t>
            </a:r>
            <a:endParaRPr sz="650">
              <a:latin typeface="ISOCPEUR"/>
              <a:cs typeface="ISOCPEUR"/>
            </a:endParaRPr>
          </a:p>
          <a:p>
            <a:pPr marL="46990">
              <a:lnSpc>
                <a:spcPct val="100000"/>
              </a:lnSpc>
              <a:spcBef>
                <a:spcPts val="5"/>
              </a:spcBef>
            </a:pPr>
            <a:r>
              <a:rPr sz="650" i="1" spc="-10" dirty="0">
                <a:latin typeface="ISOCPEUR"/>
                <a:cs typeface="ISOCPEUR"/>
              </a:rPr>
              <a:t>=1400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3" name="object 1123"/>
          <p:cNvSpPr txBox="1"/>
          <p:nvPr/>
        </p:nvSpPr>
        <p:spPr>
          <a:xfrm>
            <a:off x="4847192" y="9339546"/>
            <a:ext cx="109220" cy="322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dirty="0">
                <a:latin typeface="ISOCPEUR"/>
                <a:cs typeface="ISOCPEUR"/>
              </a:rPr>
              <a:t>800</a:t>
            </a:r>
            <a:r>
              <a:rPr sz="650" i="1" spc="14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4" name="object 1124"/>
          <p:cNvSpPr txBox="1"/>
          <p:nvPr/>
        </p:nvSpPr>
        <p:spPr>
          <a:xfrm>
            <a:off x="8624304" y="9704154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5" name="object 1125"/>
          <p:cNvSpPr txBox="1"/>
          <p:nvPr/>
        </p:nvSpPr>
        <p:spPr>
          <a:xfrm>
            <a:off x="8216488" y="10331242"/>
            <a:ext cx="161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640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6" name="object 1126"/>
          <p:cNvSpPr txBox="1"/>
          <p:nvPr/>
        </p:nvSpPr>
        <p:spPr>
          <a:xfrm>
            <a:off x="7705955" y="9746351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7" name="object 1127"/>
          <p:cNvSpPr txBox="1"/>
          <p:nvPr/>
        </p:nvSpPr>
        <p:spPr>
          <a:xfrm>
            <a:off x="7824353" y="9367025"/>
            <a:ext cx="208279" cy="2984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40" dirty="0">
                <a:latin typeface="ISOCPEUR"/>
                <a:cs typeface="ISOCPEUR"/>
              </a:rPr>
              <a:t>7х200=</a:t>
            </a:r>
            <a:endParaRPr sz="650">
              <a:latin typeface="ISOCPEUR"/>
              <a:cs typeface="ISOCPEUR"/>
            </a:endParaRPr>
          </a:p>
          <a:p>
            <a:pPr marL="46990">
              <a:lnSpc>
                <a:spcPct val="100000"/>
              </a:lnSpc>
            </a:pPr>
            <a:r>
              <a:rPr sz="650" i="1" spc="-10" dirty="0">
                <a:latin typeface="ISOCPEUR"/>
                <a:cs typeface="ISOCPEUR"/>
              </a:rPr>
              <a:t>=1400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8" name="object 1128"/>
          <p:cNvSpPr txBox="1"/>
          <p:nvPr/>
        </p:nvSpPr>
        <p:spPr>
          <a:xfrm>
            <a:off x="7956918" y="10023889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510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9" name="object 1129"/>
          <p:cNvSpPr txBox="1"/>
          <p:nvPr/>
        </p:nvSpPr>
        <p:spPr>
          <a:xfrm>
            <a:off x="7956918" y="9793320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1290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30" name="object 1130"/>
          <p:cNvSpPr txBox="1"/>
          <p:nvPr/>
        </p:nvSpPr>
        <p:spPr>
          <a:xfrm>
            <a:off x="8949642" y="9339546"/>
            <a:ext cx="109220" cy="322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dirty="0">
                <a:latin typeface="ISOCPEUR"/>
                <a:cs typeface="ISOCPEUR"/>
              </a:rPr>
              <a:t>800</a:t>
            </a:r>
            <a:r>
              <a:rPr sz="650" i="1" spc="14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31" name="object 1131"/>
          <p:cNvSpPr txBox="1"/>
          <p:nvPr/>
        </p:nvSpPr>
        <p:spPr>
          <a:xfrm>
            <a:off x="6330713" y="8863073"/>
            <a:ext cx="208279" cy="440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5080" algn="r">
              <a:lnSpc>
                <a:spcPts val="755"/>
              </a:lnSpc>
            </a:pPr>
            <a:r>
              <a:rPr sz="650" i="1" dirty="0">
                <a:latin typeface="ISOCPEUR"/>
                <a:cs typeface="ISOCPEUR"/>
              </a:rPr>
              <a:t>600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975" i="1" spc="-15" baseline="4273" dirty="0">
                <a:latin typeface="ISOCPEUR"/>
                <a:cs typeface="ISOCPEUR"/>
              </a:rPr>
              <a:t>6х200=</a:t>
            </a:r>
            <a:endParaRPr sz="975" baseline="4273">
              <a:latin typeface="ISOCPEUR"/>
              <a:cs typeface="ISOCPEUR"/>
            </a:endParaRPr>
          </a:p>
          <a:p>
            <a:pPr marR="37465" algn="r">
              <a:lnSpc>
                <a:spcPts val="760"/>
              </a:lnSpc>
            </a:pPr>
            <a:r>
              <a:rPr sz="650" i="1" spc="-10" dirty="0">
                <a:latin typeface="ISOCPEUR"/>
                <a:cs typeface="ISOCPEUR"/>
              </a:rPr>
              <a:t>=1200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32" name="object 1132"/>
          <p:cNvGrpSpPr/>
          <p:nvPr/>
        </p:nvGrpSpPr>
        <p:grpSpPr>
          <a:xfrm>
            <a:off x="6577683" y="9695584"/>
            <a:ext cx="411480" cy="160655"/>
            <a:chOff x="6577683" y="9695584"/>
            <a:chExt cx="411480" cy="160655"/>
          </a:xfrm>
        </p:grpSpPr>
        <p:sp>
          <p:nvSpPr>
            <p:cNvPr id="1133" name="object 1133"/>
            <p:cNvSpPr/>
            <p:nvPr/>
          </p:nvSpPr>
          <p:spPr>
            <a:xfrm>
              <a:off x="6603994" y="9696854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5">
                  <a:moveTo>
                    <a:pt x="0" y="0"/>
                  </a:moveTo>
                  <a:lnTo>
                    <a:pt x="0" y="1578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6962225" y="9696854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5">
                  <a:moveTo>
                    <a:pt x="0" y="0"/>
                  </a:moveTo>
                  <a:lnTo>
                    <a:pt x="0" y="1578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6603994" y="9825372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0" y="0"/>
                  </a:moveTo>
                  <a:lnTo>
                    <a:pt x="358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6577683" y="97990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6577683" y="97990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6935914" y="97990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6935914" y="97990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0" name="object 1140"/>
          <p:cNvSpPr txBox="1"/>
          <p:nvPr/>
        </p:nvSpPr>
        <p:spPr>
          <a:xfrm>
            <a:off x="6678322" y="9716988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1500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41" name="object 1141"/>
          <p:cNvGrpSpPr/>
          <p:nvPr/>
        </p:nvGrpSpPr>
        <p:grpSpPr>
          <a:xfrm>
            <a:off x="7156321" y="9287828"/>
            <a:ext cx="299085" cy="387985"/>
            <a:chOff x="7156321" y="9287828"/>
            <a:chExt cx="299085" cy="387985"/>
          </a:xfrm>
        </p:grpSpPr>
        <p:sp>
          <p:nvSpPr>
            <p:cNvPr id="1142" name="object 1142"/>
            <p:cNvSpPr/>
            <p:nvPr/>
          </p:nvSpPr>
          <p:spPr>
            <a:xfrm>
              <a:off x="7158543" y="9673580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7158543" y="9290050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7188902" y="9361899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3983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7176758" y="960173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7176758" y="9601731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7176758" y="9290050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7176758" y="9290050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7188902" y="9507620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0" name="object 1150"/>
          <p:cNvSpPr txBox="1"/>
          <p:nvPr/>
        </p:nvSpPr>
        <p:spPr>
          <a:xfrm>
            <a:off x="7277397" y="9336471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151" name="object 1151"/>
          <p:cNvSpPr txBox="1"/>
          <p:nvPr/>
        </p:nvSpPr>
        <p:spPr>
          <a:xfrm>
            <a:off x="7202513" y="9485249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3612666" y="7602115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 txBox="1"/>
          <p:nvPr/>
        </p:nvSpPr>
        <p:spPr>
          <a:xfrm>
            <a:off x="3701161" y="7430966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154" name="object 1154"/>
          <p:cNvSpPr txBox="1"/>
          <p:nvPr/>
        </p:nvSpPr>
        <p:spPr>
          <a:xfrm>
            <a:off x="3634372" y="7579745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шт.</a:t>
            </a:r>
            <a:r>
              <a:rPr sz="650" i="1" spc="35" dirty="0">
                <a:latin typeface="ISOCPEUR"/>
                <a:cs typeface="ISOCPEUR"/>
              </a:rPr>
              <a:t>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55" name="object 1155"/>
          <p:cNvGrpSpPr/>
          <p:nvPr/>
        </p:nvGrpSpPr>
        <p:grpSpPr>
          <a:xfrm>
            <a:off x="3386802" y="7519889"/>
            <a:ext cx="7168515" cy="325755"/>
            <a:chOff x="3386802" y="7519889"/>
            <a:chExt cx="7168515" cy="325755"/>
          </a:xfrm>
        </p:grpSpPr>
        <p:sp>
          <p:nvSpPr>
            <p:cNvPr id="1156" name="object 1156"/>
            <p:cNvSpPr/>
            <p:nvPr/>
          </p:nvSpPr>
          <p:spPr>
            <a:xfrm>
              <a:off x="3389025" y="7602115"/>
              <a:ext cx="224154" cy="241300"/>
            </a:xfrm>
            <a:custGeom>
              <a:avLst/>
              <a:gdLst/>
              <a:ahLst/>
              <a:cxnLst/>
              <a:rect l="l" t="t" r="r" b="b"/>
              <a:pathLst>
                <a:path w="224154" h="241300">
                  <a:moveTo>
                    <a:pt x="58693" y="240844"/>
                  </a:moveTo>
                  <a:lnTo>
                    <a:pt x="223641" y="0"/>
                  </a:lnTo>
                  <a:lnTo>
                    <a:pt x="0" y="1932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0320891" y="7521159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90">
                  <a:moveTo>
                    <a:pt x="0" y="249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0333035" y="7521159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90">
                  <a:moveTo>
                    <a:pt x="0" y="249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0273330" y="755050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0333035" y="7550506"/>
              <a:ext cx="220979" cy="0"/>
            </a:xfrm>
            <a:custGeom>
              <a:avLst/>
              <a:gdLst/>
              <a:ahLst/>
              <a:cxnLst/>
              <a:rect l="l" t="t" r="r" b="b"/>
              <a:pathLst>
                <a:path w="220979">
                  <a:moveTo>
                    <a:pt x="47561" y="0"/>
                  </a:moveTo>
                  <a:lnTo>
                    <a:pt x="0" y="0"/>
                  </a:lnTo>
                  <a:lnTo>
                    <a:pt x="2206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1" name="object 1161"/>
          <p:cNvSpPr txBox="1"/>
          <p:nvPr/>
        </p:nvSpPr>
        <p:spPr>
          <a:xfrm>
            <a:off x="10431650" y="7442120"/>
            <a:ext cx="1123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62" name="object 1162"/>
          <p:cNvGrpSpPr/>
          <p:nvPr/>
        </p:nvGrpSpPr>
        <p:grpSpPr>
          <a:xfrm>
            <a:off x="10020143" y="7524195"/>
            <a:ext cx="339725" cy="80645"/>
            <a:chOff x="10020143" y="7524195"/>
            <a:chExt cx="339725" cy="80645"/>
          </a:xfrm>
        </p:grpSpPr>
        <p:sp>
          <p:nvSpPr>
            <p:cNvPr id="1163" name="object 1163"/>
            <p:cNvSpPr/>
            <p:nvPr/>
          </p:nvSpPr>
          <p:spPr>
            <a:xfrm>
              <a:off x="10320891" y="755050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0294580" y="75241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0294580" y="75241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7561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0306724" y="75241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0306724" y="75241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0022365" y="7602116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26513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9" name="object 1169"/>
          <p:cNvSpPr txBox="1"/>
          <p:nvPr/>
        </p:nvSpPr>
        <p:spPr>
          <a:xfrm>
            <a:off x="10094669" y="7430966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170" name="object 1170"/>
          <p:cNvSpPr txBox="1"/>
          <p:nvPr/>
        </p:nvSpPr>
        <p:spPr>
          <a:xfrm>
            <a:off x="10028893" y="7579745"/>
            <a:ext cx="221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шт.</a:t>
            </a:r>
            <a:r>
              <a:rPr sz="650" i="1" spc="35" dirty="0">
                <a:latin typeface="ISOCPEUR"/>
                <a:cs typeface="ISOCPEUR"/>
              </a:rPr>
              <a:t>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71" name="object 1171"/>
          <p:cNvGrpSpPr/>
          <p:nvPr/>
        </p:nvGrpSpPr>
        <p:grpSpPr>
          <a:xfrm>
            <a:off x="10184020" y="7599893"/>
            <a:ext cx="328930" cy="509905"/>
            <a:chOff x="10184020" y="7599893"/>
            <a:chExt cx="328930" cy="509905"/>
          </a:xfrm>
        </p:grpSpPr>
        <p:sp>
          <p:nvSpPr>
            <p:cNvPr id="1172" name="object 1172"/>
            <p:cNvSpPr/>
            <p:nvPr/>
          </p:nvSpPr>
          <p:spPr>
            <a:xfrm>
              <a:off x="10287497" y="7602115"/>
              <a:ext cx="222885" cy="241300"/>
            </a:xfrm>
            <a:custGeom>
              <a:avLst/>
              <a:gdLst/>
              <a:ahLst/>
              <a:cxnLst/>
              <a:rect l="l" t="t" r="r" b="b"/>
              <a:pathLst>
                <a:path w="222884" h="241300">
                  <a:moveTo>
                    <a:pt x="163936" y="240844"/>
                  </a:moveTo>
                  <a:lnTo>
                    <a:pt x="0" y="0"/>
                  </a:lnTo>
                  <a:lnTo>
                    <a:pt x="222629" y="1932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0185290" y="7962370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7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0320891" y="7878378"/>
              <a:ext cx="0" cy="229870"/>
            </a:xfrm>
            <a:custGeom>
              <a:avLst/>
              <a:gdLst/>
              <a:ahLst/>
              <a:cxnLst/>
              <a:rect l="l" t="t" r="r" b="b"/>
              <a:pathLst>
                <a:path h="229870">
                  <a:moveTo>
                    <a:pt x="0" y="0"/>
                  </a:moveTo>
                  <a:lnTo>
                    <a:pt x="0" y="229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0185290" y="8077733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76" name="object 1176"/>
          <p:cNvSpPr txBox="1"/>
          <p:nvPr/>
        </p:nvSpPr>
        <p:spPr>
          <a:xfrm>
            <a:off x="10169554" y="7969347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570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77" name="object 1177"/>
          <p:cNvGrpSpPr/>
          <p:nvPr/>
        </p:nvGrpSpPr>
        <p:grpSpPr>
          <a:xfrm>
            <a:off x="3564846" y="7877108"/>
            <a:ext cx="6783705" cy="234315"/>
            <a:chOff x="3564846" y="7877108"/>
            <a:chExt cx="6783705" cy="234315"/>
          </a:xfrm>
        </p:grpSpPr>
        <p:sp>
          <p:nvSpPr>
            <p:cNvPr id="1178" name="object 1178"/>
            <p:cNvSpPr/>
            <p:nvPr/>
          </p:nvSpPr>
          <p:spPr>
            <a:xfrm>
              <a:off x="10158979" y="80514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0158979" y="80514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0294580" y="805142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3975" h="53975">
                  <a:moveTo>
                    <a:pt x="47561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0294580" y="805142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7561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3566116" y="7878378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3702729" y="7962370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0"/>
                  </a:moveTo>
                  <a:lnTo>
                    <a:pt x="0" y="147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3566116" y="807975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60">
                  <a:moveTo>
                    <a:pt x="0" y="0"/>
                  </a:moveTo>
                  <a:lnTo>
                    <a:pt x="1366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5" name="object 1185"/>
          <p:cNvSpPr txBox="1"/>
          <p:nvPr/>
        </p:nvSpPr>
        <p:spPr>
          <a:xfrm>
            <a:off x="3551392" y="7971371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570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86" name="object 1186"/>
          <p:cNvGrpSpPr/>
          <p:nvPr/>
        </p:nvGrpSpPr>
        <p:grpSpPr>
          <a:xfrm>
            <a:off x="3539805" y="8053446"/>
            <a:ext cx="189230" cy="52705"/>
            <a:chOff x="3539805" y="8053446"/>
            <a:chExt cx="189230" cy="52705"/>
          </a:xfrm>
        </p:grpSpPr>
        <p:sp>
          <p:nvSpPr>
            <p:cNvPr id="1187" name="object 1187"/>
            <p:cNvSpPr/>
            <p:nvPr/>
          </p:nvSpPr>
          <p:spPr>
            <a:xfrm>
              <a:off x="3539805" y="80534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3539805" y="80534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3676419" y="80534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3676419" y="80534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1" name="object 1191"/>
          <p:cNvSpPr txBox="1"/>
          <p:nvPr/>
        </p:nvSpPr>
        <p:spPr>
          <a:xfrm>
            <a:off x="6577127" y="7430966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192" name="object 1192"/>
          <p:cNvSpPr txBox="1"/>
          <p:nvPr/>
        </p:nvSpPr>
        <p:spPr>
          <a:xfrm>
            <a:off x="8342472" y="7538956"/>
            <a:ext cx="229870" cy="1854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23495">
              <a:lnSpc>
                <a:spcPct val="100000"/>
              </a:lnSpc>
              <a:spcBef>
                <a:spcPts val="165"/>
              </a:spcBef>
            </a:pPr>
            <a:r>
              <a:rPr sz="650" i="1" spc="-20" dirty="0">
                <a:latin typeface="ISOCPEUR"/>
                <a:cs typeface="ISOCPEUR"/>
              </a:rPr>
              <a:t>1510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93" name="object 1193"/>
          <p:cNvSpPr txBox="1"/>
          <p:nvPr/>
        </p:nvSpPr>
        <p:spPr>
          <a:xfrm>
            <a:off x="8342472" y="7934958"/>
            <a:ext cx="374650" cy="563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135890" algn="r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  <a:p>
            <a:pPr marR="79375" algn="r">
              <a:lnSpc>
                <a:spcPct val="100000"/>
              </a:lnSpc>
              <a:spcBef>
                <a:spcPts val="165"/>
              </a:spcBef>
            </a:pPr>
            <a:r>
              <a:rPr sz="650" i="1" spc="-25" dirty="0">
                <a:latin typeface="ISOCPEUR"/>
                <a:cs typeface="ISOCPEUR"/>
              </a:rPr>
              <a:t>750</a:t>
            </a:r>
            <a:endParaRPr sz="650">
              <a:latin typeface="ISOCPEUR"/>
              <a:cs typeface="ISOCPEUR"/>
            </a:endParaRPr>
          </a:p>
          <a:p>
            <a:pPr marR="5080" algn="r">
              <a:lnSpc>
                <a:spcPct val="100000"/>
              </a:lnSpc>
              <a:spcBef>
                <a:spcPts val="360"/>
              </a:spcBef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94" name="object 1194"/>
          <p:cNvSpPr txBox="1"/>
          <p:nvPr/>
        </p:nvSpPr>
        <p:spPr>
          <a:xfrm>
            <a:off x="7888616" y="7430966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195" name="object 1195"/>
          <p:cNvSpPr txBox="1"/>
          <p:nvPr/>
        </p:nvSpPr>
        <p:spPr>
          <a:xfrm>
            <a:off x="8177021" y="7424918"/>
            <a:ext cx="1123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96" name="object 1196"/>
          <p:cNvSpPr txBox="1"/>
          <p:nvPr/>
        </p:nvSpPr>
        <p:spPr>
          <a:xfrm>
            <a:off x="5097144" y="7538956"/>
            <a:ext cx="378460" cy="2724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110489">
              <a:lnSpc>
                <a:spcPct val="100000"/>
              </a:lnSpc>
              <a:spcBef>
                <a:spcPts val="200"/>
              </a:spcBef>
            </a:pPr>
            <a:r>
              <a:rPr sz="650" i="1" spc="-20" dirty="0">
                <a:latin typeface="ISOCPEUR"/>
                <a:cs typeface="ISOCPEUR"/>
              </a:rPr>
              <a:t>1510</a:t>
            </a:r>
            <a:endParaRPr sz="650">
              <a:latin typeface="ISOCPEUR"/>
              <a:cs typeface="ISOCPEUR"/>
            </a:endParaRPr>
          </a:p>
          <a:p>
            <a:pPr marL="90170">
              <a:lnSpc>
                <a:spcPct val="100000"/>
              </a:lnSpc>
              <a:spcBef>
                <a:spcPts val="359"/>
              </a:spcBef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97" name="object 1197"/>
          <p:cNvSpPr txBox="1"/>
          <p:nvPr/>
        </p:nvSpPr>
        <p:spPr>
          <a:xfrm>
            <a:off x="5221614" y="8009842"/>
            <a:ext cx="254000" cy="49275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5080" algn="r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750</a:t>
            </a:r>
            <a:endParaRPr sz="650">
              <a:latin typeface="ISOCPEUR"/>
              <a:cs typeface="ISOCPEUR"/>
            </a:endParaRPr>
          </a:p>
          <a:p>
            <a:pPr marR="64769" algn="r">
              <a:lnSpc>
                <a:spcPct val="100000"/>
              </a:lnSpc>
              <a:spcBef>
                <a:spcPts val="359"/>
              </a:spcBef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98" name="object 1198"/>
          <p:cNvSpPr txBox="1"/>
          <p:nvPr/>
        </p:nvSpPr>
        <p:spPr>
          <a:xfrm>
            <a:off x="5566187" y="7430966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199" name="object 1199"/>
          <p:cNvSpPr txBox="1"/>
          <p:nvPr/>
        </p:nvSpPr>
        <p:spPr>
          <a:xfrm>
            <a:off x="5946681" y="7557483"/>
            <a:ext cx="1123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00" name="object 1200"/>
          <p:cNvGrpSpPr/>
          <p:nvPr/>
        </p:nvGrpSpPr>
        <p:grpSpPr>
          <a:xfrm>
            <a:off x="2232106" y="7507746"/>
            <a:ext cx="404495" cy="622935"/>
            <a:chOff x="2232106" y="7507746"/>
            <a:chExt cx="404495" cy="622935"/>
          </a:xfrm>
        </p:grpSpPr>
        <p:sp>
          <p:nvSpPr>
            <p:cNvPr id="1201" name="object 1201"/>
            <p:cNvSpPr/>
            <p:nvPr/>
          </p:nvSpPr>
          <p:spPr>
            <a:xfrm>
              <a:off x="2327488" y="8034219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307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327488" y="8129342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307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357846" y="803421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233376" y="7509016"/>
              <a:ext cx="125095" cy="572770"/>
            </a:xfrm>
            <a:custGeom>
              <a:avLst/>
              <a:gdLst/>
              <a:ahLst/>
              <a:cxnLst/>
              <a:rect l="l" t="t" r="r" b="b"/>
              <a:pathLst>
                <a:path w="125094" h="572770">
                  <a:moveTo>
                    <a:pt x="124470" y="572764"/>
                  </a:moveTo>
                  <a:lnTo>
                    <a:pt x="0" y="516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5" name="object 1205"/>
          <p:cNvSpPr txBox="1"/>
          <p:nvPr/>
        </p:nvSpPr>
        <p:spPr>
          <a:xfrm>
            <a:off x="2144270" y="7556013"/>
            <a:ext cx="109220" cy="4324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06" name="object 1206"/>
          <p:cNvGrpSpPr/>
          <p:nvPr/>
        </p:nvGrpSpPr>
        <p:grpSpPr>
          <a:xfrm>
            <a:off x="2278656" y="7754662"/>
            <a:ext cx="358140" cy="402590"/>
            <a:chOff x="2278656" y="7754662"/>
            <a:chExt cx="358140" cy="402590"/>
          </a:xfrm>
        </p:grpSpPr>
        <p:sp>
          <p:nvSpPr>
            <p:cNvPr id="1207" name="object 1207"/>
            <p:cNvSpPr/>
            <p:nvPr/>
          </p:nvSpPr>
          <p:spPr>
            <a:xfrm>
              <a:off x="2331535" y="80079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331535" y="80079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331535" y="810303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331535" y="810303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327487" y="8034218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307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327487" y="7878378"/>
              <a:ext cx="295910" cy="0"/>
            </a:xfrm>
            <a:custGeom>
              <a:avLst/>
              <a:gdLst/>
              <a:ahLst/>
              <a:cxnLst/>
              <a:rect l="l" t="t" r="r" b="b"/>
              <a:pathLst>
                <a:path w="295910">
                  <a:moveTo>
                    <a:pt x="2954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357846" y="7878378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1558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279926" y="7755932"/>
              <a:ext cx="78105" cy="200660"/>
            </a:xfrm>
            <a:custGeom>
              <a:avLst/>
              <a:gdLst/>
              <a:ahLst/>
              <a:cxnLst/>
              <a:rect l="l" t="t" r="r" b="b"/>
              <a:pathLst>
                <a:path w="78105" h="200659">
                  <a:moveTo>
                    <a:pt x="77920" y="200366"/>
                  </a:moveTo>
                  <a:lnTo>
                    <a:pt x="0" y="1770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5" name="object 1215"/>
          <p:cNvSpPr txBox="1"/>
          <p:nvPr/>
        </p:nvSpPr>
        <p:spPr>
          <a:xfrm>
            <a:off x="2190820" y="7774058"/>
            <a:ext cx="109220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650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16" name="object 1216"/>
          <p:cNvGrpSpPr/>
          <p:nvPr/>
        </p:nvGrpSpPr>
        <p:grpSpPr>
          <a:xfrm>
            <a:off x="2232106" y="7852068"/>
            <a:ext cx="404495" cy="517525"/>
            <a:chOff x="2232106" y="7852068"/>
            <a:chExt cx="404495" cy="517525"/>
          </a:xfrm>
        </p:grpSpPr>
        <p:sp>
          <p:nvSpPr>
            <p:cNvPr id="1217" name="object 1217"/>
            <p:cNvSpPr/>
            <p:nvPr/>
          </p:nvSpPr>
          <p:spPr>
            <a:xfrm>
              <a:off x="2331535" y="80079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331535" y="800790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331535" y="785206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331535" y="785206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327488" y="8129342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307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327488" y="8177916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>
                  <a:moveTo>
                    <a:pt x="1598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357846" y="812934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233376" y="8153629"/>
              <a:ext cx="125095" cy="214629"/>
            </a:xfrm>
            <a:custGeom>
              <a:avLst/>
              <a:gdLst/>
              <a:ahLst/>
              <a:cxnLst/>
              <a:rect l="l" t="t" r="r" b="b"/>
              <a:pathLst>
                <a:path w="125094" h="214629">
                  <a:moveTo>
                    <a:pt x="124470" y="0"/>
                  </a:moveTo>
                  <a:lnTo>
                    <a:pt x="0" y="37442"/>
                  </a:lnTo>
                  <a:lnTo>
                    <a:pt x="0" y="2145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331535" y="810303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331535" y="810303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331535" y="81516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331535" y="81516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327488" y="8177916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>
                  <a:moveTo>
                    <a:pt x="1598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327488" y="8273039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>
                  <a:moveTo>
                    <a:pt x="1598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357846" y="817791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2" name="object 1232"/>
          <p:cNvSpPr txBox="1"/>
          <p:nvPr/>
        </p:nvSpPr>
        <p:spPr>
          <a:xfrm>
            <a:off x="2144270" y="8207173"/>
            <a:ext cx="238760" cy="556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413384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33" name="object 1233"/>
          <p:cNvGrpSpPr/>
          <p:nvPr/>
        </p:nvGrpSpPr>
        <p:grpSpPr>
          <a:xfrm>
            <a:off x="2331535" y="7723351"/>
            <a:ext cx="295910" cy="576580"/>
            <a:chOff x="2331535" y="7723351"/>
            <a:chExt cx="295910" cy="576580"/>
          </a:xfrm>
        </p:grpSpPr>
        <p:sp>
          <p:nvSpPr>
            <p:cNvPr id="1234" name="object 1234"/>
            <p:cNvSpPr/>
            <p:nvPr/>
          </p:nvSpPr>
          <p:spPr>
            <a:xfrm>
              <a:off x="2331535" y="81516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331535" y="81516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331535" y="824672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331535" y="824672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360882" y="772557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9" name="object 1239"/>
          <p:cNvSpPr txBox="1"/>
          <p:nvPr/>
        </p:nvSpPr>
        <p:spPr>
          <a:xfrm>
            <a:off x="2449377" y="7553412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240" name="object 1240"/>
          <p:cNvSpPr txBox="1"/>
          <p:nvPr/>
        </p:nvSpPr>
        <p:spPr>
          <a:xfrm>
            <a:off x="2384612" y="7702191"/>
            <a:ext cx="2222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2625001" y="7725574"/>
            <a:ext cx="272415" cy="403860"/>
          </a:xfrm>
          <a:custGeom>
            <a:avLst/>
            <a:gdLst/>
            <a:ahLst/>
            <a:cxnLst/>
            <a:rect l="l" t="t" r="r" b="b"/>
            <a:pathLst>
              <a:path w="272414" h="403859">
                <a:moveTo>
                  <a:pt x="272214" y="308645"/>
                </a:moveTo>
                <a:lnTo>
                  <a:pt x="0" y="0"/>
                </a:lnTo>
                <a:lnTo>
                  <a:pt x="199354" y="403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 txBox="1"/>
          <p:nvPr/>
        </p:nvSpPr>
        <p:spPr>
          <a:xfrm>
            <a:off x="1517370" y="8976560"/>
            <a:ext cx="24257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R="19685" algn="ctr">
              <a:lnSpc>
                <a:spcPct val="100000"/>
              </a:lnSpc>
              <a:spcBef>
                <a:spcPts val="21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43" name="object 1243"/>
          <p:cNvGrpSpPr/>
          <p:nvPr/>
        </p:nvGrpSpPr>
        <p:grpSpPr>
          <a:xfrm>
            <a:off x="2548906" y="8031996"/>
            <a:ext cx="298450" cy="387350"/>
            <a:chOff x="2548906" y="8031996"/>
            <a:chExt cx="298450" cy="387350"/>
          </a:xfrm>
        </p:grpSpPr>
        <p:sp>
          <p:nvSpPr>
            <p:cNvPr id="1244" name="object 1244"/>
            <p:cNvSpPr/>
            <p:nvPr/>
          </p:nvSpPr>
          <p:spPr>
            <a:xfrm>
              <a:off x="2551129" y="8273039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2551129" y="8177916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2580475" y="834488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0"/>
                  </a:moveTo>
                  <a:lnTo>
                    <a:pt x="0" y="718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2580475" y="8034219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2580475" y="817791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2568332" y="827303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2568332" y="827303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2568332" y="810606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2568332" y="810606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4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2580475" y="8416736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54" name="object 1254"/>
          <p:cNvSpPr txBox="1"/>
          <p:nvPr/>
        </p:nvSpPr>
        <p:spPr>
          <a:xfrm>
            <a:off x="2658851" y="8245587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7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255" name="object 1255"/>
          <p:cNvSpPr txBox="1"/>
          <p:nvPr/>
        </p:nvSpPr>
        <p:spPr>
          <a:xfrm>
            <a:off x="2605218" y="8394366"/>
            <a:ext cx="2222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1256" name="object 1256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2962993" y="8297326"/>
            <a:ext cx="284358" cy="155840"/>
          </a:xfrm>
          <a:prstGeom prst="rect">
            <a:avLst/>
          </a:prstGeom>
        </p:spPr>
      </p:pic>
      <p:sp>
        <p:nvSpPr>
          <p:cNvPr id="1257" name="object 1257"/>
          <p:cNvSpPr txBox="1"/>
          <p:nvPr/>
        </p:nvSpPr>
        <p:spPr>
          <a:xfrm>
            <a:off x="3018094" y="8314423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970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258" name="object 1258"/>
          <p:cNvSpPr txBox="1"/>
          <p:nvPr/>
        </p:nvSpPr>
        <p:spPr>
          <a:xfrm>
            <a:off x="5595534" y="8135628"/>
            <a:ext cx="222250" cy="28638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66040">
              <a:lnSpc>
                <a:spcPct val="100000"/>
              </a:lnSpc>
              <a:spcBef>
                <a:spcPts val="210"/>
              </a:spcBef>
            </a:pPr>
            <a:r>
              <a:rPr sz="900" i="1" dirty="0">
                <a:latin typeface="ISOCPEUR"/>
                <a:cs typeface="ISOCPEUR"/>
              </a:rPr>
              <a:t>7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259" name="object 1259"/>
          <p:cNvSpPr txBox="1"/>
          <p:nvPr/>
        </p:nvSpPr>
        <p:spPr>
          <a:xfrm>
            <a:off x="5953765" y="8154534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680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260" name="object 1260"/>
          <p:cNvSpPr txBox="1"/>
          <p:nvPr/>
        </p:nvSpPr>
        <p:spPr>
          <a:xfrm>
            <a:off x="8092018" y="8296207"/>
            <a:ext cx="220979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261" name="object 1261"/>
          <p:cNvSpPr txBox="1"/>
          <p:nvPr/>
        </p:nvSpPr>
        <p:spPr>
          <a:xfrm>
            <a:off x="8036259" y="8121117"/>
            <a:ext cx="206375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650" i="1" spc="-20" dirty="0">
                <a:latin typeface="ISOCPEUR"/>
                <a:cs typeface="ISOCPEUR"/>
              </a:rPr>
              <a:t>68</a:t>
            </a:r>
            <a:r>
              <a:rPr sz="1350" i="1" spc="-30" baseline="-12345" dirty="0">
                <a:latin typeface="ISOCPEUR"/>
                <a:cs typeface="ISOCPEUR"/>
              </a:rPr>
              <a:t>7</a:t>
            </a:r>
            <a:r>
              <a:rPr sz="650" i="1" spc="-20" dirty="0">
                <a:latin typeface="ISOCPEUR"/>
                <a:cs typeface="ISOCPEUR"/>
              </a:rPr>
              <a:t>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11299448" y="7725574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264119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 txBox="1"/>
          <p:nvPr/>
        </p:nvSpPr>
        <p:spPr>
          <a:xfrm>
            <a:off x="11371752" y="7553412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264" name="object 1264"/>
          <p:cNvSpPr txBox="1"/>
          <p:nvPr/>
        </p:nvSpPr>
        <p:spPr>
          <a:xfrm>
            <a:off x="11306987" y="7702191"/>
            <a:ext cx="2222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65" name="object 1265"/>
          <p:cNvGrpSpPr/>
          <p:nvPr/>
        </p:nvGrpSpPr>
        <p:grpSpPr>
          <a:xfrm>
            <a:off x="11025011" y="7507746"/>
            <a:ext cx="680720" cy="648970"/>
            <a:chOff x="11025011" y="7507746"/>
            <a:chExt cx="680720" cy="648970"/>
          </a:xfrm>
        </p:grpSpPr>
        <p:sp>
          <p:nvSpPr>
            <p:cNvPr id="1266" name="object 1266"/>
            <p:cNvSpPr/>
            <p:nvPr/>
          </p:nvSpPr>
          <p:spPr>
            <a:xfrm>
              <a:off x="11027234" y="7725573"/>
              <a:ext cx="272415" cy="403860"/>
            </a:xfrm>
            <a:custGeom>
              <a:avLst/>
              <a:gdLst/>
              <a:ahLst/>
              <a:cxnLst/>
              <a:rect l="l" t="t" r="r" b="b"/>
              <a:pathLst>
                <a:path w="272415" h="403859">
                  <a:moveTo>
                    <a:pt x="0" y="308645"/>
                  </a:moveTo>
                  <a:lnTo>
                    <a:pt x="272214" y="0"/>
                  </a:lnTo>
                  <a:lnTo>
                    <a:pt x="73872" y="40376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1289329" y="8034219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1289329" y="8129342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1566604" y="803421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1566604" y="7509016"/>
              <a:ext cx="125095" cy="572770"/>
            </a:xfrm>
            <a:custGeom>
              <a:avLst/>
              <a:gdLst/>
              <a:ahLst/>
              <a:cxnLst/>
              <a:rect l="l" t="t" r="r" b="b"/>
              <a:pathLst>
                <a:path w="125095" h="572770">
                  <a:moveTo>
                    <a:pt x="0" y="572764"/>
                  </a:moveTo>
                  <a:lnTo>
                    <a:pt x="124470" y="516095"/>
                  </a:lnTo>
                  <a:lnTo>
                    <a:pt x="124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1540293" y="800790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1540293" y="800790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1540293" y="81030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1540293" y="81030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1289329" y="8034219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1301472" y="7878378"/>
              <a:ext cx="295910" cy="0"/>
            </a:xfrm>
            <a:custGeom>
              <a:avLst/>
              <a:gdLst/>
              <a:ahLst/>
              <a:cxnLst/>
              <a:rect l="l" t="t" r="r" b="b"/>
              <a:pathLst>
                <a:path w="295909">
                  <a:moveTo>
                    <a:pt x="0" y="0"/>
                  </a:moveTo>
                  <a:lnTo>
                    <a:pt x="2954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1566604" y="7878378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1558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1566604" y="7737717"/>
              <a:ext cx="137795" cy="219075"/>
            </a:xfrm>
            <a:custGeom>
              <a:avLst/>
              <a:gdLst/>
              <a:ahLst/>
              <a:cxnLst/>
              <a:rect l="l" t="t" r="r" b="b"/>
              <a:pathLst>
                <a:path w="137795" h="219075">
                  <a:moveTo>
                    <a:pt x="0" y="218581"/>
                  </a:moveTo>
                  <a:lnTo>
                    <a:pt x="137625" y="177091"/>
                  </a:lnTo>
                  <a:lnTo>
                    <a:pt x="1376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9" name="object 1279"/>
          <p:cNvSpPr txBox="1"/>
          <p:nvPr/>
        </p:nvSpPr>
        <p:spPr>
          <a:xfrm>
            <a:off x="11601967" y="7556013"/>
            <a:ext cx="123189" cy="4324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40" dirty="0">
                <a:latin typeface="ISOCPEUR"/>
                <a:cs typeface="ISOCPEUR"/>
              </a:rPr>
              <a:t>2х</a:t>
            </a:r>
            <a:r>
              <a:rPr sz="975" i="1" spc="-60" baseline="-8547" dirty="0">
                <a:latin typeface="ISOCPEUR"/>
                <a:cs typeface="ISOCPEUR"/>
              </a:rPr>
              <a:t>6</a:t>
            </a:r>
            <a:r>
              <a:rPr sz="650" i="1" spc="-40" dirty="0">
                <a:latin typeface="ISOCPEUR"/>
                <a:cs typeface="ISOCPEUR"/>
              </a:rPr>
              <a:t>2</a:t>
            </a:r>
            <a:r>
              <a:rPr sz="975" i="1" spc="-60" baseline="-8547" dirty="0">
                <a:latin typeface="ISOCPEUR"/>
                <a:cs typeface="ISOCPEUR"/>
              </a:rPr>
              <a:t>5</a:t>
            </a:r>
            <a:r>
              <a:rPr sz="650" i="1" spc="-40" dirty="0">
                <a:latin typeface="ISOCPEUR"/>
                <a:cs typeface="ISOCPEUR"/>
              </a:rPr>
              <a:t>0</a:t>
            </a:r>
            <a:r>
              <a:rPr sz="975" i="1" spc="-60" baseline="-8547" dirty="0">
                <a:latin typeface="ISOCPEUR"/>
                <a:cs typeface="ISOCPEUR"/>
              </a:rPr>
              <a:t>0</a:t>
            </a:r>
            <a:r>
              <a:rPr sz="650" i="1" spc="-40" dirty="0">
                <a:latin typeface="ISOCPEUR"/>
                <a:cs typeface="ISOCPEUR"/>
              </a:rPr>
              <a:t>0=400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80" name="object 1280"/>
          <p:cNvGrpSpPr/>
          <p:nvPr/>
        </p:nvGrpSpPr>
        <p:grpSpPr>
          <a:xfrm>
            <a:off x="11288059" y="7852068"/>
            <a:ext cx="404495" cy="517525"/>
            <a:chOff x="11288059" y="7852068"/>
            <a:chExt cx="404495" cy="517525"/>
          </a:xfrm>
        </p:grpSpPr>
        <p:sp>
          <p:nvSpPr>
            <p:cNvPr id="1281" name="object 1281"/>
            <p:cNvSpPr/>
            <p:nvPr/>
          </p:nvSpPr>
          <p:spPr>
            <a:xfrm>
              <a:off x="11540292" y="800790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1540292" y="800790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540292" y="785206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1540292" y="785206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1289329" y="8129342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1438085" y="817791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1566603" y="8129342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1566603" y="8153629"/>
              <a:ext cx="125095" cy="214629"/>
            </a:xfrm>
            <a:custGeom>
              <a:avLst/>
              <a:gdLst/>
              <a:ahLst/>
              <a:cxnLst/>
              <a:rect l="l" t="t" r="r" b="b"/>
              <a:pathLst>
                <a:path w="125095" h="214629">
                  <a:moveTo>
                    <a:pt x="0" y="0"/>
                  </a:moveTo>
                  <a:lnTo>
                    <a:pt x="124470" y="37442"/>
                  </a:lnTo>
                  <a:lnTo>
                    <a:pt x="124470" y="2145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1540292" y="81030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1540292" y="810303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1540292" y="815160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1540292" y="815160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1438085" y="817791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1438085" y="8273039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1566603" y="817791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6" name="object 1296"/>
          <p:cNvSpPr txBox="1"/>
          <p:nvPr/>
        </p:nvSpPr>
        <p:spPr>
          <a:xfrm>
            <a:off x="11472437" y="8207173"/>
            <a:ext cx="238760" cy="556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  <a:p>
            <a:pPr marL="413384">
              <a:lnSpc>
                <a:spcPct val="100000"/>
              </a:lnSpc>
              <a:spcBef>
                <a:spcPts val="240"/>
              </a:spcBef>
            </a:pP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297" name="object 1297"/>
          <p:cNvGrpSpPr/>
          <p:nvPr/>
        </p:nvGrpSpPr>
        <p:grpSpPr>
          <a:xfrm>
            <a:off x="11077632" y="8031996"/>
            <a:ext cx="516890" cy="387350"/>
            <a:chOff x="11077632" y="8031996"/>
            <a:chExt cx="516890" cy="387350"/>
          </a:xfrm>
        </p:grpSpPr>
        <p:sp>
          <p:nvSpPr>
            <p:cNvPr id="1298" name="object 1298"/>
            <p:cNvSpPr/>
            <p:nvPr/>
          </p:nvSpPr>
          <p:spPr>
            <a:xfrm>
              <a:off x="11540292" y="815160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1540292" y="815160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1540292" y="824672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1540292" y="824672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1350045" y="827303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1350045" y="81779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1343974" y="834488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0"/>
                  </a:moveTo>
                  <a:lnTo>
                    <a:pt x="0" y="718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1343974" y="8034219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1343974" y="817791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1331830" y="827303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12143" y="0"/>
                  </a:moveTo>
                  <a:lnTo>
                    <a:pt x="0" y="71848"/>
                  </a:lnTo>
                  <a:lnTo>
                    <a:pt x="24286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1331830" y="8273039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71848"/>
                  </a:moveTo>
                  <a:lnTo>
                    <a:pt x="24286" y="71848"/>
                  </a:lnTo>
                  <a:lnTo>
                    <a:pt x="12143" y="0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1331830" y="810606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24286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1331830" y="8106067"/>
              <a:ext cx="24765" cy="72390"/>
            </a:xfrm>
            <a:custGeom>
              <a:avLst/>
              <a:gdLst/>
              <a:ahLst/>
              <a:cxnLst/>
              <a:rect l="l" t="t" r="r" b="b"/>
              <a:pathLst>
                <a:path w="24765" h="72390">
                  <a:moveTo>
                    <a:pt x="0" y="0"/>
                  </a:moveTo>
                  <a:lnTo>
                    <a:pt x="24286" y="0"/>
                  </a:lnTo>
                  <a:lnTo>
                    <a:pt x="12143" y="718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1079854" y="8416736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2" name="object 1312"/>
          <p:cNvSpPr txBox="1"/>
          <p:nvPr/>
        </p:nvSpPr>
        <p:spPr>
          <a:xfrm>
            <a:off x="11141027" y="8245587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7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313" name="object 1313"/>
          <p:cNvSpPr txBox="1"/>
          <p:nvPr/>
        </p:nvSpPr>
        <p:spPr>
          <a:xfrm>
            <a:off x="11087394" y="8394366"/>
            <a:ext cx="2222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к.200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1314" name="object 1314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0677098" y="8297326"/>
            <a:ext cx="285370" cy="155840"/>
          </a:xfrm>
          <a:prstGeom prst="rect">
            <a:avLst/>
          </a:prstGeom>
        </p:spPr>
      </p:pic>
      <p:sp>
        <p:nvSpPr>
          <p:cNvPr id="1315" name="object 1315"/>
          <p:cNvSpPr txBox="1"/>
          <p:nvPr/>
        </p:nvSpPr>
        <p:spPr>
          <a:xfrm>
            <a:off x="10733211" y="8314423"/>
            <a:ext cx="1555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970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16" name="object 1316"/>
          <p:cNvGrpSpPr/>
          <p:nvPr/>
        </p:nvGrpSpPr>
        <p:grpSpPr>
          <a:xfrm>
            <a:off x="5386418" y="8716075"/>
            <a:ext cx="299085" cy="337820"/>
            <a:chOff x="5386418" y="8716075"/>
            <a:chExt cx="299085" cy="337820"/>
          </a:xfrm>
        </p:grpSpPr>
        <p:sp>
          <p:nvSpPr>
            <p:cNvPr id="1317" name="object 1317"/>
            <p:cNvSpPr/>
            <p:nvPr/>
          </p:nvSpPr>
          <p:spPr>
            <a:xfrm>
              <a:off x="5659843" y="9051230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659843" y="885997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653772" y="893181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641628" y="897938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641628" y="897938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0"/>
                  </a:moveTo>
                  <a:lnTo>
                    <a:pt x="0" y="0"/>
                  </a:lnTo>
                  <a:lnTo>
                    <a:pt x="12143" y="71848"/>
                  </a:lnTo>
                  <a:lnTo>
                    <a:pt x="2327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641628" y="885997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12143" y="0"/>
                  </a:moveTo>
                  <a:lnTo>
                    <a:pt x="0" y="71848"/>
                  </a:lnTo>
                  <a:lnTo>
                    <a:pt x="23274" y="7184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641628" y="8859971"/>
              <a:ext cx="23495" cy="72390"/>
            </a:xfrm>
            <a:custGeom>
              <a:avLst/>
              <a:gdLst/>
              <a:ahLst/>
              <a:cxnLst/>
              <a:rect l="l" t="t" r="r" b="b"/>
              <a:pathLst>
                <a:path w="23495" h="72390">
                  <a:moveTo>
                    <a:pt x="23274" y="71848"/>
                  </a:moveTo>
                  <a:lnTo>
                    <a:pt x="0" y="71848"/>
                  </a:lnTo>
                  <a:lnTo>
                    <a:pt x="12143" y="0"/>
                  </a:lnTo>
                  <a:lnTo>
                    <a:pt x="23274" y="7184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388641" y="8718298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26513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5" name="object 1325"/>
          <p:cNvSpPr txBox="1"/>
          <p:nvPr/>
        </p:nvSpPr>
        <p:spPr>
          <a:xfrm>
            <a:off x="5449813" y="8546137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7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326" name="object 1326"/>
          <p:cNvSpPr txBox="1"/>
          <p:nvPr/>
        </p:nvSpPr>
        <p:spPr>
          <a:xfrm>
            <a:off x="5386060" y="8695928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5653771" y="8718298"/>
            <a:ext cx="0" cy="142240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6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 txBox="1"/>
          <p:nvPr/>
        </p:nvSpPr>
        <p:spPr>
          <a:xfrm>
            <a:off x="6136418" y="8364649"/>
            <a:ext cx="109220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4х200=800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29" name="object 1329"/>
          <p:cNvSpPr txBox="1"/>
          <p:nvPr/>
        </p:nvSpPr>
        <p:spPr>
          <a:xfrm>
            <a:off x="6130346" y="9184125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0" name="object 1330"/>
          <p:cNvSpPr txBox="1"/>
          <p:nvPr/>
        </p:nvSpPr>
        <p:spPr>
          <a:xfrm>
            <a:off x="5842450" y="9084518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1000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1" name="object 1331"/>
          <p:cNvSpPr txBox="1"/>
          <p:nvPr/>
        </p:nvSpPr>
        <p:spPr>
          <a:xfrm>
            <a:off x="6335772" y="9779152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1565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2" name="object 1332"/>
          <p:cNvSpPr txBox="1"/>
          <p:nvPr/>
        </p:nvSpPr>
        <p:spPr>
          <a:xfrm>
            <a:off x="6335772" y="8419838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2905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3" name="object 1333"/>
          <p:cNvSpPr txBox="1"/>
          <p:nvPr/>
        </p:nvSpPr>
        <p:spPr>
          <a:xfrm>
            <a:off x="6450633" y="8532921"/>
            <a:ext cx="242570" cy="28892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R="18415" algn="ctr">
              <a:lnSpc>
                <a:spcPct val="100000"/>
              </a:lnSpc>
              <a:spcBef>
                <a:spcPts val="225"/>
              </a:spcBef>
            </a:pPr>
            <a:r>
              <a:rPr sz="900" i="1" dirty="0">
                <a:latin typeface="ISOCPEUR"/>
                <a:cs typeface="ISOCPEUR"/>
              </a:rPr>
              <a:t>7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4" name="object 1334"/>
          <p:cNvSpPr txBox="1"/>
          <p:nvPr/>
        </p:nvSpPr>
        <p:spPr>
          <a:xfrm>
            <a:off x="6750170" y="8537052"/>
            <a:ext cx="1435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190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5" name="object 1335"/>
          <p:cNvSpPr txBox="1"/>
          <p:nvPr/>
        </p:nvSpPr>
        <p:spPr>
          <a:xfrm>
            <a:off x="8246847" y="8579470"/>
            <a:ext cx="242570" cy="28892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R="20320" algn="ctr">
              <a:lnSpc>
                <a:spcPct val="100000"/>
              </a:lnSpc>
              <a:spcBef>
                <a:spcPts val="225"/>
              </a:spcBef>
            </a:pPr>
            <a:r>
              <a:rPr sz="900" i="1" dirty="0">
                <a:latin typeface="ISOCPEUR"/>
                <a:cs typeface="ISOCPEUR"/>
              </a:rPr>
              <a:t>7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6" name="object 1336"/>
          <p:cNvSpPr txBox="1"/>
          <p:nvPr/>
        </p:nvSpPr>
        <p:spPr>
          <a:xfrm>
            <a:off x="7653333" y="8065025"/>
            <a:ext cx="234950" cy="7048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8448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2х200=400</a:t>
            </a:r>
            <a:endParaRPr sz="6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i="1" spc="-10" dirty="0">
                <a:latin typeface="ISOCPEUR"/>
                <a:cs typeface="ISOCPEUR"/>
              </a:rPr>
              <a:t>3х200=600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7" name="object 1337"/>
          <p:cNvSpPr txBox="1"/>
          <p:nvPr/>
        </p:nvSpPr>
        <p:spPr>
          <a:xfrm>
            <a:off x="7669524" y="9184125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7874448" y="9079458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1000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39" name="object 1339"/>
          <p:cNvSpPr txBox="1"/>
          <p:nvPr/>
        </p:nvSpPr>
        <p:spPr>
          <a:xfrm>
            <a:off x="5067295" y="9391116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8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340" name="object 1340"/>
          <p:cNvSpPr txBox="1"/>
          <p:nvPr/>
        </p:nvSpPr>
        <p:spPr>
          <a:xfrm>
            <a:off x="4995447" y="9539895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41" name="object 1341"/>
          <p:cNvSpPr txBox="1"/>
          <p:nvPr/>
        </p:nvSpPr>
        <p:spPr>
          <a:xfrm>
            <a:off x="5522673" y="9091602"/>
            <a:ext cx="161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340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42" name="object 1342"/>
          <p:cNvSpPr txBox="1"/>
          <p:nvPr/>
        </p:nvSpPr>
        <p:spPr>
          <a:xfrm>
            <a:off x="8213452" y="9391116"/>
            <a:ext cx="8636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ISOCPEUR"/>
                <a:cs typeface="ISOCPEUR"/>
              </a:rPr>
              <a:t>8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343" name="object 1343"/>
          <p:cNvSpPr txBox="1"/>
          <p:nvPr/>
        </p:nvSpPr>
        <p:spPr>
          <a:xfrm>
            <a:off x="8141603" y="9539895"/>
            <a:ext cx="2425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344" name="object 1344"/>
          <p:cNvSpPr txBox="1"/>
          <p:nvPr/>
        </p:nvSpPr>
        <p:spPr>
          <a:xfrm>
            <a:off x="8271133" y="9079458"/>
            <a:ext cx="161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ISOCPEUR"/>
                <a:cs typeface="ISOCPEUR"/>
              </a:rPr>
              <a:t>340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45" name="object 1345"/>
          <p:cNvGrpSpPr/>
          <p:nvPr/>
        </p:nvGrpSpPr>
        <p:grpSpPr>
          <a:xfrm>
            <a:off x="647142" y="7684837"/>
            <a:ext cx="11589385" cy="5378450"/>
            <a:chOff x="647142" y="7684837"/>
            <a:chExt cx="11589385" cy="5378450"/>
          </a:xfrm>
        </p:grpSpPr>
        <p:sp>
          <p:nvSpPr>
            <p:cNvPr id="1346" name="object 1346"/>
            <p:cNvSpPr/>
            <p:nvPr/>
          </p:nvSpPr>
          <p:spPr>
            <a:xfrm>
              <a:off x="6354042" y="11584144"/>
              <a:ext cx="1216660" cy="48895"/>
            </a:xfrm>
            <a:custGeom>
              <a:avLst/>
              <a:gdLst/>
              <a:ahLst/>
              <a:cxnLst/>
              <a:rect l="l" t="t" r="r" b="b"/>
              <a:pathLst>
                <a:path w="1216659" h="48895">
                  <a:moveTo>
                    <a:pt x="0" y="48573"/>
                  </a:moveTo>
                  <a:lnTo>
                    <a:pt x="1216365" y="48573"/>
                  </a:lnTo>
                  <a:lnTo>
                    <a:pt x="1216365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2647264" y="785510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1229624" y="785510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810380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3221041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4786529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826815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6329755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6962225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7594694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8097634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9137920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0703408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2114069" y="7686107"/>
              <a:ext cx="0" cy="5137150"/>
            </a:xfrm>
            <a:custGeom>
              <a:avLst/>
              <a:gdLst/>
              <a:ahLst/>
              <a:cxnLst/>
              <a:rect l="l" t="t" r="r" b="b"/>
              <a:pathLst>
                <a:path h="5137150">
                  <a:moveTo>
                    <a:pt x="0" y="5136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887481" y="7878378"/>
              <a:ext cx="11322050" cy="0"/>
            </a:xfrm>
            <a:custGeom>
              <a:avLst/>
              <a:gdLst/>
              <a:ahLst/>
              <a:cxnLst/>
              <a:rect l="l" t="t" r="r" b="b"/>
              <a:pathLst>
                <a:path w="11322050">
                  <a:moveTo>
                    <a:pt x="0" y="0"/>
                  </a:moveTo>
                  <a:lnTo>
                    <a:pt x="113217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887481" y="8165773"/>
              <a:ext cx="11322050" cy="0"/>
            </a:xfrm>
            <a:custGeom>
              <a:avLst/>
              <a:gdLst/>
              <a:ahLst/>
              <a:cxnLst/>
              <a:rect l="l" t="t" r="r" b="b"/>
              <a:pathLst>
                <a:path w="11322050">
                  <a:moveTo>
                    <a:pt x="0" y="0"/>
                  </a:moveTo>
                  <a:lnTo>
                    <a:pt x="113217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887481" y="9482321"/>
              <a:ext cx="11322050" cy="0"/>
            </a:xfrm>
            <a:custGeom>
              <a:avLst/>
              <a:gdLst/>
              <a:ahLst/>
              <a:cxnLst/>
              <a:rect l="l" t="t" r="r" b="b"/>
              <a:pathLst>
                <a:path w="11322050">
                  <a:moveTo>
                    <a:pt x="0" y="0"/>
                  </a:moveTo>
                  <a:lnTo>
                    <a:pt x="113217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887481" y="10029787"/>
              <a:ext cx="11322050" cy="0"/>
            </a:xfrm>
            <a:custGeom>
              <a:avLst/>
              <a:gdLst/>
              <a:ahLst/>
              <a:cxnLst/>
              <a:rect l="l" t="t" r="r" b="b"/>
              <a:pathLst>
                <a:path w="11322050">
                  <a:moveTo>
                    <a:pt x="0" y="0"/>
                  </a:moveTo>
                  <a:lnTo>
                    <a:pt x="113217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887481" y="11225914"/>
              <a:ext cx="11322050" cy="0"/>
            </a:xfrm>
            <a:custGeom>
              <a:avLst/>
              <a:gdLst/>
              <a:ahLst/>
              <a:cxnLst/>
              <a:rect l="l" t="t" r="r" b="b"/>
              <a:pathLst>
                <a:path w="11322050">
                  <a:moveTo>
                    <a:pt x="0" y="0"/>
                  </a:moveTo>
                  <a:lnTo>
                    <a:pt x="113217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887481" y="11608431"/>
              <a:ext cx="11322050" cy="0"/>
            </a:xfrm>
            <a:custGeom>
              <a:avLst/>
              <a:gdLst/>
              <a:ahLst/>
              <a:cxnLst/>
              <a:rect l="l" t="t" r="r" b="b"/>
              <a:pathLst>
                <a:path w="11322050">
                  <a:moveTo>
                    <a:pt x="0" y="0"/>
                  </a:moveTo>
                  <a:lnTo>
                    <a:pt x="113217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6" name="object 136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689452" y="12820243"/>
              <a:ext cx="242868" cy="242868"/>
            </a:xfrm>
            <a:prstGeom prst="rect">
              <a:avLst/>
            </a:prstGeom>
          </p:spPr>
        </p:pic>
        <p:pic>
          <p:nvPicPr>
            <p:cNvPr id="1367" name="object 136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100112" y="12820243"/>
              <a:ext cx="242868" cy="242868"/>
            </a:xfrm>
            <a:prstGeom prst="rect">
              <a:avLst/>
            </a:prstGeom>
          </p:spPr>
        </p:pic>
        <p:pic>
          <p:nvPicPr>
            <p:cNvPr id="1368" name="object 136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665601" y="12820243"/>
              <a:ext cx="242868" cy="242868"/>
            </a:xfrm>
            <a:prstGeom prst="rect">
              <a:avLst/>
            </a:prstGeom>
          </p:spPr>
        </p:pic>
        <p:pic>
          <p:nvPicPr>
            <p:cNvPr id="1369" name="object 136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705887" y="12820243"/>
              <a:ext cx="242868" cy="242868"/>
            </a:xfrm>
            <a:prstGeom prst="rect">
              <a:avLst/>
            </a:prstGeom>
          </p:spPr>
        </p:pic>
        <p:pic>
          <p:nvPicPr>
            <p:cNvPr id="1370" name="object 137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208827" y="12820243"/>
              <a:ext cx="242868" cy="242868"/>
            </a:xfrm>
            <a:prstGeom prst="rect">
              <a:avLst/>
            </a:prstGeom>
          </p:spPr>
        </p:pic>
        <p:pic>
          <p:nvPicPr>
            <p:cNvPr id="1371" name="object 137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841296" y="12820243"/>
              <a:ext cx="242868" cy="242868"/>
            </a:xfrm>
            <a:prstGeom prst="rect">
              <a:avLst/>
            </a:prstGeom>
          </p:spPr>
        </p:pic>
        <p:pic>
          <p:nvPicPr>
            <p:cNvPr id="1372" name="object 137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473766" y="12820243"/>
              <a:ext cx="242868" cy="242868"/>
            </a:xfrm>
            <a:prstGeom prst="rect">
              <a:avLst/>
            </a:prstGeom>
          </p:spPr>
        </p:pic>
        <p:pic>
          <p:nvPicPr>
            <p:cNvPr id="1373" name="object 137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976706" y="12820243"/>
              <a:ext cx="242868" cy="242868"/>
            </a:xfrm>
            <a:prstGeom prst="rect">
              <a:avLst/>
            </a:prstGeom>
          </p:spPr>
        </p:pic>
        <p:pic>
          <p:nvPicPr>
            <p:cNvPr id="1374" name="object 137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016992" y="12820243"/>
              <a:ext cx="242868" cy="242868"/>
            </a:xfrm>
            <a:prstGeom prst="rect">
              <a:avLst/>
            </a:prstGeom>
          </p:spPr>
        </p:pic>
        <p:pic>
          <p:nvPicPr>
            <p:cNvPr id="1375" name="object 137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582481" y="12820243"/>
              <a:ext cx="242868" cy="242868"/>
            </a:xfrm>
            <a:prstGeom prst="rect">
              <a:avLst/>
            </a:prstGeom>
          </p:spPr>
        </p:pic>
        <p:pic>
          <p:nvPicPr>
            <p:cNvPr id="1376" name="object 137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993141" y="12820243"/>
              <a:ext cx="242868" cy="242868"/>
            </a:xfrm>
            <a:prstGeom prst="rect">
              <a:avLst/>
            </a:prstGeom>
          </p:spPr>
        </p:pic>
        <p:pic>
          <p:nvPicPr>
            <p:cNvPr id="1377" name="object 137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47142" y="11486491"/>
              <a:ext cx="242868" cy="242868"/>
            </a:xfrm>
            <a:prstGeom prst="rect">
              <a:avLst/>
            </a:prstGeom>
          </p:spPr>
        </p:pic>
        <p:pic>
          <p:nvPicPr>
            <p:cNvPr id="1378" name="object 137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47142" y="11103973"/>
              <a:ext cx="242868" cy="242868"/>
            </a:xfrm>
            <a:prstGeom prst="rect">
              <a:avLst/>
            </a:prstGeom>
          </p:spPr>
        </p:pic>
        <p:pic>
          <p:nvPicPr>
            <p:cNvPr id="1379" name="object 137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47142" y="9907847"/>
              <a:ext cx="242868" cy="242868"/>
            </a:xfrm>
            <a:prstGeom prst="rect">
              <a:avLst/>
            </a:prstGeom>
          </p:spPr>
        </p:pic>
        <p:pic>
          <p:nvPicPr>
            <p:cNvPr id="1380" name="object 138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47142" y="9360381"/>
              <a:ext cx="242868" cy="242868"/>
            </a:xfrm>
            <a:prstGeom prst="rect">
              <a:avLst/>
            </a:prstGeom>
          </p:spPr>
        </p:pic>
        <p:pic>
          <p:nvPicPr>
            <p:cNvPr id="1381" name="object 138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47142" y="7756438"/>
              <a:ext cx="242868" cy="242868"/>
            </a:xfrm>
            <a:prstGeom prst="rect">
              <a:avLst/>
            </a:prstGeom>
          </p:spPr>
        </p:pic>
        <p:pic>
          <p:nvPicPr>
            <p:cNvPr id="1382" name="object 138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47142" y="8043832"/>
              <a:ext cx="242868" cy="242868"/>
            </a:xfrm>
            <a:prstGeom prst="rect">
              <a:avLst/>
            </a:prstGeom>
          </p:spPr>
        </p:pic>
        <p:sp>
          <p:nvSpPr>
            <p:cNvPr id="1383" name="object 1383"/>
            <p:cNvSpPr/>
            <p:nvPr/>
          </p:nvSpPr>
          <p:spPr>
            <a:xfrm>
              <a:off x="1810380" y="127296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2114069" y="127296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810380" y="12705386"/>
              <a:ext cx="10304145" cy="0"/>
            </a:xfrm>
            <a:custGeom>
              <a:avLst/>
              <a:gdLst/>
              <a:ahLst/>
              <a:cxnLst/>
              <a:rect l="l" t="t" r="r" b="b"/>
              <a:pathLst>
                <a:path w="10304145">
                  <a:moveTo>
                    <a:pt x="0" y="0"/>
                  </a:moveTo>
                  <a:lnTo>
                    <a:pt x="103036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86" name="object 1386"/>
          <p:cNvSpPr txBox="1"/>
          <p:nvPr/>
        </p:nvSpPr>
        <p:spPr>
          <a:xfrm>
            <a:off x="6655047" y="12595989"/>
            <a:ext cx="2362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ISOCPEUR"/>
                <a:cs typeface="ISOCPEUR"/>
              </a:rPr>
              <a:t>43100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87" name="object 1387"/>
          <p:cNvGrpSpPr/>
          <p:nvPr/>
        </p:nvGrpSpPr>
        <p:grpSpPr>
          <a:xfrm>
            <a:off x="1784070" y="12515893"/>
            <a:ext cx="10356850" cy="215900"/>
            <a:chOff x="1784070" y="12515893"/>
            <a:chExt cx="10356850" cy="215900"/>
          </a:xfrm>
        </p:grpSpPr>
        <p:sp>
          <p:nvSpPr>
            <p:cNvPr id="1388" name="object 1388"/>
            <p:cNvSpPr/>
            <p:nvPr/>
          </p:nvSpPr>
          <p:spPr>
            <a:xfrm>
              <a:off x="1784070" y="12679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784070" y="12679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2087758" y="12679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2087758" y="12679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810380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3221041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810380" y="12547521"/>
              <a:ext cx="1410970" cy="0"/>
            </a:xfrm>
            <a:custGeom>
              <a:avLst/>
              <a:gdLst/>
              <a:ahLst/>
              <a:cxnLst/>
              <a:rect l="l" t="t" r="r" b="b"/>
              <a:pathLst>
                <a:path w="1410970">
                  <a:moveTo>
                    <a:pt x="0" y="0"/>
                  </a:moveTo>
                  <a:lnTo>
                    <a:pt x="14106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784070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784070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3194730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3194730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9" name="object 1399"/>
          <p:cNvSpPr txBox="1"/>
          <p:nvPr/>
        </p:nvSpPr>
        <p:spPr>
          <a:xfrm>
            <a:off x="2410923" y="12437112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5900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00" name="object 1400"/>
          <p:cNvGrpSpPr/>
          <p:nvPr/>
        </p:nvGrpSpPr>
        <p:grpSpPr>
          <a:xfrm>
            <a:off x="3194730" y="12515893"/>
            <a:ext cx="1618615" cy="62865"/>
            <a:chOff x="3194730" y="12515893"/>
            <a:chExt cx="1618615" cy="62865"/>
          </a:xfrm>
        </p:grpSpPr>
        <p:sp>
          <p:nvSpPr>
            <p:cNvPr id="1401" name="object 1401"/>
            <p:cNvSpPr/>
            <p:nvPr/>
          </p:nvSpPr>
          <p:spPr>
            <a:xfrm>
              <a:off x="3221041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4786529" y="12570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3221041" y="12547521"/>
              <a:ext cx="1565910" cy="0"/>
            </a:xfrm>
            <a:custGeom>
              <a:avLst/>
              <a:gdLst/>
              <a:ahLst/>
              <a:cxnLst/>
              <a:rect l="l" t="t" r="r" b="b"/>
              <a:pathLst>
                <a:path w="1565910">
                  <a:moveTo>
                    <a:pt x="0" y="0"/>
                  </a:moveTo>
                  <a:lnTo>
                    <a:pt x="15654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3194730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3194730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4760219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4760219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8" name="object 1408"/>
          <p:cNvSpPr txBox="1"/>
          <p:nvPr/>
        </p:nvSpPr>
        <p:spPr>
          <a:xfrm>
            <a:off x="3897479" y="12436101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6550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09" name="object 1409"/>
          <p:cNvGrpSpPr/>
          <p:nvPr/>
        </p:nvGrpSpPr>
        <p:grpSpPr>
          <a:xfrm>
            <a:off x="4760219" y="12515893"/>
            <a:ext cx="1093470" cy="62865"/>
            <a:chOff x="4760219" y="12515893"/>
            <a:chExt cx="1093470" cy="62865"/>
          </a:xfrm>
        </p:grpSpPr>
        <p:sp>
          <p:nvSpPr>
            <p:cNvPr id="1410" name="object 1410"/>
            <p:cNvSpPr/>
            <p:nvPr/>
          </p:nvSpPr>
          <p:spPr>
            <a:xfrm>
              <a:off x="4786529" y="12570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826815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4786529" y="12547521"/>
              <a:ext cx="1040765" cy="0"/>
            </a:xfrm>
            <a:custGeom>
              <a:avLst/>
              <a:gdLst/>
              <a:ahLst/>
              <a:cxnLst/>
              <a:rect l="l" t="t" r="r" b="b"/>
              <a:pathLst>
                <a:path w="1040764">
                  <a:moveTo>
                    <a:pt x="0" y="0"/>
                  </a:moveTo>
                  <a:lnTo>
                    <a:pt x="1040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4760219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4760219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800505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800505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7" name="object 1417"/>
          <p:cNvSpPr txBox="1"/>
          <p:nvPr/>
        </p:nvSpPr>
        <p:spPr>
          <a:xfrm>
            <a:off x="5196825" y="1243812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4350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18" name="object 1418"/>
          <p:cNvGrpSpPr/>
          <p:nvPr/>
        </p:nvGrpSpPr>
        <p:grpSpPr>
          <a:xfrm>
            <a:off x="5800504" y="12515893"/>
            <a:ext cx="555625" cy="58419"/>
            <a:chOff x="5800504" y="12515893"/>
            <a:chExt cx="555625" cy="58419"/>
          </a:xfrm>
        </p:grpSpPr>
        <p:sp>
          <p:nvSpPr>
            <p:cNvPr id="1419" name="object 1419"/>
            <p:cNvSpPr/>
            <p:nvPr/>
          </p:nvSpPr>
          <p:spPr>
            <a:xfrm>
              <a:off x="5826815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6329755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826815" y="12547521"/>
              <a:ext cx="503555" cy="0"/>
            </a:xfrm>
            <a:custGeom>
              <a:avLst/>
              <a:gdLst/>
              <a:ahLst/>
              <a:cxnLst/>
              <a:rect l="l" t="t" r="r" b="b"/>
              <a:pathLst>
                <a:path w="503554">
                  <a:moveTo>
                    <a:pt x="0" y="0"/>
                  </a:moveTo>
                  <a:lnTo>
                    <a:pt x="502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80050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80050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630344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630344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6" name="object 1426"/>
          <p:cNvSpPr txBox="1"/>
          <p:nvPr/>
        </p:nvSpPr>
        <p:spPr>
          <a:xfrm>
            <a:off x="5979063" y="12435089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2105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27" name="object 1427"/>
          <p:cNvGrpSpPr/>
          <p:nvPr/>
        </p:nvGrpSpPr>
        <p:grpSpPr>
          <a:xfrm>
            <a:off x="6303444" y="12515893"/>
            <a:ext cx="685165" cy="62865"/>
            <a:chOff x="6303444" y="12515893"/>
            <a:chExt cx="685165" cy="62865"/>
          </a:xfrm>
        </p:grpSpPr>
        <p:sp>
          <p:nvSpPr>
            <p:cNvPr id="1428" name="object 1428"/>
            <p:cNvSpPr/>
            <p:nvPr/>
          </p:nvSpPr>
          <p:spPr>
            <a:xfrm>
              <a:off x="6329755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6962225" y="12570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6329755" y="12547521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630344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30344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93591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93591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5" name="object 1435"/>
          <p:cNvSpPr txBox="1"/>
          <p:nvPr/>
        </p:nvSpPr>
        <p:spPr>
          <a:xfrm>
            <a:off x="6537660" y="12435089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2645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36" name="object 1436"/>
          <p:cNvGrpSpPr/>
          <p:nvPr/>
        </p:nvGrpSpPr>
        <p:grpSpPr>
          <a:xfrm>
            <a:off x="6935914" y="12515893"/>
            <a:ext cx="685165" cy="62865"/>
            <a:chOff x="6935914" y="12515893"/>
            <a:chExt cx="685165" cy="62865"/>
          </a:xfrm>
        </p:grpSpPr>
        <p:sp>
          <p:nvSpPr>
            <p:cNvPr id="1437" name="object 1437"/>
            <p:cNvSpPr/>
            <p:nvPr/>
          </p:nvSpPr>
          <p:spPr>
            <a:xfrm>
              <a:off x="6962225" y="12570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7594694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962225" y="12547521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93591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93591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756838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7568384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4" name="object 1444"/>
          <p:cNvSpPr txBox="1"/>
          <p:nvPr/>
        </p:nvSpPr>
        <p:spPr>
          <a:xfrm>
            <a:off x="7170130" y="12435089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2645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45" name="object 1445"/>
          <p:cNvGrpSpPr/>
          <p:nvPr/>
        </p:nvGrpSpPr>
        <p:grpSpPr>
          <a:xfrm>
            <a:off x="7568383" y="12515893"/>
            <a:ext cx="555625" cy="58419"/>
            <a:chOff x="7568383" y="12515893"/>
            <a:chExt cx="555625" cy="58419"/>
          </a:xfrm>
        </p:grpSpPr>
        <p:sp>
          <p:nvSpPr>
            <p:cNvPr id="1446" name="object 1446"/>
            <p:cNvSpPr/>
            <p:nvPr/>
          </p:nvSpPr>
          <p:spPr>
            <a:xfrm>
              <a:off x="7594694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8097634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7594694" y="12547521"/>
              <a:ext cx="503555" cy="0"/>
            </a:xfrm>
            <a:custGeom>
              <a:avLst/>
              <a:gdLst/>
              <a:ahLst/>
              <a:cxnLst/>
              <a:rect l="l" t="t" r="r" b="b"/>
              <a:pathLst>
                <a:path w="503554">
                  <a:moveTo>
                    <a:pt x="0" y="0"/>
                  </a:moveTo>
                  <a:lnTo>
                    <a:pt x="502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7568383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7568383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8071323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8071323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3" name="object 1453"/>
          <p:cNvSpPr txBox="1"/>
          <p:nvPr/>
        </p:nvSpPr>
        <p:spPr>
          <a:xfrm>
            <a:off x="7746942" y="12435089"/>
            <a:ext cx="1866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2105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54" name="object 1454"/>
          <p:cNvGrpSpPr/>
          <p:nvPr/>
        </p:nvGrpSpPr>
        <p:grpSpPr>
          <a:xfrm>
            <a:off x="8071323" y="12515893"/>
            <a:ext cx="1093470" cy="62865"/>
            <a:chOff x="8071323" y="12515893"/>
            <a:chExt cx="1093470" cy="62865"/>
          </a:xfrm>
        </p:grpSpPr>
        <p:sp>
          <p:nvSpPr>
            <p:cNvPr id="1455" name="object 1455"/>
            <p:cNvSpPr/>
            <p:nvPr/>
          </p:nvSpPr>
          <p:spPr>
            <a:xfrm>
              <a:off x="8097634" y="125171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9137920" y="12570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8097634" y="12547521"/>
              <a:ext cx="1040765" cy="0"/>
            </a:xfrm>
            <a:custGeom>
              <a:avLst/>
              <a:gdLst/>
              <a:ahLst/>
              <a:cxnLst/>
              <a:rect l="l" t="t" r="r" b="b"/>
              <a:pathLst>
                <a:path w="1040765">
                  <a:moveTo>
                    <a:pt x="0" y="0"/>
                  </a:moveTo>
                  <a:lnTo>
                    <a:pt x="1040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8071323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8071323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9111609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9111609" y="1252121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2" name="object 1462"/>
          <p:cNvSpPr txBox="1"/>
          <p:nvPr/>
        </p:nvSpPr>
        <p:spPr>
          <a:xfrm>
            <a:off x="8507930" y="12438125"/>
            <a:ext cx="20510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4350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63" name="object 1463"/>
          <p:cNvGrpSpPr/>
          <p:nvPr/>
        </p:nvGrpSpPr>
        <p:grpSpPr>
          <a:xfrm>
            <a:off x="9111609" y="12521210"/>
            <a:ext cx="1619250" cy="57150"/>
            <a:chOff x="9111609" y="12521210"/>
            <a:chExt cx="1619250" cy="57150"/>
          </a:xfrm>
        </p:grpSpPr>
        <p:sp>
          <p:nvSpPr>
            <p:cNvPr id="1464" name="object 1464"/>
            <p:cNvSpPr/>
            <p:nvPr/>
          </p:nvSpPr>
          <p:spPr>
            <a:xfrm>
              <a:off x="9137920" y="12570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0703409" y="12570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9137920" y="12547521"/>
              <a:ext cx="1565910" cy="0"/>
            </a:xfrm>
            <a:custGeom>
              <a:avLst/>
              <a:gdLst/>
              <a:ahLst/>
              <a:cxnLst/>
              <a:rect l="l" t="t" r="r" b="b"/>
              <a:pathLst>
                <a:path w="1565909">
                  <a:moveTo>
                    <a:pt x="0" y="0"/>
                  </a:moveTo>
                  <a:lnTo>
                    <a:pt x="15654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9111609" y="12521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9111609" y="12521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0677098" y="125212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0677098" y="125212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7561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71" name="object 1471"/>
          <p:cNvSpPr txBox="1"/>
          <p:nvPr/>
        </p:nvSpPr>
        <p:spPr>
          <a:xfrm>
            <a:off x="9814359" y="12436101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6550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72" name="object 1472"/>
          <p:cNvGrpSpPr/>
          <p:nvPr/>
        </p:nvGrpSpPr>
        <p:grpSpPr>
          <a:xfrm>
            <a:off x="10677098" y="12521210"/>
            <a:ext cx="1463675" cy="57150"/>
            <a:chOff x="10677098" y="12521210"/>
            <a:chExt cx="1463675" cy="57150"/>
          </a:xfrm>
        </p:grpSpPr>
        <p:sp>
          <p:nvSpPr>
            <p:cNvPr id="1473" name="object 1473"/>
            <p:cNvSpPr/>
            <p:nvPr/>
          </p:nvSpPr>
          <p:spPr>
            <a:xfrm>
              <a:off x="10703409" y="12570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2114069" y="12570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0703409" y="12547521"/>
              <a:ext cx="1410970" cy="0"/>
            </a:xfrm>
            <a:custGeom>
              <a:avLst/>
              <a:gdLst/>
              <a:ahLst/>
              <a:cxnLst/>
              <a:rect l="l" t="t" r="r" b="b"/>
              <a:pathLst>
                <a:path w="1410970">
                  <a:moveTo>
                    <a:pt x="0" y="0"/>
                  </a:moveTo>
                  <a:lnTo>
                    <a:pt x="14106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0677098" y="125212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0677098" y="125212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2087758" y="12521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2087758" y="12521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0" name="object 1480"/>
          <p:cNvSpPr txBox="1"/>
          <p:nvPr/>
        </p:nvSpPr>
        <p:spPr>
          <a:xfrm>
            <a:off x="11303951" y="12437112"/>
            <a:ext cx="199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ISOCPEUR"/>
                <a:cs typeface="ISOCPEUR"/>
              </a:rPr>
              <a:t>5900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81" name="object 1481"/>
          <p:cNvGrpSpPr/>
          <p:nvPr/>
        </p:nvGrpSpPr>
        <p:grpSpPr>
          <a:xfrm>
            <a:off x="1177653" y="11199603"/>
            <a:ext cx="58419" cy="435609"/>
            <a:chOff x="1177653" y="11199603"/>
            <a:chExt cx="58419" cy="435609"/>
          </a:xfrm>
        </p:grpSpPr>
        <p:sp>
          <p:nvSpPr>
            <p:cNvPr id="1482" name="object 1482"/>
            <p:cNvSpPr/>
            <p:nvPr/>
          </p:nvSpPr>
          <p:spPr>
            <a:xfrm>
              <a:off x="1178923" y="1160843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4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178923" y="112259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209281" y="11225913"/>
              <a:ext cx="0" cy="382905"/>
            </a:xfrm>
            <a:custGeom>
              <a:avLst/>
              <a:gdLst/>
              <a:ahLst/>
              <a:cxnLst/>
              <a:rect l="l" t="t" r="r" b="b"/>
              <a:pathLst>
                <a:path h="382904">
                  <a:moveTo>
                    <a:pt x="0" y="3825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181959" y="1158212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181959" y="1158212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181959" y="1119960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181959" y="1119960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9" name="object 1489"/>
          <p:cNvSpPr txBox="1"/>
          <p:nvPr/>
        </p:nvSpPr>
        <p:spPr>
          <a:xfrm>
            <a:off x="1118151" y="11335534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90" name="object 1490"/>
          <p:cNvGrpSpPr/>
          <p:nvPr/>
        </p:nvGrpSpPr>
        <p:grpSpPr>
          <a:xfrm>
            <a:off x="1177653" y="10002464"/>
            <a:ext cx="58419" cy="1250315"/>
            <a:chOff x="1177653" y="10002464"/>
            <a:chExt cx="58419" cy="1250315"/>
          </a:xfrm>
        </p:grpSpPr>
        <p:sp>
          <p:nvSpPr>
            <p:cNvPr id="1491" name="object 1491"/>
            <p:cNvSpPr/>
            <p:nvPr/>
          </p:nvSpPr>
          <p:spPr>
            <a:xfrm>
              <a:off x="1178923" y="112259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178923" y="100297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209281" y="10029787"/>
              <a:ext cx="0" cy="1196340"/>
            </a:xfrm>
            <a:custGeom>
              <a:avLst/>
              <a:gdLst/>
              <a:ahLst/>
              <a:cxnLst/>
              <a:rect l="l" t="t" r="r" b="b"/>
              <a:pathLst>
                <a:path h="1196340">
                  <a:moveTo>
                    <a:pt x="0" y="11961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181959" y="1119960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181959" y="1119960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181959" y="1000246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181959" y="1000246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8" name="object 1498"/>
          <p:cNvSpPr txBox="1"/>
          <p:nvPr/>
        </p:nvSpPr>
        <p:spPr>
          <a:xfrm>
            <a:off x="1119163" y="10534817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5005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499" name="object 1499"/>
          <p:cNvGrpSpPr/>
          <p:nvPr/>
        </p:nvGrpSpPr>
        <p:grpSpPr>
          <a:xfrm>
            <a:off x="1177653" y="9454998"/>
            <a:ext cx="58419" cy="601345"/>
            <a:chOff x="1177653" y="9454998"/>
            <a:chExt cx="58419" cy="601345"/>
          </a:xfrm>
        </p:grpSpPr>
        <p:sp>
          <p:nvSpPr>
            <p:cNvPr id="1500" name="object 1500"/>
            <p:cNvSpPr/>
            <p:nvPr/>
          </p:nvSpPr>
          <p:spPr>
            <a:xfrm>
              <a:off x="1178923" y="100297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178923" y="9482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209281" y="9482321"/>
              <a:ext cx="0" cy="548005"/>
            </a:xfrm>
            <a:custGeom>
              <a:avLst/>
              <a:gdLst/>
              <a:ahLst/>
              <a:cxnLst/>
              <a:rect l="l" t="t" r="r" b="b"/>
              <a:pathLst>
                <a:path h="548004">
                  <a:moveTo>
                    <a:pt x="0" y="547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181959" y="1000246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181959" y="1000246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181959" y="945499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181959" y="945499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7" name="object 1507"/>
          <p:cNvSpPr txBox="1"/>
          <p:nvPr/>
        </p:nvSpPr>
        <p:spPr>
          <a:xfrm>
            <a:off x="1116127" y="9661503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2290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08" name="object 1508"/>
          <p:cNvGrpSpPr/>
          <p:nvPr/>
        </p:nvGrpSpPr>
        <p:grpSpPr>
          <a:xfrm>
            <a:off x="1177653" y="8139462"/>
            <a:ext cx="58419" cy="1369695"/>
            <a:chOff x="1177653" y="8139462"/>
            <a:chExt cx="58419" cy="1369695"/>
          </a:xfrm>
        </p:grpSpPr>
        <p:sp>
          <p:nvSpPr>
            <p:cNvPr id="1509" name="object 1509"/>
            <p:cNvSpPr/>
            <p:nvPr/>
          </p:nvSpPr>
          <p:spPr>
            <a:xfrm>
              <a:off x="1178923" y="9482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178923" y="8165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209281" y="8165772"/>
              <a:ext cx="0" cy="1316990"/>
            </a:xfrm>
            <a:custGeom>
              <a:avLst/>
              <a:gdLst/>
              <a:ahLst/>
              <a:cxnLst/>
              <a:rect l="l" t="t" r="r" b="b"/>
              <a:pathLst>
                <a:path h="1316990">
                  <a:moveTo>
                    <a:pt x="0" y="13165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181959" y="945499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181959" y="945499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181959" y="81394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181959" y="81394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6" name="object 1516"/>
          <p:cNvSpPr txBox="1"/>
          <p:nvPr/>
        </p:nvSpPr>
        <p:spPr>
          <a:xfrm>
            <a:off x="1119163" y="8730508"/>
            <a:ext cx="10922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5505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17" name="object 1517"/>
          <p:cNvGrpSpPr/>
          <p:nvPr/>
        </p:nvGrpSpPr>
        <p:grpSpPr>
          <a:xfrm>
            <a:off x="1177653" y="7852068"/>
            <a:ext cx="58419" cy="340360"/>
            <a:chOff x="1177653" y="7852068"/>
            <a:chExt cx="58419" cy="340360"/>
          </a:xfrm>
        </p:grpSpPr>
        <p:sp>
          <p:nvSpPr>
            <p:cNvPr id="1518" name="object 1518"/>
            <p:cNvSpPr/>
            <p:nvPr/>
          </p:nvSpPr>
          <p:spPr>
            <a:xfrm>
              <a:off x="1178923" y="8165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178923" y="7878378"/>
              <a:ext cx="30480" cy="287655"/>
            </a:xfrm>
            <a:custGeom>
              <a:avLst/>
              <a:gdLst/>
              <a:ahLst/>
              <a:cxnLst/>
              <a:rect l="l" t="t" r="r" b="b"/>
              <a:pathLst>
                <a:path w="30480" h="287654">
                  <a:moveTo>
                    <a:pt x="0" y="0"/>
                  </a:moveTo>
                  <a:lnTo>
                    <a:pt x="30358" y="0"/>
                  </a:lnTo>
                  <a:lnTo>
                    <a:pt x="30358" y="287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181959" y="81394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181959" y="81394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181959" y="785206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181959" y="785206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4" name="object 1524"/>
          <p:cNvSpPr txBox="1"/>
          <p:nvPr/>
        </p:nvSpPr>
        <p:spPr>
          <a:xfrm>
            <a:off x="1117139" y="7940437"/>
            <a:ext cx="109220" cy="186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0" dirty="0">
                <a:latin typeface="ISOCPEUR"/>
                <a:cs typeface="ISOCPEUR"/>
              </a:rPr>
              <a:t>1200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25" name="object 1525"/>
          <p:cNvGrpSpPr/>
          <p:nvPr/>
        </p:nvGrpSpPr>
        <p:grpSpPr>
          <a:xfrm>
            <a:off x="1022070" y="7852068"/>
            <a:ext cx="57150" cy="3782695"/>
            <a:chOff x="1022070" y="7852068"/>
            <a:chExt cx="57150" cy="3782695"/>
          </a:xfrm>
        </p:grpSpPr>
        <p:sp>
          <p:nvSpPr>
            <p:cNvPr id="1526" name="object 1526"/>
            <p:cNvSpPr/>
            <p:nvPr/>
          </p:nvSpPr>
          <p:spPr>
            <a:xfrm>
              <a:off x="1042309" y="787837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042309" y="1160843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048381" y="7878378"/>
              <a:ext cx="0" cy="3730625"/>
            </a:xfrm>
            <a:custGeom>
              <a:avLst/>
              <a:gdLst/>
              <a:ahLst/>
              <a:cxnLst/>
              <a:rect l="l" t="t" r="r" b="b"/>
              <a:pathLst>
                <a:path h="3730625">
                  <a:moveTo>
                    <a:pt x="0" y="0"/>
                  </a:moveTo>
                  <a:lnTo>
                    <a:pt x="0" y="37300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022070" y="785206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022070" y="785206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022070" y="1158212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022070" y="1158212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3" name="object 1533"/>
          <p:cNvSpPr txBox="1"/>
          <p:nvPr/>
        </p:nvSpPr>
        <p:spPr>
          <a:xfrm>
            <a:off x="956239" y="9639659"/>
            <a:ext cx="109220" cy="2298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10" dirty="0">
                <a:latin typeface="ISOCPEUR"/>
                <a:cs typeface="ISOCPEUR"/>
              </a:rPr>
              <a:t>15600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534" name="object 1534"/>
          <p:cNvGrpSpPr/>
          <p:nvPr/>
        </p:nvGrpSpPr>
        <p:grpSpPr>
          <a:xfrm>
            <a:off x="1782284" y="7430321"/>
            <a:ext cx="10360025" cy="4626610"/>
            <a:chOff x="1782284" y="7430321"/>
            <a:chExt cx="10360025" cy="4626610"/>
          </a:xfrm>
        </p:grpSpPr>
        <p:sp>
          <p:nvSpPr>
            <p:cNvPr id="1535" name="object 1535"/>
            <p:cNvSpPr/>
            <p:nvPr/>
          </p:nvSpPr>
          <p:spPr>
            <a:xfrm>
              <a:off x="7212177" y="10059133"/>
              <a:ext cx="0" cy="505459"/>
            </a:xfrm>
            <a:custGeom>
              <a:avLst/>
              <a:gdLst/>
              <a:ahLst/>
              <a:cxnLst/>
              <a:rect l="l" t="t" r="r" b="b"/>
              <a:pathLst>
                <a:path h="505459">
                  <a:moveTo>
                    <a:pt x="0" y="50496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7212177" y="9999428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05"/>
                  </a:move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7164615" y="10046990"/>
              <a:ext cx="0" cy="468630"/>
            </a:xfrm>
            <a:custGeom>
              <a:avLst/>
              <a:gdLst/>
              <a:ahLst/>
              <a:cxnLst/>
              <a:rect l="l" t="t" r="r" b="b"/>
              <a:pathLst>
                <a:path h="468629">
                  <a:moveTo>
                    <a:pt x="0" y="46853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6712273" y="10059133"/>
              <a:ext cx="0" cy="505459"/>
            </a:xfrm>
            <a:custGeom>
              <a:avLst/>
              <a:gdLst/>
              <a:ahLst/>
              <a:cxnLst/>
              <a:rect l="l" t="t" r="r" b="b"/>
              <a:pathLst>
                <a:path h="505459">
                  <a:moveTo>
                    <a:pt x="0" y="50496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6712273" y="9999428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05"/>
                  </a:move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6760846" y="10059133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5">
                  <a:moveTo>
                    <a:pt x="0" y="45639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6760846" y="1004699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6712273" y="9999428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0" y="0"/>
                  </a:moveTo>
                  <a:lnTo>
                    <a:pt x="4999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6712273" y="10564097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0" y="0"/>
                  </a:moveTo>
                  <a:lnTo>
                    <a:pt x="49990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6760846" y="10515523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76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6760846" y="10046990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59">
                  <a:moveTo>
                    <a:pt x="0" y="0"/>
                  </a:moveTo>
                  <a:lnTo>
                    <a:pt x="4037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4224896" y="7855103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0"/>
                  </a:moveTo>
                  <a:lnTo>
                    <a:pt x="47561" y="263107"/>
                  </a:ln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786094" y="8141485"/>
              <a:ext cx="48895" cy="263525"/>
            </a:xfrm>
            <a:custGeom>
              <a:avLst/>
              <a:gdLst/>
              <a:ahLst/>
              <a:cxnLst/>
              <a:rect l="l" t="t" r="r" b="b"/>
              <a:pathLst>
                <a:path w="48894" h="263525">
                  <a:moveTo>
                    <a:pt x="0" y="263107"/>
                  </a:moveTo>
                  <a:lnTo>
                    <a:pt x="48573" y="263107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786094" y="9153437"/>
              <a:ext cx="48895" cy="358775"/>
            </a:xfrm>
            <a:custGeom>
              <a:avLst/>
              <a:gdLst/>
              <a:ahLst/>
              <a:cxnLst/>
              <a:rect l="l" t="t" r="r" b="b"/>
              <a:pathLst>
                <a:path w="48894" h="358775">
                  <a:moveTo>
                    <a:pt x="0" y="358230"/>
                  </a:moveTo>
                  <a:lnTo>
                    <a:pt x="48573" y="358230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786094" y="10046990"/>
              <a:ext cx="48895" cy="359410"/>
            </a:xfrm>
            <a:custGeom>
              <a:avLst/>
              <a:gdLst/>
              <a:ahLst/>
              <a:cxnLst/>
              <a:rect l="l" t="t" r="r" b="b"/>
              <a:pathLst>
                <a:path w="48894" h="359409">
                  <a:moveTo>
                    <a:pt x="0" y="359242"/>
                  </a:moveTo>
                  <a:lnTo>
                    <a:pt x="48573" y="359242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359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786094" y="10987092"/>
              <a:ext cx="48895" cy="263525"/>
            </a:xfrm>
            <a:custGeom>
              <a:avLst/>
              <a:gdLst/>
              <a:ahLst/>
              <a:cxnLst/>
              <a:rect l="l" t="t" r="r" b="b"/>
              <a:pathLst>
                <a:path w="48894" h="263525">
                  <a:moveTo>
                    <a:pt x="0" y="263107"/>
                  </a:moveTo>
                  <a:lnTo>
                    <a:pt x="48573" y="263107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2647264" y="7855103"/>
              <a:ext cx="47625" cy="335280"/>
            </a:xfrm>
            <a:custGeom>
              <a:avLst/>
              <a:gdLst/>
              <a:ahLst/>
              <a:cxnLst/>
              <a:rect l="l" t="t" r="r" b="b"/>
              <a:pathLst>
                <a:path w="47625" h="335279">
                  <a:moveTo>
                    <a:pt x="0" y="334955"/>
                  </a:moveTo>
                  <a:lnTo>
                    <a:pt x="47561" y="334955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3349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4846234" y="7855103"/>
              <a:ext cx="156210" cy="47625"/>
            </a:xfrm>
            <a:custGeom>
              <a:avLst/>
              <a:gdLst/>
              <a:ahLst/>
              <a:cxnLst/>
              <a:rect l="l" t="t" r="r" b="b"/>
              <a:pathLst>
                <a:path w="156210" h="47625">
                  <a:moveTo>
                    <a:pt x="155840" y="0"/>
                  </a:moveTo>
                  <a:lnTo>
                    <a:pt x="155840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58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626449" y="7855103"/>
              <a:ext cx="262255" cy="47625"/>
            </a:xfrm>
            <a:custGeom>
              <a:avLst/>
              <a:gdLst/>
              <a:ahLst/>
              <a:cxnLst/>
              <a:rect l="l" t="t" r="r" b="b"/>
              <a:pathLst>
                <a:path w="262254" h="47625">
                  <a:moveTo>
                    <a:pt x="262095" y="0"/>
                  </a:moveTo>
                  <a:lnTo>
                    <a:pt x="262095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2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6530121" y="7855103"/>
              <a:ext cx="262255" cy="47625"/>
            </a:xfrm>
            <a:custGeom>
              <a:avLst/>
              <a:gdLst/>
              <a:ahLst/>
              <a:cxnLst/>
              <a:rect l="l" t="t" r="r" b="b"/>
              <a:pathLst>
                <a:path w="262254" h="47625">
                  <a:moveTo>
                    <a:pt x="262095" y="0"/>
                  </a:moveTo>
                  <a:lnTo>
                    <a:pt x="262095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2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313372" y="7855103"/>
              <a:ext cx="156210" cy="47625"/>
            </a:xfrm>
            <a:custGeom>
              <a:avLst/>
              <a:gdLst/>
              <a:ahLst/>
              <a:cxnLst/>
              <a:rect l="l" t="t" r="r" b="b"/>
              <a:pathLst>
                <a:path w="156209" h="47625">
                  <a:moveTo>
                    <a:pt x="155840" y="0"/>
                  </a:moveTo>
                  <a:lnTo>
                    <a:pt x="155840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1558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8035905" y="7855103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0" y="0"/>
                  </a:moveTo>
                  <a:lnTo>
                    <a:pt x="0" y="47561"/>
                  </a:lnTo>
                  <a:lnTo>
                    <a:pt x="263107" y="47561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2503567" y="11201626"/>
              <a:ext cx="47625" cy="431165"/>
            </a:xfrm>
            <a:custGeom>
              <a:avLst/>
              <a:gdLst/>
              <a:ahLst/>
              <a:cxnLst/>
              <a:rect l="l" t="t" r="r" b="b"/>
              <a:pathLst>
                <a:path w="47625" h="431165">
                  <a:moveTo>
                    <a:pt x="0" y="431091"/>
                  </a:moveTo>
                  <a:lnTo>
                    <a:pt x="47561" y="43109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310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3089487" y="11584144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263107" y="0"/>
                  </a:moveTo>
                  <a:lnTo>
                    <a:pt x="263107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4654976" y="11584144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263107" y="0"/>
                  </a:moveTo>
                  <a:lnTo>
                    <a:pt x="263107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3806960" y="11584144"/>
              <a:ext cx="154940" cy="48895"/>
            </a:xfrm>
            <a:custGeom>
              <a:avLst/>
              <a:gdLst/>
              <a:ahLst/>
              <a:cxnLst/>
              <a:rect l="l" t="t" r="r" b="b"/>
              <a:pathLst>
                <a:path w="154939" h="48895">
                  <a:moveTo>
                    <a:pt x="154828" y="0"/>
                  </a:moveTo>
                  <a:lnTo>
                    <a:pt x="154828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15482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2090794" y="8141485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2090794" y="9153437"/>
              <a:ext cx="47625" cy="358775"/>
            </a:xfrm>
            <a:custGeom>
              <a:avLst/>
              <a:gdLst/>
              <a:ahLst/>
              <a:cxnLst/>
              <a:rect l="l" t="t" r="r" b="b"/>
              <a:pathLst>
                <a:path w="47625" h="358775">
                  <a:moveTo>
                    <a:pt x="47561" y="358230"/>
                  </a:moveTo>
                  <a:lnTo>
                    <a:pt x="0" y="358230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2090794" y="10046990"/>
              <a:ext cx="47625" cy="359410"/>
            </a:xfrm>
            <a:custGeom>
              <a:avLst/>
              <a:gdLst/>
              <a:ahLst/>
              <a:cxnLst/>
              <a:rect l="l" t="t" r="r" b="b"/>
              <a:pathLst>
                <a:path w="47625" h="359409">
                  <a:moveTo>
                    <a:pt x="47561" y="359242"/>
                  </a:moveTo>
                  <a:lnTo>
                    <a:pt x="0" y="359242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59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2090794" y="10987092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1229623" y="7855103"/>
              <a:ext cx="47625" cy="335280"/>
            </a:xfrm>
            <a:custGeom>
              <a:avLst/>
              <a:gdLst/>
              <a:ahLst/>
              <a:cxnLst/>
              <a:rect l="l" t="t" r="r" b="b"/>
              <a:pathLst>
                <a:path w="47625" h="335279">
                  <a:moveTo>
                    <a:pt x="47561" y="334955"/>
                  </a:moveTo>
                  <a:lnTo>
                    <a:pt x="0" y="334955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3349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9651992" y="7855103"/>
              <a:ext cx="47625" cy="263525"/>
            </a:xfrm>
            <a:custGeom>
              <a:avLst/>
              <a:gdLst/>
              <a:ahLst/>
              <a:cxnLst/>
              <a:rect l="l" t="t" r="r" b="b"/>
              <a:pathLst>
                <a:path w="47625" h="263525">
                  <a:moveTo>
                    <a:pt x="47561" y="263107"/>
                  </a:moveTo>
                  <a:lnTo>
                    <a:pt x="0" y="26310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8922374" y="7855103"/>
              <a:ext cx="156210" cy="47625"/>
            </a:xfrm>
            <a:custGeom>
              <a:avLst/>
              <a:gdLst/>
              <a:ahLst/>
              <a:cxnLst/>
              <a:rect l="l" t="t" r="r" b="b"/>
              <a:pathLst>
                <a:path w="156209" h="47625">
                  <a:moveTo>
                    <a:pt x="0" y="0"/>
                  </a:moveTo>
                  <a:lnTo>
                    <a:pt x="0" y="47561"/>
                  </a:lnTo>
                  <a:lnTo>
                    <a:pt x="155840" y="47561"/>
                  </a:lnTo>
                  <a:lnTo>
                    <a:pt x="15584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0571855" y="11584144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0" y="0"/>
                  </a:moveTo>
                  <a:lnTo>
                    <a:pt x="0" y="48573"/>
                  </a:lnTo>
                  <a:lnTo>
                    <a:pt x="263107" y="48573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9006367" y="11584144"/>
              <a:ext cx="263525" cy="48895"/>
            </a:xfrm>
            <a:custGeom>
              <a:avLst/>
              <a:gdLst/>
              <a:ahLst/>
              <a:cxnLst/>
              <a:rect l="l" t="t" r="r" b="b"/>
              <a:pathLst>
                <a:path w="263525" h="48895">
                  <a:moveTo>
                    <a:pt x="0" y="0"/>
                  </a:moveTo>
                  <a:lnTo>
                    <a:pt x="0" y="48573"/>
                  </a:lnTo>
                  <a:lnTo>
                    <a:pt x="263107" y="48573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9962660" y="11584144"/>
              <a:ext cx="156210" cy="48895"/>
            </a:xfrm>
            <a:custGeom>
              <a:avLst/>
              <a:gdLst/>
              <a:ahLst/>
              <a:cxnLst/>
              <a:rect l="l" t="t" r="r" b="b"/>
              <a:pathLst>
                <a:path w="156209" h="48895">
                  <a:moveTo>
                    <a:pt x="0" y="0"/>
                  </a:moveTo>
                  <a:lnTo>
                    <a:pt x="0" y="48573"/>
                  </a:lnTo>
                  <a:lnTo>
                    <a:pt x="155840" y="48573"/>
                  </a:lnTo>
                  <a:lnTo>
                    <a:pt x="15584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1373321" y="11201626"/>
              <a:ext cx="47625" cy="431165"/>
            </a:xfrm>
            <a:custGeom>
              <a:avLst/>
              <a:gdLst/>
              <a:ahLst/>
              <a:cxnLst/>
              <a:rect l="l" t="t" r="r" b="b"/>
              <a:pathLst>
                <a:path w="47625" h="431165">
                  <a:moveTo>
                    <a:pt x="47561" y="431091"/>
                  </a:moveTo>
                  <a:lnTo>
                    <a:pt x="0" y="431091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4310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3555996" y="882455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4224896" y="882455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4894808" y="882455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6744655" y="882455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404447" y="882455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8982080" y="8824552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70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9651992" y="882455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0320891" y="8824552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70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4100426" y="9999428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10" h="60325">
                  <a:moveTo>
                    <a:pt x="0" y="0"/>
                  </a:moveTo>
                  <a:lnTo>
                    <a:pt x="359242" y="0"/>
                  </a:lnTo>
                  <a:lnTo>
                    <a:pt x="359242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5114401" y="9999428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8451817" y="9999428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5913843" y="10483141"/>
              <a:ext cx="191770" cy="48895"/>
            </a:xfrm>
            <a:custGeom>
              <a:avLst/>
              <a:gdLst/>
              <a:ahLst/>
              <a:cxnLst/>
              <a:rect l="l" t="t" r="r" b="b"/>
              <a:pathLst>
                <a:path w="191770" h="48895">
                  <a:moveTo>
                    <a:pt x="0" y="0"/>
                  </a:moveTo>
                  <a:lnTo>
                    <a:pt x="191258" y="0"/>
                  </a:lnTo>
                  <a:lnTo>
                    <a:pt x="191258" y="48573"/>
                  </a:lnTo>
                  <a:lnTo>
                    <a:pt x="0" y="485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3196754" y="10588383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4" h="191770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4763254" y="10588383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9113633" y="10588383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70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0680133" y="10588383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1349034" y="9999428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8358718" y="9451962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2527854" y="9999428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6783109" y="9451962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6294337" y="9999428"/>
              <a:ext cx="60325" cy="909319"/>
            </a:xfrm>
            <a:custGeom>
              <a:avLst/>
              <a:gdLst/>
              <a:ahLst/>
              <a:cxnLst/>
              <a:rect l="l" t="t" r="r" b="b"/>
              <a:pathLst>
                <a:path w="60325" h="909320">
                  <a:moveTo>
                    <a:pt x="59705" y="0"/>
                  </a:moveTo>
                  <a:lnTo>
                    <a:pt x="59705" y="908732"/>
                  </a:lnTo>
                  <a:lnTo>
                    <a:pt x="0" y="908732"/>
                  </a:lnTo>
                  <a:lnTo>
                    <a:pt x="0" y="59705"/>
                  </a:lnTo>
                  <a:lnTo>
                    <a:pt x="0" y="0"/>
                  </a:lnTo>
                  <a:lnTo>
                    <a:pt x="5970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6294337" y="11154064"/>
              <a:ext cx="60325" cy="478790"/>
            </a:xfrm>
            <a:custGeom>
              <a:avLst/>
              <a:gdLst/>
              <a:ahLst/>
              <a:cxnLst/>
              <a:rect l="l" t="t" r="r" b="b"/>
              <a:pathLst>
                <a:path w="60325" h="478790">
                  <a:moveTo>
                    <a:pt x="0" y="430079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478652"/>
                  </a:lnTo>
                  <a:lnTo>
                    <a:pt x="0" y="478652"/>
                  </a:lnTo>
                  <a:lnTo>
                    <a:pt x="0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5802528" y="8824552"/>
              <a:ext cx="48895" cy="191770"/>
            </a:xfrm>
            <a:custGeom>
              <a:avLst/>
              <a:gdLst/>
              <a:ahLst/>
              <a:cxnLst/>
              <a:rect l="l" t="t" r="r" b="b"/>
              <a:pathLst>
                <a:path w="48895" h="191770">
                  <a:moveTo>
                    <a:pt x="48573" y="0"/>
                  </a:moveTo>
                  <a:lnTo>
                    <a:pt x="48573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8074359" y="8824552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2647264" y="9015811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47561" y="0"/>
                  </a:moveTo>
                  <a:lnTo>
                    <a:pt x="47561" y="191258"/>
                  </a:lnTo>
                  <a:lnTo>
                    <a:pt x="0" y="191258"/>
                  </a:lnTo>
                  <a:lnTo>
                    <a:pt x="0" y="0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9465792" y="9999428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358230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8230" y="59705"/>
                  </a:lnTo>
                  <a:lnTo>
                    <a:pt x="358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0345178" y="7855103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0" y="0"/>
                  </a:moveTo>
                  <a:lnTo>
                    <a:pt x="0" y="47561"/>
                  </a:lnTo>
                  <a:lnTo>
                    <a:pt x="263107" y="47561"/>
                  </a:lnTo>
                  <a:lnTo>
                    <a:pt x="26310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3316164" y="7855103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263107" y="0"/>
                  </a:moveTo>
                  <a:lnTo>
                    <a:pt x="263107" y="47561"/>
                  </a:lnTo>
                  <a:lnTo>
                    <a:pt x="0" y="47561"/>
                  </a:lnTo>
                  <a:lnTo>
                    <a:pt x="0" y="0"/>
                  </a:lnTo>
                  <a:lnTo>
                    <a:pt x="263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8185674" y="11584144"/>
              <a:ext cx="154940" cy="48895"/>
            </a:xfrm>
            <a:custGeom>
              <a:avLst/>
              <a:gdLst/>
              <a:ahLst/>
              <a:cxnLst/>
              <a:rect l="l" t="t" r="r" b="b"/>
              <a:pathLst>
                <a:path w="154940" h="48895">
                  <a:moveTo>
                    <a:pt x="0" y="0"/>
                  </a:moveTo>
                  <a:lnTo>
                    <a:pt x="0" y="48573"/>
                  </a:lnTo>
                  <a:lnTo>
                    <a:pt x="154828" y="48573"/>
                  </a:lnTo>
                  <a:lnTo>
                    <a:pt x="154828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5583947" y="11584144"/>
              <a:ext cx="156210" cy="48895"/>
            </a:xfrm>
            <a:custGeom>
              <a:avLst/>
              <a:gdLst/>
              <a:ahLst/>
              <a:cxnLst/>
              <a:rect l="l" t="t" r="r" b="b"/>
              <a:pathLst>
                <a:path w="156210" h="48895">
                  <a:moveTo>
                    <a:pt x="155840" y="0"/>
                  </a:moveTo>
                  <a:lnTo>
                    <a:pt x="155840" y="48573"/>
                  </a:lnTo>
                  <a:lnTo>
                    <a:pt x="0" y="48573"/>
                  </a:lnTo>
                  <a:lnTo>
                    <a:pt x="0" y="0"/>
                  </a:lnTo>
                  <a:lnTo>
                    <a:pt x="1558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570407" y="9999428"/>
              <a:ext cx="60325" cy="909319"/>
            </a:xfrm>
            <a:custGeom>
              <a:avLst/>
              <a:gdLst/>
              <a:ahLst/>
              <a:cxnLst/>
              <a:rect l="l" t="t" r="r" b="b"/>
              <a:pathLst>
                <a:path w="60325" h="909320">
                  <a:moveTo>
                    <a:pt x="0" y="0"/>
                  </a:moveTo>
                  <a:lnTo>
                    <a:pt x="0" y="908732"/>
                  </a:lnTo>
                  <a:lnTo>
                    <a:pt x="59705" y="908732"/>
                  </a:lnTo>
                  <a:lnTo>
                    <a:pt x="59705" y="59705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570407" y="11154064"/>
              <a:ext cx="60325" cy="478790"/>
            </a:xfrm>
            <a:custGeom>
              <a:avLst/>
              <a:gdLst/>
              <a:ahLst/>
              <a:cxnLst/>
              <a:rect l="l" t="t" r="r" b="b"/>
              <a:pathLst>
                <a:path w="60325" h="478790">
                  <a:moveTo>
                    <a:pt x="59705" y="430079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478652"/>
                  </a:lnTo>
                  <a:lnTo>
                    <a:pt x="59705" y="478652"/>
                  </a:lnTo>
                  <a:lnTo>
                    <a:pt x="59705" y="4300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1229623" y="9015811"/>
              <a:ext cx="47625" cy="191770"/>
            </a:xfrm>
            <a:custGeom>
              <a:avLst/>
              <a:gdLst/>
              <a:ahLst/>
              <a:cxnLst/>
              <a:rect l="l" t="t" r="r" b="b"/>
              <a:pathLst>
                <a:path w="47625" h="191770">
                  <a:moveTo>
                    <a:pt x="0" y="0"/>
                  </a:moveTo>
                  <a:lnTo>
                    <a:pt x="0" y="191258"/>
                  </a:lnTo>
                  <a:lnTo>
                    <a:pt x="47561" y="191258"/>
                  </a:lnTo>
                  <a:lnTo>
                    <a:pt x="47561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3436586" y="10483141"/>
              <a:ext cx="191770" cy="48895"/>
            </a:xfrm>
            <a:custGeom>
              <a:avLst/>
              <a:gdLst/>
              <a:ahLst/>
              <a:cxnLst/>
              <a:rect l="l" t="t" r="r" b="b"/>
              <a:pathLst>
                <a:path w="191770" h="48895">
                  <a:moveTo>
                    <a:pt x="0" y="0"/>
                  </a:moveTo>
                  <a:lnTo>
                    <a:pt x="191258" y="0"/>
                  </a:lnTo>
                  <a:lnTo>
                    <a:pt x="191258" y="48573"/>
                  </a:lnTo>
                  <a:lnTo>
                    <a:pt x="0" y="485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0297616" y="10483141"/>
              <a:ext cx="191770" cy="48895"/>
            </a:xfrm>
            <a:custGeom>
              <a:avLst/>
              <a:gdLst/>
              <a:ahLst/>
              <a:cxnLst/>
              <a:rect l="l" t="t" r="r" b="b"/>
              <a:pathLst>
                <a:path w="191770" h="48895">
                  <a:moveTo>
                    <a:pt x="191258" y="0"/>
                  </a:moveTo>
                  <a:lnTo>
                    <a:pt x="0" y="0"/>
                  </a:lnTo>
                  <a:lnTo>
                    <a:pt x="0" y="48573"/>
                  </a:lnTo>
                  <a:lnTo>
                    <a:pt x="191258" y="48573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19347" y="10483141"/>
              <a:ext cx="191770" cy="48895"/>
            </a:xfrm>
            <a:custGeom>
              <a:avLst/>
              <a:gdLst/>
              <a:ahLst/>
              <a:cxnLst/>
              <a:rect l="l" t="t" r="r" b="b"/>
              <a:pathLst>
                <a:path w="191770" h="48895">
                  <a:moveTo>
                    <a:pt x="191258" y="0"/>
                  </a:moveTo>
                  <a:lnTo>
                    <a:pt x="0" y="0"/>
                  </a:lnTo>
                  <a:lnTo>
                    <a:pt x="0" y="48573"/>
                  </a:lnTo>
                  <a:lnTo>
                    <a:pt x="191258" y="48573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5207501" y="9451962"/>
              <a:ext cx="358775" cy="60325"/>
            </a:xfrm>
            <a:custGeom>
              <a:avLst/>
              <a:gdLst/>
              <a:ahLst/>
              <a:cxnLst/>
              <a:rect l="l" t="t" r="r" b="b"/>
              <a:pathLst>
                <a:path w="358775" h="60325">
                  <a:moveTo>
                    <a:pt x="0" y="0"/>
                  </a:moveTo>
                  <a:lnTo>
                    <a:pt x="358230" y="0"/>
                  </a:lnTo>
                  <a:lnTo>
                    <a:pt x="358230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3158300" y="9451962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10" h="60325">
                  <a:moveTo>
                    <a:pt x="359242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359242" y="59705"/>
                  </a:lnTo>
                  <a:lnTo>
                    <a:pt x="3592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3436586" y="9999428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0"/>
                  </a:moveTo>
                  <a:lnTo>
                    <a:pt x="191258" y="0"/>
                  </a:lnTo>
                  <a:lnTo>
                    <a:pt x="191258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0297616" y="9999428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0406907" y="9451962"/>
              <a:ext cx="359410" cy="60325"/>
            </a:xfrm>
            <a:custGeom>
              <a:avLst/>
              <a:gdLst/>
              <a:ahLst/>
              <a:cxnLst/>
              <a:rect l="l" t="t" r="r" b="b"/>
              <a:pathLst>
                <a:path w="359409" h="60325">
                  <a:moveTo>
                    <a:pt x="0" y="0"/>
                  </a:moveTo>
                  <a:lnTo>
                    <a:pt x="359242" y="0"/>
                  </a:lnTo>
                  <a:lnTo>
                    <a:pt x="359242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6712273" y="10046990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57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164615" y="1004699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6294337" y="10531714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786094" y="7434131"/>
              <a:ext cx="10352405" cy="4618990"/>
            </a:xfrm>
            <a:custGeom>
              <a:avLst/>
              <a:gdLst/>
              <a:ahLst/>
              <a:cxnLst/>
              <a:rect l="l" t="t" r="r" b="b"/>
              <a:pathLst>
                <a:path w="10352405" h="4618990">
                  <a:moveTo>
                    <a:pt x="0" y="707354"/>
                  </a:moveTo>
                  <a:lnTo>
                    <a:pt x="861170" y="707354"/>
                  </a:lnTo>
                  <a:lnTo>
                    <a:pt x="861170" y="420971"/>
                  </a:lnTo>
                  <a:lnTo>
                    <a:pt x="895576" y="420971"/>
                  </a:lnTo>
                  <a:lnTo>
                    <a:pt x="895576" y="0"/>
                  </a:lnTo>
                  <a:lnTo>
                    <a:pt x="1780022" y="0"/>
                  </a:lnTo>
                  <a:lnTo>
                    <a:pt x="1780022" y="420971"/>
                  </a:lnTo>
                  <a:lnTo>
                    <a:pt x="3182587" y="420971"/>
                  </a:lnTo>
                  <a:lnTo>
                    <a:pt x="3182587" y="0"/>
                  </a:lnTo>
                  <a:lnTo>
                    <a:pt x="4067032" y="0"/>
                  </a:lnTo>
                  <a:lnTo>
                    <a:pt x="4067032" y="420971"/>
                  </a:lnTo>
                  <a:lnTo>
                    <a:pt x="4733908" y="420971"/>
                  </a:lnTo>
                  <a:lnTo>
                    <a:pt x="4733908" y="0"/>
                  </a:lnTo>
                  <a:lnTo>
                    <a:pt x="5618354" y="0"/>
                  </a:lnTo>
                  <a:lnTo>
                    <a:pt x="5618354" y="420971"/>
                  </a:lnTo>
                  <a:lnTo>
                    <a:pt x="6285229" y="420971"/>
                  </a:lnTo>
                  <a:lnTo>
                    <a:pt x="6285229" y="0"/>
                  </a:lnTo>
                  <a:lnTo>
                    <a:pt x="7169675" y="0"/>
                  </a:lnTo>
                  <a:lnTo>
                    <a:pt x="7169675" y="420971"/>
                  </a:lnTo>
                  <a:lnTo>
                    <a:pt x="8534797" y="420971"/>
                  </a:lnTo>
                  <a:lnTo>
                    <a:pt x="8534797" y="0"/>
                  </a:lnTo>
                  <a:lnTo>
                    <a:pt x="9419243" y="0"/>
                  </a:lnTo>
                  <a:lnTo>
                    <a:pt x="9419243" y="420971"/>
                  </a:lnTo>
                  <a:lnTo>
                    <a:pt x="9491091" y="420971"/>
                  </a:lnTo>
                  <a:lnTo>
                    <a:pt x="9491091" y="707354"/>
                  </a:lnTo>
                  <a:lnTo>
                    <a:pt x="10352262" y="707354"/>
                  </a:lnTo>
                  <a:lnTo>
                    <a:pt x="10352262" y="4236028"/>
                  </a:lnTo>
                  <a:lnTo>
                    <a:pt x="9634788" y="4236028"/>
                  </a:lnTo>
                  <a:lnTo>
                    <a:pt x="9634788" y="4198586"/>
                  </a:lnTo>
                  <a:lnTo>
                    <a:pt x="8224128" y="4198586"/>
                  </a:lnTo>
                  <a:lnTo>
                    <a:pt x="8224128" y="4618546"/>
                  </a:lnTo>
                  <a:lnTo>
                    <a:pt x="6479524" y="4618546"/>
                  </a:lnTo>
                  <a:lnTo>
                    <a:pt x="6479524" y="4198586"/>
                  </a:lnTo>
                  <a:lnTo>
                    <a:pt x="5784314" y="4198586"/>
                  </a:lnTo>
                  <a:lnTo>
                    <a:pt x="5784314" y="2577440"/>
                  </a:lnTo>
                  <a:lnTo>
                    <a:pt x="5426083" y="2577440"/>
                  </a:lnTo>
                  <a:lnTo>
                    <a:pt x="5426083" y="2612858"/>
                  </a:lnTo>
                  <a:lnTo>
                    <a:pt x="4974752" y="2612858"/>
                  </a:lnTo>
                  <a:lnTo>
                    <a:pt x="4974752" y="2625001"/>
                  </a:lnTo>
                  <a:lnTo>
                    <a:pt x="4567948" y="2625001"/>
                  </a:lnTo>
                  <a:lnTo>
                    <a:pt x="4567948" y="4198586"/>
                  </a:lnTo>
                  <a:lnTo>
                    <a:pt x="3873749" y="4198586"/>
                  </a:lnTo>
                  <a:lnTo>
                    <a:pt x="3873749" y="4618546"/>
                  </a:lnTo>
                  <a:lnTo>
                    <a:pt x="2128133" y="4618546"/>
                  </a:lnTo>
                  <a:lnTo>
                    <a:pt x="2128133" y="4198586"/>
                  </a:lnTo>
                  <a:lnTo>
                    <a:pt x="717473" y="4198586"/>
                  </a:lnTo>
                  <a:lnTo>
                    <a:pt x="717473" y="4236028"/>
                  </a:lnTo>
                  <a:lnTo>
                    <a:pt x="0" y="4236028"/>
                  </a:lnTo>
                  <a:lnTo>
                    <a:pt x="0" y="7073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9105537" y="9418568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59">
                  <a:moveTo>
                    <a:pt x="238820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238820" y="0"/>
                  </a:lnTo>
                  <a:lnTo>
                    <a:pt x="238820" y="354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9105537" y="9418568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59">
                  <a:moveTo>
                    <a:pt x="0" y="35418"/>
                  </a:moveTo>
                  <a:lnTo>
                    <a:pt x="14167" y="8095"/>
                  </a:lnTo>
                  <a:lnTo>
                    <a:pt x="2388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4534553" y="9418568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59">
                  <a:moveTo>
                    <a:pt x="238820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238820" y="0"/>
                  </a:lnTo>
                  <a:lnTo>
                    <a:pt x="238820" y="354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4534553" y="9418568"/>
              <a:ext cx="239395" cy="35560"/>
            </a:xfrm>
            <a:custGeom>
              <a:avLst/>
              <a:gdLst/>
              <a:ahLst/>
              <a:cxnLst/>
              <a:rect l="l" t="t" r="r" b="b"/>
              <a:pathLst>
                <a:path w="239395" h="35559">
                  <a:moveTo>
                    <a:pt x="0" y="35418"/>
                  </a:moveTo>
                  <a:lnTo>
                    <a:pt x="14167" y="8095"/>
                  </a:lnTo>
                  <a:lnTo>
                    <a:pt x="2388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6775014" y="951065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6105102" y="10032822"/>
              <a:ext cx="96520" cy="60325"/>
            </a:xfrm>
            <a:custGeom>
              <a:avLst/>
              <a:gdLst/>
              <a:ahLst/>
              <a:cxnLst/>
              <a:rect l="l" t="t" r="r" b="b"/>
              <a:pathLst>
                <a:path w="96520" h="60325">
                  <a:moveTo>
                    <a:pt x="0" y="0"/>
                  </a:moveTo>
                  <a:lnTo>
                    <a:pt x="96135" y="0"/>
                  </a:lnTo>
                  <a:lnTo>
                    <a:pt x="96135" y="59705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9383824" y="9418568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6105102" y="1003282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724224" y="10032822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0" y="59705"/>
                  </a:moveTo>
                  <a:lnTo>
                    <a:pt x="0" y="0"/>
                  </a:lnTo>
                  <a:lnTo>
                    <a:pt x="95123" y="0"/>
                  </a:lnTo>
                  <a:lnTo>
                    <a:pt x="95123" y="59705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724224" y="10032822"/>
              <a:ext cx="95250" cy="60325"/>
            </a:xfrm>
            <a:custGeom>
              <a:avLst/>
              <a:gdLst/>
              <a:ahLst/>
              <a:cxnLst/>
              <a:rect l="l" t="t" r="r" b="b"/>
              <a:pathLst>
                <a:path w="95250" h="60325">
                  <a:moveTo>
                    <a:pt x="95123" y="0"/>
                  </a:moveTo>
                  <a:lnTo>
                    <a:pt x="14167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6105102" y="10032822"/>
              <a:ext cx="96520" cy="60325"/>
            </a:xfrm>
            <a:custGeom>
              <a:avLst/>
              <a:gdLst/>
              <a:ahLst/>
              <a:cxnLst/>
              <a:rect l="l" t="t" r="r" b="b"/>
              <a:pathLst>
                <a:path w="96520" h="60325">
                  <a:moveTo>
                    <a:pt x="96135" y="0"/>
                  </a:moveTo>
                  <a:lnTo>
                    <a:pt x="15179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2706969" y="940440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834667" y="100247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3137049" y="100591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4177335" y="89682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4272458" y="8968249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4703549" y="100591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4822960" y="100591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5742823" y="940440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5862233" y="940440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6246775" y="1048314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48573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8014654" y="940440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8134064" y="940440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7630113" y="10485165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9053928" y="1005913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9173339" y="1005913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9604429" y="89682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9699553" y="89682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1169918" y="940440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0620429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0739839" y="100591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47561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2042220" y="1002472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3256459" y="10459866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6237667" y="10044966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47561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7639220" y="100449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47561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9867537" y="9418568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0" y="59705"/>
                  </a:moveTo>
                  <a:lnTo>
                    <a:pt x="47561" y="59705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834667" y="1002472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2706969" y="940440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3137049" y="100591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3256459" y="10459866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4272458" y="8968249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4177335" y="89682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4822960" y="100591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4703549" y="100591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5862233" y="940440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5742823" y="9404400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6237667" y="10044966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6246775" y="1048314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0"/>
                  </a:moveTo>
                  <a:lnTo>
                    <a:pt x="10119" y="11131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7639220" y="100449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7630113" y="10485165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1131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8134064" y="940440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8014654" y="940440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9053928" y="1005913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9173339" y="1005913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9699553" y="89682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9604429" y="89682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1169918" y="940440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0739839" y="100591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1131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0620429" y="1045986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2042220" y="1002472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0"/>
                  </a:moveTo>
                  <a:lnTo>
                    <a:pt x="10119" y="10119"/>
                  </a:lnTo>
                  <a:lnTo>
                    <a:pt x="0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9867537" y="9418568"/>
              <a:ext cx="47625" cy="60325"/>
            </a:xfrm>
            <a:custGeom>
              <a:avLst/>
              <a:gdLst/>
              <a:ahLst/>
              <a:cxnLst/>
              <a:rect l="l" t="t" r="r" b="b"/>
              <a:pathLst>
                <a:path w="47625" h="60325">
                  <a:moveTo>
                    <a:pt x="47561" y="0"/>
                  </a:moveTo>
                  <a:lnTo>
                    <a:pt x="10119" y="1011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6761858" y="951065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6748703" y="951065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6735547" y="951065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3155" y="6577"/>
                  </a:moveTo>
                  <a:lnTo>
                    <a:pt x="13155" y="2944"/>
                  </a:lnTo>
                  <a:lnTo>
                    <a:pt x="10210" y="0"/>
                  </a:lnTo>
                  <a:lnTo>
                    <a:pt x="6577" y="0"/>
                  </a:ln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  <a:lnTo>
                    <a:pt x="0" y="10210"/>
                  </a:lnTo>
                  <a:lnTo>
                    <a:pt x="2944" y="13155"/>
                  </a:lnTo>
                  <a:lnTo>
                    <a:pt x="6577" y="13155"/>
                  </a:lnTo>
                  <a:lnTo>
                    <a:pt x="10210" y="13155"/>
                  </a:lnTo>
                  <a:lnTo>
                    <a:pt x="13155" y="10210"/>
                  </a:lnTo>
                  <a:lnTo>
                    <a:pt x="13155" y="65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2090794" y="8404593"/>
              <a:ext cx="0" cy="749300"/>
            </a:xfrm>
            <a:custGeom>
              <a:avLst/>
              <a:gdLst/>
              <a:ahLst/>
              <a:cxnLst/>
              <a:rect l="l" t="t" r="r" b="b"/>
              <a:pathLst>
                <a:path h="749300">
                  <a:moveTo>
                    <a:pt x="0" y="0"/>
                  </a:moveTo>
                  <a:lnTo>
                    <a:pt x="0" y="74884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2090794" y="9511667"/>
              <a:ext cx="0" cy="1475740"/>
            </a:xfrm>
            <a:custGeom>
              <a:avLst/>
              <a:gdLst/>
              <a:ahLst/>
              <a:cxnLst/>
              <a:rect l="l" t="t" r="r" b="b"/>
              <a:pathLst>
                <a:path h="1475740">
                  <a:moveTo>
                    <a:pt x="0" y="0"/>
                  </a:moveTo>
                  <a:lnTo>
                    <a:pt x="0" y="147542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6760846" y="10046990"/>
              <a:ext cx="403860" cy="468630"/>
            </a:xfrm>
            <a:custGeom>
              <a:avLst/>
              <a:gdLst/>
              <a:ahLst/>
              <a:cxnLst/>
              <a:rect l="l" t="t" r="r" b="b"/>
              <a:pathLst>
                <a:path w="403859" h="468629">
                  <a:moveTo>
                    <a:pt x="0" y="468533"/>
                  </a:moveTo>
                  <a:lnTo>
                    <a:pt x="38454" y="35418"/>
                  </a:lnTo>
                  <a:lnTo>
                    <a:pt x="4037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4444490" y="9418568"/>
              <a:ext cx="48895" cy="60325"/>
            </a:xfrm>
            <a:custGeom>
              <a:avLst/>
              <a:gdLst/>
              <a:ahLst/>
              <a:cxnLst/>
              <a:rect l="l" t="t" r="r" b="b"/>
              <a:pathLst>
                <a:path w="48895" h="60325">
                  <a:moveTo>
                    <a:pt x="0" y="59705"/>
                  </a:moveTo>
                  <a:lnTo>
                    <a:pt x="48573" y="59705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9383824" y="9418568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0" y="0"/>
                  </a:moveTo>
                  <a:lnTo>
                    <a:pt x="59705" y="0"/>
                  </a:lnTo>
                  <a:lnTo>
                    <a:pt x="59705" y="59705"/>
                  </a:lnTo>
                  <a:lnTo>
                    <a:pt x="0" y="5970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9383824" y="9418568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59705" y="0"/>
                  </a:moveTo>
                  <a:lnTo>
                    <a:pt x="15179" y="1517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4444490" y="9418568"/>
              <a:ext cx="48895" cy="60325"/>
            </a:xfrm>
            <a:custGeom>
              <a:avLst/>
              <a:gdLst/>
              <a:ahLst/>
              <a:cxnLst/>
              <a:rect l="l" t="t" r="r" b="b"/>
              <a:pathLst>
                <a:path w="48895" h="60325">
                  <a:moveTo>
                    <a:pt x="48573" y="0"/>
                  </a:moveTo>
                  <a:lnTo>
                    <a:pt x="11131" y="10119"/>
                  </a:ln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8" name="object 1688"/>
          <p:cNvSpPr txBox="1"/>
          <p:nvPr/>
        </p:nvSpPr>
        <p:spPr>
          <a:xfrm>
            <a:off x="1973760" y="8486454"/>
            <a:ext cx="565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1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89" name="object 1689"/>
          <p:cNvGrpSpPr/>
          <p:nvPr/>
        </p:nvGrpSpPr>
        <p:grpSpPr>
          <a:xfrm>
            <a:off x="1959891" y="8571307"/>
            <a:ext cx="172720" cy="46355"/>
            <a:chOff x="1959891" y="8571307"/>
            <a:chExt cx="172720" cy="46355"/>
          </a:xfrm>
        </p:grpSpPr>
        <p:sp>
          <p:nvSpPr>
            <p:cNvPr id="1690" name="object 1690"/>
            <p:cNvSpPr/>
            <p:nvPr/>
          </p:nvSpPr>
          <p:spPr>
            <a:xfrm>
              <a:off x="1961161" y="8572577"/>
              <a:ext cx="170180" cy="21590"/>
            </a:xfrm>
            <a:custGeom>
              <a:avLst/>
              <a:gdLst/>
              <a:ahLst/>
              <a:cxnLst/>
              <a:rect l="l" t="t" r="r" b="b"/>
              <a:pathLst>
                <a:path w="170180" h="21590">
                  <a:moveTo>
                    <a:pt x="0" y="21250"/>
                  </a:moveTo>
                  <a:lnTo>
                    <a:pt x="170007" y="21250"/>
                  </a:lnTo>
                  <a:lnTo>
                    <a:pt x="1072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2068428" y="8593828"/>
              <a:ext cx="62865" cy="22860"/>
            </a:xfrm>
            <a:custGeom>
              <a:avLst/>
              <a:gdLst/>
              <a:ahLst/>
              <a:cxnLst/>
              <a:rect l="l" t="t" r="r" b="b"/>
              <a:pathLst>
                <a:path w="62864" h="22859">
                  <a:moveTo>
                    <a:pt x="62740" y="0"/>
                  </a:moveTo>
                  <a:lnTo>
                    <a:pt x="0" y="222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2" name="object 1692"/>
          <p:cNvSpPr/>
          <p:nvPr/>
        </p:nvSpPr>
        <p:spPr>
          <a:xfrm>
            <a:off x="2131169" y="8556386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 txBox="1"/>
          <p:nvPr/>
        </p:nvSpPr>
        <p:spPr>
          <a:xfrm>
            <a:off x="1973760" y="8976239"/>
            <a:ext cx="565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1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94" name="object 1694"/>
          <p:cNvGrpSpPr/>
          <p:nvPr/>
        </p:nvGrpSpPr>
        <p:grpSpPr>
          <a:xfrm>
            <a:off x="1959891" y="8978111"/>
            <a:ext cx="172720" cy="45085"/>
            <a:chOff x="1959891" y="8978111"/>
            <a:chExt cx="172720" cy="45085"/>
          </a:xfrm>
        </p:grpSpPr>
        <p:sp>
          <p:nvSpPr>
            <p:cNvPr id="1695" name="object 1695"/>
            <p:cNvSpPr/>
            <p:nvPr/>
          </p:nvSpPr>
          <p:spPr>
            <a:xfrm>
              <a:off x="1961161" y="9000632"/>
              <a:ext cx="170180" cy="21590"/>
            </a:xfrm>
            <a:custGeom>
              <a:avLst/>
              <a:gdLst/>
              <a:ahLst/>
              <a:cxnLst/>
              <a:rect l="l" t="t" r="r" b="b"/>
              <a:pathLst>
                <a:path w="170180" h="21590">
                  <a:moveTo>
                    <a:pt x="0" y="0"/>
                  </a:moveTo>
                  <a:lnTo>
                    <a:pt x="170007" y="0"/>
                  </a:lnTo>
                  <a:lnTo>
                    <a:pt x="107266" y="212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2068428" y="8979381"/>
              <a:ext cx="62865" cy="21590"/>
            </a:xfrm>
            <a:custGeom>
              <a:avLst/>
              <a:gdLst/>
              <a:ahLst/>
              <a:cxnLst/>
              <a:rect l="l" t="t" r="r" b="b"/>
              <a:pathLst>
                <a:path w="62864" h="21590">
                  <a:moveTo>
                    <a:pt x="62740" y="21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7" name="object 1697"/>
          <p:cNvSpPr/>
          <p:nvPr/>
        </p:nvSpPr>
        <p:spPr>
          <a:xfrm>
            <a:off x="2131169" y="8909556"/>
            <a:ext cx="0" cy="129539"/>
          </a:xfrm>
          <a:custGeom>
            <a:avLst/>
            <a:gdLst/>
            <a:ahLst/>
            <a:cxnLst/>
            <a:rect l="l" t="t" r="r" b="b"/>
            <a:pathLst>
              <a:path h="129540">
                <a:moveTo>
                  <a:pt x="0" y="1295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 txBox="1"/>
          <p:nvPr/>
        </p:nvSpPr>
        <p:spPr>
          <a:xfrm>
            <a:off x="4057368" y="9559241"/>
            <a:ext cx="364490" cy="30607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86995">
              <a:lnSpc>
                <a:spcPct val="100000"/>
              </a:lnSpc>
              <a:spcBef>
                <a:spcPts val="300"/>
              </a:spcBef>
            </a:pPr>
            <a:r>
              <a:rPr sz="900" i="1" dirty="0">
                <a:latin typeface="ISOCPEUR"/>
                <a:cs typeface="ISOCPEUR"/>
              </a:rPr>
              <a:t>3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975" i="1" baseline="4273" dirty="0">
                <a:latin typeface="ISOCPEUR"/>
                <a:cs typeface="ISOCPEUR"/>
              </a:rPr>
              <a:t>к.</a:t>
            </a:r>
            <a:r>
              <a:rPr sz="975" i="1" spc="-89" baseline="4273" dirty="0">
                <a:latin typeface="ISOCPEUR"/>
                <a:cs typeface="ISOCPEUR"/>
              </a:rPr>
              <a:t> </a:t>
            </a:r>
            <a:r>
              <a:rPr sz="975" i="1" baseline="4273" dirty="0">
                <a:latin typeface="ISOCPEUR"/>
                <a:cs typeface="ISOCPEUR"/>
              </a:rPr>
              <a:t>200</a:t>
            </a:r>
            <a:r>
              <a:rPr sz="975" i="1" spc="187" baseline="4273" dirty="0">
                <a:latin typeface="ISOCPEUR"/>
                <a:cs typeface="ISOCPEUR"/>
              </a:rPr>
              <a:t>  </a:t>
            </a: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699" name="object 1699"/>
          <p:cNvGrpSpPr/>
          <p:nvPr/>
        </p:nvGrpSpPr>
        <p:grpSpPr>
          <a:xfrm>
            <a:off x="4338989" y="9824102"/>
            <a:ext cx="172085" cy="46355"/>
            <a:chOff x="4338989" y="9824102"/>
            <a:chExt cx="172085" cy="46355"/>
          </a:xfrm>
        </p:grpSpPr>
        <p:sp>
          <p:nvSpPr>
            <p:cNvPr id="1700" name="object 1700"/>
            <p:cNvSpPr/>
            <p:nvPr/>
          </p:nvSpPr>
          <p:spPr>
            <a:xfrm>
              <a:off x="4340259" y="9825372"/>
              <a:ext cx="169545" cy="21590"/>
            </a:xfrm>
            <a:custGeom>
              <a:avLst/>
              <a:gdLst/>
              <a:ahLst/>
              <a:cxnLst/>
              <a:rect l="l" t="t" r="r" b="b"/>
              <a:pathLst>
                <a:path w="169545" h="21590">
                  <a:moveTo>
                    <a:pt x="0" y="21250"/>
                  </a:moveTo>
                  <a:lnTo>
                    <a:pt x="168995" y="21250"/>
                  </a:lnTo>
                  <a:lnTo>
                    <a:pt x="1072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4447526" y="9846623"/>
              <a:ext cx="62230" cy="22860"/>
            </a:xfrm>
            <a:custGeom>
              <a:avLst/>
              <a:gdLst/>
              <a:ahLst/>
              <a:cxnLst/>
              <a:rect l="l" t="t" r="r" b="b"/>
              <a:pathLst>
                <a:path w="62229" h="22859">
                  <a:moveTo>
                    <a:pt x="61729" y="0"/>
                  </a:moveTo>
                  <a:lnTo>
                    <a:pt x="0" y="222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2" name="object 1702"/>
          <p:cNvSpPr/>
          <p:nvPr/>
        </p:nvSpPr>
        <p:spPr>
          <a:xfrm>
            <a:off x="4509254" y="9809181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 txBox="1"/>
          <p:nvPr/>
        </p:nvSpPr>
        <p:spPr>
          <a:xfrm>
            <a:off x="4352857" y="10229035"/>
            <a:ext cx="692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ISOCPEUR"/>
                <a:cs typeface="ISOCPEUR"/>
              </a:rPr>
              <a:t>2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704" name="object 1704"/>
          <p:cNvGrpSpPr/>
          <p:nvPr/>
        </p:nvGrpSpPr>
        <p:grpSpPr>
          <a:xfrm>
            <a:off x="4339247" y="10231165"/>
            <a:ext cx="171450" cy="45085"/>
            <a:chOff x="4339247" y="10231165"/>
            <a:chExt cx="171450" cy="45085"/>
          </a:xfrm>
        </p:grpSpPr>
        <p:sp>
          <p:nvSpPr>
            <p:cNvPr id="1705" name="object 1705"/>
            <p:cNvSpPr/>
            <p:nvPr/>
          </p:nvSpPr>
          <p:spPr>
            <a:xfrm>
              <a:off x="4340259" y="10253428"/>
              <a:ext cx="169545" cy="21590"/>
            </a:xfrm>
            <a:custGeom>
              <a:avLst/>
              <a:gdLst/>
              <a:ahLst/>
              <a:cxnLst/>
              <a:rect l="l" t="t" r="r" b="b"/>
              <a:pathLst>
                <a:path w="169545" h="21590">
                  <a:moveTo>
                    <a:pt x="0" y="0"/>
                  </a:moveTo>
                  <a:lnTo>
                    <a:pt x="168995" y="0"/>
                  </a:lnTo>
                  <a:lnTo>
                    <a:pt x="107266" y="212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4447525" y="10232177"/>
              <a:ext cx="62230" cy="21590"/>
            </a:xfrm>
            <a:custGeom>
              <a:avLst/>
              <a:gdLst/>
              <a:ahLst/>
              <a:cxnLst/>
              <a:rect l="l" t="t" r="r" b="b"/>
              <a:pathLst>
                <a:path w="62229" h="21590">
                  <a:moveTo>
                    <a:pt x="61729" y="21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7" name="object 1707"/>
          <p:cNvSpPr/>
          <p:nvPr/>
        </p:nvSpPr>
        <p:spPr>
          <a:xfrm>
            <a:off x="4509254" y="10162352"/>
            <a:ext cx="0" cy="129539"/>
          </a:xfrm>
          <a:custGeom>
            <a:avLst/>
            <a:gdLst/>
            <a:ahLst/>
            <a:cxnLst/>
            <a:rect l="l" t="t" r="r" b="b"/>
            <a:pathLst>
              <a:path h="129540">
                <a:moveTo>
                  <a:pt x="0" y="1295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 txBox="1"/>
          <p:nvPr/>
        </p:nvSpPr>
        <p:spPr>
          <a:xfrm>
            <a:off x="14740539" y="4795834"/>
            <a:ext cx="2947670" cy="305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5085">
              <a:lnSpc>
                <a:spcPct val="101800"/>
              </a:lnSpc>
              <a:spcBef>
                <a:spcPts val="100"/>
              </a:spcBef>
            </a:pPr>
            <a:r>
              <a:rPr sz="900" i="1" spc="50" dirty="0">
                <a:latin typeface="ISOCPEUR"/>
                <a:cs typeface="ISOCPEUR"/>
              </a:rPr>
              <a:t>Специфікація</a:t>
            </a:r>
            <a:r>
              <a:rPr sz="900" i="1" spc="-105" dirty="0">
                <a:latin typeface="ISOCPEUR"/>
                <a:cs typeface="ISOCPEUR"/>
              </a:rPr>
              <a:t> </a:t>
            </a:r>
            <a:r>
              <a:rPr sz="900" i="1" spc="50" dirty="0">
                <a:latin typeface="ISOCPEUR"/>
                <a:cs typeface="ISOCPEUR"/>
              </a:rPr>
              <a:t>вертикального</a:t>
            </a:r>
            <a:r>
              <a:rPr sz="900" i="1" spc="-100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армування,</a:t>
            </a:r>
            <a:r>
              <a:rPr sz="900" i="1" spc="-110" dirty="0">
                <a:latin typeface="ISOCPEUR"/>
                <a:cs typeface="ISOCPEUR"/>
              </a:rPr>
              <a:t> </a:t>
            </a:r>
            <a:r>
              <a:rPr sz="900" i="1" spc="40" dirty="0">
                <a:latin typeface="ISOCPEUR"/>
                <a:cs typeface="ISOCPEUR"/>
              </a:rPr>
              <a:t>обрамлення </a:t>
            </a:r>
            <a:r>
              <a:rPr sz="900" i="1" spc="30" dirty="0">
                <a:latin typeface="ISOCPEUR"/>
                <a:cs typeface="ISOCPEUR"/>
              </a:rPr>
              <a:t>отворів</a:t>
            </a:r>
            <a:r>
              <a:rPr sz="900" i="1" spc="-60" dirty="0">
                <a:latin typeface="ISOCPEUR"/>
                <a:cs typeface="ISOCPEUR"/>
              </a:rPr>
              <a:t> </a:t>
            </a:r>
            <a:r>
              <a:rPr sz="900" i="1" spc="65" dirty="0">
                <a:latin typeface="ISOCPEUR"/>
                <a:cs typeface="ISOCPEUR"/>
              </a:rPr>
              <a:t>та</a:t>
            </a:r>
            <a:r>
              <a:rPr sz="900" i="1" spc="-60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матеріалів</a:t>
            </a:r>
            <a:r>
              <a:rPr sz="900" i="1" spc="-60" dirty="0">
                <a:latin typeface="ISOCPEUR"/>
                <a:cs typeface="ISOCPEUR"/>
              </a:rPr>
              <a:t> </a:t>
            </a:r>
            <a:r>
              <a:rPr sz="900" i="1" spc="50" dirty="0">
                <a:latin typeface="ISOCPEUR"/>
                <a:cs typeface="ISOCPEUR"/>
              </a:rPr>
              <a:t>монолітного</a:t>
            </a:r>
            <a:r>
              <a:rPr sz="900" i="1" spc="-60" dirty="0">
                <a:latin typeface="ISOCPEUR"/>
                <a:cs typeface="ISOCPEUR"/>
              </a:rPr>
              <a:t> </a:t>
            </a:r>
            <a:r>
              <a:rPr sz="900" i="1" spc="50" dirty="0">
                <a:latin typeface="ISOCPEUR"/>
                <a:cs typeface="ISOCPEUR"/>
              </a:rPr>
              <a:t>перекриття</a:t>
            </a:r>
            <a:r>
              <a:rPr sz="900" i="1" spc="-60" dirty="0">
                <a:latin typeface="ISOCPEUR"/>
                <a:cs typeface="ISOCPEUR"/>
              </a:rPr>
              <a:t> </a:t>
            </a:r>
            <a:r>
              <a:rPr sz="900" i="1" spc="70" dirty="0">
                <a:latin typeface="ISOCPEUR"/>
                <a:cs typeface="ISOCPEUR"/>
              </a:rPr>
              <a:t>Птм-</a:t>
            </a:r>
            <a:r>
              <a:rPr sz="900" i="1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09" name="object 1709"/>
          <p:cNvSpPr txBox="1"/>
          <p:nvPr/>
        </p:nvSpPr>
        <p:spPr>
          <a:xfrm>
            <a:off x="14167773" y="7260973"/>
            <a:ext cx="11214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40" dirty="0">
                <a:latin typeface="ISOCPEUR"/>
                <a:cs typeface="ISOCPEUR"/>
              </a:rPr>
              <a:t>*</a:t>
            </a:r>
            <a:r>
              <a:rPr sz="650" i="1" spc="4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5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дивись</a:t>
            </a:r>
            <a:r>
              <a:rPr sz="650" i="1" spc="5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відомість</a:t>
            </a:r>
            <a:r>
              <a:rPr sz="650" i="1" spc="50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деталей</a:t>
            </a:r>
            <a:endParaRPr sz="650">
              <a:latin typeface="ISOCPEUR"/>
              <a:cs typeface="ISOCPEUR"/>
            </a:endParaRPr>
          </a:p>
        </p:txBody>
      </p:sp>
      <p:graphicFrame>
        <p:nvGraphicFramePr>
          <p:cNvPr id="1710" name="object 1710"/>
          <p:cNvGraphicFramePr>
            <a:graphicFrameLocks noGrp="1"/>
          </p:cNvGraphicFramePr>
          <p:nvPr/>
        </p:nvGraphicFramePr>
        <p:xfrm>
          <a:off x="14009960" y="5144591"/>
          <a:ext cx="4420233" cy="2078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8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5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532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93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75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6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587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Поз.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3810"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Позначення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Найменування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Кільк.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78740" marR="83820" indent="19050">
                        <a:lnSpc>
                          <a:spcPts val="570"/>
                        </a:lnSpc>
                      </a:pPr>
                      <a:r>
                        <a:rPr sz="500" i="1" spc="-20" dirty="0">
                          <a:latin typeface="ISOCPEUR"/>
                          <a:cs typeface="ISOCPEUR"/>
                        </a:rPr>
                        <a:t>Маса</a:t>
                      </a:r>
                      <a:r>
                        <a:rPr sz="500" i="1" spc="50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500" i="1" dirty="0">
                          <a:latin typeface="ISOCPEUR"/>
                          <a:cs typeface="ISOCPEUR"/>
                        </a:rPr>
                        <a:t>од.,</a:t>
                      </a:r>
                      <a:r>
                        <a:rPr sz="500" i="1" spc="3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500" i="1" spc="-25" dirty="0">
                          <a:latin typeface="ISOCPEUR"/>
                          <a:cs typeface="ISOCPEUR"/>
                        </a:rPr>
                        <a:t>кг</a:t>
                      </a:r>
                      <a:endParaRPr sz="50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Примітка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228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20" dirty="0">
                          <a:latin typeface="ISOCPEUR"/>
                          <a:cs typeface="ISOCPEUR"/>
                        </a:rPr>
                        <a:t>Закладні</a:t>
                      </a:r>
                      <a:r>
                        <a:rPr sz="650" i="1" spc="1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деталі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Г</a:t>
                      </a:r>
                      <a:r>
                        <a:rPr sz="650" i="1" spc="-15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ГОСТ</a:t>
                      </a:r>
                      <a:r>
                        <a:rPr sz="650" i="1" spc="24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10704-</a:t>
                      </a:r>
                      <a:r>
                        <a:rPr sz="650" i="1" spc="-25" dirty="0">
                          <a:latin typeface="ISOCPEUR"/>
                          <a:cs typeface="ISOCPEUR"/>
                        </a:rPr>
                        <a:t>91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19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">
                        <a:lnSpc>
                          <a:spcPct val="100000"/>
                        </a:lnSpc>
                        <a:spcBef>
                          <a:spcPts val="265"/>
                        </a:spcBef>
                        <a:tabLst>
                          <a:tab pos="1049020" algn="l"/>
                        </a:tabLst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Тр.</a:t>
                      </a:r>
                      <a:r>
                        <a:rPr sz="650" i="1" spc="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∅54х3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	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L=190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365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0,76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3,1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449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20" dirty="0">
                          <a:latin typeface="ISOCPEUR"/>
                          <a:cs typeface="ISOCPEUR"/>
                        </a:rPr>
                        <a:t>Складальні</a:t>
                      </a:r>
                      <a:r>
                        <a:rPr sz="650" i="1" spc="3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одиниці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25" dirty="0">
                          <a:latin typeface="ISOCPEUR"/>
                          <a:cs typeface="ISOCPEUR"/>
                        </a:rPr>
                        <a:t>КП1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арк.</a:t>
                      </a:r>
                      <a:r>
                        <a:rPr sz="650" i="1" spc="3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50" dirty="0">
                          <a:latin typeface="ISOCPEUR"/>
                          <a:cs typeface="ISOCPEUR"/>
                        </a:rPr>
                        <a:t>6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365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">
                        <a:lnSpc>
                          <a:spcPct val="100000"/>
                        </a:lnSpc>
                        <a:spcBef>
                          <a:spcPts val="265"/>
                        </a:spcBef>
                        <a:tabLst>
                          <a:tab pos="1281430" algn="l"/>
                        </a:tabLst>
                      </a:pPr>
                      <a:r>
                        <a:rPr sz="650" i="1" spc="30" dirty="0">
                          <a:latin typeface="ISOCPEUR"/>
                          <a:cs typeface="ISOCPEUR"/>
                        </a:rPr>
                        <a:t>Каркас</a:t>
                      </a:r>
                      <a:r>
                        <a:rPr sz="650" i="1" spc="-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30" dirty="0">
                          <a:latin typeface="ISOCPEUR"/>
                          <a:cs typeface="ISOCPEUR"/>
                        </a:rPr>
                        <a:t>просторовий</a:t>
                      </a:r>
                      <a:r>
                        <a:rPr sz="650" i="1" spc="-4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30" dirty="0">
                          <a:latin typeface="ISOCPEUR"/>
                          <a:cs typeface="ISOCPEUR"/>
                        </a:rPr>
                        <a:t>КП</a:t>
                      </a:r>
                      <a:r>
                        <a:rPr sz="650" i="1" spc="-17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50" dirty="0">
                          <a:latin typeface="ISOCPEUR"/>
                          <a:cs typeface="ISOCPEUR"/>
                        </a:rPr>
                        <a:t>1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	</a:t>
                      </a:r>
                      <a:r>
                        <a:rPr sz="650" i="1" spc="-20" dirty="0">
                          <a:latin typeface="ISOCPEUR"/>
                          <a:cs typeface="ISOCPEUR"/>
                        </a:rPr>
                        <a:t>м.п.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365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695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1,63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1132,9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Деталі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  <a:spcBef>
                          <a:spcPts val="335"/>
                        </a:spcBef>
                        <a:tabLst>
                          <a:tab pos="1312545" algn="l"/>
                        </a:tabLst>
                      </a:pPr>
                      <a:r>
                        <a:rPr sz="650" spc="10" dirty="0">
                          <a:latin typeface="Arial"/>
                          <a:cs typeface="Arial"/>
                        </a:rPr>
                        <a:t>Ø</a:t>
                      </a:r>
                      <a:r>
                        <a:rPr sz="650" spc="25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650" i="1" spc="10" dirty="0">
                          <a:latin typeface="ISOCPEUR"/>
                          <a:cs typeface="ISOCPEUR"/>
                        </a:rPr>
                        <a:t>16</a:t>
                      </a:r>
                      <a:r>
                        <a:rPr sz="650" i="1" spc="-19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	</a:t>
                      </a:r>
                      <a:r>
                        <a:rPr sz="650" i="1" spc="-20" dirty="0">
                          <a:latin typeface="ISOCPEUR"/>
                          <a:cs typeface="ISOCPEUR"/>
                        </a:rPr>
                        <a:t>м.п.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435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1,578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686,4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254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2*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  <a:spcBef>
                          <a:spcPts val="335"/>
                        </a:spcBef>
                        <a:tabLst>
                          <a:tab pos="1187450" algn="l"/>
                        </a:tabLst>
                      </a:pPr>
                      <a:r>
                        <a:rPr sz="650" spc="10" dirty="0">
                          <a:latin typeface="Arial"/>
                          <a:cs typeface="Arial"/>
                        </a:rPr>
                        <a:t>Ø</a:t>
                      </a:r>
                      <a:r>
                        <a:rPr sz="650" spc="25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650" i="1" spc="10" dirty="0">
                          <a:latin typeface="ISOCPEUR"/>
                          <a:cs typeface="ISOCPEUR"/>
                        </a:rPr>
                        <a:t>10</a:t>
                      </a:r>
                      <a:r>
                        <a:rPr sz="650" i="1" spc="-19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	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L=1200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820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0,74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606,8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650" i="1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ISOCPEUR"/>
                          <a:cs typeface="ISOCPEUR"/>
                        </a:rPr>
                        <a:t>Матеріали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365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Бетон</a:t>
                      </a:r>
                      <a:r>
                        <a:rPr sz="650" i="1" spc="3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10" dirty="0">
                          <a:latin typeface="ISOCPEUR"/>
                          <a:cs typeface="ISOCPEUR"/>
                        </a:rPr>
                        <a:t>класу</a:t>
                      </a:r>
                      <a:r>
                        <a:rPr sz="650" i="1" spc="3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10" dirty="0">
                          <a:latin typeface="ISOCPEUR"/>
                          <a:cs typeface="ISOCPEUR"/>
                        </a:rPr>
                        <a:t>С</a:t>
                      </a:r>
                      <a:r>
                        <a:rPr sz="650" i="1" spc="-13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20/25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365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133,0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м³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711" name="object 1711"/>
          <p:cNvSpPr txBox="1"/>
          <p:nvPr/>
        </p:nvSpPr>
        <p:spPr>
          <a:xfrm>
            <a:off x="14133368" y="1896552"/>
            <a:ext cx="3952875" cy="306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51560" marR="5080" indent="-1039494">
              <a:lnSpc>
                <a:spcPct val="101800"/>
              </a:lnSpc>
              <a:spcBef>
                <a:spcPts val="100"/>
              </a:spcBef>
            </a:pPr>
            <a:r>
              <a:rPr sz="900" i="1" spc="50" dirty="0">
                <a:latin typeface="ISOCPEUR"/>
                <a:cs typeface="ISOCPEUR"/>
              </a:rPr>
              <a:t>Специфікація</a:t>
            </a:r>
            <a:r>
              <a:rPr sz="900" i="1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верхньої</a:t>
            </a:r>
            <a:r>
              <a:rPr sz="900" i="1" spc="70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арматури</a:t>
            </a:r>
            <a:r>
              <a:rPr sz="900" i="1" spc="-55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вздовж</a:t>
            </a:r>
            <a:r>
              <a:rPr sz="900" i="1" spc="-70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літерних</a:t>
            </a:r>
            <a:r>
              <a:rPr sz="900" i="1" spc="-5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осей</a:t>
            </a:r>
            <a:r>
              <a:rPr sz="900" i="1" spc="5" dirty="0">
                <a:latin typeface="ISOCPEUR"/>
                <a:cs typeface="ISOCPEUR"/>
              </a:rPr>
              <a:t> </a:t>
            </a:r>
            <a:r>
              <a:rPr sz="900" i="1" spc="30" dirty="0">
                <a:latin typeface="ISOCPEUR"/>
                <a:cs typeface="ISOCPEUR"/>
              </a:rPr>
              <a:t>монолітної</a:t>
            </a:r>
            <a:r>
              <a:rPr sz="900" i="1" spc="-55" dirty="0">
                <a:latin typeface="ISOCPEUR"/>
                <a:cs typeface="ISOCPEUR"/>
              </a:rPr>
              <a:t> </a:t>
            </a:r>
            <a:r>
              <a:rPr sz="900" i="1" spc="40" dirty="0">
                <a:latin typeface="ISOCPEUR"/>
                <a:cs typeface="ISOCPEUR"/>
              </a:rPr>
              <a:t>плити </a:t>
            </a:r>
            <a:r>
              <a:rPr sz="900" i="1" spc="50" dirty="0">
                <a:latin typeface="ISOCPEUR"/>
                <a:cs typeface="ISOCPEUR"/>
              </a:rPr>
              <a:t>перекриття</a:t>
            </a:r>
            <a:r>
              <a:rPr sz="900" i="1" spc="-70" dirty="0">
                <a:latin typeface="ISOCPEUR"/>
                <a:cs typeface="ISOCPEUR"/>
              </a:rPr>
              <a:t> </a:t>
            </a:r>
            <a:r>
              <a:rPr sz="900" i="1" spc="70" dirty="0">
                <a:latin typeface="ISOCPEUR"/>
                <a:cs typeface="ISOCPEUR"/>
              </a:rPr>
              <a:t>Птм-</a:t>
            </a:r>
            <a:r>
              <a:rPr sz="900" i="1" spc="50" dirty="0">
                <a:latin typeface="ISOCPEUR"/>
                <a:cs typeface="ISOCPEUR"/>
              </a:rPr>
              <a:t>2</a:t>
            </a:r>
            <a:r>
              <a:rPr sz="900" i="1" spc="-70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на</a:t>
            </a:r>
            <a:r>
              <a:rPr sz="900" i="1" spc="-65" dirty="0">
                <a:latin typeface="ISOCPEUR"/>
                <a:cs typeface="ISOCPEUR"/>
              </a:rPr>
              <a:t> </a:t>
            </a:r>
            <a:r>
              <a:rPr sz="900" i="1" spc="10" dirty="0">
                <a:latin typeface="ISOCPEUR"/>
                <a:cs typeface="ISOCPEUR"/>
              </a:rPr>
              <a:t>відм.</a:t>
            </a:r>
            <a:r>
              <a:rPr sz="900" i="1" spc="-65" dirty="0">
                <a:latin typeface="ISOCPEUR"/>
                <a:cs typeface="ISOCPEUR"/>
              </a:rPr>
              <a:t> </a:t>
            </a:r>
            <a:r>
              <a:rPr sz="900" i="1" spc="10" dirty="0">
                <a:latin typeface="ISOCPEUR"/>
                <a:cs typeface="ISOCPEUR"/>
              </a:rPr>
              <a:t>-</a:t>
            </a:r>
            <a:r>
              <a:rPr sz="900" i="1" spc="-10" dirty="0">
                <a:latin typeface="ISOCPEUR"/>
                <a:cs typeface="ISOCPEUR"/>
              </a:rPr>
              <a:t>0,300.</a:t>
            </a:r>
            <a:endParaRPr sz="900">
              <a:latin typeface="ISOCPEUR"/>
              <a:cs typeface="ISOCPEUR"/>
            </a:endParaRPr>
          </a:p>
        </p:txBody>
      </p:sp>
      <p:graphicFrame>
        <p:nvGraphicFramePr>
          <p:cNvPr id="1712" name="object 1712"/>
          <p:cNvGraphicFramePr>
            <a:graphicFrameLocks noGrp="1"/>
          </p:cNvGraphicFramePr>
          <p:nvPr/>
        </p:nvGraphicFramePr>
        <p:xfrm>
          <a:off x="13890550" y="2280769"/>
          <a:ext cx="4426582" cy="2078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8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5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9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9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48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93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94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581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Поз.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4445"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Позначення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98475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Найменування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Кільк.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59690" marR="56515" indent="19050">
                        <a:lnSpc>
                          <a:spcPct val="72500"/>
                        </a:lnSpc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Маса </a:t>
                      </a:r>
                      <a:r>
                        <a:rPr sz="650" i="1" dirty="0">
                          <a:latin typeface="ISOCPEUR"/>
                          <a:cs typeface="ISOCPEUR"/>
                        </a:rPr>
                        <a:t>од.,</a:t>
                      </a:r>
                      <a:r>
                        <a:rPr sz="650" i="1" spc="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25" dirty="0">
                          <a:latin typeface="ISOCPEUR"/>
                          <a:cs typeface="ISOCPEUR"/>
                        </a:rPr>
                        <a:t>кг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165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Примітка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ISOCPEUR"/>
                          <a:cs typeface="ISOCPEUR"/>
                        </a:rPr>
                        <a:t>Деталі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10" dirty="0">
                          <a:latin typeface="Arial"/>
                          <a:cs typeface="Arial"/>
                        </a:rPr>
                        <a:t>Ø</a:t>
                      </a:r>
                      <a:r>
                        <a:rPr sz="650" spc="25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650" i="1" spc="10" dirty="0">
                          <a:latin typeface="ISOCPEUR"/>
                          <a:cs typeface="ISOCPEUR"/>
                        </a:rPr>
                        <a:t>12</a:t>
                      </a:r>
                      <a:r>
                        <a:rPr sz="650" i="1" spc="-19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м.п.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3610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38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0,617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2227,4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10</a:t>
                      </a:r>
                      <a:r>
                        <a:rPr sz="650" i="1" spc="-1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L=1500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42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0,93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39,1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3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10</a:t>
                      </a:r>
                      <a:r>
                        <a:rPr sz="650" i="1" spc="-1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L=3000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24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1,85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44,4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74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12</a:t>
                      </a:r>
                      <a:r>
                        <a:rPr sz="650" i="1" spc="-15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L=2000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46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1,78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81,9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12</a:t>
                      </a:r>
                      <a:r>
                        <a:rPr sz="650" i="1" spc="-1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L=3000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89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2,67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237,6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6*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12</a:t>
                      </a:r>
                      <a:r>
                        <a:rPr sz="650" i="1" spc="-1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L=1500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16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1,33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21,3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2349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7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16</a:t>
                      </a:r>
                      <a:r>
                        <a:rPr sz="650" i="1" spc="-1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L=2000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28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3,16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88,5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650" i="1" spc="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3760:2019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87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spc="-50" dirty="0">
                          <a:latin typeface="Arial"/>
                          <a:cs typeface="Arial"/>
                        </a:rPr>
                        <a:t>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10" dirty="0">
                          <a:latin typeface="ISOCPEUR"/>
                          <a:cs typeface="ISOCPEUR"/>
                        </a:rPr>
                        <a:t>16</a:t>
                      </a:r>
                      <a:r>
                        <a:rPr sz="650" i="1" spc="-1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50" i="1" spc="-10" dirty="0">
                          <a:latin typeface="ISOCPEUR"/>
                          <a:cs typeface="ISOCPEUR"/>
                        </a:rPr>
                        <a:t>А500С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L=3000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16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4,74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75,8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713" name="object 1713"/>
          <p:cNvSpPr txBox="1"/>
          <p:nvPr/>
        </p:nvSpPr>
        <p:spPr>
          <a:xfrm>
            <a:off x="14005861" y="4394939"/>
            <a:ext cx="1134745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i="1" dirty="0">
                <a:latin typeface="ISOCPEUR"/>
                <a:cs typeface="ISOCPEUR"/>
              </a:rPr>
              <a:t>"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spc="-35" dirty="0">
                <a:latin typeface="ISOCPEUR"/>
                <a:cs typeface="ISOCPEUR"/>
              </a:rPr>
              <a:t>*</a:t>
            </a:r>
            <a:r>
              <a:rPr sz="650" i="1" spc="-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"</a:t>
            </a:r>
            <a:r>
              <a:rPr sz="650" i="1" spc="-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див.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відомість</a:t>
            </a:r>
            <a:r>
              <a:rPr sz="650" i="1" spc="-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деталей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14" name="object 1714"/>
          <p:cNvSpPr txBox="1"/>
          <p:nvPr/>
        </p:nvSpPr>
        <p:spPr>
          <a:xfrm>
            <a:off x="13813590" y="7588777"/>
            <a:ext cx="210058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0" dirty="0">
                <a:latin typeface="ISOCPEUR"/>
                <a:cs typeface="ISOCPEUR"/>
              </a:rPr>
              <a:t>Відомість</a:t>
            </a:r>
            <a:r>
              <a:rPr sz="900" i="1" spc="-130" dirty="0">
                <a:latin typeface="ISOCPEUR"/>
                <a:cs typeface="ISOCPEUR"/>
              </a:rPr>
              <a:t> </a:t>
            </a:r>
            <a:r>
              <a:rPr sz="900" i="1" spc="60" dirty="0">
                <a:latin typeface="ISOCPEUR"/>
                <a:cs typeface="ISOCPEUR"/>
              </a:rPr>
              <a:t>витрат</a:t>
            </a:r>
            <a:r>
              <a:rPr sz="900" i="1" spc="-130" dirty="0">
                <a:latin typeface="ISOCPEUR"/>
                <a:cs typeface="ISOCPEUR"/>
              </a:rPr>
              <a:t> </a:t>
            </a:r>
            <a:r>
              <a:rPr sz="900" i="1" spc="50" dirty="0">
                <a:latin typeface="ISOCPEUR"/>
                <a:cs typeface="ISOCPEUR"/>
              </a:rPr>
              <a:t>сталі</a:t>
            </a:r>
            <a:r>
              <a:rPr sz="900" i="1" spc="-130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на</a:t>
            </a:r>
            <a:r>
              <a:rPr sz="900" i="1" spc="-130" dirty="0">
                <a:latin typeface="ISOCPEUR"/>
                <a:cs typeface="ISOCPEUR"/>
              </a:rPr>
              <a:t> </a:t>
            </a:r>
            <a:r>
              <a:rPr sz="900" i="1" spc="55" dirty="0">
                <a:latin typeface="ISOCPEUR"/>
                <a:cs typeface="ISOCPEUR"/>
              </a:rPr>
              <a:t>елемент,</a:t>
            </a:r>
            <a:r>
              <a:rPr sz="900" i="1" spc="-135" dirty="0">
                <a:latin typeface="ISOCPEUR"/>
                <a:cs typeface="ISOCPEUR"/>
              </a:rPr>
              <a:t> </a:t>
            </a:r>
            <a:r>
              <a:rPr sz="900" i="1" spc="25" dirty="0">
                <a:latin typeface="ISOCPEUR"/>
                <a:cs typeface="ISOCPEUR"/>
              </a:rPr>
              <a:t>кг</a:t>
            </a:r>
            <a:endParaRPr sz="900">
              <a:latin typeface="ISOCPEUR"/>
              <a:cs typeface="ISOCPEUR"/>
            </a:endParaRPr>
          </a:p>
        </p:txBody>
      </p:sp>
      <p:graphicFrame>
        <p:nvGraphicFramePr>
          <p:cNvPr id="1715" name="object 1715"/>
          <p:cNvGraphicFramePr>
            <a:graphicFrameLocks noGrp="1"/>
          </p:cNvGraphicFramePr>
          <p:nvPr/>
        </p:nvGraphicFramePr>
        <p:xfrm>
          <a:off x="13096168" y="7813107"/>
          <a:ext cx="3538217" cy="11474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563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98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1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9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98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11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989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1770">
                <a:tc rowSpan="5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313690" marR="322580" indent="15875">
                        <a:lnSpc>
                          <a:spcPct val="104500"/>
                        </a:lnSpc>
                      </a:pPr>
                      <a:r>
                        <a:rPr sz="750" i="1" spc="45" dirty="0">
                          <a:latin typeface="ISOCPEUR"/>
                          <a:cs typeface="ISOCPEUR"/>
                        </a:rPr>
                        <a:t>Марка виробу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5">
                  <a:txBody>
                    <a:bodyPr/>
                    <a:lstStyle/>
                    <a:p>
                      <a:pPr marL="656590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750" i="1" spc="60" dirty="0">
                          <a:latin typeface="ISOCPEUR"/>
                          <a:cs typeface="ISOCPEUR"/>
                        </a:rPr>
                        <a:t>Вироби</a:t>
                      </a:r>
                      <a:r>
                        <a:rPr sz="750" i="1" spc="-10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45" dirty="0">
                          <a:latin typeface="ISOCPEUR"/>
                          <a:cs typeface="ISOCPEUR"/>
                        </a:rPr>
                        <a:t>арматурні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603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5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53340">
                        <a:lnSpc>
                          <a:spcPct val="100000"/>
                        </a:lnSpc>
                      </a:pPr>
                      <a:r>
                        <a:rPr sz="750" i="1" spc="45" dirty="0">
                          <a:latin typeface="ISOCPEUR"/>
                          <a:cs typeface="ISOCPEUR"/>
                        </a:rPr>
                        <a:t>Всього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13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5">
                  <a:txBody>
                    <a:bodyPr/>
                    <a:lstStyle/>
                    <a:p>
                      <a:pPr marL="69278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50" i="1" spc="55" dirty="0">
                          <a:latin typeface="ISOCPEUR"/>
                          <a:cs typeface="ISOCPEUR"/>
                        </a:rPr>
                        <a:t>Арматура</a:t>
                      </a:r>
                      <a:r>
                        <a:rPr sz="750" i="1" spc="-8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45" dirty="0">
                          <a:latin typeface="ISOCPEUR"/>
                          <a:cs typeface="ISOCPEUR"/>
                        </a:rPr>
                        <a:t>класу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47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13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5"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55" dirty="0">
                          <a:latin typeface="ISOCPEUR"/>
                          <a:cs typeface="ISOCPEUR"/>
                        </a:rPr>
                        <a:t>А500С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13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5"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60" dirty="0">
                          <a:latin typeface="ISOCPEUR"/>
                          <a:cs typeface="ISOCPEUR"/>
                        </a:rPr>
                        <a:t>ДСТУ</a:t>
                      </a:r>
                      <a:r>
                        <a:rPr sz="750" i="1" spc="-11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40" dirty="0">
                          <a:latin typeface="ISOCPEUR"/>
                          <a:cs typeface="ISOCPEUR"/>
                        </a:rPr>
                        <a:t>3760:2019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13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30" dirty="0">
                          <a:latin typeface="ISOCPEUR"/>
                          <a:cs typeface="ISOCPEUR"/>
                        </a:rPr>
                        <a:t>∅10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30" dirty="0">
                          <a:latin typeface="ISOCPEUR"/>
                          <a:cs typeface="ISOCPEUR"/>
                        </a:rPr>
                        <a:t>∅12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30" dirty="0">
                          <a:latin typeface="ISOCPEUR"/>
                          <a:cs typeface="ISOCPEUR"/>
                        </a:rPr>
                        <a:t>∅16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40" dirty="0">
                          <a:latin typeface="ISOCPEUR"/>
                          <a:cs typeface="ISOCPEUR"/>
                        </a:rPr>
                        <a:t>∅20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45" dirty="0">
                          <a:latin typeface="ISOCPEUR"/>
                          <a:cs typeface="ISOCPEUR"/>
                        </a:rPr>
                        <a:t>Всього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650" i="1" dirty="0">
                          <a:latin typeface="ISOCPEUR"/>
                          <a:cs typeface="ISOCPEUR"/>
                        </a:rPr>
                        <a:t>Птм-</a:t>
                      </a:r>
                      <a:r>
                        <a:rPr sz="6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50" i="1" spc="40" dirty="0">
                          <a:latin typeface="ISOCPEUR"/>
                          <a:cs typeface="ISOCPEUR"/>
                        </a:rPr>
                        <a:t>10961,5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20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50" i="1" spc="40" dirty="0">
                          <a:latin typeface="ISOCPEUR"/>
                          <a:cs typeface="ISOCPEUR"/>
                        </a:rPr>
                        <a:t>672,2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20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1127,4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20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95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50" i="1" spc="40" dirty="0">
                          <a:latin typeface="ISOCPEUR"/>
                          <a:cs typeface="ISOCPEUR"/>
                        </a:rPr>
                        <a:t>133,2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20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50" i="1" spc="40" dirty="0">
                          <a:latin typeface="ISOCPEUR"/>
                          <a:cs typeface="ISOCPEUR"/>
                        </a:rPr>
                        <a:t>12894,3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20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50" i="1" spc="40" dirty="0">
                          <a:latin typeface="ISOCPEUR"/>
                          <a:cs typeface="ISOCPEUR"/>
                        </a:rPr>
                        <a:t>12894,3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20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16" name="object 1716"/>
          <p:cNvSpPr txBox="1"/>
          <p:nvPr/>
        </p:nvSpPr>
        <p:spPr>
          <a:xfrm>
            <a:off x="18064798" y="7642400"/>
            <a:ext cx="1008380" cy="1663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50" dirty="0">
                <a:latin typeface="ISOCPEUR"/>
                <a:cs typeface="ISOCPEUR"/>
              </a:rPr>
              <a:t>Відомість</a:t>
            </a:r>
            <a:r>
              <a:rPr sz="900" i="1" spc="-135" dirty="0">
                <a:latin typeface="ISOCPEUR"/>
                <a:cs typeface="ISOCPEUR"/>
              </a:rPr>
              <a:t> </a:t>
            </a:r>
            <a:r>
              <a:rPr sz="900" i="1" spc="45" dirty="0">
                <a:latin typeface="ISOCPEUR"/>
                <a:cs typeface="ISOCPEUR"/>
              </a:rPr>
              <a:t>деталей</a:t>
            </a:r>
            <a:endParaRPr sz="900">
              <a:latin typeface="ISOCPEUR"/>
              <a:cs typeface="ISOCPEUR"/>
            </a:endParaRPr>
          </a:p>
        </p:txBody>
      </p:sp>
      <p:grpSp>
        <p:nvGrpSpPr>
          <p:cNvPr id="1717" name="object 1717"/>
          <p:cNvGrpSpPr/>
          <p:nvPr/>
        </p:nvGrpSpPr>
        <p:grpSpPr>
          <a:xfrm>
            <a:off x="18500791" y="8390425"/>
            <a:ext cx="935355" cy="340360"/>
            <a:chOff x="18500791" y="8390425"/>
            <a:chExt cx="935355" cy="340360"/>
          </a:xfrm>
        </p:grpSpPr>
        <p:sp>
          <p:nvSpPr>
            <p:cNvPr id="1718" name="object 1718"/>
            <p:cNvSpPr/>
            <p:nvPr/>
          </p:nvSpPr>
          <p:spPr>
            <a:xfrm>
              <a:off x="18505554" y="8446083"/>
              <a:ext cx="0" cy="229870"/>
            </a:xfrm>
            <a:custGeom>
              <a:avLst/>
              <a:gdLst/>
              <a:ahLst/>
              <a:cxnLst/>
              <a:rect l="l" t="t" r="r" b="b"/>
              <a:pathLst>
                <a:path h="229870">
                  <a:moveTo>
                    <a:pt x="0" y="0"/>
                  </a:moveTo>
                  <a:lnTo>
                    <a:pt x="0" y="229712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8533888" y="8416736"/>
              <a:ext cx="689610" cy="0"/>
            </a:xfrm>
            <a:custGeom>
              <a:avLst/>
              <a:gdLst/>
              <a:ahLst/>
              <a:cxnLst/>
              <a:rect l="l" t="t" r="r" b="b"/>
              <a:pathLst>
                <a:path w="689609">
                  <a:moveTo>
                    <a:pt x="0" y="0"/>
                  </a:moveTo>
                  <a:lnTo>
                    <a:pt x="689138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8505554" y="841673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840" y="0"/>
                  </a:moveTo>
                  <a:lnTo>
                    <a:pt x="17614" y="2266"/>
                  </a:lnTo>
                  <a:lnTo>
                    <a:pt x="8447" y="8447"/>
                  </a:lnTo>
                  <a:lnTo>
                    <a:pt x="2266" y="17614"/>
                  </a:lnTo>
                  <a:lnTo>
                    <a:pt x="0" y="2884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8533888" y="8704130"/>
              <a:ext cx="689610" cy="0"/>
            </a:xfrm>
            <a:custGeom>
              <a:avLst/>
              <a:gdLst/>
              <a:ahLst/>
              <a:cxnLst/>
              <a:rect l="l" t="t" r="r" b="b"/>
              <a:pathLst>
                <a:path w="689609">
                  <a:moveTo>
                    <a:pt x="0" y="0"/>
                  </a:moveTo>
                  <a:lnTo>
                    <a:pt x="689138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8505554" y="867529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0" y="0"/>
                  </a:moveTo>
                  <a:lnTo>
                    <a:pt x="2266" y="11226"/>
                  </a:lnTo>
                  <a:lnTo>
                    <a:pt x="8447" y="20393"/>
                  </a:lnTo>
                  <a:lnTo>
                    <a:pt x="17614" y="26574"/>
                  </a:lnTo>
                  <a:lnTo>
                    <a:pt x="28840" y="2884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9246302" y="870413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721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9246302" y="841673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721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9403154" y="8416736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9376844" y="867782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9376844" y="867782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9376844" y="83904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9376844" y="83904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0" name="object 1730"/>
          <p:cNvSpPr txBox="1"/>
          <p:nvPr/>
        </p:nvSpPr>
        <p:spPr>
          <a:xfrm>
            <a:off x="19315024" y="8506166"/>
            <a:ext cx="109220" cy="1308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110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731" name="object 1731"/>
          <p:cNvGrpSpPr/>
          <p:nvPr/>
        </p:nvGrpSpPr>
        <p:grpSpPr>
          <a:xfrm>
            <a:off x="18479242" y="8276075"/>
            <a:ext cx="770255" cy="146050"/>
            <a:chOff x="18479242" y="8276075"/>
            <a:chExt cx="770255" cy="146050"/>
          </a:xfrm>
        </p:grpSpPr>
        <p:sp>
          <p:nvSpPr>
            <p:cNvPr id="1732" name="object 1732"/>
            <p:cNvSpPr/>
            <p:nvPr/>
          </p:nvSpPr>
          <p:spPr>
            <a:xfrm>
              <a:off x="19223026" y="8276075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11738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8505553" y="8276075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8505553" y="8306434"/>
              <a:ext cx="717550" cy="0"/>
            </a:xfrm>
            <a:custGeom>
              <a:avLst/>
              <a:gdLst/>
              <a:ahLst/>
              <a:cxnLst/>
              <a:rect l="l" t="t" r="r" b="b"/>
              <a:pathLst>
                <a:path w="717550">
                  <a:moveTo>
                    <a:pt x="71747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9196716" y="82801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9196716" y="82801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8479242" y="82801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8479242" y="82801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9" name="object 1739"/>
          <p:cNvSpPr txBox="1"/>
          <p:nvPr/>
        </p:nvSpPr>
        <p:spPr>
          <a:xfrm>
            <a:off x="17631683" y="8805172"/>
            <a:ext cx="1660525" cy="22606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5"/>
              </a:spcBef>
            </a:pPr>
            <a:r>
              <a:rPr sz="650" i="1" spc="20" dirty="0">
                <a:latin typeface="ISOCPEUR"/>
                <a:cs typeface="ISOCPEUR"/>
              </a:rPr>
              <a:t>Розмiри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хомутів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данi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по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внутрiшнiм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граням. </a:t>
            </a:r>
            <a:r>
              <a:rPr sz="650" i="1" spc="20" dirty="0">
                <a:latin typeface="ISOCPEUR"/>
                <a:cs typeface="ISOCPEUR"/>
              </a:rPr>
              <a:t>Розмiри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гнутих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позицій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данi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20" dirty="0">
                <a:latin typeface="ISOCPEUR"/>
                <a:cs typeface="ISOCPEUR"/>
              </a:rPr>
              <a:t>по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осі</a:t>
            </a:r>
            <a:endParaRPr sz="650">
              <a:latin typeface="ISOCPEUR"/>
              <a:cs typeface="ISOCPEUR"/>
            </a:endParaRPr>
          </a:p>
        </p:txBody>
      </p:sp>
      <p:graphicFrame>
        <p:nvGraphicFramePr>
          <p:cNvPr id="1740" name="object 1740"/>
          <p:cNvGraphicFramePr>
            <a:graphicFrameLocks noGrp="1"/>
          </p:cNvGraphicFramePr>
          <p:nvPr/>
        </p:nvGraphicFramePr>
        <p:xfrm>
          <a:off x="17551789" y="7846502"/>
          <a:ext cx="2152650" cy="932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8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738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81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445" algn="ctr">
                        <a:lnSpc>
                          <a:spcPct val="100000"/>
                        </a:lnSpc>
                      </a:pPr>
                      <a:r>
                        <a:rPr sz="650" i="1" spc="-20" dirty="0">
                          <a:latin typeface="ISOCPEUR"/>
                          <a:cs typeface="ISOCPEUR"/>
                        </a:rPr>
                        <a:t>Поз.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365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70485" algn="ctr">
                        <a:lnSpc>
                          <a:spcPct val="100000"/>
                        </a:lnSpc>
                      </a:pPr>
                      <a:r>
                        <a:rPr sz="650" i="1" spc="-10" dirty="0">
                          <a:latin typeface="ISOCPEUR"/>
                          <a:cs typeface="ISOCPEUR"/>
                        </a:rPr>
                        <a:t>Ескіз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3365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4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8255" algn="ctr">
                        <a:lnSpc>
                          <a:spcPct val="100000"/>
                        </a:lnSpc>
                      </a:pPr>
                      <a:r>
                        <a:rPr sz="6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650" i="1" spc="-25" dirty="0">
                          <a:latin typeface="ISOCPEUR"/>
                          <a:cs typeface="ISOCPEUR"/>
                        </a:rPr>
                        <a:t>545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T="254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741" name="object 1741"/>
          <p:cNvSpPr txBox="1"/>
          <p:nvPr/>
        </p:nvSpPr>
        <p:spPr>
          <a:xfrm>
            <a:off x="17580074" y="374001"/>
            <a:ext cx="285750" cy="2260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00" i="1" spc="65" dirty="0">
                <a:latin typeface="ISOCPEUR"/>
                <a:cs typeface="ISOCPEUR"/>
              </a:rPr>
              <a:t>2-</a:t>
            </a:r>
            <a:r>
              <a:rPr sz="1300" i="1" spc="15" dirty="0">
                <a:latin typeface="ISOCPEUR"/>
                <a:cs typeface="ISOCPEUR"/>
              </a:rPr>
              <a:t>2</a:t>
            </a:r>
            <a:endParaRPr sz="1300">
              <a:latin typeface="ISOCPEUR"/>
              <a:cs typeface="ISOCPEUR"/>
            </a:endParaRPr>
          </a:p>
        </p:txBody>
      </p:sp>
      <p:pic>
        <p:nvPicPr>
          <p:cNvPr id="1742" name="object 1742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16828751" y="774480"/>
            <a:ext cx="2111942" cy="729616"/>
          </a:xfrm>
          <a:prstGeom prst="rect">
            <a:avLst/>
          </a:prstGeom>
        </p:spPr>
      </p:pic>
      <p:sp>
        <p:nvSpPr>
          <p:cNvPr id="1743" name="object 1743"/>
          <p:cNvSpPr txBox="1"/>
          <p:nvPr/>
        </p:nvSpPr>
        <p:spPr>
          <a:xfrm>
            <a:off x="18213010" y="1393503"/>
            <a:ext cx="109220" cy="112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35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44" name="object 1744"/>
          <p:cNvSpPr txBox="1"/>
          <p:nvPr/>
        </p:nvSpPr>
        <p:spPr>
          <a:xfrm>
            <a:off x="17371612" y="886656"/>
            <a:ext cx="6337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5" dirty="0">
                <a:latin typeface="ISOCPEUR"/>
                <a:cs typeface="ISOCPEUR"/>
              </a:rPr>
              <a:t> 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5" dirty="0">
                <a:latin typeface="ISOCPEUR"/>
                <a:cs typeface="ISOCPEUR"/>
              </a:rPr>
              <a:t> 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45" name="object 1745"/>
          <p:cNvSpPr txBox="1"/>
          <p:nvPr/>
        </p:nvSpPr>
        <p:spPr>
          <a:xfrm>
            <a:off x="16939508" y="777946"/>
            <a:ext cx="242570" cy="2794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R="19685" algn="ctr">
              <a:lnSpc>
                <a:spcPct val="100000"/>
              </a:lnSpc>
              <a:spcBef>
                <a:spcPts val="18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5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46" name="object 1746"/>
          <p:cNvSpPr txBox="1"/>
          <p:nvPr/>
        </p:nvSpPr>
        <p:spPr>
          <a:xfrm>
            <a:off x="18650718" y="1064758"/>
            <a:ext cx="2641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0,300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47" name="object 1747"/>
          <p:cNvSpPr txBox="1"/>
          <p:nvPr/>
        </p:nvSpPr>
        <p:spPr>
          <a:xfrm>
            <a:off x="18650718" y="825939"/>
            <a:ext cx="2393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0,110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48" name="object 1748"/>
          <p:cNvSpPr txBox="1"/>
          <p:nvPr/>
        </p:nvSpPr>
        <p:spPr>
          <a:xfrm>
            <a:off x="18378971" y="1152049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190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49" name="object 1749"/>
          <p:cNvSpPr txBox="1"/>
          <p:nvPr/>
        </p:nvSpPr>
        <p:spPr>
          <a:xfrm>
            <a:off x="17311907" y="709564"/>
            <a:ext cx="74168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100</a:t>
            </a:r>
            <a:r>
              <a:rPr sz="650" i="1" spc="31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54" dirty="0">
                <a:latin typeface="ISOCPEUR"/>
                <a:cs typeface="ISOCPEUR"/>
              </a:rPr>
              <a:t> 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100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50" name="object 1750"/>
          <p:cNvSpPr txBox="1"/>
          <p:nvPr/>
        </p:nvSpPr>
        <p:spPr>
          <a:xfrm>
            <a:off x="18189268" y="626540"/>
            <a:ext cx="242570" cy="2705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120"/>
              </a:spcBef>
            </a:pPr>
            <a:r>
              <a:rPr sz="900" i="1" spc="-10" dirty="0">
                <a:latin typeface="ISOCPEUR"/>
                <a:cs typeface="ISOCPEUR"/>
              </a:rPr>
              <a:t>2...8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51" name="object 1751"/>
          <p:cNvSpPr txBox="1"/>
          <p:nvPr/>
        </p:nvSpPr>
        <p:spPr>
          <a:xfrm>
            <a:off x="18213010" y="900682"/>
            <a:ext cx="109220" cy="112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50</a:t>
            </a:r>
            <a:endParaRPr sz="650">
              <a:latin typeface="ISOCPEUR"/>
              <a:cs typeface="ISOCPEUR"/>
            </a:endParaRPr>
          </a:p>
        </p:txBody>
      </p:sp>
      <p:pic>
        <p:nvPicPr>
          <p:cNvPr id="1752" name="object 1752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13741286" y="890854"/>
            <a:ext cx="2111942" cy="613242"/>
          </a:xfrm>
          <a:prstGeom prst="rect">
            <a:avLst/>
          </a:prstGeom>
        </p:spPr>
      </p:pic>
      <p:sp>
        <p:nvSpPr>
          <p:cNvPr id="1753" name="object 1753"/>
          <p:cNvSpPr txBox="1"/>
          <p:nvPr/>
        </p:nvSpPr>
        <p:spPr>
          <a:xfrm>
            <a:off x="15125548" y="1393503"/>
            <a:ext cx="109220" cy="112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35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54" name="object 1754"/>
          <p:cNvSpPr txBox="1"/>
          <p:nvPr/>
        </p:nvSpPr>
        <p:spPr>
          <a:xfrm>
            <a:off x="14283135" y="541986"/>
            <a:ext cx="634365" cy="39751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233045">
              <a:lnSpc>
                <a:spcPct val="100000"/>
              </a:lnSpc>
              <a:spcBef>
                <a:spcPts val="114"/>
              </a:spcBef>
            </a:pPr>
            <a:r>
              <a:rPr sz="1300" i="1" spc="50" dirty="0">
                <a:latin typeface="ISOCPEUR"/>
                <a:cs typeface="ISOCPEUR"/>
              </a:rPr>
              <a:t>1-</a:t>
            </a:r>
            <a:r>
              <a:rPr sz="1300" i="1" spc="-50" dirty="0">
                <a:latin typeface="ISOCPEUR"/>
                <a:cs typeface="ISOCPEUR"/>
              </a:rPr>
              <a:t>1</a:t>
            </a:r>
            <a:endParaRPr sz="13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570"/>
              </a:spcBef>
            </a:pP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5" dirty="0">
                <a:latin typeface="ISOCPEUR"/>
                <a:cs typeface="ISOCPEUR"/>
              </a:rPr>
              <a:t>  </a:t>
            </a:r>
            <a:r>
              <a:rPr sz="650" i="1" dirty="0">
                <a:latin typeface="ISOCPEUR"/>
                <a:cs typeface="ISOCPEUR"/>
              </a:rPr>
              <a:t>200</a:t>
            </a:r>
            <a:r>
              <a:rPr sz="650" i="1" spc="229" dirty="0">
                <a:latin typeface="ISOCPEUR"/>
                <a:cs typeface="ISOCPEUR"/>
              </a:rPr>
              <a:t> 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55" name="object 1755"/>
          <p:cNvSpPr txBox="1"/>
          <p:nvPr/>
        </p:nvSpPr>
        <p:spPr>
          <a:xfrm>
            <a:off x="13852045" y="777946"/>
            <a:ext cx="242570" cy="2794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R="19685" algn="ctr">
              <a:lnSpc>
                <a:spcPct val="100000"/>
              </a:lnSpc>
              <a:spcBef>
                <a:spcPts val="18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55"/>
              </a:spcBef>
            </a:pPr>
            <a:r>
              <a:rPr sz="650" i="1" dirty="0">
                <a:latin typeface="ISOCPEUR"/>
                <a:cs typeface="ISOCPEUR"/>
              </a:rPr>
              <a:t>к.</a:t>
            </a:r>
            <a:r>
              <a:rPr sz="650" i="1" spc="-1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200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56" name="object 1756"/>
          <p:cNvSpPr txBox="1"/>
          <p:nvPr/>
        </p:nvSpPr>
        <p:spPr>
          <a:xfrm>
            <a:off x="15563254" y="1064758"/>
            <a:ext cx="2641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0,300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57" name="object 1757"/>
          <p:cNvSpPr txBox="1"/>
          <p:nvPr/>
        </p:nvSpPr>
        <p:spPr>
          <a:xfrm>
            <a:off x="15563254" y="825939"/>
            <a:ext cx="2393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-10" dirty="0">
                <a:latin typeface="ISOCPEUR"/>
                <a:cs typeface="ISOCPEUR"/>
              </a:rPr>
              <a:t>0,110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58" name="object 1758"/>
          <p:cNvSpPr txBox="1"/>
          <p:nvPr/>
        </p:nvSpPr>
        <p:spPr>
          <a:xfrm>
            <a:off x="15291508" y="1152049"/>
            <a:ext cx="109220" cy="143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190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59" name="object 1759"/>
          <p:cNvSpPr txBox="1"/>
          <p:nvPr/>
        </p:nvSpPr>
        <p:spPr>
          <a:xfrm>
            <a:off x="15125548" y="900682"/>
            <a:ext cx="109220" cy="112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i="1" spc="-25" dirty="0">
                <a:latin typeface="ISOCPEUR"/>
                <a:cs typeface="ISOCPEUR"/>
              </a:rPr>
              <a:t>50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60" name="object 1760"/>
          <p:cNvSpPr txBox="1"/>
          <p:nvPr/>
        </p:nvSpPr>
        <p:spPr>
          <a:xfrm>
            <a:off x="13737694" y="1368345"/>
            <a:ext cx="409575" cy="230504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12700" marR="5080" indent="75565">
              <a:lnSpc>
                <a:spcPct val="105200"/>
              </a:lnSpc>
              <a:spcBef>
                <a:spcPts val="65"/>
              </a:spcBef>
            </a:pPr>
            <a:r>
              <a:rPr sz="650" i="1" spc="-10" dirty="0">
                <a:latin typeface="ISOCPEUR"/>
                <a:cs typeface="ISOCPEUR"/>
              </a:rPr>
              <a:t>нижня арматура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61" name="object 1761"/>
          <p:cNvSpPr txBox="1"/>
          <p:nvPr/>
        </p:nvSpPr>
        <p:spPr>
          <a:xfrm>
            <a:off x="16825159" y="1368345"/>
            <a:ext cx="409575" cy="230504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12700" marR="5080" indent="75565">
              <a:lnSpc>
                <a:spcPct val="105200"/>
              </a:lnSpc>
              <a:spcBef>
                <a:spcPts val="65"/>
              </a:spcBef>
            </a:pPr>
            <a:r>
              <a:rPr sz="650" i="1" spc="-10" dirty="0">
                <a:latin typeface="ISOCPEUR"/>
                <a:cs typeface="ISOCPEUR"/>
              </a:rPr>
              <a:t>нижня арматура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762" name="object 1762"/>
          <p:cNvGrpSpPr/>
          <p:nvPr/>
        </p:nvGrpSpPr>
        <p:grpSpPr>
          <a:xfrm>
            <a:off x="-3810" y="-437"/>
            <a:ext cx="20110450" cy="14205585"/>
            <a:chOff x="-3810" y="-437"/>
            <a:chExt cx="20110450" cy="14205585"/>
          </a:xfrm>
        </p:grpSpPr>
        <p:sp>
          <p:nvSpPr>
            <p:cNvPr id="1763" name="object 1763"/>
            <p:cNvSpPr/>
            <p:nvPr/>
          </p:nvSpPr>
          <p:spPr>
            <a:xfrm>
              <a:off x="0" y="14201050"/>
              <a:ext cx="20102830" cy="0"/>
            </a:xfrm>
            <a:custGeom>
              <a:avLst/>
              <a:gdLst/>
              <a:ahLst/>
              <a:cxnLst/>
              <a:rect l="l" t="t" r="r" b="b"/>
              <a:pathLst>
                <a:path w="20102830">
                  <a:moveTo>
                    <a:pt x="20102413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477640" y="14081639"/>
              <a:ext cx="19505930" cy="0"/>
            </a:xfrm>
            <a:custGeom>
              <a:avLst/>
              <a:gdLst/>
              <a:ahLst/>
              <a:cxnLst/>
              <a:rect l="l" t="t" r="r" b="b"/>
              <a:pathLst>
                <a:path w="19505930">
                  <a:moveTo>
                    <a:pt x="19505362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0" y="3372"/>
              <a:ext cx="0" cy="14197965"/>
            </a:xfrm>
            <a:custGeom>
              <a:avLst/>
              <a:gdLst/>
              <a:ahLst/>
              <a:cxnLst/>
              <a:rect l="l" t="t" r="r" b="b"/>
              <a:pathLst>
                <a:path h="14197965">
                  <a:moveTo>
                    <a:pt x="0" y="14197677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477641" y="122783"/>
              <a:ext cx="0" cy="13959205"/>
            </a:xfrm>
            <a:custGeom>
              <a:avLst/>
              <a:gdLst/>
              <a:ahLst/>
              <a:cxnLst/>
              <a:rect l="l" t="t" r="r" b="b"/>
              <a:pathLst>
                <a:path h="13959205">
                  <a:moveTo>
                    <a:pt x="0" y="13958857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0" y="3373"/>
              <a:ext cx="20102830" cy="0"/>
            </a:xfrm>
            <a:custGeom>
              <a:avLst/>
              <a:gdLst/>
              <a:ahLst/>
              <a:cxnLst/>
              <a:rect l="l" t="t" r="r" b="b"/>
              <a:pathLst>
                <a:path w="20102830">
                  <a:moveTo>
                    <a:pt x="0" y="0"/>
                  </a:moveTo>
                  <a:lnTo>
                    <a:pt x="201024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477641" y="122783"/>
              <a:ext cx="19505930" cy="0"/>
            </a:xfrm>
            <a:custGeom>
              <a:avLst/>
              <a:gdLst/>
              <a:ahLst/>
              <a:cxnLst/>
              <a:rect l="l" t="t" r="r" b="b"/>
              <a:pathLst>
                <a:path w="19505930">
                  <a:moveTo>
                    <a:pt x="0" y="0"/>
                  </a:moveTo>
                  <a:lnTo>
                    <a:pt x="1950536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9983003" y="122783"/>
              <a:ext cx="0" cy="13959205"/>
            </a:xfrm>
            <a:custGeom>
              <a:avLst/>
              <a:gdLst/>
              <a:ahLst/>
              <a:cxnLst/>
              <a:rect l="l" t="t" r="r" b="b"/>
              <a:pathLst>
                <a:path h="13959205">
                  <a:moveTo>
                    <a:pt x="0" y="0"/>
                  </a:moveTo>
                  <a:lnTo>
                    <a:pt x="0" y="1395885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7115133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0"/>
                  </a:moveTo>
                  <a:lnTo>
                    <a:pt x="0" y="131452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5560775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0"/>
                  </a:moveTo>
                  <a:lnTo>
                    <a:pt x="0" y="131452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6517069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6039428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6876312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0"/>
                  </a:moveTo>
                  <a:lnTo>
                    <a:pt x="0" y="131452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5560775" y="13962229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5560775" y="13723408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1554357" y="0"/>
                  </a:moveTo>
                  <a:lnTo>
                    <a:pt x="0" y="0"/>
                  </a:lnTo>
                </a:path>
                <a:path w="1554480">
                  <a:moveTo>
                    <a:pt x="15543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5560775" y="13842820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5560775" y="13005936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1554357" y="0"/>
                  </a:moveTo>
                  <a:lnTo>
                    <a:pt x="0" y="0"/>
                  </a:lnTo>
                </a:path>
                <a:path w="1554480">
                  <a:moveTo>
                    <a:pt x="15543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5560775" y="13245768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1554357" y="0"/>
                  </a:moveTo>
                  <a:lnTo>
                    <a:pt x="0" y="0"/>
                  </a:lnTo>
                </a:path>
                <a:path w="1554480">
                  <a:moveTo>
                    <a:pt x="15543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5560775" y="13484589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1554357" y="0"/>
                  </a:moveTo>
                  <a:lnTo>
                    <a:pt x="0" y="0"/>
                  </a:lnTo>
                </a:path>
                <a:path w="1554480">
                  <a:moveTo>
                    <a:pt x="15543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5560775" y="13603999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5560775" y="13365177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5560775" y="13126358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5800607" y="12767115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85" name="object 1785"/>
          <p:cNvSpPr txBox="1"/>
          <p:nvPr/>
        </p:nvSpPr>
        <p:spPr>
          <a:xfrm>
            <a:off x="15560219" y="13460128"/>
            <a:ext cx="24193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Керів.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6" name="object 1786"/>
          <p:cNvSpPr txBox="1"/>
          <p:nvPr/>
        </p:nvSpPr>
        <p:spPr>
          <a:xfrm>
            <a:off x="15562242" y="13346789"/>
            <a:ext cx="307340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Розроб.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787" name="object 1787"/>
          <p:cNvGrpSpPr/>
          <p:nvPr/>
        </p:nvGrpSpPr>
        <p:grpSpPr>
          <a:xfrm>
            <a:off x="15560775" y="12763067"/>
            <a:ext cx="4423410" cy="1320165"/>
            <a:chOff x="15560775" y="12763067"/>
            <a:chExt cx="4423410" cy="1320165"/>
          </a:xfrm>
        </p:grpSpPr>
        <p:sp>
          <p:nvSpPr>
            <p:cNvPr id="1788" name="object 1788"/>
            <p:cNvSpPr/>
            <p:nvPr/>
          </p:nvSpPr>
          <p:spPr>
            <a:xfrm>
              <a:off x="16278249" y="12767115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5560775" y="12886525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9552923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35823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8787888" y="13365178"/>
              <a:ext cx="0" cy="716915"/>
            </a:xfrm>
            <a:custGeom>
              <a:avLst/>
              <a:gdLst/>
              <a:ahLst/>
              <a:cxnLst/>
              <a:rect l="l" t="t" r="r" b="b"/>
              <a:pathLst>
                <a:path h="716915">
                  <a:moveTo>
                    <a:pt x="0" y="716461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9147131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35823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7115133" y="13723409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2867870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7115133" y="13005935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2867870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7115133" y="13365178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0" y="0"/>
                  </a:moveTo>
                  <a:lnTo>
                    <a:pt x="286787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8787888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5560775" y="12767115"/>
              <a:ext cx="4422775" cy="0"/>
            </a:xfrm>
            <a:custGeom>
              <a:avLst/>
              <a:gdLst/>
              <a:ahLst/>
              <a:cxnLst/>
              <a:rect l="l" t="t" r="r" b="b"/>
              <a:pathLst>
                <a:path w="4422775">
                  <a:moveTo>
                    <a:pt x="0" y="0"/>
                  </a:moveTo>
                  <a:lnTo>
                    <a:pt x="442222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5560775" y="14081640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0" y="0"/>
                  </a:moveTo>
                  <a:lnTo>
                    <a:pt x="2034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6194257" y="1408164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6911730" y="1408164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7629204" y="1408164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8345665" y="1408164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9063139" y="1408164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9780612" y="14081640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5">
                  <a:moveTo>
                    <a:pt x="0" y="0"/>
                  </a:moveTo>
                  <a:lnTo>
                    <a:pt x="2023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9983003" y="12767115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h="442594">
                  <a:moveTo>
                    <a:pt x="0" y="0"/>
                  </a:moveTo>
                  <a:lnTo>
                    <a:pt x="0" y="4422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9983003" y="13639417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h="442594">
                  <a:moveTo>
                    <a:pt x="0" y="0"/>
                  </a:moveTo>
                  <a:lnTo>
                    <a:pt x="0" y="4422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7" name="object 1807"/>
          <p:cNvSpPr txBox="1"/>
          <p:nvPr/>
        </p:nvSpPr>
        <p:spPr>
          <a:xfrm>
            <a:off x="15560219" y="13579538"/>
            <a:ext cx="40322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Консульт.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8" name="object 1808"/>
          <p:cNvSpPr txBox="1"/>
          <p:nvPr/>
        </p:nvSpPr>
        <p:spPr>
          <a:xfrm>
            <a:off x="15560219" y="13937769"/>
            <a:ext cx="350520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Зав.каф.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9" name="object 1809"/>
          <p:cNvSpPr txBox="1"/>
          <p:nvPr/>
        </p:nvSpPr>
        <p:spPr>
          <a:xfrm>
            <a:off x="16040895" y="13369042"/>
            <a:ext cx="4394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i="1" dirty="0">
                <a:latin typeface="ISOCPEUR"/>
                <a:cs typeface="ISOCPEUR"/>
              </a:rPr>
              <a:t>Сікорська</a:t>
            </a:r>
            <a:r>
              <a:rPr sz="550" i="1" spc="-25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О.М.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10" name="object 1810"/>
          <p:cNvSpPr txBox="1"/>
          <p:nvPr/>
        </p:nvSpPr>
        <p:spPr>
          <a:xfrm>
            <a:off x="16040895" y="13489464"/>
            <a:ext cx="39751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i="1" dirty="0">
                <a:latin typeface="ISOCPEUR"/>
                <a:cs typeface="ISOCPEUR"/>
              </a:rPr>
              <a:t>Малишев </a:t>
            </a:r>
            <a:r>
              <a:rPr sz="550" i="1" spc="-25" dirty="0">
                <a:latin typeface="ISOCPEUR"/>
                <a:cs typeface="ISOCPEUR"/>
              </a:rPr>
              <a:t>О.В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11" name="object 1811"/>
          <p:cNvSpPr txBox="1"/>
          <p:nvPr/>
        </p:nvSpPr>
        <p:spPr>
          <a:xfrm>
            <a:off x="16040895" y="13963397"/>
            <a:ext cx="312420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i="1" dirty="0">
                <a:latin typeface="ISOCPEUR"/>
                <a:cs typeface="ISOCPEUR"/>
              </a:rPr>
              <a:t>Бойко</a:t>
            </a:r>
            <a:r>
              <a:rPr sz="550" i="1" spc="40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І.Г.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12" name="object 1812"/>
          <p:cNvSpPr txBox="1"/>
          <p:nvPr/>
        </p:nvSpPr>
        <p:spPr>
          <a:xfrm>
            <a:off x="15560219" y="13698949"/>
            <a:ext cx="34099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spc="-10" dirty="0">
                <a:latin typeface="ISOCPEUR"/>
                <a:cs typeface="ISOCPEUR"/>
              </a:rPr>
              <a:t>Н.контр.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3" name="object 1813"/>
          <p:cNvSpPr txBox="1"/>
          <p:nvPr/>
        </p:nvSpPr>
        <p:spPr>
          <a:xfrm>
            <a:off x="16040895" y="13586623"/>
            <a:ext cx="46164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dirty="0">
                <a:latin typeface="ISOCPEUR"/>
                <a:cs typeface="ISOCPEUR"/>
              </a:rPr>
              <a:t>Клімов</a:t>
            </a:r>
            <a:r>
              <a:rPr sz="700" i="1" spc="80" dirty="0">
                <a:latin typeface="ISOCPEUR"/>
                <a:cs typeface="ISOCPEUR"/>
              </a:rPr>
              <a:t> </a:t>
            </a:r>
            <a:r>
              <a:rPr sz="700" i="1" spc="-20" dirty="0">
                <a:latin typeface="ISOCPEUR"/>
                <a:cs typeface="ISOCPEUR"/>
              </a:rPr>
              <a:t>Ю.А.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4" name="object 1814"/>
          <p:cNvSpPr txBox="1"/>
          <p:nvPr/>
        </p:nvSpPr>
        <p:spPr>
          <a:xfrm>
            <a:off x="18815667" y="13354885"/>
            <a:ext cx="1123950" cy="55562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22225" algn="ctr">
              <a:lnSpc>
                <a:spcPct val="100000"/>
              </a:lnSpc>
              <a:spcBef>
                <a:spcPts val="130"/>
              </a:spcBef>
              <a:tabLst>
                <a:tab pos="402590" algn="l"/>
                <a:tab pos="777875" algn="l"/>
              </a:tabLst>
            </a:pPr>
            <a:r>
              <a:rPr sz="700" i="1" spc="-10" dirty="0">
                <a:latin typeface="ISOCPEUR"/>
                <a:cs typeface="ISOCPEUR"/>
              </a:rPr>
              <a:t>Стадія</a:t>
            </a:r>
            <a:r>
              <a:rPr sz="700" i="1" dirty="0">
                <a:latin typeface="ISOCPEUR"/>
                <a:cs typeface="ISOCPEUR"/>
              </a:rPr>
              <a:t>	</a:t>
            </a:r>
            <a:r>
              <a:rPr sz="1050" i="1" spc="-30" baseline="3968" dirty="0">
                <a:latin typeface="ISOCPEUR"/>
                <a:cs typeface="ISOCPEUR"/>
              </a:rPr>
              <a:t>Лист</a:t>
            </a:r>
            <a:r>
              <a:rPr sz="1050" i="1" baseline="3968" dirty="0">
                <a:latin typeface="ISOCPEUR"/>
                <a:cs typeface="ISOCPEUR"/>
              </a:rPr>
              <a:t>	</a:t>
            </a:r>
            <a:r>
              <a:rPr sz="1050" i="1" spc="-15" baseline="3968" dirty="0">
                <a:latin typeface="ISOCPEUR"/>
                <a:cs typeface="ISOCPEUR"/>
              </a:rPr>
              <a:t>Листів</a:t>
            </a:r>
            <a:endParaRPr sz="1050" baseline="3968" dirty="0">
              <a:latin typeface="ISOCPEUR"/>
              <a:cs typeface="ISOCPEUR"/>
            </a:endParaRPr>
          </a:p>
          <a:p>
            <a:pPr marR="38735" algn="ctr">
              <a:lnSpc>
                <a:spcPct val="100000"/>
              </a:lnSpc>
              <a:spcBef>
                <a:spcPts val="695"/>
              </a:spcBef>
              <a:tabLst>
                <a:tab pos="405130" algn="l"/>
                <a:tab pos="796925" algn="l"/>
              </a:tabLst>
            </a:pPr>
            <a:r>
              <a:rPr sz="700" i="1" spc="-25" dirty="0">
                <a:latin typeface="ISOCPEUR"/>
                <a:cs typeface="ISOCPEUR"/>
              </a:rPr>
              <a:t>ДП</a:t>
            </a:r>
            <a:r>
              <a:rPr sz="700" i="1" dirty="0">
                <a:latin typeface="ISOCPEUR"/>
                <a:cs typeface="ISOCPEUR"/>
              </a:rPr>
              <a:t>	</a:t>
            </a:r>
            <a:r>
              <a:rPr lang="uk-UA" sz="700" i="1" spc="-50" dirty="0">
                <a:latin typeface="ISOCPEUR"/>
                <a:cs typeface="ISOCPEUR"/>
              </a:rPr>
              <a:t>11</a:t>
            </a:r>
            <a:r>
              <a:rPr sz="700" i="1" dirty="0">
                <a:latin typeface="ISOCPEUR"/>
                <a:cs typeface="ISOCPEUR"/>
              </a:rPr>
              <a:t>	</a:t>
            </a:r>
            <a:r>
              <a:rPr sz="700" i="1" spc="-25" dirty="0">
                <a:latin typeface="ISOCPEUR"/>
                <a:cs typeface="ISOCPEUR"/>
              </a:rPr>
              <a:t>1</a:t>
            </a:r>
            <a:r>
              <a:rPr lang="uk-UA" sz="700" i="1" spc="-25" dirty="0">
                <a:latin typeface="ISOCPEUR"/>
                <a:cs typeface="ISOCPEUR"/>
              </a:rPr>
              <a:t>4</a:t>
            </a:r>
            <a:endParaRPr sz="700" dirty="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700" dirty="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</a:pPr>
            <a:r>
              <a:rPr sz="700" i="1" dirty="0">
                <a:latin typeface="ISOCPEUR"/>
                <a:cs typeface="ISOCPEUR"/>
              </a:rPr>
              <a:t>КНУБА,</a:t>
            </a:r>
            <a:r>
              <a:rPr sz="700" i="1" spc="90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кафедра</a:t>
            </a:r>
            <a:r>
              <a:rPr sz="700" i="1" spc="9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Геотехніки</a:t>
            </a:r>
            <a:endParaRPr sz="700" dirty="0">
              <a:latin typeface="ISOCPEUR"/>
              <a:cs typeface="ISOCPEUR"/>
            </a:endParaRPr>
          </a:p>
        </p:txBody>
      </p:sp>
      <p:sp>
        <p:nvSpPr>
          <p:cNvPr id="1815" name="object 1815"/>
          <p:cNvSpPr txBox="1"/>
          <p:nvPr/>
        </p:nvSpPr>
        <p:spPr>
          <a:xfrm>
            <a:off x="17420186" y="13461141"/>
            <a:ext cx="1052195" cy="1371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i="1" dirty="0">
                <a:latin typeface="ISOCPEUR"/>
                <a:cs typeface="ISOCPEUR"/>
              </a:rPr>
              <a:t>Залізобетонні</a:t>
            </a:r>
            <a:r>
              <a:rPr sz="700" i="1" spc="10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конструкції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6" name="object 1816"/>
          <p:cNvSpPr txBox="1"/>
          <p:nvPr/>
        </p:nvSpPr>
        <p:spPr>
          <a:xfrm>
            <a:off x="17139874" y="13720195"/>
            <a:ext cx="1441450" cy="211454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1905">
              <a:lnSpc>
                <a:spcPts val="690"/>
              </a:lnSpc>
              <a:spcBef>
                <a:spcPts val="190"/>
              </a:spcBef>
            </a:pPr>
            <a:r>
              <a:rPr sz="650" i="1" dirty="0">
                <a:latin typeface="ISOCPEUR"/>
                <a:cs typeface="ISOCPEUR"/>
              </a:rPr>
              <a:t>План</a:t>
            </a:r>
            <a:r>
              <a:rPr sz="650" i="1" spc="-2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розташування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арматури,</a:t>
            </a:r>
            <a:r>
              <a:rPr sz="650" i="1" spc="-20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відомість </a:t>
            </a:r>
            <a:r>
              <a:rPr sz="650" i="1" dirty="0">
                <a:latin typeface="ISOCPEUR"/>
                <a:cs typeface="ISOCPEUR"/>
              </a:rPr>
              <a:t>деталей,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відомість</a:t>
            </a:r>
            <a:r>
              <a:rPr sz="650" i="1" spc="-1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витрат</a:t>
            </a:r>
            <a:r>
              <a:rPr sz="650" i="1" spc="-10" dirty="0">
                <a:latin typeface="ISOCPEUR"/>
                <a:cs typeface="ISOCPEUR"/>
              </a:rPr>
              <a:t> сталі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817" name="object 1817"/>
          <p:cNvSpPr txBox="1"/>
          <p:nvPr/>
        </p:nvSpPr>
        <p:spPr>
          <a:xfrm>
            <a:off x="17756153" y="12792596"/>
            <a:ext cx="1706880" cy="18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i="1" dirty="0">
                <a:latin typeface="ISOCPEUR"/>
                <a:cs typeface="ISOCPEUR"/>
              </a:rPr>
              <a:t>Атестаційна</a:t>
            </a:r>
            <a:r>
              <a:rPr sz="1000" i="1" spc="85" dirty="0">
                <a:latin typeface="ISOCPEUR"/>
                <a:cs typeface="ISOCPEUR"/>
              </a:rPr>
              <a:t> </a:t>
            </a:r>
            <a:r>
              <a:rPr sz="1000" i="1" dirty="0">
                <a:latin typeface="ISOCPEUR"/>
                <a:cs typeface="ISOCPEUR"/>
              </a:rPr>
              <a:t>робота</a:t>
            </a:r>
            <a:r>
              <a:rPr sz="1000" i="1" spc="90" dirty="0">
                <a:latin typeface="ISOCPEUR"/>
                <a:cs typeface="ISOCPEUR"/>
              </a:rPr>
              <a:t> </a:t>
            </a:r>
            <a:r>
              <a:rPr sz="1000" i="1" spc="-10" dirty="0">
                <a:latin typeface="ISOCPEUR"/>
                <a:cs typeface="ISOCPEUR"/>
              </a:rPr>
              <a:t>магістра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18" name="object 1818"/>
          <p:cNvSpPr txBox="1"/>
          <p:nvPr/>
        </p:nvSpPr>
        <p:spPr>
          <a:xfrm>
            <a:off x="12682229" y="9510510"/>
            <a:ext cx="7064375" cy="32607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2384">
              <a:lnSpc>
                <a:spcPts val="1320"/>
              </a:lnSpc>
              <a:spcBef>
                <a:spcPts val="114"/>
              </a:spcBef>
            </a:pPr>
            <a:r>
              <a:rPr sz="1150" i="1" spc="-10" dirty="0">
                <a:latin typeface="ISOCPEUR"/>
                <a:cs typeface="ISOCPEUR"/>
              </a:rPr>
              <a:t>Примітки:</a:t>
            </a:r>
            <a:endParaRPr sz="1150" dirty="0">
              <a:latin typeface="ISOCPEUR"/>
              <a:cs typeface="ISOCPEUR"/>
            </a:endParaRPr>
          </a:p>
          <a:p>
            <a:pPr marL="27305" marR="2885440" indent="-13335">
              <a:lnSpc>
                <a:spcPts val="1250"/>
              </a:lnSpc>
              <a:spcBef>
                <a:spcPts val="90"/>
              </a:spcBef>
              <a:buAutoNum type="arabicPeriod"/>
              <a:tabLst>
                <a:tab pos="27305" algn="l"/>
                <a:tab pos="151765" algn="l"/>
              </a:tabLst>
            </a:pPr>
            <a:r>
              <a:rPr sz="1150" i="1" dirty="0">
                <a:latin typeface="ISOCPEUR"/>
                <a:cs typeface="ISOCPEUR"/>
              </a:rPr>
              <a:t>	Опалубочні</a:t>
            </a:r>
            <a:r>
              <a:rPr sz="1150" i="1" spc="-3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,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бетонні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арматурні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роботи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та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контроль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їх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якості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у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відповідності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вказівок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ДБН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В.Б.2-</a:t>
            </a:r>
            <a:r>
              <a:rPr sz="1150" i="1" spc="-10" dirty="0">
                <a:latin typeface="ISOCPEUR"/>
                <a:cs typeface="ISOCPEUR"/>
              </a:rPr>
              <a:t>3.2014.</a:t>
            </a:r>
            <a:endParaRPr sz="1150" dirty="0">
              <a:latin typeface="ISOCPEUR"/>
              <a:cs typeface="ISOCPEUR"/>
            </a:endParaRPr>
          </a:p>
          <a:p>
            <a:pPr marL="40005" marR="522605" indent="-19685">
              <a:lnSpc>
                <a:spcPts val="1250"/>
              </a:lnSpc>
              <a:spcBef>
                <a:spcPts val="10"/>
              </a:spcBef>
              <a:buAutoNum type="arabicPeriod"/>
              <a:tabLst>
                <a:tab pos="40005" algn="l"/>
                <a:tab pos="129539" algn="l"/>
              </a:tabLst>
            </a:pPr>
            <a:r>
              <a:rPr sz="1150" i="1" dirty="0">
                <a:latin typeface="ISOCPEUR"/>
                <a:cs typeface="ISOCPEUR"/>
              </a:rPr>
              <a:t>	Армування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даної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плити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передбачено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двома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сітками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арматури</a:t>
            </a:r>
            <a:r>
              <a:rPr sz="1150" i="1" spc="6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∅12А500С</a:t>
            </a:r>
            <a:r>
              <a:rPr sz="1150" i="1" spc="4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вічком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200х200мм,</a:t>
            </a:r>
            <a:r>
              <a:rPr sz="1150" i="1" spc="50" dirty="0">
                <a:latin typeface="ISOCPEUR"/>
                <a:cs typeface="ISOCPEUR"/>
              </a:rPr>
              <a:t> </a:t>
            </a:r>
            <a:r>
              <a:rPr sz="1150" i="1" spc="-25" dirty="0">
                <a:latin typeface="ISOCPEUR"/>
                <a:cs typeface="ISOCPEUR"/>
              </a:rPr>
              <a:t>які </a:t>
            </a:r>
            <a:r>
              <a:rPr sz="1150" i="1" dirty="0">
                <a:latin typeface="ISOCPEUR"/>
                <a:cs typeface="ISOCPEUR"/>
              </a:rPr>
              <a:t>розташовані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нижній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верхній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зоні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плити.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Крім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того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плиті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передбачені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установки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додаткової</a:t>
            </a:r>
            <a:endParaRPr sz="1150" dirty="0">
              <a:latin typeface="ISOCPEUR"/>
              <a:cs typeface="ISOCPEUR"/>
            </a:endParaRPr>
          </a:p>
          <a:p>
            <a:pPr marL="27305" marR="5080" indent="635">
              <a:lnSpc>
                <a:spcPts val="1330"/>
              </a:lnSpc>
              <a:spcBef>
                <a:spcPts val="20"/>
              </a:spcBef>
            </a:pPr>
            <a:r>
              <a:rPr sz="1150" i="1" dirty="0">
                <a:latin typeface="ISOCPEUR"/>
                <a:cs typeface="ISOCPEUR"/>
              </a:rPr>
              <a:t>арматури.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Додаткову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встановлювати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вказаних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зонах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кроком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200мм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(</a:t>
            </a:r>
            <a:r>
              <a:rPr sz="1150" i="1" spc="-3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загальний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крок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арматури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зонах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установки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додаткової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становить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100мм).</a:t>
            </a:r>
            <a:endParaRPr sz="1150" dirty="0">
              <a:latin typeface="ISOCPEUR"/>
              <a:cs typeface="ISOCPEUR"/>
            </a:endParaRPr>
          </a:p>
          <a:p>
            <a:pPr marL="189865" indent="-158115">
              <a:lnSpc>
                <a:spcPts val="1160"/>
              </a:lnSpc>
              <a:buAutoNum type="arabicPeriod" startAt="3"/>
              <a:tabLst>
                <a:tab pos="189865" algn="l"/>
              </a:tabLst>
            </a:pP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зоні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отворів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200мм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робочу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необхідно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згустити,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поставивши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по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два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стержні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spc="-20" dirty="0">
                <a:latin typeface="ISOCPEUR"/>
                <a:cs typeface="ISOCPEUR"/>
              </a:rPr>
              <a:t>обох</a:t>
            </a:r>
            <a:endParaRPr sz="1150" dirty="0">
              <a:latin typeface="ISOCPEUR"/>
              <a:cs typeface="ISOCPEUR"/>
            </a:endParaRPr>
          </a:p>
          <a:p>
            <a:pPr marL="32384">
              <a:lnSpc>
                <a:spcPts val="1250"/>
              </a:lnSpc>
            </a:pPr>
            <a:r>
              <a:rPr sz="1150" i="1" dirty="0">
                <a:latin typeface="ISOCPEUR"/>
                <a:cs typeface="ISOCPEUR"/>
              </a:rPr>
              <a:t>напрямках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проміжком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50мм.</a:t>
            </a:r>
            <a:endParaRPr sz="1150" dirty="0">
              <a:latin typeface="ISOCPEUR"/>
              <a:cs typeface="ISOCPEUR"/>
            </a:endParaRPr>
          </a:p>
          <a:p>
            <a:pPr marL="27305" marR="59690" indent="-1270">
              <a:lnSpc>
                <a:spcPts val="1260"/>
              </a:lnSpc>
              <a:spcBef>
                <a:spcPts val="75"/>
              </a:spcBef>
              <a:buAutoNum type="arabicPeriod" startAt="4"/>
              <a:tabLst>
                <a:tab pos="27305" algn="l"/>
                <a:tab pos="193675" algn="l"/>
              </a:tabLst>
            </a:pPr>
            <a:r>
              <a:rPr sz="1150" i="1" dirty="0">
                <a:latin typeface="ISOCPEUR"/>
                <a:cs typeface="ISOCPEUR"/>
              </a:rPr>
              <a:t>	З'</a:t>
            </a:r>
            <a:r>
              <a:rPr sz="1150" i="1" spc="-35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єднання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арматурних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стержнів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місцях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їх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перетину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в'</a:t>
            </a:r>
            <a:r>
              <a:rPr sz="1150" i="1" spc="-3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язальним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дротом.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Стержні</a:t>
            </a:r>
            <a:r>
              <a:rPr sz="1150" i="1" spc="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зв'</a:t>
            </a:r>
            <a:r>
              <a:rPr sz="1150" i="1" spc="-33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язувати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кожному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перетині</a:t>
            </a:r>
            <a:r>
              <a:rPr sz="1150" i="1" spc="-340" dirty="0">
                <a:latin typeface="ISOCPEUR"/>
                <a:cs typeface="ISOCPEUR"/>
              </a:rPr>
              <a:t> </a:t>
            </a:r>
            <a:r>
              <a:rPr sz="1150" i="1" spc="-50" dirty="0">
                <a:latin typeface="ISOCPEUR"/>
                <a:cs typeface="ISOCPEUR"/>
              </a:rPr>
              <a:t>.</a:t>
            </a:r>
            <a:endParaRPr sz="1150" dirty="0">
              <a:latin typeface="ISOCPEUR"/>
              <a:cs typeface="ISOCPEUR"/>
            </a:endParaRPr>
          </a:p>
          <a:p>
            <a:pPr marL="189865" indent="-158115">
              <a:lnSpc>
                <a:spcPts val="1165"/>
              </a:lnSpc>
              <a:buAutoNum type="arabicPeriod" startAt="4"/>
              <a:tabLst>
                <a:tab pos="189865" algn="l"/>
              </a:tabLst>
            </a:pPr>
            <a:r>
              <a:rPr sz="1150" i="1" dirty="0">
                <a:latin typeface="ISOCPEUR"/>
                <a:cs typeface="ISOCPEUR"/>
              </a:rPr>
              <a:t>Бетонування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безперервно.</a:t>
            </a:r>
            <a:endParaRPr sz="1150" dirty="0">
              <a:latin typeface="ISOCPEUR"/>
              <a:cs typeface="ISOCPEUR"/>
            </a:endParaRPr>
          </a:p>
          <a:p>
            <a:pPr marL="185420" indent="-158115">
              <a:lnSpc>
                <a:spcPts val="1255"/>
              </a:lnSpc>
              <a:buAutoNum type="arabicPeriod" startAt="4"/>
              <a:tabLst>
                <a:tab pos="185420" algn="l"/>
              </a:tabLst>
            </a:pPr>
            <a:r>
              <a:rPr sz="1150" i="1" dirty="0">
                <a:latin typeface="ISOCPEUR"/>
                <a:cs typeface="ISOCPEUR"/>
              </a:rPr>
              <a:t>Сітки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місцях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отворів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під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комунікації</a:t>
            </a:r>
            <a:r>
              <a:rPr sz="1150" i="1" spc="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вирізані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за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місцем.</a:t>
            </a:r>
            <a:endParaRPr sz="1150" dirty="0">
              <a:latin typeface="ISOCPEUR"/>
              <a:cs typeface="ISOCPEUR"/>
            </a:endParaRPr>
          </a:p>
          <a:p>
            <a:pPr marL="170815" indent="-158115">
              <a:lnSpc>
                <a:spcPts val="1290"/>
              </a:lnSpc>
              <a:buAutoNum type="arabicPeriod" startAt="4"/>
              <a:tabLst>
                <a:tab pos="170815" algn="l"/>
              </a:tabLst>
            </a:pPr>
            <a:r>
              <a:rPr sz="1150" i="1" dirty="0">
                <a:latin typeface="ISOCPEUR"/>
                <a:cs typeface="ISOCPEUR"/>
              </a:rPr>
              <a:t>Поз.ОСп2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підтримує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верхню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арматуру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плити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розставляється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кроком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1000мм.</a:t>
            </a:r>
            <a:endParaRPr sz="1150" dirty="0">
              <a:latin typeface="ISOCPEUR"/>
              <a:cs typeface="ISOCPEUR"/>
            </a:endParaRPr>
          </a:p>
          <a:p>
            <a:pPr marL="125095" indent="-109220">
              <a:lnSpc>
                <a:spcPts val="1295"/>
              </a:lnSpc>
              <a:buAutoNum type="arabicPeriod" startAt="4"/>
              <a:tabLst>
                <a:tab pos="125095" algn="l"/>
              </a:tabLst>
            </a:pPr>
            <a:r>
              <a:rPr sz="1150" i="1" dirty="0">
                <a:latin typeface="ISOCPEUR"/>
                <a:cs typeface="ISOCPEUR"/>
              </a:rPr>
              <a:t>Нижню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верхню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арматуру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прив'</a:t>
            </a:r>
            <a:r>
              <a:rPr sz="1150" i="1" spc="-34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язати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стійок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(</a:t>
            </a:r>
            <a:r>
              <a:rPr sz="1150" i="1" spc="-32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Поз.ОСп2).</a:t>
            </a:r>
            <a:endParaRPr sz="1150" dirty="0">
              <a:latin typeface="ISOCPEUR"/>
              <a:cs typeface="ISOCPEUR"/>
            </a:endParaRPr>
          </a:p>
          <a:p>
            <a:pPr marL="24765" marR="191135" indent="116839">
              <a:lnSpc>
                <a:spcPts val="1250"/>
              </a:lnSpc>
              <a:spcBef>
                <a:spcPts val="90"/>
              </a:spcBef>
              <a:buAutoNum type="arabicPeriod" startAt="4"/>
              <a:tabLst>
                <a:tab pos="141605" algn="l"/>
              </a:tabLst>
            </a:pPr>
            <a:r>
              <a:rPr sz="1150" i="1" dirty="0">
                <a:latin typeface="ISOCPEUR"/>
                <a:cs typeface="ISOCPEUR"/>
              </a:rPr>
              <a:t>При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середньодобовій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температурі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зовнішнього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повітря</a:t>
            </a:r>
            <a:r>
              <a:rPr sz="1150" i="1" spc="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нижче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5</a:t>
            </a:r>
            <a:r>
              <a:rPr sz="1050" dirty="0">
                <a:latin typeface="Arial"/>
                <a:cs typeface="Arial"/>
              </a:rPr>
              <a:t>°</a:t>
            </a:r>
            <a:r>
              <a:rPr sz="1150" i="1" dirty="0">
                <a:latin typeface="ISOCPEUR"/>
                <a:cs typeface="ISOCPEUR"/>
              </a:rPr>
              <a:t>С</a:t>
            </a:r>
            <a:r>
              <a:rPr sz="1150" i="1" spc="-28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і</a:t>
            </a:r>
            <a:r>
              <a:rPr sz="1150" i="1" spc="-2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мінімальній</a:t>
            </a:r>
            <a:r>
              <a:rPr sz="1150" i="1" spc="-2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добовій</a:t>
            </a:r>
            <a:r>
              <a:rPr sz="1150" i="1" spc="-2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температурі</a:t>
            </a:r>
            <a:r>
              <a:rPr sz="1150" i="1" spc="-22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нижче</a:t>
            </a:r>
            <a:r>
              <a:rPr sz="1150" i="1" spc="500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0</a:t>
            </a:r>
            <a:r>
              <a:rPr sz="1050" spc="-10" dirty="0">
                <a:latin typeface="Arial"/>
                <a:cs typeface="Arial"/>
              </a:rPr>
              <a:t>°</a:t>
            </a:r>
            <a:r>
              <a:rPr sz="1150" i="1" spc="-10" dirty="0">
                <a:latin typeface="ISOCPEUR"/>
                <a:cs typeface="ISOCPEUR"/>
              </a:rPr>
              <a:t>С</a:t>
            </a:r>
            <a:r>
              <a:rPr sz="1150" i="1" spc="-2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необхідно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вимоги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до</a:t>
            </a:r>
            <a:r>
              <a:rPr sz="1150" i="1" spc="-2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виробництва</a:t>
            </a:r>
            <a:r>
              <a:rPr sz="1150" i="1" spc="-2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робіт</a:t>
            </a:r>
            <a:r>
              <a:rPr sz="1150" i="1" spc="-2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вказаними</a:t>
            </a:r>
            <a:r>
              <a:rPr sz="1150" i="1" spc="-21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</a:t>
            </a:r>
            <a:r>
              <a:rPr sz="1150" i="1" spc="-2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ДБН</a:t>
            </a:r>
            <a:r>
              <a:rPr sz="1150" i="1" spc="-21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В.Б.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2.3-2014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п.2.62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таб</a:t>
            </a:r>
            <a:r>
              <a:rPr sz="1150" i="1" spc="-345" dirty="0">
                <a:latin typeface="ISOCPEUR"/>
                <a:cs typeface="ISOCPEUR"/>
              </a:rPr>
              <a:t> </a:t>
            </a:r>
            <a:r>
              <a:rPr sz="1150" i="1" spc="-25" dirty="0">
                <a:latin typeface="ISOCPEUR"/>
                <a:cs typeface="ISOCPEUR"/>
              </a:rPr>
              <a:t>.6.</a:t>
            </a:r>
            <a:endParaRPr sz="1150" dirty="0">
              <a:latin typeface="ISOCPEUR"/>
              <a:cs typeface="ISOCPEUR"/>
            </a:endParaRPr>
          </a:p>
          <a:p>
            <a:pPr marL="27305" marR="2937510" indent="-25400">
              <a:lnSpc>
                <a:spcPts val="1250"/>
              </a:lnSpc>
              <a:spcBef>
                <a:spcPts val="10"/>
              </a:spcBef>
              <a:buAutoNum type="arabicPeriod" startAt="4"/>
              <a:tabLst>
                <a:tab pos="27305" algn="l"/>
                <a:tab pos="160655" algn="l"/>
              </a:tabLst>
            </a:pPr>
            <a:r>
              <a:rPr sz="1150" i="1" dirty="0">
                <a:latin typeface="ISOCPEUR"/>
                <a:cs typeface="ISOCPEUR"/>
              </a:rPr>
              <a:t>	Підйом,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перевезення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та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монтаж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конструкцій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виконувати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spc="-10" dirty="0">
                <a:latin typeface="ISOCPEUR"/>
                <a:cs typeface="ISOCPEUR"/>
              </a:rPr>
              <a:t>після </a:t>
            </a:r>
            <a:r>
              <a:rPr sz="1150" i="1" dirty="0">
                <a:latin typeface="ISOCPEUR"/>
                <a:cs typeface="ISOCPEUR"/>
              </a:rPr>
              <a:t>досягнення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бетоном</a:t>
            </a:r>
            <a:r>
              <a:rPr sz="1150" i="1" spc="3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70%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проектної</a:t>
            </a:r>
            <a:r>
              <a:rPr sz="1150" i="1" spc="25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міцності</a:t>
            </a:r>
            <a:r>
              <a:rPr sz="1150" i="1" spc="-340" dirty="0">
                <a:latin typeface="ISOCPEUR"/>
                <a:cs typeface="ISOCPEUR"/>
              </a:rPr>
              <a:t> </a:t>
            </a:r>
            <a:r>
              <a:rPr sz="1150" i="1" spc="-50" dirty="0">
                <a:latin typeface="ISOCPEUR"/>
                <a:cs typeface="ISOCPEUR"/>
              </a:rPr>
              <a:t>.</a:t>
            </a:r>
            <a:endParaRPr sz="1150" dirty="0">
              <a:latin typeface="ISOCPEUR"/>
              <a:cs typeface="ISOCPEUR"/>
            </a:endParaRPr>
          </a:p>
          <a:p>
            <a:pPr marL="201295" indent="-186690">
              <a:lnSpc>
                <a:spcPts val="1240"/>
              </a:lnSpc>
              <a:buAutoNum type="arabicPeriod" startAt="4"/>
              <a:tabLst>
                <a:tab pos="201295" algn="l"/>
              </a:tabLst>
            </a:pPr>
            <a:r>
              <a:rPr sz="1150" i="1" dirty="0">
                <a:latin typeface="ISOCPEUR"/>
                <a:cs typeface="ISOCPEUR"/>
              </a:rPr>
              <a:t>Читати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з</a:t>
            </a:r>
            <a:r>
              <a:rPr sz="1150" i="1" spc="20" dirty="0">
                <a:latin typeface="ISOCPEUR"/>
                <a:cs typeface="ISOCPEUR"/>
              </a:rPr>
              <a:t> </a:t>
            </a:r>
            <a:r>
              <a:rPr sz="1150" i="1" dirty="0">
                <a:latin typeface="ISOCPEUR"/>
                <a:cs typeface="ISOCPEUR"/>
              </a:rPr>
              <a:t>листом</a:t>
            </a:r>
            <a:r>
              <a:rPr sz="1150" i="1" spc="30" dirty="0">
                <a:latin typeface="ISOCPEUR"/>
                <a:cs typeface="ISOCPEUR"/>
              </a:rPr>
              <a:t> </a:t>
            </a:r>
            <a:r>
              <a:rPr sz="1150" i="1" spc="-50" dirty="0">
                <a:latin typeface="ISOCPEUR"/>
                <a:cs typeface="ISOCPEUR"/>
              </a:rPr>
              <a:t>4</a:t>
            </a:r>
            <a:endParaRPr sz="1150" dirty="0">
              <a:latin typeface="ISOCPEUR"/>
              <a:cs typeface="ISOCPEUR"/>
            </a:endParaRPr>
          </a:p>
        </p:txBody>
      </p:sp>
      <p:sp>
        <p:nvSpPr>
          <p:cNvPr id="1819" name="object 1819"/>
          <p:cNvSpPr txBox="1"/>
          <p:nvPr/>
        </p:nvSpPr>
        <p:spPr>
          <a:xfrm>
            <a:off x="17212727" y="13105207"/>
            <a:ext cx="2560955" cy="227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70280" marR="5080" indent="-958215">
              <a:lnSpc>
                <a:spcPct val="102200"/>
              </a:lnSpc>
              <a:spcBef>
                <a:spcPts val="95"/>
              </a:spcBef>
            </a:pPr>
            <a:r>
              <a:rPr sz="650" dirty="0">
                <a:latin typeface="ISOCPEUR"/>
                <a:cs typeface="ISOCPEUR"/>
              </a:rPr>
              <a:t>Оцінка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несучої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здатності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забивних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паль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в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пилувато-глинистих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ґрунтах </a:t>
            </a:r>
            <a:r>
              <a:rPr sz="650" dirty="0">
                <a:latin typeface="ISOCPEUR"/>
                <a:cs typeface="ISOCPEUR"/>
              </a:rPr>
              <a:t>Київської</a:t>
            </a:r>
            <a:r>
              <a:rPr sz="650" spc="8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області</a:t>
            </a:r>
            <a:endParaRPr sz="6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object 9"/>
          <p:cNvGrpSpPr/>
          <p:nvPr/>
        </p:nvGrpSpPr>
        <p:grpSpPr>
          <a:xfrm>
            <a:off x="749756" y="11764509"/>
            <a:ext cx="278130" cy="1923414"/>
            <a:chOff x="749756" y="11764509"/>
            <a:chExt cx="278130" cy="1923414"/>
          </a:xfrm>
        </p:grpSpPr>
        <p:sp>
          <p:nvSpPr>
            <p:cNvPr id="10" name="object 10"/>
            <p:cNvSpPr/>
            <p:nvPr/>
          </p:nvSpPr>
          <p:spPr>
            <a:xfrm>
              <a:off x="753566" y="11768319"/>
              <a:ext cx="270510" cy="1915795"/>
            </a:xfrm>
            <a:custGeom>
              <a:avLst/>
              <a:gdLst/>
              <a:ahLst/>
              <a:cxnLst/>
              <a:rect l="l" t="t" r="r" b="b"/>
              <a:pathLst>
                <a:path w="270509" h="1915794">
                  <a:moveTo>
                    <a:pt x="270191" y="1351967"/>
                  </a:moveTo>
                  <a:lnTo>
                    <a:pt x="0" y="1351967"/>
                  </a:lnTo>
                </a:path>
                <a:path w="270509" h="1915794">
                  <a:moveTo>
                    <a:pt x="112326" y="0"/>
                  </a:moveTo>
                  <a:lnTo>
                    <a:pt x="112326" y="1915623"/>
                  </a:lnTo>
                </a:path>
                <a:path w="270509" h="1915794">
                  <a:moveTo>
                    <a:pt x="270191" y="563656"/>
                  </a:moveTo>
                  <a:lnTo>
                    <a:pt x="0" y="5636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53566" y="11768319"/>
              <a:ext cx="270510" cy="1915795"/>
            </a:xfrm>
            <a:custGeom>
              <a:avLst/>
              <a:gdLst/>
              <a:ahLst/>
              <a:cxnLst/>
              <a:rect l="l" t="t" r="r" b="b"/>
              <a:pathLst>
                <a:path w="270509" h="1915794">
                  <a:moveTo>
                    <a:pt x="270191" y="0"/>
                  </a:moveTo>
                  <a:lnTo>
                    <a:pt x="0" y="0"/>
                  </a:lnTo>
                  <a:lnTo>
                    <a:pt x="0" y="1915623"/>
                  </a:lnTo>
                  <a:lnTo>
                    <a:pt x="270191" y="191562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751226" y="11865371"/>
            <a:ext cx="116205" cy="370205"/>
          </a:xfrm>
          <a:prstGeom prst="rect">
            <a:avLst/>
          </a:prstGeom>
        </p:spPr>
        <p:txBody>
          <a:bodyPr vert="vert270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600" i="1" dirty="0">
                <a:latin typeface="Arial Narrow"/>
                <a:cs typeface="Arial Narrow"/>
              </a:rPr>
              <a:t>Зам.</a:t>
            </a:r>
            <a:r>
              <a:rPr sz="600" i="1" spc="1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інв.</a:t>
            </a:r>
            <a:r>
              <a:rPr sz="600" i="1" spc="10" dirty="0">
                <a:latin typeface="Arial Narrow"/>
                <a:cs typeface="Arial Narrow"/>
              </a:rPr>
              <a:t> </a:t>
            </a:r>
            <a:r>
              <a:rPr sz="600" i="1" spc="-50" dirty="0">
                <a:latin typeface="Arial Narrow"/>
                <a:cs typeface="Arial Narrow"/>
              </a:rPr>
              <a:t>№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81955" y="10186877"/>
            <a:ext cx="346075" cy="1585595"/>
            <a:chOff x="681955" y="10186877"/>
            <a:chExt cx="346075" cy="1585595"/>
          </a:xfrm>
        </p:grpSpPr>
        <p:sp>
          <p:nvSpPr>
            <p:cNvPr id="14" name="object 14"/>
            <p:cNvSpPr/>
            <p:nvPr/>
          </p:nvSpPr>
          <p:spPr>
            <a:xfrm>
              <a:off x="798092" y="10190687"/>
              <a:ext cx="226060" cy="1577975"/>
            </a:xfrm>
            <a:custGeom>
              <a:avLst/>
              <a:gdLst/>
              <a:ahLst/>
              <a:cxnLst/>
              <a:rect l="l" t="t" r="r" b="b"/>
              <a:pathLst>
                <a:path w="226059" h="1577975">
                  <a:moveTo>
                    <a:pt x="113338" y="1577632"/>
                  </a:moveTo>
                  <a:lnTo>
                    <a:pt x="113338" y="0"/>
                  </a:lnTo>
                </a:path>
                <a:path w="226059" h="1577975">
                  <a:moveTo>
                    <a:pt x="225665" y="1127313"/>
                  </a:moveTo>
                  <a:lnTo>
                    <a:pt x="0" y="1127313"/>
                  </a:lnTo>
                </a:path>
                <a:path w="226059" h="1577975">
                  <a:moveTo>
                    <a:pt x="225665" y="563656"/>
                  </a:moveTo>
                  <a:lnTo>
                    <a:pt x="0" y="563656"/>
                  </a:lnTo>
                </a:path>
                <a:path w="226059" h="1577975">
                  <a:moveTo>
                    <a:pt x="225665" y="225665"/>
                  </a:moveTo>
                  <a:lnTo>
                    <a:pt x="0" y="225665"/>
                  </a:lnTo>
                </a:path>
                <a:path w="226059" h="1577975">
                  <a:moveTo>
                    <a:pt x="0" y="1577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5765" y="10190687"/>
              <a:ext cx="338455" cy="1577975"/>
            </a:xfrm>
            <a:custGeom>
              <a:avLst/>
              <a:gdLst/>
              <a:ahLst/>
              <a:cxnLst/>
              <a:rect l="l" t="t" r="r" b="b"/>
              <a:pathLst>
                <a:path w="338455" h="1577975">
                  <a:moveTo>
                    <a:pt x="67800" y="1577632"/>
                  </a:moveTo>
                  <a:lnTo>
                    <a:pt x="0" y="1577632"/>
                  </a:lnTo>
                  <a:lnTo>
                    <a:pt x="0" y="0"/>
                  </a:lnTo>
                  <a:lnTo>
                    <a:pt x="33799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683425" y="10790486"/>
            <a:ext cx="116205" cy="380365"/>
          </a:xfrm>
          <a:prstGeom prst="rect">
            <a:avLst/>
          </a:prstGeom>
        </p:spPr>
        <p:txBody>
          <a:bodyPr vert="vert270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600" i="1" spc="-10" dirty="0">
                <a:latin typeface="Arial Narrow"/>
                <a:cs typeface="Arial Narrow"/>
              </a:rPr>
              <a:t>Погоджено: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46995" y="13009964"/>
            <a:ext cx="220345" cy="55435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 marR="5080" indent="174625">
              <a:lnSpc>
                <a:spcPts val="819"/>
              </a:lnSpc>
              <a:spcBef>
                <a:spcPts val="20"/>
              </a:spcBef>
            </a:pPr>
            <a:r>
              <a:rPr sz="600" i="1" dirty="0">
                <a:latin typeface="Arial Narrow"/>
                <a:cs typeface="Arial Narrow"/>
              </a:rPr>
              <a:t>Формат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25" dirty="0">
                <a:latin typeface="Arial Narrow"/>
                <a:cs typeface="Arial Narrow"/>
              </a:rPr>
              <a:t>А1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Інв. №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spc="-25" dirty="0">
                <a:latin typeface="Arial Narrow"/>
                <a:cs typeface="Arial Narrow"/>
              </a:rPr>
              <a:t>об.</a:t>
            </a:r>
            <a:endParaRPr sz="600" dirty="0">
              <a:latin typeface="Arial Narrow"/>
              <a:cs typeface="Arial Narrow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46995" y="12340928"/>
            <a:ext cx="345440" cy="60515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 marR="56515" indent="251460">
              <a:lnSpc>
                <a:spcPts val="819"/>
              </a:lnSpc>
              <a:spcBef>
                <a:spcPts val="20"/>
              </a:spcBef>
            </a:pPr>
            <a:r>
              <a:rPr sz="600" i="1" spc="-10" dirty="0">
                <a:latin typeface="Arial Narrow"/>
                <a:cs typeface="Arial Narrow"/>
              </a:rPr>
              <a:t>Копіював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Підпис і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дата</a:t>
            </a:r>
            <a:endParaRPr sz="600" dirty="0">
              <a:latin typeface="Arial Narrow"/>
              <a:cs typeface="Arial Narrow"/>
            </a:endParaRPr>
          </a:p>
          <a:p>
            <a:pPr marL="391160">
              <a:lnSpc>
                <a:spcPct val="100000"/>
              </a:lnSpc>
              <a:spcBef>
                <a:spcPts val="350"/>
              </a:spcBef>
            </a:pPr>
            <a:r>
              <a:rPr sz="500" i="1" spc="-10" dirty="0">
                <a:latin typeface="Arial Narrow"/>
                <a:cs typeface="Arial Narrow"/>
              </a:rPr>
              <a:t>21.11.21</a:t>
            </a:r>
            <a:endParaRPr sz="500" dirty="0">
              <a:latin typeface="Arial Narrow"/>
              <a:cs typeface="Arial Narrow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5127778" y="10291553"/>
            <a:ext cx="4142740" cy="19215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76835" indent="-65405">
              <a:lnSpc>
                <a:spcPct val="100000"/>
              </a:lnSpc>
              <a:spcBef>
                <a:spcPts val="120"/>
              </a:spcBef>
              <a:buAutoNum type="arabicPeriod"/>
              <a:tabLst>
                <a:tab pos="76835" algn="l"/>
              </a:tabLst>
            </a:pPr>
            <a:r>
              <a:rPr sz="600" i="1" dirty="0">
                <a:latin typeface="Arial Narrow"/>
                <a:cs typeface="Arial Narrow"/>
              </a:rPr>
              <a:t>За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відносну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відмітку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0.000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прийнято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рівень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чистої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підлоги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першого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поверху,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що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відповідає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абсолютній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відмітці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176.30м.</a:t>
            </a:r>
            <a:endParaRPr sz="600" dirty="0">
              <a:latin typeface="Arial Narrow"/>
              <a:cs typeface="Arial Narrow"/>
            </a:endParaRPr>
          </a:p>
          <a:p>
            <a:pPr marL="76835" marR="129539" indent="-64769">
              <a:lnSpc>
                <a:spcPts val="750"/>
              </a:lnSpc>
              <a:spcBef>
                <a:spcPts val="20"/>
              </a:spcBef>
              <a:buAutoNum type="arabicPeriod"/>
              <a:tabLst>
                <a:tab pos="76835" algn="l"/>
              </a:tabLst>
            </a:pPr>
            <a:r>
              <a:rPr sz="600" i="1" dirty="0">
                <a:latin typeface="Arial Narrow"/>
                <a:cs typeface="Arial Narrow"/>
              </a:rPr>
              <a:t>Даним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проектом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передбачено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декілька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варіантів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фундаментів: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пальоввий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використанням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забивної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технології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та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пальовий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spc="-50" dirty="0">
                <a:latin typeface="Arial Narrow"/>
                <a:cs typeface="Arial Narrow"/>
              </a:rPr>
              <a:t>з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використанням</a:t>
            </a:r>
            <a:r>
              <a:rPr sz="600" i="1" spc="6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буронабивної</a:t>
            </a:r>
            <a:r>
              <a:rPr sz="600" i="1" spc="7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технології.</a:t>
            </a:r>
            <a:endParaRPr sz="600" dirty="0">
              <a:latin typeface="Arial Narrow"/>
              <a:cs typeface="Arial Narrow"/>
            </a:endParaRPr>
          </a:p>
          <a:p>
            <a:pPr marL="16510">
              <a:lnSpc>
                <a:spcPts val="720"/>
              </a:lnSpc>
            </a:pPr>
            <a:r>
              <a:rPr sz="600" i="1" dirty="0">
                <a:latin typeface="Arial Narrow"/>
                <a:cs typeface="Arial Narrow"/>
              </a:rPr>
              <a:t>У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обох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варіантах</a:t>
            </a:r>
            <a:r>
              <a:rPr sz="600" i="1" spc="19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пальового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фундаменту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за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основу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під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нижніми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кінцями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паль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прийнято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ІГЕ-6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-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Глина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легка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пилувата,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зелено-</a:t>
            </a:r>
            <a:r>
              <a:rPr sz="600" i="1" spc="-10" dirty="0">
                <a:latin typeface="Arial Narrow"/>
                <a:cs typeface="Arial Narrow"/>
              </a:rPr>
              <a:t>сіра,</a:t>
            </a:r>
            <a:endParaRPr sz="600" dirty="0">
              <a:latin typeface="Arial Narrow"/>
              <a:cs typeface="Arial Narrow"/>
            </a:endParaRPr>
          </a:p>
          <a:p>
            <a:pPr marL="21590">
              <a:lnSpc>
                <a:spcPct val="100000"/>
              </a:lnSpc>
              <a:spcBef>
                <a:spcPts val="30"/>
              </a:spcBef>
            </a:pPr>
            <a:r>
              <a:rPr sz="600" i="1" dirty="0">
                <a:latin typeface="Arial Narrow"/>
                <a:cs typeface="Arial Narrow"/>
              </a:rPr>
              <a:t>місцями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темно-коричнева,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включенням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дресви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карбонатів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до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5-</a:t>
            </a:r>
            <a:r>
              <a:rPr sz="600" i="1" spc="-25" dirty="0">
                <a:latin typeface="Arial Narrow"/>
                <a:cs typeface="Arial Narrow"/>
              </a:rPr>
              <a:t>7%.</a:t>
            </a:r>
            <a:endParaRPr sz="600" dirty="0">
              <a:latin typeface="Arial Narrow"/>
              <a:cs typeface="Arial Narrow"/>
            </a:endParaRPr>
          </a:p>
          <a:p>
            <a:pPr marL="74930" marR="5080" indent="-64769">
              <a:lnSpc>
                <a:spcPts val="750"/>
              </a:lnSpc>
              <a:spcBef>
                <a:spcPts val="20"/>
              </a:spcBef>
              <a:buAutoNum type="arabicPeriod" startAt="3"/>
              <a:tabLst>
                <a:tab pos="76835" algn="l"/>
              </a:tabLst>
            </a:pPr>
            <a:r>
              <a:rPr sz="600" i="1" dirty="0">
                <a:latin typeface="Arial Narrow"/>
                <a:cs typeface="Arial Narrow"/>
              </a:rPr>
              <a:t>Перед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початком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виконання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робіт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по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влаштуванню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ростверків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голови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забивних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паль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(Варіант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№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1)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розбити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до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позначок,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вказаних</a:t>
            </a:r>
            <a:r>
              <a:rPr sz="600" i="1" spc="500" dirty="0">
                <a:latin typeface="Arial Narrow"/>
                <a:cs typeface="Arial Narrow"/>
              </a:rPr>
              <a:t> 	</a:t>
            </a:r>
            <a:r>
              <a:rPr sz="600" i="1" dirty="0">
                <a:latin typeface="Arial Narrow"/>
                <a:cs typeface="Arial Narrow"/>
              </a:rPr>
              <a:t>в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специфікації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паль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випуском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поздовжньої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арматури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тіло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ростверку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на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250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spc="-25" dirty="0">
                <a:latin typeface="Arial Narrow"/>
                <a:cs typeface="Arial Narrow"/>
              </a:rPr>
              <a:t>мм.</a:t>
            </a:r>
            <a:endParaRPr sz="600" dirty="0">
              <a:latin typeface="Arial Narrow"/>
              <a:cs typeface="Arial Narrow"/>
            </a:endParaRPr>
          </a:p>
          <a:p>
            <a:pPr marL="74295" indent="-64769">
              <a:lnSpc>
                <a:spcPts val="720"/>
              </a:lnSpc>
              <a:buAutoNum type="arabicPeriod" startAt="3"/>
              <a:tabLst>
                <a:tab pos="74295" algn="l"/>
              </a:tabLst>
            </a:pPr>
            <a:r>
              <a:rPr sz="600" i="1" dirty="0">
                <a:latin typeface="Arial Narrow"/>
                <a:cs typeface="Arial Narrow"/>
              </a:rPr>
              <a:t>Ростверки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виконувати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важкого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бетону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класу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C20/25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(В25)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W6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F200.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Під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ростверками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виконати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бетонну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підготовку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бетону</a:t>
            </a:r>
            <a:endParaRPr sz="600" dirty="0">
              <a:latin typeface="Arial Narrow"/>
              <a:cs typeface="Arial Narrow"/>
            </a:endParaRPr>
          </a:p>
          <a:p>
            <a:pPr marL="73025">
              <a:lnSpc>
                <a:spcPct val="100000"/>
              </a:lnSpc>
              <a:spcBef>
                <a:spcPts val="30"/>
              </a:spcBef>
            </a:pPr>
            <a:r>
              <a:rPr sz="600" i="1" dirty="0">
                <a:latin typeface="Arial Narrow"/>
                <a:cs typeface="Arial Narrow"/>
              </a:rPr>
              <a:t>С8/10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(В7.5)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товщиною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100мм,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що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перевищує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розміри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ростверку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на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100мм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кожен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бік.</a:t>
            </a:r>
            <a:endParaRPr sz="600" dirty="0">
              <a:latin typeface="Arial Narrow"/>
              <a:cs typeface="Arial Narrow"/>
            </a:endParaRPr>
          </a:p>
          <a:p>
            <a:pPr marL="71120" marR="162560" indent="-59690">
              <a:lnSpc>
                <a:spcPts val="750"/>
              </a:lnSpc>
              <a:spcBef>
                <a:spcPts val="20"/>
              </a:spcBef>
              <a:buAutoNum type="arabicPeriod" startAt="5"/>
              <a:tabLst>
                <a:tab pos="71120" algn="l"/>
                <a:tab pos="76200" algn="l"/>
              </a:tabLst>
            </a:pPr>
            <a:r>
              <a:rPr sz="600" i="1" dirty="0">
                <a:latin typeface="Arial Narrow"/>
                <a:cs typeface="Arial Narrow"/>
              </a:rPr>
              <a:t>	Бокові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поверхні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фундаментів,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що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контактують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грунтом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покрити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гідроізоляційною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бітумною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холодною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мастикою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(по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типу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ТехноНИКОЛЬ</a:t>
            </a:r>
            <a:r>
              <a:rPr sz="600" i="1" spc="1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№24)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за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два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рази.</a:t>
            </a:r>
            <a:endParaRPr sz="600" dirty="0">
              <a:latin typeface="Arial Narrow"/>
              <a:cs typeface="Arial Narrow"/>
            </a:endParaRPr>
          </a:p>
          <a:p>
            <a:pPr marL="77470" indent="-65405">
              <a:lnSpc>
                <a:spcPts val="710"/>
              </a:lnSpc>
              <a:buAutoNum type="arabicPeriod" startAt="5"/>
              <a:tabLst>
                <a:tab pos="77470" algn="l"/>
              </a:tabLst>
            </a:pPr>
            <a:r>
              <a:rPr sz="600" i="1" dirty="0">
                <a:latin typeface="Arial Narrow"/>
                <a:cs typeface="Arial Narrow"/>
              </a:rPr>
              <a:t>Анкеровку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арматури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і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стики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арматури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внахльостку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виконувати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врахуванням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вимог</a:t>
            </a:r>
            <a:r>
              <a:rPr sz="600" i="1" spc="5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"Рекоментации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по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применению</a:t>
            </a:r>
            <a:endParaRPr sz="600" dirty="0">
              <a:latin typeface="Arial Narrow"/>
              <a:cs typeface="Arial Narrow"/>
            </a:endParaRPr>
          </a:p>
          <a:p>
            <a:pPr marL="76200" marR="563245">
              <a:lnSpc>
                <a:spcPct val="104000"/>
              </a:lnSpc>
            </a:pPr>
            <a:r>
              <a:rPr sz="600" i="1" dirty="0">
                <a:latin typeface="Arial Narrow"/>
                <a:cs typeface="Arial Narrow"/>
              </a:rPr>
              <a:t>арматурного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проката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по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ДСТУ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3760-98</a:t>
            </a:r>
            <a:r>
              <a:rPr sz="600" i="1" spc="5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при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проектировании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и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изготовлении</a:t>
            </a:r>
            <a:r>
              <a:rPr sz="600" i="1" spc="2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железобетонных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конструкций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spc="-25" dirty="0">
                <a:latin typeface="Arial Narrow"/>
                <a:cs typeface="Arial Narrow"/>
              </a:rPr>
              <a:t>без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предварительного</a:t>
            </a:r>
            <a:r>
              <a:rPr sz="600" i="1" spc="7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напряжения</a:t>
            </a:r>
            <a:r>
              <a:rPr sz="600" i="1" spc="75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арматуры".</a:t>
            </a:r>
            <a:endParaRPr sz="600" dirty="0">
              <a:latin typeface="Arial Narrow"/>
              <a:cs typeface="Arial Narrow"/>
            </a:endParaRPr>
          </a:p>
          <a:p>
            <a:pPr marL="76200" marR="58419" indent="-66040">
              <a:lnSpc>
                <a:spcPts val="750"/>
              </a:lnSpc>
              <a:spcBef>
                <a:spcPts val="20"/>
              </a:spcBef>
              <a:buAutoNum type="arabicPeriod" startAt="7"/>
              <a:tabLst>
                <a:tab pos="76200" algn="l"/>
              </a:tabLst>
            </a:pPr>
            <a:r>
              <a:rPr sz="600" i="1" dirty="0">
                <a:latin typeface="Arial Narrow"/>
                <a:cs typeface="Arial Narrow"/>
              </a:rPr>
              <a:t>Влаштування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паль,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опалубні,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арматурні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і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бетонні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роботи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вести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згідно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ПВР,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виконаного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відповідно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до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даного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проекту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і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вимог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ДСТУ-Н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В.2.6-203:2015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«Настанова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виконання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робіт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при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виготовленні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та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монтажі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будівельних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конструкцій»,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ДСТУ-Н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spc="-50" dirty="0">
                <a:latin typeface="Arial Narrow"/>
                <a:cs typeface="Arial Narrow"/>
              </a:rPr>
              <a:t>Б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В.2.1-28:2013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(СНиП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3.02.01-87,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MOD)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"Настанова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щодо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проведення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земляних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робіт,</a:t>
            </a:r>
            <a:r>
              <a:rPr sz="600" i="1" spc="5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улаштування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основ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та</a:t>
            </a:r>
            <a:r>
              <a:rPr sz="600" i="1" spc="5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спорудження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фундаментів"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та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ДБН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А.3.2-2-2009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"Система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стандартів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безпеки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праці.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Промислова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безпека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у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будівництві.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Основні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положення".</a:t>
            </a:r>
            <a:endParaRPr sz="600" dirty="0">
              <a:latin typeface="Arial Narrow"/>
              <a:cs typeface="Arial Narrow"/>
            </a:endParaRPr>
          </a:p>
          <a:p>
            <a:pPr marL="76200" indent="-64769">
              <a:lnSpc>
                <a:spcPts val="710"/>
              </a:lnSpc>
              <a:buAutoNum type="arabicPeriod" startAt="7"/>
              <a:tabLst>
                <a:tab pos="76200" algn="l"/>
              </a:tabLst>
            </a:pPr>
            <a:r>
              <a:rPr sz="600" i="1" dirty="0">
                <a:latin typeface="Arial Narrow"/>
                <a:cs typeface="Arial Narrow"/>
              </a:rPr>
              <a:t>За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ДБН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А.3.1-5:2016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"Організація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будівельного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виробництва"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приховані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роботи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на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відповідальні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конструкції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належать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огляду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spc="-50" dirty="0">
                <a:latin typeface="Arial Narrow"/>
                <a:cs typeface="Arial Narrow"/>
              </a:rPr>
              <a:t>з</a:t>
            </a:r>
            <a:endParaRPr sz="600" dirty="0">
              <a:latin typeface="Arial Narrow"/>
              <a:cs typeface="Arial Narrow"/>
            </a:endParaRPr>
          </a:p>
          <a:p>
            <a:pPr marL="76200">
              <a:lnSpc>
                <a:spcPct val="100000"/>
              </a:lnSpc>
              <a:spcBef>
                <a:spcPts val="30"/>
              </a:spcBef>
            </a:pPr>
            <a:r>
              <a:rPr sz="600" i="1" dirty="0">
                <a:latin typeface="Arial Narrow"/>
                <a:cs typeface="Arial Narrow"/>
              </a:rPr>
              <a:t>підписом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актів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на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закриття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прихованих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робіт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і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актів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проміжного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прийняття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відповідальних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конструкцій.</a:t>
            </a:r>
            <a:endParaRPr sz="600" dirty="0">
              <a:latin typeface="Arial Narrow"/>
              <a:cs typeface="Arial Narrow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857413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857413" y="4379050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857413" y="404105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57413" y="2689091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57413" y="2351099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86105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86105" y="370306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662542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662542" y="370306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62542" y="20131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643123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643123" y="4379050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643123" y="404105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643123" y="370306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643123" y="20131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117728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117728" y="4379050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117728" y="404105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117728" y="370306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117728" y="2689091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117728" y="2351099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117728" y="20131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13767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13767" y="4379050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713767" y="404105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713767" y="370306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309807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309807" y="2689091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309807" y="2351099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309807" y="20131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784412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784412" y="4379050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784412" y="370306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784412" y="20131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763981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763981" y="370306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763981" y="20131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1240418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1240418" y="50550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1240418" y="4717042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1240418" y="370306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1240418" y="20131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1240418" y="167511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1240418" y="1417068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2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2570122" y="539302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2570122" y="50550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2570122" y="404105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2570122" y="2351099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2570122" y="1417068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2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" name="object 72"/>
          <p:cNvGrpSpPr/>
          <p:nvPr/>
        </p:nvGrpSpPr>
        <p:grpSpPr>
          <a:xfrm>
            <a:off x="1598039" y="1415798"/>
            <a:ext cx="11242040" cy="5069840"/>
            <a:chOff x="1598039" y="1415798"/>
            <a:chExt cx="11242040" cy="5069840"/>
          </a:xfrm>
        </p:grpSpPr>
        <p:sp>
          <p:nvSpPr>
            <p:cNvPr id="73" name="object 73"/>
            <p:cNvSpPr/>
            <p:nvPr/>
          </p:nvSpPr>
          <p:spPr>
            <a:xfrm>
              <a:off x="2857413" y="606900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856401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857413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856395" y="535862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60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39" h="340360">
                  <a:moveTo>
                    <a:pt x="2019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857413" y="505503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856401" y="502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857413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856395" y="4006658"/>
              <a:ext cx="2540" cy="678180"/>
            </a:xfrm>
            <a:custGeom>
              <a:avLst/>
              <a:gdLst/>
              <a:ahLst/>
              <a:cxnLst/>
              <a:rect l="l" t="t" r="r" b="b"/>
              <a:pathLst>
                <a:path w="2539" h="678179">
                  <a:moveTo>
                    <a:pt x="2019" y="676998"/>
                  </a:moveTo>
                  <a:lnTo>
                    <a:pt x="1727" y="676275"/>
                  </a:lnTo>
                  <a:lnTo>
                    <a:pt x="1016" y="675982"/>
                  </a:lnTo>
                  <a:lnTo>
                    <a:pt x="292" y="676275"/>
                  </a:lnTo>
                  <a:lnTo>
                    <a:pt x="0" y="676998"/>
                  </a:lnTo>
                  <a:lnTo>
                    <a:pt x="292" y="677710"/>
                  </a:lnTo>
                  <a:lnTo>
                    <a:pt x="1016" y="678002"/>
                  </a:lnTo>
                  <a:lnTo>
                    <a:pt x="1727" y="677710"/>
                  </a:lnTo>
                  <a:lnTo>
                    <a:pt x="2019" y="676998"/>
                  </a:lnTo>
                  <a:close/>
                </a:path>
                <a:path w="2539" h="678179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39" h="678179">
                  <a:moveTo>
                    <a:pt x="2019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857413" y="370306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856401" y="36686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857413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856401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857413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856395" y="2315691"/>
              <a:ext cx="2540" cy="678180"/>
            </a:xfrm>
            <a:custGeom>
              <a:avLst/>
              <a:gdLst/>
              <a:ahLst/>
              <a:cxnLst/>
              <a:rect l="l" t="t" r="r" b="b"/>
              <a:pathLst>
                <a:path w="2539" h="678180">
                  <a:moveTo>
                    <a:pt x="2019" y="676986"/>
                  </a:moveTo>
                  <a:lnTo>
                    <a:pt x="1727" y="676275"/>
                  </a:lnTo>
                  <a:lnTo>
                    <a:pt x="1016" y="675982"/>
                  </a:lnTo>
                  <a:lnTo>
                    <a:pt x="292" y="676275"/>
                  </a:lnTo>
                  <a:lnTo>
                    <a:pt x="0" y="676986"/>
                  </a:lnTo>
                  <a:lnTo>
                    <a:pt x="292" y="677710"/>
                  </a:lnTo>
                  <a:lnTo>
                    <a:pt x="1016" y="678002"/>
                  </a:lnTo>
                  <a:lnTo>
                    <a:pt x="1727" y="677710"/>
                  </a:lnTo>
                  <a:lnTo>
                    <a:pt x="2019" y="676986"/>
                  </a:lnTo>
                  <a:close/>
                </a:path>
                <a:path w="2539" h="678180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85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16" y="340017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39" h="678180">
                  <a:moveTo>
                    <a:pt x="2019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857413" y="201310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856401" y="19776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857413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856401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857413" y="1417068"/>
              <a:ext cx="1329055" cy="4842510"/>
            </a:xfrm>
            <a:custGeom>
              <a:avLst/>
              <a:gdLst/>
              <a:ahLst/>
              <a:cxnLst/>
              <a:rect l="l" t="t" r="r" b="b"/>
              <a:pathLst>
                <a:path w="1329054" h="4842510">
                  <a:moveTo>
                    <a:pt x="0" y="190246"/>
                  </a:moveTo>
                  <a:lnTo>
                    <a:pt x="0" y="0"/>
                  </a:lnTo>
                </a:path>
                <a:path w="1329054" h="4842510">
                  <a:moveTo>
                    <a:pt x="1328692" y="4842187"/>
                  </a:moveTo>
                  <a:lnTo>
                    <a:pt x="1328692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185093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186105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185081" y="535862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39" h="340360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186105" y="505503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185093" y="502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186105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185093" y="4682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186105" y="437905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185093" y="4344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186105" y="404105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4185081" y="3668673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60">
                  <a:moveTo>
                    <a:pt x="2032" y="339001"/>
                  </a:moveTo>
                  <a:lnTo>
                    <a:pt x="1727" y="338277"/>
                  </a:lnTo>
                  <a:lnTo>
                    <a:pt x="1016" y="337985"/>
                  </a:lnTo>
                  <a:lnTo>
                    <a:pt x="304" y="338277"/>
                  </a:lnTo>
                  <a:lnTo>
                    <a:pt x="0" y="339001"/>
                  </a:lnTo>
                  <a:lnTo>
                    <a:pt x="304" y="339712"/>
                  </a:lnTo>
                  <a:lnTo>
                    <a:pt x="1016" y="340004"/>
                  </a:lnTo>
                  <a:lnTo>
                    <a:pt x="1727" y="339712"/>
                  </a:lnTo>
                  <a:lnTo>
                    <a:pt x="2032" y="339001"/>
                  </a:lnTo>
                  <a:close/>
                </a:path>
                <a:path w="2539" h="340360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4186105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4185093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186105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185093" y="29916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186105" y="268909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185093" y="2653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186105" y="235109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4185093" y="23156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186105" y="201310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185093" y="19776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186105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4185093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186105" y="1417068"/>
              <a:ext cx="1477010" cy="4842510"/>
            </a:xfrm>
            <a:custGeom>
              <a:avLst/>
              <a:gdLst/>
              <a:ahLst/>
              <a:cxnLst/>
              <a:rect l="l" t="t" r="r" b="b"/>
              <a:pathLst>
                <a:path w="1477010" h="4842510">
                  <a:moveTo>
                    <a:pt x="0" y="190246"/>
                  </a:moveTo>
                  <a:lnTo>
                    <a:pt x="0" y="0"/>
                  </a:lnTo>
                </a:path>
                <a:path w="1477010" h="4842510">
                  <a:moveTo>
                    <a:pt x="1476437" y="4842187"/>
                  </a:moveTo>
                  <a:lnTo>
                    <a:pt x="1476437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5661530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662542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661520" y="535862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39" h="340360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5662542" y="505503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661530" y="502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662542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661530" y="4682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662542" y="437905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661530" y="4344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662542" y="404105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661520" y="3668673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60">
                  <a:moveTo>
                    <a:pt x="2032" y="339001"/>
                  </a:moveTo>
                  <a:lnTo>
                    <a:pt x="1727" y="338277"/>
                  </a:lnTo>
                  <a:lnTo>
                    <a:pt x="1016" y="337985"/>
                  </a:lnTo>
                  <a:lnTo>
                    <a:pt x="304" y="338277"/>
                  </a:lnTo>
                  <a:lnTo>
                    <a:pt x="0" y="339001"/>
                  </a:lnTo>
                  <a:lnTo>
                    <a:pt x="304" y="339712"/>
                  </a:lnTo>
                  <a:lnTo>
                    <a:pt x="1016" y="340004"/>
                  </a:lnTo>
                  <a:lnTo>
                    <a:pt x="1727" y="339712"/>
                  </a:lnTo>
                  <a:lnTo>
                    <a:pt x="2032" y="339001"/>
                  </a:lnTo>
                  <a:close/>
                </a:path>
                <a:path w="2539" h="340360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662542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661530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662542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5661530" y="29916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662542" y="268909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661530" y="2653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662542" y="235109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661520" y="1977693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39" h="340360">
                  <a:moveTo>
                    <a:pt x="2032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304" y="304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662542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5661530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662542" y="1417068"/>
              <a:ext cx="981075" cy="4842510"/>
            </a:xfrm>
            <a:custGeom>
              <a:avLst/>
              <a:gdLst/>
              <a:ahLst/>
              <a:cxnLst/>
              <a:rect l="l" t="t" r="r" b="b"/>
              <a:pathLst>
                <a:path w="981075" h="4842510">
                  <a:moveTo>
                    <a:pt x="0" y="190246"/>
                  </a:moveTo>
                  <a:lnTo>
                    <a:pt x="0" y="0"/>
                  </a:lnTo>
                </a:path>
                <a:path w="981075" h="4842510">
                  <a:moveTo>
                    <a:pt x="980580" y="4842187"/>
                  </a:moveTo>
                  <a:lnTo>
                    <a:pt x="980580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6642111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6643123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6642100" y="535862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60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6643123" y="505503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6642111" y="502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6643123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6642100" y="3668673"/>
              <a:ext cx="2540" cy="1016000"/>
            </a:xfrm>
            <a:custGeom>
              <a:avLst/>
              <a:gdLst/>
              <a:ahLst/>
              <a:cxnLst/>
              <a:rect l="l" t="t" r="r" b="b"/>
              <a:pathLst>
                <a:path w="2540" h="1016000">
                  <a:moveTo>
                    <a:pt x="2032" y="1014984"/>
                  </a:moveTo>
                  <a:lnTo>
                    <a:pt x="1727" y="1014260"/>
                  </a:lnTo>
                  <a:lnTo>
                    <a:pt x="1016" y="1013968"/>
                  </a:lnTo>
                  <a:lnTo>
                    <a:pt x="304" y="1014260"/>
                  </a:lnTo>
                  <a:lnTo>
                    <a:pt x="0" y="1014984"/>
                  </a:lnTo>
                  <a:lnTo>
                    <a:pt x="304" y="1015695"/>
                  </a:lnTo>
                  <a:lnTo>
                    <a:pt x="1016" y="1015987"/>
                  </a:lnTo>
                  <a:lnTo>
                    <a:pt x="1727" y="1015695"/>
                  </a:lnTo>
                  <a:lnTo>
                    <a:pt x="2032" y="1014984"/>
                  </a:lnTo>
                  <a:close/>
                </a:path>
                <a:path w="2540" h="1016000">
                  <a:moveTo>
                    <a:pt x="2032" y="676986"/>
                  </a:moveTo>
                  <a:lnTo>
                    <a:pt x="1727" y="676275"/>
                  </a:lnTo>
                  <a:lnTo>
                    <a:pt x="1016" y="675982"/>
                  </a:lnTo>
                  <a:lnTo>
                    <a:pt x="304" y="676275"/>
                  </a:lnTo>
                  <a:lnTo>
                    <a:pt x="0" y="676986"/>
                  </a:lnTo>
                  <a:lnTo>
                    <a:pt x="304" y="677710"/>
                  </a:lnTo>
                  <a:lnTo>
                    <a:pt x="1016" y="678002"/>
                  </a:lnTo>
                  <a:lnTo>
                    <a:pt x="1727" y="677710"/>
                  </a:lnTo>
                  <a:lnTo>
                    <a:pt x="2032" y="676986"/>
                  </a:lnTo>
                  <a:close/>
                </a:path>
                <a:path w="2540" h="1016000">
                  <a:moveTo>
                    <a:pt x="2032" y="339001"/>
                  </a:moveTo>
                  <a:lnTo>
                    <a:pt x="1727" y="338277"/>
                  </a:lnTo>
                  <a:lnTo>
                    <a:pt x="1016" y="337985"/>
                  </a:lnTo>
                  <a:lnTo>
                    <a:pt x="304" y="338277"/>
                  </a:lnTo>
                  <a:lnTo>
                    <a:pt x="0" y="339001"/>
                  </a:lnTo>
                  <a:lnTo>
                    <a:pt x="304" y="339712"/>
                  </a:lnTo>
                  <a:lnTo>
                    <a:pt x="1016" y="340004"/>
                  </a:lnTo>
                  <a:lnTo>
                    <a:pt x="1727" y="339712"/>
                  </a:lnTo>
                  <a:lnTo>
                    <a:pt x="2032" y="339001"/>
                  </a:lnTo>
                  <a:close/>
                </a:path>
                <a:path w="2540" h="1016000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6643123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642111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643123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642111" y="29916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643123" y="268909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642111" y="2653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643123" y="235109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642100" y="1977693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60">
                  <a:moveTo>
                    <a:pt x="2032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304" y="304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643123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42111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43123" y="1417068"/>
              <a:ext cx="474980" cy="4842510"/>
            </a:xfrm>
            <a:custGeom>
              <a:avLst/>
              <a:gdLst/>
              <a:ahLst/>
              <a:cxnLst/>
              <a:rect l="l" t="t" r="r" b="b"/>
              <a:pathLst>
                <a:path w="474979" h="4842510">
                  <a:moveTo>
                    <a:pt x="0" y="190246"/>
                  </a:moveTo>
                  <a:lnTo>
                    <a:pt x="0" y="0"/>
                  </a:lnTo>
                </a:path>
                <a:path w="474979" h="4842510">
                  <a:moveTo>
                    <a:pt x="474605" y="4842187"/>
                  </a:moveTo>
                  <a:lnTo>
                    <a:pt x="474605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116716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117728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116711" y="535862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60">
                  <a:moveTo>
                    <a:pt x="2019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117728" y="505503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116716" y="502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117728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116711" y="3668673"/>
              <a:ext cx="2540" cy="1016000"/>
            </a:xfrm>
            <a:custGeom>
              <a:avLst/>
              <a:gdLst/>
              <a:ahLst/>
              <a:cxnLst/>
              <a:rect l="l" t="t" r="r" b="b"/>
              <a:pathLst>
                <a:path w="2540" h="1016000">
                  <a:moveTo>
                    <a:pt x="2019" y="1014984"/>
                  </a:moveTo>
                  <a:lnTo>
                    <a:pt x="1727" y="1014260"/>
                  </a:lnTo>
                  <a:lnTo>
                    <a:pt x="1016" y="1013968"/>
                  </a:lnTo>
                  <a:lnTo>
                    <a:pt x="292" y="1014260"/>
                  </a:lnTo>
                  <a:lnTo>
                    <a:pt x="0" y="1014984"/>
                  </a:lnTo>
                  <a:lnTo>
                    <a:pt x="292" y="1015695"/>
                  </a:lnTo>
                  <a:lnTo>
                    <a:pt x="1016" y="1015987"/>
                  </a:lnTo>
                  <a:lnTo>
                    <a:pt x="1727" y="1015695"/>
                  </a:lnTo>
                  <a:lnTo>
                    <a:pt x="2019" y="1014984"/>
                  </a:lnTo>
                  <a:close/>
                </a:path>
                <a:path w="2540" h="1016000">
                  <a:moveTo>
                    <a:pt x="2019" y="676986"/>
                  </a:moveTo>
                  <a:lnTo>
                    <a:pt x="1727" y="676275"/>
                  </a:lnTo>
                  <a:lnTo>
                    <a:pt x="1016" y="675982"/>
                  </a:lnTo>
                  <a:lnTo>
                    <a:pt x="292" y="676275"/>
                  </a:lnTo>
                  <a:lnTo>
                    <a:pt x="0" y="676986"/>
                  </a:lnTo>
                  <a:lnTo>
                    <a:pt x="292" y="677710"/>
                  </a:lnTo>
                  <a:lnTo>
                    <a:pt x="1016" y="678002"/>
                  </a:lnTo>
                  <a:lnTo>
                    <a:pt x="1727" y="677710"/>
                  </a:lnTo>
                  <a:lnTo>
                    <a:pt x="2019" y="676986"/>
                  </a:lnTo>
                  <a:close/>
                </a:path>
                <a:path w="2540" h="1016000">
                  <a:moveTo>
                    <a:pt x="2019" y="339001"/>
                  </a:moveTo>
                  <a:lnTo>
                    <a:pt x="1727" y="338277"/>
                  </a:lnTo>
                  <a:lnTo>
                    <a:pt x="1016" y="337985"/>
                  </a:lnTo>
                  <a:lnTo>
                    <a:pt x="292" y="338277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16" y="340004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1016000">
                  <a:moveTo>
                    <a:pt x="2019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117728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116716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117728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116711" y="1977693"/>
              <a:ext cx="2540" cy="1016000"/>
            </a:xfrm>
            <a:custGeom>
              <a:avLst/>
              <a:gdLst/>
              <a:ahLst/>
              <a:cxnLst/>
              <a:rect l="l" t="t" r="r" b="b"/>
              <a:pathLst>
                <a:path w="2540" h="1016000">
                  <a:moveTo>
                    <a:pt x="2019" y="1014984"/>
                  </a:moveTo>
                  <a:lnTo>
                    <a:pt x="1727" y="1014272"/>
                  </a:lnTo>
                  <a:lnTo>
                    <a:pt x="1016" y="1013980"/>
                  </a:lnTo>
                  <a:lnTo>
                    <a:pt x="292" y="1014272"/>
                  </a:lnTo>
                  <a:lnTo>
                    <a:pt x="0" y="1014984"/>
                  </a:lnTo>
                  <a:lnTo>
                    <a:pt x="292" y="1015707"/>
                  </a:lnTo>
                  <a:lnTo>
                    <a:pt x="1016" y="1016000"/>
                  </a:lnTo>
                  <a:lnTo>
                    <a:pt x="1727" y="1015707"/>
                  </a:lnTo>
                  <a:lnTo>
                    <a:pt x="2019" y="1014984"/>
                  </a:lnTo>
                  <a:close/>
                </a:path>
                <a:path w="2540" h="1016000">
                  <a:moveTo>
                    <a:pt x="2019" y="676998"/>
                  </a:moveTo>
                  <a:lnTo>
                    <a:pt x="1727" y="676287"/>
                  </a:lnTo>
                  <a:lnTo>
                    <a:pt x="1016" y="675982"/>
                  </a:lnTo>
                  <a:lnTo>
                    <a:pt x="292" y="676287"/>
                  </a:lnTo>
                  <a:lnTo>
                    <a:pt x="0" y="676998"/>
                  </a:lnTo>
                  <a:lnTo>
                    <a:pt x="292" y="677710"/>
                  </a:lnTo>
                  <a:lnTo>
                    <a:pt x="1016" y="678014"/>
                  </a:lnTo>
                  <a:lnTo>
                    <a:pt x="1727" y="677710"/>
                  </a:lnTo>
                  <a:lnTo>
                    <a:pt x="2019" y="676998"/>
                  </a:lnTo>
                  <a:close/>
                </a:path>
                <a:path w="2540" h="1016000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1016000">
                  <a:moveTo>
                    <a:pt x="2019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292" y="304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117728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116716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117728" y="1417068"/>
              <a:ext cx="596265" cy="4842510"/>
            </a:xfrm>
            <a:custGeom>
              <a:avLst/>
              <a:gdLst/>
              <a:ahLst/>
              <a:cxnLst/>
              <a:rect l="l" t="t" r="r" b="b"/>
              <a:pathLst>
                <a:path w="596265" h="4842510">
                  <a:moveTo>
                    <a:pt x="0" y="190246"/>
                  </a:moveTo>
                  <a:lnTo>
                    <a:pt x="0" y="0"/>
                  </a:lnTo>
                </a:path>
                <a:path w="596265" h="4842510">
                  <a:moveTo>
                    <a:pt x="596039" y="4842187"/>
                  </a:moveTo>
                  <a:lnTo>
                    <a:pt x="596039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712755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7713768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7712748" y="535862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60">
                  <a:moveTo>
                    <a:pt x="2019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7713768" y="505503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7712755" y="502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7713768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712748" y="3668673"/>
              <a:ext cx="2540" cy="1016000"/>
            </a:xfrm>
            <a:custGeom>
              <a:avLst/>
              <a:gdLst/>
              <a:ahLst/>
              <a:cxnLst/>
              <a:rect l="l" t="t" r="r" b="b"/>
              <a:pathLst>
                <a:path w="2540" h="1016000">
                  <a:moveTo>
                    <a:pt x="2019" y="1014984"/>
                  </a:moveTo>
                  <a:lnTo>
                    <a:pt x="1727" y="1014260"/>
                  </a:lnTo>
                  <a:lnTo>
                    <a:pt x="1016" y="1013968"/>
                  </a:lnTo>
                  <a:lnTo>
                    <a:pt x="292" y="1014260"/>
                  </a:lnTo>
                  <a:lnTo>
                    <a:pt x="0" y="1014984"/>
                  </a:lnTo>
                  <a:lnTo>
                    <a:pt x="292" y="1015695"/>
                  </a:lnTo>
                  <a:lnTo>
                    <a:pt x="1016" y="1015987"/>
                  </a:lnTo>
                  <a:lnTo>
                    <a:pt x="1727" y="1015695"/>
                  </a:lnTo>
                  <a:lnTo>
                    <a:pt x="2019" y="1014984"/>
                  </a:lnTo>
                  <a:close/>
                </a:path>
                <a:path w="2540" h="1016000">
                  <a:moveTo>
                    <a:pt x="2019" y="676986"/>
                  </a:moveTo>
                  <a:lnTo>
                    <a:pt x="1727" y="676275"/>
                  </a:lnTo>
                  <a:lnTo>
                    <a:pt x="1016" y="675982"/>
                  </a:lnTo>
                  <a:lnTo>
                    <a:pt x="292" y="676275"/>
                  </a:lnTo>
                  <a:lnTo>
                    <a:pt x="0" y="676986"/>
                  </a:lnTo>
                  <a:lnTo>
                    <a:pt x="292" y="677710"/>
                  </a:lnTo>
                  <a:lnTo>
                    <a:pt x="1016" y="678002"/>
                  </a:lnTo>
                  <a:lnTo>
                    <a:pt x="1727" y="677710"/>
                  </a:lnTo>
                  <a:lnTo>
                    <a:pt x="2019" y="676986"/>
                  </a:lnTo>
                  <a:close/>
                </a:path>
                <a:path w="2540" h="1016000">
                  <a:moveTo>
                    <a:pt x="2019" y="339001"/>
                  </a:moveTo>
                  <a:lnTo>
                    <a:pt x="1727" y="338277"/>
                  </a:lnTo>
                  <a:lnTo>
                    <a:pt x="1016" y="337985"/>
                  </a:lnTo>
                  <a:lnTo>
                    <a:pt x="292" y="338277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16" y="340004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1016000">
                  <a:moveTo>
                    <a:pt x="2019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713768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712755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713768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712755" y="29916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713768" y="268909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712748" y="1977693"/>
              <a:ext cx="2540" cy="678180"/>
            </a:xfrm>
            <a:custGeom>
              <a:avLst/>
              <a:gdLst/>
              <a:ahLst/>
              <a:cxnLst/>
              <a:rect l="l" t="t" r="r" b="b"/>
              <a:pathLst>
                <a:path w="2540" h="678180">
                  <a:moveTo>
                    <a:pt x="2019" y="676998"/>
                  </a:moveTo>
                  <a:lnTo>
                    <a:pt x="1727" y="676287"/>
                  </a:lnTo>
                  <a:lnTo>
                    <a:pt x="1016" y="675982"/>
                  </a:lnTo>
                  <a:lnTo>
                    <a:pt x="292" y="676287"/>
                  </a:lnTo>
                  <a:lnTo>
                    <a:pt x="0" y="676998"/>
                  </a:lnTo>
                  <a:lnTo>
                    <a:pt x="292" y="677710"/>
                  </a:lnTo>
                  <a:lnTo>
                    <a:pt x="1016" y="678014"/>
                  </a:lnTo>
                  <a:lnTo>
                    <a:pt x="1727" y="677710"/>
                  </a:lnTo>
                  <a:lnTo>
                    <a:pt x="2019" y="676998"/>
                  </a:lnTo>
                  <a:close/>
                </a:path>
                <a:path w="2540" h="678180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678180">
                  <a:moveTo>
                    <a:pt x="2019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292" y="304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713768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712755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713768" y="1417068"/>
              <a:ext cx="596265" cy="4842510"/>
            </a:xfrm>
            <a:custGeom>
              <a:avLst/>
              <a:gdLst/>
              <a:ahLst/>
              <a:cxnLst/>
              <a:rect l="l" t="t" r="r" b="b"/>
              <a:pathLst>
                <a:path w="596265" h="4842510">
                  <a:moveTo>
                    <a:pt x="0" y="190246"/>
                  </a:moveTo>
                  <a:lnTo>
                    <a:pt x="0" y="0"/>
                  </a:lnTo>
                </a:path>
                <a:path w="596265" h="4842510">
                  <a:moveTo>
                    <a:pt x="596039" y="4842187"/>
                  </a:moveTo>
                  <a:lnTo>
                    <a:pt x="596039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308795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309807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308784" y="535862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60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309807" y="505503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08795" y="502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09807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308795" y="4682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309807" y="437905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08795" y="4344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309807" y="404105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08795" y="40066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09807" y="370306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308795" y="36686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09807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308795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309807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308784" y="1977693"/>
              <a:ext cx="2540" cy="1016000"/>
            </a:xfrm>
            <a:custGeom>
              <a:avLst/>
              <a:gdLst/>
              <a:ahLst/>
              <a:cxnLst/>
              <a:rect l="l" t="t" r="r" b="b"/>
              <a:pathLst>
                <a:path w="2540" h="1016000">
                  <a:moveTo>
                    <a:pt x="2032" y="1014984"/>
                  </a:moveTo>
                  <a:lnTo>
                    <a:pt x="1727" y="1014272"/>
                  </a:lnTo>
                  <a:lnTo>
                    <a:pt x="1016" y="1013980"/>
                  </a:lnTo>
                  <a:lnTo>
                    <a:pt x="304" y="1014272"/>
                  </a:lnTo>
                  <a:lnTo>
                    <a:pt x="0" y="1014984"/>
                  </a:lnTo>
                  <a:lnTo>
                    <a:pt x="304" y="1015707"/>
                  </a:lnTo>
                  <a:lnTo>
                    <a:pt x="1016" y="1016000"/>
                  </a:lnTo>
                  <a:lnTo>
                    <a:pt x="1727" y="1015707"/>
                  </a:lnTo>
                  <a:lnTo>
                    <a:pt x="2032" y="1014984"/>
                  </a:lnTo>
                  <a:close/>
                </a:path>
                <a:path w="2540" h="1016000">
                  <a:moveTo>
                    <a:pt x="2032" y="676998"/>
                  </a:moveTo>
                  <a:lnTo>
                    <a:pt x="1727" y="676287"/>
                  </a:lnTo>
                  <a:lnTo>
                    <a:pt x="1016" y="675982"/>
                  </a:lnTo>
                  <a:lnTo>
                    <a:pt x="304" y="676287"/>
                  </a:lnTo>
                  <a:lnTo>
                    <a:pt x="0" y="676998"/>
                  </a:lnTo>
                  <a:lnTo>
                    <a:pt x="304" y="677710"/>
                  </a:lnTo>
                  <a:lnTo>
                    <a:pt x="1016" y="678014"/>
                  </a:lnTo>
                  <a:lnTo>
                    <a:pt x="1727" y="677710"/>
                  </a:lnTo>
                  <a:lnTo>
                    <a:pt x="2032" y="676998"/>
                  </a:lnTo>
                  <a:close/>
                </a:path>
                <a:path w="2540" h="101600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1016000">
                  <a:moveTo>
                    <a:pt x="2032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304" y="304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09807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08795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9807" y="1417068"/>
              <a:ext cx="474980" cy="4842510"/>
            </a:xfrm>
            <a:custGeom>
              <a:avLst/>
              <a:gdLst/>
              <a:ahLst/>
              <a:cxnLst/>
              <a:rect l="l" t="t" r="r" b="b"/>
              <a:pathLst>
                <a:path w="474979" h="4842510">
                  <a:moveTo>
                    <a:pt x="0" y="190246"/>
                  </a:moveTo>
                  <a:lnTo>
                    <a:pt x="0" y="0"/>
                  </a:lnTo>
                </a:path>
                <a:path w="474979" h="4842510">
                  <a:moveTo>
                    <a:pt x="474605" y="4842187"/>
                  </a:moveTo>
                  <a:lnTo>
                    <a:pt x="474605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783400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784412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783396" y="535862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60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4412" y="505503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783400" y="502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784412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783396" y="4344656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19" y="339001"/>
                  </a:moveTo>
                  <a:lnTo>
                    <a:pt x="1727" y="338277"/>
                  </a:lnTo>
                  <a:lnTo>
                    <a:pt x="1003" y="337985"/>
                  </a:lnTo>
                  <a:lnTo>
                    <a:pt x="292" y="338277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03" y="340004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340360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784412" y="404105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783396" y="3668673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19" y="339001"/>
                  </a:moveTo>
                  <a:lnTo>
                    <a:pt x="1727" y="338277"/>
                  </a:lnTo>
                  <a:lnTo>
                    <a:pt x="1003" y="337985"/>
                  </a:lnTo>
                  <a:lnTo>
                    <a:pt x="292" y="338277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03" y="340004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340360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784412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783400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784412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783400" y="29916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784412" y="268909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783400" y="2653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784412" y="235109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783396" y="1977693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60">
                  <a:moveTo>
                    <a:pt x="2019" y="1016"/>
                  </a:moveTo>
                  <a:lnTo>
                    <a:pt x="1727" y="304"/>
                  </a:lnTo>
                  <a:lnTo>
                    <a:pt x="1003" y="0"/>
                  </a:lnTo>
                  <a:lnTo>
                    <a:pt x="292" y="304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32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784412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783400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784412" y="1417068"/>
              <a:ext cx="979805" cy="4842510"/>
            </a:xfrm>
            <a:custGeom>
              <a:avLst/>
              <a:gdLst/>
              <a:ahLst/>
              <a:cxnLst/>
              <a:rect l="l" t="t" r="r" b="b"/>
              <a:pathLst>
                <a:path w="979804" h="4842510">
                  <a:moveTo>
                    <a:pt x="0" y="190246"/>
                  </a:moveTo>
                  <a:lnTo>
                    <a:pt x="0" y="0"/>
                  </a:lnTo>
                </a:path>
                <a:path w="979804" h="4842510">
                  <a:moveTo>
                    <a:pt x="979568" y="4842187"/>
                  </a:moveTo>
                  <a:lnTo>
                    <a:pt x="979568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9762969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9763981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9762960" y="535862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60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9763981" y="505503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9762969" y="5020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763981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9762969" y="4682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9763981" y="437905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9762969" y="4344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9763981" y="404105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9762960" y="3668673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32" y="339001"/>
                  </a:moveTo>
                  <a:lnTo>
                    <a:pt x="1727" y="338277"/>
                  </a:lnTo>
                  <a:lnTo>
                    <a:pt x="1016" y="337985"/>
                  </a:lnTo>
                  <a:lnTo>
                    <a:pt x="304" y="338277"/>
                  </a:lnTo>
                  <a:lnTo>
                    <a:pt x="0" y="339001"/>
                  </a:lnTo>
                  <a:lnTo>
                    <a:pt x="304" y="339712"/>
                  </a:lnTo>
                  <a:lnTo>
                    <a:pt x="1016" y="340004"/>
                  </a:lnTo>
                  <a:lnTo>
                    <a:pt x="1727" y="339712"/>
                  </a:lnTo>
                  <a:lnTo>
                    <a:pt x="2032" y="339001"/>
                  </a:lnTo>
                  <a:close/>
                </a:path>
                <a:path w="2540" h="340360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9763981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9762969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9763981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9762969" y="29916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9763981" y="268909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9762969" y="2653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9763981" y="235109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9762960" y="1977693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60">
                  <a:moveTo>
                    <a:pt x="2032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304" y="304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9763981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9762969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9763981" y="1417068"/>
              <a:ext cx="1477010" cy="4842510"/>
            </a:xfrm>
            <a:custGeom>
              <a:avLst/>
              <a:gdLst/>
              <a:ahLst/>
              <a:cxnLst/>
              <a:rect l="l" t="t" r="r" b="b"/>
              <a:pathLst>
                <a:path w="1477009" h="4842510">
                  <a:moveTo>
                    <a:pt x="0" y="190246"/>
                  </a:moveTo>
                  <a:lnTo>
                    <a:pt x="0" y="0"/>
                  </a:lnTo>
                </a:path>
                <a:path w="1477009" h="4842510">
                  <a:moveTo>
                    <a:pt x="1476437" y="4842187"/>
                  </a:moveTo>
                  <a:lnTo>
                    <a:pt x="1476437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1239406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1240418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1239398" y="4682641"/>
              <a:ext cx="2540" cy="1016000"/>
            </a:xfrm>
            <a:custGeom>
              <a:avLst/>
              <a:gdLst/>
              <a:ahLst/>
              <a:cxnLst/>
              <a:rect l="l" t="t" r="r" b="b"/>
              <a:pathLst>
                <a:path w="2540" h="1016000">
                  <a:moveTo>
                    <a:pt x="2019" y="1014984"/>
                  </a:moveTo>
                  <a:lnTo>
                    <a:pt x="1727" y="1014272"/>
                  </a:lnTo>
                  <a:lnTo>
                    <a:pt x="1016" y="1013980"/>
                  </a:lnTo>
                  <a:lnTo>
                    <a:pt x="292" y="1014272"/>
                  </a:lnTo>
                  <a:lnTo>
                    <a:pt x="0" y="1014984"/>
                  </a:lnTo>
                  <a:lnTo>
                    <a:pt x="292" y="1015707"/>
                  </a:lnTo>
                  <a:lnTo>
                    <a:pt x="1016" y="1016000"/>
                  </a:lnTo>
                  <a:lnTo>
                    <a:pt x="1727" y="1015707"/>
                  </a:lnTo>
                  <a:lnTo>
                    <a:pt x="2019" y="1014984"/>
                  </a:lnTo>
                  <a:close/>
                </a:path>
                <a:path w="2540" h="1016000">
                  <a:moveTo>
                    <a:pt x="2019" y="676998"/>
                  </a:moveTo>
                  <a:lnTo>
                    <a:pt x="1727" y="676275"/>
                  </a:lnTo>
                  <a:lnTo>
                    <a:pt x="1016" y="675982"/>
                  </a:lnTo>
                  <a:lnTo>
                    <a:pt x="292" y="676275"/>
                  </a:lnTo>
                  <a:lnTo>
                    <a:pt x="0" y="676998"/>
                  </a:lnTo>
                  <a:lnTo>
                    <a:pt x="292" y="677710"/>
                  </a:lnTo>
                  <a:lnTo>
                    <a:pt x="1016" y="678002"/>
                  </a:lnTo>
                  <a:lnTo>
                    <a:pt x="1727" y="677710"/>
                  </a:lnTo>
                  <a:lnTo>
                    <a:pt x="2019" y="676998"/>
                  </a:lnTo>
                  <a:close/>
                </a:path>
                <a:path w="2540" h="1016000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1016000">
                  <a:moveTo>
                    <a:pt x="2019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1240418" y="437905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1239406" y="4344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1240418" y="404105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1239398" y="3668673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19" y="339001"/>
                  </a:moveTo>
                  <a:lnTo>
                    <a:pt x="1727" y="338277"/>
                  </a:lnTo>
                  <a:lnTo>
                    <a:pt x="1016" y="337985"/>
                  </a:lnTo>
                  <a:lnTo>
                    <a:pt x="292" y="338277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16" y="340004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340360">
                  <a:moveTo>
                    <a:pt x="2019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1240418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1239406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1240418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1239406" y="29916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1240418" y="268909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1239406" y="2653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1240418" y="235109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1239398" y="1639708"/>
              <a:ext cx="2540" cy="678180"/>
            </a:xfrm>
            <a:custGeom>
              <a:avLst/>
              <a:gdLst/>
              <a:ahLst/>
              <a:cxnLst/>
              <a:rect l="l" t="t" r="r" b="b"/>
              <a:pathLst>
                <a:path w="2540" h="678180">
                  <a:moveTo>
                    <a:pt x="2019" y="676986"/>
                  </a:moveTo>
                  <a:lnTo>
                    <a:pt x="1727" y="676275"/>
                  </a:lnTo>
                  <a:lnTo>
                    <a:pt x="1016" y="675982"/>
                  </a:lnTo>
                  <a:lnTo>
                    <a:pt x="292" y="676275"/>
                  </a:lnTo>
                  <a:lnTo>
                    <a:pt x="0" y="676986"/>
                  </a:lnTo>
                  <a:lnTo>
                    <a:pt x="292" y="677710"/>
                  </a:lnTo>
                  <a:lnTo>
                    <a:pt x="1016" y="678002"/>
                  </a:lnTo>
                  <a:lnTo>
                    <a:pt x="1727" y="677710"/>
                  </a:lnTo>
                  <a:lnTo>
                    <a:pt x="2019" y="676986"/>
                  </a:lnTo>
                  <a:close/>
                </a:path>
                <a:path w="2540" h="678180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85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16" y="340017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678180">
                  <a:moveTo>
                    <a:pt x="2019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2570122" y="606900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2569110" y="60346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2570122" y="57310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2569101" y="5020639"/>
              <a:ext cx="2540" cy="678180"/>
            </a:xfrm>
            <a:custGeom>
              <a:avLst/>
              <a:gdLst/>
              <a:ahLst/>
              <a:cxnLst/>
              <a:rect l="l" t="t" r="r" b="b"/>
              <a:pathLst>
                <a:path w="2540" h="678179">
                  <a:moveTo>
                    <a:pt x="2032" y="676986"/>
                  </a:moveTo>
                  <a:lnTo>
                    <a:pt x="1727" y="676275"/>
                  </a:lnTo>
                  <a:lnTo>
                    <a:pt x="1016" y="675982"/>
                  </a:lnTo>
                  <a:lnTo>
                    <a:pt x="304" y="676275"/>
                  </a:lnTo>
                  <a:lnTo>
                    <a:pt x="0" y="676986"/>
                  </a:lnTo>
                  <a:lnTo>
                    <a:pt x="304" y="677710"/>
                  </a:lnTo>
                  <a:lnTo>
                    <a:pt x="1016" y="678002"/>
                  </a:lnTo>
                  <a:lnTo>
                    <a:pt x="1727" y="677710"/>
                  </a:lnTo>
                  <a:lnTo>
                    <a:pt x="2032" y="676986"/>
                  </a:lnTo>
                  <a:close/>
                </a:path>
                <a:path w="2540" h="678179">
                  <a:moveTo>
                    <a:pt x="2032" y="339001"/>
                  </a:moveTo>
                  <a:lnTo>
                    <a:pt x="1727" y="338277"/>
                  </a:lnTo>
                  <a:lnTo>
                    <a:pt x="1016" y="337985"/>
                  </a:lnTo>
                  <a:lnTo>
                    <a:pt x="304" y="338277"/>
                  </a:lnTo>
                  <a:lnTo>
                    <a:pt x="0" y="339001"/>
                  </a:lnTo>
                  <a:lnTo>
                    <a:pt x="304" y="339712"/>
                  </a:lnTo>
                  <a:lnTo>
                    <a:pt x="1016" y="340004"/>
                  </a:lnTo>
                  <a:lnTo>
                    <a:pt x="1727" y="339712"/>
                  </a:lnTo>
                  <a:lnTo>
                    <a:pt x="2032" y="339001"/>
                  </a:lnTo>
                  <a:close/>
                </a:path>
                <a:path w="2540" h="678179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2570122" y="471704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2569110" y="4682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2570122" y="437905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2569101" y="4006658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60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2570122" y="370306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2569110" y="36686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2570122" y="33650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2569110" y="3330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2570122" y="302708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2569110" y="29916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2570122" y="268909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2569101" y="2315691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60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85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12"/>
                  </a:lnTo>
                  <a:lnTo>
                    <a:pt x="1016" y="340017"/>
                  </a:lnTo>
                  <a:lnTo>
                    <a:pt x="1727" y="339712"/>
                  </a:lnTo>
                  <a:lnTo>
                    <a:pt x="2032" y="339001"/>
                  </a:lnTo>
                  <a:close/>
                </a:path>
                <a:path w="2540" h="340360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2570122" y="201310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2569110" y="19776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2570122" y="167511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2569110" y="16396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825222" y="1599220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0" y="0"/>
                  </a:moveTo>
                  <a:lnTo>
                    <a:pt x="23274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091366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125772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429357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463764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767349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801756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3105341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139747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3443333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3477739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3781323" y="1598217"/>
              <a:ext cx="340360" cy="2540"/>
            </a:xfrm>
            <a:custGeom>
              <a:avLst/>
              <a:gdLst/>
              <a:ahLst/>
              <a:cxnLst/>
              <a:rect l="l" t="t" r="r" b="b"/>
              <a:pathLst>
                <a:path w="340360" h="2540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  <a:path w="340360" h="2540">
                  <a:moveTo>
                    <a:pt x="340004" y="1003"/>
                  </a:moveTo>
                  <a:lnTo>
                    <a:pt x="339712" y="292"/>
                  </a:lnTo>
                  <a:lnTo>
                    <a:pt x="339001" y="0"/>
                  </a:lnTo>
                  <a:lnTo>
                    <a:pt x="338277" y="292"/>
                  </a:lnTo>
                  <a:lnTo>
                    <a:pt x="337985" y="1003"/>
                  </a:lnTo>
                  <a:lnTo>
                    <a:pt x="338277" y="1727"/>
                  </a:lnTo>
                  <a:lnTo>
                    <a:pt x="339001" y="2019"/>
                  </a:lnTo>
                  <a:lnTo>
                    <a:pt x="339712" y="1727"/>
                  </a:lnTo>
                  <a:lnTo>
                    <a:pt x="340004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4153723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4457308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4491714" y="15992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4795300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4829706" y="15992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5133291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5167698" y="15992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5471283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5505690" y="15992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5809275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5843681" y="15992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6147267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182685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485258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520677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823250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858669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161242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196660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499233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34652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37225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72644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175217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10636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13209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8548628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8852213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8886619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9190205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9224611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9528196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9562603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9866187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9900595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0204179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238586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0542171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0576578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880163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0914570" y="15992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1218154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1252562" y="15992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1556146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1590553" y="15992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1894138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1928545" y="15992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2232130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2266537" y="15992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2570122" y="1598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825222" y="1599220"/>
              <a:ext cx="11013440" cy="270510"/>
            </a:xfrm>
            <a:custGeom>
              <a:avLst/>
              <a:gdLst/>
              <a:ahLst/>
              <a:cxnLst/>
              <a:rect l="l" t="t" r="r" b="b"/>
              <a:pathLst>
                <a:path w="11013440" h="270510">
                  <a:moveTo>
                    <a:pt x="10779305" y="0"/>
                  </a:moveTo>
                  <a:lnTo>
                    <a:pt x="11013066" y="0"/>
                  </a:lnTo>
                </a:path>
                <a:path w="11013440" h="270510">
                  <a:moveTo>
                    <a:pt x="0" y="270191"/>
                  </a:moveTo>
                  <a:lnTo>
                    <a:pt x="232748" y="270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091366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125772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429357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463764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767349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801756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3105340" y="1868410"/>
              <a:ext cx="340360" cy="2540"/>
            </a:xfrm>
            <a:custGeom>
              <a:avLst/>
              <a:gdLst/>
              <a:ahLst/>
              <a:cxnLst/>
              <a:rect l="l" t="t" r="r" b="b"/>
              <a:pathLst>
                <a:path w="340360" h="2539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  <a:path w="340360" h="2539">
                  <a:moveTo>
                    <a:pt x="340004" y="1003"/>
                  </a:moveTo>
                  <a:lnTo>
                    <a:pt x="339712" y="292"/>
                  </a:lnTo>
                  <a:lnTo>
                    <a:pt x="339001" y="0"/>
                  </a:lnTo>
                  <a:lnTo>
                    <a:pt x="338277" y="292"/>
                  </a:lnTo>
                  <a:lnTo>
                    <a:pt x="337985" y="1003"/>
                  </a:lnTo>
                  <a:lnTo>
                    <a:pt x="338277" y="1727"/>
                  </a:lnTo>
                  <a:lnTo>
                    <a:pt x="339001" y="2019"/>
                  </a:lnTo>
                  <a:lnTo>
                    <a:pt x="339712" y="1727"/>
                  </a:lnTo>
                  <a:lnTo>
                    <a:pt x="340004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3477739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3781324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3815731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4119316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4153723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4457308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4491714" y="186941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4795300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4829706" y="186941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5133291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5167698" y="186941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5471283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5505690" y="186941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5809275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5843681" y="186941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147267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182685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485258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520677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23250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58669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7161242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7196660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7499233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7534652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7837225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7872644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8175217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8210636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8513209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8548628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8852213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8886619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190205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224611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528196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562603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866187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900595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0204179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0238586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0542171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576578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0880163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0914570" y="186941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1218154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1252562" y="186941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1556146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1590553" y="186941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1894138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1928545" y="186941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2232130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2266537" y="186941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2570122" y="18683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825222" y="1869411"/>
              <a:ext cx="11013440" cy="1240790"/>
            </a:xfrm>
            <a:custGeom>
              <a:avLst/>
              <a:gdLst/>
              <a:ahLst/>
              <a:cxnLst/>
              <a:rect l="l" t="t" r="r" b="b"/>
              <a:pathLst>
                <a:path w="11013440" h="1240789">
                  <a:moveTo>
                    <a:pt x="10779305" y="0"/>
                  </a:moveTo>
                  <a:lnTo>
                    <a:pt x="11013066" y="0"/>
                  </a:lnTo>
                </a:path>
                <a:path w="11013440" h="1240789">
                  <a:moveTo>
                    <a:pt x="0" y="1240652"/>
                  </a:moveTo>
                  <a:lnTo>
                    <a:pt x="232748" y="12406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091366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125772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429357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463764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67349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801756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3105341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3139747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3443333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3477739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3781324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3815731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4119316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4153723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4457308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4491714" y="311006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4795300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4829706" y="311006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5133291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5167698" y="311006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471283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5505690" y="311006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5809275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5843681" y="311006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6147267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6182685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6485258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6520677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6823250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6858669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161242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196660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499233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534652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837225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872644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8175217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8210636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8513209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8548628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8852213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8886619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9190205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9224611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9528196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9562603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9866187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9900595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0204179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0238586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0542171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0576578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0880163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0914570" y="3110063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1218154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1252562" y="311006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1556146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1590553" y="311006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1894138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1928545" y="311006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2232130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2266537" y="311006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2570122" y="3109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825222" y="3110063"/>
              <a:ext cx="11013440" cy="516255"/>
            </a:xfrm>
            <a:custGeom>
              <a:avLst/>
              <a:gdLst/>
              <a:ahLst/>
              <a:cxnLst/>
              <a:rect l="l" t="t" r="r" b="b"/>
              <a:pathLst>
                <a:path w="11013440" h="516254">
                  <a:moveTo>
                    <a:pt x="10779305" y="0"/>
                  </a:moveTo>
                  <a:lnTo>
                    <a:pt x="11013066" y="0"/>
                  </a:lnTo>
                </a:path>
                <a:path w="11013440" h="516254">
                  <a:moveTo>
                    <a:pt x="0" y="516095"/>
                  </a:moveTo>
                  <a:lnTo>
                    <a:pt x="232748" y="516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091366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125772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429357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463764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767349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01756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3105341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3139747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3443333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3477739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3781324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3815731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4119316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4153723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4457308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4491714" y="362615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4795300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4829706" y="362615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5133291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5167698" y="362615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5471283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5505690" y="362615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5809275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5843681" y="362615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6147267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6182685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6485258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6520677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6823250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6858669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161242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196660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499233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534652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837225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872644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8175217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8210636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8513209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8548628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8852213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8886619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9190205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9224611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9528196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9562603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9866187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9900595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0204179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0238586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0542171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0576578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0880163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0914570" y="362615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1218154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1252562" y="362615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1556146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1590553" y="362615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1894138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1928545" y="362615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2232130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2266537" y="362615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2570122" y="3625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825222" y="3626158"/>
              <a:ext cx="11013440" cy="1127760"/>
            </a:xfrm>
            <a:custGeom>
              <a:avLst/>
              <a:gdLst/>
              <a:ahLst/>
              <a:cxnLst/>
              <a:rect l="l" t="t" r="r" b="b"/>
              <a:pathLst>
                <a:path w="11013440" h="1127760">
                  <a:moveTo>
                    <a:pt x="10779305" y="0"/>
                  </a:moveTo>
                  <a:lnTo>
                    <a:pt x="11013066" y="0"/>
                  </a:lnTo>
                </a:path>
                <a:path w="11013440" h="1127760">
                  <a:moveTo>
                    <a:pt x="0" y="1127313"/>
                  </a:moveTo>
                  <a:lnTo>
                    <a:pt x="232748" y="11273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2091366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2125772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2429357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2463764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2767349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2801756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105341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139747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443333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477739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781324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815731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4119316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4153723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4457308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4491714" y="4753472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4795300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4829706" y="4753472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133291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5167698" y="4753472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471283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5505690" y="4753472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5809275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5843681" y="4753472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147267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182685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485258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520677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23250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58669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161242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196660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499233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534652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837225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872644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8175217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8210636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8513209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8548628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8852213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8886619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9190205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9224611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9528196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9562603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9866187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9900595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0204179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0238586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0542171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0576578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0880163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0914570" y="4753472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1218154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1252562" y="4753472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1556146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1590553" y="4753472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1894138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1928545" y="4753472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2232130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2266537" y="4753472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2570122" y="4752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825222" y="4753472"/>
              <a:ext cx="11013440" cy="361315"/>
            </a:xfrm>
            <a:custGeom>
              <a:avLst/>
              <a:gdLst/>
              <a:ahLst/>
              <a:cxnLst/>
              <a:rect l="l" t="t" r="r" b="b"/>
              <a:pathLst>
                <a:path w="11013440" h="361314">
                  <a:moveTo>
                    <a:pt x="10779305" y="0"/>
                  </a:moveTo>
                  <a:lnTo>
                    <a:pt x="11013066" y="0"/>
                  </a:lnTo>
                </a:path>
                <a:path w="11013440" h="361314">
                  <a:moveTo>
                    <a:pt x="0" y="361266"/>
                  </a:moveTo>
                  <a:lnTo>
                    <a:pt x="232748" y="3612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091366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125772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429357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463764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767349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801756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3105341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3139747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3443333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3477739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3781324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3815731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4119316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4153723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4457306" y="5113730"/>
              <a:ext cx="340360" cy="2540"/>
            </a:xfrm>
            <a:custGeom>
              <a:avLst/>
              <a:gdLst/>
              <a:ahLst/>
              <a:cxnLst/>
              <a:rect l="l" t="t" r="r" b="b"/>
              <a:pathLst>
                <a:path w="340360" h="2539">
                  <a:moveTo>
                    <a:pt x="2019" y="1016"/>
                  </a:moveTo>
                  <a:lnTo>
                    <a:pt x="1727" y="304"/>
                  </a:lnTo>
                  <a:lnTo>
                    <a:pt x="1003" y="0"/>
                  </a:lnTo>
                  <a:lnTo>
                    <a:pt x="292" y="304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32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  <a:path w="340360" h="2539">
                  <a:moveTo>
                    <a:pt x="340017" y="1016"/>
                  </a:moveTo>
                  <a:lnTo>
                    <a:pt x="339712" y="304"/>
                  </a:lnTo>
                  <a:lnTo>
                    <a:pt x="339001" y="0"/>
                  </a:lnTo>
                  <a:lnTo>
                    <a:pt x="338289" y="304"/>
                  </a:lnTo>
                  <a:lnTo>
                    <a:pt x="337985" y="1016"/>
                  </a:lnTo>
                  <a:lnTo>
                    <a:pt x="338289" y="1727"/>
                  </a:lnTo>
                  <a:lnTo>
                    <a:pt x="339001" y="2032"/>
                  </a:lnTo>
                  <a:lnTo>
                    <a:pt x="339712" y="1727"/>
                  </a:lnTo>
                  <a:lnTo>
                    <a:pt x="340017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4829706" y="511473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5133289" y="5113730"/>
              <a:ext cx="340360" cy="2540"/>
            </a:xfrm>
            <a:custGeom>
              <a:avLst/>
              <a:gdLst/>
              <a:ahLst/>
              <a:cxnLst/>
              <a:rect l="l" t="t" r="r" b="b"/>
              <a:pathLst>
                <a:path w="340360" h="2539">
                  <a:moveTo>
                    <a:pt x="2019" y="1016"/>
                  </a:moveTo>
                  <a:lnTo>
                    <a:pt x="1727" y="304"/>
                  </a:lnTo>
                  <a:lnTo>
                    <a:pt x="1003" y="0"/>
                  </a:lnTo>
                  <a:lnTo>
                    <a:pt x="292" y="304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32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  <a:path w="340360" h="2539">
                  <a:moveTo>
                    <a:pt x="340017" y="1016"/>
                  </a:moveTo>
                  <a:lnTo>
                    <a:pt x="339712" y="304"/>
                  </a:lnTo>
                  <a:lnTo>
                    <a:pt x="339001" y="0"/>
                  </a:lnTo>
                  <a:lnTo>
                    <a:pt x="338289" y="304"/>
                  </a:lnTo>
                  <a:lnTo>
                    <a:pt x="337985" y="1016"/>
                  </a:lnTo>
                  <a:lnTo>
                    <a:pt x="338289" y="1727"/>
                  </a:lnTo>
                  <a:lnTo>
                    <a:pt x="339001" y="2032"/>
                  </a:lnTo>
                  <a:lnTo>
                    <a:pt x="339712" y="1727"/>
                  </a:lnTo>
                  <a:lnTo>
                    <a:pt x="340017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5505690" y="511473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5809275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5843681" y="511473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6147267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6182685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6485258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6520677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6823250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6858669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7161242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7196660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7499233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7534652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7837225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7872644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8175217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8210636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8513209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8548628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8852213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8886619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9190205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9224611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9528196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9562603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9866187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9900595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204171" y="5113730"/>
              <a:ext cx="340360" cy="2540"/>
            </a:xfrm>
            <a:custGeom>
              <a:avLst/>
              <a:gdLst/>
              <a:ahLst/>
              <a:cxnLst/>
              <a:rect l="l" t="t" r="r" b="b"/>
              <a:pathLst>
                <a:path w="340359" h="2539">
                  <a:moveTo>
                    <a:pt x="2032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304" y="304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  <a:path w="340359" h="2539">
                  <a:moveTo>
                    <a:pt x="340017" y="1016"/>
                  </a:moveTo>
                  <a:lnTo>
                    <a:pt x="339725" y="304"/>
                  </a:lnTo>
                  <a:lnTo>
                    <a:pt x="339001" y="0"/>
                  </a:lnTo>
                  <a:lnTo>
                    <a:pt x="338289" y="304"/>
                  </a:lnTo>
                  <a:lnTo>
                    <a:pt x="337997" y="1016"/>
                  </a:lnTo>
                  <a:lnTo>
                    <a:pt x="338289" y="1727"/>
                  </a:lnTo>
                  <a:lnTo>
                    <a:pt x="339001" y="2032"/>
                  </a:lnTo>
                  <a:lnTo>
                    <a:pt x="339725" y="1727"/>
                  </a:lnTo>
                  <a:lnTo>
                    <a:pt x="340017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576578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880163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914570" y="5114738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1218154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1252562" y="511473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1556136" y="5113730"/>
              <a:ext cx="340360" cy="2540"/>
            </a:xfrm>
            <a:custGeom>
              <a:avLst/>
              <a:gdLst/>
              <a:ahLst/>
              <a:cxnLst/>
              <a:rect l="l" t="t" r="r" b="b"/>
              <a:pathLst>
                <a:path w="340359" h="2539">
                  <a:moveTo>
                    <a:pt x="2032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304" y="304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  <a:path w="340359" h="2539">
                  <a:moveTo>
                    <a:pt x="340017" y="1016"/>
                  </a:moveTo>
                  <a:lnTo>
                    <a:pt x="339725" y="304"/>
                  </a:lnTo>
                  <a:lnTo>
                    <a:pt x="339013" y="0"/>
                  </a:lnTo>
                  <a:lnTo>
                    <a:pt x="338289" y="304"/>
                  </a:lnTo>
                  <a:lnTo>
                    <a:pt x="337997" y="1016"/>
                  </a:lnTo>
                  <a:lnTo>
                    <a:pt x="338289" y="1727"/>
                  </a:lnTo>
                  <a:lnTo>
                    <a:pt x="339013" y="2032"/>
                  </a:lnTo>
                  <a:lnTo>
                    <a:pt x="339725" y="1727"/>
                  </a:lnTo>
                  <a:lnTo>
                    <a:pt x="340017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1928545" y="511473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2232130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2266537" y="5114738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2570122" y="51137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2604529" y="5114738"/>
              <a:ext cx="234315" cy="0"/>
            </a:xfrm>
            <a:custGeom>
              <a:avLst/>
              <a:gdLst/>
              <a:ahLst/>
              <a:cxnLst/>
              <a:rect l="l" t="t" r="r" b="b"/>
              <a:pathLst>
                <a:path w="234315">
                  <a:moveTo>
                    <a:pt x="0" y="0"/>
                  </a:moveTo>
                  <a:lnTo>
                    <a:pt x="2337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6" name="object 65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98039" y="4999882"/>
              <a:ext cx="228701" cy="228701"/>
            </a:xfrm>
            <a:prstGeom prst="rect">
              <a:avLst/>
            </a:prstGeom>
          </p:spPr>
        </p:pic>
        <p:pic>
          <p:nvPicPr>
            <p:cNvPr id="657" name="object 65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98039" y="4638616"/>
              <a:ext cx="228701" cy="228701"/>
            </a:xfrm>
            <a:prstGeom prst="rect">
              <a:avLst/>
            </a:prstGeom>
          </p:spPr>
        </p:pic>
        <p:pic>
          <p:nvPicPr>
            <p:cNvPr id="658" name="object 65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98039" y="3511302"/>
              <a:ext cx="228701" cy="228701"/>
            </a:xfrm>
            <a:prstGeom prst="rect">
              <a:avLst/>
            </a:prstGeom>
          </p:spPr>
        </p:pic>
        <p:pic>
          <p:nvPicPr>
            <p:cNvPr id="659" name="object 65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98039" y="2995207"/>
              <a:ext cx="228701" cy="228701"/>
            </a:xfrm>
            <a:prstGeom prst="rect">
              <a:avLst/>
            </a:prstGeom>
          </p:spPr>
        </p:pic>
        <p:pic>
          <p:nvPicPr>
            <p:cNvPr id="660" name="object 66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98039" y="1484363"/>
              <a:ext cx="228701" cy="228701"/>
            </a:xfrm>
            <a:prstGeom prst="rect">
              <a:avLst/>
            </a:prstGeom>
          </p:spPr>
        </p:pic>
        <p:pic>
          <p:nvPicPr>
            <p:cNvPr id="661" name="object 66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98039" y="1754554"/>
              <a:ext cx="228701" cy="228701"/>
            </a:xfrm>
            <a:prstGeom prst="rect">
              <a:avLst/>
            </a:prstGeom>
          </p:spPr>
        </p:pic>
        <p:pic>
          <p:nvPicPr>
            <p:cNvPr id="662" name="object 66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743568" y="6256726"/>
              <a:ext cx="228701" cy="228701"/>
            </a:xfrm>
            <a:prstGeom prst="rect">
              <a:avLst/>
            </a:prstGeom>
          </p:spPr>
        </p:pic>
        <p:pic>
          <p:nvPicPr>
            <p:cNvPr id="663" name="object 66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072260" y="6256726"/>
              <a:ext cx="228701" cy="228701"/>
            </a:xfrm>
            <a:prstGeom prst="rect">
              <a:avLst/>
            </a:prstGeom>
          </p:spPr>
        </p:pic>
        <p:pic>
          <p:nvPicPr>
            <p:cNvPr id="664" name="object 66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548697" y="6256726"/>
              <a:ext cx="228701" cy="228701"/>
            </a:xfrm>
            <a:prstGeom prst="rect">
              <a:avLst/>
            </a:prstGeom>
          </p:spPr>
        </p:pic>
        <p:pic>
          <p:nvPicPr>
            <p:cNvPr id="665" name="object 6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529278" y="6256726"/>
              <a:ext cx="228701" cy="228701"/>
            </a:xfrm>
            <a:prstGeom prst="rect">
              <a:avLst/>
            </a:prstGeom>
          </p:spPr>
        </p:pic>
        <p:pic>
          <p:nvPicPr>
            <p:cNvPr id="666" name="object 66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003883" y="6256726"/>
              <a:ext cx="228701" cy="228701"/>
            </a:xfrm>
            <a:prstGeom prst="rect">
              <a:avLst/>
            </a:prstGeom>
          </p:spPr>
        </p:pic>
        <p:pic>
          <p:nvPicPr>
            <p:cNvPr id="667" name="object 66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599923" y="6256726"/>
              <a:ext cx="228701" cy="228701"/>
            </a:xfrm>
            <a:prstGeom prst="rect">
              <a:avLst/>
            </a:prstGeom>
          </p:spPr>
        </p:pic>
        <p:pic>
          <p:nvPicPr>
            <p:cNvPr id="668" name="object 66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195962" y="6256726"/>
              <a:ext cx="228701" cy="228701"/>
            </a:xfrm>
            <a:prstGeom prst="rect">
              <a:avLst/>
            </a:prstGeom>
          </p:spPr>
        </p:pic>
        <p:pic>
          <p:nvPicPr>
            <p:cNvPr id="669" name="object 66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670567" y="6256726"/>
              <a:ext cx="228701" cy="228701"/>
            </a:xfrm>
            <a:prstGeom prst="rect">
              <a:avLst/>
            </a:prstGeom>
          </p:spPr>
        </p:pic>
        <p:pic>
          <p:nvPicPr>
            <p:cNvPr id="670" name="object 67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650136" y="6256726"/>
              <a:ext cx="228701" cy="228701"/>
            </a:xfrm>
            <a:prstGeom prst="rect">
              <a:avLst/>
            </a:prstGeom>
          </p:spPr>
        </p:pic>
        <p:pic>
          <p:nvPicPr>
            <p:cNvPr id="671" name="object 67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456277" y="6256726"/>
              <a:ext cx="228701" cy="228701"/>
            </a:xfrm>
            <a:prstGeom prst="rect">
              <a:avLst/>
            </a:prstGeom>
          </p:spPr>
        </p:pic>
        <p:sp>
          <p:nvSpPr>
            <p:cNvPr id="672" name="object 672"/>
            <p:cNvSpPr/>
            <p:nvPr/>
          </p:nvSpPr>
          <p:spPr>
            <a:xfrm>
              <a:off x="2857413" y="6148953"/>
              <a:ext cx="9712960" cy="27940"/>
            </a:xfrm>
            <a:custGeom>
              <a:avLst/>
              <a:gdLst/>
              <a:ahLst/>
              <a:cxnLst/>
              <a:rect l="l" t="t" r="r" b="b"/>
              <a:pathLst>
                <a:path w="9712960" h="27939">
                  <a:moveTo>
                    <a:pt x="0" y="22262"/>
                  </a:moveTo>
                  <a:lnTo>
                    <a:pt x="0" y="27322"/>
                  </a:lnTo>
                </a:path>
                <a:path w="9712960" h="27939">
                  <a:moveTo>
                    <a:pt x="9712709" y="22262"/>
                  </a:moveTo>
                  <a:lnTo>
                    <a:pt x="9712709" y="27322"/>
                  </a:lnTo>
                </a:path>
                <a:path w="9712960" h="27939">
                  <a:moveTo>
                    <a:pt x="0" y="0"/>
                  </a:moveTo>
                  <a:lnTo>
                    <a:pt x="97127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3" name="object 673"/>
          <p:cNvSpPr txBox="1"/>
          <p:nvPr/>
        </p:nvSpPr>
        <p:spPr>
          <a:xfrm>
            <a:off x="7420414" y="6033618"/>
            <a:ext cx="24066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10" dirty="0">
                <a:latin typeface="ISOCPEUR"/>
                <a:cs typeface="ISOCPEUR"/>
              </a:rPr>
              <a:t>43100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74" name="object 674"/>
          <p:cNvGrpSpPr/>
          <p:nvPr/>
        </p:nvGrpSpPr>
        <p:grpSpPr>
          <a:xfrm>
            <a:off x="2832114" y="5969580"/>
            <a:ext cx="9763760" cy="203835"/>
            <a:chOff x="2832114" y="5969580"/>
            <a:chExt cx="9763760" cy="203835"/>
          </a:xfrm>
        </p:grpSpPr>
        <p:sp>
          <p:nvSpPr>
            <p:cNvPr id="675" name="object 675"/>
            <p:cNvSpPr/>
            <p:nvPr/>
          </p:nvSpPr>
          <p:spPr>
            <a:xfrm>
              <a:off x="2832114" y="6123655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4525" y="0"/>
                  </a:moveTo>
                  <a:lnTo>
                    <a:pt x="0" y="44525"/>
                  </a:lnTo>
                  <a:lnTo>
                    <a:pt x="5059" y="49585"/>
                  </a:lnTo>
                  <a:lnTo>
                    <a:pt x="44525" y="0"/>
                  </a:lnTo>
                  <a:close/>
                </a:path>
                <a:path w="50164" h="50164">
                  <a:moveTo>
                    <a:pt x="44525" y="0"/>
                  </a:moveTo>
                  <a:lnTo>
                    <a:pt x="5059" y="49585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832114" y="612365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9585" y="5059"/>
                  </a:moveTo>
                  <a:lnTo>
                    <a:pt x="44525" y="0"/>
                  </a:lnTo>
                  <a:lnTo>
                    <a:pt x="5059" y="49585"/>
                  </a:lnTo>
                  <a:lnTo>
                    <a:pt x="49585" y="5059"/>
                  </a:lnTo>
                  <a:close/>
                </a:path>
                <a:path w="50164" h="50164">
                  <a:moveTo>
                    <a:pt x="44525" y="0"/>
                  </a:moveTo>
                  <a:lnTo>
                    <a:pt x="5059" y="49585"/>
                  </a:lnTo>
                  <a:lnTo>
                    <a:pt x="0" y="44525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2544823" y="6123655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45537" y="0"/>
                  </a:moveTo>
                  <a:lnTo>
                    <a:pt x="0" y="44525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800" h="50164">
                  <a:moveTo>
                    <a:pt x="45537" y="0"/>
                  </a:moveTo>
                  <a:lnTo>
                    <a:pt x="5059" y="49585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2544824" y="612365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0" y="44525"/>
                  </a:moveTo>
                  <a:lnTo>
                    <a:pt x="5059" y="49585"/>
                  </a:lnTo>
                  <a:lnTo>
                    <a:pt x="45537" y="0"/>
                  </a:lnTo>
                  <a:lnTo>
                    <a:pt x="0" y="44525"/>
                  </a:lnTo>
                  <a:close/>
                </a:path>
                <a:path w="50800" h="50164">
                  <a:moveTo>
                    <a:pt x="5059" y="49585"/>
                  </a:moveTo>
                  <a:lnTo>
                    <a:pt x="45537" y="0"/>
                  </a:lnTo>
                  <a:lnTo>
                    <a:pt x="50597" y="5059"/>
                  </a:lnTo>
                  <a:lnTo>
                    <a:pt x="5059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857413" y="5970850"/>
              <a:ext cx="1329055" cy="28575"/>
            </a:xfrm>
            <a:custGeom>
              <a:avLst/>
              <a:gdLst/>
              <a:ahLst/>
              <a:cxnLst/>
              <a:rect l="l" t="t" r="r" b="b"/>
              <a:pathLst>
                <a:path w="1329054" h="28575">
                  <a:moveTo>
                    <a:pt x="0" y="6071"/>
                  </a:moveTo>
                  <a:lnTo>
                    <a:pt x="0" y="0"/>
                  </a:lnTo>
                </a:path>
                <a:path w="1329054" h="28575">
                  <a:moveTo>
                    <a:pt x="1328692" y="6071"/>
                  </a:moveTo>
                  <a:lnTo>
                    <a:pt x="1328692" y="0"/>
                  </a:lnTo>
                </a:path>
                <a:path w="1329054" h="28575">
                  <a:moveTo>
                    <a:pt x="0" y="28334"/>
                  </a:moveTo>
                  <a:lnTo>
                    <a:pt x="1328692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832114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4525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4525" y="0"/>
                  </a:lnTo>
                  <a:close/>
                </a:path>
                <a:path w="50164" h="50800">
                  <a:moveTo>
                    <a:pt x="44525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832114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9585" y="5059"/>
                  </a:moveTo>
                  <a:lnTo>
                    <a:pt x="44525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4" h="50800">
                  <a:moveTo>
                    <a:pt x="44525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416181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4525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4525" y="0"/>
                  </a:lnTo>
                  <a:close/>
                </a:path>
                <a:path w="50164" h="50800">
                  <a:moveTo>
                    <a:pt x="44525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416181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0" y="45537"/>
                  </a:moveTo>
                  <a:lnTo>
                    <a:pt x="5059" y="50597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4" h="50800">
                  <a:moveTo>
                    <a:pt x="5059" y="50597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4" name="object 684"/>
          <p:cNvSpPr txBox="1"/>
          <p:nvPr/>
        </p:nvSpPr>
        <p:spPr>
          <a:xfrm>
            <a:off x="3417134" y="5884862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5900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85" name="object 685"/>
          <p:cNvGrpSpPr/>
          <p:nvPr/>
        </p:nvGrpSpPr>
        <p:grpSpPr>
          <a:xfrm>
            <a:off x="4161818" y="5969580"/>
            <a:ext cx="1526540" cy="59690"/>
            <a:chOff x="4161818" y="5969580"/>
            <a:chExt cx="1526540" cy="59690"/>
          </a:xfrm>
        </p:grpSpPr>
        <p:sp>
          <p:nvSpPr>
            <p:cNvPr id="686" name="object 686"/>
            <p:cNvSpPr/>
            <p:nvPr/>
          </p:nvSpPr>
          <p:spPr>
            <a:xfrm>
              <a:off x="4186105" y="5970850"/>
              <a:ext cx="1477010" cy="57150"/>
            </a:xfrm>
            <a:custGeom>
              <a:avLst/>
              <a:gdLst/>
              <a:ahLst/>
              <a:cxnLst/>
              <a:rect l="l" t="t" r="r" b="b"/>
              <a:pathLst>
                <a:path w="1477010" h="57150">
                  <a:moveTo>
                    <a:pt x="0" y="6071"/>
                  </a:moveTo>
                  <a:lnTo>
                    <a:pt x="0" y="0"/>
                  </a:lnTo>
                </a:path>
                <a:path w="1477010" h="57150">
                  <a:moveTo>
                    <a:pt x="1476437" y="50597"/>
                  </a:moveTo>
                  <a:lnTo>
                    <a:pt x="1476437" y="56669"/>
                  </a:lnTo>
                </a:path>
                <a:path w="1477010" h="57150">
                  <a:moveTo>
                    <a:pt x="0" y="28334"/>
                  </a:moveTo>
                  <a:lnTo>
                    <a:pt x="147643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416181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4525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4525" y="0"/>
                  </a:lnTo>
                  <a:close/>
                </a:path>
                <a:path w="50164" h="50800">
                  <a:moveTo>
                    <a:pt x="44525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416181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9585" y="5059"/>
                  </a:moveTo>
                  <a:lnTo>
                    <a:pt x="44525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4" h="50800">
                  <a:moveTo>
                    <a:pt x="44525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638255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4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638255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0" y="45537"/>
                  </a:moveTo>
                  <a:lnTo>
                    <a:pt x="4047" y="50597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4" h="50800">
                  <a:moveTo>
                    <a:pt x="4047" y="50597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4047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1" name="object 691"/>
          <p:cNvSpPr txBox="1"/>
          <p:nvPr/>
        </p:nvSpPr>
        <p:spPr>
          <a:xfrm>
            <a:off x="4819699" y="5884862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6550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92" name="object 692"/>
          <p:cNvGrpSpPr/>
          <p:nvPr/>
        </p:nvGrpSpPr>
        <p:grpSpPr>
          <a:xfrm>
            <a:off x="5638255" y="5969580"/>
            <a:ext cx="1030605" cy="59690"/>
            <a:chOff x="5638255" y="5969580"/>
            <a:chExt cx="1030605" cy="59690"/>
          </a:xfrm>
        </p:grpSpPr>
        <p:sp>
          <p:nvSpPr>
            <p:cNvPr id="693" name="object 693"/>
            <p:cNvSpPr/>
            <p:nvPr/>
          </p:nvSpPr>
          <p:spPr>
            <a:xfrm>
              <a:off x="5662542" y="5970850"/>
              <a:ext cx="981075" cy="57150"/>
            </a:xfrm>
            <a:custGeom>
              <a:avLst/>
              <a:gdLst/>
              <a:ahLst/>
              <a:cxnLst/>
              <a:rect l="l" t="t" r="r" b="b"/>
              <a:pathLst>
                <a:path w="981075" h="57150">
                  <a:moveTo>
                    <a:pt x="0" y="50597"/>
                  </a:moveTo>
                  <a:lnTo>
                    <a:pt x="0" y="56669"/>
                  </a:lnTo>
                </a:path>
                <a:path w="981075" h="57150">
                  <a:moveTo>
                    <a:pt x="980580" y="6071"/>
                  </a:moveTo>
                  <a:lnTo>
                    <a:pt x="980580" y="0"/>
                  </a:lnTo>
                </a:path>
                <a:path w="981075" h="57150">
                  <a:moveTo>
                    <a:pt x="0" y="28334"/>
                  </a:moveTo>
                  <a:lnTo>
                    <a:pt x="980580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638255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4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638255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9585" y="5059"/>
                  </a:moveTo>
                  <a:lnTo>
                    <a:pt x="44525" y="0"/>
                  </a:lnTo>
                  <a:lnTo>
                    <a:pt x="4047" y="50597"/>
                  </a:lnTo>
                  <a:lnTo>
                    <a:pt x="49585" y="5059"/>
                  </a:lnTo>
                  <a:close/>
                </a:path>
                <a:path w="50164" h="50800">
                  <a:moveTo>
                    <a:pt x="44525" y="0"/>
                  </a:moveTo>
                  <a:lnTo>
                    <a:pt x="4047" y="50597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6617824" y="597388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800" h="50800">
                  <a:moveTo>
                    <a:pt x="45537" y="0"/>
                  </a:moveTo>
                  <a:lnTo>
                    <a:pt x="5059" y="50597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6617824" y="597388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800" h="50800">
                  <a:moveTo>
                    <a:pt x="5059" y="50597"/>
                  </a:moveTo>
                  <a:lnTo>
                    <a:pt x="45537" y="0"/>
                  </a:lnTo>
                  <a:lnTo>
                    <a:pt x="50597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8" name="object 698"/>
          <p:cNvSpPr txBox="1"/>
          <p:nvPr/>
        </p:nvSpPr>
        <p:spPr>
          <a:xfrm>
            <a:off x="6045172" y="5884862"/>
            <a:ext cx="21209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4350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99" name="object 699"/>
          <p:cNvGrpSpPr/>
          <p:nvPr/>
        </p:nvGrpSpPr>
        <p:grpSpPr>
          <a:xfrm>
            <a:off x="6617824" y="5969580"/>
            <a:ext cx="1120775" cy="59690"/>
            <a:chOff x="6617824" y="5969580"/>
            <a:chExt cx="1120775" cy="59690"/>
          </a:xfrm>
        </p:grpSpPr>
        <p:sp>
          <p:nvSpPr>
            <p:cNvPr id="700" name="object 700"/>
            <p:cNvSpPr/>
            <p:nvPr/>
          </p:nvSpPr>
          <p:spPr>
            <a:xfrm>
              <a:off x="6643123" y="5970850"/>
              <a:ext cx="474980" cy="28575"/>
            </a:xfrm>
            <a:custGeom>
              <a:avLst/>
              <a:gdLst/>
              <a:ahLst/>
              <a:cxnLst/>
              <a:rect l="l" t="t" r="r" b="b"/>
              <a:pathLst>
                <a:path w="474979" h="28575">
                  <a:moveTo>
                    <a:pt x="0" y="6071"/>
                  </a:moveTo>
                  <a:lnTo>
                    <a:pt x="0" y="0"/>
                  </a:lnTo>
                </a:path>
                <a:path w="474979" h="28575">
                  <a:moveTo>
                    <a:pt x="474605" y="6071"/>
                  </a:moveTo>
                  <a:lnTo>
                    <a:pt x="474605" y="0"/>
                  </a:lnTo>
                </a:path>
                <a:path w="474979" h="28575">
                  <a:moveTo>
                    <a:pt x="0" y="28334"/>
                  </a:moveTo>
                  <a:lnTo>
                    <a:pt x="474605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6617824" y="597388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800" h="50800">
                  <a:moveTo>
                    <a:pt x="45537" y="0"/>
                  </a:moveTo>
                  <a:lnTo>
                    <a:pt x="5059" y="50597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6617824" y="597388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597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50597" y="5059"/>
                  </a:lnTo>
                  <a:close/>
                </a:path>
                <a:path w="50800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7092429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7092430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5059" y="50597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7117728" y="5970850"/>
              <a:ext cx="596265" cy="57150"/>
            </a:xfrm>
            <a:custGeom>
              <a:avLst/>
              <a:gdLst/>
              <a:ahLst/>
              <a:cxnLst/>
              <a:rect l="l" t="t" r="r" b="b"/>
              <a:pathLst>
                <a:path w="596265" h="57150">
                  <a:moveTo>
                    <a:pt x="0" y="6071"/>
                  </a:moveTo>
                  <a:lnTo>
                    <a:pt x="0" y="0"/>
                  </a:lnTo>
                </a:path>
                <a:path w="596265" h="57150">
                  <a:moveTo>
                    <a:pt x="596039" y="50597"/>
                  </a:moveTo>
                  <a:lnTo>
                    <a:pt x="596039" y="56669"/>
                  </a:lnTo>
                </a:path>
                <a:path w="596265" h="57150">
                  <a:moveTo>
                    <a:pt x="0" y="28334"/>
                  </a:moveTo>
                  <a:lnTo>
                    <a:pt x="59603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7092429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7092430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7688469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7688469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5059" y="50597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0" name="object 710"/>
          <p:cNvSpPr txBox="1"/>
          <p:nvPr/>
        </p:nvSpPr>
        <p:spPr>
          <a:xfrm>
            <a:off x="7308087" y="5884862"/>
            <a:ext cx="21209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2645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11" name="object 711"/>
          <p:cNvGrpSpPr/>
          <p:nvPr/>
        </p:nvGrpSpPr>
        <p:grpSpPr>
          <a:xfrm>
            <a:off x="7688468" y="5969580"/>
            <a:ext cx="645795" cy="59690"/>
            <a:chOff x="7688468" y="5969580"/>
            <a:chExt cx="645795" cy="59690"/>
          </a:xfrm>
        </p:grpSpPr>
        <p:sp>
          <p:nvSpPr>
            <p:cNvPr id="712" name="object 712"/>
            <p:cNvSpPr/>
            <p:nvPr/>
          </p:nvSpPr>
          <p:spPr>
            <a:xfrm>
              <a:off x="7713767" y="5970850"/>
              <a:ext cx="596265" cy="57150"/>
            </a:xfrm>
            <a:custGeom>
              <a:avLst/>
              <a:gdLst/>
              <a:ahLst/>
              <a:cxnLst/>
              <a:rect l="l" t="t" r="r" b="b"/>
              <a:pathLst>
                <a:path w="596265" h="57150">
                  <a:moveTo>
                    <a:pt x="0" y="50597"/>
                  </a:moveTo>
                  <a:lnTo>
                    <a:pt x="0" y="56669"/>
                  </a:lnTo>
                </a:path>
                <a:path w="596265" h="57150">
                  <a:moveTo>
                    <a:pt x="596039" y="6071"/>
                  </a:moveTo>
                  <a:lnTo>
                    <a:pt x="596039" y="0"/>
                  </a:lnTo>
                </a:path>
                <a:path w="596265" h="57150">
                  <a:moveTo>
                    <a:pt x="0" y="28334"/>
                  </a:moveTo>
                  <a:lnTo>
                    <a:pt x="59603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768846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768846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828450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828450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5059" y="50597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7" name="object 717"/>
          <p:cNvSpPr txBox="1"/>
          <p:nvPr/>
        </p:nvSpPr>
        <p:spPr>
          <a:xfrm>
            <a:off x="7904126" y="5884862"/>
            <a:ext cx="21209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2645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18" name="object 718"/>
          <p:cNvGrpSpPr/>
          <p:nvPr/>
        </p:nvGrpSpPr>
        <p:grpSpPr>
          <a:xfrm>
            <a:off x="8284508" y="5969580"/>
            <a:ext cx="1504950" cy="59690"/>
            <a:chOff x="8284508" y="5969580"/>
            <a:chExt cx="1504950" cy="59690"/>
          </a:xfrm>
        </p:grpSpPr>
        <p:sp>
          <p:nvSpPr>
            <p:cNvPr id="719" name="object 719"/>
            <p:cNvSpPr/>
            <p:nvPr/>
          </p:nvSpPr>
          <p:spPr>
            <a:xfrm>
              <a:off x="8309807" y="5970850"/>
              <a:ext cx="474980" cy="28575"/>
            </a:xfrm>
            <a:custGeom>
              <a:avLst/>
              <a:gdLst/>
              <a:ahLst/>
              <a:cxnLst/>
              <a:rect l="l" t="t" r="r" b="b"/>
              <a:pathLst>
                <a:path w="474979" h="28575">
                  <a:moveTo>
                    <a:pt x="0" y="6071"/>
                  </a:moveTo>
                  <a:lnTo>
                    <a:pt x="0" y="0"/>
                  </a:lnTo>
                </a:path>
                <a:path w="474979" h="28575">
                  <a:moveTo>
                    <a:pt x="474605" y="6071"/>
                  </a:moveTo>
                  <a:lnTo>
                    <a:pt x="474605" y="0"/>
                  </a:lnTo>
                </a:path>
                <a:path w="474979" h="28575">
                  <a:moveTo>
                    <a:pt x="0" y="28334"/>
                  </a:moveTo>
                  <a:lnTo>
                    <a:pt x="474605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828450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8284508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8759113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8759113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5059" y="50597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5059" y="50597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8784412" y="5970850"/>
              <a:ext cx="979805" cy="57150"/>
            </a:xfrm>
            <a:custGeom>
              <a:avLst/>
              <a:gdLst/>
              <a:ahLst/>
              <a:cxnLst/>
              <a:rect l="l" t="t" r="r" b="b"/>
              <a:pathLst>
                <a:path w="979804" h="57150">
                  <a:moveTo>
                    <a:pt x="0" y="6071"/>
                  </a:moveTo>
                  <a:lnTo>
                    <a:pt x="0" y="0"/>
                  </a:lnTo>
                </a:path>
                <a:path w="979804" h="57150">
                  <a:moveTo>
                    <a:pt x="979568" y="50597"/>
                  </a:moveTo>
                  <a:lnTo>
                    <a:pt x="979568" y="56669"/>
                  </a:lnTo>
                </a:path>
                <a:path w="979804" h="57150">
                  <a:moveTo>
                    <a:pt x="0" y="28334"/>
                  </a:moveTo>
                  <a:lnTo>
                    <a:pt x="979568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8759113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8759113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4525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9739694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9739694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4047" y="50597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4047" y="50597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4047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9" name="object 729"/>
          <p:cNvSpPr txBox="1"/>
          <p:nvPr/>
        </p:nvSpPr>
        <p:spPr>
          <a:xfrm>
            <a:off x="9167042" y="5884862"/>
            <a:ext cx="21209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4350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30" name="object 730"/>
          <p:cNvGrpSpPr/>
          <p:nvPr/>
        </p:nvGrpSpPr>
        <p:grpSpPr>
          <a:xfrm>
            <a:off x="9739694" y="5973885"/>
            <a:ext cx="1526540" cy="55244"/>
            <a:chOff x="9739694" y="5973885"/>
            <a:chExt cx="1526540" cy="55244"/>
          </a:xfrm>
        </p:grpSpPr>
        <p:sp>
          <p:nvSpPr>
            <p:cNvPr id="731" name="object 731"/>
            <p:cNvSpPr/>
            <p:nvPr/>
          </p:nvSpPr>
          <p:spPr>
            <a:xfrm>
              <a:off x="9763981" y="5999184"/>
              <a:ext cx="1477010" cy="28575"/>
            </a:xfrm>
            <a:custGeom>
              <a:avLst/>
              <a:gdLst/>
              <a:ahLst/>
              <a:cxnLst/>
              <a:rect l="l" t="t" r="r" b="b"/>
              <a:pathLst>
                <a:path w="1477009" h="28575">
                  <a:moveTo>
                    <a:pt x="0" y="22262"/>
                  </a:moveTo>
                  <a:lnTo>
                    <a:pt x="0" y="28334"/>
                  </a:lnTo>
                </a:path>
                <a:path w="1477009" h="28575">
                  <a:moveTo>
                    <a:pt x="1476437" y="22262"/>
                  </a:moveTo>
                  <a:lnTo>
                    <a:pt x="1476437" y="28334"/>
                  </a:lnTo>
                </a:path>
                <a:path w="1477009" h="28575">
                  <a:moveTo>
                    <a:pt x="0" y="0"/>
                  </a:moveTo>
                  <a:lnTo>
                    <a:pt x="14764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9739694" y="5973886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9739694" y="5973885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4525" y="0"/>
                  </a:lnTo>
                  <a:lnTo>
                    <a:pt x="4047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1215119" y="597388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800" h="50800">
                  <a:moveTo>
                    <a:pt x="45537" y="0"/>
                  </a:moveTo>
                  <a:lnTo>
                    <a:pt x="5059" y="50597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1215120" y="5973885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800" h="50800">
                  <a:moveTo>
                    <a:pt x="5059" y="50597"/>
                  </a:moveTo>
                  <a:lnTo>
                    <a:pt x="45537" y="0"/>
                  </a:lnTo>
                  <a:lnTo>
                    <a:pt x="50597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6" name="object 736"/>
          <p:cNvSpPr txBox="1"/>
          <p:nvPr/>
        </p:nvSpPr>
        <p:spPr>
          <a:xfrm>
            <a:off x="10397575" y="5884862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6550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37" name="object 737"/>
          <p:cNvGrpSpPr/>
          <p:nvPr/>
        </p:nvGrpSpPr>
        <p:grpSpPr>
          <a:xfrm>
            <a:off x="11215119" y="5973885"/>
            <a:ext cx="1380490" cy="55244"/>
            <a:chOff x="11215119" y="5973885"/>
            <a:chExt cx="1380490" cy="55244"/>
          </a:xfrm>
        </p:grpSpPr>
        <p:sp>
          <p:nvSpPr>
            <p:cNvPr id="738" name="object 738"/>
            <p:cNvSpPr/>
            <p:nvPr/>
          </p:nvSpPr>
          <p:spPr>
            <a:xfrm>
              <a:off x="11240418" y="5999184"/>
              <a:ext cx="1330325" cy="28575"/>
            </a:xfrm>
            <a:custGeom>
              <a:avLst/>
              <a:gdLst/>
              <a:ahLst/>
              <a:cxnLst/>
              <a:rect l="l" t="t" r="r" b="b"/>
              <a:pathLst>
                <a:path w="1330325" h="28575">
                  <a:moveTo>
                    <a:pt x="0" y="22262"/>
                  </a:moveTo>
                  <a:lnTo>
                    <a:pt x="0" y="28334"/>
                  </a:lnTo>
                </a:path>
                <a:path w="1330325" h="28575">
                  <a:moveTo>
                    <a:pt x="1329704" y="22262"/>
                  </a:moveTo>
                  <a:lnTo>
                    <a:pt x="1329704" y="28334"/>
                  </a:lnTo>
                </a:path>
                <a:path w="1330325" h="28575">
                  <a:moveTo>
                    <a:pt x="0" y="0"/>
                  </a:moveTo>
                  <a:lnTo>
                    <a:pt x="13297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215119" y="597388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800" h="50800">
                  <a:moveTo>
                    <a:pt x="45537" y="0"/>
                  </a:moveTo>
                  <a:lnTo>
                    <a:pt x="5059" y="50597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1215119" y="5973885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597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50597" y="5059"/>
                  </a:lnTo>
                  <a:close/>
                </a:path>
                <a:path w="50800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2544823" y="5973886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800" h="50800">
                  <a:moveTo>
                    <a:pt x="45537" y="0"/>
                  </a:moveTo>
                  <a:lnTo>
                    <a:pt x="5059" y="50597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2544823" y="5973885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800" h="50800">
                  <a:moveTo>
                    <a:pt x="5059" y="50597"/>
                  </a:moveTo>
                  <a:lnTo>
                    <a:pt x="45537" y="0"/>
                  </a:lnTo>
                  <a:lnTo>
                    <a:pt x="50597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3" name="object 743"/>
          <p:cNvSpPr txBox="1"/>
          <p:nvPr/>
        </p:nvSpPr>
        <p:spPr>
          <a:xfrm>
            <a:off x="11801151" y="5884862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5900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44" name="object 744"/>
          <p:cNvGrpSpPr/>
          <p:nvPr/>
        </p:nvGrpSpPr>
        <p:grpSpPr>
          <a:xfrm>
            <a:off x="2260103" y="4729185"/>
            <a:ext cx="59690" cy="410209"/>
            <a:chOff x="2260103" y="4729185"/>
            <a:chExt cx="59690" cy="410209"/>
          </a:xfrm>
        </p:grpSpPr>
        <p:sp>
          <p:nvSpPr>
            <p:cNvPr id="745" name="object 745"/>
            <p:cNvSpPr/>
            <p:nvPr/>
          </p:nvSpPr>
          <p:spPr>
            <a:xfrm>
              <a:off x="2261373" y="4753472"/>
              <a:ext cx="57150" cy="361315"/>
            </a:xfrm>
            <a:custGeom>
              <a:avLst/>
              <a:gdLst/>
              <a:ahLst/>
              <a:cxnLst/>
              <a:rect l="l" t="t" r="r" b="b"/>
              <a:pathLst>
                <a:path w="57150" h="361314">
                  <a:moveTo>
                    <a:pt x="37442" y="361266"/>
                  </a:moveTo>
                  <a:lnTo>
                    <a:pt x="0" y="361266"/>
                  </a:lnTo>
                </a:path>
                <a:path w="57150" h="361314">
                  <a:moveTo>
                    <a:pt x="50597" y="0"/>
                  </a:moveTo>
                  <a:lnTo>
                    <a:pt x="56669" y="0"/>
                  </a:lnTo>
                </a:path>
                <a:path w="57150" h="361314">
                  <a:moveTo>
                    <a:pt x="28334" y="361266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2265421" y="508944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2265421" y="508944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  <a:path w="50164" h="50164">
                  <a:moveTo>
                    <a:pt x="0" y="5059"/>
                  </a:moveTo>
                  <a:lnTo>
                    <a:pt x="49585" y="44525"/>
                  </a:lnTo>
                  <a:lnTo>
                    <a:pt x="44525" y="49585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2265421" y="4729186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047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4">
                  <a:moveTo>
                    <a:pt x="4047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2265421" y="4729185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4525" y="49585"/>
                  </a:moveTo>
                  <a:lnTo>
                    <a:pt x="49585" y="44525"/>
                  </a:lnTo>
                  <a:lnTo>
                    <a:pt x="0" y="4047"/>
                  </a:lnTo>
                  <a:lnTo>
                    <a:pt x="44525" y="49585"/>
                  </a:lnTo>
                  <a:close/>
                </a:path>
                <a:path w="50164" h="50164">
                  <a:moveTo>
                    <a:pt x="49585" y="44525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0" name="object 750"/>
          <p:cNvSpPr txBox="1"/>
          <p:nvPr/>
        </p:nvSpPr>
        <p:spPr>
          <a:xfrm>
            <a:off x="2198638" y="4837569"/>
            <a:ext cx="113030" cy="195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0" dirty="0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51" name="object 751"/>
          <p:cNvGrpSpPr/>
          <p:nvPr/>
        </p:nvGrpSpPr>
        <p:grpSpPr>
          <a:xfrm>
            <a:off x="2265421" y="3600860"/>
            <a:ext cx="53975" cy="1177925"/>
            <a:chOff x="2265421" y="3600860"/>
            <a:chExt cx="53975" cy="1177925"/>
          </a:xfrm>
        </p:grpSpPr>
        <p:sp>
          <p:nvSpPr>
            <p:cNvPr id="752" name="object 752"/>
            <p:cNvSpPr/>
            <p:nvPr/>
          </p:nvSpPr>
          <p:spPr>
            <a:xfrm>
              <a:off x="2289708" y="3626158"/>
              <a:ext cx="28575" cy="1127760"/>
            </a:xfrm>
            <a:custGeom>
              <a:avLst/>
              <a:gdLst/>
              <a:ahLst/>
              <a:cxnLst/>
              <a:rect l="l" t="t" r="r" b="b"/>
              <a:pathLst>
                <a:path w="28575" h="1127760">
                  <a:moveTo>
                    <a:pt x="22262" y="1127313"/>
                  </a:moveTo>
                  <a:lnTo>
                    <a:pt x="28334" y="1127313"/>
                  </a:lnTo>
                </a:path>
                <a:path w="28575" h="1127760">
                  <a:moveTo>
                    <a:pt x="22262" y="0"/>
                  </a:moveTo>
                  <a:lnTo>
                    <a:pt x="28334" y="0"/>
                  </a:lnTo>
                </a:path>
                <a:path w="28575" h="1127760">
                  <a:moveTo>
                    <a:pt x="0" y="11273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2265421" y="4729186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047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4">
                  <a:moveTo>
                    <a:pt x="4047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2265421" y="4729185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047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  <a:path w="50164" h="50164">
                  <a:moveTo>
                    <a:pt x="0" y="4047"/>
                  </a:moveTo>
                  <a:lnTo>
                    <a:pt x="49585" y="44525"/>
                  </a:lnTo>
                  <a:lnTo>
                    <a:pt x="44525" y="4958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2265421" y="360086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4525" y="49585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2265421" y="360086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4525" y="49585"/>
                  </a:moveTo>
                  <a:lnTo>
                    <a:pt x="49585" y="45537"/>
                  </a:lnTo>
                  <a:lnTo>
                    <a:pt x="0" y="5059"/>
                  </a:lnTo>
                  <a:lnTo>
                    <a:pt x="44525" y="49585"/>
                  </a:lnTo>
                  <a:close/>
                </a:path>
                <a:path w="50164" h="50164">
                  <a:moveTo>
                    <a:pt x="49585" y="45537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9585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7" name="object 757"/>
          <p:cNvSpPr txBox="1"/>
          <p:nvPr/>
        </p:nvSpPr>
        <p:spPr>
          <a:xfrm>
            <a:off x="2198638" y="4087588"/>
            <a:ext cx="113030" cy="2063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0" dirty="0">
                <a:latin typeface="ISOCPEUR"/>
                <a:cs typeface="ISOCPEUR"/>
              </a:rPr>
              <a:t>5005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58" name="object 758"/>
          <p:cNvGrpSpPr/>
          <p:nvPr/>
        </p:nvGrpSpPr>
        <p:grpSpPr>
          <a:xfrm>
            <a:off x="2265421" y="1844112"/>
            <a:ext cx="53975" cy="1806575"/>
            <a:chOff x="2265421" y="1844112"/>
            <a:chExt cx="53975" cy="1806575"/>
          </a:xfrm>
        </p:grpSpPr>
        <p:sp>
          <p:nvSpPr>
            <p:cNvPr id="759" name="object 759"/>
            <p:cNvSpPr/>
            <p:nvPr/>
          </p:nvSpPr>
          <p:spPr>
            <a:xfrm>
              <a:off x="2289708" y="3110063"/>
              <a:ext cx="28575" cy="516255"/>
            </a:xfrm>
            <a:custGeom>
              <a:avLst/>
              <a:gdLst/>
              <a:ahLst/>
              <a:cxnLst/>
              <a:rect l="l" t="t" r="r" b="b"/>
              <a:pathLst>
                <a:path w="28575" h="516254">
                  <a:moveTo>
                    <a:pt x="22262" y="516095"/>
                  </a:moveTo>
                  <a:lnTo>
                    <a:pt x="28334" y="516095"/>
                  </a:lnTo>
                </a:path>
                <a:path w="28575" h="516254">
                  <a:moveTo>
                    <a:pt x="22262" y="0"/>
                  </a:moveTo>
                  <a:lnTo>
                    <a:pt x="28334" y="0"/>
                  </a:lnTo>
                </a:path>
                <a:path w="28575" h="516254">
                  <a:moveTo>
                    <a:pt x="0" y="516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2265421" y="360086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4525" y="49585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2265421" y="360085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  <a:path w="50164" h="50164">
                  <a:moveTo>
                    <a:pt x="0" y="5059"/>
                  </a:moveTo>
                  <a:lnTo>
                    <a:pt x="49585" y="45537"/>
                  </a:lnTo>
                  <a:lnTo>
                    <a:pt x="44525" y="49585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2265421" y="3084765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4525" y="49585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2265421" y="308476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4525" y="49585"/>
                  </a:moveTo>
                  <a:lnTo>
                    <a:pt x="49585" y="45537"/>
                  </a:lnTo>
                  <a:lnTo>
                    <a:pt x="0" y="5059"/>
                  </a:lnTo>
                  <a:lnTo>
                    <a:pt x="44525" y="49585"/>
                  </a:lnTo>
                  <a:close/>
                </a:path>
                <a:path w="50164" h="50164">
                  <a:moveTo>
                    <a:pt x="49585" y="45537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9585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2289708" y="1869411"/>
              <a:ext cx="28575" cy="1240790"/>
            </a:xfrm>
            <a:custGeom>
              <a:avLst/>
              <a:gdLst/>
              <a:ahLst/>
              <a:cxnLst/>
              <a:rect l="l" t="t" r="r" b="b"/>
              <a:pathLst>
                <a:path w="28575" h="1240789">
                  <a:moveTo>
                    <a:pt x="22262" y="1240652"/>
                  </a:moveTo>
                  <a:lnTo>
                    <a:pt x="28334" y="1240652"/>
                  </a:lnTo>
                </a:path>
                <a:path w="28575" h="1240789">
                  <a:moveTo>
                    <a:pt x="22262" y="0"/>
                  </a:moveTo>
                  <a:lnTo>
                    <a:pt x="28334" y="0"/>
                  </a:lnTo>
                </a:path>
                <a:path w="28575" h="1240789">
                  <a:moveTo>
                    <a:pt x="0" y="1240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265421" y="3084765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4525" y="49585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265421" y="308476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  <a:path w="50164" h="50164">
                  <a:moveTo>
                    <a:pt x="0" y="5059"/>
                  </a:moveTo>
                  <a:lnTo>
                    <a:pt x="49585" y="45537"/>
                  </a:lnTo>
                  <a:lnTo>
                    <a:pt x="44525" y="49585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265421" y="184411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4525" y="49585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265421" y="184411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4525" y="49585"/>
                  </a:moveTo>
                  <a:lnTo>
                    <a:pt x="49585" y="45537"/>
                  </a:lnTo>
                  <a:lnTo>
                    <a:pt x="0" y="5059"/>
                  </a:lnTo>
                  <a:lnTo>
                    <a:pt x="44525" y="49585"/>
                  </a:lnTo>
                  <a:close/>
                </a:path>
                <a:path w="50164" h="50164">
                  <a:moveTo>
                    <a:pt x="49585" y="45537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9585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9" name="object 769"/>
          <p:cNvSpPr txBox="1"/>
          <p:nvPr/>
        </p:nvSpPr>
        <p:spPr>
          <a:xfrm>
            <a:off x="2198638" y="2387510"/>
            <a:ext cx="113030" cy="2063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0" dirty="0">
                <a:latin typeface="ISOCPEUR"/>
                <a:cs typeface="ISOCPEUR"/>
              </a:rPr>
              <a:t>5505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70" name="object 770"/>
          <p:cNvGrpSpPr/>
          <p:nvPr/>
        </p:nvGrpSpPr>
        <p:grpSpPr>
          <a:xfrm>
            <a:off x="2113628" y="1573921"/>
            <a:ext cx="699770" cy="3807460"/>
            <a:chOff x="2113628" y="1573921"/>
            <a:chExt cx="699770" cy="3807460"/>
          </a:xfrm>
        </p:grpSpPr>
        <p:sp>
          <p:nvSpPr>
            <p:cNvPr id="771" name="object 771"/>
            <p:cNvSpPr/>
            <p:nvPr/>
          </p:nvSpPr>
          <p:spPr>
            <a:xfrm>
              <a:off x="2261373" y="1599220"/>
              <a:ext cx="57150" cy="270510"/>
            </a:xfrm>
            <a:custGeom>
              <a:avLst/>
              <a:gdLst/>
              <a:ahLst/>
              <a:cxnLst/>
              <a:rect l="l" t="t" r="r" b="b"/>
              <a:pathLst>
                <a:path w="57150" h="270510">
                  <a:moveTo>
                    <a:pt x="50597" y="270191"/>
                  </a:moveTo>
                  <a:lnTo>
                    <a:pt x="56669" y="270191"/>
                  </a:lnTo>
                </a:path>
                <a:path w="57150" h="270510">
                  <a:moveTo>
                    <a:pt x="0" y="0"/>
                  </a:moveTo>
                  <a:lnTo>
                    <a:pt x="28334" y="0"/>
                  </a:lnTo>
                  <a:lnTo>
                    <a:pt x="28334" y="270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265421" y="184411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4525" y="49585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265421" y="184411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  <a:path w="50164" h="50164">
                  <a:moveTo>
                    <a:pt x="0" y="5059"/>
                  </a:moveTo>
                  <a:lnTo>
                    <a:pt x="49585" y="45537"/>
                  </a:lnTo>
                  <a:lnTo>
                    <a:pt x="44525" y="49585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265421" y="157392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5">
                  <a:moveTo>
                    <a:pt x="4047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265421" y="157392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49585"/>
                  </a:moveTo>
                  <a:lnTo>
                    <a:pt x="49585" y="44525"/>
                  </a:lnTo>
                  <a:lnTo>
                    <a:pt x="0" y="5059"/>
                  </a:lnTo>
                  <a:lnTo>
                    <a:pt x="44525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32856" y="1599220"/>
              <a:ext cx="33655" cy="3515995"/>
            </a:xfrm>
            <a:custGeom>
              <a:avLst/>
              <a:gdLst/>
              <a:ahLst/>
              <a:cxnLst/>
              <a:rect l="l" t="t" r="r" b="b"/>
              <a:pathLst>
                <a:path w="33655" h="3515995">
                  <a:moveTo>
                    <a:pt x="0" y="0"/>
                  </a:moveTo>
                  <a:lnTo>
                    <a:pt x="33394" y="0"/>
                  </a:lnTo>
                </a:path>
                <a:path w="33655" h="3515995">
                  <a:moveTo>
                    <a:pt x="0" y="3515519"/>
                  </a:moveTo>
                  <a:lnTo>
                    <a:pt x="33394" y="3515519"/>
                  </a:lnTo>
                </a:path>
                <a:path w="33655" h="3515995">
                  <a:moveTo>
                    <a:pt x="6071" y="0"/>
                  </a:moveTo>
                  <a:lnTo>
                    <a:pt x="6071" y="35155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13628" y="157392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3629" y="157392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49585"/>
                  </a:moveTo>
                  <a:lnTo>
                    <a:pt x="49585" y="44525"/>
                  </a:lnTo>
                  <a:lnTo>
                    <a:pt x="0" y="5059"/>
                  </a:lnTo>
                  <a:lnTo>
                    <a:pt x="44525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3628" y="508944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3629" y="508944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  <a:path w="50164" h="50164">
                  <a:moveTo>
                    <a:pt x="0" y="5059"/>
                  </a:moveTo>
                  <a:lnTo>
                    <a:pt x="49585" y="44525"/>
                  </a:lnTo>
                  <a:lnTo>
                    <a:pt x="44525" y="49585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549780" y="5114739"/>
              <a:ext cx="262255" cy="265430"/>
            </a:xfrm>
            <a:custGeom>
              <a:avLst/>
              <a:gdLst/>
              <a:ahLst/>
              <a:cxnLst/>
              <a:rect l="l" t="t" r="r" b="b"/>
              <a:pathLst>
                <a:path w="262255" h="265429">
                  <a:moveTo>
                    <a:pt x="262095" y="57681"/>
                  </a:moveTo>
                  <a:lnTo>
                    <a:pt x="0" y="57681"/>
                  </a:lnTo>
                </a:path>
                <a:path w="262255" h="265429">
                  <a:moveTo>
                    <a:pt x="262095" y="0"/>
                  </a:moveTo>
                  <a:lnTo>
                    <a:pt x="0" y="0"/>
                  </a:lnTo>
                </a:path>
                <a:path w="262255" h="265429">
                  <a:moveTo>
                    <a:pt x="28334" y="0"/>
                  </a:moveTo>
                  <a:lnTo>
                    <a:pt x="28334" y="57681"/>
                  </a:lnTo>
                  <a:lnTo>
                    <a:pt x="28334" y="265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2" name="object 782"/>
          <p:cNvSpPr txBox="1"/>
          <p:nvPr/>
        </p:nvSpPr>
        <p:spPr>
          <a:xfrm>
            <a:off x="2487044" y="5224939"/>
            <a:ext cx="113030" cy="1670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5" dirty="0">
                <a:latin typeface="ISOCPEUR"/>
                <a:cs typeface="ISOCPEUR"/>
              </a:rPr>
              <a:t>260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83" name="object 783"/>
          <p:cNvGrpSpPr/>
          <p:nvPr/>
        </p:nvGrpSpPr>
        <p:grpSpPr>
          <a:xfrm>
            <a:off x="2409872" y="1348256"/>
            <a:ext cx="10414635" cy="4537710"/>
            <a:chOff x="2409872" y="1348256"/>
            <a:chExt cx="10414635" cy="4537710"/>
          </a:xfrm>
        </p:grpSpPr>
        <p:sp>
          <p:nvSpPr>
            <p:cNvPr id="784" name="object 784"/>
            <p:cNvSpPr/>
            <p:nvPr/>
          </p:nvSpPr>
          <p:spPr>
            <a:xfrm>
              <a:off x="2552815" y="5148133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5537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2552816" y="5148133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  <a:path w="50164" h="50164">
                  <a:moveTo>
                    <a:pt x="0" y="5059"/>
                  </a:moveTo>
                  <a:lnTo>
                    <a:pt x="49585" y="44525"/>
                  </a:lnTo>
                  <a:lnTo>
                    <a:pt x="45537" y="49585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2552815" y="508944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5537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2552816" y="508944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45537" y="49585"/>
                  </a:moveTo>
                  <a:lnTo>
                    <a:pt x="49585" y="44525"/>
                  </a:lnTo>
                  <a:lnTo>
                    <a:pt x="0" y="5059"/>
                  </a:lnTo>
                  <a:lnTo>
                    <a:pt x="45537" y="49585"/>
                  </a:lnTo>
                  <a:close/>
                </a:path>
                <a:path w="50164" h="50164">
                  <a:moveTo>
                    <a:pt x="49585" y="44525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2411142" y="1847148"/>
              <a:ext cx="401320" cy="3325495"/>
            </a:xfrm>
            <a:custGeom>
              <a:avLst/>
              <a:gdLst/>
              <a:ahLst/>
              <a:cxnLst/>
              <a:rect l="l" t="t" r="r" b="b"/>
              <a:pathLst>
                <a:path w="401319" h="3325495">
                  <a:moveTo>
                    <a:pt x="400732" y="0"/>
                  </a:moveTo>
                  <a:lnTo>
                    <a:pt x="0" y="0"/>
                  </a:lnTo>
                </a:path>
                <a:path w="401319" h="3325495">
                  <a:moveTo>
                    <a:pt x="400732" y="3325272"/>
                  </a:moveTo>
                  <a:lnTo>
                    <a:pt x="0" y="3325272"/>
                  </a:lnTo>
                </a:path>
                <a:path w="401319" h="3325495">
                  <a:moveTo>
                    <a:pt x="27322" y="0"/>
                  </a:moveTo>
                  <a:lnTo>
                    <a:pt x="27322" y="33252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2414178" y="5148133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4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2414178" y="5148133"/>
              <a:ext cx="50165" cy="45085"/>
            </a:xfrm>
            <a:custGeom>
              <a:avLst/>
              <a:gdLst/>
              <a:ahLst/>
              <a:cxnLst/>
              <a:rect l="l" t="t" r="r" b="b"/>
              <a:pathLst>
                <a:path w="50164" h="4508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1" name="object 79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411142" y="1348256"/>
              <a:ext cx="10412979" cy="4537589"/>
            </a:xfrm>
            <a:prstGeom prst="rect">
              <a:avLst/>
            </a:prstGeom>
          </p:spPr>
        </p:pic>
        <p:sp>
          <p:nvSpPr>
            <p:cNvPr id="792" name="object 792"/>
            <p:cNvSpPr/>
            <p:nvPr/>
          </p:nvSpPr>
          <p:spPr>
            <a:xfrm>
              <a:off x="2414178" y="5153193"/>
              <a:ext cx="50165" cy="45085"/>
            </a:xfrm>
            <a:custGeom>
              <a:avLst/>
              <a:gdLst/>
              <a:ahLst/>
              <a:cxnLst/>
              <a:rect l="l" t="t" r="r" b="b"/>
              <a:pathLst>
                <a:path w="50164" h="45085">
                  <a:moveTo>
                    <a:pt x="0" y="0"/>
                  </a:moveTo>
                  <a:lnTo>
                    <a:pt x="49585" y="39466"/>
                  </a:lnTo>
                  <a:lnTo>
                    <a:pt x="44525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3" name="object 793"/>
          <p:cNvSpPr txBox="1"/>
          <p:nvPr/>
        </p:nvSpPr>
        <p:spPr>
          <a:xfrm>
            <a:off x="2046845" y="3240792"/>
            <a:ext cx="413384" cy="3905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68275">
              <a:lnSpc>
                <a:spcPts val="770"/>
              </a:lnSpc>
            </a:pPr>
            <a:r>
              <a:rPr sz="700" i="1" spc="-10" dirty="0">
                <a:latin typeface="ISOCPEUR"/>
                <a:cs typeface="ISOCPEUR"/>
              </a:rPr>
              <a:t>15600</a:t>
            </a:r>
            <a:endParaRPr sz="700">
              <a:latin typeface="ISOCPEUR"/>
              <a:cs typeface="ISOCPEUR"/>
            </a:endParaRPr>
          </a:p>
          <a:p>
            <a:pPr marL="171450">
              <a:lnSpc>
                <a:spcPct val="100000"/>
              </a:lnSpc>
              <a:spcBef>
                <a:spcPts val="355"/>
              </a:spcBef>
            </a:pPr>
            <a:r>
              <a:rPr sz="700" i="1" spc="-20" dirty="0">
                <a:latin typeface="ISOCPEUR"/>
                <a:cs typeface="ISOCPEUR"/>
              </a:rPr>
              <a:t>2290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30"/>
              </a:spcBef>
            </a:pPr>
            <a:r>
              <a:rPr sz="700" i="1" spc="-10" dirty="0">
                <a:latin typeface="ISOCPEUR"/>
                <a:cs typeface="ISOCPEUR"/>
              </a:rPr>
              <a:t>14760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94" name="object 794"/>
          <p:cNvSpPr txBox="1"/>
          <p:nvPr/>
        </p:nvSpPr>
        <p:spPr>
          <a:xfrm>
            <a:off x="2198638" y="1615516"/>
            <a:ext cx="261620" cy="21780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0" dirty="0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  <a:p>
            <a:pPr marL="34925">
              <a:lnSpc>
                <a:spcPct val="100000"/>
              </a:lnSpc>
              <a:spcBef>
                <a:spcPts val="330"/>
              </a:spcBef>
            </a:pPr>
            <a:r>
              <a:rPr sz="700" i="1" spc="-20" dirty="0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95" name="object 795"/>
          <p:cNvSpPr txBox="1"/>
          <p:nvPr/>
        </p:nvSpPr>
        <p:spPr>
          <a:xfrm>
            <a:off x="2487044" y="1339171"/>
            <a:ext cx="113030" cy="1562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5" dirty="0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96" name="object 796"/>
          <p:cNvSpPr txBox="1"/>
          <p:nvPr/>
        </p:nvSpPr>
        <p:spPr>
          <a:xfrm>
            <a:off x="9659862" y="5743188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7300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97" name="object 797"/>
          <p:cNvSpPr txBox="1"/>
          <p:nvPr/>
        </p:nvSpPr>
        <p:spPr>
          <a:xfrm>
            <a:off x="11147431" y="5743188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98" name="object 798"/>
          <p:cNvSpPr txBox="1"/>
          <p:nvPr/>
        </p:nvSpPr>
        <p:spPr>
          <a:xfrm>
            <a:off x="12150274" y="5743188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99" name="object 799"/>
          <p:cNvSpPr txBox="1"/>
          <p:nvPr/>
        </p:nvSpPr>
        <p:spPr>
          <a:xfrm>
            <a:off x="8447544" y="5710104"/>
            <a:ext cx="269240" cy="309245"/>
          </a:xfrm>
          <a:prstGeom prst="rect">
            <a:avLst/>
          </a:prstGeom>
        </p:spPr>
        <p:txBody>
          <a:bodyPr vert="horz" wrap="square" lIns="0" tIns="46990" rIns="0" bIns="0" rtlCol="0">
            <a:spAutoFit/>
          </a:bodyPr>
          <a:lstStyle/>
          <a:p>
            <a:pPr marL="74930">
              <a:lnSpc>
                <a:spcPct val="100000"/>
              </a:lnSpc>
              <a:spcBef>
                <a:spcPts val="370"/>
              </a:spcBef>
            </a:pPr>
            <a:r>
              <a:rPr sz="700" i="1" spc="-20" dirty="0">
                <a:latin typeface="ISOCPEUR"/>
                <a:cs typeface="ISOCPEUR"/>
              </a:rPr>
              <a:t>2905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700" i="1" spc="-20" dirty="0">
                <a:latin typeface="ISOCPEUR"/>
                <a:cs typeface="ISOCPEUR"/>
              </a:rPr>
              <a:t>2105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00" name="object 800"/>
          <p:cNvSpPr txBox="1"/>
          <p:nvPr/>
        </p:nvSpPr>
        <p:spPr>
          <a:xfrm>
            <a:off x="7608637" y="5743188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01" name="object 801"/>
          <p:cNvSpPr txBox="1"/>
          <p:nvPr/>
        </p:nvSpPr>
        <p:spPr>
          <a:xfrm>
            <a:off x="6708000" y="5710104"/>
            <a:ext cx="267970" cy="309245"/>
          </a:xfrm>
          <a:prstGeom prst="rect">
            <a:avLst/>
          </a:prstGeom>
        </p:spPr>
        <p:txBody>
          <a:bodyPr vert="horz" wrap="square" lIns="0" tIns="46990" rIns="0" bIns="0" rtlCol="0">
            <a:spAutoFit/>
          </a:bodyPr>
          <a:lstStyle/>
          <a:p>
            <a:pPr marR="66675" algn="r">
              <a:lnSpc>
                <a:spcPct val="100000"/>
              </a:lnSpc>
              <a:spcBef>
                <a:spcPts val="370"/>
              </a:spcBef>
            </a:pPr>
            <a:r>
              <a:rPr sz="700" i="1" spc="-20" dirty="0">
                <a:latin typeface="ISOCPEUR"/>
                <a:cs typeface="ISOCPEUR"/>
              </a:rPr>
              <a:t>2905</a:t>
            </a:r>
            <a:endParaRPr sz="700">
              <a:latin typeface="ISOCPEUR"/>
              <a:cs typeface="ISOCPEUR"/>
            </a:endParaRPr>
          </a:p>
          <a:p>
            <a:pPr marR="5080" algn="r">
              <a:lnSpc>
                <a:spcPct val="100000"/>
              </a:lnSpc>
              <a:spcBef>
                <a:spcPts val="275"/>
              </a:spcBef>
            </a:pPr>
            <a:r>
              <a:rPr sz="700" i="1" spc="-20" dirty="0">
                <a:latin typeface="ISOCPEUR"/>
                <a:cs typeface="ISOCPEUR"/>
              </a:rPr>
              <a:t>2105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02" name="object 802"/>
          <p:cNvSpPr txBox="1"/>
          <p:nvPr/>
        </p:nvSpPr>
        <p:spPr>
          <a:xfrm>
            <a:off x="5558423" y="5743188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7300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03" name="object 803"/>
          <p:cNvSpPr txBox="1"/>
          <p:nvPr/>
        </p:nvSpPr>
        <p:spPr>
          <a:xfrm>
            <a:off x="4070855" y="5743188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04" name="object 804"/>
          <p:cNvSpPr txBox="1"/>
          <p:nvPr/>
        </p:nvSpPr>
        <p:spPr>
          <a:xfrm>
            <a:off x="3068011" y="5743188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805" name="object 805"/>
          <p:cNvGrpSpPr/>
          <p:nvPr/>
        </p:nvGrpSpPr>
        <p:grpSpPr>
          <a:xfrm>
            <a:off x="11811972" y="1573722"/>
            <a:ext cx="107950" cy="320675"/>
            <a:chOff x="11811972" y="1573722"/>
            <a:chExt cx="107950" cy="320675"/>
          </a:xfrm>
        </p:grpSpPr>
        <p:sp>
          <p:nvSpPr>
            <p:cNvPr id="806" name="object 806"/>
            <p:cNvSpPr/>
            <p:nvPr/>
          </p:nvSpPr>
          <p:spPr>
            <a:xfrm>
              <a:off x="11814195" y="15759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30">
                  <a:moveTo>
                    <a:pt x="0" y="23274"/>
                  </a:moveTo>
                  <a:lnTo>
                    <a:pt x="103219" y="23274"/>
                  </a:lnTo>
                </a:path>
                <a:path w="103504" h="316230">
                  <a:moveTo>
                    <a:pt x="6071" y="293465"/>
                  </a:moveTo>
                  <a:lnTo>
                    <a:pt x="103219" y="293465"/>
                  </a:lnTo>
                </a:path>
                <a:path w="103504" h="316230">
                  <a:moveTo>
                    <a:pt x="80956" y="0"/>
                  </a:moveTo>
                  <a:lnTo>
                    <a:pt x="80956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1872888" y="15759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19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1872888" y="15759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19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1872888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1872888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1" name="object 811"/>
          <p:cNvSpPr txBox="1"/>
          <p:nvPr/>
        </p:nvSpPr>
        <p:spPr>
          <a:xfrm>
            <a:off x="11817528" y="16544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12" name="object 812"/>
          <p:cNvGrpSpPr/>
          <p:nvPr/>
        </p:nvGrpSpPr>
        <p:grpSpPr>
          <a:xfrm>
            <a:off x="8497831" y="4751249"/>
            <a:ext cx="107950" cy="320675"/>
            <a:chOff x="8497831" y="4751249"/>
            <a:chExt cx="107950" cy="320675"/>
          </a:xfrm>
        </p:grpSpPr>
        <p:sp>
          <p:nvSpPr>
            <p:cNvPr id="813" name="object 813"/>
            <p:cNvSpPr/>
            <p:nvPr/>
          </p:nvSpPr>
          <p:spPr>
            <a:xfrm>
              <a:off x="8500054" y="4753472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0" y="23274"/>
                  </a:moveTo>
                  <a:lnTo>
                    <a:pt x="103219" y="23274"/>
                  </a:lnTo>
                </a:path>
                <a:path w="103504" h="316229">
                  <a:moveTo>
                    <a:pt x="6071" y="293465"/>
                  </a:moveTo>
                  <a:lnTo>
                    <a:pt x="103219" y="293465"/>
                  </a:lnTo>
                </a:path>
                <a:path w="103504" h="316229">
                  <a:moveTo>
                    <a:pt x="80956" y="0"/>
                  </a:moveTo>
                  <a:lnTo>
                    <a:pt x="80956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8558747" y="475347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8558747" y="475347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8558747" y="502467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8558747" y="502467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8" name="object 818"/>
          <p:cNvSpPr txBox="1"/>
          <p:nvPr/>
        </p:nvSpPr>
        <p:spPr>
          <a:xfrm>
            <a:off x="8503387" y="4831973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9" name="object 819"/>
          <p:cNvSpPr txBox="1"/>
          <p:nvPr/>
        </p:nvSpPr>
        <p:spPr>
          <a:xfrm>
            <a:off x="7959969" y="4827015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0" name="object 820"/>
          <p:cNvSpPr txBox="1"/>
          <p:nvPr/>
        </p:nvSpPr>
        <p:spPr>
          <a:xfrm>
            <a:off x="7311309" y="4831973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1" name="object 821"/>
          <p:cNvSpPr txBox="1"/>
          <p:nvPr/>
        </p:nvSpPr>
        <p:spPr>
          <a:xfrm>
            <a:off x="11812351" y="514804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" name="object 822"/>
          <p:cNvSpPr txBox="1"/>
          <p:nvPr/>
        </p:nvSpPr>
        <p:spPr>
          <a:xfrm>
            <a:off x="12071528" y="485423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23" name="object 823"/>
          <p:cNvGrpSpPr/>
          <p:nvPr/>
        </p:nvGrpSpPr>
        <p:grpSpPr>
          <a:xfrm>
            <a:off x="11293853" y="4083361"/>
            <a:ext cx="107950" cy="320675"/>
            <a:chOff x="11293853" y="4083361"/>
            <a:chExt cx="107950" cy="320675"/>
          </a:xfrm>
        </p:grpSpPr>
        <p:sp>
          <p:nvSpPr>
            <p:cNvPr id="824" name="object 824"/>
            <p:cNvSpPr/>
            <p:nvPr/>
          </p:nvSpPr>
          <p:spPr>
            <a:xfrm>
              <a:off x="11296075" y="4085584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0" y="22262"/>
                  </a:moveTo>
                  <a:lnTo>
                    <a:pt x="103219" y="22262"/>
                  </a:lnTo>
                </a:path>
                <a:path w="103504" h="316229">
                  <a:moveTo>
                    <a:pt x="6071" y="292453"/>
                  </a:moveTo>
                  <a:lnTo>
                    <a:pt x="103219" y="292453"/>
                  </a:lnTo>
                </a:path>
                <a:path w="103504" h="316229">
                  <a:moveTo>
                    <a:pt x="80956" y="0"/>
                  </a:moveTo>
                  <a:lnTo>
                    <a:pt x="80956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1353756" y="408558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1353756" y="408558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1353756" y="435577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1353756" y="435577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9" name="object 829"/>
          <p:cNvSpPr txBox="1"/>
          <p:nvPr/>
        </p:nvSpPr>
        <p:spPr>
          <a:xfrm>
            <a:off x="11298397" y="416408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30" name="object 830"/>
          <p:cNvSpPr txBox="1"/>
          <p:nvPr/>
        </p:nvSpPr>
        <p:spPr>
          <a:xfrm>
            <a:off x="11929855" y="360852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31" name="object 831"/>
          <p:cNvGrpSpPr/>
          <p:nvPr/>
        </p:nvGrpSpPr>
        <p:grpSpPr>
          <a:xfrm>
            <a:off x="10970028" y="2813363"/>
            <a:ext cx="320675" cy="107950"/>
            <a:chOff x="10970028" y="2813363"/>
            <a:chExt cx="320675" cy="107950"/>
          </a:xfrm>
        </p:grpSpPr>
        <p:sp>
          <p:nvSpPr>
            <p:cNvPr id="832" name="object 832"/>
            <p:cNvSpPr/>
            <p:nvPr/>
          </p:nvSpPr>
          <p:spPr>
            <a:xfrm>
              <a:off x="10972251" y="2815585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5">
                  <a:moveTo>
                    <a:pt x="22262" y="103219"/>
                  </a:moveTo>
                  <a:lnTo>
                    <a:pt x="22262" y="0"/>
                  </a:lnTo>
                </a:path>
                <a:path w="316229" h="103505">
                  <a:moveTo>
                    <a:pt x="292453" y="97147"/>
                  </a:moveTo>
                  <a:lnTo>
                    <a:pt x="292453" y="0"/>
                  </a:lnTo>
                </a:path>
                <a:path w="316229" h="103505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0972250" y="281558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19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0972251" y="281558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19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1242441" y="2815586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19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1242442" y="281558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40478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719">
                  <a:moveTo>
                    <a:pt x="5059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7" name="object 837"/>
          <p:cNvSpPr txBox="1"/>
          <p:nvPr/>
        </p:nvSpPr>
        <p:spPr>
          <a:xfrm>
            <a:off x="11048328" y="274162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38" name="object 838"/>
          <p:cNvGrpSpPr/>
          <p:nvPr/>
        </p:nvGrpSpPr>
        <p:grpSpPr>
          <a:xfrm>
            <a:off x="10970028" y="3298087"/>
            <a:ext cx="320675" cy="107950"/>
            <a:chOff x="10970028" y="3298087"/>
            <a:chExt cx="320675" cy="107950"/>
          </a:xfrm>
        </p:grpSpPr>
        <p:sp>
          <p:nvSpPr>
            <p:cNvPr id="839" name="object 839"/>
            <p:cNvSpPr/>
            <p:nvPr/>
          </p:nvSpPr>
          <p:spPr>
            <a:xfrm>
              <a:off x="10972251" y="3300310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0"/>
                  </a:moveTo>
                  <a:lnTo>
                    <a:pt x="22262" y="103219"/>
                  </a:lnTo>
                </a:path>
                <a:path w="316229" h="103504">
                  <a:moveTo>
                    <a:pt x="292453" y="6071"/>
                  </a:moveTo>
                  <a:lnTo>
                    <a:pt x="292453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0972250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0972251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1242441" y="335900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1242442" y="335900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5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4" name="object 844"/>
          <p:cNvSpPr txBox="1"/>
          <p:nvPr/>
        </p:nvSpPr>
        <p:spPr>
          <a:xfrm>
            <a:off x="11048328" y="328504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45" name="object 845"/>
          <p:cNvGrpSpPr/>
          <p:nvPr/>
        </p:nvGrpSpPr>
        <p:grpSpPr>
          <a:xfrm>
            <a:off x="9038213" y="2813363"/>
            <a:ext cx="320675" cy="107950"/>
            <a:chOff x="9038213" y="2813363"/>
            <a:chExt cx="320675" cy="107950"/>
          </a:xfrm>
        </p:grpSpPr>
        <p:sp>
          <p:nvSpPr>
            <p:cNvPr id="846" name="object 846"/>
            <p:cNvSpPr/>
            <p:nvPr/>
          </p:nvSpPr>
          <p:spPr>
            <a:xfrm>
              <a:off x="9040435" y="2815585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5">
                  <a:moveTo>
                    <a:pt x="23274" y="103219"/>
                  </a:moveTo>
                  <a:lnTo>
                    <a:pt x="23274" y="0"/>
                  </a:lnTo>
                </a:path>
                <a:path w="316229" h="103505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5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9041447" y="281558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19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9041447" y="281558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19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9311638" y="281558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19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9311638" y="281558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19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1" name="object 851"/>
          <p:cNvSpPr txBox="1"/>
          <p:nvPr/>
        </p:nvSpPr>
        <p:spPr>
          <a:xfrm>
            <a:off x="9116513" y="274162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52" name="object 852"/>
          <p:cNvGrpSpPr/>
          <p:nvPr/>
        </p:nvGrpSpPr>
        <p:grpSpPr>
          <a:xfrm>
            <a:off x="9038213" y="3298087"/>
            <a:ext cx="320675" cy="107950"/>
            <a:chOff x="9038213" y="3298087"/>
            <a:chExt cx="320675" cy="107950"/>
          </a:xfrm>
        </p:grpSpPr>
        <p:sp>
          <p:nvSpPr>
            <p:cNvPr id="853" name="object 853"/>
            <p:cNvSpPr/>
            <p:nvPr/>
          </p:nvSpPr>
          <p:spPr>
            <a:xfrm>
              <a:off x="9040435" y="3300310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0"/>
                  </a:moveTo>
                  <a:lnTo>
                    <a:pt x="23274" y="103219"/>
                  </a:lnTo>
                </a:path>
                <a:path w="316229" h="103504">
                  <a:moveTo>
                    <a:pt x="293465" y="6071"/>
                  </a:moveTo>
                  <a:lnTo>
                    <a:pt x="293465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9041447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9041447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9311638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9311638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8" name="object 858"/>
          <p:cNvSpPr txBox="1"/>
          <p:nvPr/>
        </p:nvSpPr>
        <p:spPr>
          <a:xfrm>
            <a:off x="9065735" y="3285042"/>
            <a:ext cx="26670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62865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" name="object 859"/>
          <p:cNvSpPr txBox="1"/>
          <p:nvPr/>
        </p:nvSpPr>
        <p:spPr>
          <a:xfrm>
            <a:off x="9199493" y="3801137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60" name="object 860"/>
          <p:cNvGrpSpPr/>
          <p:nvPr/>
        </p:nvGrpSpPr>
        <p:grpSpPr>
          <a:xfrm>
            <a:off x="7535406" y="2813363"/>
            <a:ext cx="338455" cy="204470"/>
            <a:chOff x="7535406" y="2813363"/>
            <a:chExt cx="338455" cy="204470"/>
          </a:xfrm>
        </p:grpSpPr>
        <p:sp>
          <p:nvSpPr>
            <p:cNvPr id="861" name="object 861"/>
            <p:cNvSpPr/>
            <p:nvPr/>
          </p:nvSpPr>
          <p:spPr>
            <a:xfrm>
              <a:off x="7544772" y="2941067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09" h="67310">
                  <a:moveTo>
                    <a:pt x="0" y="0"/>
                  </a:moveTo>
                  <a:lnTo>
                    <a:pt x="66788" y="0"/>
                  </a:lnTo>
                  <a:lnTo>
                    <a:pt x="66788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7536676" y="293297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4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4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4" h="83185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7555903" y="2815585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5">
                  <a:moveTo>
                    <a:pt x="22262" y="103219"/>
                  </a:moveTo>
                  <a:lnTo>
                    <a:pt x="22262" y="0"/>
                  </a:lnTo>
                </a:path>
                <a:path w="316229" h="103505">
                  <a:moveTo>
                    <a:pt x="292453" y="97147"/>
                  </a:moveTo>
                  <a:lnTo>
                    <a:pt x="292453" y="0"/>
                  </a:lnTo>
                </a:path>
                <a:path w="316229" h="103505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7555903" y="281558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19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7555903" y="281558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19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7826094" y="281558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19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7826094" y="281558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19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8" name="object 868"/>
          <p:cNvSpPr txBox="1"/>
          <p:nvPr/>
        </p:nvSpPr>
        <p:spPr>
          <a:xfrm>
            <a:off x="7631980" y="274162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69" name="object 869"/>
          <p:cNvGrpSpPr/>
          <p:nvPr/>
        </p:nvGrpSpPr>
        <p:grpSpPr>
          <a:xfrm>
            <a:off x="7535406" y="3201892"/>
            <a:ext cx="338455" cy="204470"/>
            <a:chOff x="7535406" y="3201892"/>
            <a:chExt cx="338455" cy="204470"/>
          </a:xfrm>
        </p:grpSpPr>
        <p:sp>
          <p:nvSpPr>
            <p:cNvPr id="870" name="object 870"/>
            <p:cNvSpPr/>
            <p:nvPr/>
          </p:nvSpPr>
          <p:spPr>
            <a:xfrm>
              <a:off x="7544772" y="3211258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5">
                  <a:moveTo>
                    <a:pt x="0" y="67800"/>
                  </a:moveTo>
                  <a:lnTo>
                    <a:pt x="66788" y="67800"/>
                  </a:lnTo>
                  <a:lnTo>
                    <a:pt x="66788" y="0"/>
                  </a:lnTo>
                  <a:lnTo>
                    <a:pt x="0" y="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7536676" y="3203162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  <a:path w="83184" h="84454">
                  <a:moveTo>
                    <a:pt x="0" y="41490"/>
                  </a:moveTo>
                  <a:lnTo>
                    <a:pt x="14167" y="41490"/>
                  </a:lnTo>
                </a:path>
                <a:path w="83184" h="84454">
                  <a:moveTo>
                    <a:pt x="19227" y="41490"/>
                  </a:moveTo>
                  <a:lnTo>
                    <a:pt x="23274" y="41490"/>
                  </a:lnTo>
                </a:path>
                <a:path w="83184" h="84454">
                  <a:moveTo>
                    <a:pt x="28334" y="41490"/>
                  </a:moveTo>
                  <a:lnTo>
                    <a:pt x="54645" y="41490"/>
                  </a:lnTo>
                </a:path>
                <a:path w="83184" h="84454">
                  <a:moveTo>
                    <a:pt x="59705" y="41490"/>
                  </a:moveTo>
                  <a:lnTo>
                    <a:pt x="63752" y="41490"/>
                  </a:lnTo>
                </a:path>
                <a:path w="83184" h="84454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7555903" y="3300310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0"/>
                  </a:moveTo>
                  <a:lnTo>
                    <a:pt x="22262" y="103219"/>
                  </a:lnTo>
                </a:path>
                <a:path w="316229" h="103504">
                  <a:moveTo>
                    <a:pt x="292453" y="6071"/>
                  </a:moveTo>
                  <a:lnTo>
                    <a:pt x="292453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7555903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7555903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7826094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7826094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7" name="object 877"/>
          <p:cNvSpPr txBox="1"/>
          <p:nvPr/>
        </p:nvSpPr>
        <p:spPr>
          <a:xfrm>
            <a:off x="7631980" y="328504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78" name="object 878"/>
          <p:cNvGrpSpPr/>
          <p:nvPr/>
        </p:nvGrpSpPr>
        <p:grpSpPr>
          <a:xfrm>
            <a:off x="6034742" y="2813363"/>
            <a:ext cx="387350" cy="204470"/>
            <a:chOff x="6034742" y="2813363"/>
            <a:chExt cx="387350" cy="204470"/>
          </a:xfrm>
        </p:grpSpPr>
        <p:sp>
          <p:nvSpPr>
            <p:cNvPr id="879" name="object 879"/>
            <p:cNvSpPr/>
            <p:nvPr/>
          </p:nvSpPr>
          <p:spPr>
            <a:xfrm>
              <a:off x="6059227" y="294106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6051131" y="293297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2501" y="0"/>
                  </a:moveTo>
                  <a:lnTo>
                    <a:pt x="42501" y="14167"/>
                  </a:lnTo>
                </a:path>
                <a:path w="84454" h="83185">
                  <a:moveTo>
                    <a:pt x="42501" y="19227"/>
                  </a:moveTo>
                  <a:lnTo>
                    <a:pt x="42501" y="23274"/>
                  </a:lnTo>
                </a:path>
                <a:path w="84454" h="83185">
                  <a:moveTo>
                    <a:pt x="42501" y="28334"/>
                  </a:moveTo>
                  <a:lnTo>
                    <a:pt x="42501" y="54645"/>
                  </a:lnTo>
                </a:path>
                <a:path w="84454" h="83185">
                  <a:moveTo>
                    <a:pt x="42501" y="59705"/>
                  </a:moveTo>
                  <a:lnTo>
                    <a:pt x="42501" y="63752"/>
                  </a:lnTo>
                </a:path>
                <a:path w="84454" h="83185">
                  <a:moveTo>
                    <a:pt x="42501" y="68812"/>
                  </a:moveTo>
                  <a:lnTo>
                    <a:pt x="42501" y="82980"/>
                  </a:lnTo>
                </a:path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6036964" y="2815585"/>
              <a:ext cx="382905" cy="77470"/>
            </a:xfrm>
            <a:custGeom>
              <a:avLst/>
              <a:gdLst/>
              <a:ahLst/>
              <a:cxnLst/>
              <a:rect l="l" t="t" r="r" b="b"/>
              <a:pathLst>
                <a:path w="382904" h="77469">
                  <a:moveTo>
                    <a:pt x="22262" y="72860"/>
                  </a:moveTo>
                  <a:lnTo>
                    <a:pt x="22262" y="0"/>
                  </a:lnTo>
                </a:path>
                <a:path w="382904" h="77469">
                  <a:moveTo>
                    <a:pt x="360254" y="76908"/>
                  </a:moveTo>
                  <a:lnTo>
                    <a:pt x="360254" y="0"/>
                  </a:lnTo>
                </a:path>
                <a:path w="382904" h="77469">
                  <a:moveTo>
                    <a:pt x="0" y="22262"/>
                  </a:moveTo>
                  <a:lnTo>
                    <a:pt x="382517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6036964" y="281558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19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6036964" y="281558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19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6374956" y="281558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19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6374956" y="281558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19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6" name="object 886"/>
          <p:cNvSpPr txBox="1"/>
          <p:nvPr/>
        </p:nvSpPr>
        <p:spPr>
          <a:xfrm>
            <a:off x="6146436" y="274162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887" name="object 887"/>
          <p:cNvGrpSpPr/>
          <p:nvPr/>
        </p:nvGrpSpPr>
        <p:grpSpPr>
          <a:xfrm>
            <a:off x="4119058" y="2842709"/>
            <a:ext cx="2287905" cy="563245"/>
            <a:chOff x="4119058" y="2842709"/>
            <a:chExt cx="2287905" cy="563245"/>
          </a:xfrm>
        </p:grpSpPr>
        <p:sp>
          <p:nvSpPr>
            <p:cNvPr id="888" name="object 888"/>
            <p:cNvSpPr/>
            <p:nvPr/>
          </p:nvSpPr>
          <p:spPr>
            <a:xfrm>
              <a:off x="6329418" y="294106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6322334" y="293297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41490" y="0"/>
                  </a:moveTo>
                  <a:lnTo>
                    <a:pt x="41490" y="14167"/>
                  </a:lnTo>
                </a:path>
                <a:path w="83185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5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5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5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5" h="83185">
                  <a:moveTo>
                    <a:pt x="0" y="41490"/>
                  </a:moveTo>
                  <a:lnTo>
                    <a:pt x="14167" y="41490"/>
                  </a:lnTo>
                </a:path>
                <a:path w="83185" h="83185">
                  <a:moveTo>
                    <a:pt x="19227" y="41490"/>
                  </a:moveTo>
                  <a:lnTo>
                    <a:pt x="22262" y="41490"/>
                  </a:lnTo>
                </a:path>
                <a:path w="83185" h="83185">
                  <a:moveTo>
                    <a:pt x="27322" y="41490"/>
                  </a:moveTo>
                  <a:lnTo>
                    <a:pt x="54645" y="41490"/>
                  </a:lnTo>
                </a:path>
                <a:path w="83185" h="83185">
                  <a:moveTo>
                    <a:pt x="59705" y="41490"/>
                  </a:moveTo>
                  <a:lnTo>
                    <a:pt x="62740" y="41490"/>
                  </a:lnTo>
                </a:path>
                <a:path w="83185" h="83185">
                  <a:moveTo>
                    <a:pt x="67800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6059227" y="3211258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6051131" y="3203163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42501" y="83991"/>
                  </a:moveTo>
                  <a:lnTo>
                    <a:pt x="42501" y="68812"/>
                  </a:lnTo>
                </a:path>
                <a:path w="84454" h="84454">
                  <a:moveTo>
                    <a:pt x="42501" y="63752"/>
                  </a:moveTo>
                  <a:lnTo>
                    <a:pt x="42501" y="60717"/>
                  </a:lnTo>
                </a:path>
                <a:path w="84454" h="84454">
                  <a:moveTo>
                    <a:pt x="42501" y="55657"/>
                  </a:moveTo>
                  <a:lnTo>
                    <a:pt x="42501" y="28334"/>
                  </a:lnTo>
                </a:path>
                <a:path w="84454" h="84454">
                  <a:moveTo>
                    <a:pt x="42501" y="23274"/>
                  </a:moveTo>
                  <a:lnTo>
                    <a:pt x="42501" y="20239"/>
                  </a:lnTo>
                </a:path>
                <a:path w="84454" h="84454">
                  <a:moveTo>
                    <a:pt x="42501" y="15179"/>
                  </a:moveTo>
                  <a:lnTo>
                    <a:pt x="42501" y="0"/>
                  </a:lnTo>
                </a:path>
                <a:path w="84454" h="84454">
                  <a:moveTo>
                    <a:pt x="0" y="41490"/>
                  </a:moveTo>
                  <a:lnTo>
                    <a:pt x="15179" y="41490"/>
                  </a:lnTo>
                </a:path>
                <a:path w="84454" h="84454">
                  <a:moveTo>
                    <a:pt x="20239" y="41490"/>
                  </a:moveTo>
                  <a:lnTo>
                    <a:pt x="23274" y="41490"/>
                  </a:lnTo>
                </a:path>
                <a:path w="84454" h="84454">
                  <a:moveTo>
                    <a:pt x="28334" y="41490"/>
                  </a:moveTo>
                  <a:lnTo>
                    <a:pt x="55657" y="41490"/>
                  </a:lnTo>
                </a:path>
                <a:path w="84454" h="84454">
                  <a:moveTo>
                    <a:pt x="60717" y="41490"/>
                  </a:moveTo>
                  <a:lnTo>
                    <a:pt x="63752" y="41490"/>
                  </a:lnTo>
                </a:path>
                <a:path w="84454" h="84454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6070358" y="3300310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0"/>
                  </a:moveTo>
                  <a:lnTo>
                    <a:pt x="23274" y="103219"/>
                  </a:lnTo>
                </a:path>
                <a:path w="316229" h="103504">
                  <a:moveTo>
                    <a:pt x="293465" y="6071"/>
                  </a:moveTo>
                  <a:lnTo>
                    <a:pt x="293465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6070358" y="335900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6070358" y="335900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6341561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6341561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6329418" y="3211258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6322334" y="3203163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5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5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5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5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5" h="84454">
                  <a:moveTo>
                    <a:pt x="41490" y="15179"/>
                  </a:moveTo>
                  <a:lnTo>
                    <a:pt x="41490" y="0"/>
                  </a:lnTo>
                </a:path>
                <a:path w="83185" h="84454">
                  <a:moveTo>
                    <a:pt x="0" y="41490"/>
                  </a:moveTo>
                  <a:lnTo>
                    <a:pt x="14167" y="41490"/>
                  </a:lnTo>
                </a:path>
                <a:path w="83185" h="84454">
                  <a:moveTo>
                    <a:pt x="19227" y="41490"/>
                  </a:moveTo>
                  <a:lnTo>
                    <a:pt x="22262" y="41490"/>
                  </a:lnTo>
                </a:path>
                <a:path w="83185" h="84454">
                  <a:moveTo>
                    <a:pt x="27322" y="41490"/>
                  </a:moveTo>
                  <a:lnTo>
                    <a:pt x="54645" y="41490"/>
                  </a:lnTo>
                </a:path>
                <a:path w="83185" h="84454">
                  <a:moveTo>
                    <a:pt x="59705" y="41490"/>
                  </a:moveTo>
                  <a:lnTo>
                    <a:pt x="62740" y="41490"/>
                  </a:lnTo>
                </a:path>
                <a:path w="83185" h="84454">
                  <a:moveTo>
                    <a:pt x="67800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4128424" y="2941067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10" h="67310">
                  <a:moveTo>
                    <a:pt x="0" y="0"/>
                  </a:moveTo>
                  <a:lnTo>
                    <a:pt x="66788" y="0"/>
                  </a:lnTo>
                  <a:lnTo>
                    <a:pt x="66788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4120328" y="293297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41490" y="0"/>
                  </a:moveTo>
                  <a:lnTo>
                    <a:pt x="41490" y="14167"/>
                  </a:lnTo>
                </a:path>
                <a:path w="83185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5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5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5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5" h="83185">
                  <a:moveTo>
                    <a:pt x="0" y="41490"/>
                  </a:moveTo>
                  <a:lnTo>
                    <a:pt x="14167" y="41490"/>
                  </a:lnTo>
                </a:path>
                <a:path w="83185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5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4139555" y="2844932"/>
              <a:ext cx="314960" cy="74295"/>
            </a:xfrm>
            <a:custGeom>
              <a:avLst/>
              <a:gdLst/>
              <a:ahLst/>
              <a:cxnLst/>
              <a:rect l="l" t="t" r="r" b="b"/>
              <a:pathLst>
                <a:path w="314960" h="74294">
                  <a:moveTo>
                    <a:pt x="22262" y="73872"/>
                  </a:moveTo>
                  <a:lnTo>
                    <a:pt x="22262" y="0"/>
                  </a:lnTo>
                </a:path>
                <a:path w="314960" h="74294">
                  <a:moveTo>
                    <a:pt x="292453" y="67800"/>
                  </a:moveTo>
                  <a:lnTo>
                    <a:pt x="292453" y="0"/>
                  </a:lnTo>
                </a:path>
                <a:path w="314960" h="74294">
                  <a:moveTo>
                    <a:pt x="0" y="22262"/>
                  </a:moveTo>
                  <a:lnTo>
                    <a:pt x="314716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4139555" y="28449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4139555" y="28449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4409746" y="28449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4409746" y="28449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6" name="object 906"/>
          <p:cNvSpPr txBox="1"/>
          <p:nvPr/>
        </p:nvSpPr>
        <p:spPr>
          <a:xfrm>
            <a:off x="4215632" y="277097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907" name="object 907"/>
          <p:cNvGrpSpPr/>
          <p:nvPr/>
        </p:nvGrpSpPr>
        <p:grpSpPr>
          <a:xfrm>
            <a:off x="4119058" y="2931702"/>
            <a:ext cx="356235" cy="474345"/>
            <a:chOff x="4119058" y="2931702"/>
            <a:chExt cx="356235" cy="474345"/>
          </a:xfrm>
        </p:grpSpPr>
        <p:sp>
          <p:nvSpPr>
            <p:cNvPr id="908" name="object 908"/>
            <p:cNvSpPr/>
            <p:nvPr/>
          </p:nvSpPr>
          <p:spPr>
            <a:xfrm>
              <a:off x="4398615" y="294106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4390519" y="293297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41490" y="0"/>
                  </a:moveTo>
                  <a:lnTo>
                    <a:pt x="41490" y="14167"/>
                  </a:lnTo>
                </a:path>
                <a:path w="83185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5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5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5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5" h="83185">
                  <a:moveTo>
                    <a:pt x="0" y="41490"/>
                  </a:moveTo>
                  <a:lnTo>
                    <a:pt x="14167" y="41490"/>
                  </a:lnTo>
                </a:path>
                <a:path w="83185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5657" y="41490"/>
                  </a:lnTo>
                </a:path>
                <a:path w="83185" h="83185">
                  <a:moveTo>
                    <a:pt x="60717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4128424" y="3211258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10" h="67945">
                  <a:moveTo>
                    <a:pt x="0" y="67800"/>
                  </a:moveTo>
                  <a:lnTo>
                    <a:pt x="66788" y="67800"/>
                  </a:lnTo>
                  <a:lnTo>
                    <a:pt x="66788" y="0"/>
                  </a:lnTo>
                  <a:lnTo>
                    <a:pt x="0" y="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4120328" y="3203163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5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5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5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5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5" h="84454">
                  <a:moveTo>
                    <a:pt x="41490" y="15179"/>
                  </a:moveTo>
                  <a:lnTo>
                    <a:pt x="41490" y="0"/>
                  </a:lnTo>
                </a:path>
                <a:path w="83185" h="84454">
                  <a:moveTo>
                    <a:pt x="0" y="41490"/>
                  </a:moveTo>
                  <a:lnTo>
                    <a:pt x="14167" y="41490"/>
                  </a:lnTo>
                </a:path>
                <a:path w="83185" h="84454">
                  <a:moveTo>
                    <a:pt x="19227" y="41490"/>
                  </a:moveTo>
                  <a:lnTo>
                    <a:pt x="23274" y="41490"/>
                  </a:lnTo>
                </a:path>
                <a:path w="83185" h="84454">
                  <a:moveTo>
                    <a:pt x="28334" y="41490"/>
                  </a:moveTo>
                  <a:lnTo>
                    <a:pt x="54645" y="41490"/>
                  </a:lnTo>
                </a:path>
                <a:path w="83185" h="84454">
                  <a:moveTo>
                    <a:pt x="59705" y="41490"/>
                  </a:moveTo>
                  <a:lnTo>
                    <a:pt x="63752" y="41490"/>
                  </a:lnTo>
                </a:path>
                <a:path w="83185" h="84454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4139555" y="3300310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60" h="103504">
                  <a:moveTo>
                    <a:pt x="22262" y="0"/>
                  </a:moveTo>
                  <a:lnTo>
                    <a:pt x="22262" y="103219"/>
                  </a:lnTo>
                </a:path>
                <a:path w="314960" h="103504">
                  <a:moveTo>
                    <a:pt x="292453" y="6071"/>
                  </a:moveTo>
                  <a:lnTo>
                    <a:pt x="292453" y="103219"/>
                  </a:lnTo>
                </a:path>
                <a:path w="314960" h="103504">
                  <a:moveTo>
                    <a:pt x="0" y="80956"/>
                  </a:moveTo>
                  <a:lnTo>
                    <a:pt x="314716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4139555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4139555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4409746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4409746" y="33590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7" name="object 917"/>
          <p:cNvSpPr txBox="1"/>
          <p:nvPr/>
        </p:nvSpPr>
        <p:spPr>
          <a:xfrm>
            <a:off x="4215632" y="328504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918" name="object 918"/>
          <p:cNvGrpSpPr/>
          <p:nvPr/>
        </p:nvGrpSpPr>
        <p:grpSpPr>
          <a:xfrm>
            <a:off x="4389249" y="3201892"/>
            <a:ext cx="974090" cy="601980"/>
            <a:chOff x="4389249" y="3201892"/>
            <a:chExt cx="974090" cy="601980"/>
          </a:xfrm>
        </p:grpSpPr>
        <p:sp>
          <p:nvSpPr>
            <p:cNvPr id="919" name="object 919"/>
            <p:cNvSpPr/>
            <p:nvPr/>
          </p:nvSpPr>
          <p:spPr>
            <a:xfrm>
              <a:off x="4398615" y="3211258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4390519" y="3203162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5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5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5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5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5" h="84454">
                  <a:moveTo>
                    <a:pt x="41490" y="15179"/>
                  </a:moveTo>
                  <a:lnTo>
                    <a:pt x="41490" y="0"/>
                  </a:lnTo>
                </a:path>
                <a:path w="83185" h="84454">
                  <a:moveTo>
                    <a:pt x="0" y="41490"/>
                  </a:moveTo>
                  <a:lnTo>
                    <a:pt x="14167" y="41490"/>
                  </a:lnTo>
                </a:path>
                <a:path w="83185" h="84454">
                  <a:moveTo>
                    <a:pt x="19227" y="41490"/>
                  </a:moveTo>
                  <a:lnTo>
                    <a:pt x="23274" y="41490"/>
                  </a:lnTo>
                </a:path>
                <a:path w="83185" h="84454">
                  <a:moveTo>
                    <a:pt x="28334" y="41490"/>
                  </a:moveTo>
                  <a:lnTo>
                    <a:pt x="55657" y="41490"/>
                  </a:lnTo>
                </a:path>
                <a:path w="83185" h="84454">
                  <a:moveTo>
                    <a:pt x="60717" y="41490"/>
                  </a:moveTo>
                  <a:lnTo>
                    <a:pt x="63752" y="41490"/>
                  </a:lnTo>
                </a:path>
                <a:path w="83185" h="84454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5015905" y="345716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5007809" y="3449067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1490" y="0"/>
                  </a:moveTo>
                  <a:lnTo>
                    <a:pt x="41490" y="14167"/>
                  </a:lnTo>
                </a:path>
                <a:path w="84454" h="83185">
                  <a:moveTo>
                    <a:pt x="41490" y="19227"/>
                  </a:moveTo>
                  <a:lnTo>
                    <a:pt x="41490" y="23274"/>
                  </a:lnTo>
                </a:path>
                <a:path w="84454" h="83185">
                  <a:moveTo>
                    <a:pt x="41490" y="28334"/>
                  </a:moveTo>
                  <a:lnTo>
                    <a:pt x="41490" y="54645"/>
                  </a:lnTo>
                </a:path>
                <a:path w="84454" h="83185">
                  <a:moveTo>
                    <a:pt x="41490" y="59705"/>
                  </a:moveTo>
                  <a:lnTo>
                    <a:pt x="41490" y="63752"/>
                  </a:lnTo>
                </a:path>
                <a:path w="84454" h="83185">
                  <a:moveTo>
                    <a:pt x="41490" y="68812"/>
                  </a:moveTo>
                  <a:lnTo>
                    <a:pt x="41490" y="82980"/>
                  </a:lnTo>
                </a:path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5286096" y="345716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5278000" y="3449067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2501" y="0"/>
                  </a:moveTo>
                  <a:lnTo>
                    <a:pt x="42501" y="14167"/>
                  </a:lnTo>
                </a:path>
                <a:path w="84454" h="83185">
                  <a:moveTo>
                    <a:pt x="42501" y="19227"/>
                  </a:moveTo>
                  <a:lnTo>
                    <a:pt x="42501" y="23274"/>
                  </a:lnTo>
                </a:path>
                <a:path w="84454" h="83185">
                  <a:moveTo>
                    <a:pt x="42501" y="28334"/>
                  </a:moveTo>
                  <a:lnTo>
                    <a:pt x="42501" y="54645"/>
                  </a:lnTo>
                </a:path>
                <a:path w="84454" h="83185">
                  <a:moveTo>
                    <a:pt x="42501" y="59705"/>
                  </a:moveTo>
                  <a:lnTo>
                    <a:pt x="42501" y="63752"/>
                  </a:lnTo>
                </a:path>
                <a:path w="84454" h="83185">
                  <a:moveTo>
                    <a:pt x="42501" y="68812"/>
                  </a:moveTo>
                  <a:lnTo>
                    <a:pt x="42501" y="82980"/>
                  </a:lnTo>
                </a:path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5015905" y="37273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5007809" y="3719258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1490" y="82980"/>
                  </a:moveTo>
                  <a:lnTo>
                    <a:pt x="41490" y="68812"/>
                  </a:lnTo>
                </a:path>
                <a:path w="84454" h="83185">
                  <a:moveTo>
                    <a:pt x="41490" y="63752"/>
                  </a:moveTo>
                  <a:lnTo>
                    <a:pt x="41490" y="60717"/>
                  </a:lnTo>
                </a:path>
                <a:path w="84454" h="83185">
                  <a:moveTo>
                    <a:pt x="41490" y="55657"/>
                  </a:moveTo>
                  <a:lnTo>
                    <a:pt x="41490" y="28334"/>
                  </a:lnTo>
                </a:path>
                <a:path w="84454" h="83185">
                  <a:moveTo>
                    <a:pt x="41490" y="23274"/>
                  </a:moveTo>
                  <a:lnTo>
                    <a:pt x="41490" y="20239"/>
                  </a:lnTo>
                </a:path>
                <a:path w="84454" h="83185">
                  <a:moveTo>
                    <a:pt x="41490" y="15179"/>
                  </a:moveTo>
                  <a:lnTo>
                    <a:pt x="41490" y="0"/>
                  </a:lnTo>
                </a:path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7" name="object 927"/>
          <p:cNvSpPr txBox="1"/>
          <p:nvPr/>
        </p:nvSpPr>
        <p:spPr>
          <a:xfrm>
            <a:off x="5103114" y="3801137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928" name="object 928"/>
          <p:cNvGrpSpPr/>
          <p:nvPr/>
        </p:nvGrpSpPr>
        <p:grpSpPr>
          <a:xfrm>
            <a:off x="5276731" y="3447797"/>
            <a:ext cx="1042035" cy="356235"/>
            <a:chOff x="5276731" y="3447797"/>
            <a:chExt cx="1042035" cy="356235"/>
          </a:xfrm>
        </p:grpSpPr>
        <p:sp>
          <p:nvSpPr>
            <p:cNvPr id="929" name="object 929"/>
            <p:cNvSpPr/>
            <p:nvPr/>
          </p:nvSpPr>
          <p:spPr>
            <a:xfrm>
              <a:off x="5286096" y="37273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5278001" y="3719258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4" h="83185">
                  <a:moveTo>
                    <a:pt x="42501" y="63752"/>
                  </a:moveTo>
                  <a:lnTo>
                    <a:pt x="42501" y="60717"/>
                  </a:lnTo>
                </a:path>
                <a:path w="84454" h="83185">
                  <a:moveTo>
                    <a:pt x="42501" y="55657"/>
                  </a:moveTo>
                  <a:lnTo>
                    <a:pt x="42501" y="28334"/>
                  </a:lnTo>
                </a:path>
                <a:path w="84454" h="83185">
                  <a:moveTo>
                    <a:pt x="42501" y="23274"/>
                  </a:moveTo>
                  <a:lnTo>
                    <a:pt x="42501" y="20239"/>
                  </a:lnTo>
                </a:path>
                <a:path w="84454" h="83185">
                  <a:moveTo>
                    <a:pt x="42501" y="15179"/>
                  </a:moveTo>
                  <a:lnTo>
                    <a:pt x="42501" y="0"/>
                  </a:lnTo>
                </a:path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5971187" y="345716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5963092" y="3449067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2501" y="0"/>
                  </a:moveTo>
                  <a:lnTo>
                    <a:pt x="42501" y="14167"/>
                  </a:lnTo>
                </a:path>
                <a:path w="84454" h="83185">
                  <a:moveTo>
                    <a:pt x="42501" y="19227"/>
                  </a:moveTo>
                  <a:lnTo>
                    <a:pt x="42501" y="23274"/>
                  </a:lnTo>
                </a:path>
                <a:path w="84454" h="83185">
                  <a:moveTo>
                    <a:pt x="42501" y="28334"/>
                  </a:moveTo>
                  <a:lnTo>
                    <a:pt x="42501" y="54645"/>
                  </a:lnTo>
                </a:path>
                <a:path w="84454" h="83185">
                  <a:moveTo>
                    <a:pt x="42501" y="59705"/>
                  </a:moveTo>
                  <a:lnTo>
                    <a:pt x="42501" y="63752"/>
                  </a:lnTo>
                </a:path>
                <a:path w="84454" h="83185">
                  <a:moveTo>
                    <a:pt x="42501" y="68812"/>
                  </a:moveTo>
                  <a:lnTo>
                    <a:pt x="42501" y="82980"/>
                  </a:lnTo>
                </a:path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6241378" y="345716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6234295" y="344906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41490" y="0"/>
                  </a:moveTo>
                  <a:lnTo>
                    <a:pt x="41490" y="14167"/>
                  </a:lnTo>
                </a:path>
                <a:path w="83185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5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5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5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5" h="83185">
                  <a:moveTo>
                    <a:pt x="0" y="41490"/>
                  </a:moveTo>
                  <a:lnTo>
                    <a:pt x="14167" y="41490"/>
                  </a:lnTo>
                </a:path>
                <a:path w="83185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5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5971187" y="37273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5963092" y="3719258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4" h="83185">
                  <a:moveTo>
                    <a:pt x="42501" y="63752"/>
                  </a:moveTo>
                  <a:lnTo>
                    <a:pt x="42501" y="60717"/>
                  </a:lnTo>
                </a:path>
                <a:path w="84454" h="83185">
                  <a:moveTo>
                    <a:pt x="42501" y="55657"/>
                  </a:moveTo>
                  <a:lnTo>
                    <a:pt x="42501" y="28334"/>
                  </a:lnTo>
                </a:path>
                <a:path w="84454" h="83185">
                  <a:moveTo>
                    <a:pt x="42501" y="23274"/>
                  </a:moveTo>
                  <a:lnTo>
                    <a:pt x="42501" y="20239"/>
                  </a:lnTo>
                </a:path>
                <a:path w="84454" h="83185">
                  <a:moveTo>
                    <a:pt x="42501" y="15179"/>
                  </a:moveTo>
                  <a:lnTo>
                    <a:pt x="42501" y="0"/>
                  </a:lnTo>
                </a:path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7" name="object 937"/>
          <p:cNvSpPr txBox="1"/>
          <p:nvPr/>
        </p:nvSpPr>
        <p:spPr>
          <a:xfrm>
            <a:off x="6058396" y="3801137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938" name="object 938"/>
          <p:cNvGrpSpPr/>
          <p:nvPr/>
        </p:nvGrpSpPr>
        <p:grpSpPr>
          <a:xfrm>
            <a:off x="6233024" y="1551459"/>
            <a:ext cx="5491480" cy="2252345"/>
            <a:chOff x="6233024" y="1551459"/>
            <a:chExt cx="5491480" cy="2252345"/>
          </a:xfrm>
        </p:grpSpPr>
        <p:sp>
          <p:nvSpPr>
            <p:cNvPr id="939" name="object 939"/>
            <p:cNvSpPr/>
            <p:nvPr/>
          </p:nvSpPr>
          <p:spPr>
            <a:xfrm>
              <a:off x="6241378" y="37273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6234294" y="3719258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5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5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5" h="83185">
                  <a:moveTo>
                    <a:pt x="41490" y="23274"/>
                  </a:moveTo>
                  <a:lnTo>
                    <a:pt x="41490" y="20239"/>
                  </a:lnTo>
                </a:path>
                <a:path w="83185" h="83185">
                  <a:moveTo>
                    <a:pt x="41490" y="15179"/>
                  </a:moveTo>
                  <a:lnTo>
                    <a:pt x="41490" y="0"/>
                  </a:lnTo>
                </a:path>
                <a:path w="83185" h="83185">
                  <a:moveTo>
                    <a:pt x="0" y="41490"/>
                  </a:moveTo>
                  <a:lnTo>
                    <a:pt x="14167" y="41490"/>
                  </a:lnTo>
                </a:path>
                <a:path w="83185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5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0880163" y="1635650"/>
              <a:ext cx="292735" cy="117475"/>
            </a:xfrm>
            <a:custGeom>
              <a:avLst/>
              <a:gdLst/>
              <a:ahLst/>
              <a:cxnLst/>
              <a:rect l="l" t="t" r="r" b="b"/>
              <a:pathLst>
                <a:path w="292734" h="117475">
                  <a:moveTo>
                    <a:pt x="22262" y="0"/>
                  </a:moveTo>
                  <a:lnTo>
                    <a:pt x="22262" y="117386"/>
                  </a:lnTo>
                </a:path>
                <a:path w="292734" h="117475">
                  <a:moveTo>
                    <a:pt x="270191" y="0"/>
                  </a:moveTo>
                  <a:lnTo>
                    <a:pt x="270191" y="117386"/>
                  </a:lnTo>
                </a:path>
                <a:path w="292734" h="117475">
                  <a:moveTo>
                    <a:pt x="0" y="95123"/>
                  </a:moveTo>
                  <a:lnTo>
                    <a:pt x="292453" y="951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0880163" y="17085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0880163" y="170851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1128091" y="17085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1128091" y="170851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1608768" y="1553682"/>
              <a:ext cx="113664" cy="360680"/>
            </a:xfrm>
            <a:custGeom>
              <a:avLst/>
              <a:gdLst/>
              <a:ahLst/>
              <a:cxnLst/>
              <a:rect l="l" t="t" r="r" b="b"/>
              <a:pathLst>
                <a:path w="113665" h="360680">
                  <a:moveTo>
                    <a:pt x="102207" y="22262"/>
                  </a:moveTo>
                  <a:lnTo>
                    <a:pt x="0" y="22262"/>
                  </a:lnTo>
                </a:path>
                <a:path w="113665" h="360680">
                  <a:moveTo>
                    <a:pt x="113338" y="337991"/>
                  </a:moveTo>
                  <a:lnTo>
                    <a:pt x="0" y="337991"/>
                  </a:lnTo>
                </a:path>
                <a:path w="113665" h="360680">
                  <a:moveTo>
                    <a:pt x="22262" y="0"/>
                  </a:moveTo>
                  <a:lnTo>
                    <a:pt x="22262" y="36025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1608768" y="155368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1608768" y="155368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1608768" y="18694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1608768" y="18694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1" name="object 951"/>
          <p:cNvSpPr txBox="1"/>
          <p:nvPr/>
        </p:nvSpPr>
        <p:spPr>
          <a:xfrm>
            <a:off x="11553409" y="1651967"/>
            <a:ext cx="95885" cy="1657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9539328" y="159922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22262" y="0"/>
                </a:moveTo>
                <a:lnTo>
                  <a:pt x="0" y="0"/>
                </a:lnTo>
              </a:path>
              <a:path w="191770">
                <a:moveTo>
                  <a:pt x="168995" y="0"/>
                </a:moveTo>
                <a:lnTo>
                  <a:pt x="1912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 txBox="1"/>
          <p:nvPr/>
        </p:nvSpPr>
        <p:spPr>
          <a:xfrm>
            <a:off x="11158631" y="488190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54" name="object 954"/>
          <p:cNvSpPr txBox="1"/>
          <p:nvPr/>
        </p:nvSpPr>
        <p:spPr>
          <a:xfrm>
            <a:off x="11158631" y="515006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55" name="object 955"/>
          <p:cNvSpPr txBox="1"/>
          <p:nvPr/>
        </p:nvSpPr>
        <p:spPr>
          <a:xfrm>
            <a:off x="9682194" y="488190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56" name="object 956"/>
          <p:cNvSpPr txBox="1"/>
          <p:nvPr/>
        </p:nvSpPr>
        <p:spPr>
          <a:xfrm>
            <a:off x="9687253" y="5150068"/>
            <a:ext cx="15240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57" name="object 957"/>
          <p:cNvSpPr txBox="1"/>
          <p:nvPr/>
        </p:nvSpPr>
        <p:spPr>
          <a:xfrm>
            <a:off x="4105330" y="488190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958" name="object 958"/>
          <p:cNvGrpSpPr/>
          <p:nvPr/>
        </p:nvGrpSpPr>
        <p:grpSpPr>
          <a:xfrm>
            <a:off x="4026018" y="3915378"/>
            <a:ext cx="614045" cy="506730"/>
            <a:chOff x="4026018" y="3915378"/>
            <a:chExt cx="614045" cy="506730"/>
          </a:xfrm>
        </p:grpSpPr>
        <p:sp>
          <p:nvSpPr>
            <p:cNvPr id="959" name="object 959"/>
            <p:cNvSpPr/>
            <p:nvPr/>
          </p:nvSpPr>
          <p:spPr>
            <a:xfrm>
              <a:off x="4310575" y="404308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4302479" y="4034986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1490" y="0"/>
                  </a:moveTo>
                  <a:lnTo>
                    <a:pt x="41490" y="14167"/>
                  </a:lnTo>
                </a:path>
                <a:path w="84454" h="83185">
                  <a:moveTo>
                    <a:pt x="41490" y="19227"/>
                  </a:moveTo>
                  <a:lnTo>
                    <a:pt x="41490" y="23274"/>
                  </a:lnTo>
                </a:path>
                <a:path w="84454" h="83185">
                  <a:moveTo>
                    <a:pt x="41490" y="28334"/>
                  </a:moveTo>
                  <a:lnTo>
                    <a:pt x="41490" y="54645"/>
                  </a:lnTo>
                </a:path>
                <a:path w="84454" h="83185">
                  <a:moveTo>
                    <a:pt x="41490" y="59705"/>
                  </a:moveTo>
                  <a:lnTo>
                    <a:pt x="41490" y="63752"/>
                  </a:lnTo>
                </a:path>
                <a:path w="84454" h="83185">
                  <a:moveTo>
                    <a:pt x="41490" y="68812"/>
                  </a:moveTo>
                  <a:lnTo>
                    <a:pt x="41490" y="82980"/>
                  </a:lnTo>
                </a:path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4321706" y="3917600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4321706" y="391760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4047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4321706" y="391760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4591897" y="391760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1490" y="0"/>
                  </a:lnTo>
                  <a:close/>
                </a:path>
                <a:path w="45720" h="45720">
                  <a:moveTo>
                    <a:pt x="41490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4591898" y="391760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8"/>
                  </a:moveTo>
                  <a:lnTo>
                    <a:pt x="5059" y="45537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1490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4163842" y="4132134"/>
              <a:ext cx="203835" cy="89535"/>
            </a:xfrm>
            <a:custGeom>
              <a:avLst/>
              <a:gdLst/>
              <a:ahLst/>
              <a:cxnLst/>
              <a:rect l="l" t="t" r="r" b="b"/>
              <a:pathLst>
                <a:path w="203835" h="89535">
                  <a:moveTo>
                    <a:pt x="22262" y="31370"/>
                  </a:moveTo>
                  <a:lnTo>
                    <a:pt x="22262" y="89051"/>
                  </a:lnTo>
                </a:path>
                <a:path w="203835" h="89535">
                  <a:moveTo>
                    <a:pt x="180127" y="0"/>
                  </a:moveTo>
                  <a:lnTo>
                    <a:pt x="180127" y="89051"/>
                  </a:lnTo>
                </a:path>
                <a:path w="203835" h="89535">
                  <a:moveTo>
                    <a:pt x="0" y="66788"/>
                  </a:moveTo>
                  <a:lnTo>
                    <a:pt x="203402" y="6678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4163842" y="417564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4163842" y="417564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4321706" y="417564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4047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4321706" y="417564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720">
                  <a:moveTo>
                    <a:pt x="4047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4152711" y="4344644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4144615" y="4336548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0" y="41490"/>
                  </a:moveTo>
                  <a:lnTo>
                    <a:pt x="15179" y="41490"/>
                  </a:lnTo>
                </a:path>
                <a:path w="84454" h="84454">
                  <a:moveTo>
                    <a:pt x="20239" y="41490"/>
                  </a:moveTo>
                  <a:lnTo>
                    <a:pt x="23274" y="41490"/>
                  </a:lnTo>
                </a:path>
                <a:path w="84454" h="84454">
                  <a:moveTo>
                    <a:pt x="28334" y="41490"/>
                  </a:moveTo>
                  <a:lnTo>
                    <a:pt x="55657" y="41490"/>
                  </a:lnTo>
                </a:path>
                <a:path w="84454" h="84454">
                  <a:moveTo>
                    <a:pt x="60717" y="41490"/>
                  </a:moveTo>
                  <a:lnTo>
                    <a:pt x="63752" y="41490"/>
                  </a:lnTo>
                </a:path>
                <a:path w="84454" h="84454">
                  <a:moveTo>
                    <a:pt x="68812" y="41490"/>
                  </a:moveTo>
                  <a:lnTo>
                    <a:pt x="83991" y="41490"/>
                  </a:lnTo>
                </a:path>
                <a:path w="84454" h="84454">
                  <a:moveTo>
                    <a:pt x="41490" y="83991"/>
                  </a:moveTo>
                  <a:lnTo>
                    <a:pt x="41490" y="68812"/>
                  </a:lnTo>
                </a:path>
                <a:path w="84454" h="84454">
                  <a:moveTo>
                    <a:pt x="41490" y="63752"/>
                  </a:moveTo>
                  <a:lnTo>
                    <a:pt x="41490" y="60717"/>
                  </a:lnTo>
                </a:path>
                <a:path w="84454" h="84454">
                  <a:moveTo>
                    <a:pt x="41490" y="55657"/>
                  </a:moveTo>
                  <a:lnTo>
                    <a:pt x="41490" y="28334"/>
                  </a:lnTo>
                </a:path>
                <a:path w="84454" h="84454">
                  <a:moveTo>
                    <a:pt x="41490" y="23274"/>
                  </a:moveTo>
                  <a:lnTo>
                    <a:pt x="41490" y="20239"/>
                  </a:lnTo>
                </a:path>
                <a:path w="84454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4028241" y="4085584"/>
              <a:ext cx="102235" cy="316230"/>
            </a:xfrm>
            <a:custGeom>
              <a:avLst/>
              <a:gdLst/>
              <a:ahLst/>
              <a:cxnLst/>
              <a:rect l="l" t="t" r="r" b="b"/>
              <a:pathLst>
                <a:path w="102235" h="316229">
                  <a:moveTo>
                    <a:pt x="102207" y="292453"/>
                  </a:moveTo>
                  <a:lnTo>
                    <a:pt x="0" y="292453"/>
                  </a:lnTo>
                </a:path>
                <a:path w="102235" h="316229">
                  <a:moveTo>
                    <a:pt x="97147" y="22262"/>
                  </a:moveTo>
                  <a:lnTo>
                    <a:pt x="0" y="22262"/>
                  </a:lnTo>
                </a:path>
                <a:path w="102235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4028240" y="435577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4028241" y="435577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4028240" y="40855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4028241" y="40855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8" name="object 978"/>
          <p:cNvSpPr txBox="1"/>
          <p:nvPr/>
        </p:nvSpPr>
        <p:spPr>
          <a:xfrm>
            <a:off x="3972881" y="416408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979" name="object 979"/>
          <p:cNvGrpSpPr/>
          <p:nvPr/>
        </p:nvGrpSpPr>
        <p:grpSpPr>
          <a:xfrm>
            <a:off x="4143345" y="3465059"/>
            <a:ext cx="496570" cy="685800"/>
            <a:chOff x="4143345" y="3465059"/>
            <a:chExt cx="496570" cy="685800"/>
          </a:xfrm>
        </p:grpSpPr>
        <p:sp>
          <p:nvSpPr>
            <p:cNvPr id="980" name="object 980"/>
            <p:cNvSpPr/>
            <p:nvPr/>
          </p:nvSpPr>
          <p:spPr>
            <a:xfrm>
              <a:off x="4152711" y="40744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4144615" y="4066357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  <a:path w="84454" h="83185">
                  <a:moveTo>
                    <a:pt x="41490" y="82980"/>
                  </a:moveTo>
                  <a:lnTo>
                    <a:pt x="41490" y="68812"/>
                  </a:lnTo>
                </a:path>
                <a:path w="84454" h="83185">
                  <a:moveTo>
                    <a:pt x="41490" y="63752"/>
                  </a:moveTo>
                  <a:lnTo>
                    <a:pt x="41490" y="60717"/>
                  </a:lnTo>
                </a:path>
                <a:path w="84454" h="83185">
                  <a:moveTo>
                    <a:pt x="41490" y="55657"/>
                  </a:moveTo>
                  <a:lnTo>
                    <a:pt x="41490" y="28334"/>
                  </a:lnTo>
                </a:path>
                <a:path w="84454" h="83185">
                  <a:moveTo>
                    <a:pt x="41490" y="23274"/>
                  </a:moveTo>
                  <a:lnTo>
                    <a:pt x="41490" y="20239"/>
                  </a:lnTo>
                </a:path>
                <a:path w="84454" h="8318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4310575" y="359175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4302479" y="3583656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41490" y="0"/>
                  </a:moveTo>
                  <a:lnTo>
                    <a:pt x="41490" y="15179"/>
                  </a:lnTo>
                </a:path>
                <a:path w="84454" h="84454">
                  <a:moveTo>
                    <a:pt x="41490" y="20239"/>
                  </a:moveTo>
                  <a:lnTo>
                    <a:pt x="41490" y="23274"/>
                  </a:lnTo>
                </a:path>
                <a:path w="84454" h="84454">
                  <a:moveTo>
                    <a:pt x="41490" y="28334"/>
                  </a:moveTo>
                  <a:lnTo>
                    <a:pt x="41490" y="55657"/>
                  </a:lnTo>
                </a:path>
                <a:path w="84454" h="84454">
                  <a:moveTo>
                    <a:pt x="41490" y="60717"/>
                  </a:moveTo>
                  <a:lnTo>
                    <a:pt x="41490" y="63752"/>
                  </a:lnTo>
                </a:path>
                <a:path w="84454" h="84454">
                  <a:moveTo>
                    <a:pt x="41490" y="68812"/>
                  </a:moveTo>
                  <a:lnTo>
                    <a:pt x="41490" y="83991"/>
                  </a:lnTo>
                </a:path>
                <a:path w="84454" h="84454">
                  <a:moveTo>
                    <a:pt x="0" y="42501"/>
                  </a:moveTo>
                  <a:lnTo>
                    <a:pt x="15179" y="42501"/>
                  </a:lnTo>
                </a:path>
                <a:path w="84454" h="84454">
                  <a:moveTo>
                    <a:pt x="20239" y="42501"/>
                  </a:moveTo>
                  <a:lnTo>
                    <a:pt x="23274" y="42501"/>
                  </a:lnTo>
                </a:path>
                <a:path w="84454" h="84454">
                  <a:moveTo>
                    <a:pt x="28334" y="42501"/>
                  </a:moveTo>
                  <a:lnTo>
                    <a:pt x="55657" y="42501"/>
                  </a:lnTo>
                </a:path>
                <a:path w="84454" h="84454">
                  <a:moveTo>
                    <a:pt x="60717" y="42501"/>
                  </a:moveTo>
                  <a:lnTo>
                    <a:pt x="63752" y="42501"/>
                  </a:lnTo>
                </a:path>
                <a:path w="84454" h="84454">
                  <a:moveTo>
                    <a:pt x="68812" y="42501"/>
                  </a:moveTo>
                  <a:lnTo>
                    <a:pt x="83991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4321707" y="3467282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4321706" y="34672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4321707" y="34672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5537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5537" y="4047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4591897" y="34672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5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4591898" y="34672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5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9" name="object 989"/>
          <p:cNvSpPr txBox="1"/>
          <p:nvPr/>
        </p:nvSpPr>
        <p:spPr>
          <a:xfrm>
            <a:off x="4397784" y="339332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990" name="object 990"/>
          <p:cNvGrpSpPr/>
          <p:nvPr/>
        </p:nvGrpSpPr>
        <p:grpSpPr>
          <a:xfrm>
            <a:off x="4163842" y="3582386"/>
            <a:ext cx="494665" cy="198120"/>
            <a:chOff x="4163842" y="3582386"/>
            <a:chExt cx="494665" cy="198120"/>
          </a:xfrm>
        </p:grpSpPr>
        <p:sp>
          <p:nvSpPr>
            <p:cNvPr id="991" name="object 991"/>
            <p:cNvSpPr/>
            <p:nvPr/>
          </p:nvSpPr>
          <p:spPr>
            <a:xfrm>
              <a:off x="4580766" y="359175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4572670" y="3583656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42501" y="0"/>
                  </a:moveTo>
                  <a:lnTo>
                    <a:pt x="42501" y="15179"/>
                  </a:lnTo>
                </a:path>
                <a:path w="84454" h="84454">
                  <a:moveTo>
                    <a:pt x="42501" y="20239"/>
                  </a:moveTo>
                  <a:lnTo>
                    <a:pt x="42501" y="23274"/>
                  </a:lnTo>
                </a:path>
                <a:path w="84454" h="84454">
                  <a:moveTo>
                    <a:pt x="42501" y="28334"/>
                  </a:moveTo>
                  <a:lnTo>
                    <a:pt x="42501" y="55657"/>
                  </a:lnTo>
                </a:path>
                <a:path w="84454" h="84454">
                  <a:moveTo>
                    <a:pt x="42501" y="60717"/>
                  </a:moveTo>
                  <a:lnTo>
                    <a:pt x="42501" y="63752"/>
                  </a:lnTo>
                </a:path>
                <a:path w="84454" h="84454">
                  <a:moveTo>
                    <a:pt x="42501" y="68812"/>
                  </a:moveTo>
                  <a:lnTo>
                    <a:pt x="42501" y="83991"/>
                  </a:lnTo>
                </a:path>
                <a:path w="84454" h="84454">
                  <a:moveTo>
                    <a:pt x="0" y="42501"/>
                  </a:moveTo>
                  <a:lnTo>
                    <a:pt x="15179" y="42501"/>
                  </a:lnTo>
                </a:path>
                <a:path w="84454" h="84454">
                  <a:moveTo>
                    <a:pt x="20239" y="42501"/>
                  </a:moveTo>
                  <a:lnTo>
                    <a:pt x="23274" y="42501"/>
                  </a:lnTo>
                </a:path>
                <a:path w="84454" h="84454">
                  <a:moveTo>
                    <a:pt x="28334" y="42501"/>
                  </a:moveTo>
                  <a:lnTo>
                    <a:pt x="55657" y="42501"/>
                  </a:lnTo>
                </a:path>
                <a:path w="84454" h="84454">
                  <a:moveTo>
                    <a:pt x="60717" y="42501"/>
                  </a:moveTo>
                  <a:lnTo>
                    <a:pt x="63752" y="42501"/>
                  </a:lnTo>
                </a:path>
                <a:path w="84454" h="84454">
                  <a:moveTo>
                    <a:pt x="68812" y="42501"/>
                  </a:moveTo>
                  <a:lnTo>
                    <a:pt x="83991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3" name="object 99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163842" y="3640326"/>
              <a:ext cx="203402" cy="139649"/>
            </a:xfrm>
            <a:prstGeom prst="rect">
              <a:avLst/>
            </a:prstGeom>
          </p:spPr>
        </p:pic>
      </p:grpSp>
      <p:sp>
        <p:nvSpPr>
          <p:cNvPr id="994" name="object 994"/>
          <p:cNvSpPr txBox="1"/>
          <p:nvPr/>
        </p:nvSpPr>
        <p:spPr>
          <a:xfrm>
            <a:off x="4195393" y="3661488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995" name="object 995"/>
          <p:cNvGrpSpPr/>
          <p:nvPr/>
        </p:nvGrpSpPr>
        <p:grpSpPr>
          <a:xfrm>
            <a:off x="3394561" y="3527800"/>
            <a:ext cx="204470" cy="338455"/>
            <a:chOff x="3394561" y="3527800"/>
            <a:chExt cx="204470" cy="338455"/>
          </a:xfrm>
        </p:grpSpPr>
        <p:sp>
          <p:nvSpPr>
            <p:cNvPr id="996" name="object 996"/>
            <p:cNvSpPr/>
            <p:nvPr/>
          </p:nvSpPr>
          <p:spPr>
            <a:xfrm>
              <a:off x="3522265" y="3789082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10" h="67945">
                  <a:moveTo>
                    <a:pt x="0" y="67800"/>
                  </a:moveTo>
                  <a:lnTo>
                    <a:pt x="0" y="0"/>
                  </a:lnTo>
                  <a:lnTo>
                    <a:pt x="66788" y="0"/>
                  </a:lnTo>
                  <a:lnTo>
                    <a:pt x="66788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3514169" y="3780987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5" h="84454">
                  <a:moveTo>
                    <a:pt x="0" y="42501"/>
                  </a:moveTo>
                  <a:lnTo>
                    <a:pt x="14167" y="42501"/>
                  </a:lnTo>
                </a:path>
                <a:path w="83185" h="84454">
                  <a:moveTo>
                    <a:pt x="19227" y="42501"/>
                  </a:moveTo>
                  <a:lnTo>
                    <a:pt x="23274" y="42501"/>
                  </a:lnTo>
                </a:path>
                <a:path w="83185" h="84454">
                  <a:moveTo>
                    <a:pt x="28334" y="42501"/>
                  </a:moveTo>
                  <a:lnTo>
                    <a:pt x="54645" y="42501"/>
                  </a:lnTo>
                </a:path>
                <a:path w="83185" h="84454">
                  <a:moveTo>
                    <a:pt x="59705" y="42501"/>
                  </a:moveTo>
                  <a:lnTo>
                    <a:pt x="63752" y="42501"/>
                  </a:lnTo>
                </a:path>
                <a:path w="83185" h="84454">
                  <a:moveTo>
                    <a:pt x="68812" y="42501"/>
                  </a:moveTo>
                  <a:lnTo>
                    <a:pt x="82980" y="42501"/>
                  </a:lnTo>
                </a:path>
                <a:path w="83185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5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5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5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5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3396783" y="3530023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2262"/>
                  </a:moveTo>
                  <a:lnTo>
                    <a:pt x="0" y="22262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3396783" y="380021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3396783" y="380021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3396783" y="35300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3396783" y="35300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3" name="object 1003"/>
          <p:cNvSpPr txBox="1"/>
          <p:nvPr/>
        </p:nvSpPr>
        <p:spPr>
          <a:xfrm>
            <a:off x="3341423" y="360852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04" name="object 1004"/>
          <p:cNvGrpSpPr/>
          <p:nvPr/>
        </p:nvGrpSpPr>
        <p:grpSpPr>
          <a:xfrm>
            <a:off x="3506887" y="2600853"/>
            <a:ext cx="204470" cy="1245235"/>
            <a:chOff x="3506887" y="2600853"/>
            <a:chExt cx="204470" cy="1245235"/>
          </a:xfrm>
        </p:grpSpPr>
        <p:sp>
          <p:nvSpPr>
            <p:cNvPr id="1005" name="object 1005"/>
            <p:cNvSpPr/>
            <p:nvPr/>
          </p:nvSpPr>
          <p:spPr>
            <a:xfrm>
              <a:off x="3522265" y="3518891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10" h="67945">
                  <a:moveTo>
                    <a:pt x="0" y="67800"/>
                  </a:moveTo>
                  <a:lnTo>
                    <a:pt x="0" y="0"/>
                  </a:lnTo>
                  <a:lnTo>
                    <a:pt x="66788" y="0"/>
                  </a:lnTo>
                  <a:lnTo>
                    <a:pt x="66788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3514169" y="3510796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0" y="41490"/>
                  </a:moveTo>
                  <a:lnTo>
                    <a:pt x="14167" y="41490"/>
                  </a:lnTo>
                </a:path>
                <a:path w="83185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5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5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5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5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5" h="83185">
                  <a:moveTo>
                    <a:pt x="41490" y="23274"/>
                  </a:moveTo>
                  <a:lnTo>
                    <a:pt x="41490" y="20239"/>
                  </a:lnTo>
                </a:path>
                <a:path w="83185" h="8318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7" name="object 100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603221" y="3602883"/>
              <a:ext cx="106254" cy="242868"/>
            </a:xfrm>
            <a:prstGeom prst="rect">
              <a:avLst/>
            </a:prstGeom>
          </p:spPr>
        </p:pic>
        <p:sp>
          <p:nvSpPr>
            <p:cNvPr id="1008" name="object 1008"/>
            <p:cNvSpPr/>
            <p:nvPr/>
          </p:nvSpPr>
          <p:spPr>
            <a:xfrm>
              <a:off x="3634591" y="286213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3626496" y="2854039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0" y="41490"/>
                  </a:moveTo>
                  <a:lnTo>
                    <a:pt x="15179" y="41490"/>
                  </a:lnTo>
                </a:path>
                <a:path w="83185" h="83185">
                  <a:moveTo>
                    <a:pt x="20239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5657" y="41490"/>
                  </a:lnTo>
                </a:path>
                <a:path w="83185" h="83185">
                  <a:moveTo>
                    <a:pt x="60717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5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5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5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5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5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3509109" y="2603075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60">
                  <a:moveTo>
                    <a:pt x="103219" y="292453"/>
                  </a:moveTo>
                  <a:lnTo>
                    <a:pt x="0" y="292453"/>
                  </a:lnTo>
                </a:path>
                <a:path w="103504" h="314960">
                  <a:moveTo>
                    <a:pt x="97147" y="22262"/>
                  </a:moveTo>
                  <a:lnTo>
                    <a:pt x="0" y="22262"/>
                  </a:lnTo>
                </a:path>
                <a:path w="103504" h="314960">
                  <a:moveTo>
                    <a:pt x="23274" y="314716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3509109" y="287326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3509109" y="287326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3509109" y="260307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3509109" y="260307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5" name="object 1015"/>
          <p:cNvSpPr txBox="1"/>
          <p:nvPr/>
        </p:nvSpPr>
        <p:spPr>
          <a:xfrm>
            <a:off x="3454762" y="268056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16" name="object 1016"/>
          <p:cNvGrpSpPr/>
          <p:nvPr/>
        </p:nvGrpSpPr>
        <p:grpSpPr>
          <a:xfrm>
            <a:off x="3625226" y="2582578"/>
            <a:ext cx="200025" cy="552450"/>
            <a:chOff x="3625226" y="2582578"/>
            <a:chExt cx="200025" cy="552450"/>
          </a:xfrm>
        </p:grpSpPr>
        <p:sp>
          <p:nvSpPr>
            <p:cNvPr id="1017" name="object 1017"/>
            <p:cNvSpPr/>
            <p:nvPr/>
          </p:nvSpPr>
          <p:spPr>
            <a:xfrm>
              <a:off x="3634592" y="2591944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66788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3626496" y="2583848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0" y="41490"/>
                  </a:moveTo>
                  <a:lnTo>
                    <a:pt x="15179" y="41490"/>
                  </a:lnTo>
                </a:path>
                <a:path w="83185" h="83185">
                  <a:moveTo>
                    <a:pt x="20239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5657" y="41490"/>
                  </a:lnTo>
                </a:path>
                <a:path w="83185" h="83185">
                  <a:moveTo>
                    <a:pt x="60717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5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5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5" h="83185">
                  <a:moveTo>
                    <a:pt x="41490" y="54645"/>
                  </a:moveTo>
                  <a:lnTo>
                    <a:pt x="41490" y="28334"/>
                  </a:lnTo>
                </a:path>
                <a:path w="83185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5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3723643" y="2873266"/>
              <a:ext cx="99695" cy="259079"/>
            </a:xfrm>
            <a:custGeom>
              <a:avLst/>
              <a:gdLst/>
              <a:ahLst/>
              <a:cxnLst/>
              <a:rect l="l" t="t" r="r" b="b"/>
              <a:pathLst>
                <a:path w="99695" h="259080">
                  <a:moveTo>
                    <a:pt x="32382" y="236796"/>
                  </a:moveTo>
                  <a:lnTo>
                    <a:pt x="99171" y="236796"/>
                  </a:lnTo>
                </a:path>
                <a:path w="99695" h="259080">
                  <a:moveTo>
                    <a:pt x="0" y="22262"/>
                  </a:moveTo>
                  <a:lnTo>
                    <a:pt x="99171" y="22262"/>
                  </a:lnTo>
                </a:path>
                <a:path w="99695" h="259080">
                  <a:moveTo>
                    <a:pt x="76908" y="259059"/>
                  </a:moveTo>
                  <a:lnTo>
                    <a:pt x="7690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3777277" y="308780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3777277" y="308780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3777277" y="287326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3777277" y="287326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4" name="object 1024"/>
          <p:cNvSpPr txBox="1"/>
          <p:nvPr/>
        </p:nvSpPr>
        <p:spPr>
          <a:xfrm>
            <a:off x="3721917" y="2934803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950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25" name="object 1025"/>
          <p:cNvGrpSpPr/>
          <p:nvPr/>
        </p:nvGrpSpPr>
        <p:grpSpPr>
          <a:xfrm>
            <a:off x="4481337" y="2672642"/>
            <a:ext cx="86995" cy="85725"/>
            <a:chOff x="4481337" y="2672642"/>
            <a:chExt cx="86995" cy="85725"/>
          </a:xfrm>
        </p:grpSpPr>
        <p:sp>
          <p:nvSpPr>
            <p:cNvPr id="1026" name="object 1026"/>
            <p:cNvSpPr/>
            <p:nvPr/>
          </p:nvSpPr>
          <p:spPr>
            <a:xfrm>
              <a:off x="4490702" y="2682008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66788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4482607" y="267391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  <a:path w="84454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4" h="83185">
                  <a:moveTo>
                    <a:pt x="42501" y="63752"/>
                  </a:moveTo>
                  <a:lnTo>
                    <a:pt x="42501" y="59705"/>
                  </a:lnTo>
                </a:path>
                <a:path w="84454" h="83185">
                  <a:moveTo>
                    <a:pt x="42501" y="54645"/>
                  </a:moveTo>
                  <a:lnTo>
                    <a:pt x="42501" y="28334"/>
                  </a:lnTo>
                </a:path>
                <a:path w="84454" h="83185">
                  <a:moveTo>
                    <a:pt x="42501" y="23274"/>
                  </a:moveTo>
                  <a:lnTo>
                    <a:pt x="42501" y="19227"/>
                  </a:lnTo>
                </a:path>
                <a:path w="84454" h="83185">
                  <a:moveTo>
                    <a:pt x="42501" y="14167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8" name="object 1028"/>
          <p:cNvSpPr txBox="1"/>
          <p:nvPr/>
        </p:nvSpPr>
        <p:spPr>
          <a:xfrm>
            <a:off x="4579040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29" name="object 1029"/>
          <p:cNvGrpSpPr/>
          <p:nvPr/>
        </p:nvGrpSpPr>
        <p:grpSpPr>
          <a:xfrm>
            <a:off x="4994455" y="2419714"/>
            <a:ext cx="204470" cy="338455"/>
            <a:chOff x="4994455" y="2419714"/>
            <a:chExt cx="204470" cy="338455"/>
          </a:xfrm>
        </p:grpSpPr>
        <p:sp>
          <p:nvSpPr>
            <p:cNvPr id="1030" name="object 1030"/>
            <p:cNvSpPr/>
            <p:nvPr/>
          </p:nvSpPr>
          <p:spPr>
            <a:xfrm>
              <a:off x="5122160" y="2682008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10" h="67310">
                  <a:moveTo>
                    <a:pt x="0" y="66788"/>
                  </a:moveTo>
                  <a:lnTo>
                    <a:pt x="0" y="0"/>
                  </a:lnTo>
                  <a:lnTo>
                    <a:pt x="66788" y="0"/>
                  </a:lnTo>
                  <a:lnTo>
                    <a:pt x="66788" y="66788"/>
                  </a:lnTo>
                  <a:lnTo>
                    <a:pt x="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5114064" y="267391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0" y="41490"/>
                  </a:moveTo>
                  <a:lnTo>
                    <a:pt x="14167" y="41490"/>
                  </a:lnTo>
                </a:path>
                <a:path w="83185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5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5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5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5" h="83185">
                  <a:moveTo>
                    <a:pt x="41490" y="54645"/>
                  </a:moveTo>
                  <a:lnTo>
                    <a:pt x="41490" y="28334"/>
                  </a:lnTo>
                </a:path>
                <a:path w="83185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5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4996678" y="2421936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30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30">
                  <a:moveTo>
                    <a:pt x="97147" y="23274"/>
                  </a:moveTo>
                  <a:lnTo>
                    <a:pt x="0" y="23274"/>
                  </a:lnTo>
                </a:path>
                <a:path w="103504" h="316230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4996678" y="269313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4996678" y="269313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4996678" y="24229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4996678" y="24229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7" name="object 1037"/>
          <p:cNvSpPr txBox="1"/>
          <p:nvPr/>
        </p:nvSpPr>
        <p:spPr>
          <a:xfrm>
            <a:off x="4941319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38" name="object 1038"/>
          <p:cNvGrpSpPr/>
          <p:nvPr/>
        </p:nvGrpSpPr>
        <p:grpSpPr>
          <a:xfrm>
            <a:off x="5112794" y="2290184"/>
            <a:ext cx="273050" cy="213360"/>
            <a:chOff x="5112794" y="2290184"/>
            <a:chExt cx="273050" cy="213360"/>
          </a:xfrm>
        </p:grpSpPr>
        <p:sp>
          <p:nvSpPr>
            <p:cNvPr id="1039" name="object 1039"/>
            <p:cNvSpPr/>
            <p:nvPr/>
          </p:nvSpPr>
          <p:spPr>
            <a:xfrm>
              <a:off x="5122160" y="2410805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10" h="67944">
                  <a:moveTo>
                    <a:pt x="0" y="67800"/>
                  </a:moveTo>
                  <a:lnTo>
                    <a:pt x="0" y="0"/>
                  </a:lnTo>
                  <a:lnTo>
                    <a:pt x="66788" y="0"/>
                  </a:lnTo>
                  <a:lnTo>
                    <a:pt x="66788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5114064" y="2403721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0" y="41490"/>
                  </a:moveTo>
                  <a:lnTo>
                    <a:pt x="14167" y="41490"/>
                  </a:lnTo>
                </a:path>
                <a:path w="83185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5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5" h="83185">
                  <a:moveTo>
                    <a:pt x="41490" y="82980"/>
                  </a:moveTo>
                  <a:lnTo>
                    <a:pt x="41490" y="67800"/>
                  </a:lnTo>
                </a:path>
                <a:path w="83185" h="83185">
                  <a:moveTo>
                    <a:pt x="41490" y="62740"/>
                  </a:moveTo>
                  <a:lnTo>
                    <a:pt x="41490" y="59705"/>
                  </a:lnTo>
                </a:path>
                <a:path w="83185" h="83185">
                  <a:moveTo>
                    <a:pt x="41490" y="54645"/>
                  </a:moveTo>
                  <a:lnTo>
                    <a:pt x="41490" y="27322"/>
                  </a:lnTo>
                </a:path>
                <a:path w="83185" h="83185">
                  <a:moveTo>
                    <a:pt x="41490" y="22262"/>
                  </a:moveTo>
                  <a:lnTo>
                    <a:pt x="41490" y="19227"/>
                  </a:lnTo>
                </a:path>
                <a:path w="83185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5203116" y="2292406"/>
              <a:ext cx="180340" cy="208915"/>
            </a:xfrm>
            <a:custGeom>
              <a:avLst/>
              <a:gdLst/>
              <a:ahLst/>
              <a:cxnLst/>
              <a:rect l="l" t="t" r="r" b="b"/>
              <a:pathLst>
                <a:path w="180339" h="208914">
                  <a:moveTo>
                    <a:pt x="0" y="186199"/>
                  </a:moveTo>
                  <a:lnTo>
                    <a:pt x="95123" y="186199"/>
                  </a:lnTo>
                </a:path>
                <a:path w="180339" h="208914">
                  <a:moveTo>
                    <a:pt x="0" y="118398"/>
                  </a:moveTo>
                  <a:lnTo>
                    <a:pt x="95123" y="118398"/>
                  </a:lnTo>
                </a:path>
                <a:path w="180339" h="208914">
                  <a:moveTo>
                    <a:pt x="72860" y="208461"/>
                  </a:moveTo>
                  <a:lnTo>
                    <a:pt x="72860" y="96135"/>
                  </a:lnTo>
                </a:path>
                <a:path w="180339" h="208914">
                  <a:moveTo>
                    <a:pt x="72860" y="152804"/>
                  </a:moveTo>
                  <a:lnTo>
                    <a:pt x="180127" y="120422"/>
                  </a:lnTo>
                  <a:lnTo>
                    <a:pt x="1801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2" name="object 1042"/>
          <p:cNvSpPr txBox="1"/>
          <p:nvPr/>
        </p:nvSpPr>
        <p:spPr>
          <a:xfrm>
            <a:off x="5305621" y="2284118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43" name="object 1043"/>
          <p:cNvGrpSpPr/>
          <p:nvPr/>
        </p:nvGrpSpPr>
        <p:grpSpPr>
          <a:xfrm>
            <a:off x="5253713" y="2388542"/>
            <a:ext cx="576580" cy="370205"/>
            <a:chOff x="5253713" y="2388542"/>
            <a:chExt cx="576580" cy="370205"/>
          </a:xfrm>
        </p:grpSpPr>
        <p:sp>
          <p:nvSpPr>
            <p:cNvPr id="1044" name="object 1044"/>
            <p:cNvSpPr/>
            <p:nvPr/>
          </p:nvSpPr>
          <p:spPr>
            <a:xfrm>
              <a:off x="5253713" y="24563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5253714" y="245634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5253713" y="238854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0" y="4047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719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5253714" y="238854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8" y="45537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5537"/>
                  </a:lnTo>
                  <a:close/>
                </a:path>
                <a:path w="45085" h="45719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5752606" y="2682008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66788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5744510" y="267391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  <a:path w="84454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4" h="83185">
                  <a:moveTo>
                    <a:pt x="42501" y="63752"/>
                  </a:moveTo>
                  <a:lnTo>
                    <a:pt x="42501" y="59705"/>
                  </a:lnTo>
                </a:path>
                <a:path w="84454" h="83185">
                  <a:moveTo>
                    <a:pt x="42501" y="54645"/>
                  </a:moveTo>
                  <a:lnTo>
                    <a:pt x="42501" y="28334"/>
                  </a:lnTo>
                </a:path>
                <a:path w="84454" h="83185">
                  <a:moveTo>
                    <a:pt x="42501" y="23274"/>
                  </a:moveTo>
                  <a:lnTo>
                    <a:pt x="42501" y="19227"/>
                  </a:lnTo>
                </a:path>
                <a:path w="84454" h="83185">
                  <a:moveTo>
                    <a:pt x="42501" y="14167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5628136" y="2421936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30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30">
                  <a:moveTo>
                    <a:pt x="97147" y="23274"/>
                  </a:moveTo>
                  <a:lnTo>
                    <a:pt x="0" y="23274"/>
                  </a:lnTo>
                </a:path>
                <a:path w="103504" h="316230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5628135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5628136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5628135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5628136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5" name="object 1055"/>
          <p:cNvSpPr txBox="1"/>
          <p:nvPr/>
        </p:nvSpPr>
        <p:spPr>
          <a:xfrm>
            <a:off x="5572776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56" name="object 1056"/>
          <p:cNvGrpSpPr/>
          <p:nvPr/>
        </p:nvGrpSpPr>
        <p:grpSpPr>
          <a:xfrm>
            <a:off x="5743240" y="2402451"/>
            <a:ext cx="942975" cy="356235"/>
            <a:chOff x="5743240" y="2402451"/>
            <a:chExt cx="942975" cy="356235"/>
          </a:xfrm>
        </p:grpSpPr>
        <p:sp>
          <p:nvSpPr>
            <p:cNvPr id="1057" name="object 1057"/>
            <p:cNvSpPr/>
            <p:nvPr/>
          </p:nvSpPr>
          <p:spPr>
            <a:xfrm>
              <a:off x="5752606" y="241080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5744510" y="2403721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  <a:path w="84454" h="83185">
                  <a:moveTo>
                    <a:pt x="42501" y="82980"/>
                  </a:moveTo>
                  <a:lnTo>
                    <a:pt x="42501" y="67800"/>
                  </a:lnTo>
                </a:path>
                <a:path w="84454" h="83185">
                  <a:moveTo>
                    <a:pt x="42501" y="62740"/>
                  </a:moveTo>
                  <a:lnTo>
                    <a:pt x="42501" y="59705"/>
                  </a:lnTo>
                </a:path>
                <a:path w="84454" h="83185">
                  <a:moveTo>
                    <a:pt x="42501" y="54645"/>
                  </a:moveTo>
                  <a:lnTo>
                    <a:pt x="42501" y="27322"/>
                  </a:lnTo>
                </a:path>
                <a:path w="84454" h="83185">
                  <a:moveTo>
                    <a:pt x="42501" y="22262"/>
                  </a:moveTo>
                  <a:lnTo>
                    <a:pt x="42501" y="19227"/>
                  </a:lnTo>
                </a:path>
                <a:path w="84454" h="83185">
                  <a:moveTo>
                    <a:pt x="42501" y="14167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6608716" y="2682008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66788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6601633" y="267391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4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4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4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6484246" y="2421936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30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30">
                  <a:moveTo>
                    <a:pt x="97147" y="23274"/>
                  </a:moveTo>
                  <a:lnTo>
                    <a:pt x="0" y="23274"/>
                  </a:lnTo>
                </a:path>
                <a:path w="103504" h="316230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6484246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6484246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6484246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6484246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6" name="object 1066"/>
          <p:cNvSpPr txBox="1"/>
          <p:nvPr/>
        </p:nvSpPr>
        <p:spPr>
          <a:xfrm>
            <a:off x="6428887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67" name="object 1067"/>
          <p:cNvGrpSpPr/>
          <p:nvPr/>
        </p:nvGrpSpPr>
        <p:grpSpPr>
          <a:xfrm>
            <a:off x="6600363" y="2402451"/>
            <a:ext cx="199390" cy="732155"/>
            <a:chOff x="6600363" y="2402451"/>
            <a:chExt cx="199390" cy="732155"/>
          </a:xfrm>
        </p:grpSpPr>
        <p:sp>
          <p:nvSpPr>
            <p:cNvPr id="1068" name="object 1068"/>
            <p:cNvSpPr/>
            <p:nvPr/>
          </p:nvSpPr>
          <p:spPr>
            <a:xfrm>
              <a:off x="6608717" y="241080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6601633" y="2403721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4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4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4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7800"/>
                  </a:lnTo>
                </a:path>
                <a:path w="83184" h="83185">
                  <a:moveTo>
                    <a:pt x="41490" y="62740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7322"/>
                  </a:lnTo>
                </a:path>
                <a:path w="83184" h="83185">
                  <a:moveTo>
                    <a:pt x="41490" y="22262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6657291" y="2693139"/>
              <a:ext cx="139700" cy="439420"/>
            </a:xfrm>
            <a:custGeom>
              <a:avLst/>
              <a:gdLst/>
              <a:ahLst/>
              <a:cxnLst/>
              <a:rect l="l" t="t" r="r" b="b"/>
              <a:pathLst>
                <a:path w="139700" h="439419">
                  <a:moveTo>
                    <a:pt x="41490" y="22262"/>
                  </a:moveTo>
                  <a:lnTo>
                    <a:pt x="139649" y="22262"/>
                  </a:lnTo>
                </a:path>
                <a:path w="139700" h="439419">
                  <a:moveTo>
                    <a:pt x="0" y="416923"/>
                  </a:moveTo>
                  <a:lnTo>
                    <a:pt x="139649" y="416923"/>
                  </a:lnTo>
                </a:path>
                <a:path w="139700" h="439419">
                  <a:moveTo>
                    <a:pt x="117386" y="0"/>
                  </a:moveTo>
                  <a:lnTo>
                    <a:pt x="117386" y="4391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6752414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6752414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6752414" y="308780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6752414" y="308780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5" name="object 1075"/>
          <p:cNvSpPr txBox="1"/>
          <p:nvPr/>
        </p:nvSpPr>
        <p:spPr>
          <a:xfrm>
            <a:off x="6697054" y="2833369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76" name="object 1076"/>
          <p:cNvGrpSpPr/>
          <p:nvPr/>
        </p:nvGrpSpPr>
        <p:grpSpPr>
          <a:xfrm>
            <a:off x="7369505" y="2419714"/>
            <a:ext cx="205104" cy="338455"/>
            <a:chOff x="7369505" y="2419714"/>
            <a:chExt cx="205104" cy="338455"/>
          </a:xfrm>
        </p:grpSpPr>
        <p:sp>
          <p:nvSpPr>
            <p:cNvPr id="1077" name="object 1077"/>
            <p:cNvSpPr/>
            <p:nvPr/>
          </p:nvSpPr>
          <p:spPr>
            <a:xfrm>
              <a:off x="7497210" y="2682008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66788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489114" y="267391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  <a:path w="84454" h="83185">
                  <a:moveTo>
                    <a:pt x="41490" y="82980"/>
                  </a:moveTo>
                  <a:lnTo>
                    <a:pt x="41490" y="68812"/>
                  </a:lnTo>
                </a:path>
                <a:path w="84454" h="83185">
                  <a:moveTo>
                    <a:pt x="41490" y="63752"/>
                  </a:moveTo>
                  <a:lnTo>
                    <a:pt x="41490" y="59705"/>
                  </a:lnTo>
                </a:path>
                <a:path w="84454" h="83185">
                  <a:moveTo>
                    <a:pt x="41490" y="54645"/>
                  </a:moveTo>
                  <a:lnTo>
                    <a:pt x="41490" y="28334"/>
                  </a:lnTo>
                </a:path>
                <a:path w="84454" h="83185">
                  <a:moveTo>
                    <a:pt x="41490" y="23274"/>
                  </a:moveTo>
                  <a:lnTo>
                    <a:pt x="41490" y="19227"/>
                  </a:lnTo>
                </a:path>
                <a:path w="8445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371728" y="2421936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30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30">
                  <a:moveTo>
                    <a:pt x="97147" y="23274"/>
                  </a:moveTo>
                  <a:lnTo>
                    <a:pt x="0" y="23274"/>
                  </a:lnTo>
                </a:path>
                <a:path w="103504" h="316230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372740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372740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372740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372740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4" name="object 1084"/>
          <p:cNvSpPr txBox="1"/>
          <p:nvPr/>
        </p:nvSpPr>
        <p:spPr>
          <a:xfrm>
            <a:off x="7317381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085" name="object 1085"/>
          <p:cNvGrpSpPr/>
          <p:nvPr/>
        </p:nvGrpSpPr>
        <p:grpSpPr>
          <a:xfrm>
            <a:off x="7487844" y="2402451"/>
            <a:ext cx="612140" cy="337820"/>
            <a:chOff x="7487844" y="2402451"/>
            <a:chExt cx="612140" cy="337820"/>
          </a:xfrm>
        </p:grpSpPr>
        <p:sp>
          <p:nvSpPr>
            <p:cNvPr id="1086" name="object 1086"/>
            <p:cNvSpPr/>
            <p:nvPr/>
          </p:nvSpPr>
          <p:spPr>
            <a:xfrm>
              <a:off x="7497210" y="241080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489114" y="2403721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  <a:path w="84454" h="83185">
                  <a:moveTo>
                    <a:pt x="41490" y="82980"/>
                  </a:moveTo>
                  <a:lnTo>
                    <a:pt x="41490" y="67800"/>
                  </a:lnTo>
                </a:path>
                <a:path w="84454" h="83185">
                  <a:moveTo>
                    <a:pt x="41490" y="62740"/>
                  </a:moveTo>
                  <a:lnTo>
                    <a:pt x="41490" y="59705"/>
                  </a:lnTo>
                </a:path>
                <a:path w="84454" h="83185">
                  <a:moveTo>
                    <a:pt x="41490" y="54645"/>
                  </a:moveTo>
                  <a:lnTo>
                    <a:pt x="41490" y="27322"/>
                  </a:lnTo>
                </a:path>
                <a:path w="84454" h="83185">
                  <a:moveTo>
                    <a:pt x="41490" y="22262"/>
                  </a:moveTo>
                  <a:lnTo>
                    <a:pt x="41490" y="19227"/>
                  </a:lnTo>
                </a:path>
                <a:path w="8445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7579178" y="2456342"/>
              <a:ext cx="95250" cy="248285"/>
            </a:xfrm>
            <a:custGeom>
              <a:avLst/>
              <a:gdLst/>
              <a:ahLst/>
              <a:cxnLst/>
              <a:rect l="l" t="t" r="r" b="b"/>
              <a:pathLst>
                <a:path w="95250" h="248285">
                  <a:moveTo>
                    <a:pt x="0" y="225665"/>
                  </a:moveTo>
                  <a:lnTo>
                    <a:pt x="95123" y="225665"/>
                  </a:lnTo>
                </a:path>
                <a:path w="95250" h="248285">
                  <a:moveTo>
                    <a:pt x="0" y="22262"/>
                  </a:moveTo>
                  <a:lnTo>
                    <a:pt x="95123" y="22262"/>
                  </a:lnTo>
                </a:path>
                <a:path w="95250" h="248285">
                  <a:moveTo>
                    <a:pt x="71848" y="247928"/>
                  </a:moveTo>
                  <a:lnTo>
                    <a:pt x="7184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7628763" y="265873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5059"/>
                  </a:moveTo>
                  <a:lnTo>
                    <a:pt x="40478" y="45537"/>
                  </a:lnTo>
                  <a:lnTo>
                    <a:pt x="45537" y="41490"/>
                  </a:lnTo>
                  <a:lnTo>
                    <a:pt x="0" y="5059"/>
                  </a:lnTo>
                  <a:close/>
                </a:path>
                <a:path w="45720" h="45719">
                  <a:moveTo>
                    <a:pt x="4047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7628763" y="265873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4047" y="0"/>
                  </a:lnTo>
                  <a:close/>
                </a:path>
                <a:path w="45720" h="45719">
                  <a:moveTo>
                    <a:pt x="0" y="5059"/>
                  </a:moveTo>
                  <a:lnTo>
                    <a:pt x="45537" y="41490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7628763" y="245634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7628763" y="245634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7994078" y="2421936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30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30">
                  <a:moveTo>
                    <a:pt x="97147" y="23274"/>
                  </a:moveTo>
                  <a:lnTo>
                    <a:pt x="0" y="23274"/>
                  </a:lnTo>
                </a:path>
                <a:path w="103504" h="316230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7994077" y="269313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7994078" y="269313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7994077" y="24229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7994078" y="24229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8" name="object 1098"/>
          <p:cNvSpPr txBox="1"/>
          <p:nvPr/>
        </p:nvSpPr>
        <p:spPr>
          <a:xfrm>
            <a:off x="7938719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1099" name="object 109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8189385" y="2467474"/>
            <a:ext cx="118398" cy="225665"/>
          </a:xfrm>
          <a:prstGeom prst="rect">
            <a:avLst/>
          </a:prstGeom>
        </p:spPr>
      </p:pic>
      <p:sp>
        <p:nvSpPr>
          <p:cNvPr id="1100" name="object 1100"/>
          <p:cNvSpPr txBox="1"/>
          <p:nvPr/>
        </p:nvSpPr>
        <p:spPr>
          <a:xfrm>
            <a:off x="8206885" y="2511807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01" name="object 1101"/>
          <p:cNvGrpSpPr/>
          <p:nvPr/>
        </p:nvGrpSpPr>
        <p:grpSpPr>
          <a:xfrm>
            <a:off x="8623313" y="2419714"/>
            <a:ext cx="106680" cy="320675"/>
            <a:chOff x="8623313" y="2419714"/>
            <a:chExt cx="106680" cy="320675"/>
          </a:xfrm>
        </p:grpSpPr>
        <p:sp>
          <p:nvSpPr>
            <p:cNvPr id="1102" name="object 1102"/>
            <p:cNvSpPr/>
            <p:nvPr/>
          </p:nvSpPr>
          <p:spPr>
            <a:xfrm>
              <a:off x="8625536" y="2421936"/>
              <a:ext cx="102235" cy="316230"/>
            </a:xfrm>
            <a:custGeom>
              <a:avLst/>
              <a:gdLst/>
              <a:ahLst/>
              <a:cxnLst/>
              <a:rect l="l" t="t" r="r" b="b"/>
              <a:pathLst>
                <a:path w="102234" h="316230">
                  <a:moveTo>
                    <a:pt x="102207" y="293465"/>
                  </a:moveTo>
                  <a:lnTo>
                    <a:pt x="0" y="293465"/>
                  </a:lnTo>
                </a:path>
                <a:path w="102234" h="316230">
                  <a:moveTo>
                    <a:pt x="97147" y="23274"/>
                  </a:moveTo>
                  <a:lnTo>
                    <a:pt x="0" y="23274"/>
                  </a:lnTo>
                </a:path>
                <a:path w="102234" h="316230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8625536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8625536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8625536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8625536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7" name="object 1107"/>
          <p:cNvSpPr txBox="1"/>
          <p:nvPr/>
        </p:nvSpPr>
        <p:spPr>
          <a:xfrm>
            <a:off x="8570176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1108" name="object 1108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8820842" y="2467474"/>
            <a:ext cx="117386" cy="225665"/>
          </a:xfrm>
          <a:prstGeom prst="rect">
            <a:avLst/>
          </a:prstGeom>
        </p:spPr>
      </p:pic>
      <p:sp>
        <p:nvSpPr>
          <p:cNvPr id="1109" name="object 1109"/>
          <p:cNvSpPr txBox="1"/>
          <p:nvPr/>
        </p:nvSpPr>
        <p:spPr>
          <a:xfrm>
            <a:off x="8838343" y="2511807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10" name="object 1110"/>
          <p:cNvGrpSpPr/>
          <p:nvPr/>
        </p:nvGrpSpPr>
        <p:grpSpPr>
          <a:xfrm>
            <a:off x="9479424" y="2419714"/>
            <a:ext cx="107950" cy="320675"/>
            <a:chOff x="9479424" y="2419714"/>
            <a:chExt cx="107950" cy="320675"/>
          </a:xfrm>
        </p:grpSpPr>
        <p:sp>
          <p:nvSpPr>
            <p:cNvPr id="1111" name="object 1111"/>
            <p:cNvSpPr/>
            <p:nvPr/>
          </p:nvSpPr>
          <p:spPr>
            <a:xfrm>
              <a:off x="9481646" y="2421936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30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30">
                  <a:moveTo>
                    <a:pt x="97147" y="23274"/>
                  </a:moveTo>
                  <a:lnTo>
                    <a:pt x="0" y="23274"/>
                  </a:lnTo>
                </a:path>
                <a:path w="103504" h="316230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9481646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9481646" y="26931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9481646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9481646" y="24229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6" name="object 1116"/>
          <p:cNvSpPr txBox="1"/>
          <p:nvPr/>
        </p:nvSpPr>
        <p:spPr>
          <a:xfrm>
            <a:off x="9426287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17" name="object 1117"/>
          <p:cNvSpPr txBox="1"/>
          <p:nvPr/>
        </p:nvSpPr>
        <p:spPr>
          <a:xfrm>
            <a:off x="9759219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18" name="object 1118"/>
          <p:cNvSpPr txBox="1"/>
          <p:nvPr/>
        </p:nvSpPr>
        <p:spPr>
          <a:xfrm>
            <a:off x="10057745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19" name="object 1119"/>
          <p:cNvSpPr txBox="1"/>
          <p:nvPr/>
        </p:nvSpPr>
        <p:spPr>
          <a:xfrm>
            <a:off x="10324900" y="2833369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20" name="object 1120"/>
          <p:cNvSpPr txBox="1"/>
          <p:nvPr/>
        </p:nvSpPr>
        <p:spPr>
          <a:xfrm>
            <a:off x="10688191" y="2500437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21" name="object 1121"/>
          <p:cNvSpPr txBox="1"/>
          <p:nvPr/>
        </p:nvSpPr>
        <p:spPr>
          <a:xfrm>
            <a:off x="10956358" y="2073496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2555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22" name="object 1122"/>
          <p:cNvGrpSpPr/>
          <p:nvPr/>
        </p:nvGrpSpPr>
        <p:grpSpPr>
          <a:xfrm>
            <a:off x="11597438" y="2600853"/>
            <a:ext cx="107950" cy="319405"/>
            <a:chOff x="11597438" y="2600853"/>
            <a:chExt cx="107950" cy="319405"/>
          </a:xfrm>
        </p:grpSpPr>
        <p:sp>
          <p:nvSpPr>
            <p:cNvPr id="1123" name="object 1123"/>
            <p:cNvSpPr/>
            <p:nvPr/>
          </p:nvSpPr>
          <p:spPr>
            <a:xfrm>
              <a:off x="11599661" y="2603075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60">
                  <a:moveTo>
                    <a:pt x="103219" y="292453"/>
                  </a:moveTo>
                  <a:lnTo>
                    <a:pt x="0" y="292453"/>
                  </a:lnTo>
                </a:path>
                <a:path w="103504" h="314960">
                  <a:moveTo>
                    <a:pt x="97147" y="22262"/>
                  </a:moveTo>
                  <a:lnTo>
                    <a:pt x="0" y="22262"/>
                  </a:lnTo>
                </a:path>
                <a:path w="103504" h="314960">
                  <a:moveTo>
                    <a:pt x="23274" y="314716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1599660" y="287326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1599661" y="287326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1599660" y="260307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1599661" y="260307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8" name="object 1128"/>
          <p:cNvSpPr txBox="1"/>
          <p:nvPr/>
        </p:nvSpPr>
        <p:spPr>
          <a:xfrm>
            <a:off x="11544301" y="268056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29" name="object 1129"/>
          <p:cNvSpPr txBox="1"/>
          <p:nvPr/>
        </p:nvSpPr>
        <p:spPr>
          <a:xfrm>
            <a:off x="11843839" y="268056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30" name="object 1130"/>
          <p:cNvSpPr txBox="1"/>
          <p:nvPr/>
        </p:nvSpPr>
        <p:spPr>
          <a:xfrm>
            <a:off x="10057745" y="1621051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31" name="object 1131"/>
          <p:cNvGrpSpPr/>
          <p:nvPr/>
        </p:nvGrpSpPr>
        <p:grpSpPr>
          <a:xfrm>
            <a:off x="10306188" y="1551459"/>
            <a:ext cx="121920" cy="298450"/>
            <a:chOff x="10306188" y="1551459"/>
            <a:chExt cx="121920" cy="298450"/>
          </a:xfrm>
        </p:grpSpPr>
        <p:sp>
          <p:nvSpPr>
            <p:cNvPr id="1132" name="object 1132"/>
            <p:cNvSpPr/>
            <p:nvPr/>
          </p:nvSpPr>
          <p:spPr>
            <a:xfrm>
              <a:off x="10308411" y="1553682"/>
              <a:ext cx="117475" cy="294005"/>
            </a:xfrm>
            <a:custGeom>
              <a:avLst/>
              <a:gdLst/>
              <a:ahLst/>
              <a:cxnLst/>
              <a:rect l="l" t="t" r="r" b="b"/>
              <a:pathLst>
                <a:path w="117475" h="294005">
                  <a:moveTo>
                    <a:pt x="0" y="270191"/>
                  </a:moveTo>
                  <a:lnTo>
                    <a:pt x="117386" y="270191"/>
                  </a:lnTo>
                </a:path>
                <a:path w="117475" h="294005">
                  <a:moveTo>
                    <a:pt x="0" y="22262"/>
                  </a:moveTo>
                  <a:lnTo>
                    <a:pt x="117386" y="22262"/>
                  </a:lnTo>
                </a:path>
                <a:path w="117475" h="294005">
                  <a:moveTo>
                    <a:pt x="95123" y="293465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0380259" y="180161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0380259" y="180161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0380259" y="15536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0380259" y="15536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7" name="object 1137"/>
          <p:cNvSpPr txBox="1"/>
          <p:nvPr/>
        </p:nvSpPr>
        <p:spPr>
          <a:xfrm>
            <a:off x="10324900" y="1624997"/>
            <a:ext cx="95885" cy="152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38" name="object 1138"/>
          <p:cNvGrpSpPr/>
          <p:nvPr/>
        </p:nvGrpSpPr>
        <p:grpSpPr>
          <a:xfrm>
            <a:off x="5619782" y="4065087"/>
            <a:ext cx="200025" cy="356870"/>
            <a:chOff x="5619782" y="4065087"/>
            <a:chExt cx="200025" cy="356870"/>
          </a:xfrm>
        </p:grpSpPr>
        <p:sp>
          <p:nvSpPr>
            <p:cNvPr id="1139" name="object 1139"/>
            <p:cNvSpPr/>
            <p:nvPr/>
          </p:nvSpPr>
          <p:spPr>
            <a:xfrm>
              <a:off x="5629148" y="4344644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621052" y="433654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5" h="84454">
                  <a:moveTo>
                    <a:pt x="0" y="41490"/>
                  </a:moveTo>
                  <a:lnTo>
                    <a:pt x="14167" y="41490"/>
                  </a:lnTo>
                </a:path>
                <a:path w="83185" h="84454">
                  <a:moveTo>
                    <a:pt x="19227" y="41490"/>
                  </a:moveTo>
                  <a:lnTo>
                    <a:pt x="23274" y="41490"/>
                  </a:lnTo>
                </a:path>
                <a:path w="83185" h="84454">
                  <a:moveTo>
                    <a:pt x="28334" y="41490"/>
                  </a:moveTo>
                  <a:lnTo>
                    <a:pt x="55657" y="41490"/>
                  </a:lnTo>
                </a:path>
                <a:path w="83185" h="84454">
                  <a:moveTo>
                    <a:pt x="60717" y="41490"/>
                  </a:moveTo>
                  <a:lnTo>
                    <a:pt x="63752" y="41490"/>
                  </a:lnTo>
                </a:path>
                <a:path w="83185" h="84454">
                  <a:moveTo>
                    <a:pt x="68812" y="41490"/>
                  </a:moveTo>
                  <a:lnTo>
                    <a:pt x="82980" y="41490"/>
                  </a:lnTo>
                </a:path>
                <a:path w="83185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5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5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5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5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629148" y="40744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621052" y="406635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0" y="41490"/>
                  </a:moveTo>
                  <a:lnTo>
                    <a:pt x="14167" y="41490"/>
                  </a:lnTo>
                </a:path>
                <a:path w="83185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5657" y="41490"/>
                  </a:lnTo>
                </a:path>
                <a:path w="83185" h="83185">
                  <a:moveTo>
                    <a:pt x="60717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5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5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5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5" h="83185">
                  <a:moveTo>
                    <a:pt x="41490" y="23274"/>
                  </a:moveTo>
                  <a:lnTo>
                    <a:pt x="41490" y="20239"/>
                  </a:lnTo>
                </a:path>
                <a:path w="83185" h="8318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710104" y="4085584"/>
              <a:ext cx="107314" cy="316230"/>
            </a:xfrm>
            <a:custGeom>
              <a:avLst/>
              <a:gdLst/>
              <a:ahLst/>
              <a:cxnLst/>
              <a:rect l="l" t="t" r="r" b="b"/>
              <a:pathLst>
                <a:path w="107314" h="316229">
                  <a:moveTo>
                    <a:pt x="8095" y="292453"/>
                  </a:moveTo>
                  <a:lnTo>
                    <a:pt x="107266" y="292453"/>
                  </a:lnTo>
                </a:path>
                <a:path w="107314" h="316229">
                  <a:moveTo>
                    <a:pt x="0" y="22262"/>
                  </a:moveTo>
                  <a:lnTo>
                    <a:pt x="107266" y="22262"/>
                  </a:lnTo>
                </a:path>
                <a:path w="107314" h="316229">
                  <a:moveTo>
                    <a:pt x="83991" y="315728"/>
                  </a:moveTo>
                  <a:lnTo>
                    <a:pt x="83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771833" y="435577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771833" y="435577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771833" y="408558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771833" y="408558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8" name="object 1148"/>
          <p:cNvSpPr txBox="1"/>
          <p:nvPr/>
        </p:nvSpPr>
        <p:spPr>
          <a:xfrm>
            <a:off x="5716473" y="416408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49" name="object 1149"/>
          <p:cNvGrpSpPr/>
          <p:nvPr/>
        </p:nvGrpSpPr>
        <p:grpSpPr>
          <a:xfrm>
            <a:off x="9602882" y="4083361"/>
            <a:ext cx="107950" cy="320675"/>
            <a:chOff x="9602882" y="4083361"/>
            <a:chExt cx="107950" cy="320675"/>
          </a:xfrm>
        </p:grpSpPr>
        <p:sp>
          <p:nvSpPr>
            <p:cNvPr id="1150" name="object 1150"/>
            <p:cNvSpPr/>
            <p:nvPr/>
          </p:nvSpPr>
          <p:spPr>
            <a:xfrm>
              <a:off x="9605105" y="4085584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2453"/>
                  </a:moveTo>
                  <a:lnTo>
                    <a:pt x="0" y="292453"/>
                  </a:lnTo>
                </a:path>
                <a:path w="103504" h="316229">
                  <a:moveTo>
                    <a:pt x="97147" y="22262"/>
                  </a:moveTo>
                  <a:lnTo>
                    <a:pt x="0" y="22262"/>
                  </a:lnTo>
                </a:path>
                <a:path w="103504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9605104" y="435577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9605105" y="435577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1490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9605104" y="408558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9605105" y="408558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5" name="object 1155"/>
          <p:cNvSpPr txBox="1"/>
          <p:nvPr/>
        </p:nvSpPr>
        <p:spPr>
          <a:xfrm>
            <a:off x="9550757" y="416408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56" name="object 1156"/>
          <p:cNvSpPr txBox="1"/>
          <p:nvPr/>
        </p:nvSpPr>
        <p:spPr>
          <a:xfrm>
            <a:off x="9878629" y="416408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57" name="object 1157"/>
          <p:cNvSpPr txBox="1"/>
          <p:nvPr/>
        </p:nvSpPr>
        <p:spPr>
          <a:xfrm>
            <a:off x="12355886" y="4572913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58" name="object 1158"/>
          <p:cNvSpPr txBox="1"/>
          <p:nvPr/>
        </p:nvSpPr>
        <p:spPr>
          <a:xfrm>
            <a:off x="12687806" y="4572913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59" name="object 1159"/>
          <p:cNvSpPr txBox="1"/>
          <p:nvPr/>
        </p:nvSpPr>
        <p:spPr>
          <a:xfrm>
            <a:off x="12355886" y="288902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0" name="object 1160"/>
          <p:cNvSpPr txBox="1"/>
          <p:nvPr/>
        </p:nvSpPr>
        <p:spPr>
          <a:xfrm>
            <a:off x="12692866" y="288902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61" name="object 1161"/>
          <p:cNvGrpSpPr/>
          <p:nvPr/>
        </p:nvGrpSpPr>
        <p:grpSpPr>
          <a:xfrm>
            <a:off x="2813641" y="3061231"/>
            <a:ext cx="5685790" cy="1195705"/>
            <a:chOff x="2813641" y="3061231"/>
            <a:chExt cx="5685790" cy="1195705"/>
          </a:xfrm>
        </p:grpSpPr>
        <p:pic>
          <p:nvPicPr>
            <p:cNvPr id="1162" name="object 116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286532" y="4132134"/>
              <a:ext cx="212509" cy="124470"/>
            </a:xfrm>
            <a:prstGeom prst="rect">
              <a:avLst/>
            </a:prstGeom>
          </p:spPr>
        </p:pic>
        <p:sp>
          <p:nvSpPr>
            <p:cNvPr id="1163" name="object 1163"/>
            <p:cNvSpPr/>
            <p:nvPr/>
          </p:nvSpPr>
          <p:spPr>
            <a:xfrm>
              <a:off x="6916350" y="404308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909266" y="403498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4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4" h="83185">
                  <a:moveTo>
                    <a:pt x="59705" y="41490"/>
                  </a:moveTo>
                  <a:lnTo>
                    <a:pt x="63752" y="41490"/>
                  </a:lnTo>
                </a:path>
                <a:path w="83184" h="83185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894087" y="4183743"/>
              <a:ext cx="113664" cy="60325"/>
            </a:xfrm>
            <a:custGeom>
              <a:avLst/>
              <a:gdLst/>
              <a:ahLst/>
              <a:cxnLst/>
              <a:rect l="l" t="t" r="r" b="b"/>
              <a:pathLst>
                <a:path w="113665" h="60325">
                  <a:moveTo>
                    <a:pt x="90063" y="0"/>
                  </a:moveTo>
                  <a:lnTo>
                    <a:pt x="90063" y="59705"/>
                  </a:lnTo>
                </a:path>
                <a:path w="113665" h="60325">
                  <a:moveTo>
                    <a:pt x="22262" y="0"/>
                  </a:moveTo>
                  <a:lnTo>
                    <a:pt x="22262" y="59705"/>
                  </a:lnTo>
                </a:path>
                <a:path w="113665" h="60325">
                  <a:moveTo>
                    <a:pt x="113338" y="37442"/>
                  </a:moveTo>
                  <a:lnTo>
                    <a:pt x="0" y="374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961887" y="41989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961888" y="41989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894087" y="41989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894087" y="41989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823007" y="3070597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4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814911" y="3062501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5" h="83185">
                  <a:moveTo>
                    <a:pt x="0" y="41490"/>
                  </a:moveTo>
                  <a:lnTo>
                    <a:pt x="15179" y="41490"/>
                  </a:lnTo>
                </a:path>
                <a:path w="84455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5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5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5" h="83185">
                  <a:moveTo>
                    <a:pt x="68812" y="41490"/>
                  </a:moveTo>
                  <a:lnTo>
                    <a:pt x="83991" y="41490"/>
                  </a:lnTo>
                </a:path>
                <a:path w="84455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5" h="83185">
                  <a:moveTo>
                    <a:pt x="42501" y="63752"/>
                  </a:moveTo>
                  <a:lnTo>
                    <a:pt x="42501" y="60717"/>
                  </a:lnTo>
                </a:path>
                <a:path w="84455" h="83185">
                  <a:moveTo>
                    <a:pt x="42501" y="55657"/>
                  </a:moveTo>
                  <a:lnTo>
                    <a:pt x="42501" y="28334"/>
                  </a:lnTo>
                </a:path>
                <a:path w="84455" h="83185">
                  <a:moveTo>
                    <a:pt x="42501" y="23274"/>
                  </a:moveTo>
                  <a:lnTo>
                    <a:pt x="42501" y="19227"/>
                  </a:lnTo>
                </a:path>
                <a:path w="84455" h="83185">
                  <a:moveTo>
                    <a:pt x="42501" y="14167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72" name="object 1172"/>
          <p:cNvSpPr txBox="1"/>
          <p:nvPr/>
        </p:nvSpPr>
        <p:spPr>
          <a:xfrm>
            <a:off x="6733368" y="3843639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73" name="object 1173"/>
          <p:cNvSpPr txBox="1"/>
          <p:nvPr/>
        </p:nvSpPr>
        <p:spPr>
          <a:xfrm>
            <a:off x="2911344" y="288902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74" name="object 1174"/>
          <p:cNvGrpSpPr/>
          <p:nvPr/>
        </p:nvGrpSpPr>
        <p:grpSpPr>
          <a:xfrm>
            <a:off x="2696314" y="3652270"/>
            <a:ext cx="204470" cy="337820"/>
            <a:chOff x="2696314" y="3652270"/>
            <a:chExt cx="204470" cy="337820"/>
          </a:xfrm>
        </p:grpSpPr>
        <p:sp>
          <p:nvSpPr>
            <p:cNvPr id="1175" name="object 1175"/>
            <p:cNvSpPr/>
            <p:nvPr/>
          </p:nvSpPr>
          <p:spPr>
            <a:xfrm>
              <a:off x="2823007" y="391355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4" h="67310">
                  <a:moveTo>
                    <a:pt x="0" y="66788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6788"/>
                  </a:lnTo>
                  <a:lnTo>
                    <a:pt x="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814911" y="3905457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5" h="83185">
                  <a:moveTo>
                    <a:pt x="0" y="41490"/>
                  </a:moveTo>
                  <a:lnTo>
                    <a:pt x="15179" y="41490"/>
                  </a:lnTo>
                </a:path>
                <a:path w="84455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5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5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5" h="83185">
                  <a:moveTo>
                    <a:pt x="68812" y="41490"/>
                  </a:moveTo>
                  <a:lnTo>
                    <a:pt x="83991" y="41490"/>
                  </a:lnTo>
                </a:path>
                <a:path w="84455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5" h="83185">
                  <a:moveTo>
                    <a:pt x="42501" y="63752"/>
                  </a:moveTo>
                  <a:lnTo>
                    <a:pt x="42501" y="59705"/>
                  </a:lnTo>
                </a:path>
                <a:path w="84455" h="83185">
                  <a:moveTo>
                    <a:pt x="42501" y="54645"/>
                  </a:moveTo>
                  <a:lnTo>
                    <a:pt x="42501" y="28334"/>
                  </a:lnTo>
                </a:path>
                <a:path w="84455" h="83185">
                  <a:moveTo>
                    <a:pt x="42501" y="23274"/>
                  </a:moveTo>
                  <a:lnTo>
                    <a:pt x="42501" y="19227"/>
                  </a:lnTo>
                </a:path>
                <a:path w="84455" h="83185">
                  <a:moveTo>
                    <a:pt x="42501" y="14167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698536" y="3654493"/>
              <a:ext cx="102235" cy="314960"/>
            </a:xfrm>
            <a:custGeom>
              <a:avLst/>
              <a:gdLst/>
              <a:ahLst/>
              <a:cxnLst/>
              <a:rect l="l" t="t" r="r" b="b"/>
              <a:pathLst>
                <a:path w="102235" h="314960">
                  <a:moveTo>
                    <a:pt x="102207" y="292453"/>
                  </a:moveTo>
                  <a:lnTo>
                    <a:pt x="0" y="292453"/>
                  </a:lnTo>
                </a:path>
                <a:path w="102235" h="314960">
                  <a:moveTo>
                    <a:pt x="97147" y="22262"/>
                  </a:moveTo>
                  <a:lnTo>
                    <a:pt x="0" y="22262"/>
                  </a:lnTo>
                </a:path>
                <a:path w="102235" h="314960">
                  <a:moveTo>
                    <a:pt x="22262" y="31471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698536" y="39246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698536" y="39246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698536" y="36544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698536" y="36544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2" name="object 1182"/>
          <p:cNvSpPr txBox="1"/>
          <p:nvPr/>
        </p:nvSpPr>
        <p:spPr>
          <a:xfrm>
            <a:off x="2643177" y="37319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83" name="object 1183"/>
          <p:cNvGrpSpPr/>
          <p:nvPr/>
        </p:nvGrpSpPr>
        <p:grpSpPr>
          <a:xfrm>
            <a:off x="2813641" y="3600661"/>
            <a:ext cx="250825" cy="176530"/>
            <a:chOff x="2813641" y="3600661"/>
            <a:chExt cx="250825" cy="176530"/>
          </a:xfrm>
        </p:grpSpPr>
        <p:sp>
          <p:nvSpPr>
            <p:cNvPr id="1184" name="object 1184"/>
            <p:cNvSpPr/>
            <p:nvPr/>
          </p:nvSpPr>
          <p:spPr>
            <a:xfrm>
              <a:off x="2823007" y="3642349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5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814911" y="3635266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5" h="83185">
                  <a:moveTo>
                    <a:pt x="0" y="41490"/>
                  </a:moveTo>
                  <a:lnTo>
                    <a:pt x="15179" y="41490"/>
                  </a:lnTo>
                </a:path>
                <a:path w="84455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5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5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5" h="83185">
                  <a:moveTo>
                    <a:pt x="68812" y="41490"/>
                  </a:moveTo>
                  <a:lnTo>
                    <a:pt x="83991" y="41490"/>
                  </a:lnTo>
                </a:path>
                <a:path w="84455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5" h="83185">
                  <a:moveTo>
                    <a:pt x="42501" y="62740"/>
                  </a:moveTo>
                  <a:lnTo>
                    <a:pt x="42501" y="59705"/>
                  </a:lnTo>
                </a:path>
                <a:path w="84455" h="83185">
                  <a:moveTo>
                    <a:pt x="42501" y="54645"/>
                  </a:moveTo>
                  <a:lnTo>
                    <a:pt x="42501" y="27322"/>
                  </a:lnTo>
                </a:path>
                <a:path w="84455" h="83185">
                  <a:moveTo>
                    <a:pt x="42501" y="22262"/>
                  </a:moveTo>
                  <a:lnTo>
                    <a:pt x="42501" y="19227"/>
                  </a:lnTo>
                </a:path>
                <a:path w="84455" h="83185">
                  <a:moveTo>
                    <a:pt x="42501" y="14167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870568" y="3602883"/>
              <a:ext cx="191770" cy="172085"/>
            </a:xfrm>
            <a:custGeom>
              <a:avLst/>
              <a:gdLst/>
              <a:ahLst/>
              <a:cxnLst/>
              <a:rect l="l" t="t" r="r" b="b"/>
              <a:pathLst>
                <a:path w="191769" h="172085">
                  <a:moveTo>
                    <a:pt x="34406" y="73872"/>
                  </a:moveTo>
                  <a:lnTo>
                    <a:pt x="140661" y="73872"/>
                  </a:lnTo>
                </a:path>
                <a:path w="191769" h="172085">
                  <a:moveTo>
                    <a:pt x="0" y="23274"/>
                  </a:moveTo>
                  <a:lnTo>
                    <a:pt x="140661" y="23274"/>
                  </a:lnTo>
                </a:path>
                <a:path w="191769" h="172085">
                  <a:moveTo>
                    <a:pt x="118398" y="96135"/>
                  </a:moveTo>
                  <a:lnTo>
                    <a:pt x="118398" y="0"/>
                  </a:lnTo>
                </a:path>
                <a:path w="191769" h="172085">
                  <a:moveTo>
                    <a:pt x="118398" y="48573"/>
                  </a:moveTo>
                  <a:lnTo>
                    <a:pt x="191258" y="51609"/>
                  </a:lnTo>
                  <a:lnTo>
                    <a:pt x="191258" y="17203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7" name="object 1187"/>
          <p:cNvSpPr txBox="1"/>
          <p:nvPr/>
        </p:nvSpPr>
        <p:spPr>
          <a:xfrm>
            <a:off x="2984205" y="3646204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225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88" name="object 1188"/>
          <p:cNvGrpSpPr/>
          <p:nvPr/>
        </p:nvGrpSpPr>
        <p:grpSpPr>
          <a:xfrm>
            <a:off x="2966703" y="1810519"/>
            <a:ext cx="9550400" cy="1889125"/>
            <a:chOff x="2966703" y="1810519"/>
            <a:chExt cx="9550400" cy="1889125"/>
          </a:xfrm>
        </p:grpSpPr>
        <p:sp>
          <p:nvSpPr>
            <p:cNvPr id="1189" name="object 1189"/>
            <p:cNvSpPr/>
            <p:nvPr/>
          </p:nvSpPr>
          <p:spPr>
            <a:xfrm>
              <a:off x="2966703" y="36544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966704" y="36544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966703" y="360389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966704" y="36038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2411246" y="1812741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30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30">
                  <a:moveTo>
                    <a:pt x="97147" y="22262"/>
                  </a:moveTo>
                  <a:lnTo>
                    <a:pt x="0" y="22262"/>
                  </a:lnTo>
                </a:path>
                <a:path w="103504" h="316230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2411246" y="208293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0" y="5059"/>
                  </a:moveTo>
                  <a:lnTo>
                    <a:pt x="40478" y="45537"/>
                  </a:lnTo>
                  <a:lnTo>
                    <a:pt x="44525" y="41490"/>
                  </a:lnTo>
                  <a:lnTo>
                    <a:pt x="0" y="5059"/>
                  </a:lnTo>
                  <a:close/>
                </a:path>
                <a:path w="45084" h="45719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2411246" y="208293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  <a:path w="45084" h="45719">
                  <a:moveTo>
                    <a:pt x="0" y="5059"/>
                  </a:moveTo>
                  <a:lnTo>
                    <a:pt x="44525" y="41490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2411246" y="181274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0" y="4047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719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2411246" y="18127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0478" y="45537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5537"/>
                  </a:lnTo>
                  <a:close/>
                </a:path>
                <a:path w="45084" h="45719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8" name="object 1198"/>
          <p:cNvSpPr txBox="1"/>
          <p:nvPr/>
        </p:nvSpPr>
        <p:spPr>
          <a:xfrm>
            <a:off x="12355886" y="189124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199" name="object 1199"/>
          <p:cNvGrpSpPr/>
          <p:nvPr/>
        </p:nvGrpSpPr>
        <p:grpSpPr>
          <a:xfrm>
            <a:off x="12409023" y="3652270"/>
            <a:ext cx="107950" cy="319405"/>
            <a:chOff x="12409023" y="3652270"/>
            <a:chExt cx="107950" cy="319405"/>
          </a:xfrm>
        </p:grpSpPr>
        <p:sp>
          <p:nvSpPr>
            <p:cNvPr id="1200" name="object 1200"/>
            <p:cNvSpPr/>
            <p:nvPr/>
          </p:nvSpPr>
          <p:spPr>
            <a:xfrm>
              <a:off x="12411246" y="3654493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60">
                  <a:moveTo>
                    <a:pt x="103219" y="292453"/>
                  </a:moveTo>
                  <a:lnTo>
                    <a:pt x="0" y="292453"/>
                  </a:lnTo>
                </a:path>
                <a:path w="103504" h="314960">
                  <a:moveTo>
                    <a:pt x="97147" y="22262"/>
                  </a:moveTo>
                  <a:lnTo>
                    <a:pt x="0" y="22262"/>
                  </a:lnTo>
                </a:path>
                <a:path w="103504" h="314960">
                  <a:moveTo>
                    <a:pt x="22262" y="31471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2411246" y="39246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2411246" y="39246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2411246" y="36544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2411246" y="36544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5" name="object 1205"/>
          <p:cNvSpPr txBox="1"/>
          <p:nvPr/>
        </p:nvSpPr>
        <p:spPr>
          <a:xfrm>
            <a:off x="12355886" y="37319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06" name="object 1206"/>
          <p:cNvSpPr txBox="1"/>
          <p:nvPr/>
        </p:nvSpPr>
        <p:spPr>
          <a:xfrm>
            <a:off x="12687806" y="37319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207" name="object 1207"/>
          <p:cNvGrpSpPr/>
          <p:nvPr/>
        </p:nvGrpSpPr>
        <p:grpSpPr>
          <a:xfrm>
            <a:off x="2696314" y="4492190"/>
            <a:ext cx="106680" cy="320675"/>
            <a:chOff x="2696314" y="4492190"/>
            <a:chExt cx="106680" cy="320675"/>
          </a:xfrm>
        </p:grpSpPr>
        <p:sp>
          <p:nvSpPr>
            <p:cNvPr id="1208" name="object 1208"/>
            <p:cNvSpPr/>
            <p:nvPr/>
          </p:nvSpPr>
          <p:spPr>
            <a:xfrm>
              <a:off x="2698536" y="4494413"/>
              <a:ext cx="102235" cy="316230"/>
            </a:xfrm>
            <a:custGeom>
              <a:avLst/>
              <a:gdLst/>
              <a:ahLst/>
              <a:cxnLst/>
              <a:rect l="l" t="t" r="r" b="b"/>
              <a:pathLst>
                <a:path w="102235" h="316229">
                  <a:moveTo>
                    <a:pt x="102207" y="293465"/>
                  </a:moveTo>
                  <a:lnTo>
                    <a:pt x="0" y="293465"/>
                  </a:lnTo>
                </a:path>
                <a:path w="102235" h="316229">
                  <a:moveTo>
                    <a:pt x="97147" y="22262"/>
                  </a:moveTo>
                  <a:lnTo>
                    <a:pt x="0" y="22262"/>
                  </a:lnTo>
                </a:path>
                <a:path w="102235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98536" y="476460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1490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98536" y="476460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1490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98536" y="449441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98536" y="449441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3" name="object 1213"/>
          <p:cNvSpPr txBox="1"/>
          <p:nvPr/>
        </p:nvSpPr>
        <p:spPr>
          <a:xfrm>
            <a:off x="2643177" y="4572913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14" name="object 1214"/>
          <p:cNvSpPr txBox="1"/>
          <p:nvPr/>
        </p:nvSpPr>
        <p:spPr>
          <a:xfrm>
            <a:off x="2911344" y="4868960"/>
            <a:ext cx="95885" cy="1657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1450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15" name="object 1215"/>
          <p:cNvSpPr txBox="1"/>
          <p:nvPr/>
        </p:nvSpPr>
        <p:spPr>
          <a:xfrm>
            <a:off x="3451609" y="515006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16" name="object 1216"/>
          <p:cNvSpPr txBox="1"/>
          <p:nvPr/>
        </p:nvSpPr>
        <p:spPr>
          <a:xfrm>
            <a:off x="3710786" y="485423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17" name="object 1217"/>
          <p:cNvSpPr txBox="1"/>
          <p:nvPr/>
        </p:nvSpPr>
        <p:spPr>
          <a:xfrm>
            <a:off x="3150165" y="485423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218" name="object 1218"/>
          <p:cNvGrpSpPr/>
          <p:nvPr/>
        </p:nvGrpSpPr>
        <p:grpSpPr>
          <a:xfrm>
            <a:off x="2813641" y="1826651"/>
            <a:ext cx="897255" cy="322580"/>
            <a:chOff x="2813641" y="1826651"/>
            <a:chExt cx="897255" cy="322580"/>
          </a:xfrm>
        </p:grpSpPr>
        <p:sp>
          <p:nvSpPr>
            <p:cNvPr id="1219" name="object 1219"/>
            <p:cNvSpPr/>
            <p:nvPr/>
          </p:nvSpPr>
          <p:spPr>
            <a:xfrm>
              <a:off x="2823007" y="207180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4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14911" y="2063705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5" h="84455">
                  <a:moveTo>
                    <a:pt x="0" y="42501"/>
                  </a:moveTo>
                  <a:lnTo>
                    <a:pt x="15179" y="42501"/>
                  </a:lnTo>
                </a:path>
                <a:path w="84455" h="84455">
                  <a:moveTo>
                    <a:pt x="20239" y="42501"/>
                  </a:moveTo>
                  <a:lnTo>
                    <a:pt x="23274" y="42501"/>
                  </a:lnTo>
                </a:path>
                <a:path w="84455" h="84455">
                  <a:moveTo>
                    <a:pt x="28334" y="42501"/>
                  </a:moveTo>
                  <a:lnTo>
                    <a:pt x="55657" y="42501"/>
                  </a:lnTo>
                </a:path>
                <a:path w="84455" h="84455">
                  <a:moveTo>
                    <a:pt x="60717" y="42501"/>
                  </a:moveTo>
                  <a:lnTo>
                    <a:pt x="63752" y="42501"/>
                  </a:lnTo>
                </a:path>
                <a:path w="84455" h="84455">
                  <a:moveTo>
                    <a:pt x="68812" y="42501"/>
                  </a:moveTo>
                  <a:lnTo>
                    <a:pt x="83991" y="42501"/>
                  </a:lnTo>
                </a:path>
                <a:path w="84455" h="84455">
                  <a:moveTo>
                    <a:pt x="42501" y="83991"/>
                  </a:moveTo>
                  <a:lnTo>
                    <a:pt x="42501" y="68812"/>
                  </a:lnTo>
                </a:path>
                <a:path w="84455" h="84455">
                  <a:moveTo>
                    <a:pt x="42501" y="63752"/>
                  </a:moveTo>
                  <a:lnTo>
                    <a:pt x="42501" y="60717"/>
                  </a:lnTo>
                </a:path>
                <a:path w="84455" h="84455">
                  <a:moveTo>
                    <a:pt x="42501" y="55657"/>
                  </a:moveTo>
                  <a:lnTo>
                    <a:pt x="42501" y="28334"/>
                  </a:lnTo>
                </a:path>
                <a:path w="84455" h="84455">
                  <a:moveTo>
                    <a:pt x="42501" y="23274"/>
                  </a:moveTo>
                  <a:lnTo>
                    <a:pt x="42501" y="20239"/>
                  </a:lnTo>
                </a:path>
                <a:path w="84455" h="84455">
                  <a:moveTo>
                    <a:pt x="42501" y="15179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3634592" y="1835004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3626496" y="1827921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5" h="83185">
                  <a:moveTo>
                    <a:pt x="0" y="41490"/>
                  </a:moveTo>
                  <a:lnTo>
                    <a:pt x="15179" y="41490"/>
                  </a:lnTo>
                </a:path>
                <a:path w="83185" h="83185">
                  <a:moveTo>
                    <a:pt x="20239" y="41490"/>
                  </a:moveTo>
                  <a:lnTo>
                    <a:pt x="23274" y="41490"/>
                  </a:lnTo>
                </a:path>
                <a:path w="83185" h="83185">
                  <a:moveTo>
                    <a:pt x="28334" y="41490"/>
                  </a:moveTo>
                  <a:lnTo>
                    <a:pt x="55657" y="41490"/>
                  </a:lnTo>
                </a:path>
                <a:path w="83185" h="83185">
                  <a:moveTo>
                    <a:pt x="60717" y="41490"/>
                  </a:moveTo>
                  <a:lnTo>
                    <a:pt x="63752" y="41490"/>
                  </a:lnTo>
                </a:path>
                <a:path w="83185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5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5" h="83185">
                  <a:moveTo>
                    <a:pt x="41490" y="62740"/>
                  </a:moveTo>
                  <a:lnTo>
                    <a:pt x="41490" y="59705"/>
                  </a:lnTo>
                </a:path>
                <a:path w="83185" h="83185">
                  <a:moveTo>
                    <a:pt x="41490" y="54645"/>
                  </a:moveTo>
                  <a:lnTo>
                    <a:pt x="41490" y="27322"/>
                  </a:lnTo>
                </a:path>
                <a:path w="83185" h="83185">
                  <a:moveTo>
                    <a:pt x="41490" y="22262"/>
                  </a:moveTo>
                  <a:lnTo>
                    <a:pt x="41490" y="19227"/>
                  </a:lnTo>
                </a:path>
                <a:path w="83185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3" name="object 1223"/>
          <p:cNvSpPr txBox="1"/>
          <p:nvPr/>
        </p:nvSpPr>
        <p:spPr>
          <a:xfrm>
            <a:off x="2643177" y="189124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24" name="object 1224"/>
          <p:cNvSpPr txBox="1"/>
          <p:nvPr/>
        </p:nvSpPr>
        <p:spPr>
          <a:xfrm>
            <a:off x="3721917" y="16544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225" name="object 1225"/>
          <p:cNvGrpSpPr/>
          <p:nvPr/>
        </p:nvGrpSpPr>
        <p:grpSpPr>
          <a:xfrm>
            <a:off x="5112794" y="1792244"/>
            <a:ext cx="85725" cy="86995"/>
            <a:chOff x="5112794" y="1792244"/>
            <a:chExt cx="85725" cy="86995"/>
          </a:xfrm>
        </p:grpSpPr>
        <p:sp>
          <p:nvSpPr>
            <p:cNvPr id="1226" name="object 1226"/>
            <p:cNvSpPr/>
            <p:nvPr/>
          </p:nvSpPr>
          <p:spPr>
            <a:xfrm>
              <a:off x="5122160" y="1801610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10" h="67944">
                  <a:moveTo>
                    <a:pt x="0" y="67800"/>
                  </a:moveTo>
                  <a:lnTo>
                    <a:pt x="0" y="0"/>
                  </a:lnTo>
                  <a:lnTo>
                    <a:pt x="66788" y="0"/>
                  </a:lnTo>
                  <a:lnTo>
                    <a:pt x="66788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5114064" y="1793514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5" h="84455">
                  <a:moveTo>
                    <a:pt x="0" y="41490"/>
                  </a:moveTo>
                  <a:lnTo>
                    <a:pt x="14167" y="41490"/>
                  </a:lnTo>
                </a:path>
                <a:path w="83185" h="84455">
                  <a:moveTo>
                    <a:pt x="19227" y="41490"/>
                  </a:moveTo>
                  <a:lnTo>
                    <a:pt x="23274" y="41490"/>
                  </a:lnTo>
                </a:path>
                <a:path w="83185" h="84455">
                  <a:moveTo>
                    <a:pt x="28334" y="41490"/>
                  </a:moveTo>
                  <a:lnTo>
                    <a:pt x="54645" y="41490"/>
                  </a:lnTo>
                </a:path>
                <a:path w="83185" h="84455">
                  <a:moveTo>
                    <a:pt x="59705" y="41490"/>
                  </a:moveTo>
                  <a:lnTo>
                    <a:pt x="63752" y="41490"/>
                  </a:lnTo>
                </a:path>
                <a:path w="83185" h="84455">
                  <a:moveTo>
                    <a:pt x="68812" y="41490"/>
                  </a:moveTo>
                  <a:lnTo>
                    <a:pt x="82980" y="41490"/>
                  </a:lnTo>
                </a:path>
                <a:path w="83185" h="84455">
                  <a:moveTo>
                    <a:pt x="41490" y="83991"/>
                  </a:moveTo>
                  <a:lnTo>
                    <a:pt x="41490" y="68812"/>
                  </a:lnTo>
                </a:path>
                <a:path w="83185" h="84455">
                  <a:moveTo>
                    <a:pt x="41490" y="63752"/>
                  </a:moveTo>
                  <a:lnTo>
                    <a:pt x="41490" y="60717"/>
                  </a:lnTo>
                </a:path>
                <a:path w="83185" h="84455">
                  <a:moveTo>
                    <a:pt x="41490" y="55657"/>
                  </a:moveTo>
                  <a:lnTo>
                    <a:pt x="41490" y="28334"/>
                  </a:lnTo>
                </a:path>
                <a:path w="83185" h="84455">
                  <a:moveTo>
                    <a:pt x="41490" y="23274"/>
                  </a:moveTo>
                  <a:lnTo>
                    <a:pt x="41490" y="20239"/>
                  </a:lnTo>
                </a:path>
                <a:path w="83185" h="8445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8" name="object 1228"/>
          <p:cNvSpPr txBox="1"/>
          <p:nvPr/>
        </p:nvSpPr>
        <p:spPr>
          <a:xfrm>
            <a:off x="4941319" y="1621051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29" name="object 1229"/>
          <p:cNvSpPr txBox="1"/>
          <p:nvPr/>
        </p:nvSpPr>
        <p:spPr>
          <a:xfrm>
            <a:off x="5283358" y="1461299"/>
            <a:ext cx="95885" cy="1301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30" name="object 1230"/>
          <p:cNvSpPr txBox="1"/>
          <p:nvPr/>
        </p:nvSpPr>
        <p:spPr>
          <a:xfrm>
            <a:off x="4323911" y="1634549"/>
            <a:ext cx="15240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231" name="object 1231"/>
          <p:cNvGrpSpPr/>
          <p:nvPr/>
        </p:nvGrpSpPr>
        <p:grpSpPr>
          <a:xfrm>
            <a:off x="6417259" y="1555448"/>
            <a:ext cx="338455" cy="200025"/>
            <a:chOff x="6417259" y="1555448"/>
            <a:chExt cx="338455" cy="200025"/>
          </a:xfrm>
        </p:grpSpPr>
        <p:sp>
          <p:nvSpPr>
            <p:cNvPr id="1232" name="object 1232"/>
            <p:cNvSpPr/>
            <p:nvPr/>
          </p:nvSpPr>
          <p:spPr>
            <a:xfrm>
              <a:off x="6679553" y="1564813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4">
                  <a:moveTo>
                    <a:pt x="0" y="0"/>
                  </a:moveTo>
                  <a:lnTo>
                    <a:pt x="66788" y="0"/>
                  </a:lnTo>
                  <a:lnTo>
                    <a:pt x="66788" y="67800"/>
                  </a:lnTo>
                  <a:lnTo>
                    <a:pt x="0" y="6780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6671458" y="155671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5">
                  <a:moveTo>
                    <a:pt x="41490" y="0"/>
                  </a:moveTo>
                  <a:lnTo>
                    <a:pt x="41490" y="15179"/>
                  </a:lnTo>
                </a:path>
                <a:path w="83184" h="84455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5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5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5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5">
                  <a:moveTo>
                    <a:pt x="0" y="42501"/>
                  </a:moveTo>
                  <a:lnTo>
                    <a:pt x="14167" y="42501"/>
                  </a:lnTo>
                </a:path>
                <a:path w="83184" h="84455">
                  <a:moveTo>
                    <a:pt x="19227" y="42501"/>
                  </a:moveTo>
                  <a:lnTo>
                    <a:pt x="23274" y="42501"/>
                  </a:lnTo>
                </a:path>
                <a:path w="83184" h="84455">
                  <a:moveTo>
                    <a:pt x="28334" y="42501"/>
                  </a:moveTo>
                  <a:lnTo>
                    <a:pt x="54645" y="42501"/>
                  </a:lnTo>
                </a:path>
                <a:path w="83184" h="84455">
                  <a:moveTo>
                    <a:pt x="59705" y="42501"/>
                  </a:moveTo>
                  <a:lnTo>
                    <a:pt x="63752" y="42501"/>
                  </a:lnTo>
                </a:path>
                <a:path w="83184" h="84455">
                  <a:moveTo>
                    <a:pt x="68812" y="42501"/>
                  </a:moveTo>
                  <a:lnTo>
                    <a:pt x="8298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6419482" y="1654877"/>
              <a:ext cx="316230" cy="98425"/>
            </a:xfrm>
            <a:custGeom>
              <a:avLst/>
              <a:gdLst/>
              <a:ahLst/>
              <a:cxnLst/>
              <a:rect l="l" t="t" r="r" b="b"/>
              <a:pathLst>
                <a:path w="316229" h="98425">
                  <a:moveTo>
                    <a:pt x="23274" y="0"/>
                  </a:moveTo>
                  <a:lnTo>
                    <a:pt x="23274" y="98159"/>
                  </a:lnTo>
                </a:path>
                <a:path w="316229" h="98425">
                  <a:moveTo>
                    <a:pt x="293465" y="0"/>
                  </a:moveTo>
                  <a:lnTo>
                    <a:pt x="293465" y="98159"/>
                  </a:lnTo>
                </a:path>
                <a:path w="316229" h="98425">
                  <a:moveTo>
                    <a:pt x="0" y="75896"/>
                  </a:moveTo>
                  <a:lnTo>
                    <a:pt x="315728" y="7589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6420494" y="17085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6420494" y="170851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90685" y="17085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690685" y="170851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9" name="object 1239"/>
          <p:cNvSpPr txBox="1"/>
          <p:nvPr/>
        </p:nvSpPr>
        <p:spPr>
          <a:xfrm>
            <a:off x="7175707" y="420557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240" name="object 1240"/>
          <p:cNvGrpSpPr/>
          <p:nvPr/>
        </p:nvGrpSpPr>
        <p:grpSpPr>
          <a:xfrm>
            <a:off x="7073956" y="3566195"/>
            <a:ext cx="86995" cy="85725"/>
            <a:chOff x="7073956" y="3566195"/>
            <a:chExt cx="86995" cy="85725"/>
          </a:xfrm>
        </p:grpSpPr>
        <p:sp>
          <p:nvSpPr>
            <p:cNvPr id="1241" name="object 1241"/>
            <p:cNvSpPr/>
            <p:nvPr/>
          </p:nvSpPr>
          <p:spPr>
            <a:xfrm>
              <a:off x="7083322" y="3575561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67800" y="66788"/>
                  </a:lnTo>
                  <a:lnTo>
                    <a:pt x="0" y="66788"/>
                  </a:lnTo>
                  <a:lnTo>
                    <a:pt x="0" y="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7075226" y="3567465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  <a:path w="84454" h="83185">
                  <a:moveTo>
                    <a:pt x="42501" y="0"/>
                  </a:moveTo>
                  <a:lnTo>
                    <a:pt x="42501" y="14167"/>
                  </a:lnTo>
                </a:path>
                <a:path w="84454" h="83185">
                  <a:moveTo>
                    <a:pt x="42501" y="19227"/>
                  </a:moveTo>
                  <a:lnTo>
                    <a:pt x="42501" y="23274"/>
                  </a:lnTo>
                </a:path>
                <a:path w="84454" h="83185">
                  <a:moveTo>
                    <a:pt x="42501" y="28334"/>
                  </a:moveTo>
                  <a:lnTo>
                    <a:pt x="42501" y="54645"/>
                  </a:lnTo>
                </a:path>
                <a:path w="84454" h="83185">
                  <a:moveTo>
                    <a:pt x="42501" y="59705"/>
                  </a:moveTo>
                  <a:lnTo>
                    <a:pt x="42501" y="63752"/>
                  </a:lnTo>
                </a:path>
                <a:path w="84454" h="83185">
                  <a:moveTo>
                    <a:pt x="42501" y="68812"/>
                  </a:moveTo>
                  <a:lnTo>
                    <a:pt x="42501" y="82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3" name="object 1243"/>
          <p:cNvSpPr txBox="1"/>
          <p:nvPr/>
        </p:nvSpPr>
        <p:spPr>
          <a:xfrm>
            <a:off x="7175707" y="3664181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44" name="object 1244"/>
          <p:cNvSpPr txBox="1"/>
          <p:nvPr/>
        </p:nvSpPr>
        <p:spPr>
          <a:xfrm>
            <a:off x="8119858" y="420557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45" name="object 1245"/>
          <p:cNvSpPr txBox="1"/>
          <p:nvPr/>
        </p:nvSpPr>
        <p:spPr>
          <a:xfrm>
            <a:off x="8119858" y="393538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46" name="object 1246"/>
          <p:cNvSpPr txBox="1"/>
          <p:nvPr/>
        </p:nvSpPr>
        <p:spPr>
          <a:xfrm>
            <a:off x="8119858" y="3664181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47" name="object 1247"/>
          <p:cNvSpPr txBox="1"/>
          <p:nvPr/>
        </p:nvSpPr>
        <p:spPr>
          <a:xfrm>
            <a:off x="10866177" y="339332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48" name="object 1248"/>
          <p:cNvSpPr txBox="1"/>
          <p:nvPr/>
        </p:nvSpPr>
        <p:spPr>
          <a:xfrm>
            <a:off x="10835818" y="3661488"/>
            <a:ext cx="16573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1450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49" name="object 1249"/>
          <p:cNvSpPr txBox="1"/>
          <p:nvPr/>
        </p:nvSpPr>
        <p:spPr>
          <a:xfrm>
            <a:off x="7631980" y="414216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0" name="object 1250"/>
          <p:cNvSpPr txBox="1"/>
          <p:nvPr/>
        </p:nvSpPr>
        <p:spPr>
          <a:xfrm>
            <a:off x="7291070" y="3616619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1" name="object 1251"/>
          <p:cNvSpPr txBox="1"/>
          <p:nvPr/>
        </p:nvSpPr>
        <p:spPr>
          <a:xfrm>
            <a:off x="7175707" y="3886810"/>
            <a:ext cx="210820" cy="2101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60960">
              <a:lnSpc>
                <a:spcPct val="100000"/>
              </a:lnSpc>
              <a:spcBef>
                <a:spcPts val="245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2" name="object 1252"/>
          <p:cNvSpPr txBox="1"/>
          <p:nvPr/>
        </p:nvSpPr>
        <p:spPr>
          <a:xfrm>
            <a:off x="7980209" y="3616619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3" name="object 1253"/>
          <p:cNvSpPr txBox="1"/>
          <p:nvPr/>
        </p:nvSpPr>
        <p:spPr>
          <a:xfrm>
            <a:off x="7981221" y="3886810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4" name="object 1254"/>
          <p:cNvSpPr txBox="1"/>
          <p:nvPr/>
        </p:nvSpPr>
        <p:spPr>
          <a:xfrm>
            <a:off x="5458914" y="666242"/>
            <a:ext cx="346456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spc="-10" dirty="0">
                <a:latin typeface="ISOCPEUR"/>
                <a:cs typeface="ISOCPEUR"/>
              </a:rPr>
              <a:t>План</a:t>
            </a:r>
            <a:r>
              <a:rPr sz="2200" i="1" spc="-415" dirty="0">
                <a:latin typeface="ISOCPEUR"/>
                <a:cs typeface="ISOCPEUR"/>
              </a:rPr>
              <a:t> </a:t>
            </a:r>
            <a:r>
              <a:rPr sz="2200" i="1" spc="-10" dirty="0">
                <a:latin typeface="ISOCPEUR"/>
                <a:cs typeface="ISOCPEUR"/>
              </a:rPr>
              <a:t>схеми</a:t>
            </a:r>
            <a:r>
              <a:rPr sz="2200" i="1" spc="-405" dirty="0">
                <a:latin typeface="ISOCPEUR"/>
                <a:cs typeface="ISOCPEUR"/>
              </a:rPr>
              <a:t> </a:t>
            </a:r>
            <a:r>
              <a:rPr sz="2200" i="1" spc="-10" dirty="0">
                <a:latin typeface="ISOCPEUR"/>
                <a:cs typeface="ISOCPEUR"/>
              </a:rPr>
              <a:t>розміщення</a:t>
            </a:r>
            <a:r>
              <a:rPr sz="2200" i="1" spc="-400" dirty="0">
                <a:latin typeface="ISOCPEUR"/>
                <a:cs typeface="ISOCPEUR"/>
              </a:rPr>
              <a:t> </a:t>
            </a:r>
            <a:r>
              <a:rPr sz="2200" i="1" spc="-20" dirty="0">
                <a:latin typeface="ISOCPEUR"/>
                <a:cs typeface="ISOCPEUR"/>
              </a:rPr>
              <a:t>паль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1255" name="object 1255"/>
          <p:cNvSpPr txBox="1"/>
          <p:nvPr/>
        </p:nvSpPr>
        <p:spPr>
          <a:xfrm>
            <a:off x="3827043" y="1367394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6" name="object 1256"/>
          <p:cNvSpPr txBox="1"/>
          <p:nvPr/>
        </p:nvSpPr>
        <p:spPr>
          <a:xfrm>
            <a:off x="4695297" y="1366382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7" name="object 1257"/>
          <p:cNvSpPr txBox="1"/>
          <p:nvPr/>
        </p:nvSpPr>
        <p:spPr>
          <a:xfrm>
            <a:off x="5314612" y="1366382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8" name="object 1258"/>
          <p:cNvSpPr txBox="1"/>
          <p:nvPr/>
        </p:nvSpPr>
        <p:spPr>
          <a:xfrm>
            <a:off x="6018930" y="1368406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2885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9" name="object 1259"/>
          <p:cNvSpPr txBox="1"/>
          <p:nvPr/>
        </p:nvSpPr>
        <p:spPr>
          <a:xfrm>
            <a:off x="7128029" y="1363347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785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0" name="object 1260"/>
          <p:cNvSpPr txBox="1"/>
          <p:nvPr/>
        </p:nvSpPr>
        <p:spPr>
          <a:xfrm>
            <a:off x="9925062" y="1365371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1" name="object 1261"/>
          <p:cNvSpPr txBox="1"/>
          <p:nvPr/>
        </p:nvSpPr>
        <p:spPr>
          <a:xfrm>
            <a:off x="9229852" y="1366382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2735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2" name="object 1262"/>
          <p:cNvSpPr txBox="1"/>
          <p:nvPr/>
        </p:nvSpPr>
        <p:spPr>
          <a:xfrm>
            <a:off x="10498839" y="1366382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3" name="object 1263"/>
          <p:cNvSpPr txBox="1"/>
          <p:nvPr/>
        </p:nvSpPr>
        <p:spPr>
          <a:xfrm>
            <a:off x="11391379" y="1362334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4" name="object 1264"/>
          <p:cNvSpPr txBox="1"/>
          <p:nvPr/>
        </p:nvSpPr>
        <p:spPr>
          <a:xfrm>
            <a:off x="12038017" y="1367394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3600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5" name="object 1265"/>
          <p:cNvSpPr txBox="1"/>
          <p:nvPr/>
        </p:nvSpPr>
        <p:spPr>
          <a:xfrm>
            <a:off x="12692866" y="1637243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1050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6" name="object 1266"/>
          <p:cNvSpPr txBox="1"/>
          <p:nvPr/>
        </p:nvSpPr>
        <p:spPr>
          <a:xfrm>
            <a:off x="12692866" y="2386189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3230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7" name="object 1267"/>
          <p:cNvSpPr txBox="1"/>
          <p:nvPr/>
        </p:nvSpPr>
        <p:spPr>
          <a:xfrm>
            <a:off x="12688818" y="3304586"/>
            <a:ext cx="95885" cy="175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2540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8" name="object 1268"/>
          <p:cNvSpPr txBox="1"/>
          <p:nvPr/>
        </p:nvSpPr>
        <p:spPr>
          <a:xfrm>
            <a:off x="12687806" y="4147996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2530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9" name="object 1269"/>
          <p:cNvSpPr txBox="1"/>
          <p:nvPr/>
        </p:nvSpPr>
        <p:spPr>
          <a:xfrm>
            <a:off x="12687806" y="4868960"/>
            <a:ext cx="95885" cy="1657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1450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0" name="object 1270"/>
          <p:cNvSpPr txBox="1"/>
          <p:nvPr/>
        </p:nvSpPr>
        <p:spPr>
          <a:xfrm>
            <a:off x="11843839" y="2934803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1" name="object 1271"/>
          <p:cNvSpPr txBox="1"/>
          <p:nvPr/>
        </p:nvSpPr>
        <p:spPr>
          <a:xfrm>
            <a:off x="11336851" y="2974269"/>
            <a:ext cx="95885" cy="273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600</a:t>
            </a:r>
            <a:r>
              <a:rPr sz="550" i="1" spc="-4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2" name="object 1272"/>
          <p:cNvSpPr txBox="1"/>
          <p:nvPr/>
        </p:nvSpPr>
        <p:spPr>
          <a:xfrm>
            <a:off x="11124341" y="3614834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3" name="object 1273"/>
          <p:cNvSpPr txBox="1"/>
          <p:nvPr/>
        </p:nvSpPr>
        <p:spPr>
          <a:xfrm>
            <a:off x="11142165" y="3395345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10496815" y="3447967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1930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9854225" y="3807209"/>
            <a:ext cx="46799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18770" algn="l"/>
              </a:tabLst>
            </a:pPr>
            <a:r>
              <a:rPr sz="550" i="1" spc="-20" dirty="0">
                <a:latin typeface="ISOCPEUR"/>
                <a:cs typeface="ISOCPEUR"/>
              </a:rPr>
              <a:t>1520</a:t>
            </a:r>
            <a:r>
              <a:rPr sz="550" i="1" dirty="0">
                <a:latin typeface="ISOCPEUR"/>
                <a:cs typeface="ISOCPEUR"/>
              </a:rPr>
              <a:t>	</a:t>
            </a: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6" name="object 1276"/>
          <p:cNvSpPr txBox="1"/>
          <p:nvPr/>
        </p:nvSpPr>
        <p:spPr>
          <a:xfrm>
            <a:off x="9759219" y="2833369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7" name="object 1277"/>
          <p:cNvSpPr txBox="1"/>
          <p:nvPr/>
        </p:nvSpPr>
        <p:spPr>
          <a:xfrm>
            <a:off x="10514134" y="3653288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8" name="object 1278"/>
          <p:cNvSpPr txBox="1"/>
          <p:nvPr/>
        </p:nvSpPr>
        <p:spPr>
          <a:xfrm>
            <a:off x="9548733" y="3624953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9539509" y="3257719"/>
            <a:ext cx="47625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27025" algn="l"/>
              </a:tabLst>
            </a:pPr>
            <a:r>
              <a:rPr sz="550" i="1" spc="-20" dirty="0">
                <a:latin typeface="ISOCPEUR"/>
                <a:cs typeface="ISOCPEUR"/>
              </a:rPr>
              <a:t>1270</a:t>
            </a:r>
            <a:r>
              <a:rPr sz="550" i="1" dirty="0">
                <a:latin typeface="ISOCPEUR"/>
                <a:cs typeface="ISOCPEUR"/>
              </a:rPr>
              <a:t>	</a:t>
            </a:r>
            <a:r>
              <a:rPr sz="550" i="1" spc="-20" dirty="0">
                <a:latin typeface="ISOCPEUR"/>
                <a:cs typeface="ISOCPEUR"/>
              </a:rPr>
              <a:t>1520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8880728" y="3800125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1630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9878629" y="4486898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1665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2" name="object 1282"/>
          <p:cNvSpPr txBox="1"/>
          <p:nvPr/>
        </p:nvSpPr>
        <p:spPr>
          <a:xfrm>
            <a:off x="5525098" y="5150068"/>
            <a:ext cx="27368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r>
              <a:rPr sz="550" i="1" spc="-4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3" name="object 1283"/>
          <p:cNvSpPr txBox="1"/>
          <p:nvPr/>
        </p:nvSpPr>
        <p:spPr>
          <a:xfrm>
            <a:off x="6056372" y="5149057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3060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4" name="object 1284"/>
          <p:cNvSpPr txBox="1"/>
          <p:nvPr/>
        </p:nvSpPr>
        <p:spPr>
          <a:xfrm>
            <a:off x="6494547" y="5149057"/>
            <a:ext cx="39814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690</a:t>
            </a:r>
            <a:r>
              <a:rPr sz="550" i="1" spc="240" dirty="0">
                <a:latin typeface="ISOCPEUR"/>
                <a:cs typeface="ISOCPEUR"/>
              </a:rPr>
              <a:t>  </a:t>
            </a:r>
            <a:r>
              <a:rPr sz="550" i="1" spc="-20" dirty="0">
                <a:latin typeface="ISOCPEUR"/>
                <a:cs typeface="ISOCPEUR"/>
              </a:rPr>
              <a:t>1505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5" name="object 1285"/>
          <p:cNvSpPr txBox="1"/>
          <p:nvPr/>
        </p:nvSpPr>
        <p:spPr>
          <a:xfrm>
            <a:off x="7394171" y="5149057"/>
            <a:ext cx="17526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2045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6" name="object 1286"/>
          <p:cNvSpPr txBox="1"/>
          <p:nvPr/>
        </p:nvSpPr>
        <p:spPr>
          <a:xfrm>
            <a:off x="7855622" y="5149057"/>
            <a:ext cx="17526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2045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7" name="object 1287"/>
          <p:cNvSpPr txBox="1"/>
          <p:nvPr/>
        </p:nvSpPr>
        <p:spPr>
          <a:xfrm>
            <a:off x="7517904" y="3949777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76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88" name="object 1288"/>
          <p:cNvSpPr txBox="1"/>
          <p:nvPr/>
        </p:nvSpPr>
        <p:spPr>
          <a:xfrm>
            <a:off x="7475402" y="3670479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78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89" name="object 1289"/>
          <p:cNvSpPr txBox="1"/>
          <p:nvPr/>
        </p:nvSpPr>
        <p:spPr>
          <a:xfrm>
            <a:off x="7484509" y="3398264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80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0" name="object 1290"/>
          <p:cNvSpPr txBox="1"/>
          <p:nvPr/>
        </p:nvSpPr>
        <p:spPr>
          <a:xfrm>
            <a:off x="7467306" y="2556321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86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1" name="object 1291"/>
          <p:cNvSpPr txBox="1"/>
          <p:nvPr/>
        </p:nvSpPr>
        <p:spPr>
          <a:xfrm>
            <a:off x="7467306" y="2286130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87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2" name="object 1292"/>
          <p:cNvSpPr txBox="1"/>
          <p:nvPr/>
        </p:nvSpPr>
        <p:spPr>
          <a:xfrm>
            <a:off x="7272000" y="1367394"/>
            <a:ext cx="673100" cy="22542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88265">
              <a:lnSpc>
                <a:spcPts val="625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1200</a:t>
            </a:r>
            <a:r>
              <a:rPr sz="550" i="1" spc="44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660</a:t>
            </a:r>
            <a:r>
              <a:rPr sz="550" i="1" spc="465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1370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925"/>
              </a:lnSpc>
            </a:pPr>
            <a:r>
              <a:rPr sz="800" i="1" dirty="0">
                <a:latin typeface="ISOCPEUR"/>
                <a:cs typeface="ISOCPEUR"/>
              </a:rPr>
              <a:t>89</a:t>
            </a:r>
            <a:r>
              <a:rPr sz="800" i="1" spc="185" dirty="0">
                <a:latin typeface="ISOCPEUR"/>
                <a:cs typeface="ISOCPEUR"/>
              </a:rPr>
              <a:t>  </a:t>
            </a:r>
            <a:r>
              <a:rPr sz="800" i="1" spc="-25" dirty="0">
                <a:latin typeface="ISOCPEUR"/>
                <a:cs typeface="ISOCPEUR"/>
              </a:rPr>
              <a:t>88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3" name="object 1293"/>
          <p:cNvSpPr txBox="1"/>
          <p:nvPr/>
        </p:nvSpPr>
        <p:spPr>
          <a:xfrm>
            <a:off x="6632447" y="2266903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92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4" name="object 1294"/>
          <p:cNvSpPr txBox="1"/>
          <p:nvPr/>
        </p:nvSpPr>
        <p:spPr>
          <a:xfrm>
            <a:off x="6613220" y="2710137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93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5" name="object 1295"/>
          <p:cNvSpPr txBox="1"/>
          <p:nvPr/>
        </p:nvSpPr>
        <p:spPr>
          <a:xfrm>
            <a:off x="6547442" y="3910312"/>
            <a:ext cx="39179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0670" algn="l"/>
              </a:tabLst>
            </a:pPr>
            <a:r>
              <a:rPr sz="800" i="1" spc="-25" dirty="0">
                <a:latin typeface="ISOCPEUR"/>
                <a:cs typeface="ISOCPEUR"/>
              </a:rPr>
              <a:t>94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95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6" name="object 1296"/>
          <p:cNvSpPr txBox="1"/>
          <p:nvPr/>
        </p:nvSpPr>
        <p:spPr>
          <a:xfrm>
            <a:off x="6987641" y="3446838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96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7" name="object 1297"/>
          <p:cNvSpPr txBox="1"/>
          <p:nvPr/>
        </p:nvSpPr>
        <p:spPr>
          <a:xfrm>
            <a:off x="6981569" y="3715005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97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8" name="object 1298"/>
          <p:cNvSpPr txBox="1"/>
          <p:nvPr/>
        </p:nvSpPr>
        <p:spPr>
          <a:xfrm>
            <a:off x="6985617" y="3991267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98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99" name="object 1299"/>
          <p:cNvSpPr txBox="1"/>
          <p:nvPr/>
        </p:nvSpPr>
        <p:spPr>
          <a:xfrm>
            <a:off x="6900614" y="4609570"/>
            <a:ext cx="1587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100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00" name="object 1300"/>
          <p:cNvSpPr txBox="1"/>
          <p:nvPr/>
        </p:nvSpPr>
        <p:spPr>
          <a:xfrm>
            <a:off x="7231522" y="4614629"/>
            <a:ext cx="1447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101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01" name="object 1301"/>
          <p:cNvSpPr txBox="1"/>
          <p:nvPr/>
        </p:nvSpPr>
        <p:spPr>
          <a:xfrm>
            <a:off x="6865094" y="4883809"/>
            <a:ext cx="449580" cy="35941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800" i="1" dirty="0">
                <a:latin typeface="ISOCPEUR"/>
                <a:cs typeface="ISOCPEUR"/>
              </a:rPr>
              <a:t>102</a:t>
            </a:r>
            <a:r>
              <a:rPr sz="800" i="1" spc="110" dirty="0">
                <a:latin typeface="ISOCPEUR"/>
                <a:cs typeface="ISOCPEUR"/>
              </a:rPr>
              <a:t>  </a:t>
            </a:r>
            <a:r>
              <a:rPr sz="1200" i="1" spc="-37" baseline="3472" dirty="0">
                <a:latin typeface="ISOCPEUR"/>
                <a:cs typeface="ISOCPEUR"/>
              </a:rPr>
              <a:t>103</a:t>
            </a:r>
            <a:endParaRPr sz="1200" baseline="3472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800">
              <a:latin typeface="ISOCPEUR"/>
              <a:cs typeface="ISOCPEUR"/>
            </a:endParaRPr>
          </a:p>
          <a:p>
            <a:pPr marL="126364">
              <a:lnSpc>
                <a:spcPct val="100000"/>
              </a:lnSpc>
            </a:pPr>
            <a:r>
              <a:rPr sz="825" i="1" spc="-30" baseline="-15151" dirty="0">
                <a:latin typeface="ISOCPEUR"/>
                <a:cs typeface="ISOCPEUR"/>
              </a:rPr>
              <a:t>600</a:t>
            </a:r>
            <a:r>
              <a:rPr sz="825" i="1" spc="-37" baseline="-15151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2" name="object 1302"/>
          <p:cNvSpPr txBox="1"/>
          <p:nvPr/>
        </p:nvSpPr>
        <p:spPr>
          <a:xfrm>
            <a:off x="6296479" y="4995123"/>
            <a:ext cx="16573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104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03" name="object 1303"/>
          <p:cNvSpPr txBox="1"/>
          <p:nvPr/>
        </p:nvSpPr>
        <p:spPr>
          <a:xfrm>
            <a:off x="5930152" y="3602678"/>
            <a:ext cx="4368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90830" algn="l"/>
              </a:tabLst>
            </a:pPr>
            <a:r>
              <a:rPr sz="800" i="1" spc="-25" dirty="0">
                <a:latin typeface="ISOCPEUR"/>
                <a:cs typeface="ISOCPEUR"/>
              </a:rPr>
              <a:t>106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1200" i="1" spc="-37" baseline="3472" dirty="0">
                <a:latin typeface="ISOCPEUR"/>
                <a:cs typeface="ISOCPEUR"/>
              </a:rPr>
              <a:t>105</a:t>
            </a:r>
            <a:endParaRPr sz="1200" baseline="3472">
              <a:latin typeface="ISOCPEUR"/>
              <a:cs typeface="ISOCPEUR"/>
            </a:endParaRPr>
          </a:p>
        </p:txBody>
      </p:sp>
      <p:sp>
        <p:nvSpPr>
          <p:cNvPr id="1304" name="object 1304"/>
          <p:cNvSpPr txBox="1"/>
          <p:nvPr/>
        </p:nvSpPr>
        <p:spPr>
          <a:xfrm>
            <a:off x="5909914" y="3285042"/>
            <a:ext cx="438150" cy="2019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248920">
              <a:lnSpc>
                <a:spcPts val="53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830"/>
              </a:lnSpc>
              <a:tabLst>
                <a:tab pos="291465" algn="l"/>
              </a:tabLst>
            </a:pPr>
            <a:r>
              <a:rPr sz="800" i="1" spc="-25" dirty="0">
                <a:latin typeface="ISOCPEUR"/>
                <a:cs typeface="ISOCPEUR"/>
              </a:rPr>
              <a:t>107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1200" i="1" spc="-37" baseline="3472" dirty="0">
                <a:latin typeface="ISOCPEUR"/>
                <a:cs typeface="ISOCPEUR"/>
              </a:rPr>
              <a:t>108</a:t>
            </a:r>
            <a:endParaRPr sz="1200" baseline="3472">
              <a:latin typeface="ISOCPEUR"/>
              <a:cs typeface="ISOCPEUR"/>
            </a:endParaRPr>
          </a:p>
        </p:txBody>
      </p:sp>
      <p:sp>
        <p:nvSpPr>
          <p:cNvPr id="1305" name="object 1305"/>
          <p:cNvSpPr txBox="1"/>
          <p:nvPr/>
        </p:nvSpPr>
        <p:spPr>
          <a:xfrm>
            <a:off x="5990869" y="3070392"/>
            <a:ext cx="4241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91465" algn="l"/>
              </a:tabLst>
            </a:pPr>
            <a:r>
              <a:rPr sz="800" i="1" spc="-25" dirty="0">
                <a:latin typeface="ISOCPEUR"/>
                <a:cs typeface="ISOCPEUR"/>
              </a:rPr>
              <a:t>109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1200" i="1" spc="-37" baseline="3472" dirty="0">
                <a:latin typeface="ISOCPEUR"/>
                <a:cs typeface="ISOCPEUR"/>
              </a:rPr>
              <a:t>110</a:t>
            </a:r>
            <a:endParaRPr sz="1200" baseline="3472">
              <a:latin typeface="ISOCPEUR"/>
              <a:cs typeface="ISOCPEUR"/>
            </a:endParaRPr>
          </a:p>
        </p:txBody>
      </p:sp>
      <p:sp>
        <p:nvSpPr>
          <p:cNvPr id="1306" name="object 1306"/>
          <p:cNvSpPr txBox="1"/>
          <p:nvPr/>
        </p:nvSpPr>
        <p:spPr>
          <a:xfrm>
            <a:off x="6024264" y="2816392"/>
            <a:ext cx="41910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6385" algn="l"/>
              </a:tabLst>
            </a:pPr>
            <a:r>
              <a:rPr sz="800" i="1" spc="-25" dirty="0">
                <a:latin typeface="ISOCPEUR"/>
                <a:cs typeface="ISOCPEUR"/>
              </a:rPr>
              <a:t>111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112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07" name="object 1307"/>
          <p:cNvSpPr txBox="1"/>
          <p:nvPr/>
        </p:nvSpPr>
        <p:spPr>
          <a:xfrm>
            <a:off x="5713595" y="2710137"/>
            <a:ext cx="1447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113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08" name="object 1308"/>
          <p:cNvSpPr txBox="1"/>
          <p:nvPr/>
        </p:nvSpPr>
        <p:spPr>
          <a:xfrm>
            <a:off x="5710559" y="2266903"/>
            <a:ext cx="15176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114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09" name="object 1309"/>
          <p:cNvSpPr txBox="1"/>
          <p:nvPr/>
        </p:nvSpPr>
        <p:spPr>
          <a:xfrm>
            <a:off x="5663735" y="1367394"/>
            <a:ext cx="189230" cy="22606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625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575</a:t>
            </a:r>
            <a:endParaRPr sz="550">
              <a:latin typeface="ISOCPEUR"/>
              <a:cs typeface="ISOCPEUR"/>
            </a:endParaRPr>
          </a:p>
          <a:p>
            <a:pPr marL="57150">
              <a:lnSpc>
                <a:spcPts val="925"/>
              </a:lnSpc>
            </a:pPr>
            <a:r>
              <a:rPr sz="800" i="1" spc="-25" dirty="0">
                <a:latin typeface="ISOCPEUR"/>
                <a:cs typeface="ISOCPEUR"/>
              </a:rPr>
              <a:t>115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0" name="object 1310"/>
          <p:cNvSpPr txBox="1"/>
          <p:nvPr/>
        </p:nvSpPr>
        <p:spPr>
          <a:xfrm>
            <a:off x="5078090" y="1405732"/>
            <a:ext cx="1447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116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1" name="object 1311"/>
          <p:cNvSpPr txBox="1"/>
          <p:nvPr/>
        </p:nvSpPr>
        <p:spPr>
          <a:xfrm>
            <a:off x="5077078" y="1827716"/>
            <a:ext cx="1447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117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2" name="object 1312"/>
          <p:cNvSpPr txBox="1"/>
          <p:nvPr/>
        </p:nvSpPr>
        <p:spPr>
          <a:xfrm>
            <a:off x="5075054" y="2284106"/>
            <a:ext cx="1447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118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3" name="object 1313"/>
          <p:cNvSpPr txBox="1"/>
          <p:nvPr/>
        </p:nvSpPr>
        <p:spPr>
          <a:xfrm>
            <a:off x="5082137" y="2703054"/>
            <a:ext cx="1447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119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4" name="object 1314"/>
          <p:cNvSpPr txBox="1"/>
          <p:nvPr/>
        </p:nvSpPr>
        <p:spPr>
          <a:xfrm>
            <a:off x="5021420" y="3325403"/>
            <a:ext cx="416559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4480" algn="l"/>
              </a:tabLst>
            </a:pPr>
            <a:r>
              <a:rPr sz="1200" i="1" spc="-37" baseline="3472" dirty="0">
                <a:latin typeface="ISOCPEUR"/>
                <a:cs typeface="ISOCPEUR"/>
              </a:rPr>
              <a:t>120</a:t>
            </a:r>
            <a:r>
              <a:rPr sz="1200" i="1" baseline="3472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121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5" name="object 1315"/>
          <p:cNvSpPr txBox="1"/>
          <p:nvPr/>
        </p:nvSpPr>
        <p:spPr>
          <a:xfrm>
            <a:off x="5015348" y="3601666"/>
            <a:ext cx="42989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3845" algn="l"/>
              </a:tabLst>
            </a:pPr>
            <a:r>
              <a:rPr sz="1200" i="1" spc="-37" baseline="3472" dirty="0">
                <a:latin typeface="ISOCPEUR"/>
                <a:cs typeface="ISOCPEUR"/>
              </a:rPr>
              <a:t>122</a:t>
            </a:r>
            <a:r>
              <a:rPr sz="1200" i="1" baseline="3472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123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6" name="object 1316"/>
          <p:cNvSpPr txBox="1"/>
          <p:nvPr/>
        </p:nvSpPr>
        <p:spPr>
          <a:xfrm>
            <a:off x="5610376" y="3948765"/>
            <a:ext cx="16573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124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7" name="object 1317"/>
          <p:cNvSpPr txBox="1"/>
          <p:nvPr/>
        </p:nvSpPr>
        <p:spPr>
          <a:xfrm>
            <a:off x="5597220" y="4376821"/>
            <a:ext cx="1587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125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8" name="object 1318"/>
          <p:cNvSpPr txBox="1"/>
          <p:nvPr/>
        </p:nvSpPr>
        <p:spPr>
          <a:xfrm>
            <a:off x="5805682" y="4990064"/>
            <a:ext cx="1587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126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19" name="object 1319"/>
          <p:cNvSpPr txBox="1"/>
          <p:nvPr/>
        </p:nvSpPr>
        <p:spPr>
          <a:xfrm>
            <a:off x="4479014" y="4994111"/>
            <a:ext cx="51054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09245" algn="l"/>
              </a:tabLst>
            </a:pPr>
            <a:r>
              <a:rPr sz="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800" spc="170" dirty="0">
                <a:latin typeface="Times New Roman"/>
                <a:cs typeface="Times New Roman"/>
              </a:rPr>
              <a:t> </a:t>
            </a:r>
            <a:r>
              <a:rPr sz="800" i="1" dirty="0">
                <a:latin typeface="ISOCPEUR"/>
                <a:cs typeface="ISOCPEUR"/>
              </a:rPr>
              <a:t>128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0" name="object 1320"/>
          <p:cNvSpPr txBox="1"/>
          <p:nvPr/>
        </p:nvSpPr>
        <p:spPr>
          <a:xfrm>
            <a:off x="5154998" y="4864414"/>
            <a:ext cx="587375" cy="28130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254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29"/>
              </a:spcBef>
              <a:tabLst>
                <a:tab pos="309245" algn="l"/>
              </a:tabLst>
            </a:pPr>
            <a:r>
              <a:rPr sz="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800" spc="500" dirty="0">
                <a:latin typeface="Times New Roman"/>
                <a:cs typeface="Times New Roman"/>
              </a:rPr>
              <a:t> </a:t>
            </a:r>
            <a:r>
              <a:rPr sz="800" i="1" dirty="0">
                <a:latin typeface="ISOCPEUR"/>
                <a:cs typeface="ISOCPEUR"/>
              </a:rPr>
              <a:t>127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1" name="object 1321"/>
          <p:cNvSpPr txBox="1"/>
          <p:nvPr/>
        </p:nvSpPr>
        <p:spPr>
          <a:xfrm>
            <a:off x="4327221" y="3843639"/>
            <a:ext cx="436880" cy="22542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83185">
              <a:lnSpc>
                <a:spcPts val="625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925"/>
              </a:lnSpc>
              <a:tabLst>
                <a:tab pos="290830" algn="l"/>
              </a:tabLst>
            </a:pPr>
            <a:r>
              <a:rPr sz="1200" i="1" spc="-37" baseline="3472" dirty="0">
                <a:latin typeface="ISOCPEUR"/>
                <a:cs typeface="ISOCPEUR"/>
              </a:rPr>
              <a:t>129</a:t>
            </a:r>
            <a:r>
              <a:rPr sz="1200" i="1" baseline="3472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128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2" name="object 1322"/>
          <p:cNvSpPr txBox="1"/>
          <p:nvPr/>
        </p:nvSpPr>
        <p:spPr>
          <a:xfrm>
            <a:off x="4345993" y="3446838"/>
            <a:ext cx="41783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905">
              <a:lnSpc>
                <a:spcPct val="100000"/>
              </a:lnSpc>
              <a:spcBef>
                <a:spcPts val="125"/>
              </a:spcBef>
              <a:tabLst>
                <a:tab pos="271780" algn="l"/>
              </a:tabLst>
            </a:pPr>
            <a:r>
              <a:rPr sz="800" i="1" spc="-25" dirty="0">
                <a:latin typeface="ISOCPEUR"/>
                <a:cs typeface="ISOCPEUR"/>
              </a:rPr>
              <a:t>130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129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3" name="object 1323"/>
          <p:cNvSpPr txBox="1"/>
          <p:nvPr/>
        </p:nvSpPr>
        <p:spPr>
          <a:xfrm>
            <a:off x="4131915" y="3089619"/>
            <a:ext cx="41846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6385" algn="l"/>
              </a:tabLst>
            </a:pPr>
            <a:r>
              <a:rPr sz="800" i="1" spc="-25" dirty="0">
                <a:latin typeface="ISOCPEUR"/>
                <a:cs typeface="ISOCPEUR"/>
              </a:rPr>
              <a:t>132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131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4" name="object 1324"/>
          <p:cNvSpPr txBox="1"/>
          <p:nvPr/>
        </p:nvSpPr>
        <p:spPr>
          <a:xfrm>
            <a:off x="4129891" y="2819428"/>
            <a:ext cx="438784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5750" algn="l"/>
              </a:tabLst>
            </a:pPr>
            <a:r>
              <a:rPr sz="800" i="1" spc="-25" dirty="0">
                <a:latin typeface="ISOCPEUR"/>
                <a:cs typeface="ISOCPEUR"/>
              </a:rPr>
              <a:t>133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134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5" name="object 1325"/>
          <p:cNvSpPr txBox="1"/>
          <p:nvPr/>
        </p:nvSpPr>
        <p:spPr>
          <a:xfrm>
            <a:off x="4131995" y="1366382"/>
            <a:ext cx="563245" cy="22606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50800">
              <a:lnSpc>
                <a:spcPts val="625"/>
              </a:lnSpc>
              <a:spcBef>
                <a:spcPts val="120"/>
              </a:spcBef>
            </a:pPr>
            <a:r>
              <a:rPr sz="825" i="1" baseline="10101" dirty="0">
                <a:latin typeface="ISOCPEUR"/>
                <a:cs typeface="ISOCPEUR"/>
              </a:rPr>
              <a:t>350</a:t>
            </a:r>
            <a:r>
              <a:rPr sz="825" i="1" spc="-7" baseline="10101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117475">
              <a:lnSpc>
                <a:spcPts val="925"/>
              </a:lnSpc>
              <a:tabLst>
                <a:tab pos="391795" algn="l"/>
              </a:tabLst>
            </a:pPr>
            <a:r>
              <a:rPr sz="800" i="1" spc="-25" dirty="0">
                <a:latin typeface="ISOCPEUR"/>
                <a:cs typeface="ISOCPEUR"/>
              </a:rPr>
              <a:t>138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137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6" name="object 1326"/>
          <p:cNvSpPr txBox="1"/>
          <p:nvPr/>
        </p:nvSpPr>
        <p:spPr>
          <a:xfrm>
            <a:off x="3578378" y="1886409"/>
            <a:ext cx="16573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140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7" name="object 1327"/>
          <p:cNvSpPr txBox="1"/>
          <p:nvPr/>
        </p:nvSpPr>
        <p:spPr>
          <a:xfrm>
            <a:off x="3624927" y="1417875"/>
            <a:ext cx="49974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486409" algn="l"/>
              </a:tabLst>
            </a:pPr>
            <a:r>
              <a:rPr sz="800" i="1" dirty="0">
                <a:latin typeface="ISOCPEUR"/>
                <a:cs typeface="ISOCPEUR"/>
              </a:rPr>
              <a:t>139 </a:t>
            </a:r>
            <a:r>
              <a:rPr sz="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28" name="object 1328"/>
          <p:cNvSpPr txBox="1"/>
          <p:nvPr/>
        </p:nvSpPr>
        <p:spPr>
          <a:xfrm>
            <a:off x="3582425" y="2443994"/>
            <a:ext cx="15176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141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9" name="object 1329"/>
          <p:cNvSpPr txBox="1"/>
          <p:nvPr/>
        </p:nvSpPr>
        <p:spPr>
          <a:xfrm>
            <a:off x="3586473" y="2894313"/>
            <a:ext cx="16573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142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0" name="object 1330"/>
          <p:cNvSpPr txBox="1"/>
          <p:nvPr/>
        </p:nvSpPr>
        <p:spPr>
          <a:xfrm>
            <a:off x="3484266" y="3394216"/>
            <a:ext cx="16573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143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1" name="object 1331"/>
          <p:cNvSpPr txBox="1"/>
          <p:nvPr/>
        </p:nvSpPr>
        <p:spPr>
          <a:xfrm>
            <a:off x="3478194" y="3818223"/>
            <a:ext cx="17272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144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2" name="object 1332"/>
          <p:cNvSpPr txBox="1"/>
          <p:nvPr/>
        </p:nvSpPr>
        <p:spPr>
          <a:xfrm>
            <a:off x="4080305" y="3940669"/>
            <a:ext cx="16573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145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3" name="object 1333"/>
          <p:cNvSpPr txBox="1"/>
          <p:nvPr/>
        </p:nvSpPr>
        <p:spPr>
          <a:xfrm>
            <a:off x="4087389" y="4374797"/>
            <a:ext cx="16573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146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4" name="object 1334"/>
          <p:cNvSpPr txBox="1"/>
          <p:nvPr/>
        </p:nvSpPr>
        <p:spPr>
          <a:xfrm>
            <a:off x="3393190" y="4621713"/>
            <a:ext cx="1447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151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5" name="object 1335"/>
          <p:cNvSpPr txBox="1"/>
          <p:nvPr/>
        </p:nvSpPr>
        <p:spPr>
          <a:xfrm>
            <a:off x="2847749" y="3498447"/>
            <a:ext cx="1587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155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6" name="object 1336"/>
          <p:cNvSpPr txBox="1"/>
          <p:nvPr/>
        </p:nvSpPr>
        <p:spPr>
          <a:xfrm>
            <a:off x="2826498" y="3955849"/>
            <a:ext cx="16573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154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7" name="object 1337"/>
          <p:cNvSpPr txBox="1"/>
          <p:nvPr/>
        </p:nvSpPr>
        <p:spPr>
          <a:xfrm>
            <a:off x="2831557" y="3100750"/>
            <a:ext cx="1587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156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2847749" y="2655491"/>
            <a:ext cx="1587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157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39" name="object 1339"/>
          <p:cNvSpPr txBox="1"/>
          <p:nvPr/>
        </p:nvSpPr>
        <p:spPr>
          <a:xfrm>
            <a:off x="2834593" y="2112074"/>
            <a:ext cx="1587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158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40" name="object 1340"/>
          <p:cNvSpPr txBox="1"/>
          <p:nvPr/>
        </p:nvSpPr>
        <p:spPr>
          <a:xfrm>
            <a:off x="2847749" y="1656696"/>
            <a:ext cx="60134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91465" algn="l"/>
                <a:tab pos="588010" algn="l"/>
              </a:tabLst>
            </a:pPr>
            <a:r>
              <a:rPr sz="800" i="1" spc="-25" dirty="0">
                <a:latin typeface="ISOCPEUR"/>
                <a:cs typeface="ISOCPEUR"/>
              </a:rPr>
              <a:t>159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41" name="object 1341"/>
          <p:cNvSpPr txBox="1"/>
          <p:nvPr/>
        </p:nvSpPr>
        <p:spPr>
          <a:xfrm>
            <a:off x="2829534" y="4774518"/>
            <a:ext cx="1587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152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42" name="object 1342"/>
          <p:cNvSpPr txBox="1"/>
          <p:nvPr/>
        </p:nvSpPr>
        <p:spPr>
          <a:xfrm>
            <a:off x="2691908" y="4354558"/>
            <a:ext cx="1587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153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43" name="object 1343"/>
          <p:cNvSpPr txBox="1"/>
          <p:nvPr/>
        </p:nvSpPr>
        <p:spPr>
          <a:xfrm>
            <a:off x="9936194" y="48191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4" name="object 1344"/>
          <p:cNvSpPr txBox="1"/>
          <p:nvPr/>
        </p:nvSpPr>
        <p:spPr>
          <a:xfrm>
            <a:off x="10151739" y="4881902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5" name="object 1345"/>
          <p:cNvSpPr txBox="1"/>
          <p:nvPr/>
        </p:nvSpPr>
        <p:spPr>
          <a:xfrm>
            <a:off x="10798376" y="488190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6" name="object 1346"/>
          <p:cNvSpPr txBox="1"/>
          <p:nvPr/>
        </p:nvSpPr>
        <p:spPr>
          <a:xfrm>
            <a:off x="11485491" y="488190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7" name="object 1347"/>
          <p:cNvSpPr txBox="1"/>
          <p:nvPr/>
        </p:nvSpPr>
        <p:spPr>
          <a:xfrm>
            <a:off x="12211060" y="5148044"/>
            <a:ext cx="17526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8" name="object 1348"/>
          <p:cNvSpPr txBox="1"/>
          <p:nvPr/>
        </p:nvSpPr>
        <p:spPr>
          <a:xfrm>
            <a:off x="10552472" y="5120722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9" name="object 1349"/>
          <p:cNvSpPr txBox="1"/>
          <p:nvPr/>
        </p:nvSpPr>
        <p:spPr>
          <a:xfrm>
            <a:off x="10043460" y="3766731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50" name="object 1350"/>
          <p:cNvSpPr txBox="1"/>
          <p:nvPr/>
        </p:nvSpPr>
        <p:spPr>
          <a:xfrm>
            <a:off x="9926191" y="3699838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51" name="object 1351"/>
          <p:cNvSpPr txBox="1"/>
          <p:nvPr/>
        </p:nvSpPr>
        <p:spPr>
          <a:xfrm>
            <a:off x="6616993" y="40824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52" name="object 1352"/>
          <p:cNvSpPr txBox="1"/>
          <p:nvPr/>
        </p:nvSpPr>
        <p:spPr>
          <a:xfrm>
            <a:off x="6499724" y="4015567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53" name="object 1353"/>
          <p:cNvSpPr txBox="1"/>
          <p:nvPr/>
        </p:nvSpPr>
        <p:spPr>
          <a:xfrm>
            <a:off x="4450679" y="2446592"/>
            <a:ext cx="158750" cy="25209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23495">
              <a:lnSpc>
                <a:spcPct val="100000"/>
              </a:lnSpc>
              <a:spcBef>
                <a:spcPts val="165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i="1" spc="-25" dirty="0">
                <a:latin typeface="ISOCPEUR"/>
                <a:cs typeface="ISOCPEUR"/>
              </a:rPr>
              <a:t>135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54" name="object 1354"/>
          <p:cNvSpPr txBox="1"/>
          <p:nvPr/>
        </p:nvSpPr>
        <p:spPr>
          <a:xfrm>
            <a:off x="4309861" y="2382277"/>
            <a:ext cx="96520" cy="2686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0"/>
              </a:lnSpc>
            </a:pPr>
            <a:r>
              <a:rPr sz="550" i="1" spc="-25" dirty="0">
                <a:latin typeface="ISOCPEUR"/>
                <a:cs typeface="ISOCPEUR"/>
              </a:rPr>
              <a:t>900</a:t>
            </a:r>
            <a:r>
              <a:rPr sz="550" i="1" spc="-8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55" name="object 1355"/>
          <p:cNvSpPr txBox="1"/>
          <p:nvPr/>
        </p:nvSpPr>
        <p:spPr>
          <a:xfrm>
            <a:off x="3605426" y="1605203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56" name="object 1356"/>
          <p:cNvSpPr txBox="1"/>
          <p:nvPr/>
        </p:nvSpPr>
        <p:spPr>
          <a:xfrm>
            <a:off x="3454762" y="1538310"/>
            <a:ext cx="128270" cy="2774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10" dirty="0">
                <a:latin typeface="ISOCPEUR"/>
                <a:cs typeface="ISOCPEUR"/>
              </a:rPr>
              <a:t>1200</a:t>
            </a:r>
            <a:r>
              <a:rPr sz="825" i="1" spc="-15" baseline="-25252" dirty="0">
                <a:latin typeface="ISOCPEUR"/>
                <a:cs typeface="ISOCPEUR"/>
              </a:rPr>
              <a:t>300</a:t>
            </a:r>
            <a:endParaRPr sz="825" baseline="-25252">
              <a:latin typeface="ISOCPEUR"/>
              <a:cs typeface="ISOCPEUR"/>
            </a:endParaRPr>
          </a:p>
        </p:txBody>
      </p:sp>
      <p:sp>
        <p:nvSpPr>
          <p:cNvPr id="1357" name="object 1357"/>
          <p:cNvSpPr txBox="1"/>
          <p:nvPr/>
        </p:nvSpPr>
        <p:spPr>
          <a:xfrm>
            <a:off x="7205847" y="1634549"/>
            <a:ext cx="32448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825" i="1" spc="-37" baseline="25252" dirty="0">
                <a:latin typeface="ISOCPEUR"/>
                <a:cs typeface="ISOCPEUR"/>
              </a:rPr>
              <a:t>300</a:t>
            </a:r>
            <a:r>
              <a:rPr sz="825" i="1" spc="-217" baseline="25252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58" name="object 1358"/>
          <p:cNvSpPr txBox="1"/>
          <p:nvPr/>
        </p:nvSpPr>
        <p:spPr>
          <a:xfrm>
            <a:off x="7112966" y="1538310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59" name="object 1359"/>
          <p:cNvSpPr txBox="1"/>
          <p:nvPr/>
        </p:nvSpPr>
        <p:spPr>
          <a:xfrm>
            <a:off x="3297055" y="4791696"/>
            <a:ext cx="433705" cy="27114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85420">
              <a:lnSpc>
                <a:spcPct val="100000"/>
              </a:lnSpc>
              <a:spcBef>
                <a:spcPts val="225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  <a:tabLst>
                <a:tab pos="280670" algn="l"/>
              </a:tabLst>
            </a:pPr>
            <a:r>
              <a:rPr sz="800" i="1" spc="-25" dirty="0">
                <a:latin typeface="ISOCPEUR"/>
                <a:cs typeface="ISOCPEUR"/>
              </a:rPr>
              <a:t>150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149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60" name="object 1360"/>
          <p:cNvSpPr txBox="1"/>
          <p:nvPr/>
        </p:nvSpPr>
        <p:spPr>
          <a:xfrm>
            <a:off x="3352555" y="4738100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61" name="object 1361"/>
          <p:cNvSpPr txBox="1"/>
          <p:nvPr/>
        </p:nvSpPr>
        <p:spPr>
          <a:xfrm>
            <a:off x="2793841" y="2839784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62" name="object 1362"/>
          <p:cNvSpPr txBox="1"/>
          <p:nvPr/>
        </p:nvSpPr>
        <p:spPr>
          <a:xfrm>
            <a:off x="2643177" y="2772890"/>
            <a:ext cx="128270" cy="2774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10" dirty="0">
                <a:latin typeface="ISOCPEUR"/>
                <a:cs typeface="ISOCPEUR"/>
              </a:rPr>
              <a:t>1200</a:t>
            </a:r>
            <a:r>
              <a:rPr sz="825" i="1" spc="-15" baseline="-25252" dirty="0">
                <a:latin typeface="ISOCPEUR"/>
                <a:cs typeface="ISOCPEUR"/>
              </a:rPr>
              <a:t>300</a:t>
            </a:r>
            <a:endParaRPr sz="825" baseline="-25252">
              <a:latin typeface="ISOCPEUR"/>
              <a:cs typeface="ISOCPEUR"/>
            </a:endParaRPr>
          </a:p>
        </p:txBody>
      </p:sp>
      <p:sp>
        <p:nvSpPr>
          <p:cNvPr id="1363" name="object 1363"/>
          <p:cNvSpPr txBox="1"/>
          <p:nvPr/>
        </p:nvSpPr>
        <p:spPr>
          <a:xfrm>
            <a:off x="11171786" y="3734348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64" name="object 1364"/>
          <p:cNvSpPr txBox="1"/>
          <p:nvPr/>
        </p:nvSpPr>
        <p:spPr>
          <a:xfrm>
            <a:off x="11469299" y="3661488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2800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65" name="object 1365"/>
          <p:cNvSpPr txBox="1"/>
          <p:nvPr/>
        </p:nvSpPr>
        <p:spPr>
          <a:xfrm>
            <a:off x="12455952" y="4801957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66" name="object 1366"/>
          <p:cNvSpPr txBox="1"/>
          <p:nvPr/>
        </p:nvSpPr>
        <p:spPr>
          <a:xfrm>
            <a:off x="12499466" y="3181823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67" name="object 1367"/>
          <p:cNvSpPr txBox="1"/>
          <p:nvPr/>
        </p:nvSpPr>
        <p:spPr>
          <a:xfrm>
            <a:off x="12499466" y="2183027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68" name="object 1368"/>
          <p:cNvSpPr txBox="1"/>
          <p:nvPr/>
        </p:nvSpPr>
        <p:spPr>
          <a:xfrm>
            <a:off x="10201325" y="1902717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69" name="object 1369"/>
          <p:cNvSpPr txBox="1"/>
          <p:nvPr/>
        </p:nvSpPr>
        <p:spPr>
          <a:xfrm>
            <a:off x="9208600" y="169425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0" name="object 1370"/>
          <p:cNvSpPr txBox="1"/>
          <p:nvPr/>
        </p:nvSpPr>
        <p:spPr>
          <a:xfrm>
            <a:off x="8767390" y="1634549"/>
            <a:ext cx="161290" cy="17208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7145">
              <a:lnSpc>
                <a:spcPts val="565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6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1" name="object 1371"/>
          <p:cNvSpPr txBox="1"/>
          <p:nvPr/>
        </p:nvSpPr>
        <p:spPr>
          <a:xfrm>
            <a:off x="8047892" y="1694254"/>
            <a:ext cx="518159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850</a:t>
            </a:r>
            <a:r>
              <a:rPr sz="550" i="1" spc="-16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425</a:t>
            </a:r>
            <a:r>
              <a:rPr sz="550" i="1" spc="215" dirty="0">
                <a:latin typeface="ISOCPEUR"/>
                <a:cs typeface="ISOCPEUR"/>
              </a:rPr>
              <a:t>  </a:t>
            </a:r>
            <a:r>
              <a:rPr sz="550" i="1" spc="-20" dirty="0">
                <a:latin typeface="ISOCPEUR"/>
                <a:cs typeface="ISOCPEUR"/>
              </a:rPr>
              <a:t>1545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2" name="object 1372"/>
          <p:cNvSpPr txBox="1"/>
          <p:nvPr/>
        </p:nvSpPr>
        <p:spPr>
          <a:xfrm>
            <a:off x="7785797" y="169425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1370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3" name="object 1373"/>
          <p:cNvSpPr txBox="1"/>
          <p:nvPr/>
        </p:nvSpPr>
        <p:spPr>
          <a:xfrm>
            <a:off x="9562783" y="1694254"/>
            <a:ext cx="50165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845</a:t>
            </a:r>
            <a:r>
              <a:rPr sz="550" i="1" spc="90" dirty="0">
                <a:latin typeface="ISOCPEUR"/>
                <a:cs typeface="ISOCPEUR"/>
              </a:rPr>
              <a:t> </a:t>
            </a:r>
            <a:r>
              <a:rPr sz="825" i="1" baseline="5050" dirty="0">
                <a:latin typeface="ISOCPEUR"/>
                <a:cs typeface="ISOCPEUR"/>
              </a:rPr>
              <a:t>150</a:t>
            </a:r>
            <a:r>
              <a:rPr sz="825" i="1" spc="457" baseline="5050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4" name="object 1374"/>
          <p:cNvSpPr txBox="1"/>
          <p:nvPr/>
        </p:nvSpPr>
        <p:spPr>
          <a:xfrm>
            <a:off x="8713756" y="2185051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5" name="object 1375"/>
          <p:cNvSpPr txBox="1"/>
          <p:nvPr/>
        </p:nvSpPr>
        <p:spPr>
          <a:xfrm>
            <a:off x="10230671" y="2518995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6" name="object 1376"/>
          <p:cNvSpPr txBox="1"/>
          <p:nvPr/>
        </p:nvSpPr>
        <p:spPr>
          <a:xfrm>
            <a:off x="10862129" y="2228565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7" name="object 1377"/>
          <p:cNvSpPr txBox="1"/>
          <p:nvPr/>
        </p:nvSpPr>
        <p:spPr>
          <a:xfrm>
            <a:off x="11718240" y="2401609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8" name="object 1378"/>
          <p:cNvSpPr txBox="1"/>
          <p:nvPr/>
        </p:nvSpPr>
        <p:spPr>
          <a:xfrm>
            <a:off x="9723683" y="3891201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79" name="object 1379"/>
          <p:cNvSpPr txBox="1"/>
          <p:nvPr/>
        </p:nvSpPr>
        <p:spPr>
          <a:xfrm>
            <a:off x="5409735" y="3801137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80" name="object 1380"/>
          <p:cNvSpPr txBox="1"/>
          <p:nvPr/>
        </p:nvSpPr>
        <p:spPr>
          <a:xfrm>
            <a:off x="5752787" y="3800125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81" name="object 1381"/>
          <p:cNvSpPr txBox="1"/>
          <p:nvPr/>
        </p:nvSpPr>
        <p:spPr>
          <a:xfrm>
            <a:off x="5103114" y="3530946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82" name="object 1382"/>
          <p:cNvSpPr txBox="1"/>
          <p:nvPr/>
        </p:nvSpPr>
        <p:spPr>
          <a:xfrm>
            <a:off x="6058396" y="3530946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83" name="object 1383"/>
          <p:cNvSpPr txBox="1"/>
          <p:nvPr/>
        </p:nvSpPr>
        <p:spPr>
          <a:xfrm>
            <a:off x="5409735" y="3530946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84" name="object 1384"/>
          <p:cNvSpPr txBox="1"/>
          <p:nvPr/>
        </p:nvSpPr>
        <p:spPr>
          <a:xfrm>
            <a:off x="5752787" y="352892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85" name="object 1385"/>
          <p:cNvSpPr txBox="1"/>
          <p:nvPr/>
        </p:nvSpPr>
        <p:spPr>
          <a:xfrm>
            <a:off x="8056898" y="2185051"/>
            <a:ext cx="56134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600</a:t>
            </a:r>
            <a:r>
              <a:rPr sz="550" i="1" spc="-20" dirty="0">
                <a:latin typeface="ISOCPEUR"/>
                <a:cs typeface="ISOCPEUR"/>
              </a:rPr>
              <a:t> </a:t>
            </a:r>
            <a:r>
              <a:rPr sz="825" i="1" baseline="10101" dirty="0">
                <a:latin typeface="ISOCPEUR"/>
                <a:cs typeface="ISOCPEUR"/>
              </a:rPr>
              <a:t>395</a:t>
            </a:r>
            <a:r>
              <a:rPr sz="825" i="1" spc="652" baseline="10101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1805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8695360" y="7715453"/>
            <a:ext cx="37465" cy="45720"/>
          </a:xfrm>
          <a:custGeom>
            <a:avLst/>
            <a:gdLst/>
            <a:ahLst/>
            <a:cxnLst/>
            <a:rect l="l" t="t" r="r" b="b"/>
            <a:pathLst>
              <a:path w="37465" h="45720">
                <a:moveTo>
                  <a:pt x="37442" y="0"/>
                </a:moveTo>
                <a:lnTo>
                  <a:pt x="37442" y="45537"/>
                </a:lnTo>
                <a:lnTo>
                  <a:pt x="0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1083566" y="11230973"/>
            <a:ext cx="37465" cy="45720"/>
          </a:xfrm>
          <a:custGeom>
            <a:avLst/>
            <a:gdLst/>
            <a:ahLst/>
            <a:cxnLst/>
            <a:rect l="l" t="t" r="r" b="b"/>
            <a:pathLst>
              <a:path w="37465" h="45720">
                <a:moveTo>
                  <a:pt x="0" y="0"/>
                </a:moveTo>
                <a:lnTo>
                  <a:pt x="0" y="45537"/>
                </a:lnTo>
                <a:lnTo>
                  <a:pt x="37442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181673" y="10337420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90063"/>
                </a:moveTo>
                <a:lnTo>
                  <a:pt x="0" y="53633"/>
                </a:lnTo>
              </a:path>
              <a:path h="90170">
                <a:moveTo>
                  <a:pt x="0" y="3643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9407774" y="11230973"/>
            <a:ext cx="37465" cy="45720"/>
          </a:xfrm>
          <a:custGeom>
            <a:avLst/>
            <a:gdLst/>
            <a:ahLst/>
            <a:cxnLst/>
            <a:rect l="l" t="t" r="r" b="b"/>
            <a:pathLst>
              <a:path w="37465" h="45720">
                <a:moveTo>
                  <a:pt x="0" y="0"/>
                </a:moveTo>
                <a:lnTo>
                  <a:pt x="0" y="45537"/>
                </a:lnTo>
                <a:lnTo>
                  <a:pt x="37442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5083706" y="10193722"/>
            <a:ext cx="27940" cy="45085"/>
          </a:xfrm>
          <a:custGeom>
            <a:avLst/>
            <a:gdLst/>
            <a:ahLst/>
            <a:cxnLst/>
            <a:rect l="l" t="t" r="r" b="b"/>
            <a:pathLst>
              <a:path w="27939" h="45084">
                <a:moveTo>
                  <a:pt x="0" y="0"/>
                </a:moveTo>
                <a:lnTo>
                  <a:pt x="27322" y="0"/>
                </a:lnTo>
                <a:lnTo>
                  <a:pt x="27322" y="44525"/>
                </a:lnTo>
                <a:lnTo>
                  <a:pt x="0" y="4452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4930901" y="10193722"/>
            <a:ext cx="27940" cy="45085"/>
          </a:xfrm>
          <a:custGeom>
            <a:avLst/>
            <a:gdLst/>
            <a:ahLst/>
            <a:cxnLst/>
            <a:rect l="l" t="t" r="r" b="b"/>
            <a:pathLst>
              <a:path w="27939" h="45084">
                <a:moveTo>
                  <a:pt x="27322" y="44525"/>
                </a:moveTo>
                <a:lnTo>
                  <a:pt x="0" y="44525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1399294" y="10193722"/>
            <a:ext cx="27940" cy="45085"/>
          </a:xfrm>
          <a:custGeom>
            <a:avLst/>
            <a:gdLst/>
            <a:ahLst/>
            <a:cxnLst/>
            <a:rect l="l" t="t" r="r" b="b"/>
            <a:pathLst>
              <a:path w="27940" h="45084">
                <a:moveTo>
                  <a:pt x="27322" y="0"/>
                </a:moveTo>
                <a:lnTo>
                  <a:pt x="0" y="0"/>
                </a:lnTo>
                <a:lnTo>
                  <a:pt x="0" y="44525"/>
                </a:lnTo>
                <a:lnTo>
                  <a:pt x="27322" y="4452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9215504" y="10193722"/>
            <a:ext cx="28575" cy="45085"/>
          </a:xfrm>
          <a:custGeom>
            <a:avLst/>
            <a:gdLst/>
            <a:ahLst/>
            <a:cxnLst/>
            <a:rect l="l" t="t" r="r" b="b"/>
            <a:pathLst>
              <a:path w="28575" h="45084">
                <a:moveTo>
                  <a:pt x="0" y="44525"/>
                </a:moveTo>
                <a:lnTo>
                  <a:pt x="28334" y="44525"/>
                </a:lnTo>
                <a:lnTo>
                  <a:pt x="2833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398807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398807" y="10180567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398807" y="84906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4728511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4728511" y="84906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4728511" y="8152617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6203936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6203936" y="8152617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7184517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7184517" y="10518559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7659122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7659122" y="10180567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7659122" y="8828600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8255162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8255162" y="10518559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8255162" y="984257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8255162" y="84906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8255162" y="8152617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8851201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8851201" y="8828600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9325806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9325806" y="10518559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0306387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1781812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1781812" y="84906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1781812" y="8152617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1781812" y="7813613"/>
            <a:ext cx="0" cy="271780"/>
          </a:xfrm>
          <a:custGeom>
            <a:avLst/>
            <a:gdLst/>
            <a:ahLst/>
            <a:cxnLst/>
            <a:rect l="l" t="t" r="r" b="b"/>
            <a:pathLst>
              <a:path h="271779">
                <a:moveTo>
                  <a:pt x="0" y="2712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3111515" y="11532534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3111515" y="10180567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3111515" y="8490608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270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4" name="object 1424"/>
          <p:cNvGrpSpPr/>
          <p:nvPr/>
        </p:nvGrpSpPr>
        <p:grpSpPr>
          <a:xfrm>
            <a:off x="2140445" y="6256726"/>
            <a:ext cx="11240770" cy="6368415"/>
            <a:chOff x="2140445" y="6256726"/>
            <a:chExt cx="11240770" cy="6368415"/>
          </a:xfrm>
        </p:grpSpPr>
        <p:pic>
          <p:nvPicPr>
            <p:cNvPr id="1425" name="object 142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1126573" y="6256726"/>
              <a:ext cx="228701" cy="228701"/>
            </a:xfrm>
            <a:prstGeom prst="rect">
              <a:avLst/>
            </a:prstGeom>
          </p:spPr>
        </p:pic>
        <p:sp>
          <p:nvSpPr>
            <p:cNvPr id="1426" name="object 1426"/>
            <p:cNvSpPr/>
            <p:nvPr/>
          </p:nvSpPr>
          <p:spPr>
            <a:xfrm>
              <a:off x="3376544" y="7715454"/>
              <a:ext cx="9757410" cy="3561079"/>
            </a:xfrm>
            <a:custGeom>
              <a:avLst/>
              <a:gdLst/>
              <a:ahLst/>
              <a:cxnLst/>
              <a:rect l="l" t="t" r="r" b="b"/>
              <a:pathLst>
                <a:path w="9757410" h="3561079">
                  <a:moveTo>
                    <a:pt x="5114402" y="2077536"/>
                  </a:moveTo>
                  <a:lnTo>
                    <a:pt x="5114402" y="2058309"/>
                  </a:lnTo>
                </a:path>
                <a:path w="9757410" h="3561079">
                  <a:moveTo>
                    <a:pt x="5114402" y="2041105"/>
                  </a:moveTo>
                  <a:lnTo>
                    <a:pt x="5114402" y="2021878"/>
                  </a:lnTo>
                </a:path>
                <a:path w="9757410" h="3561079">
                  <a:moveTo>
                    <a:pt x="5068864" y="2508627"/>
                  </a:moveTo>
                  <a:lnTo>
                    <a:pt x="5068864" y="2077536"/>
                  </a:lnTo>
                  <a:lnTo>
                    <a:pt x="5068864" y="2066404"/>
                  </a:lnTo>
                </a:path>
                <a:path w="9757410" h="3561079">
                  <a:moveTo>
                    <a:pt x="4642832" y="2553153"/>
                  </a:moveTo>
                  <a:lnTo>
                    <a:pt x="4642832" y="2077536"/>
                  </a:lnTo>
                  <a:lnTo>
                    <a:pt x="4642832" y="2058309"/>
                  </a:lnTo>
                </a:path>
                <a:path w="9757410" h="3561079">
                  <a:moveTo>
                    <a:pt x="4642832" y="2041105"/>
                  </a:moveTo>
                  <a:lnTo>
                    <a:pt x="4642832" y="2021878"/>
                  </a:lnTo>
                </a:path>
                <a:path w="9757410" h="3561079">
                  <a:moveTo>
                    <a:pt x="4688370" y="2508627"/>
                  </a:moveTo>
                  <a:lnTo>
                    <a:pt x="4688370" y="2077536"/>
                  </a:lnTo>
                  <a:lnTo>
                    <a:pt x="4688370" y="2066404"/>
                  </a:lnTo>
                </a:path>
                <a:path w="9757410" h="3561079">
                  <a:moveTo>
                    <a:pt x="4642832" y="2021878"/>
                  </a:moveTo>
                  <a:lnTo>
                    <a:pt x="4682298" y="2021878"/>
                  </a:lnTo>
                </a:path>
                <a:path w="9757410" h="3561079">
                  <a:moveTo>
                    <a:pt x="4699502" y="2021878"/>
                  </a:moveTo>
                  <a:lnTo>
                    <a:pt x="4735932" y="2021878"/>
                  </a:lnTo>
                </a:path>
                <a:path w="9757410" h="3561079">
                  <a:moveTo>
                    <a:pt x="4753135" y="2021878"/>
                  </a:moveTo>
                  <a:lnTo>
                    <a:pt x="4789565" y="2021878"/>
                  </a:lnTo>
                </a:path>
                <a:path w="9757410" h="3561079">
                  <a:moveTo>
                    <a:pt x="4806769" y="2021878"/>
                  </a:moveTo>
                  <a:lnTo>
                    <a:pt x="4843199" y="2021878"/>
                  </a:lnTo>
                </a:path>
                <a:path w="9757410" h="3561079">
                  <a:moveTo>
                    <a:pt x="4860402" y="2021878"/>
                  </a:moveTo>
                  <a:lnTo>
                    <a:pt x="4896832" y="2021878"/>
                  </a:lnTo>
                </a:path>
                <a:path w="9757410" h="3561079">
                  <a:moveTo>
                    <a:pt x="4914035" y="2021878"/>
                  </a:moveTo>
                  <a:lnTo>
                    <a:pt x="4950466" y="2021878"/>
                  </a:lnTo>
                </a:path>
                <a:path w="9757410" h="3561079">
                  <a:moveTo>
                    <a:pt x="4967669" y="2021878"/>
                  </a:moveTo>
                  <a:lnTo>
                    <a:pt x="5004099" y="2021878"/>
                  </a:lnTo>
                </a:path>
                <a:path w="9757410" h="3561079">
                  <a:moveTo>
                    <a:pt x="5021302" y="2021878"/>
                  </a:moveTo>
                  <a:lnTo>
                    <a:pt x="5057732" y="2021878"/>
                  </a:lnTo>
                </a:path>
                <a:path w="9757410" h="3561079">
                  <a:moveTo>
                    <a:pt x="5074936" y="2021878"/>
                  </a:moveTo>
                  <a:lnTo>
                    <a:pt x="5114402" y="2021878"/>
                  </a:lnTo>
                </a:path>
                <a:path w="9757410" h="3561079">
                  <a:moveTo>
                    <a:pt x="4642832" y="2553153"/>
                  </a:moveTo>
                  <a:lnTo>
                    <a:pt x="5114402" y="2553153"/>
                  </a:lnTo>
                </a:path>
                <a:path w="9757410" h="3561079">
                  <a:moveTo>
                    <a:pt x="4688370" y="2508627"/>
                  </a:moveTo>
                  <a:lnTo>
                    <a:pt x="5068864" y="2508627"/>
                  </a:lnTo>
                </a:path>
                <a:path w="9757410" h="3561079">
                  <a:moveTo>
                    <a:pt x="4688370" y="2066404"/>
                  </a:moveTo>
                  <a:lnTo>
                    <a:pt x="4708609" y="2066404"/>
                  </a:lnTo>
                </a:path>
                <a:path w="9757410" h="3561079">
                  <a:moveTo>
                    <a:pt x="4726824" y="2066404"/>
                  </a:moveTo>
                  <a:lnTo>
                    <a:pt x="4762243" y="2066404"/>
                  </a:lnTo>
                </a:path>
                <a:path w="9757410" h="3561079">
                  <a:moveTo>
                    <a:pt x="4780458" y="2066404"/>
                  </a:moveTo>
                  <a:lnTo>
                    <a:pt x="4815876" y="2066404"/>
                  </a:lnTo>
                </a:path>
                <a:path w="9757410" h="3561079">
                  <a:moveTo>
                    <a:pt x="4834091" y="2066404"/>
                  </a:moveTo>
                  <a:lnTo>
                    <a:pt x="4869509" y="2066404"/>
                  </a:lnTo>
                </a:path>
                <a:path w="9757410" h="3561079">
                  <a:moveTo>
                    <a:pt x="4887725" y="2066404"/>
                  </a:moveTo>
                  <a:lnTo>
                    <a:pt x="4923143" y="2066404"/>
                  </a:lnTo>
                </a:path>
                <a:path w="9757410" h="3561079">
                  <a:moveTo>
                    <a:pt x="4941358" y="2066404"/>
                  </a:moveTo>
                  <a:lnTo>
                    <a:pt x="4976776" y="2066404"/>
                  </a:lnTo>
                </a:path>
                <a:path w="9757410" h="3561079">
                  <a:moveTo>
                    <a:pt x="4994991" y="2066404"/>
                  </a:moveTo>
                  <a:lnTo>
                    <a:pt x="5030410" y="2066404"/>
                  </a:lnTo>
                </a:path>
                <a:path w="9757410" h="3561079">
                  <a:moveTo>
                    <a:pt x="5048625" y="2066404"/>
                  </a:moveTo>
                  <a:lnTo>
                    <a:pt x="5068864" y="2066404"/>
                  </a:lnTo>
                </a:path>
                <a:path w="9757410" h="3561079">
                  <a:moveTo>
                    <a:pt x="4688370" y="2077536"/>
                  </a:moveTo>
                  <a:lnTo>
                    <a:pt x="4642832" y="2077536"/>
                  </a:lnTo>
                </a:path>
                <a:path w="9757410" h="3561079">
                  <a:moveTo>
                    <a:pt x="5068864" y="2077536"/>
                  </a:moveTo>
                  <a:lnTo>
                    <a:pt x="5114402" y="2077536"/>
                  </a:lnTo>
                </a:path>
                <a:path w="9757410" h="3561079">
                  <a:moveTo>
                    <a:pt x="5508051" y="2522794"/>
                  </a:moveTo>
                  <a:lnTo>
                    <a:pt x="5488824" y="2522794"/>
                  </a:lnTo>
                </a:path>
                <a:path w="9757410" h="3561079">
                  <a:moveTo>
                    <a:pt x="5471621" y="2522794"/>
                  </a:moveTo>
                  <a:lnTo>
                    <a:pt x="5452393" y="2522794"/>
                  </a:lnTo>
                </a:path>
                <a:path w="9757410" h="3561079">
                  <a:moveTo>
                    <a:pt x="2343679" y="0"/>
                  </a:moveTo>
                  <a:lnTo>
                    <a:pt x="2343679" y="34406"/>
                  </a:lnTo>
                </a:path>
                <a:path w="9757410" h="3561079">
                  <a:moveTo>
                    <a:pt x="2343679" y="52621"/>
                  </a:moveTo>
                  <a:lnTo>
                    <a:pt x="2343679" y="88039"/>
                  </a:lnTo>
                </a:path>
                <a:path w="9757410" h="3561079">
                  <a:moveTo>
                    <a:pt x="2343679" y="106254"/>
                  </a:moveTo>
                  <a:lnTo>
                    <a:pt x="2343679" y="141673"/>
                  </a:lnTo>
                </a:path>
                <a:path w="9757410" h="3561079">
                  <a:moveTo>
                    <a:pt x="2343679" y="159888"/>
                  </a:moveTo>
                  <a:lnTo>
                    <a:pt x="2343679" y="195306"/>
                  </a:lnTo>
                </a:path>
                <a:path w="9757410" h="3561079">
                  <a:moveTo>
                    <a:pt x="2343679" y="213521"/>
                  </a:moveTo>
                  <a:lnTo>
                    <a:pt x="2343679" y="247928"/>
                  </a:lnTo>
                  <a:lnTo>
                    <a:pt x="2298141" y="247928"/>
                  </a:lnTo>
                  <a:lnTo>
                    <a:pt x="2298141" y="213521"/>
                  </a:lnTo>
                </a:path>
                <a:path w="9757410" h="3561079">
                  <a:moveTo>
                    <a:pt x="2298141" y="195306"/>
                  </a:moveTo>
                  <a:lnTo>
                    <a:pt x="2298141" y="159888"/>
                  </a:lnTo>
                </a:path>
                <a:path w="9757410" h="3561079">
                  <a:moveTo>
                    <a:pt x="2298141" y="141673"/>
                  </a:moveTo>
                  <a:lnTo>
                    <a:pt x="2298141" y="106254"/>
                  </a:lnTo>
                </a:path>
                <a:path w="9757410" h="3561079">
                  <a:moveTo>
                    <a:pt x="2298141" y="88039"/>
                  </a:moveTo>
                  <a:lnTo>
                    <a:pt x="2298141" y="52621"/>
                  </a:lnTo>
                </a:path>
                <a:path w="9757410" h="3561079">
                  <a:moveTo>
                    <a:pt x="2298141" y="34406"/>
                  </a:moveTo>
                  <a:lnTo>
                    <a:pt x="2298141" y="0"/>
                  </a:lnTo>
                  <a:lnTo>
                    <a:pt x="2343679" y="0"/>
                  </a:lnTo>
                </a:path>
                <a:path w="9757410" h="3561079">
                  <a:moveTo>
                    <a:pt x="0" y="518119"/>
                  </a:moveTo>
                  <a:lnTo>
                    <a:pt x="44525" y="518119"/>
                  </a:lnTo>
                  <a:lnTo>
                    <a:pt x="44525" y="483712"/>
                  </a:lnTo>
                </a:path>
                <a:path w="9757410" h="3561079">
                  <a:moveTo>
                    <a:pt x="44525" y="465497"/>
                  </a:moveTo>
                  <a:lnTo>
                    <a:pt x="44525" y="430079"/>
                  </a:lnTo>
                </a:path>
                <a:path w="9757410" h="3561079">
                  <a:moveTo>
                    <a:pt x="44525" y="411864"/>
                  </a:moveTo>
                  <a:lnTo>
                    <a:pt x="44525" y="376445"/>
                  </a:lnTo>
                </a:path>
                <a:path w="9757410" h="3561079">
                  <a:moveTo>
                    <a:pt x="44525" y="358230"/>
                  </a:moveTo>
                  <a:lnTo>
                    <a:pt x="44525" y="322812"/>
                  </a:lnTo>
                </a:path>
                <a:path w="9757410" h="3561079">
                  <a:moveTo>
                    <a:pt x="44525" y="304597"/>
                  </a:moveTo>
                  <a:lnTo>
                    <a:pt x="44525" y="270191"/>
                  </a:lnTo>
                  <a:lnTo>
                    <a:pt x="0" y="270191"/>
                  </a:lnTo>
                  <a:lnTo>
                    <a:pt x="0" y="304597"/>
                  </a:lnTo>
                </a:path>
                <a:path w="9757410" h="3561079">
                  <a:moveTo>
                    <a:pt x="0" y="322812"/>
                  </a:moveTo>
                  <a:lnTo>
                    <a:pt x="0" y="358230"/>
                  </a:lnTo>
                </a:path>
                <a:path w="9757410" h="3561079">
                  <a:moveTo>
                    <a:pt x="0" y="376445"/>
                  </a:moveTo>
                  <a:lnTo>
                    <a:pt x="0" y="411864"/>
                  </a:lnTo>
                </a:path>
                <a:path w="9757410" h="3561079">
                  <a:moveTo>
                    <a:pt x="0" y="430079"/>
                  </a:moveTo>
                  <a:lnTo>
                    <a:pt x="0" y="465497"/>
                  </a:lnTo>
                </a:path>
                <a:path w="9757410" h="3561079">
                  <a:moveTo>
                    <a:pt x="0" y="483712"/>
                  </a:moveTo>
                  <a:lnTo>
                    <a:pt x="0" y="518119"/>
                  </a:lnTo>
                </a:path>
                <a:path w="9757410" h="3561079">
                  <a:moveTo>
                    <a:pt x="0" y="1561440"/>
                  </a:moveTo>
                  <a:lnTo>
                    <a:pt x="44525" y="1561440"/>
                  </a:lnTo>
                  <a:lnTo>
                    <a:pt x="44525" y="1536142"/>
                  </a:lnTo>
                </a:path>
                <a:path w="9757410" h="3561079">
                  <a:moveTo>
                    <a:pt x="44525" y="1517927"/>
                  </a:moveTo>
                  <a:lnTo>
                    <a:pt x="44525" y="1482508"/>
                  </a:lnTo>
                </a:path>
                <a:path w="9757410" h="3561079">
                  <a:moveTo>
                    <a:pt x="44525" y="1464293"/>
                  </a:moveTo>
                  <a:lnTo>
                    <a:pt x="44525" y="1428875"/>
                  </a:lnTo>
                </a:path>
                <a:path w="9757410" h="3561079">
                  <a:moveTo>
                    <a:pt x="44525" y="1410660"/>
                  </a:moveTo>
                  <a:lnTo>
                    <a:pt x="44525" y="1375241"/>
                  </a:lnTo>
                </a:path>
                <a:path w="9757410" h="3561079">
                  <a:moveTo>
                    <a:pt x="44525" y="1357026"/>
                  </a:moveTo>
                  <a:lnTo>
                    <a:pt x="44525" y="1321608"/>
                  </a:lnTo>
                </a:path>
                <a:path w="9757410" h="3561079">
                  <a:moveTo>
                    <a:pt x="44525" y="1303393"/>
                  </a:moveTo>
                  <a:lnTo>
                    <a:pt x="44525" y="1267975"/>
                  </a:lnTo>
                </a:path>
                <a:path w="9757410" h="3561079">
                  <a:moveTo>
                    <a:pt x="44525" y="1249759"/>
                  </a:moveTo>
                  <a:lnTo>
                    <a:pt x="44525" y="1223449"/>
                  </a:lnTo>
                  <a:lnTo>
                    <a:pt x="0" y="1223449"/>
                  </a:lnTo>
                  <a:lnTo>
                    <a:pt x="0" y="1249759"/>
                  </a:lnTo>
                </a:path>
                <a:path w="9757410" h="3561079">
                  <a:moveTo>
                    <a:pt x="0" y="1267975"/>
                  </a:moveTo>
                  <a:lnTo>
                    <a:pt x="0" y="1303393"/>
                  </a:lnTo>
                </a:path>
                <a:path w="9757410" h="3561079">
                  <a:moveTo>
                    <a:pt x="0" y="1321608"/>
                  </a:moveTo>
                  <a:lnTo>
                    <a:pt x="0" y="1357026"/>
                  </a:lnTo>
                </a:path>
                <a:path w="9757410" h="3561079">
                  <a:moveTo>
                    <a:pt x="0" y="1375241"/>
                  </a:moveTo>
                  <a:lnTo>
                    <a:pt x="0" y="1410660"/>
                  </a:lnTo>
                </a:path>
                <a:path w="9757410" h="3561079">
                  <a:moveTo>
                    <a:pt x="0" y="1428875"/>
                  </a:moveTo>
                  <a:lnTo>
                    <a:pt x="0" y="1464293"/>
                  </a:lnTo>
                </a:path>
                <a:path w="9757410" h="3561079">
                  <a:moveTo>
                    <a:pt x="0" y="1482508"/>
                  </a:moveTo>
                  <a:lnTo>
                    <a:pt x="0" y="1517927"/>
                  </a:lnTo>
                </a:path>
                <a:path w="9757410" h="3561079">
                  <a:moveTo>
                    <a:pt x="0" y="1536142"/>
                  </a:moveTo>
                  <a:lnTo>
                    <a:pt x="0" y="1561440"/>
                  </a:lnTo>
                </a:path>
                <a:path w="9757410" h="3561079">
                  <a:moveTo>
                    <a:pt x="0" y="2404396"/>
                  </a:moveTo>
                  <a:lnTo>
                    <a:pt x="44525" y="2404396"/>
                  </a:lnTo>
                  <a:lnTo>
                    <a:pt x="44525" y="2379097"/>
                  </a:lnTo>
                </a:path>
                <a:path w="9757410" h="3561079">
                  <a:moveTo>
                    <a:pt x="44525" y="2360882"/>
                  </a:moveTo>
                  <a:lnTo>
                    <a:pt x="44525" y="2325464"/>
                  </a:lnTo>
                </a:path>
                <a:path w="9757410" h="3561079">
                  <a:moveTo>
                    <a:pt x="44525" y="2307249"/>
                  </a:moveTo>
                  <a:lnTo>
                    <a:pt x="44525" y="2271830"/>
                  </a:lnTo>
                </a:path>
                <a:path w="9757410" h="3561079">
                  <a:moveTo>
                    <a:pt x="44525" y="2253615"/>
                  </a:moveTo>
                  <a:lnTo>
                    <a:pt x="44525" y="2217185"/>
                  </a:lnTo>
                </a:path>
                <a:path w="9757410" h="3561079">
                  <a:moveTo>
                    <a:pt x="44525" y="2199982"/>
                  </a:moveTo>
                  <a:lnTo>
                    <a:pt x="44525" y="2163552"/>
                  </a:lnTo>
                </a:path>
                <a:path w="9757410" h="3561079">
                  <a:moveTo>
                    <a:pt x="44525" y="2146348"/>
                  </a:moveTo>
                  <a:lnTo>
                    <a:pt x="44525" y="2109918"/>
                  </a:lnTo>
                </a:path>
                <a:path w="9757410" h="3561079">
                  <a:moveTo>
                    <a:pt x="44525" y="2092715"/>
                  </a:moveTo>
                  <a:lnTo>
                    <a:pt x="44525" y="2066404"/>
                  </a:lnTo>
                  <a:lnTo>
                    <a:pt x="0" y="2066404"/>
                  </a:lnTo>
                  <a:lnTo>
                    <a:pt x="0" y="2092715"/>
                  </a:lnTo>
                </a:path>
                <a:path w="9757410" h="3561079">
                  <a:moveTo>
                    <a:pt x="0" y="2109918"/>
                  </a:moveTo>
                  <a:lnTo>
                    <a:pt x="0" y="2146348"/>
                  </a:lnTo>
                </a:path>
                <a:path w="9757410" h="3561079">
                  <a:moveTo>
                    <a:pt x="0" y="2163552"/>
                  </a:moveTo>
                  <a:lnTo>
                    <a:pt x="0" y="2199982"/>
                  </a:lnTo>
                </a:path>
                <a:path w="9757410" h="3561079">
                  <a:moveTo>
                    <a:pt x="0" y="2217185"/>
                  </a:moveTo>
                  <a:lnTo>
                    <a:pt x="0" y="2253615"/>
                  </a:lnTo>
                </a:path>
                <a:path w="9757410" h="3561079">
                  <a:moveTo>
                    <a:pt x="0" y="2271830"/>
                  </a:moveTo>
                  <a:lnTo>
                    <a:pt x="0" y="2307249"/>
                  </a:lnTo>
                </a:path>
                <a:path w="9757410" h="3561079">
                  <a:moveTo>
                    <a:pt x="0" y="2325464"/>
                  </a:moveTo>
                  <a:lnTo>
                    <a:pt x="0" y="2360882"/>
                  </a:lnTo>
                </a:path>
                <a:path w="9757410" h="3561079">
                  <a:moveTo>
                    <a:pt x="0" y="2379097"/>
                  </a:moveTo>
                  <a:lnTo>
                    <a:pt x="0" y="2404396"/>
                  </a:lnTo>
                </a:path>
                <a:path w="9757410" h="3561079">
                  <a:moveTo>
                    <a:pt x="0" y="3199790"/>
                  </a:moveTo>
                  <a:lnTo>
                    <a:pt x="44525" y="3199790"/>
                  </a:lnTo>
                  <a:lnTo>
                    <a:pt x="44525" y="3165383"/>
                  </a:lnTo>
                </a:path>
                <a:path w="9757410" h="3561079">
                  <a:moveTo>
                    <a:pt x="44525" y="3148180"/>
                  </a:moveTo>
                  <a:lnTo>
                    <a:pt x="44525" y="3111750"/>
                  </a:lnTo>
                </a:path>
                <a:path w="9757410" h="3561079">
                  <a:moveTo>
                    <a:pt x="44525" y="3093535"/>
                  </a:moveTo>
                  <a:lnTo>
                    <a:pt x="44525" y="3058117"/>
                  </a:lnTo>
                </a:path>
                <a:path w="9757410" h="3561079">
                  <a:moveTo>
                    <a:pt x="44525" y="3039901"/>
                  </a:moveTo>
                  <a:lnTo>
                    <a:pt x="44525" y="3004483"/>
                  </a:lnTo>
                </a:path>
                <a:path w="9757410" h="3561079">
                  <a:moveTo>
                    <a:pt x="44525" y="2986268"/>
                  </a:moveTo>
                  <a:lnTo>
                    <a:pt x="44525" y="2951862"/>
                  </a:lnTo>
                  <a:lnTo>
                    <a:pt x="0" y="2951862"/>
                  </a:lnTo>
                  <a:lnTo>
                    <a:pt x="0" y="2986268"/>
                  </a:lnTo>
                </a:path>
                <a:path w="9757410" h="3561079">
                  <a:moveTo>
                    <a:pt x="0" y="3004483"/>
                  </a:moveTo>
                  <a:lnTo>
                    <a:pt x="0" y="3039901"/>
                  </a:lnTo>
                </a:path>
                <a:path w="9757410" h="3561079">
                  <a:moveTo>
                    <a:pt x="0" y="3058117"/>
                  </a:moveTo>
                  <a:lnTo>
                    <a:pt x="0" y="3093535"/>
                  </a:lnTo>
                </a:path>
                <a:path w="9757410" h="3561079">
                  <a:moveTo>
                    <a:pt x="0" y="3111750"/>
                  </a:moveTo>
                  <a:lnTo>
                    <a:pt x="0" y="3148180"/>
                  </a:lnTo>
                </a:path>
                <a:path w="9757410" h="3561079">
                  <a:moveTo>
                    <a:pt x="0" y="3165383"/>
                  </a:moveTo>
                  <a:lnTo>
                    <a:pt x="0" y="3199790"/>
                  </a:lnTo>
                </a:path>
                <a:path w="9757410" h="3561079">
                  <a:moveTo>
                    <a:pt x="810573" y="315728"/>
                  </a:moveTo>
                  <a:lnTo>
                    <a:pt x="856110" y="315728"/>
                  </a:lnTo>
                  <a:lnTo>
                    <a:pt x="856110" y="274238"/>
                  </a:lnTo>
                </a:path>
                <a:path w="9757410" h="3561079">
                  <a:moveTo>
                    <a:pt x="856110" y="256023"/>
                  </a:moveTo>
                  <a:lnTo>
                    <a:pt x="856110" y="220605"/>
                  </a:lnTo>
                </a:path>
                <a:path w="9757410" h="3561079">
                  <a:moveTo>
                    <a:pt x="856110" y="202390"/>
                  </a:moveTo>
                  <a:lnTo>
                    <a:pt x="856110" y="166971"/>
                  </a:lnTo>
                </a:path>
                <a:path w="9757410" h="3561079">
                  <a:moveTo>
                    <a:pt x="856110" y="148756"/>
                  </a:moveTo>
                  <a:lnTo>
                    <a:pt x="856110" y="113338"/>
                  </a:lnTo>
                </a:path>
                <a:path w="9757410" h="3561079">
                  <a:moveTo>
                    <a:pt x="856110" y="95123"/>
                  </a:moveTo>
                  <a:lnTo>
                    <a:pt x="856110" y="59705"/>
                  </a:lnTo>
                </a:path>
                <a:path w="9757410" h="3561079">
                  <a:moveTo>
                    <a:pt x="856110" y="41490"/>
                  </a:moveTo>
                  <a:lnTo>
                    <a:pt x="856110" y="0"/>
                  </a:lnTo>
                  <a:lnTo>
                    <a:pt x="810573" y="0"/>
                  </a:lnTo>
                  <a:lnTo>
                    <a:pt x="810573" y="41490"/>
                  </a:lnTo>
                </a:path>
                <a:path w="9757410" h="3561079">
                  <a:moveTo>
                    <a:pt x="810573" y="59705"/>
                  </a:moveTo>
                  <a:lnTo>
                    <a:pt x="810573" y="95123"/>
                  </a:lnTo>
                </a:path>
                <a:path w="9757410" h="3561079">
                  <a:moveTo>
                    <a:pt x="810573" y="113338"/>
                  </a:moveTo>
                  <a:lnTo>
                    <a:pt x="810573" y="148756"/>
                  </a:lnTo>
                </a:path>
                <a:path w="9757410" h="3561079">
                  <a:moveTo>
                    <a:pt x="810573" y="166971"/>
                  </a:moveTo>
                  <a:lnTo>
                    <a:pt x="810573" y="202390"/>
                  </a:lnTo>
                </a:path>
                <a:path w="9757410" h="3561079">
                  <a:moveTo>
                    <a:pt x="810573" y="220605"/>
                  </a:moveTo>
                  <a:lnTo>
                    <a:pt x="810573" y="256023"/>
                  </a:lnTo>
                </a:path>
                <a:path w="9757410" h="3561079">
                  <a:moveTo>
                    <a:pt x="810573" y="274238"/>
                  </a:moveTo>
                  <a:lnTo>
                    <a:pt x="810573" y="315728"/>
                  </a:lnTo>
                </a:path>
                <a:path w="9757410" h="3561079">
                  <a:moveTo>
                    <a:pt x="3030794" y="0"/>
                  </a:moveTo>
                  <a:lnTo>
                    <a:pt x="3030794" y="45537"/>
                  </a:lnTo>
                  <a:lnTo>
                    <a:pt x="2993352" y="45537"/>
                  </a:lnTo>
                </a:path>
                <a:path w="9757410" h="3561079">
                  <a:moveTo>
                    <a:pt x="2975137" y="45537"/>
                  </a:moveTo>
                  <a:lnTo>
                    <a:pt x="2939718" y="45537"/>
                  </a:lnTo>
                </a:path>
                <a:path w="9757410" h="3561079">
                  <a:moveTo>
                    <a:pt x="2921503" y="45537"/>
                  </a:moveTo>
                  <a:lnTo>
                    <a:pt x="2884061" y="45537"/>
                  </a:lnTo>
                  <a:lnTo>
                    <a:pt x="2884061" y="0"/>
                  </a:lnTo>
                  <a:lnTo>
                    <a:pt x="2921503" y="0"/>
                  </a:lnTo>
                </a:path>
                <a:path w="9757410" h="3561079">
                  <a:moveTo>
                    <a:pt x="2939718" y="0"/>
                  </a:moveTo>
                  <a:lnTo>
                    <a:pt x="2975137" y="0"/>
                  </a:lnTo>
                </a:path>
                <a:path w="9757410" h="3561079">
                  <a:moveTo>
                    <a:pt x="2993352" y="0"/>
                  </a:moveTo>
                  <a:lnTo>
                    <a:pt x="3030794" y="0"/>
                  </a:lnTo>
                </a:path>
                <a:path w="9757410" h="3561079">
                  <a:moveTo>
                    <a:pt x="3866666" y="0"/>
                  </a:moveTo>
                  <a:lnTo>
                    <a:pt x="3866666" y="45537"/>
                  </a:lnTo>
                  <a:lnTo>
                    <a:pt x="3832259" y="45537"/>
                  </a:lnTo>
                </a:path>
                <a:path w="9757410" h="3561079">
                  <a:moveTo>
                    <a:pt x="3814044" y="45537"/>
                  </a:moveTo>
                  <a:lnTo>
                    <a:pt x="3778626" y="45537"/>
                  </a:lnTo>
                </a:path>
                <a:path w="9757410" h="3561079">
                  <a:moveTo>
                    <a:pt x="3760411" y="45537"/>
                  </a:moveTo>
                  <a:lnTo>
                    <a:pt x="3724992" y="45537"/>
                  </a:lnTo>
                </a:path>
                <a:path w="9757410" h="3561079">
                  <a:moveTo>
                    <a:pt x="3706777" y="45537"/>
                  </a:moveTo>
                  <a:lnTo>
                    <a:pt x="3671359" y="45537"/>
                  </a:lnTo>
                </a:path>
                <a:path w="9757410" h="3561079">
                  <a:moveTo>
                    <a:pt x="3653144" y="45537"/>
                  </a:moveTo>
                  <a:lnTo>
                    <a:pt x="3618738" y="45537"/>
                  </a:lnTo>
                  <a:lnTo>
                    <a:pt x="3618738" y="0"/>
                  </a:lnTo>
                  <a:lnTo>
                    <a:pt x="3653144" y="0"/>
                  </a:lnTo>
                </a:path>
                <a:path w="9757410" h="3561079">
                  <a:moveTo>
                    <a:pt x="3671359" y="0"/>
                  </a:moveTo>
                  <a:lnTo>
                    <a:pt x="3706777" y="0"/>
                  </a:lnTo>
                </a:path>
                <a:path w="9757410" h="3561079">
                  <a:moveTo>
                    <a:pt x="3724992" y="0"/>
                  </a:moveTo>
                  <a:lnTo>
                    <a:pt x="3760411" y="0"/>
                  </a:lnTo>
                </a:path>
                <a:path w="9757410" h="3561079">
                  <a:moveTo>
                    <a:pt x="3778626" y="0"/>
                  </a:moveTo>
                  <a:lnTo>
                    <a:pt x="3814044" y="0"/>
                  </a:lnTo>
                </a:path>
                <a:path w="9757410" h="3561079">
                  <a:moveTo>
                    <a:pt x="3832259" y="0"/>
                  </a:moveTo>
                  <a:lnTo>
                    <a:pt x="3866666" y="0"/>
                  </a:lnTo>
                </a:path>
                <a:path w="9757410" h="3561079">
                  <a:moveTo>
                    <a:pt x="4718729" y="0"/>
                  </a:moveTo>
                  <a:lnTo>
                    <a:pt x="4718729" y="45537"/>
                  </a:lnTo>
                  <a:lnTo>
                    <a:pt x="4684322" y="45537"/>
                  </a:lnTo>
                </a:path>
                <a:path w="9757410" h="3561079">
                  <a:moveTo>
                    <a:pt x="4666107" y="45537"/>
                  </a:moveTo>
                  <a:lnTo>
                    <a:pt x="4630689" y="45537"/>
                  </a:lnTo>
                </a:path>
                <a:path w="9757410" h="3561079">
                  <a:moveTo>
                    <a:pt x="4612474" y="45537"/>
                  </a:moveTo>
                  <a:lnTo>
                    <a:pt x="4577056" y="45537"/>
                  </a:lnTo>
                </a:path>
                <a:path w="9757410" h="3561079">
                  <a:moveTo>
                    <a:pt x="4558840" y="45537"/>
                  </a:moveTo>
                  <a:lnTo>
                    <a:pt x="4523422" y="45537"/>
                  </a:lnTo>
                </a:path>
                <a:path w="9757410" h="3561079">
                  <a:moveTo>
                    <a:pt x="4505207" y="45537"/>
                  </a:moveTo>
                  <a:lnTo>
                    <a:pt x="4470801" y="45537"/>
                  </a:lnTo>
                  <a:lnTo>
                    <a:pt x="4470801" y="0"/>
                  </a:lnTo>
                  <a:lnTo>
                    <a:pt x="4505207" y="0"/>
                  </a:lnTo>
                </a:path>
                <a:path w="9757410" h="3561079">
                  <a:moveTo>
                    <a:pt x="4523422" y="0"/>
                  </a:moveTo>
                  <a:lnTo>
                    <a:pt x="4558840" y="0"/>
                  </a:lnTo>
                </a:path>
                <a:path w="9757410" h="3561079">
                  <a:moveTo>
                    <a:pt x="4577056" y="0"/>
                  </a:moveTo>
                  <a:lnTo>
                    <a:pt x="4612474" y="0"/>
                  </a:lnTo>
                </a:path>
                <a:path w="9757410" h="3561079">
                  <a:moveTo>
                    <a:pt x="4630689" y="0"/>
                  </a:moveTo>
                  <a:lnTo>
                    <a:pt x="4666107" y="0"/>
                  </a:lnTo>
                </a:path>
                <a:path w="9757410" h="3561079">
                  <a:moveTo>
                    <a:pt x="4684322" y="0"/>
                  </a:moveTo>
                  <a:lnTo>
                    <a:pt x="4718729" y="0"/>
                  </a:lnTo>
                </a:path>
                <a:path w="9757410" h="3561079">
                  <a:moveTo>
                    <a:pt x="5300601" y="45537"/>
                  </a:moveTo>
                  <a:lnTo>
                    <a:pt x="5265182" y="45537"/>
                  </a:lnTo>
                </a:path>
                <a:path w="9757410" h="3561079">
                  <a:moveTo>
                    <a:pt x="5246967" y="45537"/>
                  </a:moveTo>
                  <a:lnTo>
                    <a:pt x="5209525" y="45537"/>
                  </a:lnTo>
                  <a:lnTo>
                    <a:pt x="5209525" y="0"/>
                  </a:lnTo>
                  <a:lnTo>
                    <a:pt x="5246967" y="0"/>
                  </a:lnTo>
                </a:path>
                <a:path w="9757410" h="3561079">
                  <a:moveTo>
                    <a:pt x="5265182" y="0"/>
                  </a:moveTo>
                  <a:lnTo>
                    <a:pt x="5300601" y="0"/>
                  </a:lnTo>
                </a:path>
                <a:path w="9757410" h="3561079">
                  <a:moveTo>
                    <a:pt x="5318816" y="0"/>
                  </a:moveTo>
                  <a:lnTo>
                    <a:pt x="5356258" y="0"/>
                  </a:lnTo>
                </a:path>
                <a:path w="9757410" h="3561079">
                  <a:moveTo>
                    <a:pt x="5890568" y="0"/>
                  </a:moveTo>
                  <a:lnTo>
                    <a:pt x="5890568" y="45537"/>
                  </a:lnTo>
                  <a:lnTo>
                    <a:pt x="5924975" y="45537"/>
                  </a:lnTo>
                </a:path>
                <a:path w="9757410" h="3561079">
                  <a:moveTo>
                    <a:pt x="5943190" y="45537"/>
                  </a:moveTo>
                  <a:lnTo>
                    <a:pt x="5978608" y="45537"/>
                  </a:lnTo>
                </a:path>
                <a:path w="9757410" h="3561079">
                  <a:moveTo>
                    <a:pt x="5996823" y="45537"/>
                  </a:moveTo>
                  <a:lnTo>
                    <a:pt x="6032242" y="45537"/>
                  </a:lnTo>
                </a:path>
                <a:path w="9757410" h="3561079">
                  <a:moveTo>
                    <a:pt x="6050457" y="45537"/>
                  </a:moveTo>
                  <a:lnTo>
                    <a:pt x="6085875" y="45537"/>
                  </a:lnTo>
                </a:path>
                <a:path w="9757410" h="3561079">
                  <a:moveTo>
                    <a:pt x="6104090" y="45537"/>
                  </a:moveTo>
                  <a:lnTo>
                    <a:pt x="6138497" y="45537"/>
                  </a:lnTo>
                  <a:lnTo>
                    <a:pt x="6138497" y="0"/>
                  </a:lnTo>
                  <a:lnTo>
                    <a:pt x="6104090" y="0"/>
                  </a:lnTo>
                </a:path>
                <a:path w="9757410" h="3561079">
                  <a:moveTo>
                    <a:pt x="6085875" y="0"/>
                  </a:moveTo>
                  <a:lnTo>
                    <a:pt x="6050457" y="0"/>
                  </a:lnTo>
                </a:path>
                <a:path w="9757410" h="3561079">
                  <a:moveTo>
                    <a:pt x="6032242" y="0"/>
                  </a:moveTo>
                  <a:lnTo>
                    <a:pt x="5996823" y="0"/>
                  </a:lnTo>
                </a:path>
                <a:path w="9757410" h="3561079">
                  <a:moveTo>
                    <a:pt x="5978608" y="0"/>
                  </a:moveTo>
                  <a:lnTo>
                    <a:pt x="5943190" y="0"/>
                  </a:lnTo>
                </a:path>
                <a:path w="9757410" h="3561079">
                  <a:moveTo>
                    <a:pt x="5924975" y="0"/>
                  </a:moveTo>
                  <a:lnTo>
                    <a:pt x="5890568" y="0"/>
                  </a:lnTo>
                </a:path>
                <a:path w="9757410" h="3561079">
                  <a:moveTo>
                    <a:pt x="675983" y="3561056"/>
                  </a:moveTo>
                  <a:lnTo>
                    <a:pt x="720509" y="3561056"/>
                  </a:lnTo>
                  <a:lnTo>
                    <a:pt x="720509" y="3527662"/>
                  </a:lnTo>
                </a:path>
                <a:path w="9757410" h="3561079">
                  <a:moveTo>
                    <a:pt x="720509" y="3509447"/>
                  </a:moveTo>
                  <a:lnTo>
                    <a:pt x="720509" y="3474029"/>
                  </a:lnTo>
                </a:path>
                <a:path w="9757410" h="3561079">
                  <a:moveTo>
                    <a:pt x="720509" y="3455813"/>
                  </a:moveTo>
                  <a:lnTo>
                    <a:pt x="720509" y="3420395"/>
                  </a:lnTo>
                </a:path>
                <a:path w="9757410" h="3561079">
                  <a:moveTo>
                    <a:pt x="720509" y="3402180"/>
                  </a:moveTo>
                  <a:lnTo>
                    <a:pt x="720509" y="3366762"/>
                  </a:lnTo>
                </a:path>
                <a:path w="9757410" h="3561079">
                  <a:moveTo>
                    <a:pt x="720509" y="3348547"/>
                  </a:moveTo>
                  <a:lnTo>
                    <a:pt x="720509" y="3313128"/>
                  </a:lnTo>
                </a:path>
                <a:path w="9757410" h="3561079">
                  <a:moveTo>
                    <a:pt x="720509" y="3294913"/>
                  </a:moveTo>
                  <a:lnTo>
                    <a:pt x="720509" y="3259495"/>
                  </a:lnTo>
                </a:path>
                <a:path w="9757410" h="3561079">
                  <a:moveTo>
                    <a:pt x="720509" y="3241280"/>
                  </a:moveTo>
                  <a:lnTo>
                    <a:pt x="720509" y="3205861"/>
                  </a:lnTo>
                </a:path>
                <a:path w="9757410" h="3561079">
                  <a:moveTo>
                    <a:pt x="720509" y="3187646"/>
                  </a:moveTo>
                  <a:lnTo>
                    <a:pt x="720509" y="3155264"/>
                  </a:lnTo>
                  <a:lnTo>
                    <a:pt x="675983" y="3155264"/>
                  </a:lnTo>
                  <a:lnTo>
                    <a:pt x="675983" y="3187646"/>
                  </a:lnTo>
                </a:path>
                <a:path w="9757410" h="3561079">
                  <a:moveTo>
                    <a:pt x="675983" y="3205861"/>
                  </a:moveTo>
                  <a:lnTo>
                    <a:pt x="675983" y="3241280"/>
                  </a:lnTo>
                </a:path>
                <a:path w="9757410" h="3561079">
                  <a:moveTo>
                    <a:pt x="675983" y="3259495"/>
                  </a:moveTo>
                  <a:lnTo>
                    <a:pt x="675983" y="3294913"/>
                  </a:lnTo>
                </a:path>
                <a:path w="9757410" h="3561079">
                  <a:moveTo>
                    <a:pt x="675983" y="3313128"/>
                  </a:moveTo>
                  <a:lnTo>
                    <a:pt x="675983" y="3348547"/>
                  </a:lnTo>
                </a:path>
                <a:path w="9757410" h="3561079">
                  <a:moveTo>
                    <a:pt x="675983" y="3366762"/>
                  </a:moveTo>
                  <a:lnTo>
                    <a:pt x="675983" y="3402180"/>
                  </a:lnTo>
                </a:path>
                <a:path w="9757410" h="3561079">
                  <a:moveTo>
                    <a:pt x="675983" y="3420395"/>
                  </a:moveTo>
                  <a:lnTo>
                    <a:pt x="675983" y="3455813"/>
                  </a:lnTo>
                </a:path>
                <a:path w="9757410" h="3561079">
                  <a:moveTo>
                    <a:pt x="675983" y="3474029"/>
                  </a:moveTo>
                  <a:lnTo>
                    <a:pt x="675983" y="3509447"/>
                  </a:lnTo>
                </a:path>
                <a:path w="9757410" h="3561079">
                  <a:moveTo>
                    <a:pt x="675983" y="3527662"/>
                  </a:moveTo>
                  <a:lnTo>
                    <a:pt x="675983" y="3561056"/>
                  </a:lnTo>
                </a:path>
                <a:path w="9757410" h="3561079">
                  <a:moveTo>
                    <a:pt x="1475425" y="3515519"/>
                  </a:moveTo>
                  <a:lnTo>
                    <a:pt x="1475425" y="3561056"/>
                  </a:lnTo>
                  <a:lnTo>
                    <a:pt x="1441018" y="3561056"/>
                  </a:lnTo>
                </a:path>
                <a:path w="9757410" h="3561079">
                  <a:moveTo>
                    <a:pt x="1423815" y="3561056"/>
                  </a:moveTo>
                  <a:lnTo>
                    <a:pt x="1387385" y="3561056"/>
                  </a:lnTo>
                </a:path>
                <a:path w="9757410" h="3561079">
                  <a:moveTo>
                    <a:pt x="1369170" y="3561056"/>
                  </a:moveTo>
                  <a:lnTo>
                    <a:pt x="1333751" y="3561056"/>
                  </a:lnTo>
                </a:path>
                <a:path w="9757410" h="3561079">
                  <a:moveTo>
                    <a:pt x="1315536" y="3561056"/>
                  </a:moveTo>
                  <a:lnTo>
                    <a:pt x="1280118" y="3561056"/>
                  </a:lnTo>
                </a:path>
                <a:path w="9757410" h="3561079">
                  <a:moveTo>
                    <a:pt x="1261903" y="3561056"/>
                  </a:moveTo>
                  <a:lnTo>
                    <a:pt x="1227497" y="3561056"/>
                  </a:lnTo>
                  <a:lnTo>
                    <a:pt x="1227497" y="3515519"/>
                  </a:lnTo>
                  <a:lnTo>
                    <a:pt x="1261903" y="3515519"/>
                  </a:lnTo>
                </a:path>
                <a:path w="9757410" h="3561079">
                  <a:moveTo>
                    <a:pt x="1280118" y="3515519"/>
                  </a:moveTo>
                  <a:lnTo>
                    <a:pt x="1315536" y="3515519"/>
                  </a:lnTo>
                </a:path>
                <a:path w="9757410" h="3561079">
                  <a:moveTo>
                    <a:pt x="1333751" y="3515519"/>
                  </a:moveTo>
                  <a:lnTo>
                    <a:pt x="1369170" y="3515519"/>
                  </a:lnTo>
                </a:path>
                <a:path w="9757410" h="3561079">
                  <a:moveTo>
                    <a:pt x="1387385" y="3515519"/>
                  </a:moveTo>
                  <a:lnTo>
                    <a:pt x="1423815" y="3515519"/>
                  </a:lnTo>
                </a:path>
                <a:path w="9757410" h="3561079">
                  <a:moveTo>
                    <a:pt x="1441018" y="3515519"/>
                  </a:moveTo>
                  <a:lnTo>
                    <a:pt x="1475425" y="3515519"/>
                  </a:lnTo>
                </a:path>
                <a:path w="9757410" h="3561079">
                  <a:moveTo>
                    <a:pt x="2951862" y="3515519"/>
                  </a:moveTo>
                  <a:lnTo>
                    <a:pt x="2951862" y="3561056"/>
                  </a:lnTo>
                  <a:lnTo>
                    <a:pt x="2917455" y="3561056"/>
                  </a:lnTo>
                </a:path>
                <a:path w="9757410" h="3561079">
                  <a:moveTo>
                    <a:pt x="2899240" y="3561056"/>
                  </a:moveTo>
                  <a:lnTo>
                    <a:pt x="2863822" y="3561056"/>
                  </a:lnTo>
                </a:path>
                <a:path w="9757410" h="3561079">
                  <a:moveTo>
                    <a:pt x="2845607" y="3561056"/>
                  </a:moveTo>
                  <a:lnTo>
                    <a:pt x="2810188" y="3561056"/>
                  </a:lnTo>
                </a:path>
                <a:path w="9757410" h="3561079">
                  <a:moveTo>
                    <a:pt x="2791973" y="3561056"/>
                  </a:moveTo>
                  <a:lnTo>
                    <a:pt x="2756555" y="3561056"/>
                  </a:lnTo>
                </a:path>
                <a:path w="9757410" h="3561079">
                  <a:moveTo>
                    <a:pt x="2738340" y="3561056"/>
                  </a:moveTo>
                  <a:lnTo>
                    <a:pt x="2703934" y="3561056"/>
                  </a:lnTo>
                  <a:lnTo>
                    <a:pt x="2703934" y="3515519"/>
                  </a:lnTo>
                  <a:lnTo>
                    <a:pt x="2738340" y="3515519"/>
                  </a:lnTo>
                </a:path>
                <a:path w="9757410" h="3561079">
                  <a:moveTo>
                    <a:pt x="2756555" y="3515519"/>
                  </a:moveTo>
                  <a:lnTo>
                    <a:pt x="2791973" y="3515519"/>
                  </a:lnTo>
                </a:path>
                <a:path w="9757410" h="3561079">
                  <a:moveTo>
                    <a:pt x="2810188" y="3515519"/>
                  </a:moveTo>
                  <a:lnTo>
                    <a:pt x="2845607" y="3515519"/>
                  </a:lnTo>
                </a:path>
                <a:path w="9757410" h="3561079">
                  <a:moveTo>
                    <a:pt x="2863822" y="3515519"/>
                  </a:moveTo>
                  <a:lnTo>
                    <a:pt x="2899240" y="3515519"/>
                  </a:lnTo>
                </a:path>
                <a:path w="9757410" h="3561079">
                  <a:moveTo>
                    <a:pt x="2917455" y="3515519"/>
                  </a:moveTo>
                  <a:lnTo>
                    <a:pt x="2951862" y="3515519"/>
                  </a:lnTo>
                </a:path>
                <a:path w="9757410" h="3561079">
                  <a:moveTo>
                    <a:pt x="2050213" y="3515519"/>
                  </a:moveTo>
                  <a:lnTo>
                    <a:pt x="2050213" y="3561056"/>
                  </a:lnTo>
                  <a:lnTo>
                    <a:pt x="2012771" y="3561056"/>
                  </a:lnTo>
                </a:path>
                <a:path w="9757410" h="3561079">
                  <a:moveTo>
                    <a:pt x="1994556" y="3561056"/>
                  </a:moveTo>
                  <a:lnTo>
                    <a:pt x="1959137" y="3561056"/>
                  </a:lnTo>
                </a:path>
                <a:path w="9757410" h="3561079">
                  <a:moveTo>
                    <a:pt x="1940922" y="3561056"/>
                  </a:moveTo>
                  <a:lnTo>
                    <a:pt x="1903480" y="3561056"/>
                  </a:lnTo>
                  <a:lnTo>
                    <a:pt x="1903480" y="3515519"/>
                  </a:lnTo>
                  <a:lnTo>
                    <a:pt x="1940922" y="3515519"/>
                  </a:lnTo>
                </a:path>
                <a:path w="9757410" h="3561079">
                  <a:moveTo>
                    <a:pt x="1959137" y="3515519"/>
                  </a:moveTo>
                  <a:lnTo>
                    <a:pt x="1994556" y="3515519"/>
                  </a:lnTo>
                </a:path>
                <a:path w="9757410" h="3561079">
                  <a:moveTo>
                    <a:pt x="2012771" y="3515519"/>
                  </a:moveTo>
                  <a:lnTo>
                    <a:pt x="2050213" y="3515519"/>
                  </a:lnTo>
                </a:path>
                <a:path w="9757410" h="3561079">
                  <a:moveTo>
                    <a:pt x="9757235" y="518119"/>
                  </a:moveTo>
                  <a:lnTo>
                    <a:pt x="9712709" y="518119"/>
                  </a:lnTo>
                  <a:lnTo>
                    <a:pt x="9712709" y="483712"/>
                  </a:lnTo>
                </a:path>
                <a:path w="9757410" h="3561079">
                  <a:moveTo>
                    <a:pt x="9712709" y="465497"/>
                  </a:moveTo>
                  <a:lnTo>
                    <a:pt x="9712709" y="430079"/>
                  </a:lnTo>
                </a:path>
                <a:path w="9757410" h="3561079">
                  <a:moveTo>
                    <a:pt x="9712709" y="411864"/>
                  </a:moveTo>
                  <a:lnTo>
                    <a:pt x="9712709" y="376445"/>
                  </a:lnTo>
                </a:path>
                <a:path w="9757410" h="3561079">
                  <a:moveTo>
                    <a:pt x="9712709" y="358230"/>
                  </a:moveTo>
                  <a:lnTo>
                    <a:pt x="9712709" y="322812"/>
                  </a:lnTo>
                </a:path>
                <a:path w="9757410" h="3561079">
                  <a:moveTo>
                    <a:pt x="9712709" y="304597"/>
                  </a:moveTo>
                  <a:lnTo>
                    <a:pt x="9712709" y="270191"/>
                  </a:lnTo>
                  <a:lnTo>
                    <a:pt x="9757235" y="270191"/>
                  </a:lnTo>
                  <a:lnTo>
                    <a:pt x="9757235" y="304597"/>
                  </a:lnTo>
                </a:path>
                <a:path w="9757410" h="3561079">
                  <a:moveTo>
                    <a:pt x="9757235" y="322812"/>
                  </a:moveTo>
                  <a:lnTo>
                    <a:pt x="9757235" y="358230"/>
                  </a:lnTo>
                </a:path>
                <a:path w="9757410" h="3561079">
                  <a:moveTo>
                    <a:pt x="9757235" y="376445"/>
                  </a:moveTo>
                  <a:lnTo>
                    <a:pt x="9757235" y="411864"/>
                  </a:lnTo>
                </a:path>
                <a:path w="9757410" h="3561079">
                  <a:moveTo>
                    <a:pt x="9757235" y="430079"/>
                  </a:moveTo>
                  <a:lnTo>
                    <a:pt x="9757235" y="465497"/>
                  </a:lnTo>
                </a:path>
                <a:path w="9757410" h="3561079">
                  <a:moveTo>
                    <a:pt x="9757235" y="483712"/>
                  </a:moveTo>
                  <a:lnTo>
                    <a:pt x="9757235" y="518119"/>
                  </a:lnTo>
                </a:path>
                <a:path w="9757410" h="3561079">
                  <a:moveTo>
                    <a:pt x="9757235" y="1561440"/>
                  </a:moveTo>
                  <a:lnTo>
                    <a:pt x="9712709" y="1561440"/>
                  </a:lnTo>
                  <a:lnTo>
                    <a:pt x="9712709" y="1536142"/>
                  </a:lnTo>
                </a:path>
                <a:path w="9757410" h="3561079">
                  <a:moveTo>
                    <a:pt x="9712709" y="1517927"/>
                  </a:moveTo>
                  <a:lnTo>
                    <a:pt x="9712709" y="1482508"/>
                  </a:lnTo>
                </a:path>
                <a:path w="9757410" h="3561079">
                  <a:moveTo>
                    <a:pt x="9712709" y="1464293"/>
                  </a:moveTo>
                  <a:lnTo>
                    <a:pt x="9712709" y="1428875"/>
                  </a:lnTo>
                </a:path>
                <a:path w="9757410" h="3561079">
                  <a:moveTo>
                    <a:pt x="9712709" y="1410660"/>
                  </a:moveTo>
                  <a:lnTo>
                    <a:pt x="9712709" y="1375241"/>
                  </a:lnTo>
                </a:path>
                <a:path w="9757410" h="3561079">
                  <a:moveTo>
                    <a:pt x="9712709" y="1357026"/>
                  </a:moveTo>
                  <a:lnTo>
                    <a:pt x="9712709" y="1321608"/>
                  </a:lnTo>
                </a:path>
                <a:path w="9757410" h="3561079">
                  <a:moveTo>
                    <a:pt x="9712709" y="1303393"/>
                  </a:moveTo>
                  <a:lnTo>
                    <a:pt x="9712709" y="1267975"/>
                  </a:lnTo>
                </a:path>
                <a:path w="9757410" h="3561079">
                  <a:moveTo>
                    <a:pt x="9712709" y="1249759"/>
                  </a:moveTo>
                  <a:lnTo>
                    <a:pt x="9712709" y="1223449"/>
                  </a:lnTo>
                  <a:lnTo>
                    <a:pt x="9757235" y="1223449"/>
                  </a:lnTo>
                  <a:lnTo>
                    <a:pt x="9757235" y="1249759"/>
                  </a:lnTo>
                </a:path>
                <a:path w="9757410" h="3561079">
                  <a:moveTo>
                    <a:pt x="9757235" y="1267975"/>
                  </a:moveTo>
                  <a:lnTo>
                    <a:pt x="9757235" y="1303393"/>
                  </a:lnTo>
                </a:path>
                <a:path w="9757410" h="3561079">
                  <a:moveTo>
                    <a:pt x="9757235" y="1321608"/>
                  </a:moveTo>
                  <a:lnTo>
                    <a:pt x="9757235" y="1357026"/>
                  </a:lnTo>
                </a:path>
                <a:path w="9757410" h="3561079">
                  <a:moveTo>
                    <a:pt x="9757235" y="1375241"/>
                  </a:moveTo>
                  <a:lnTo>
                    <a:pt x="9757235" y="1410660"/>
                  </a:lnTo>
                </a:path>
                <a:path w="9757410" h="3561079">
                  <a:moveTo>
                    <a:pt x="9757235" y="1428875"/>
                  </a:moveTo>
                  <a:lnTo>
                    <a:pt x="9757235" y="1464293"/>
                  </a:lnTo>
                </a:path>
                <a:path w="9757410" h="3561079">
                  <a:moveTo>
                    <a:pt x="9757235" y="1482508"/>
                  </a:moveTo>
                  <a:lnTo>
                    <a:pt x="9757235" y="1517927"/>
                  </a:lnTo>
                </a:path>
                <a:path w="9757410" h="3561079">
                  <a:moveTo>
                    <a:pt x="9757235" y="1536142"/>
                  </a:moveTo>
                  <a:lnTo>
                    <a:pt x="9757235" y="1561440"/>
                  </a:lnTo>
                </a:path>
                <a:path w="9757410" h="3561079">
                  <a:moveTo>
                    <a:pt x="9757235" y="2404396"/>
                  </a:moveTo>
                  <a:lnTo>
                    <a:pt x="9712709" y="2404396"/>
                  </a:lnTo>
                  <a:lnTo>
                    <a:pt x="9712709" y="2379097"/>
                  </a:lnTo>
                </a:path>
                <a:path w="9757410" h="3561079">
                  <a:moveTo>
                    <a:pt x="9712709" y="2360882"/>
                  </a:moveTo>
                  <a:lnTo>
                    <a:pt x="9712709" y="2325464"/>
                  </a:lnTo>
                </a:path>
                <a:path w="9757410" h="3561079">
                  <a:moveTo>
                    <a:pt x="9712709" y="2307249"/>
                  </a:moveTo>
                  <a:lnTo>
                    <a:pt x="9712709" y="2271830"/>
                  </a:lnTo>
                </a:path>
                <a:path w="9757410" h="3561079">
                  <a:moveTo>
                    <a:pt x="9712709" y="2253615"/>
                  </a:moveTo>
                  <a:lnTo>
                    <a:pt x="9712709" y="2217185"/>
                  </a:lnTo>
                </a:path>
                <a:path w="9757410" h="3561079">
                  <a:moveTo>
                    <a:pt x="9712709" y="2199982"/>
                  </a:moveTo>
                  <a:lnTo>
                    <a:pt x="9712709" y="2163552"/>
                  </a:lnTo>
                </a:path>
                <a:path w="9757410" h="3561079">
                  <a:moveTo>
                    <a:pt x="9712709" y="2146348"/>
                  </a:moveTo>
                  <a:lnTo>
                    <a:pt x="9712709" y="2109918"/>
                  </a:lnTo>
                </a:path>
                <a:path w="9757410" h="3561079">
                  <a:moveTo>
                    <a:pt x="9712709" y="2092715"/>
                  </a:moveTo>
                  <a:lnTo>
                    <a:pt x="9712709" y="2066404"/>
                  </a:lnTo>
                  <a:lnTo>
                    <a:pt x="9757235" y="2066404"/>
                  </a:lnTo>
                  <a:lnTo>
                    <a:pt x="9757235" y="2092715"/>
                  </a:lnTo>
                </a:path>
                <a:path w="9757410" h="3561079">
                  <a:moveTo>
                    <a:pt x="9757235" y="2109918"/>
                  </a:moveTo>
                  <a:lnTo>
                    <a:pt x="9757235" y="2146348"/>
                  </a:lnTo>
                </a:path>
                <a:path w="9757410" h="3561079">
                  <a:moveTo>
                    <a:pt x="9757235" y="2163552"/>
                  </a:moveTo>
                  <a:lnTo>
                    <a:pt x="9757235" y="2199982"/>
                  </a:lnTo>
                </a:path>
                <a:path w="9757410" h="3561079">
                  <a:moveTo>
                    <a:pt x="9757235" y="2217185"/>
                  </a:moveTo>
                  <a:lnTo>
                    <a:pt x="9757235" y="2253615"/>
                  </a:lnTo>
                </a:path>
                <a:path w="9757410" h="3561079">
                  <a:moveTo>
                    <a:pt x="9757235" y="2271830"/>
                  </a:moveTo>
                  <a:lnTo>
                    <a:pt x="9757235" y="2307249"/>
                  </a:lnTo>
                </a:path>
                <a:path w="9757410" h="3561079">
                  <a:moveTo>
                    <a:pt x="9757235" y="2325464"/>
                  </a:moveTo>
                  <a:lnTo>
                    <a:pt x="9757235" y="2360882"/>
                  </a:lnTo>
                </a:path>
                <a:path w="9757410" h="3561079">
                  <a:moveTo>
                    <a:pt x="9757235" y="2379097"/>
                  </a:moveTo>
                  <a:lnTo>
                    <a:pt x="9757235" y="2404396"/>
                  </a:lnTo>
                </a:path>
                <a:path w="9757410" h="3561079">
                  <a:moveTo>
                    <a:pt x="9757235" y="3199790"/>
                  </a:moveTo>
                  <a:lnTo>
                    <a:pt x="9712709" y="3199790"/>
                  </a:lnTo>
                  <a:lnTo>
                    <a:pt x="9712709" y="3165383"/>
                  </a:lnTo>
                </a:path>
                <a:path w="9757410" h="3561079">
                  <a:moveTo>
                    <a:pt x="9712709" y="3148180"/>
                  </a:moveTo>
                  <a:lnTo>
                    <a:pt x="9712709" y="3111750"/>
                  </a:lnTo>
                </a:path>
                <a:path w="9757410" h="3561079">
                  <a:moveTo>
                    <a:pt x="9712709" y="3093535"/>
                  </a:moveTo>
                  <a:lnTo>
                    <a:pt x="9712709" y="3058117"/>
                  </a:lnTo>
                </a:path>
                <a:path w="9757410" h="3561079">
                  <a:moveTo>
                    <a:pt x="9712709" y="3039901"/>
                  </a:moveTo>
                  <a:lnTo>
                    <a:pt x="9712709" y="3004483"/>
                  </a:lnTo>
                </a:path>
                <a:path w="9757410" h="3561079">
                  <a:moveTo>
                    <a:pt x="9712709" y="2986268"/>
                  </a:moveTo>
                  <a:lnTo>
                    <a:pt x="9712709" y="2951862"/>
                  </a:lnTo>
                  <a:lnTo>
                    <a:pt x="9757235" y="2951862"/>
                  </a:lnTo>
                  <a:lnTo>
                    <a:pt x="9757235" y="2986268"/>
                  </a:lnTo>
                </a:path>
                <a:path w="9757410" h="3561079">
                  <a:moveTo>
                    <a:pt x="9757235" y="3004483"/>
                  </a:moveTo>
                  <a:lnTo>
                    <a:pt x="9757235" y="3039901"/>
                  </a:lnTo>
                </a:path>
                <a:path w="9757410" h="3561079">
                  <a:moveTo>
                    <a:pt x="9757235" y="3058117"/>
                  </a:moveTo>
                  <a:lnTo>
                    <a:pt x="9757235" y="3093535"/>
                  </a:lnTo>
                </a:path>
                <a:path w="9757410" h="3561079">
                  <a:moveTo>
                    <a:pt x="9757235" y="3111750"/>
                  </a:moveTo>
                  <a:lnTo>
                    <a:pt x="9757235" y="3148180"/>
                  </a:lnTo>
                </a:path>
                <a:path w="9757410" h="3561079">
                  <a:moveTo>
                    <a:pt x="9757235" y="3165383"/>
                  </a:moveTo>
                  <a:lnTo>
                    <a:pt x="9757235" y="3199790"/>
                  </a:lnTo>
                </a:path>
                <a:path w="9757410" h="3561079">
                  <a:moveTo>
                    <a:pt x="8946662" y="315728"/>
                  </a:moveTo>
                  <a:lnTo>
                    <a:pt x="8901124" y="315728"/>
                  </a:lnTo>
                  <a:lnTo>
                    <a:pt x="8901124" y="274238"/>
                  </a:lnTo>
                </a:path>
                <a:path w="9757410" h="3561079">
                  <a:moveTo>
                    <a:pt x="8901124" y="256023"/>
                  </a:moveTo>
                  <a:lnTo>
                    <a:pt x="8901124" y="220605"/>
                  </a:lnTo>
                </a:path>
                <a:path w="9757410" h="3561079">
                  <a:moveTo>
                    <a:pt x="8901124" y="202390"/>
                  </a:moveTo>
                  <a:lnTo>
                    <a:pt x="8901124" y="166971"/>
                  </a:lnTo>
                </a:path>
                <a:path w="9757410" h="3561079">
                  <a:moveTo>
                    <a:pt x="8901124" y="148756"/>
                  </a:moveTo>
                  <a:lnTo>
                    <a:pt x="8901124" y="113338"/>
                  </a:lnTo>
                </a:path>
                <a:path w="9757410" h="3561079">
                  <a:moveTo>
                    <a:pt x="8901124" y="95123"/>
                  </a:moveTo>
                  <a:lnTo>
                    <a:pt x="8901124" y="59705"/>
                  </a:lnTo>
                </a:path>
                <a:path w="9757410" h="3561079">
                  <a:moveTo>
                    <a:pt x="8901124" y="41490"/>
                  </a:moveTo>
                  <a:lnTo>
                    <a:pt x="8901124" y="0"/>
                  </a:lnTo>
                  <a:lnTo>
                    <a:pt x="8946662" y="0"/>
                  </a:lnTo>
                  <a:lnTo>
                    <a:pt x="8946662" y="41490"/>
                  </a:lnTo>
                </a:path>
                <a:path w="9757410" h="3561079">
                  <a:moveTo>
                    <a:pt x="8946662" y="59705"/>
                  </a:moveTo>
                  <a:lnTo>
                    <a:pt x="8946662" y="95123"/>
                  </a:lnTo>
                </a:path>
                <a:path w="9757410" h="3561079">
                  <a:moveTo>
                    <a:pt x="8946662" y="113338"/>
                  </a:moveTo>
                  <a:lnTo>
                    <a:pt x="8946662" y="148756"/>
                  </a:lnTo>
                </a:path>
                <a:path w="9757410" h="3561079">
                  <a:moveTo>
                    <a:pt x="8946662" y="166971"/>
                  </a:moveTo>
                  <a:lnTo>
                    <a:pt x="8946662" y="202390"/>
                  </a:lnTo>
                </a:path>
                <a:path w="9757410" h="3561079">
                  <a:moveTo>
                    <a:pt x="8946662" y="220605"/>
                  </a:moveTo>
                  <a:lnTo>
                    <a:pt x="8946662" y="256023"/>
                  </a:lnTo>
                </a:path>
                <a:path w="9757410" h="3561079">
                  <a:moveTo>
                    <a:pt x="8946662" y="274238"/>
                  </a:moveTo>
                  <a:lnTo>
                    <a:pt x="8946662" y="315728"/>
                  </a:lnTo>
                </a:path>
                <a:path w="9757410" h="3561079">
                  <a:moveTo>
                    <a:pt x="7459093" y="247928"/>
                  </a:moveTo>
                  <a:lnTo>
                    <a:pt x="7413555" y="247928"/>
                  </a:lnTo>
                  <a:lnTo>
                    <a:pt x="7413555" y="213521"/>
                  </a:lnTo>
                </a:path>
                <a:path w="9757410" h="3561079">
                  <a:moveTo>
                    <a:pt x="7413555" y="195306"/>
                  </a:moveTo>
                  <a:lnTo>
                    <a:pt x="7413555" y="159888"/>
                  </a:lnTo>
                </a:path>
                <a:path w="9757410" h="3561079">
                  <a:moveTo>
                    <a:pt x="7413555" y="141673"/>
                  </a:moveTo>
                  <a:lnTo>
                    <a:pt x="7413555" y="106254"/>
                  </a:lnTo>
                </a:path>
                <a:path w="9757410" h="3561079">
                  <a:moveTo>
                    <a:pt x="7413555" y="88039"/>
                  </a:moveTo>
                  <a:lnTo>
                    <a:pt x="7413555" y="52621"/>
                  </a:lnTo>
                </a:path>
                <a:path w="9757410" h="3561079">
                  <a:moveTo>
                    <a:pt x="7413555" y="34406"/>
                  </a:moveTo>
                  <a:lnTo>
                    <a:pt x="7413555" y="0"/>
                  </a:lnTo>
                  <a:lnTo>
                    <a:pt x="7459093" y="0"/>
                  </a:lnTo>
                  <a:lnTo>
                    <a:pt x="7459093" y="34406"/>
                  </a:lnTo>
                </a:path>
                <a:path w="9757410" h="3561079">
                  <a:moveTo>
                    <a:pt x="7459093" y="52621"/>
                  </a:moveTo>
                  <a:lnTo>
                    <a:pt x="7459093" y="88039"/>
                  </a:lnTo>
                </a:path>
                <a:path w="9757410" h="3561079">
                  <a:moveTo>
                    <a:pt x="7459093" y="106254"/>
                  </a:moveTo>
                  <a:lnTo>
                    <a:pt x="7459093" y="141673"/>
                  </a:lnTo>
                </a:path>
                <a:path w="9757410" h="3561079">
                  <a:moveTo>
                    <a:pt x="7459093" y="159888"/>
                  </a:moveTo>
                  <a:lnTo>
                    <a:pt x="7459093" y="195306"/>
                  </a:lnTo>
                </a:path>
                <a:path w="9757410" h="3561079">
                  <a:moveTo>
                    <a:pt x="7459093" y="213521"/>
                  </a:moveTo>
                  <a:lnTo>
                    <a:pt x="7459093" y="247928"/>
                  </a:lnTo>
                </a:path>
                <a:path w="9757410" h="3561079">
                  <a:moveTo>
                    <a:pt x="6726440" y="0"/>
                  </a:moveTo>
                  <a:lnTo>
                    <a:pt x="6726440" y="45537"/>
                  </a:lnTo>
                  <a:lnTo>
                    <a:pt x="6763882" y="45537"/>
                  </a:lnTo>
                </a:path>
                <a:path w="9757410" h="3561079">
                  <a:moveTo>
                    <a:pt x="6782098" y="45537"/>
                  </a:moveTo>
                  <a:lnTo>
                    <a:pt x="6817516" y="45537"/>
                  </a:lnTo>
                </a:path>
                <a:path w="9757410" h="3561079">
                  <a:moveTo>
                    <a:pt x="6835731" y="45537"/>
                  </a:moveTo>
                  <a:lnTo>
                    <a:pt x="6873173" y="45537"/>
                  </a:lnTo>
                  <a:lnTo>
                    <a:pt x="6873173" y="0"/>
                  </a:lnTo>
                  <a:lnTo>
                    <a:pt x="6835731" y="0"/>
                  </a:lnTo>
                </a:path>
                <a:path w="9757410" h="3561079">
                  <a:moveTo>
                    <a:pt x="6817516" y="0"/>
                  </a:moveTo>
                  <a:lnTo>
                    <a:pt x="6782098" y="0"/>
                  </a:lnTo>
                </a:path>
                <a:path w="9757410" h="3561079">
                  <a:moveTo>
                    <a:pt x="6763882" y="0"/>
                  </a:moveTo>
                  <a:lnTo>
                    <a:pt x="6726440" y="0"/>
                  </a:lnTo>
                </a:path>
                <a:path w="9757410" h="3561079">
                  <a:moveTo>
                    <a:pt x="8281810" y="3515519"/>
                  </a:moveTo>
                  <a:lnTo>
                    <a:pt x="8281810" y="3561056"/>
                  </a:lnTo>
                  <a:lnTo>
                    <a:pt x="8316216" y="3561056"/>
                  </a:lnTo>
                </a:path>
                <a:path w="9757410" h="3561079">
                  <a:moveTo>
                    <a:pt x="8334431" y="3561056"/>
                  </a:moveTo>
                  <a:lnTo>
                    <a:pt x="8369849" y="3561056"/>
                  </a:lnTo>
                </a:path>
                <a:path w="9757410" h="3561079">
                  <a:moveTo>
                    <a:pt x="8388064" y="3561056"/>
                  </a:moveTo>
                  <a:lnTo>
                    <a:pt x="8423483" y="3561056"/>
                  </a:lnTo>
                </a:path>
                <a:path w="9757410" h="3561079">
                  <a:moveTo>
                    <a:pt x="8441698" y="3561056"/>
                  </a:moveTo>
                  <a:lnTo>
                    <a:pt x="8477116" y="3561056"/>
                  </a:lnTo>
                </a:path>
                <a:path w="9757410" h="3561079">
                  <a:moveTo>
                    <a:pt x="8495331" y="3561056"/>
                  </a:moveTo>
                  <a:lnTo>
                    <a:pt x="8529738" y="3561056"/>
                  </a:lnTo>
                  <a:lnTo>
                    <a:pt x="8529738" y="3515519"/>
                  </a:lnTo>
                  <a:lnTo>
                    <a:pt x="8495331" y="3515519"/>
                  </a:lnTo>
                </a:path>
                <a:path w="9757410" h="3561079">
                  <a:moveTo>
                    <a:pt x="8477116" y="3515519"/>
                  </a:moveTo>
                  <a:lnTo>
                    <a:pt x="8441698" y="3515519"/>
                  </a:lnTo>
                </a:path>
                <a:path w="9757410" h="3561079">
                  <a:moveTo>
                    <a:pt x="8423483" y="3515519"/>
                  </a:moveTo>
                  <a:lnTo>
                    <a:pt x="8388064" y="3515519"/>
                  </a:lnTo>
                </a:path>
                <a:path w="9757410" h="3561079">
                  <a:moveTo>
                    <a:pt x="8369849" y="3515519"/>
                  </a:moveTo>
                  <a:lnTo>
                    <a:pt x="8334431" y="3515519"/>
                  </a:lnTo>
                </a:path>
                <a:path w="9757410" h="3561079">
                  <a:moveTo>
                    <a:pt x="8316216" y="3515519"/>
                  </a:moveTo>
                  <a:lnTo>
                    <a:pt x="8281810" y="3515519"/>
                  </a:lnTo>
                </a:path>
                <a:path w="9757410" h="3561079">
                  <a:moveTo>
                    <a:pt x="6805372" y="3515519"/>
                  </a:moveTo>
                  <a:lnTo>
                    <a:pt x="6805372" y="3561056"/>
                  </a:lnTo>
                  <a:lnTo>
                    <a:pt x="6839779" y="3561056"/>
                  </a:lnTo>
                </a:path>
                <a:path w="9757410" h="3561079">
                  <a:moveTo>
                    <a:pt x="6857994" y="3561056"/>
                  </a:moveTo>
                  <a:lnTo>
                    <a:pt x="6893412" y="3561056"/>
                  </a:lnTo>
                </a:path>
                <a:path w="9757410" h="3561079">
                  <a:moveTo>
                    <a:pt x="6911627" y="3561056"/>
                  </a:moveTo>
                  <a:lnTo>
                    <a:pt x="6947046" y="3561056"/>
                  </a:lnTo>
                </a:path>
                <a:path w="9757410" h="3561079">
                  <a:moveTo>
                    <a:pt x="6965261" y="3561056"/>
                  </a:moveTo>
                  <a:lnTo>
                    <a:pt x="7000679" y="3561056"/>
                  </a:lnTo>
                </a:path>
                <a:path w="9757410" h="3561079">
                  <a:moveTo>
                    <a:pt x="7018894" y="3561056"/>
                  </a:moveTo>
                  <a:lnTo>
                    <a:pt x="7053301" y="3561056"/>
                  </a:lnTo>
                  <a:lnTo>
                    <a:pt x="7053301" y="3515519"/>
                  </a:lnTo>
                  <a:lnTo>
                    <a:pt x="7018894" y="3515519"/>
                  </a:lnTo>
                </a:path>
                <a:path w="9757410" h="3561079">
                  <a:moveTo>
                    <a:pt x="7000679" y="3515519"/>
                  </a:moveTo>
                  <a:lnTo>
                    <a:pt x="6965261" y="3515519"/>
                  </a:lnTo>
                </a:path>
                <a:path w="9757410" h="3561079">
                  <a:moveTo>
                    <a:pt x="6947046" y="3515519"/>
                  </a:moveTo>
                  <a:lnTo>
                    <a:pt x="6911627" y="3515519"/>
                  </a:lnTo>
                </a:path>
                <a:path w="9757410" h="3561079">
                  <a:moveTo>
                    <a:pt x="6893412" y="3515519"/>
                  </a:moveTo>
                  <a:lnTo>
                    <a:pt x="6857994" y="3515519"/>
                  </a:lnTo>
                </a:path>
                <a:path w="9757410" h="3561079">
                  <a:moveTo>
                    <a:pt x="6839779" y="3515519"/>
                  </a:moveTo>
                  <a:lnTo>
                    <a:pt x="6805372" y="3515519"/>
                  </a:lnTo>
                </a:path>
                <a:path w="9757410" h="3561079">
                  <a:moveTo>
                    <a:pt x="7762678" y="3561056"/>
                  </a:moveTo>
                  <a:lnTo>
                    <a:pt x="7798097" y="3561056"/>
                  </a:lnTo>
                </a:path>
                <a:path w="9757410" h="3561079">
                  <a:moveTo>
                    <a:pt x="7816312" y="3561056"/>
                  </a:moveTo>
                  <a:lnTo>
                    <a:pt x="7853754" y="3561056"/>
                  </a:lnTo>
                  <a:lnTo>
                    <a:pt x="7853754" y="3515519"/>
                  </a:lnTo>
                  <a:lnTo>
                    <a:pt x="7816312" y="3515519"/>
                  </a:lnTo>
                </a:path>
                <a:path w="9757410" h="3561079">
                  <a:moveTo>
                    <a:pt x="7798097" y="3515519"/>
                  </a:moveTo>
                  <a:lnTo>
                    <a:pt x="7762678" y="3515519"/>
                  </a:lnTo>
                </a:path>
                <a:path w="9757410" h="3561079">
                  <a:moveTo>
                    <a:pt x="7744463" y="3515519"/>
                  </a:moveTo>
                  <a:lnTo>
                    <a:pt x="7707021" y="3515519"/>
                  </a:lnTo>
                </a:path>
                <a:path w="9757410" h="3561079">
                  <a:moveTo>
                    <a:pt x="9081251" y="3561056"/>
                  </a:moveTo>
                  <a:lnTo>
                    <a:pt x="9036725" y="3561056"/>
                  </a:lnTo>
                  <a:lnTo>
                    <a:pt x="9036725" y="3527662"/>
                  </a:lnTo>
                </a:path>
                <a:path w="9757410" h="3561079">
                  <a:moveTo>
                    <a:pt x="9036725" y="3509447"/>
                  </a:moveTo>
                  <a:lnTo>
                    <a:pt x="9036725" y="3474029"/>
                  </a:lnTo>
                </a:path>
                <a:path w="9757410" h="3561079">
                  <a:moveTo>
                    <a:pt x="9036725" y="3455813"/>
                  </a:moveTo>
                  <a:lnTo>
                    <a:pt x="9036725" y="3420395"/>
                  </a:lnTo>
                </a:path>
                <a:path w="9757410" h="3561079">
                  <a:moveTo>
                    <a:pt x="9036725" y="3402180"/>
                  </a:moveTo>
                  <a:lnTo>
                    <a:pt x="9036725" y="3366762"/>
                  </a:lnTo>
                </a:path>
                <a:path w="9757410" h="3561079">
                  <a:moveTo>
                    <a:pt x="9036725" y="3348547"/>
                  </a:moveTo>
                  <a:lnTo>
                    <a:pt x="9036725" y="3313128"/>
                  </a:lnTo>
                </a:path>
                <a:path w="9757410" h="3561079">
                  <a:moveTo>
                    <a:pt x="9036725" y="3294913"/>
                  </a:moveTo>
                  <a:lnTo>
                    <a:pt x="9036725" y="3259495"/>
                  </a:lnTo>
                </a:path>
                <a:path w="9757410" h="3561079">
                  <a:moveTo>
                    <a:pt x="9036725" y="3241280"/>
                  </a:moveTo>
                  <a:lnTo>
                    <a:pt x="9036725" y="3205861"/>
                  </a:lnTo>
                </a:path>
                <a:path w="9757410" h="3561079">
                  <a:moveTo>
                    <a:pt x="9036725" y="3187646"/>
                  </a:moveTo>
                  <a:lnTo>
                    <a:pt x="9036725" y="3155264"/>
                  </a:lnTo>
                  <a:lnTo>
                    <a:pt x="9081251" y="3155264"/>
                  </a:lnTo>
                  <a:lnTo>
                    <a:pt x="9081251" y="3187646"/>
                  </a:lnTo>
                </a:path>
                <a:path w="9757410" h="3561079">
                  <a:moveTo>
                    <a:pt x="9081251" y="3205861"/>
                  </a:moveTo>
                  <a:lnTo>
                    <a:pt x="9081251" y="3241280"/>
                  </a:lnTo>
                </a:path>
                <a:path w="9757410" h="3561079">
                  <a:moveTo>
                    <a:pt x="9081251" y="3259495"/>
                  </a:moveTo>
                  <a:lnTo>
                    <a:pt x="9081251" y="3294913"/>
                  </a:lnTo>
                </a:path>
                <a:path w="9757410" h="3561079">
                  <a:moveTo>
                    <a:pt x="9081251" y="3313128"/>
                  </a:moveTo>
                  <a:lnTo>
                    <a:pt x="9081251" y="3348547"/>
                  </a:lnTo>
                </a:path>
                <a:path w="9757410" h="3561079">
                  <a:moveTo>
                    <a:pt x="9081251" y="3366762"/>
                  </a:moveTo>
                  <a:lnTo>
                    <a:pt x="9081251" y="3402180"/>
                  </a:lnTo>
                </a:path>
                <a:path w="9757410" h="3561079">
                  <a:moveTo>
                    <a:pt x="9081251" y="3420395"/>
                  </a:moveTo>
                  <a:lnTo>
                    <a:pt x="9081251" y="3455813"/>
                  </a:lnTo>
                </a:path>
                <a:path w="9757410" h="3561079">
                  <a:moveTo>
                    <a:pt x="9081251" y="3474029"/>
                  </a:moveTo>
                  <a:lnTo>
                    <a:pt x="9081251" y="3509447"/>
                  </a:lnTo>
                </a:path>
                <a:path w="9757410" h="3561079">
                  <a:moveTo>
                    <a:pt x="9081251" y="3527662"/>
                  </a:moveTo>
                  <a:lnTo>
                    <a:pt x="9081251" y="3561056"/>
                  </a:lnTo>
                </a:path>
                <a:path w="9757410" h="3561079">
                  <a:moveTo>
                    <a:pt x="1712221" y="913792"/>
                  </a:moveTo>
                  <a:lnTo>
                    <a:pt x="1712221" y="941114"/>
                  </a:lnTo>
                </a:path>
                <a:path w="9757410" h="3561079">
                  <a:moveTo>
                    <a:pt x="1712221" y="959329"/>
                  </a:moveTo>
                  <a:lnTo>
                    <a:pt x="1712221" y="994748"/>
                  </a:lnTo>
                </a:path>
                <a:path w="9757410" h="3561079">
                  <a:moveTo>
                    <a:pt x="1712221" y="1012963"/>
                  </a:moveTo>
                  <a:lnTo>
                    <a:pt x="1712221" y="1048381"/>
                  </a:lnTo>
                </a:path>
                <a:path w="9757410" h="3561079">
                  <a:moveTo>
                    <a:pt x="1712221" y="1066596"/>
                  </a:moveTo>
                  <a:lnTo>
                    <a:pt x="1712221" y="1093919"/>
                  </a:lnTo>
                  <a:lnTo>
                    <a:pt x="1667695" y="1093919"/>
                  </a:lnTo>
                  <a:lnTo>
                    <a:pt x="1667695" y="1066596"/>
                  </a:lnTo>
                </a:path>
                <a:path w="9757410" h="3561079">
                  <a:moveTo>
                    <a:pt x="1667695" y="1048381"/>
                  </a:moveTo>
                  <a:lnTo>
                    <a:pt x="1667695" y="1012963"/>
                  </a:lnTo>
                </a:path>
                <a:path w="9757410" h="3561079">
                  <a:moveTo>
                    <a:pt x="1667695" y="994748"/>
                  </a:moveTo>
                  <a:lnTo>
                    <a:pt x="1667695" y="959329"/>
                  </a:lnTo>
                </a:path>
                <a:path w="9757410" h="3561079">
                  <a:moveTo>
                    <a:pt x="1667695" y="941114"/>
                  </a:moveTo>
                  <a:lnTo>
                    <a:pt x="1667695" y="913792"/>
                  </a:lnTo>
                  <a:lnTo>
                    <a:pt x="1712221" y="913792"/>
                  </a:lnTo>
                </a:path>
                <a:path w="9757410" h="3561079">
                  <a:moveTo>
                    <a:pt x="2343679" y="913792"/>
                  </a:moveTo>
                  <a:lnTo>
                    <a:pt x="2343679" y="941114"/>
                  </a:lnTo>
                </a:path>
                <a:path w="9757410" h="3561079">
                  <a:moveTo>
                    <a:pt x="2343679" y="959329"/>
                  </a:moveTo>
                  <a:lnTo>
                    <a:pt x="2343679" y="994748"/>
                  </a:lnTo>
                </a:path>
                <a:path w="9757410" h="3561079">
                  <a:moveTo>
                    <a:pt x="2343679" y="1012963"/>
                  </a:moveTo>
                  <a:lnTo>
                    <a:pt x="2343679" y="1048381"/>
                  </a:lnTo>
                </a:path>
                <a:path w="9757410" h="3561079">
                  <a:moveTo>
                    <a:pt x="2343679" y="1066596"/>
                  </a:moveTo>
                  <a:lnTo>
                    <a:pt x="2343679" y="1093919"/>
                  </a:lnTo>
                  <a:lnTo>
                    <a:pt x="2298141" y="1093919"/>
                  </a:lnTo>
                  <a:lnTo>
                    <a:pt x="2298141" y="1066596"/>
                  </a:lnTo>
                </a:path>
                <a:path w="9757410" h="3561079">
                  <a:moveTo>
                    <a:pt x="2298141" y="1048381"/>
                  </a:moveTo>
                  <a:lnTo>
                    <a:pt x="2298141" y="1012963"/>
                  </a:lnTo>
                </a:path>
                <a:path w="9757410" h="3561079">
                  <a:moveTo>
                    <a:pt x="2298141" y="994748"/>
                  </a:moveTo>
                  <a:lnTo>
                    <a:pt x="2298141" y="959329"/>
                  </a:lnTo>
                </a:path>
                <a:path w="9757410" h="3561079">
                  <a:moveTo>
                    <a:pt x="2298141" y="941114"/>
                  </a:moveTo>
                  <a:lnTo>
                    <a:pt x="2298141" y="913792"/>
                  </a:lnTo>
                  <a:lnTo>
                    <a:pt x="2343679" y="913792"/>
                  </a:lnTo>
                </a:path>
                <a:path w="9757410" h="3561079">
                  <a:moveTo>
                    <a:pt x="2974125" y="913792"/>
                  </a:moveTo>
                  <a:lnTo>
                    <a:pt x="2974125" y="941114"/>
                  </a:lnTo>
                </a:path>
                <a:path w="9757410" h="3561079">
                  <a:moveTo>
                    <a:pt x="2974125" y="959329"/>
                  </a:moveTo>
                  <a:lnTo>
                    <a:pt x="2974125" y="994748"/>
                  </a:lnTo>
                </a:path>
                <a:path w="9757410" h="3561079">
                  <a:moveTo>
                    <a:pt x="2974125" y="1012963"/>
                  </a:moveTo>
                  <a:lnTo>
                    <a:pt x="2974125" y="1048381"/>
                  </a:lnTo>
                </a:path>
                <a:path w="9757410" h="3561079">
                  <a:moveTo>
                    <a:pt x="2974125" y="1066596"/>
                  </a:moveTo>
                  <a:lnTo>
                    <a:pt x="2974125" y="1093919"/>
                  </a:lnTo>
                  <a:lnTo>
                    <a:pt x="2929599" y="1093919"/>
                  </a:lnTo>
                  <a:lnTo>
                    <a:pt x="2929599" y="1066596"/>
                  </a:lnTo>
                </a:path>
                <a:path w="9757410" h="3561079">
                  <a:moveTo>
                    <a:pt x="2929599" y="1048381"/>
                  </a:moveTo>
                  <a:lnTo>
                    <a:pt x="2929599" y="1012963"/>
                  </a:lnTo>
                </a:path>
                <a:path w="9757410" h="3561079">
                  <a:moveTo>
                    <a:pt x="2929599" y="994748"/>
                  </a:moveTo>
                  <a:lnTo>
                    <a:pt x="2929599" y="959329"/>
                  </a:lnTo>
                </a:path>
                <a:path w="9757410" h="3561079">
                  <a:moveTo>
                    <a:pt x="2929599" y="941114"/>
                  </a:moveTo>
                  <a:lnTo>
                    <a:pt x="2929599" y="913792"/>
                  </a:lnTo>
                  <a:lnTo>
                    <a:pt x="2974125" y="913792"/>
                  </a:lnTo>
                </a:path>
                <a:path w="9757410" h="3561079">
                  <a:moveTo>
                    <a:pt x="4718729" y="913792"/>
                  </a:moveTo>
                  <a:lnTo>
                    <a:pt x="4718729" y="941114"/>
                  </a:lnTo>
                </a:path>
                <a:path w="9757410" h="3561079">
                  <a:moveTo>
                    <a:pt x="4718729" y="959329"/>
                  </a:moveTo>
                  <a:lnTo>
                    <a:pt x="4718729" y="994748"/>
                  </a:lnTo>
                </a:path>
                <a:path w="9757410" h="3561079">
                  <a:moveTo>
                    <a:pt x="4718729" y="1012963"/>
                  </a:moveTo>
                  <a:lnTo>
                    <a:pt x="4718729" y="1048381"/>
                  </a:lnTo>
                </a:path>
                <a:path w="9757410" h="3561079">
                  <a:moveTo>
                    <a:pt x="4718729" y="1066596"/>
                  </a:moveTo>
                  <a:lnTo>
                    <a:pt x="4718729" y="1093919"/>
                  </a:lnTo>
                  <a:lnTo>
                    <a:pt x="4673191" y="1093919"/>
                  </a:lnTo>
                  <a:lnTo>
                    <a:pt x="4673191" y="1066596"/>
                  </a:lnTo>
                </a:path>
                <a:path w="9757410" h="3561079">
                  <a:moveTo>
                    <a:pt x="4673191" y="1048381"/>
                  </a:moveTo>
                  <a:lnTo>
                    <a:pt x="4673191" y="1012963"/>
                  </a:lnTo>
                </a:path>
                <a:path w="9757410" h="3561079">
                  <a:moveTo>
                    <a:pt x="4673191" y="994748"/>
                  </a:moveTo>
                  <a:lnTo>
                    <a:pt x="4673191" y="959329"/>
                  </a:lnTo>
                </a:path>
                <a:path w="9757410" h="3561079">
                  <a:moveTo>
                    <a:pt x="4673191" y="941114"/>
                  </a:moveTo>
                  <a:lnTo>
                    <a:pt x="4673191" y="913792"/>
                  </a:lnTo>
                  <a:lnTo>
                    <a:pt x="4718729" y="913792"/>
                  </a:lnTo>
                </a:path>
                <a:path w="9757410" h="3561079">
                  <a:moveTo>
                    <a:pt x="5341079" y="913792"/>
                  </a:moveTo>
                  <a:lnTo>
                    <a:pt x="5341079" y="941114"/>
                  </a:lnTo>
                </a:path>
                <a:path w="9757410" h="3561079">
                  <a:moveTo>
                    <a:pt x="5341079" y="959329"/>
                  </a:moveTo>
                  <a:lnTo>
                    <a:pt x="5341079" y="994748"/>
                  </a:lnTo>
                </a:path>
                <a:path w="9757410" h="3561079">
                  <a:moveTo>
                    <a:pt x="5341079" y="1012963"/>
                  </a:moveTo>
                  <a:lnTo>
                    <a:pt x="5341079" y="1048381"/>
                  </a:lnTo>
                </a:path>
                <a:path w="9757410" h="3561079">
                  <a:moveTo>
                    <a:pt x="5341079" y="1066596"/>
                  </a:moveTo>
                  <a:lnTo>
                    <a:pt x="5341079" y="1093919"/>
                  </a:lnTo>
                  <a:lnTo>
                    <a:pt x="5295541" y="1093919"/>
                  </a:lnTo>
                  <a:lnTo>
                    <a:pt x="5295541" y="1066596"/>
                  </a:lnTo>
                </a:path>
                <a:path w="9757410" h="3561079">
                  <a:moveTo>
                    <a:pt x="5295541" y="1048381"/>
                  </a:moveTo>
                  <a:lnTo>
                    <a:pt x="5295541" y="1012963"/>
                  </a:lnTo>
                </a:path>
                <a:path w="9757410" h="3561079">
                  <a:moveTo>
                    <a:pt x="5295541" y="994748"/>
                  </a:moveTo>
                  <a:lnTo>
                    <a:pt x="5295541" y="959329"/>
                  </a:lnTo>
                </a:path>
                <a:path w="9757410" h="3561079">
                  <a:moveTo>
                    <a:pt x="5295541" y="941114"/>
                  </a:moveTo>
                  <a:lnTo>
                    <a:pt x="5295541" y="913792"/>
                  </a:lnTo>
                  <a:lnTo>
                    <a:pt x="5341079" y="913792"/>
                  </a:lnTo>
                </a:path>
                <a:path w="9757410" h="3561079">
                  <a:moveTo>
                    <a:pt x="6827635" y="913792"/>
                  </a:moveTo>
                  <a:lnTo>
                    <a:pt x="6827635" y="941114"/>
                  </a:lnTo>
                </a:path>
                <a:path w="9757410" h="3561079">
                  <a:moveTo>
                    <a:pt x="6827635" y="959329"/>
                  </a:moveTo>
                  <a:lnTo>
                    <a:pt x="6827635" y="994748"/>
                  </a:lnTo>
                </a:path>
                <a:path w="9757410" h="3561079">
                  <a:moveTo>
                    <a:pt x="6827635" y="1012963"/>
                  </a:moveTo>
                  <a:lnTo>
                    <a:pt x="6827635" y="1048381"/>
                  </a:lnTo>
                </a:path>
                <a:path w="9757410" h="3561079">
                  <a:moveTo>
                    <a:pt x="6827635" y="1066596"/>
                  </a:moveTo>
                  <a:lnTo>
                    <a:pt x="6827635" y="1093919"/>
                  </a:lnTo>
                  <a:lnTo>
                    <a:pt x="6783110" y="1093919"/>
                  </a:lnTo>
                  <a:lnTo>
                    <a:pt x="6783110" y="1066596"/>
                  </a:lnTo>
                </a:path>
                <a:path w="9757410" h="3561079">
                  <a:moveTo>
                    <a:pt x="6783110" y="1048381"/>
                  </a:moveTo>
                  <a:lnTo>
                    <a:pt x="6783110" y="1012963"/>
                  </a:lnTo>
                </a:path>
                <a:path w="9757410" h="3561079">
                  <a:moveTo>
                    <a:pt x="6783110" y="994748"/>
                  </a:moveTo>
                  <a:lnTo>
                    <a:pt x="6783110" y="959329"/>
                  </a:lnTo>
                </a:path>
                <a:path w="9757410" h="3561079">
                  <a:moveTo>
                    <a:pt x="6783110" y="941114"/>
                  </a:moveTo>
                  <a:lnTo>
                    <a:pt x="6783110" y="913792"/>
                  </a:lnTo>
                  <a:lnTo>
                    <a:pt x="6827635" y="913792"/>
                  </a:lnTo>
                </a:path>
                <a:path w="9757410" h="3561079">
                  <a:moveTo>
                    <a:pt x="7459093" y="913792"/>
                  </a:moveTo>
                  <a:lnTo>
                    <a:pt x="7459093" y="941114"/>
                  </a:lnTo>
                </a:path>
                <a:path w="9757410" h="3561079">
                  <a:moveTo>
                    <a:pt x="7459093" y="959329"/>
                  </a:moveTo>
                  <a:lnTo>
                    <a:pt x="7459093" y="994748"/>
                  </a:lnTo>
                </a:path>
                <a:path w="9757410" h="3561079">
                  <a:moveTo>
                    <a:pt x="7459093" y="1012963"/>
                  </a:moveTo>
                  <a:lnTo>
                    <a:pt x="7459093" y="1048381"/>
                  </a:lnTo>
                </a:path>
                <a:path w="9757410" h="3561079">
                  <a:moveTo>
                    <a:pt x="7459093" y="1066596"/>
                  </a:moveTo>
                  <a:lnTo>
                    <a:pt x="7459093" y="1093919"/>
                  </a:lnTo>
                  <a:lnTo>
                    <a:pt x="7413555" y="1093919"/>
                  </a:lnTo>
                  <a:lnTo>
                    <a:pt x="7413555" y="1066596"/>
                  </a:lnTo>
                </a:path>
                <a:path w="9757410" h="3561079">
                  <a:moveTo>
                    <a:pt x="7413555" y="1048381"/>
                  </a:moveTo>
                  <a:lnTo>
                    <a:pt x="7413555" y="1012963"/>
                  </a:lnTo>
                </a:path>
                <a:path w="9757410" h="3561079">
                  <a:moveTo>
                    <a:pt x="7413555" y="994748"/>
                  </a:moveTo>
                  <a:lnTo>
                    <a:pt x="7413555" y="959329"/>
                  </a:lnTo>
                </a:path>
                <a:path w="9757410" h="3561079">
                  <a:moveTo>
                    <a:pt x="7413555" y="941114"/>
                  </a:moveTo>
                  <a:lnTo>
                    <a:pt x="7413555" y="913792"/>
                  </a:lnTo>
                  <a:lnTo>
                    <a:pt x="7459093" y="913792"/>
                  </a:lnTo>
                </a:path>
                <a:path w="9757410" h="3561079">
                  <a:moveTo>
                    <a:pt x="8090551" y="913792"/>
                  </a:moveTo>
                  <a:lnTo>
                    <a:pt x="8090551" y="941114"/>
                  </a:lnTo>
                </a:path>
                <a:path w="9757410" h="3561079">
                  <a:moveTo>
                    <a:pt x="8090551" y="959329"/>
                  </a:moveTo>
                  <a:lnTo>
                    <a:pt x="8090551" y="994748"/>
                  </a:lnTo>
                </a:path>
                <a:path w="9757410" h="3561079">
                  <a:moveTo>
                    <a:pt x="8090551" y="1012963"/>
                  </a:moveTo>
                  <a:lnTo>
                    <a:pt x="8090551" y="1048381"/>
                  </a:lnTo>
                </a:path>
                <a:path w="9757410" h="3561079">
                  <a:moveTo>
                    <a:pt x="8090551" y="1066596"/>
                  </a:moveTo>
                  <a:lnTo>
                    <a:pt x="8090551" y="1093919"/>
                  </a:lnTo>
                  <a:lnTo>
                    <a:pt x="8045013" y="1093919"/>
                  </a:lnTo>
                  <a:lnTo>
                    <a:pt x="8045013" y="1066596"/>
                  </a:lnTo>
                </a:path>
                <a:path w="9757410" h="3561079">
                  <a:moveTo>
                    <a:pt x="8045013" y="1048381"/>
                  </a:moveTo>
                  <a:lnTo>
                    <a:pt x="8045013" y="1012963"/>
                  </a:lnTo>
                </a:path>
                <a:path w="9757410" h="3561079">
                  <a:moveTo>
                    <a:pt x="8045013" y="994748"/>
                  </a:moveTo>
                  <a:lnTo>
                    <a:pt x="8045013" y="959329"/>
                  </a:lnTo>
                </a:path>
                <a:path w="9757410" h="3561079">
                  <a:moveTo>
                    <a:pt x="8045013" y="941114"/>
                  </a:moveTo>
                  <a:lnTo>
                    <a:pt x="8045013" y="913792"/>
                  </a:lnTo>
                  <a:lnTo>
                    <a:pt x="8090551" y="913792"/>
                  </a:lnTo>
                </a:path>
                <a:path w="9757410" h="3561079">
                  <a:moveTo>
                    <a:pt x="2180755" y="2021878"/>
                  </a:moveTo>
                  <a:lnTo>
                    <a:pt x="2207065" y="2021878"/>
                  </a:lnTo>
                </a:path>
                <a:path w="9757410" h="3561079">
                  <a:moveTo>
                    <a:pt x="2225281" y="2021878"/>
                  </a:moveTo>
                  <a:lnTo>
                    <a:pt x="2260699" y="2021878"/>
                  </a:lnTo>
                </a:path>
                <a:path w="9757410" h="3561079">
                  <a:moveTo>
                    <a:pt x="2278914" y="2021878"/>
                  </a:moveTo>
                  <a:lnTo>
                    <a:pt x="2314332" y="2021878"/>
                  </a:lnTo>
                </a:path>
                <a:path w="9757410" h="3561079">
                  <a:moveTo>
                    <a:pt x="2332547" y="2021878"/>
                  </a:moveTo>
                  <a:lnTo>
                    <a:pt x="2367966" y="2021878"/>
                  </a:lnTo>
                </a:path>
                <a:path w="9757410" h="3561079">
                  <a:moveTo>
                    <a:pt x="2386181" y="2021878"/>
                  </a:moveTo>
                  <a:lnTo>
                    <a:pt x="2421599" y="2021878"/>
                  </a:lnTo>
                </a:path>
                <a:path w="9757410" h="3561079">
                  <a:moveTo>
                    <a:pt x="2439814" y="2021878"/>
                  </a:moveTo>
                  <a:lnTo>
                    <a:pt x="2475233" y="2021878"/>
                  </a:lnTo>
                </a:path>
                <a:path w="9757410" h="3561079">
                  <a:moveTo>
                    <a:pt x="2493448" y="2021878"/>
                  </a:moveTo>
                  <a:lnTo>
                    <a:pt x="2518746" y="2021878"/>
                  </a:lnTo>
                  <a:lnTo>
                    <a:pt x="2518746" y="2041105"/>
                  </a:lnTo>
                </a:path>
                <a:path w="9757410" h="3561079">
                  <a:moveTo>
                    <a:pt x="2518746" y="2058309"/>
                  </a:moveTo>
                  <a:lnTo>
                    <a:pt x="2518746" y="2077536"/>
                  </a:lnTo>
                  <a:lnTo>
                    <a:pt x="2493448" y="2077536"/>
                  </a:lnTo>
                </a:path>
                <a:path w="9757410" h="3561079">
                  <a:moveTo>
                    <a:pt x="2475233" y="2077536"/>
                  </a:moveTo>
                  <a:lnTo>
                    <a:pt x="2439814" y="2077536"/>
                  </a:lnTo>
                </a:path>
                <a:path w="9757410" h="3561079">
                  <a:moveTo>
                    <a:pt x="2421599" y="2077536"/>
                  </a:moveTo>
                  <a:lnTo>
                    <a:pt x="2386181" y="2077536"/>
                  </a:lnTo>
                </a:path>
                <a:path w="9757410" h="3561079">
                  <a:moveTo>
                    <a:pt x="2367966" y="2077536"/>
                  </a:moveTo>
                  <a:lnTo>
                    <a:pt x="2332547" y="2077536"/>
                  </a:lnTo>
                </a:path>
                <a:path w="9757410" h="3561079">
                  <a:moveTo>
                    <a:pt x="2314332" y="2077536"/>
                  </a:moveTo>
                  <a:lnTo>
                    <a:pt x="2278914" y="2077536"/>
                  </a:lnTo>
                </a:path>
                <a:path w="9757410" h="3561079">
                  <a:moveTo>
                    <a:pt x="2260699" y="2077536"/>
                  </a:moveTo>
                  <a:lnTo>
                    <a:pt x="2225281" y="2077536"/>
                  </a:lnTo>
                </a:path>
                <a:path w="9757410" h="3561079">
                  <a:moveTo>
                    <a:pt x="2207065" y="2077536"/>
                  </a:moveTo>
                  <a:lnTo>
                    <a:pt x="2180755" y="2077536"/>
                  </a:lnTo>
                  <a:lnTo>
                    <a:pt x="2180755" y="2058309"/>
                  </a:lnTo>
                </a:path>
                <a:path w="9757410" h="3561079">
                  <a:moveTo>
                    <a:pt x="2180755" y="2041105"/>
                  </a:moveTo>
                  <a:lnTo>
                    <a:pt x="2180755" y="2021878"/>
                  </a:lnTo>
                </a:path>
                <a:path w="9757410" h="3561079">
                  <a:moveTo>
                    <a:pt x="3137049" y="2021878"/>
                  </a:moveTo>
                  <a:lnTo>
                    <a:pt x="3162348" y="2021878"/>
                  </a:lnTo>
                </a:path>
                <a:path w="9757410" h="3561079">
                  <a:moveTo>
                    <a:pt x="3180563" y="2021878"/>
                  </a:moveTo>
                  <a:lnTo>
                    <a:pt x="3215981" y="2021878"/>
                  </a:lnTo>
                </a:path>
                <a:path w="9757410" h="3561079">
                  <a:moveTo>
                    <a:pt x="3234196" y="2021878"/>
                  </a:moveTo>
                  <a:lnTo>
                    <a:pt x="3269614" y="2021878"/>
                  </a:lnTo>
                </a:path>
                <a:path w="9757410" h="3561079">
                  <a:moveTo>
                    <a:pt x="3287830" y="2021878"/>
                  </a:moveTo>
                  <a:lnTo>
                    <a:pt x="3323248" y="2021878"/>
                  </a:lnTo>
                </a:path>
                <a:path w="9757410" h="3561079">
                  <a:moveTo>
                    <a:pt x="3341463" y="2021878"/>
                  </a:moveTo>
                  <a:lnTo>
                    <a:pt x="3376881" y="2021878"/>
                  </a:lnTo>
                </a:path>
                <a:path w="9757410" h="3561079">
                  <a:moveTo>
                    <a:pt x="3395096" y="2021878"/>
                  </a:moveTo>
                  <a:lnTo>
                    <a:pt x="3430515" y="2021878"/>
                  </a:lnTo>
                </a:path>
                <a:path w="9757410" h="3561079">
                  <a:moveTo>
                    <a:pt x="3448730" y="2021878"/>
                  </a:moveTo>
                  <a:lnTo>
                    <a:pt x="3475041" y="2021878"/>
                  </a:lnTo>
                  <a:lnTo>
                    <a:pt x="3475041" y="2041105"/>
                  </a:lnTo>
                </a:path>
                <a:path w="9757410" h="3561079">
                  <a:moveTo>
                    <a:pt x="3475041" y="2058309"/>
                  </a:moveTo>
                  <a:lnTo>
                    <a:pt x="3475041" y="2077536"/>
                  </a:lnTo>
                  <a:lnTo>
                    <a:pt x="3448730" y="2077536"/>
                  </a:lnTo>
                </a:path>
                <a:path w="9757410" h="3561079">
                  <a:moveTo>
                    <a:pt x="3430515" y="2077536"/>
                  </a:moveTo>
                  <a:lnTo>
                    <a:pt x="3395096" y="2077536"/>
                  </a:lnTo>
                </a:path>
                <a:path w="9757410" h="3561079">
                  <a:moveTo>
                    <a:pt x="3376881" y="2077536"/>
                  </a:moveTo>
                  <a:lnTo>
                    <a:pt x="3341463" y="2077536"/>
                  </a:lnTo>
                </a:path>
                <a:path w="9757410" h="3561079">
                  <a:moveTo>
                    <a:pt x="3323248" y="2077536"/>
                  </a:moveTo>
                  <a:lnTo>
                    <a:pt x="3287830" y="2077536"/>
                  </a:lnTo>
                </a:path>
                <a:path w="9757410" h="3561079">
                  <a:moveTo>
                    <a:pt x="3269614" y="2077536"/>
                  </a:moveTo>
                  <a:lnTo>
                    <a:pt x="3234196" y="2077536"/>
                  </a:lnTo>
                </a:path>
                <a:path w="9757410" h="3561079">
                  <a:moveTo>
                    <a:pt x="3215981" y="2077536"/>
                  </a:moveTo>
                  <a:lnTo>
                    <a:pt x="3180563" y="2077536"/>
                  </a:lnTo>
                </a:path>
                <a:path w="9757410" h="3561079">
                  <a:moveTo>
                    <a:pt x="3162348" y="2077536"/>
                  </a:moveTo>
                  <a:lnTo>
                    <a:pt x="3137049" y="2077536"/>
                  </a:lnTo>
                  <a:lnTo>
                    <a:pt x="3137049" y="2058309"/>
                  </a:lnTo>
                </a:path>
                <a:path w="9757410" h="3561079">
                  <a:moveTo>
                    <a:pt x="3137049" y="2041105"/>
                  </a:moveTo>
                  <a:lnTo>
                    <a:pt x="3137049" y="2021878"/>
                  </a:lnTo>
                </a:path>
                <a:path w="9757410" h="3561079">
                  <a:moveTo>
                    <a:pt x="6282194" y="2021878"/>
                  </a:moveTo>
                  <a:lnTo>
                    <a:pt x="6308504" y="2021878"/>
                  </a:lnTo>
                </a:path>
                <a:path w="9757410" h="3561079">
                  <a:moveTo>
                    <a:pt x="6326719" y="2021878"/>
                  </a:moveTo>
                  <a:lnTo>
                    <a:pt x="6362138" y="2021878"/>
                  </a:lnTo>
                </a:path>
                <a:path w="9757410" h="3561079">
                  <a:moveTo>
                    <a:pt x="6380353" y="2021878"/>
                  </a:moveTo>
                  <a:lnTo>
                    <a:pt x="6415771" y="2021878"/>
                  </a:lnTo>
                </a:path>
                <a:path w="9757410" h="3561079">
                  <a:moveTo>
                    <a:pt x="6433986" y="2021878"/>
                  </a:moveTo>
                  <a:lnTo>
                    <a:pt x="6469405" y="2021878"/>
                  </a:lnTo>
                </a:path>
                <a:path w="9757410" h="3561079">
                  <a:moveTo>
                    <a:pt x="6487620" y="2021878"/>
                  </a:moveTo>
                  <a:lnTo>
                    <a:pt x="6523038" y="2021878"/>
                  </a:lnTo>
                </a:path>
                <a:path w="9757410" h="3561079">
                  <a:moveTo>
                    <a:pt x="6541253" y="2021878"/>
                  </a:moveTo>
                  <a:lnTo>
                    <a:pt x="6576671" y="2021878"/>
                  </a:lnTo>
                </a:path>
                <a:path w="9757410" h="3561079">
                  <a:moveTo>
                    <a:pt x="6594887" y="2021878"/>
                  </a:moveTo>
                  <a:lnTo>
                    <a:pt x="6621197" y="2021878"/>
                  </a:lnTo>
                  <a:lnTo>
                    <a:pt x="6621197" y="2041105"/>
                  </a:lnTo>
                </a:path>
                <a:path w="9757410" h="3561079">
                  <a:moveTo>
                    <a:pt x="6621197" y="2058309"/>
                  </a:moveTo>
                  <a:lnTo>
                    <a:pt x="6621197" y="2077536"/>
                  </a:lnTo>
                  <a:lnTo>
                    <a:pt x="6594887" y="2077536"/>
                  </a:lnTo>
                </a:path>
                <a:path w="9757410" h="3561079">
                  <a:moveTo>
                    <a:pt x="6576671" y="2077536"/>
                  </a:moveTo>
                  <a:lnTo>
                    <a:pt x="6541253" y="2077536"/>
                  </a:lnTo>
                </a:path>
                <a:path w="9757410" h="3561079">
                  <a:moveTo>
                    <a:pt x="6523038" y="2077536"/>
                  </a:moveTo>
                  <a:lnTo>
                    <a:pt x="6487620" y="2077536"/>
                  </a:lnTo>
                </a:path>
                <a:path w="9757410" h="3561079">
                  <a:moveTo>
                    <a:pt x="6469405" y="2077536"/>
                  </a:moveTo>
                  <a:lnTo>
                    <a:pt x="6433986" y="2077536"/>
                  </a:lnTo>
                </a:path>
                <a:path w="9757410" h="3561079">
                  <a:moveTo>
                    <a:pt x="6415771" y="2077536"/>
                  </a:moveTo>
                  <a:lnTo>
                    <a:pt x="6380353" y="2077536"/>
                  </a:lnTo>
                </a:path>
                <a:path w="9757410" h="3561079">
                  <a:moveTo>
                    <a:pt x="6362138" y="2077536"/>
                  </a:moveTo>
                  <a:lnTo>
                    <a:pt x="6326719" y="2077536"/>
                  </a:lnTo>
                </a:path>
                <a:path w="9757410" h="3561079">
                  <a:moveTo>
                    <a:pt x="6308504" y="2077536"/>
                  </a:moveTo>
                  <a:lnTo>
                    <a:pt x="6282194" y="2077536"/>
                  </a:lnTo>
                  <a:lnTo>
                    <a:pt x="6282194" y="2058309"/>
                  </a:lnTo>
                </a:path>
                <a:path w="9757410" h="3561079">
                  <a:moveTo>
                    <a:pt x="6282194" y="2041105"/>
                  </a:moveTo>
                  <a:lnTo>
                    <a:pt x="6282194" y="2021878"/>
                  </a:lnTo>
                </a:path>
                <a:path w="9757410" h="3561079">
                  <a:moveTo>
                    <a:pt x="3890953" y="2478268"/>
                  </a:moveTo>
                  <a:lnTo>
                    <a:pt x="3918275" y="2478268"/>
                  </a:lnTo>
                </a:path>
                <a:path w="9757410" h="3561079">
                  <a:moveTo>
                    <a:pt x="3935478" y="2478268"/>
                  </a:moveTo>
                  <a:lnTo>
                    <a:pt x="3971909" y="2478268"/>
                  </a:lnTo>
                </a:path>
                <a:path w="9757410" h="3561079">
                  <a:moveTo>
                    <a:pt x="3989112" y="2478268"/>
                  </a:moveTo>
                  <a:lnTo>
                    <a:pt x="4025542" y="2478268"/>
                  </a:lnTo>
                </a:path>
                <a:path w="9757410" h="3561079">
                  <a:moveTo>
                    <a:pt x="4042745" y="2478268"/>
                  </a:moveTo>
                  <a:lnTo>
                    <a:pt x="4071080" y="2478268"/>
                  </a:lnTo>
                  <a:lnTo>
                    <a:pt x="4071080" y="2522794"/>
                  </a:lnTo>
                  <a:lnTo>
                    <a:pt x="4042745" y="2522794"/>
                  </a:lnTo>
                </a:path>
                <a:path w="9757410" h="3561079">
                  <a:moveTo>
                    <a:pt x="4025542" y="2522794"/>
                  </a:moveTo>
                  <a:lnTo>
                    <a:pt x="3989112" y="2522794"/>
                  </a:lnTo>
                </a:path>
                <a:path w="9757410" h="3561079">
                  <a:moveTo>
                    <a:pt x="3971909" y="2522794"/>
                  </a:moveTo>
                  <a:lnTo>
                    <a:pt x="3935478" y="2522794"/>
                  </a:lnTo>
                </a:path>
                <a:path w="9757410" h="3561079">
                  <a:moveTo>
                    <a:pt x="3918275" y="2522794"/>
                  </a:moveTo>
                  <a:lnTo>
                    <a:pt x="3890953" y="2522794"/>
                  </a:lnTo>
                  <a:lnTo>
                    <a:pt x="3890953" y="2478268"/>
                  </a:lnTo>
                </a:path>
                <a:path w="9757410" h="3561079">
                  <a:moveTo>
                    <a:pt x="1374229" y="2577440"/>
                  </a:moveTo>
                  <a:lnTo>
                    <a:pt x="1374229" y="2604762"/>
                  </a:lnTo>
                </a:path>
                <a:path w="9757410" h="3561079">
                  <a:moveTo>
                    <a:pt x="1374229" y="2621965"/>
                  </a:moveTo>
                  <a:lnTo>
                    <a:pt x="1374229" y="2658396"/>
                  </a:lnTo>
                </a:path>
                <a:path w="9757410" h="3561079">
                  <a:moveTo>
                    <a:pt x="1374229" y="2675599"/>
                  </a:moveTo>
                  <a:lnTo>
                    <a:pt x="1374229" y="2712029"/>
                  </a:lnTo>
                </a:path>
                <a:path w="9757410" h="3561079">
                  <a:moveTo>
                    <a:pt x="1374229" y="2729232"/>
                  </a:moveTo>
                  <a:lnTo>
                    <a:pt x="1374229" y="2757567"/>
                  </a:lnTo>
                  <a:lnTo>
                    <a:pt x="1329704" y="2757567"/>
                  </a:lnTo>
                  <a:lnTo>
                    <a:pt x="1329704" y="2729232"/>
                  </a:lnTo>
                </a:path>
                <a:path w="9757410" h="3561079">
                  <a:moveTo>
                    <a:pt x="1329704" y="2712029"/>
                  </a:moveTo>
                  <a:lnTo>
                    <a:pt x="1329704" y="2675599"/>
                  </a:lnTo>
                </a:path>
                <a:path w="9757410" h="3561079">
                  <a:moveTo>
                    <a:pt x="1329704" y="2658396"/>
                  </a:moveTo>
                  <a:lnTo>
                    <a:pt x="1329704" y="2621965"/>
                  </a:lnTo>
                </a:path>
                <a:path w="9757410" h="3561079">
                  <a:moveTo>
                    <a:pt x="1329704" y="2604762"/>
                  </a:moveTo>
                  <a:lnTo>
                    <a:pt x="1329704" y="2577440"/>
                  </a:lnTo>
                  <a:lnTo>
                    <a:pt x="1374229" y="2577440"/>
                  </a:lnTo>
                </a:path>
                <a:path w="9757410" h="3561079">
                  <a:moveTo>
                    <a:pt x="2850667" y="2577440"/>
                  </a:moveTo>
                  <a:lnTo>
                    <a:pt x="2850667" y="2604762"/>
                  </a:lnTo>
                </a:path>
                <a:path w="9757410" h="3561079">
                  <a:moveTo>
                    <a:pt x="2850667" y="2621965"/>
                  </a:moveTo>
                  <a:lnTo>
                    <a:pt x="2850667" y="2658396"/>
                  </a:lnTo>
                </a:path>
                <a:path w="9757410" h="3561079">
                  <a:moveTo>
                    <a:pt x="2850667" y="2675599"/>
                  </a:moveTo>
                  <a:lnTo>
                    <a:pt x="2850667" y="2712029"/>
                  </a:lnTo>
                </a:path>
                <a:path w="9757410" h="3561079">
                  <a:moveTo>
                    <a:pt x="2850667" y="2729232"/>
                  </a:moveTo>
                  <a:lnTo>
                    <a:pt x="2850667" y="2757567"/>
                  </a:lnTo>
                  <a:lnTo>
                    <a:pt x="2805129" y="2757567"/>
                  </a:lnTo>
                  <a:lnTo>
                    <a:pt x="2805129" y="2729232"/>
                  </a:lnTo>
                </a:path>
                <a:path w="9757410" h="3561079">
                  <a:moveTo>
                    <a:pt x="2805129" y="2604762"/>
                  </a:moveTo>
                  <a:lnTo>
                    <a:pt x="2805129" y="2577440"/>
                  </a:lnTo>
                  <a:lnTo>
                    <a:pt x="2850667" y="2577440"/>
                  </a:lnTo>
                </a:path>
                <a:path w="9757410" h="3561079">
                  <a:moveTo>
                    <a:pt x="6952105" y="2577440"/>
                  </a:moveTo>
                  <a:lnTo>
                    <a:pt x="6952105" y="2604762"/>
                  </a:lnTo>
                </a:path>
                <a:path w="9757410" h="3561079">
                  <a:moveTo>
                    <a:pt x="6952105" y="2621965"/>
                  </a:moveTo>
                  <a:lnTo>
                    <a:pt x="6952105" y="2658396"/>
                  </a:lnTo>
                </a:path>
                <a:path w="9757410" h="3561079">
                  <a:moveTo>
                    <a:pt x="6952105" y="2675599"/>
                  </a:moveTo>
                  <a:lnTo>
                    <a:pt x="6952105" y="2712029"/>
                  </a:lnTo>
                </a:path>
                <a:path w="9757410" h="3561079">
                  <a:moveTo>
                    <a:pt x="6952105" y="2729232"/>
                  </a:moveTo>
                  <a:lnTo>
                    <a:pt x="6952105" y="2757567"/>
                  </a:lnTo>
                  <a:lnTo>
                    <a:pt x="6906568" y="2757567"/>
                  </a:lnTo>
                  <a:lnTo>
                    <a:pt x="6906568" y="2729232"/>
                  </a:lnTo>
                </a:path>
                <a:path w="9757410" h="3561079">
                  <a:moveTo>
                    <a:pt x="6906568" y="2712029"/>
                  </a:moveTo>
                  <a:lnTo>
                    <a:pt x="6906568" y="2675599"/>
                  </a:lnTo>
                </a:path>
                <a:path w="9757410" h="3561079">
                  <a:moveTo>
                    <a:pt x="6906568" y="2658396"/>
                  </a:moveTo>
                  <a:lnTo>
                    <a:pt x="6906568" y="2621965"/>
                  </a:lnTo>
                </a:path>
                <a:path w="9757410" h="3561079">
                  <a:moveTo>
                    <a:pt x="6906568" y="2604762"/>
                  </a:moveTo>
                  <a:lnTo>
                    <a:pt x="6906568" y="2577440"/>
                  </a:lnTo>
                  <a:lnTo>
                    <a:pt x="6952105" y="2577440"/>
                  </a:lnTo>
                </a:path>
                <a:path w="9757410" h="3561079">
                  <a:moveTo>
                    <a:pt x="8428542" y="2577440"/>
                  </a:moveTo>
                  <a:lnTo>
                    <a:pt x="8428542" y="2604762"/>
                  </a:lnTo>
                </a:path>
                <a:path w="9757410" h="3561079">
                  <a:moveTo>
                    <a:pt x="8428542" y="2621965"/>
                  </a:moveTo>
                  <a:lnTo>
                    <a:pt x="8428542" y="2658396"/>
                  </a:lnTo>
                </a:path>
                <a:path w="9757410" h="3561079">
                  <a:moveTo>
                    <a:pt x="8428542" y="2675599"/>
                  </a:moveTo>
                  <a:lnTo>
                    <a:pt x="8428542" y="2712029"/>
                  </a:lnTo>
                </a:path>
                <a:path w="9757410" h="3561079">
                  <a:moveTo>
                    <a:pt x="8428542" y="2729232"/>
                  </a:moveTo>
                  <a:lnTo>
                    <a:pt x="8428542" y="2757567"/>
                  </a:lnTo>
                  <a:lnTo>
                    <a:pt x="8383005" y="2757567"/>
                  </a:lnTo>
                  <a:lnTo>
                    <a:pt x="8383005" y="2729232"/>
                  </a:lnTo>
                </a:path>
                <a:path w="9757410" h="3561079">
                  <a:moveTo>
                    <a:pt x="8383005" y="2712029"/>
                  </a:moveTo>
                  <a:lnTo>
                    <a:pt x="8383005" y="2675599"/>
                  </a:lnTo>
                </a:path>
                <a:path w="9757410" h="3561079">
                  <a:moveTo>
                    <a:pt x="8383005" y="2658396"/>
                  </a:moveTo>
                  <a:lnTo>
                    <a:pt x="8383005" y="2621965"/>
                  </a:lnTo>
                </a:path>
                <a:path w="9757410" h="3561079">
                  <a:moveTo>
                    <a:pt x="8383005" y="2604762"/>
                  </a:moveTo>
                  <a:lnTo>
                    <a:pt x="8383005" y="2577440"/>
                  </a:lnTo>
                  <a:lnTo>
                    <a:pt x="8428542" y="2577440"/>
                  </a:lnTo>
                </a:path>
                <a:path w="9757410" h="3561079">
                  <a:moveTo>
                    <a:pt x="9058988" y="2021878"/>
                  </a:moveTo>
                  <a:lnTo>
                    <a:pt x="9058988" y="2049201"/>
                  </a:lnTo>
                </a:path>
                <a:path w="9757410" h="3561079">
                  <a:moveTo>
                    <a:pt x="9058988" y="2066404"/>
                  </a:moveTo>
                  <a:lnTo>
                    <a:pt x="9058988" y="2102834"/>
                  </a:lnTo>
                </a:path>
                <a:path w="9757410" h="3561079">
                  <a:moveTo>
                    <a:pt x="9058988" y="2121050"/>
                  </a:moveTo>
                  <a:lnTo>
                    <a:pt x="9058988" y="2156468"/>
                  </a:lnTo>
                </a:path>
                <a:path w="9757410" h="3561079">
                  <a:moveTo>
                    <a:pt x="9058988" y="2174683"/>
                  </a:moveTo>
                  <a:lnTo>
                    <a:pt x="9058988" y="2202006"/>
                  </a:lnTo>
                  <a:lnTo>
                    <a:pt x="9014462" y="2202006"/>
                  </a:lnTo>
                  <a:lnTo>
                    <a:pt x="9014462" y="2174683"/>
                  </a:lnTo>
                </a:path>
                <a:path w="9757410" h="3561079">
                  <a:moveTo>
                    <a:pt x="9014462" y="2156468"/>
                  </a:moveTo>
                  <a:lnTo>
                    <a:pt x="9014462" y="2121050"/>
                  </a:lnTo>
                </a:path>
                <a:path w="9757410" h="3561079">
                  <a:moveTo>
                    <a:pt x="9014462" y="2102834"/>
                  </a:moveTo>
                  <a:lnTo>
                    <a:pt x="9014462" y="2066404"/>
                  </a:lnTo>
                </a:path>
                <a:path w="9757410" h="3561079">
                  <a:moveTo>
                    <a:pt x="9014462" y="2049201"/>
                  </a:moveTo>
                  <a:lnTo>
                    <a:pt x="9014462" y="2021878"/>
                  </a:lnTo>
                  <a:lnTo>
                    <a:pt x="9058988" y="2021878"/>
                  </a:lnTo>
                </a:path>
                <a:path w="9757410" h="3561079">
                  <a:moveTo>
                    <a:pt x="6533158" y="1505783"/>
                  </a:moveTo>
                  <a:lnTo>
                    <a:pt x="6506847" y="1505783"/>
                  </a:lnTo>
                </a:path>
                <a:path w="9757410" h="3561079">
                  <a:moveTo>
                    <a:pt x="6488632" y="1505783"/>
                  </a:moveTo>
                  <a:lnTo>
                    <a:pt x="6453213" y="1505783"/>
                  </a:lnTo>
                </a:path>
                <a:path w="9757410" h="3561079">
                  <a:moveTo>
                    <a:pt x="6434998" y="1505783"/>
                  </a:moveTo>
                  <a:lnTo>
                    <a:pt x="6399580" y="1505783"/>
                  </a:lnTo>
                </a:path>
                <a:path w="9757410" h="3561079">
                  <a:moveTo>
                    <a:pt x="6381365" y="1505783"/>
                  </a:moveTo>
                  <a:lnTo>
                    <a:pt x="6345947" y="1505783"/>
                  </a:lnTo>
                </a:path>
                <a:path w="9757410" h="3561079">
                  <a:moveTo>
                    <a:pt x="6327731" y="1505783"/>
                  </a:moveTo>
                  <a:lnTo>
                    <a:pt x="6292313" y="1505783"/>
                  </a:lnTo>
                </a:path>
                <a:path w="9757410" h="3561079">
                  <a:moveTo>
                    <a:pt x="6274098" y="1505783"/>
                  </a:moveTo>
                  <a:lnTo>
                    <a:pt x="6238680" y="1505783"/>
                  </a:lnTo>
                </a:path>
                <a:path w="9757410" h="3561079">
                  <a:moveTo>
                    <a:pt x="6220465" y="1505783"/>
                  </a:moveTo>
                  <a:lnTo>
                    <a:pt x="6195166" y="1505783"/>
                  </a:lnTo>
                  <a:lnTo>
                    <a:pt x="6195166" y="1525010"/>
                  </a:lnTo>
                </a:path>
                <a:path w="9757410" h="3561079">
                  <a:moveTo>
                    <a:pt x="6195166" y="1542213"/>
                  </a:moveTo>
                  <a:lnTo>
                    <a:pt x="6195166" y="1561440"/>
                  </a:lnTo>
                  <a:lnTo>
                    <a:pt x="6220465" y="1561440"/>
                  </a:lnTo>
                </a:path>
                <a:path w="9757410" h="3561079">
                  <a:moveTo>
                    <a:pt x="6238680" y="1561440"/>
                  </a:moveTo>
                  <a:lnTo>
                    <a:pt x="6274098" y="1561440"/>
                  </a:lnTo>
                </a:path>
                <a:path w="9757410" h="3561079">
                  <a:moveTo>
                    <a:pt x="6292313" y="1561440"/>
                  </a:moveTo>
                  <a:lnTo>
                    <a:pt x="6327731" y="1561440"/>
                  </a:lnTo>
                </a:path>
                <a:path w="9757410" h="3561079">
                  <a:moveTo>
                    <a:pt x="6345947" y="1561440"/>
                  </a:moveTo>
                  <a:lnTo>
                    <a:pt x="6381365" y="1561440"/>
                  </a:lnTo>
                </a:path>
                <a:path w="9757410" h="3561079">
                  <a:moveTo>
                    <a:pt x="6399580" y="1561440"/>
                  </a:moveTo>
                  <a:lnTo>
                    <a:pt x="6434998" y="1561440"/>
                  </a:lnTo>
                </a:path>
                <a:path w="9757410" h="3561079">
                  <a:moveTo>
                    <a:pt x="6453213" y="1561440"/>
                  </a:moveTo>
                  <a:lnTo>
                    <a:pt x="6488632" y="1561440"/>
                  </a:lnTo>
                </a:path>
                <a:path w="9757410" h="3561079">
                  <a:moveTo>
                    <a:pt x="6506847" y="1561440"/>
                  </a:moveTo>
                  <a:lnTo>
                    <a:pt x="6533158" y="1561440"/>
                  </a:lnTo>
                  <a:lnTo>
                    <a:pt x="6533158" y="1542213"/>
                  </a:lnTo>
                </a:path>
                <a:path w="9757410" h="3561079">
                  <a:moveTo>
                    <a:pt x="6533158" y="1525010"/>
                  </a:moveTo>
                  <a:lnTo>
                    <a:pt x="6533158" y="1505783"/>
                  </a:lnTo>
                </a:path>
                <a:path w="9757410" h="3561079">
                  <a:moveTo>
                    <a:pt x="743784" y="2021878"/>
                  </a:moveTo>
                  <a:lnTo>
                    <a:pt x="743784" y="2049201"/>
                  </a:lnTo>
                </a:path>
                <a:path w="9757410" h="3561079">
                  <a:moveTo>
                    <a:pt x="743784" y="2066404"/>
                  </a:moveTo>
                  <a:lnTo>
                    <a:pt x="743784" y="2102834"/>
                  </a:lnTo>
                </a:path>
                <a:path w="9757410" h="3561079">
                  <a:moveTo>
                    <a:pt x="743784" y="2121050"/>
                  </a:moveTo>
                  <a:lnTo>
                    <a:pt x="743784" y="2156468"/>
                  </a:lnTo>
                </a:path>
                <a:path w="9757410" h="3561079">
                  <a:moveTo>
                    <a:pt x="743784" y="2174683"/>
                  </a:moveTo>
                  <a:lnTo>
                    <a:pt x="743784" y="2202006"/>
                  </a:lnTo>
                  <a:lnTo>
                    <a:pt x="698246" y="2202006"/>
                  </a:lnTo>
                  <a:lnTo>
                    <a:pt x="698246" y="2174683"/>
                  </a:lnTo>
                </a:path>
                <a:path w="9757410" h="3561079">
                  <a:moveTo>
                    <a:pt x="698246" y="2156468"/>
                  </a:moveTo>
                  <a:lnTo>
                    <a:pt x="698246" y="2121050"/>
                  </a:lnTo>
                </a:path>
                <a:path w="9757410" h="3561079">
                  <a:moveTo>
                    <a:pt x="698246" y="2102834"/>
                  </a:moveTo>
                  <a:lnTo>
                    <a:pt x="698246" y="2066404"/>
                  </a:lnTo>
                </a:path>
                <a:path w="9757410" h="3561079">
                  <a:moveTo>
                    <a:pt x="698246" y="2049201"/>
                  </a:moveTo>
                  <a:lnTo>
                    <a:pt x="698246" y="2021878"/>
                  </a:lnTo>
                  <a:lnTo>
                    <a:pt x="743784" y="2021878"/>
                  </a:lnTo>
                </a:path>
                <a:path w="9757410" h="3561079">
                  <a:moveTo>
                    <a:pt x="5047613" y="1505783"/>
                  </a:moveTo>
                  <a:lnTo>
                    <a:pt x="5021302" y="1505783"/>
                  </a:lnTo>
                </a:path>
                <a:path w="9757410" h="3561079">
                  <a:moveTo>
                    <a:pt x="5004099" y="1505783"/>
                  </a:moveTo>
                  <a:lnTo>
                    <a:pt x="4967669" y="1505783"/>
                  </a:lnTo>
                </a:path>
                <a:path w="9757410" h="3561079">
                  <a:moveTo>
                    <a:pt x="4950466" y="1505783"/>
                  </a:moveTo>
                  <a:lnTo>
                    <a:pt x="4914035" y="1505783"/>
                  </a:lnTo>
                </a:path>
                <a:path w="9757410" h="3561079">
                  <a:moveTo>
                    <a:pt x="4896832" y="1505783"/>
                  </a:moveTo>
                  <a:lnTo>
                    <a:pt x="4860402" y="1505783"/>
                  </a:lnTo>
                </a:path>
                <a:path w="9757410" h="3561079">
                  <a:moveTo>
                    <a:pt x="4843199" y="1505783"/>
                  </a:moveTo>
                  <a:lnTo>
                    <a:pt x="4806769" y="1505783"/>
                  </a:lnTo>
                </a:path>
                <a:path w="9757410" h="3561079">
                  <a:moveTo>
                    <a:pt x="4789565" y="1505783"/>
                  </a:moveTo>
                  <a:lnTo>
                    <a:pt x="4753135" y="1505783"/>
                  </a:lnTo>
                </a:path>
                <a:path w="9757410" h="3561079">
                  <a:moveTo>
                    <a:pt x="4735932" y="1505783"/>
                  </a:moveTo>
                  <a:lnTo>
                    <a:pt x="4709621" y="1505783"/>
                  </a:lnTo>
                  <a:lnTo>
                    <a:pt x="4709621" y="1525010"/>
                  </a:lnTo>
                </a:path>
                <a:path w="9757410" h="3561079">
                  <a:moveTo>
                    <a:pt x="4709621" y="1542213"/>
                  </a:moveTo>
                  <a:lnTo>
                    <a:pt x="4709621" y="1561440"/>
                  </a:lnTo>
                  <a:lnTo>
                    <a:pt x="4735932" y="1561440"/>
                  </a:lnTo>
                </a:path>
                <a:path w="9757410" h="3561079">
                  <a:moveTo>
                    <a:pt x="4753135" y="1561440"/>
                  </a:moveTo>
                  <a:lnTo>
                    <a:pt x="4789565" y="1561440"/>
                  </a:lnTo>
                </a:path>
                <a:path w="9757410" h="3561079">
                  <a:moveTo>
                    <a:pt x="4806769" y="1561440"/>
                  </a:moveTo>
                  <a:lnTo>
                    <a:pt x="4843199" y="1561440"/>
                  </a:lnTo>
                </a:path>
                <a:path w="9757410" h="3561079">
                  <a:moveTo>
                    <a:pt x="4860402" y="1561440"/>
                  </a:moveTo>
                  <a:lnTo>
                    <a:pt x="4896832" y="1561440"/>
                  </a:lnTo>
                </a:path>
                <a:path w="9757410" h="3561079">
                  <a:moveTo>
                    <a:pt x="4914035" y="1561440"/>
                  </a:moveTo>
                  <a:lnTo>
                    <a:pt x="4950466" y="1561440"/>
                  </a:lnTo>
                </a:path>
                <a:path w="9757410" h="3561079">
                  <a:moveTo>
                    <a:pt x="4967669" y="1561440"/>
                  </a:moveTo>
                  <a:lnTo>
                    <a:pt x="5004099" y="1561440"/>
                  </a:lnTo>
                </a:path>
                <a:path w="9757410" h="3561079">
                  <a:moveTo>
                    <a:pt x="5021302" y="1561440"/>
                  </a:moveTo>
                  <a:lnTo>
                    <a:pt x="5047613" y="1561440"/>
                  </a:lnTo>
                  <a:lnTo>
                    <a:pt x="5047613" y="1542213"/>
                  </a:lnTo>
                </a:path>
                <a:path w="9757410" h="3561079">
                  <a:moveTo>
                    <a:pt x="5047613" y="1525010"/>
                  </a:moveTo>
                  <a:lnTo>
                    <a:pt x="5047613" y="1505783"/>
                  </a:lnTo>
                </a:path>
                <a:path w="9757410" h="3561079">
                  <a:moveTo>
                    <a:pt x="4304841" y="2021878"/>
                  </a:moveTo>
                  <a:lnTo>
                    <a:pt x="4304841" y="206539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7681385" y="9798050"/>
              <a:ext cx="0" cy="734060"/>
            </a:xfrm>
            <a:custGeom>
              <a:avLst/>
              <a:gdLst/>
              <a:ahLst/>
              <a:cxnLst/>
              <a:rect l="l" t="t" r="r" b="b"/>
              <a:pathLst>
                <a:path h="734059">
                  <a:moveTo>
                    <a:pt x="0" y="0"/>
                  </a:moveTo>
                  <a:lnTo>
                    <a:pt x="0" y="733664"/>
                  </a:lnTo>
                </a:path>
              </a:pathLst>
            </a:custGeom>
            <a:ln w="404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7625727" y="10549930"/>
              <a:ext cx="55880" cy="43815"/>
            </a:xfrm>
            <a:custGeom>
              <a:avLst/>
              <a:gdLst/>
              <a:ahLst/>
              <a:cxnLst/>
              <a:rect l="l" t="t" r="r" b="b"/>
              <a:pathLst>
                <a:path w="55879" h="43815">
                  <a:moveTo>
                    <a:pt x="55657" y="0"/>
                  </a:moveTo>
                  <a:lnTo>
                    <a:pt x="55657" y="43513"/>
                  </a:lnTo>
                  <a:lnTo>
                    <a:pt x="36430" y="43513"/>
                  </a:lnTo>
                </a:path>
                <a:path w="55879" h="43815">
                  <a:moveTo>
                    <a:pt x="19227" y="43513"/>
                  </a:moveTo>
                  <a:lnTo>
                    <a:pt x="0" y="43513"/>
                  </a:lnTo>
                  <a:lnTo>
                    <a:pt x="0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7625727" y="9773763"/>
              <a:ext cx="0" cy="759460"/>
            </a:xfrm>
            <a:custGeom>
              <a:avLst/>
              <a:gdLst/>
              <a:ahLst/>
              <a:cxnLst/>
              <a:rect l="l" t="t" r="r" b="b"/>
              <a:pathLst>
                <a:path h="759459">
                  <a:moveTo>
                    <a:pt x="0" y="0"/>
                  </a:moveTo>
                  <a:lnTo>
                    <a:pt x="0" y="758963"/>
                  </a:lnTo>
                </a:path>
              </a:pathLst>
            </a:custGeom>
            <a:ln w="404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4187117" y="7715454"/>
              <a:ext cx="7505065" cy="3561079"/>
            </a:xfrm>
            <a:custGeom>
              <a:avLst/>
              <a:gdLst/>
              <a:ahLst/>
              <a:cxnLst/>
              <a:rect l="l" t="t" r="r" b="b"/>
              <a:pathLst>
                <a:path w="7505065" h="3561079">
                  <a:moveTo>
                    <a:pt x="3438610" y="2041105"/>
                  </a:moveTo>
                  <a:lnTo>
                    <a:pt x="3438610" y="2021878"/>
                  </a:lnTo>
                  <a:lnTo>
                    <a:pt x="3457837" y="2021878"/>
                  </a:lnTo>
                </a:path>
                <a:path w="7505065" h="3561079">
                  <a:moveTo>
                    <a:pt x="3475041" y="2021878"/>
                  </a:moveTo>
                  <a:lnTo>
                    <a:pt x="3494268" y="2021878"/>
                  </a:lnTo>
                </a:path>
                <a:path w="7505065" h="3561079">
                  <a:moveTo>
                    <a:pt x="3438610" y="3515519"/>
                  </a:moveTo>
                  <a:lnTo>
                    <a:pt x="3438610" y="3483136"/>
                  </a:lnTo>
                </a:path>
                <a:path w="7505065" h="3561079">
                  <a:moveTo>
                    <a:pt x="3438610" y="3464921"/>
                  </a:moveTo>
                  <a:lnTo>
                    <a:pt x="3438610" y="3429503"/>
                  </a:lnTo>
                </a:path>
                <a:path w="7505065" h="3561079">
                  <a:moveTo>
                    <a:pt x="3438610" y="3411288"/>
                  </a:moveTo>
                  <a:lnTo>
                    <a:pt x="3438610" y="3374857"/>
                  </a:lnTo>
                </a:path>
                <a:path w="7505065" h="3561079">
                  <a:moveTo>
                    <a:pt x="3438610" y="3357654"/>
                  </a:moveTo>
                  <a:lnTo>
                    <a:pt x="3438610" y="3321224"/>
                  </a:lnTo>
                </a:path>
                <a:path w="7505065" h="3561079">
                  <a:moveTo>
                    <a:pt x="3438610" y="3304021"/>
                  </a:moveTo>
                  <a:lnTo>
                    <a:pt x="3438610" y="3267590"/>
                  </a:lnTo>
                </a:path>
                <a:path w="7505065" h="3561079">
                  <a:moveTo>
                    <a:pt x="3438610" y="3250387"/>
                  </a:moveTo>
                  <a:lnTo>
                    <a:pt x="3438610" y="3213957"/>
                  </a:lnTo>
                </a:path>
                <a:path w="7505065" h="3561079">
                  <a:moveTo>
                    <a:pt x="3438610" y="3196754"/>
                  </a:moveTo>
                  <a:lnTo>
                    <a:pt x="3438610" y="3160324"/>
                  </a:lnTo>
                </a:path>
                <a:path w="7505065" h="3561079">
                  <a:moveTo>
                    <a:pt x="3438610" y="3143120"/>
                  </a:moveTo>
                  <a:lnTo>
                    <a:pt x="3438610" y="3109726"/>
                  </a:lnTo>
                  <a:lnTo>
                    <a:pt x="3457837" y="3109726"/>
                  </a:lnTo>
                </a:path>
                <a:path w="7505065" h="3561079">
                  <a:moveTo>
                    <a:pt x="3475041" y="3109726"/>
                  </a:moveTo>
                  <a:lnTo>
                    <a:pt x="3494268" y="3109726"/>
                  </a:lnTo>
                  <a:lnTo>
                    <a:pt x="3494268" y="3138061"/>
                  </a:lnTo>
                </a:path>
                <a:path w="7505065" h="3561079">
                  <a:moveTo>
                    <a:pt x="3494268" y="3156276"/>
                  </a:moveTo>
                  <a:lnTo>
                    <a:pt x="3494268" y="3191694"/>
                  </a:lnTo>
                </a:path>
                <a:path w="7505065" h="3561079">
                  <a:moveTo>
                    <a:pt x="3494268" y="3209909"/>
                  </a:moveTo>
                  <a:lnTo>
                    <a:pt x="3494268" y="3246339"/>
                  </a:lnTo>
                </a:path>
                <a:path w="7505065" h="3561079">
                  <a:moveTo>
                    <a:pt x="3494268" y="3263543"/>
                  </a:moveTo>
                  <a:lnTo>
                    <a:pt x="3494268" y="3299973"/>
                  </a:lnTo>
                </a:path>
                <a:path w="7505065" h="3561079">
                  <a:moveTo>
                    <a:pt x="3494268" y="3317176"/>
                  </a:moveTo>
                  <a:lnTo>
                    <a:pt x="3494268" y="3353606"/>
                  </a:lnTo>
                </a:path>
                <a:path w="7505065" h="3561079">
                  <a:moveTo>
                    <a:pt x="3494268" y="3370810"/>
                  </a:moveTo>
                  <a:lnTo>
                    <a:pt x="3494268" y="3407240"/>
                  </a:lnTo>
                </a:path>
                <a:path w="7505065" h="3561079">
                  <a:moveTo>
                    <a:pt x="3494268" y="3424443"/>
                  </a:moveTo>
                  <a:lnTo>
                    <a:pt x="3494268" y="3460873"/>
                  </a:lnTo>
                </a:path>
                <a:path w="7505065" h="3561079">
                  <a:moveTo>
                    <a:pt x="3494268" y="3478076"/>
                  </a:moveTo>
                  <a:lnTo>
                    <a:pt x="3494268" y="3514507"/>
                  </a:lnTo>
                </a:path>
                <a:path w="7505065" h="3561079">
                  <a:moveTo>
                    <a:pt x="3494268" y="3531710"/>
                  </a:moveTo>
                  <a:lnTo>
                    <a:pt x="3494268" y="3561056"/>
                  </a:lnTo>
                  <a:lnTo>
                    <a:pt x="3475041" y="3561056"/>
                  </a:lnTo>
                </a:path>
                <a:path w="7505065" h="3561079">
                  <a:moveTo>
                    <a:pt x="3457837" y="3561056"/>
                  </a:moveTo>
                  <a:lnTo>
                    <a:pt x="3438610" y="3561056"/>
                  </a:lnTo>
                  <a:lnTo>
                    <a:pt x="3438610" y="3515519"/>
                  </a:lnTo>
                </a:path>
                <a:path w="7505065" h="3561079">
                  <a:moveTo>
                    <a:pt x="3019662" y="913792"/>
                  </a:moveTo>
                  <a:lnTo>
                    <a:pt x="3019662" y="941114"/>
                  </a:lnTo>
                </a:path>
                <a:path w="7505065" h="3561079">
                  <a:moveTo>
                    <a:pt x="3019662" y="959329"/>
                  </a:moveTo>
                  <a:lnTo>
                    <a:pt x="3019662" y="994748"/>
                  </a:lnTo>
                </a:path>
                <a:path w="7505065" h="3561079">
                  <a:moveTo>
                    <a:pt x="3019662" y="1012963"/>
                  </a:moveTo>
                  <a:lnTo>
                    <a:pt x="3019662" y="1048381"/>
                  </a:lnTo>
                </a:path>
                <a:path w="7505065" h="3561079">
                  <a:moveTo>
                    <a:pt x="3019662" y="1066596"/>
                  </a:moveTo>
                  <a:lnTo>
                    <a:pt x="3019662" y="1093919"/>
                  </a:lnTo>
                  <a:lnTo>
                    <a:pt x="2975137" y="1093919"/>
                  </a:lnTo>
                  <a:lnTo>
                    <a:pt x="2975137" y="1066596"/>
                  </a:lnTo>
                </a:path>
                <a:path w="7505065" h="3561079">
                  <a:moveTo>
                    <a:pt x="2975137" y="1048381"/>
                  </a:moveTo>
                  <a:lnTo>
                    <a:pt x="2975137" y="1012963"/>
                  </a:lnTo>
                </a:path>
                <a:path w="7505065" h="3561079">
                  <a:moveTo>
                    <a:pt x="2975137" y="994748"/>
                  </a:moveTo>
                  <a:lnTo>
                    <a:pt x="2975137" y="959329"/>
                  </a:lnTo>
                </a:path>
                <a:path w="7505065" h="3561079">
                  <a:moveTo>
                    <a:pt x="2975137" y="941114"/>
                  </a:moveTo>
                  <a:lnTo>
                    <a:pt x="2975137" y="913792"/>
                  </a:lnTo>
                  <a:lnTo>
                    <a:pt x="3019662" y="913792"/>
                  </a:lnTo>
                </a:path>
                <a:path w="7505065" h="3561079">
                  <a:moveTo>
                    <a:pt x="5160951" y="913792"/>
                  </a:moveTo>
                  <a:lnTo>
                    <a:pt x="5160951" y="941114"/>
                  </a:lnTo>
                </a:path>
                <a:path w="7505065" h="3561079">
                  <a:moveTo>
                    <a:pt x="5160951" y="959329"/>
                  </a:moveTo>
                  <a:lnTo>
                    <a:pt x="5160951" y="994748"/>
                  </a:lnTo>
                </a:path>
                <a:path w="7505065" h="3561079">
                  <a:moveTo>
                    <a:pt x="5160951" y="1012963"/>
                  </a:moveTo>
                  <a:lnTo>
                    <a:pt x="5160951" y="1048381"/>
                  </a:lnTo>
                </a:path>
                <a:path w="7505065" h="3561079">
                  <a:moveTo>
                    <a:pt x="5160951" y="1066596"/>
                  </a:moveTo>
                  <a:lnTo>
                    <a:pt x="5160951" y="1093919"/>
                  </a:lnTo>
                  <a:lnTo>
                    <a:pt x="5116426" y="1093919"/>
                  </a:lnTo>
                  <a:lnTo>
                    <a:pt x="5116426" y="1066596"/>
                  </a:lnTo>
                </a:path>
                <a:path w="7505065" h="3561079">
                  <a:moveTo>
                    <a:pt x="5116426" y="1048381"/>
                  </a:moveTo>
                  <a:lnTo>
                    <a:pt x="5116426" y="1012963"/>
                  </a:lnTo>
                </a:path>
                <a:path w="7505065" h="3561079">
                  <a:moveTo>
                    <a:pt x="5116426" y="994748"/>
                  </a:moveTo>
                  <a:lnTo>
                    <a:pt x="5116426" y="959329"/>
                  </a:lnTo>
                </a:path>
                <a:path w="7505065" h="3561079">
                  <a:moveTo>
                    <a:pt x="5116426" y="941114"/>
                  </a:moveTo>
                  <a:lnTo>
                    <a:pt x="5116426" y="913792"/>
                  </a:lnTo>
                  <a:lnTo>
                    <a:pt x="5160951" y="913792"/>
                  </a:lnTo>
                </a:path>
                <a:path w="7505065" h="3561079">
                  <a:moveTo>
                    <a:pt x="45537" y="1093919"/>
                  </a:moveTo>
                  <a:lnTo>
                    <a:pt x="45537" y="1121242"/>
                  </a:lnTo>
                </a:path>
                <a:path w="7505065" h="3561079">
                  <a:moveTo>
                    <a:pt x="45537" y="1139457"/>
                  </a:moveTo>
                  <a:lnTo>
                    <a:pt x="45537" y="1174875"/>
                  </a:lnTo>
                </a:path>
                <a:path w="7505065" h="3561079">
                  <a:moveTo>
                    <a:pt x="45537" y="1193090"/>
                  </a:moveTo>
                  <a:lnTo>
                    <a:pt x="45537" y="1228508"/>
                  </a:lnTo>
                </a:path>
                <a:path w="7505065" h="3561079">
                  <a:moveTo>
                    <a:pt x="45537" y="1246724"/>
                  </a:moveTo>
                  <a:lnTo>
                    <a:pt x="45537" y="1274046"/>
                  </a:lnTo>
                  <a:lnTo>
                    <a:pt x="0" y="1274046"/>
                  </a:lnTo>
                  <a:lnTo>
                    <a:pt x="0" y="1246724"/>
                  </a:lnTo>
                </a:path>
                <a:path w="7505065" h="3561079">
                  <a:moveTo>
                    <a:pt x="0" y="1228508"/>
                  </a:moveTo>
                  <a:lnTo>
                    <a:pt x="0" y="1193090"/>
                  </a:lnTo>
                </a:path>
                <a:path w="7505065" h="3561079">
                  <a:moveTo>
                    <a:pt x="0" y="1174875"/>
                  </a:moveTo>
                  <a:lnTo>
                    <a:pt x="0" y="1139457"/>
                  </a:lnTo>
                </a:path>
                <a:path w="7505065" h="3561079">
                  <a:moveTo>
                    <a:pt x="0" y="1121242"/>
                  </a:moveTo>
                  <a:lnTo>
                    <a:pt x="0" y="1093919"/>
                  </a:lnTo>
                  <a:lnTo>
                    <a:pt x="45537" y="1093919"/>
                  </a:lnTo>
                </a:path>
                <a:path w="7505065" h="3561079">
                  <a:moveTo>
                    <a:pt x="6765906" y="2021878"/>
                  </a:moveTo>
                  <a:lnTo>
                    <a:pt x="6739596" y="2021878"/>
                  </a:lnTo>
                </a:path>
                <a:path w="7505065" h="3561079">
                  <a:moveTo>
                    <a:pt x="6721380" y="2021878"/>
                  </a:moveTo>
                  <a:lnTo>
                    <a:pt x="6685962" y="2021878"/>
                  </a:lnTo>
                </a:path>
                <a:path w="7505065" h="3561079">
                  <a:moveTo>
                    <a:pt x="6667747" y="2021878"/>
                  </a:moveTo>
                  <a:lnTo>
                    <a:pt x="6632329" y="2021878"/>
                  </a:lnTo>
                </a:path>
                <a:path w="7505065" h="3561079">
                  <a:moveTo>
                    <a:pt x="6614114" y="2021878"/>
                  </a:moveTo>
                  <a:lnTo>
                    <a:pt x="6578695" y="2021878"/>
                  </a:lnTo>
                </a:path>
                <a:path w="7505065" h="3561079">
                  <a:moveTo>
                    <a:pt x="6560480" y="2021878"/>
                  </a:moveTo>
                  <a:lnTo>
                    <a:pt x="6525062" y="2021878"/>
                  </a:lnTo>
                </a:path>
                <a:path w="7505065" h="3561079">
                  <a:moveTo>
                    <a:pt x="6506847" y="2021878"/>
                  </a:moveTo>
                  <a:lnTo>
                    <a:pt x="6471429" y="2021878"/>
                  </a:lnTo>
                </a:path>
                <a:path w="7505065" h="3561079">
                  <a:moveTo>
                    <a:pt x="6453213" y="2021878"/>
                  </a:moveTo>
                  <a:lnTo>
                    <a:pt x="6427915" y="2021878"/>
                  </a:lnTo>
                  <a:lnTo>
                    <a:pt x="6427915" y="2041105"/>
                  </a:lnTo>
                </a:path>
                <a:path w="7505065" h="3561079">
                  <a:moveTo>
                    <a:pt x="6427915" y="2058309"/>
                  </a:moveTo>
                  <a:lnTo>
                    <a:pt x="6427915" y="2077536"/>
                  </a:lnTo>
                  <a:lnTo>
                    <a:pt x="6453213" y="2077536"/>
                  </a:lnTo>
                </a:path>
                <a:path w="7505065" h="3561079">
                  <a:moveTo>
                    <a:pt x="6471429" y="2077536"/>
                  </a:moveTo>
                  <a:lnTo>
                    <a:pt x="6506847" y="2077536"/>
                  </a:lnTo>
                </a:path>
                <a:path w="7505065" h="3561079">
                  <a:moveTo>
                    <a:pt x="6525062" y="2077536"/>
                  </a:moveTo>
                  <a:lnTo>
                    <a:pt x="6560480" y="2077536"/>
                  </a:lnTo>
                </a:path>
                <a:path w="7505065" h="3561079">
                  <a:moveTo>
                    <a:pt x="6578695" y="2077536"/>
                  </a:moveTo>
                  <a:lnTo>
                    <a:pt x="6614114" y="2077536"/>
                  </a:lnTo>
                </a:path>
                <a:path w="7505065" h="3561079">
                  <a:moveTo>
                    <a:pt x="6632329" y="2077536"/>
                  </a:moveTo>
                  <a:lnTo>
                    <a:pt x="6667747" y="2077536"/>
                  </a:lnTo>
                </a:path>
                <a:path w="7505065" h="3561079">
                  <a:moveTo>
                    <a:pt x="6685962" y="2077536"/>
                  </a:moveTo>
                  <a:lnTo>
                    <a:pt x="6721380" y="2077536"/>
                  </a:lnTo>
                </a:path>
                <a:path w="7505065" h="3561079">
                  <a:moveTo>
                    <a:pt x="6739596" y="2077536"/>
                  </a:moveTo>
                  <a:lnTo>
                    <a:pt x="6765906" y="2077536"/>
                  </a:lnTo>
                  <a:lnTo>
                    <a:pt x="6765906" y="2058309"/>
                  </a:lnTo>
                </a:path>
                <a:path w="7505065" h="3561079">
                  <a:moveTo>
                    <a:pt x="6765906" y="2041105"/>
                  </a:moveTo>
                  <a:lnTo>
                    <a:pt x="6765906" y="2021878"/>
                  </a:lnTo>
                </a:path>
                <a:path w="7505065" h="3561079">
                  <a:moveTo>
                    <a:pt x="7256703" y="0"/>
                  </a:moveTo>
                  <a:lnTo>
                    <a:pt x="7256703" y="45537"/>
                  </a:lnTo>
                  <a:lnTo>
                    <a:pt x="7291109" y="45537"/>
                  </a:lnTo>
                </a:path>
                <a:path w="7505065" h="3561079">
                  <a:moveTo>
                    <a:pt x="7309324" y="45537"/>
                  </a:moveTo>
                  <a:lnTo>
                    <a:pt x="7344743" y="45537"/>
                  </a:lnTo>
                </a:path>
                <a:path w="7505065" h="3561079">
                  <a:moveTo>
                    <a:pt x="7362958" y="45537"/>
                  </a:moveTo>
                  <a:lnTo>
                    <a:pt x="7398376" y="45537"/>
                  </a:lnTo>
                </a:path>
                <a:path w="7505065" h="3561079">
                  <a:moveTo>
                    <a:pt x="7416591" y="45537"/>
                  </a:moveTo>
                  <a:lnTo>
                    <a:pt x="7452009" y="45537"/>
                  </a:lnTo>
                </a:path>
                <a:path w="7505065" h="3561079">
                  <a:moveTo>
                    <a:pt x="7470225" y="45537"/>
                  </a:moveTo>
                  <a:lnTo>
                    <a:pt x="7504631" y="45537"/>
                  </a:lnTo>
                  <a:lnTo>
                    <a:pt x="7504631" y="0"/>
                  </a:lnTo>
                  <a:lnTo>
                    <a:pt x="7470225" y="0"/>
                  </a:lnTo>
                </a:path>
                <a:path w="7505065" h="3561079">
                  <a:moveTo>
                    <a:pt x="7452009" y="0"/>
                  </a:moveTo>
                  <a:lnTo>
                    <a:pt x="7416591" y="0"/>
                  </a:lnTo>
                </a:path>
                <a:path w="7505065" h="3561079">
                  <a:moveTo>
                    <a:pt x="7398376" y="0"/>
                  </a:moveTo>
                  <a:lnTo>
                    <a:pt x="7362958" y="0"/>
                  </a:lnTo>
                </a:path>
                <a:path w="7505065" h="3561079">
                  <a:moveTo>
                    <a:pt x="7344743" y="0"/>
                  </a:moveTo>
                  <a:lnTo>
                    <a:pt x="7309324" y="0"/>
                  </a:lnTo>
                </a:path>
                <a:path w="7505065" h="3561079">
                  <a:moveTo>
                    <a:pt x="7291109" y="0"/>
                  </a:moveTo>
                  <a:lnTo>
                    <a:pt x="7256703" y="0"/>
                  </a:lnTo>
                </a:path>
                <a:path w="7505065" h="3561079">
                  <a:moveTo>
                    <a:pt x="879385" y="0"/>
                  </a:moveTo>
                  <a:lnTo>
                    <a:pt x="879385" y="45537"/>
                  </a:lnTo>
                  <a:lnTo>
                    <a:pt x="844979" y="45537"/>
                  </a:lnTo>
                </a:path>
                <a:path w="7505065" h="3561079">
                  <a:moveTo>
                    <a:pt x="826764" y="45537"/>
                  </a:moveTo>
                  <a:lnTo>
                    <a:pt x="791345" y="45537"/>
                  </a:lnTo>
                </a:path>
                <a:path w="7505065" h="3561079">
                  <a:moveTo>
                    <a:pt x="773130" y="45537"/>
                  </a:moveTo>
                  <a:lnTo>
                    <a:pt x="737712" y="45537"/>
                  </a:lnTo>
                </a:path>
                <a:path w="7505065" h="3561079">
                  <a:moveTo>
                    <a:pt x="719497" y="45537"/>
                  </a:moveTo>
                  <a:lnTo>
                    <a:pt x="684079" y="45537"/>
                  </a:lnTo>
                </a:path>
                <a:path w="7505065" h="3561079">
                  <a:moveTo>
                    <a:pt x="665864" y="45537"/>
                  </a:moveTo>
                  <a:lnTo>
                    <a:pt x="631457" y="45537"/>
                  </a:lnTo>
                  <a:lnTo>
                    <a:pt x="631457" y="0"/>
                  </a:lnTo>
                  <a:lnTo>
                    <a:pt x="665864" y="0"/>
                  </a:lnTo>
                </a:path>
                <a:path w="7505065" h="3561079">
                  <a:moveTo>
                    <a:pt x="684079" y="0"/>
                  </a:moveTo>
                  <a:lnTo>
                    <a:pt x="719497" y="0"/>
                  </a:lnTo>
                </a:path>
                <a:path w="7505065" h="3561079">
                  <a:moveTo>
                    <a:pt x="737712" y="0"/>
                  </a:moveTo>
                  <a:lnTo>
                    <a:pt x="773130" y="0"/>
                  </a:lnTo>
                </a:path>
                <a:path w="7505065" h="3561079">
                  <a:moveTo>
                    <a:pt x="791345" y="0"/>
                  </a:moveTo>
                  <a:lnTo>
                    <a:pt x="826764" y="0"/>
                  </a:lnTo>
                </a:path>
                <a:path w="7505065" h="3561079">
                  <a:moveTo>
                    <a:pt x="844979" y="0"/>
                  </a:moveTo>
                  <a:lnTo>
                    <a:pt x="879385" y="0"/>
                  </a:lnTo>
                </a:path>
                <a:path w="7505065" h="3561079">
                  <a:moveTo>
                    <a:pt x="5276314" y="3561056"/>
                  </a:moveTo>
                  <a:lnTo>
                    <a:pt x="5311732" y="3561056"/>
                  </a:lnTo>
                </a:path>
                <a:path w="7505065" h="3561079">
                  <a:moveTo>
                    <a:pt x="5329947" y="3561056"/>
                  </a:moveTo>
                  <a:lnTo>
                    <a:pt x="5367390" y="3561056"/>
                  </a:lnTo>
                  <a:lnTo>
                    <a:pt x="5367390" y="3515519"/>
                  </a:lnTo>
                  <a:lnTo>
                    <a:pt x="5329947" y="3515519"/>
                  </a:lnTo>
                </a:path>
                <a:path w="7505065" h="3561079">
                  <a:moveTo>
                    <a:pt x="5311732" y="3515519"/>
                  </a:moveTo>
                  <a:lnTo>
                    <a:pt x="5276314" y="3515519"/>
                  </a:lnTo>
                </a:path>
                <a:path w="7505065" h="3561079">
                  <a:moveTo>
                    <a:pt x="5258099" y="3515519"/>
                  </a:moveTo>
                  <a:lnTo>
                    <a:pt x="5220657" y="3515519"/>
                  </a:lnTo>
                </a:path>
                <a:path w="7505065" h="3561079">
                  <a:moveTo>
                    <a:pt x="2915431" y="3515519"/>
                  </a:moveTo>
                  <a:lnTo>
                    <a:pt x="2915431" y="3561056"/>
                  </a:lnTo>
                  <a:lnTo>
                    <a:pt x="2877989" y="3561056"/>
                  </a:lnTo>
                </a:path>
                <a:path w="7505065" h="3561079">
                  <a:moveTo>
                    <a:pt x="2859774" y="3561056"/>
                  </a:moveTo>
                  <a:lnTo>
                    <a:pt x="2824356" y="3561056"/>
                  </a:lnTo>
                </a:path>
                <a:path w="7505065" h="3561079">
                  <a:moveTo>
                    <a:pt x="2806141" y="3561056"/>
                  </a:moveTo>
                  <a:lnTo>
                    <a:pt x="2768698" y="3561056"/>
                  </a:lnTo>
                  <a:lnTo>
                    <a:pt x="2768698" y="3515519"/>
                  </a:lnTo>
                  <a:lnTo>
                    <a:pt x="2806141" y="3515519"/>
                  </a:lnTo>
                </a:path>
                <a:path w="7505065" h="3561079">
                  <a:moveTo>
                    <a:pt x="2824356" y="3515519"/>
                  </a:moveTo>
                  <a:lnTo>
                    <a:pt x="2859774" y="3515519"/>
                  </a:lnTo>
                </a:path>
                <a:path w="7505065" h="3561079">
                  <a:moveTo>
                    <a:pt x="2877989" y="3515519"/>
                  </a:moveTo>
                  <a:lnTo>
                    <a:pt x="2915431" y="3515519"/>
                  </a:lnTo>
                </a:path>
                <a:path w="7505065" h="3561079">
                  <a:moveTo>
                    <a:pt x="4641820" y="2021878"/>
                  </a:moveTo>
                  <a:lnTo>
                    <a:pt x="4641820" y="206539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8828938" y="9798050"/>
              <a:ext cx="0" cy="734060"/>
            </a:xfrm>
            <a:custGeom>
              <a:avLst/>
              <a:gdLst/>
              <a:ahLst/>
              <a:cxnLst/>
              <a:rect l="l" t="t" r="r" b="b"/>
              <a:pathLst>
                <a:path h="734059">
                  <a:moveTo>
                    <a:pt x="0" y="0"/>
                  </a:moveTo>
                  <a:lnTo>
                    <a:pt x="0" y="733664"/>
                  </a:lnTo>
                </a:path>
              </a:pathLst>
            </a:custGeom>
            <a:ln w="404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8828938" y="10549930"/>
              <a:ext cx="55880" cy="43815"/>
            </a:xfrm>
            <a:custGeom>
              <a:avLst/>
              <a:gdLst/>
              <a:ahLst/>
              <a:cxnLst/>
              <a:rect l="l" t="t" r="r" b="b"/>
              <a:pathLst>
                <a:path w="55879" h="43815">
                  <a:moveTo>
                    <a:pt x="0" y="0"/>
                  </a:moveTo>
                  <a:lnTo>
                    <a:pt x="0" y="43513"/>
                  </a:lnTo>
                  <a:lnTo>
                    <a:pt x="19227" y="43513"/>
                  </a:lnTo>
                </a:path>
                <a:path w="55879" h="43815">
                  <a:moveTo>
                    <a:pt x="36430" y="43513"/>
                  </a:moveTo>
                  <a:lnTo>
                    <a:pt x="55657" y="43513"/>
                  </a:lnTo>
                  <a:lnTo>
                    <a:pt x="55657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8884595" y="9773763"/>
              <a:ext cx="0" cy="759460"/>
            </a:xfrm>
            <a:custGeom>
              <a:avLst/>
              <a:gdLst/>
              <a:ahLst/>
              <a:cxnLst/>
              <a:rect l="l" t="t" r="r" b="b"/>
              <a:pathLst>
                <a:path h="759459">
                  <a:moveTo>
                    <a:pt x="0" y="0"/>
                  </a:moveTo>
                  <a:lnTo>
                    <a:pt x="0" y="758963"/>
                  </a:lnTo>
                </a:path>
              </a:pathLst>
            </a:custGeom>
            <a:ln w="4047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4669818" y="8809373"/>
              <a:ext cx="7653655" cy="2467610"/>
            </a:xfrm>
            <a:custGeom>
              <a:avLst/>
              <a:gdLst/>
              <a:ahLst/>
              <a:cxnLst/>
              <a:rect l="l" t="t" r="r" b="b"/>
              <a:pathLst>
                <a:path w="7653655" h="2467609">
                  <a:moveTo>
                    <a:pt x="4214777" y="947186"/>
                  </a:moveTo>
                  <a:lnTo>
                    <a:pt x="4214777" y="927959"/>
                  </a:lnTo>
                  <a:lnTo>
                    <a:pt x="4195550" y="927959"/>
                  </a:lnTo>
                </a:path>
                <a:path w="7653655" h="2467609">
                  <a:moveTo>
                    <a:pt x="4178347" y="927959"/>
                  </a:moveTo>
                  <a:lnTo>
                    <a:pt x="4159120" y="927959"/>
                  </a:lnTo>
                </a:path>
                <a:path w="7653655" h="2467609">
                  <a:moveTo>
                    <a:pt x="4214777" y="2421599"/>
                  </a:moveTo>
                  <a:lnTo>
                    <a:pt x="4214777" y="2389217"/>
                  </a:lnTo>
                </a:path>
                <a:path w="7653655" h="2467609">
                  <a:moveTo>
                    <a:pt x="4214777" y="2371002"/>
                  </a:moveTo>
                  <a:lnTo>
                    <a:pt x="4214777" y="2335583"/>
                  </a:lnTo>
                </a:path>
                <a:path w="7653655" h="2467609">
                  <a:moveTo>
                    <a:pt x="4214777" y="2317368"/>
                  </a:moveTo>
                  <a:lnTo>
                    <a:pt x="4214777" y="2280938"/>
                  </a:lnTo>
                </a:path>
                <a:path w="7653655" h="2467609">
                  <a:moveTo>
                    <a:pt x="4214777" y="2263735"/>
                  </a:moveTo>
                  <a:lnTo>
                    <a:pt x="4214777" y="2227304"/>
                  </a:lnTo>
                </a:path>
                <a:path w="7653655" h="2467609">
                  <a:moveTo>
                    <a:pt x="4214777" y="2210101"/>
                  </a:moveTo>
                  <a:lnTo>
                    <a:pt x="4214777" y="2173671"/>
                  </a:lnTo>
                </a:path>
                <a:path w="7653655" h="2467609">
                  <a:moveTo>
                    <a:pt x="4214777" y="2156468"/>
                  </a:moveTo>
                  <a:lnTo>
                    <a:pt x="4214777" y="2120038"/>
                  </a:lnTo>
                </a:path>
                <a:path w="7653655" h="2467609">
                  <a:moveTo>
                    <a:pt x="4214777" y="2102834"/>
                  </a:moveTo>
                  <a:lnTo>
                    <a:pt x="4214777" y="2066404"/>
                  </a:lnTo>
                </a:path>
                <a:path w="7653655" h="2467609">
                  <a:moveTo>
                    <a:pt x="4214777" y="2049201"/>
                  </a:moveTo>
                  <a:lnTo>
                    <a:pt x="4214777" y="2015807"/>
                  </a:lnTo>
                  <a:lnTo>
                    <a:pt x="4195550" y="2015807"/>
                  </a:lnTo>
                </a:path>
                <a:path w="7653655" h="2467609">
                  <a:moveTo>
                    <a:pt x="4178347" y="2015807"/>
                  </a:moveTo>
                  <a:lnTo>
                    <a:pt x="4159120" y="2015807"/>
                  </a:lnTo>
                  <a:lnTo>
                    <a:pt x="4159120" y="2044141"/>
                  </a:lnTo>
                </a:path>
                <a:path w="7653655" h="2467609">
                  <a:moveTo>
                    <a:pt x="4159120" y="2062356"/>
                  </a:moveTo>
                  <a:lnTo>
                    <a:pt x="4159120" y="2097775"/>
                  </a:lnTo>
                </a:path>
                <a:path w="7653655" h="2467609">
                  <a:moveTo>
                    <a:pt x="4159120" y="2115990"/>
                  </a:moveTo>
                  <a:lnTo>
                    <a:pt x="4159120" y="2152420"/>
                  </a:lnTo>
                </a:path>
                <a:path w="7653655" h="2467609">
                  <a:moveTo>
                    <a:pt x="4159120" y="2169623"/>
                  </a:moveTo>
                  <a:lnTo>
                    <a:pt x="4159120" y="2206053"/>
                  </a:lnTo>
                </a:path>
                <a:path w="7653655" h="2467609">
                  <a:moveTo>
                    <a:pt x="4159120" y="2223257"/>
                  </a:moveTo>
                  <a:lnTo>
                    <a:pt x="4159120" y="2259687"/>
                  </a:lnTo>
                </a:path>
                <a:path w="7653655" h="2467609">
                  <a:moveTo>
                    <a:pt x="4159120" y="2276890"/>
                  </a:moveTo>
                  <a:lnTo>
                    <a:pt x="4159120" y="2313320"/>
                  </a:lnTo>
                </a:path>
                <a:path w="7653655" h="2467609">
                  <a:moveTo>
                    <a:pt x="4159120" y="2330524"/>
                  </a:moveTo>
                  <a:lnTo>
                    <a:pt x="4159120" y="2366954"/>
                  </a:lnTo>
                </a:path>
                <a:path w="7653655" h="2467609">
                  <a:moveTo>
                    <a:pt x="4159120" y="2384157"/>
                  </a:moveTo>
                  <a:lnTo>
                    <a:pt x="4159120" y="2420587"/>
                  </a:lnTo>
                </a:path>
                <a:path w="7653655" h="2467609">
                  <a:moveTo>
                    <a:pt x="4159120" y="2437790"/>
                  </a:moveTo>
                  <a:lnTo>
                    <a:pt x="4159120" y="2467137"/>
                  </a:lnTo>
                  <a:lnTo>
                    <a:pt x="4178347" y="2467137"/>
                  </a:lnTo>
                </a:path>
                <a:path w="7653655" h="2467609">
                  <a:moveTo>
                    <a:pt x="4195550" y="2467137"/>
                  </a:moveTo>
                  <a:lnTo>
                    <a:pt x="4214777" y="2467137"/>
                  </a:lnTo>
                  <a:lnTo>
                    <a:pt x="4214777" y="2421599"/>
                  </a:lnTo>
                </a:path>
                <a:path w="7653655" h="2467609">
                  <a:moveTo>
                    <a:pt x="7607850" y="0"/>
                  </a:moveTo>
                  <a:lnTo>
                    <a:pt x="7607850" y="27322"/>
                  </a:lnTo>
                </a:path>
                <a:path w="7653655" h="2467609">
                  <a:moveTo>
                    <a:pt x="7607850" y="45537"/>
                  </a:moveTo>
                  <a:lnTo>
                    <a:pt x="7607850" y="80956"/>
                  </a:lnTo>
                </a:path>
                <a:path w="7653655" h="2467609">
                  <a:moveTo>
                    <a:pt x="7607850" y="99171"/>
                  </a:moveTo>
                  <a:lnTo>
                    <a:pt x="7607850" y="134589"/>
                  </a:lnTo>
                </a:path>
                <a:path w="7653655" h="2467609">
                  <a:moveTo>
                    <a:pt x="7607850" y="152804"/>
                  </a:moveTo>
                  <a:lnTo>
                    <a:pt x="7607850" y="180127"/>
                  </a:lnTo>
                  <a:lnTo>
                    <a:pt x="7653388" y="180127"/>
                  </a:lnTo>
                  <a:lnTo>
                    <a:pt x="7653388" y="152804"/>
                  </a:lnTo>
                </a:path>
                <a:path w="7653655" h="2467609">
                  <a:moveTo>
                    <a:pt x="7653388" y="134589"/>
                  </a:moveTo>
                  <a:lnTo>
                    <a:pt x="7653388" y="99171"/>
                  </a:lnTo>
                </a:path>
                <a:path w="7653655" h="2467609">
                  <a:moveTo>
                    <a:pt x="7653388" y="80956"/>
                  </a:moveTo>
                  <a:lnTo>
                    <a:pt x="7653388" y="45537"/>
                  </a:lnTo>
                </a:path>
                <a:path w="7653655" h="2467609">
                  <a:moveTo>
                    <a:pt x="7653388" y="27322"/>
                  </a:moveTo>
                  <a:lnTo>
                    <a:pt x="7653388" y="0"/>
                  </a:lnTo>
                  <a:lnTo>
                    <a:pt x="7607850" y="0"/>
                  </a:lnTo>
                </a:path>
                <a:path w="7653655" h="2467609">
                  <a:moveTo>
                    <a:pt x="261083" y="1384349"/>
                  </a:moveTo>
                  <a:lnTo>
                    <a:pt x="288406" y="1384349"/>
                  </a:lnTo>
                </a:path>
                <a:path w="7653655" h="2467609">
                  <a:moveTo>
                    <a:pt x="306621" y="1384349"/>
                  </a:moveTo>
                  <a:lnTo>
                    <a:pt x="342039" y="1384349"/>
                  </a:lnTo>
                </a:path>
                <a:path w="7653655" h="2467609">
                  <a:moveTo>
                    <a:pt x="360254" y="1384349"/>
                  </a:moveTo>
                  <a:lnTo>
                    <a:pt x="395672" y="1384349"/>
                  </a:lnTo>
                </a:path>
                <a:path w="7653655" h="2467609">
                  <a:moveTo>
                    <a:pt x="395672" y="1428875"/>
                  </a:moveTo>
                  <a:lnTo>
                    <a:pt x="360254" y="1428875"/>
                  </a:lnTo>
                </a:path>
                <a:path w="7653655" h="2467609">
                  <a:moveTo>
                    <a:pt x="342039" y="1428875"/>
                  </a:moveTo>
                  <a:lnTo>
                    <a:pt x="306621" y="1428875"/>
                  </a:lnTo>
                </a:path>
                <a:path w="7653655" h="2467609">
                  <a:moveTo>
                    <a:pt x="6909603" y="1384349"/>
                  </a:moveTo>
                  <a:lnTo>
                    <a:pt x="6882281" y="1384349"/>
                  </a:lnTo>
                </a:path>
                <a:path w="7653655" h="2467609">
                  <a:moveTo>
                    <a:pt x="6864066" y="1384349"/>
                  </a:moveTo>
                  <a:lnTo>
                    <a:pt x="6828647" y="1384349"/>
                  </a:lnTo>
                </a:path>
                <a:path w="7653655" h="2467609">
                  <a:moveTo>
                    <a:pt x="6810432" y="1384349"/>
                  </a:moveTo>
                  <a:lnTo>
                    <a:pt x="6775014" y="1384349"/>
                  </a:lnTo>
                </a:path>
                <a:path w="7653655" h="2467609">
                  <a:moveTo>
                    <a:pt x="6775014" y="1428875"/>
                  </a:moveTo>
                  <a:lnTo>
                    <a:pt x="6810432" y="1428875"/>
                  </a:lnTo>
                </a:path>
                <a:path w="7653655" h="2467609">
                  <a:moveTo>
                    <a:pt x="6828647" y="1428875"/>
                  </a:moveTo>
                  <a:lnTo>
                    <a:pt x="6864066" y="1428875"/>
                  </a:lnTo>
                </a:path>
                <a:path w="7653655" h="2467609">
                  <a:moveTo>
                    <a:pt x="6882281" y="1428875"/>
                  </a:moveTo>
                  <a:lnTo>
                    <a:pt x="6909603" y="1428875"/>
                  </a:lnTo>
                  <a:lnTo>
                    <a:pt x="6909603" y="1384349"/>
                  </a:lnTo>
                </a:path>
                <a:path w="7653655" h="2467609">
                  <a:moveTo>
                    <a:pt x="4574020" y="1384349"/>
                  </a:moveTo>
                  <a:lnTo>
                    <a:pt x="4545685" y="1384349"/>
                  </a:lnTo>
                </a:path>
                <a:path w="7653655" h="2467609">
                  <a:moveTo>
                    <a:pt x="4528482" y="1384349"/>
                  </a:moveTo>
                  <a:lnTo>
                    <a:pt x="4492052" y="1384349"/>
                  </a:lnTo>
                </a:path>
                <a:path w="7653655" h="2467609">
                  <a:moveTo>
                    <a:pt x="4474848" y="1384349"/>
                  </a:moveTo>
                  <a:lnTo>
                    <a:pt x="4438418" y="1384349"/>
                  </a:lnTo>
                </a:path>
                <a:path w="7653655" h="2467609">
                  <a:moveTo>
                    <a:pt x="4421215" y="1384349"/>
                  </a:moveTo>
                  <a:lnTo>
                    <a:pt x="4392880" y="1384349"/>
                  </a:lnTo>
                  <a:lnTo>
                    <a:pt x="4392880" y="1428875"/>
                  </a:lnTo>
                  <a:lnTo>
                    <a:pt x="4421215" y="1428875"/>
                  </a:lnTo>
                </a:path>
                <a:path w="7653655" h="2467609">
                  <a:moveTo>
                    <a:pt x="4438418" y="1428875"/>
                  </a:moveTo>
                  <a:lnTo>
                    <a:pt x="4474848" y="1428875"/>
                  </a:lnTo>
                </a:path>
                <a:path w="7653655" h="2467609">
                  <a:moveTo>
                    <a:pt x="4492052" y="1428875"/>
                  </a:moveTo>
                  <a:lnTo>
                    <a:pt x="4528482" y="1428875"/>
                  </a:lnTo>
                </a:path>
                <a:path w="7653655" h="2467609">
                  <a:moveTo>
                    <a:pt x="1930803" y="411864"/>
                  </a:moveTo>
                  <a:lnTo>
                    <a:pt x="1957113" y="411864"/>
                  </a:lnTo>
                </a:path>
                <a:path w="7653655" h="2467609">
                  <a:moveTo>
                    <a:pt x="1975329" y="411864"/>
                  </a:moveTo>
                  <a:lnTo>
                    <a:pt x="2010747" y="411864"/>
                  </a:lnTo>
                </a:path>
                <a:path w="7653655" h="2467609">
                  <a:moveTo>
                    <a:pt x="2028962" y="411864"/>
                  </a:moveTo>
                  <a:lnTo>
                    <a:pt x="2064380" y="411864"/>
                  </a:lnTo>
                </a:path>
                <a:path w="7653655" h="2467609">
                  <a:moveTo>
                    <a:pt x="2082595" y="411864"/>
                  </a:moveTo>
                  <a:lnTo>
                    <a:pt x="2118014" y="411864"/>
                  </a:lnTo>
                </a:path>
                <a:path w="7653655" h="2467609">
                  <a:moveTo>
                    <a:pt x="2136229" y="411864"/>
                  </a:moveTo>
                  <a:lnTo>
                    <a:pt x="2171647" y="411864"/>
                  </a:lnTo>
                </a:path>
                <a:path w="7653655" h="2467609">
                  <a:moveTo>
                    <a:pt x="2189862" y="411864"/>
                  </a:moveTo>
                  <a:lnTo>
                    <a:pt x="2225281" y="411864"/>
                  </a:lnTo>
                </a:path>
                <a:path w="7653655" h="2467609">
                  <a:moveTo>
                    <a:pt x="2243496" y="411864"/>
                  </a:moveTo>
                  <a:lnTo>
                    <a:pt x="2268794" y="411864"/>
                  </a:lnTo>
                  <a:lnTo>
                    <a:pt x="2268794" y="431091"/>
                  </a:lnTo>
                </a:path>
                <a:path w="7653655" h="2467609">
                  <a:moveTo>
                    <a:pt x="2268794" y="448294"/>
                  </a:moveTo>
                  <a:lnTo>
                    <a:pt x="2268794" y="467521"/>
                  </a:lnTo>
                  <a:lnTo>
                    <a:pt x="2243496" y="467521"/>
                  </a:lnTo>
                </a:path>
                <a:path w="7653655" h="2467609">
                  <a:moveTo>
                    <a:pt x="2225281" y="467521"/>
                  </a:moveTo>
                  <a:lnTo>
                    <a:pt x="2189862" y="467521"/>
                  </a:lnTo>
                </a:path>
                <a:path w="7653655" h="2467609">
                  <a:moveTo>
                    <a:pt x="2171647" y="467521"/>
                  </a:moveTo>
                  <a:lnTo>
                    <a:pt x="2136229" y="467521"/>
                  </a:lnTo>
                </a:path>
                <a:path w="7653655" h="2467609">
                  <a:moveTo>
                    <a:pt x="2118014" y="467521"/>
                  </a:moveTo>
                  <a:lnTo>
                    <a:pt x="2082595" y="467521"/>
                  </a:lnTo>
                </a:path>
                <a:path w="7653655" h="2467609">
                  <a:moveTo>
                    <a:pt x="2064380" y="467521"/>
                  </a:moveTo>
                  <a:lnTo>
                    <a:pt x="2028962" y="467521"/>
                  </a:lnTo>
                </a:path>
                <a:path w="7653655" h="2467609">
                  <a:moveTo>
                    <a:pt x="2010747" y="467521"/>
                  </a:moveTo>
                  <a:lnTo>
                    <a:pt x="1975329" y="467521"/>
                  </a:lnTo>
                </a:path>
                <a:path w="7653655" h="2467609">
                  <a:moveTo>
                    <a:pt x="1957113" y="467521"/>
                  </a:moveTo>
                  <a:lnTo>
                    <a:pt x="1930803" y="467521"/>
                  </a:lnTo>
                  <a:lnTo>
                    <a:pt x="1930803" y="448294"/>
                  </a:lnTo>
                </a:path>
                <a:path w="7653655" h="2467609">
                  <a:moveTo>
                    <a:pt x="1930803" y="431091"/>
                  </a:moveTo>
                  <a:lnTo>
                    <a:pt x="1930803" y="411864"/>
                  </a:lnTo>
                </a:path>
                <a:path w="7653655" h="2467609">
                  <a:moveTo>
                    <a:pt x="2432731" y="2421599"/>
                  </a:moveTo>
                  <a:lnTo>
                    <a:pt x="2432731" y="2467137"/>
                  </a:lnTo>
                  <a:lnTo>
                    <a:pt x="2395288" y="2467137"/>
                  </a:lnTo>
                </a:path>
                <a:path w="7653655" h="2467609">
                  <a:moveTo>
                    <a:pt x="2377073" y="2467137"/>
                  </a:moveTo>
                  <a:lnTo>
                    <a:pt x="2341655" y="2467137"/>
                  </a:lnTo>
                </a:path>
                <a:path w="7653655" h="2467609">
                  <a:moveTo>
                    <a:pt x="2323440" y="2467137"/>
                  </a:moveTo>
                  <a:lnTo>
                    <a:pt x="2285998" y="2467137"/>
                  </a:lnTo>
                  <a:lnTo>
                    <a:pt x="2285998" y="2421599"/>
                  </a:lnTo>
                  <a:lnTo>
                    <a:pt x="2323440" y="2421599"/>
                  </a:lnTo>
                </a:path>
                <a:path w="7653655" h="2467609">
                  <a:moveTo>
                    <a:pt x="2341655" y="2421599"/>
                  </a:moveTo>
                  <a:lnTo>
                    <a:pt x="2377073" y="2421599"/>
                  </a:lnTo>
                </a:path>
                <a:path w="7653655" h="2467609">
                  <a:moveTo>
                    <a:pt x="2395288" y="2421599"/>
                  </a:moveTo>
                  <a:lnTo>
                    <a:pt x="2432731" y="2421599"/>
                  </a:lnTo>
                </a:path>
                <a:path w="7653655" h="2467609">
                  <a:moveTo>
                    <a:pt x="337991" y="411864"/>
                  </a:moveTo>
                  <a:lnTo>
                    <a:pt x="311681" y="411864"/>
                  </a:lnTo>
                </a:path>
                <a:path w="7653655" h="2467609">
                  <a:moveTo>
                    <a:pt x="294477" y="411864"/>
                  </a:moveTo>
                  <a:lnTo>
                    <a:pt x="258047" y="411864"/>
                  </a:lnTo>
                </a:path>
                <a:path w="7653655" h="2467609">
                  <a:moveTo>
                    <a:pt x="240844" y="411864"/>
                  </a:moveTo>
                  <a:lnTo>
                    <a:pt x="204414" y="411864"/>
                  </a:lnTo>
                </a:path>
                <a:path w="7653655" h="2467609">
                  <a:moveTo>
                    <a:pt x="187211" y="411864"/>
                  </a:moveTo>
                  <a:lnTo>
                    <a:pt x="150780" y="411864"/>
                  </a:lnTo>
                </a:path>
                <a:path w="7653655" h="2467609">
                  <a:moveTo>
                    <a:pt x="133577" y="411864"/>
                  </a:moveTo>
                  <a:lnTo>
                    <a:pt x="97147" y="411864"/>
                  </a:lnTo>
                </a:path>
                <a:path w="7653655" h="2467609">
                  <a:moveTo>
                    <a:pt x="79944" y="411864"/>
                  </a:moveTo>
                  <a:lnTo>
                    <a:pt x="43513" y="411864"/>
                  </a:lnTo>
                </a:path>
                <a:path w="7653655" h="2467609">
                  <a:moveTo>
                    <a:pt x="26310" y="411864"/>
                  </a:moveTo>
                  <a:lnTo>
                    <a:pt x="0" y="411864"/>
                  </a:lnTo>
                  <a:lnTo>
                    <a:pt x="0" y="431091"/>
                  </a:lnTo>
                </a:path>
                <a:path w="7653655" h="2467609">
                  <a:moveTo>
                    <a:pt x="0" y="448294"/>
                  </a:moveTo>
                  <a:lnTo>
                    <a:pt x="0" y="467521"/>
                  </a:lnTo>
                  <a:lnTo>
                    <a:pt x="26310" y="467521"/>
                  </a:lnTo>
                </a:path>
                <a:path w="7653655" h="2467609">
                  <a:moveTo>
                    <a:pt x="43513" y="467521"/>
                  </a:moveTo>
                  <a:lnTo>
                    <a:pt x="79944" y="467521"/>
                  </a:lnTo>
                </a:path>
                <a:path w="7653655" h="2467609">
                  <a:moveTo>
                    <a:pt x="97147" y="467521"/>
                  </a:moveTo>
                  <a:lnTo>
                    <a:pt x="133577" y="467521"/>
                  </a:lnTo>
                </a:path>
                <a:path w="7653655" h="2467609">
                  <a:moveTo>
                    <a:pt x="150780" y="467521"/>
                  </a:moveTo>
                  <a:lnTo>
                    <a:pt x="187211" y="467521"/>
                  </a:lnTo>
                </a:path>
                <a:path w="7653655" h="2467609">
                  <a:moveTo>
                    <a:pt x="204414" y="467521"/>
                  </a:moveTo>
                  <a:lnTo>
                    <a:pt x="240844" y="467521"/>
                  </a:lnTo>
                </a:path>
                <a:path w="7653655" h="2467609">
                  <a:moveTo>
                    <a:pt x="258047" y="467521"/>
                  </a:moveTo>
                  <a:lnTo>
                    <a:pt x="294477" y="467521"/>
                  </a:lnTo>
                </a:path>
                <a:path w="7653655" h="2467609">
                  <a:moveTo>
                    <a:pt x="311681" y="467521"/>
                  </a:moveTo>
                  <a:lnTo>
                    <a:pt x="337991" y="467521"/>
                  </a:lnTo>
                  <a:lnTo>
                    <a:pt x="337991" y="448294"/>
                  </a:lnTo>
                </a:path>
                <a:path w="7653655" h="2467609">
                  <a:moveTo>
                    <a:pt x="337991" y="431091"/>
                  </a:moveTo>
                  <a:lnTo>
                    <a:pt x="337991" y="411864"/>
                  </a:lnTo>
                </a:path>
                <a:path w="7653655" h="2467609">
                  <a:moveTo>
                    <a:pt x="261083" y="927959"/>
                  </a:moveTo>
                  <a:lnTo>
                    <a:pt x="288406" y="927959"/>
                  </a:lnTo>
                </a:path>
                <a:path w="7653655" h="2467609">
                  <a:moveTo>
                    <a:pt x="306621" y="927959"/>
                  </a:moveTo>
                  <a:lnTo>
                    <a:pt x="342039" y="927959"/>
                  </a:lnTo>
                </a:path>
                <a:path w="7653655" h="2467609">
                  <a:moveTo>
                    <a:pt x="360254" y="927959"/>
                  </a:moveTo>
                  <a:lnTo>
                    <a:pt x="395672" y="927959"/>
                  </a:lnTo>
                </a:path>
                <a:path w="7653655" h="2467609">
                  <a:moveTo>
                    <a:pt x="413888" y="927959"/>
                  </a:moveTo>
                  <a:lnTo>
                    <a:pt x="441210" y="927959"/>
                  </a:lnTo>
                  <a:lnTo>
                    <a:pt x="441210" y="947186"/>
                  </a:lnTo>
                </a:path>
                <a:path w="7653655" h="2467609">
                  <a:moveTo>
                    <a:pt x="441210" y="964389"/>
                  </a:moveTo>
                  <a:lnTo>
                    <a:pt x="441210" y="983616"/>
                  </a:lnTo>
                  <a:lnTo>
                    <a:pt x="413888" y="983616"/>
                  </a:lnTo>
                </a:path>
                <a:path w="7653655" h="2467609">
                  <a:moveTo>
                    <a:pt x="395672" y="983616"/>
                  </a:moveTo>
                  <a:lnTo>
                    <a:pt x="360254" y="983616"/>
                  </a:lnTo>
                </a:path>
                <a:path w="7653655" h="2467609">
                  <a:moveTo>
                    <a:pt x="342039" y="983616"/>
                  </a:moveTo>
                  <a:lnTo>
                    <a:pt x="306621" y="983616"/>
                  </a:lnTo>
                </a:path>
                <a:path w="7653655" h="2467609">
                  <a:moveTo>
                    <a:pt x="288406" y="983616"/>
                  </a:moveTo>
                  <a:lnTo>
                    <a:pt x="261083" y="983616"/>
                  </a:lnTo>
                  <a:lnTo>
                    <a:pt x="261083" y="964389"/>
                  </a:lnTo>
                </a:path>
                <a:path w="7653655" h="2467609">
                  <a:moveTo>
                    <a:pt x="261083" y="947186"/>
                  </a:moveTo>
                  <a:lnTo>
                    <a:pt x="261083" y="927959"/>
                  </a:lnTo>
                </a:path>
                <a:path w="7653655" h="2467609">
                  <a:moveTo>
                    <a:pt x="6909603" y="927959"/>
                  </a:moveTo>
                  <a:lnTo>
                    <a:pt x="6882281" y="927959"/>
                  </a:lnTo>
                </a:path>
                <a:path w="7653655" h="2467609">
                  <a:moveTo>
                    <a:pt x="6864066" y="927959"/>
                  </a:moveTo>
                  <a:lnTo>
                    <a:pt x="6828647" y="927959"/>
                  </a:lnTo>
                </a:path>
                <a:path w="7653655" h="2467609">
                  <a:moveTo>
                    <a:pt x="6810432" y="927959"/>
                  </a:moveTo>
                  <a:lnTo>
                    <a:pt x="6775014" y="927959"/>
                  </a:lnTo>
                </a:path>
                <a:path w="7653655" h="2467609">
                  <a:moveTo>
                    <a:pt x="6756799" y="927959"/>
                  </a:moveTo>
                  <a:lnTo>
                    <a:pt x="6729476" y="927959"/>
                  </a:lnTo>
                  <a:lnTo>
                    <a:pt x="6729476" y="947186"/>
                  </a:lnTo>
                </a:path>
                <a:path w="7653655" h="2467609">
                  <a:moveTo>
                    <a:pt x="6729476" y="964389"/>
                  </a:moveTo>
                  <a:lnTo>
                    <a:pt x="6729476" y="983616"/>
                  </a:lnTo>
                  <a:lnTo>
                    <a:pt x="6756799" y="983616"/>
                  </a:lnTo>
                </a:path>
                <a:path w="7653655" h="2467609">
                  <a:moveTo>
                    <a:pt x="6775014" y="983616"/>
                  </a:moveTo>
                  <a:lnTo>
                    <a:pt x="6810432" y="983616"/>
                  </a:lnTo>
                </a:path>
                <a:path w="7653655" h="2467609">
                  <a:moveTo>
                    <a:pt x="6828647" y="983616"/>
                  </a:moveTo>
                  <a:lnTo>
                    <a:pt x="6864066" y="983616"/>
                  </a:lnTo>
                </a:path>
                <a:path w="7653655" h="2467609">
                  <a:moveTo>
                    <a:pt x="6882281" y="983616"/>
                  </a:moveTo>
                  <a:lnTo>
                    <a:pt x="6909603" y="983616"/>
                  </a:lnTo>
                  <a:lnTo>
                    <a:pt x="6909603" y="964389"/>
                  </a:lnTo>
                </a:path>
                <a:path w="7653655" h="2467609">
                  <a:moveTo>
                    <a:pt x="6909603" y="947186"/>
                  </a:moveTo>
                  <a:lnTo>
                    <a:pt x="6909603" y="927959"/>
                  </a:lnTo>
                </a:path>
                <a:path w="7653655" h="2467609">
                  <a:moveTo>
                    <a:pt x="6832695" y="411864"/>
                  </a:moveTo>
                  <a:lnTo>
                    <a:pt x="6859006" y="411864"/>
                  </a:lnTo>
                </a:path>
                <a:path w="7653655" h="2467609">
                  <a:moveTo>
                    <a:pt x="6876209" y="411864"/>
                  </a:moveTo>
                  <a:lnTo>
                    <a:pt x="6912639" y="411864"/>
                  </a:lnTo>
                </a:path>
                <a:path w="7653655" h="2467609">
                  <a:moveTo>
                    <a:pt x="6929842" y="411864"/>
                  </a:moveTo>
                  <a:lnTo>
                    <a:pt x="6966273" y="411864"/>
                  </a:lnTo>
                </a:path>
                <a:path w="7653655" h="2467609">
                  <a:moveTo>
                    <a:pt x="6983476" y="411864"/>
                  </a:moveTo>
                  <a:lnTo>
                    <a:pt x="7019906" y="411864"/>
                  </a:lnTo>
                </a:path>
                <a:path w="7653655" h="2467609">
                  <a:moveTo>
                    <a:pt x="7038121" y="411864"/>
                  </a:moveTo>
                  <a:lnTo>
                    <a:pt x="7073540" y="411864"/>
                  </a:lnTo>
                </a:path>
                <a:path w="7653655" h="2467609">
                  <a:moveTo>
                    <a:pt x="7091755" y="411864"/>
                  </a:moveTo>
                  <a:lnTo>
                    <a:pt x="7127173" y="411864"/>
                  </a:lnTo>
                </a:path>
                <a:path w="7653655" h="2467609">
                  <a:moveTo>
                    <a:pt x="7145388" y="411864"/>
                  </a:moveTo>
                  <a:lnTo>
                    <a:pt x="7170687" y="411864"/>
                  </a:lnTo>
                  <a:lnTo>
                    <a:pt x="7170687" y="431091"/>
                  </a:lnTo>
                </a:path>
                <a:path w="7653655" h="2467609">
                  <a:moveTo>
                    <a:pt x="7170687" y="448294"/>
                  </a:moveTo>
                  <a:lnTo>
                    <a:pt x="7170687" y="467521"/>
                  </a:lnTo>
                  <a:lnTo>
                    <a:pt x="7145388" y="467521"/>
                  </a:lnTo>
                </a:path>
                <a:path w="7653655" h="2467609">
                  <a:moveTo>
                    <a:pt x="7127173" y="467521"/>
                  </a:moveTo>
                  <a:lnTo>
                    <a:pt x="7091755" y="467521"/>
                  </a:lnTo>
                </a:path>
                <a:path w="7653655" h="2467609">
                  <a:moveTo>
                    <a:pt x="7073540" y="467521"/>
                  </a:moveTo>
                  <a:lnTo>
                    <a:pt x="7038121" y="467521"/>
                  </a:lnTo>
                </a:path>
                <a:path w="7653655" h="2467609">
                  <a:moveTo>
                    <a:pt x="7019906" y="467521"/>
                  </a:moveTo>
                  <a:lnTo>
                    <a:pt x="6983476" y="467521"/>
                  </a:lnTo>
                </a:path>
                <a:path w="7653655" h="2467609">
                  <a:moveTo>
                    <a:pt x="6966273" y="467521"/>
                  </a:moveTo>
                  <a:lnTo>
                    <a:pt x="6929842" y="467521"/>
                  </a:lnTo>
                </a:path>
                <a:path w="7653655" h="2467609">
                  <a:moveTo>
                    <a:pt x="6912639" y="467521"/>
                  </a:moveTo>
                  <a:lnTo>
                    <a:pt x="6876209" y="467521"/>
                  </a:lnTo>
                </a:path>
                <a:path w="7653655" h="2467609">
                  <a:moveTo>
                    <a:pt x="6859006" y="467521"/>
                  </a:moveTo>
                  <a:lnTo>
                    <a:pt x="6832695" y="467521"/>
                  </a:lnTo>
                  <a:lnTo>
                    <a:pt x="6832695" y="448294"/>
                  </a:lnTo>
                </a:path>
                <a:path w="7653655" h="2467609">
                  <a:moveTo>
                    <a:pt x="6832695" y="431091"/>
                  </a:moveTo>
                  <a:lnTo>
                    <a:pt x="6832695" y="411864"/>
                  </a:lnTo>
                </a:path>
                <a:path w="7653655" h="2467609">
                  <a:moveTo>
                    <a:pt x="3821128" y="1459233"/>
                  </a:moveTo>
                  <a:lnTo>
                    <a:pt x="3821128" y="9836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3398807" y="12208518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3397795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3398807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3397783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59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39" h="340359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3398807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3397795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3398807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3397795" y="10821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3398807" y="10518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3397783" y="10145152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59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39" h="340359">
                  <a:moveTo>
                    <a:pt x="2032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304" y="304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3398807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3397795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3398807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3397795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3398807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3397795" y="9131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3398807" y="88286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3397783" y="8455201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59">
                  <a:moveTo>
                    <a:pt x="2032" y="339001"/>
                  </a:moveTo>
                  <a:lnTo>
                    <a:pt x="1727" y="338277"/>
                  </a:lnTo>
                  <a:lnTo>
                    <a:pt x="1016" y="337985"/>
                  </a:lnTo>
                  <a:lnTo>
                    <a:pt x="304" y="338277"/>
                  </a:lnTo>
                  <a:lnTo>
                    <a:pt x="0" y="339001"/>
                  </a:lnTo>
                  <a:lnTo>
                    <a:pt x="304" y="339712"/>
                  </a:lnTo>
                  <a:lnTo>
                    <a:pt x="1016" y="340004"/>
                  </a:lnTo>
                  <a:lnTo>
                    <a:pt x="1727" y="339712"/>
                  </a:lnTo>
                  <a:lnTo>
                    <a:pt x="2032" y="339001"/>
                  </a:lnTo>
                  <a:close/>
                </a:path>
                <a:path w="2539" h="340359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3398807" y="81526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3397795" y="81171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3398807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3397795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3398807" y="7556577"/>
              <a:ext cx="1330325" cy="4842510"/>
            </a:xfrm>
            <a:custGeom>
              <a:avLst/>
              <a:gdLst/>
              <a:ahLst/>
              <a:cxnLst/>
              <a:rect l="l" t="t" r="r" b="b"/>
              <a:pathLst>
                <a:path w="1330325" h="4842509">
                  <a:moveTo>
                    <a:pt x="0" y="190246"/>
                  </a:moveTo>
                  <a:lnTo>
                    <a:pt x="0" y="0"/>
                  </a:lnTo>
                </a:path>
                <a:path w="1330325" h="4842509">
                  <a:moveTo>
                    <a:pt x="1329704" y="4842187"/>
                  </a:moveTo>
                  <a:lnTo>
                    <a:pt x="1329704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4727499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4728511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4727498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39" h="34035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4728511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4727499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4728511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4727499" y="10821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4728511" y="10518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4727499" y="104831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4728511" y="1018056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4727499" y="10145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4728511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4727499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4728511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4727499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4728511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4727499" y="9131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4728511" y="88286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4727498" y="8117204"/>
              <a:ext cx="2540" cy="678180"/>
            </a:xfrm>
            <a:custGeom>
              <a:avLst/>
              <a:gdLst/>
              <a:ahLst/>
              <a:cxnLst/>
              <a:rect l="l" t="t" r="r" b="b"/>
              <a:pathLst>
                <a:path w="2539" h="678179">
                  <a:moveTo>
                    <a:pt x="2019" y="676998"/>
                  </a:moveTo>
                  <a:lnTo>
                    <a:pt x="1727" y="676275"/>
                  </a:lnTo>
                  <a:lnTo>
                    <a:pt x="1003" y="675982"/>
                  </a:lnTo>
                  <a:lnTo>
                    <a:pt x="292" y="676275"/>
                  </a:lnTo>
                  <a:lnTo>
                    <a:pt x="0" y="676998"/>
                  </a:lnTo>
                  <a:lnTo>
                    <a:pt x="292" y="677710"/>
                  </a:lnTo>
                  <a:lnTo>
                    <a:pt x="1003" y="678002"/>
                  </a:lnTo>
                  <a:lnTo>
                    <a:pt x="1727" y="677710"/>
                  </a:lnTo>
                  <a:lnTo>
                    <a:pt x="2019" y="676998"/>
                  </a:lnTo>
                  <a:close/>
                </a:path>
                <a:path w="2539" h="67817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39" h="67817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4728511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4727499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4728511" y="7556577"/>
              <a:ext cx="1475740" cy="4842510"/>
            </a:xfrm>
            <a:custGeom>
              <a:avLst/>
              <a:gdLst/>
              <a:ahLst/>
              <a:cxnLst/>
              <a:rect l="l" t="t" r="r" b="b"/>
              <a:pathLst>
                <a:path w="1475739" h="4842509">
                  <a:moveTo>
                    <a:pt x="0" y="190246"/>
                  </a:moveTo>
                  <a:lnTo>
                    <a:pt x="0" y="0"/>
                  </a:lnTo>
                </a:path>
                <a:path w="1475739" h="4842509">
                  <a:moveTo>
                    <a:pt x="1475425" y="4842187"/>
                  </a:moveTo>
                  <a:lnTo>
                    <a:pt x="1475425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6202924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6203936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6202921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39" h="34035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6203936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6202924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6203936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6202924" y="10821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6203936" y="10518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6202924" y="104831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6203936" y="1018056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6202924" y="10145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6203936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6202924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6203936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202924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203936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202924" y="9131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203936" y="88286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202924" y="87931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203936" y="849060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202921" y="811720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39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39" h="34035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203936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202924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203936" y="7556577"/>
              <a:ext cx="981075" cy="4842510"/>
            </a:xfrm>
            <a:custGeom>
              <a:avLst/>
              <a:gdLst/>
              <a:ahLst/>
              <a:cxnLst/>
              <a:rect l="l" t="t" r="r" b="b"/>
              <a:pathLst>
                <a:path w="981075" h="4842509">
                  <a:moveTo>
                    <a:pt x="0" y="190246"/>
                  </a:moveTo>
                  <a:lnTo>
                    <a:pt x="0" y="0"/>
                  </a:lnTo>
                </a:path>
                <a:path w="981075" h="4842509">
                  <a:moveTo>
                    <a:pt x="980580" y="4842187"/>
                  </a:moveTo>
                  <a:lnTo>
                    <a:pt x="980580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7183505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7184517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7183501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7184517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7183505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7184517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7183501" y="10483150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16" y="337985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16" y="340017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7184517" y="1018056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7183505" y="10145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7184517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7183505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7184517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7183505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7184517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7183505" y="9131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7184517" y="88286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7183505" y="87931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7184517" y="849060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7183505" y="84551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7184517" y="81526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7183505" y="81171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7184517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7183505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7184517" y="7556577"/>
              <a:ext cx="474980" cy="4842510"/>
            </a:xfrm>
            <a:custGeom>
              <a:avLst/>
              <a:gdLst/>
              <a:ahLst/>
              <a:cxnLst/>
              <a:rect l="l" t="t" r="r" b="b"/>
              <a:pathLst>
                <a:path w="474979" h="4842509">
                  <a:moveTo>
                    <a:pt x="0" y="190246"/>
                  </a:moveTo>
                  <a:lnTo>
                    <a:pt x="0" y="0"/>
                  </a:lnTo>
                </a:path>
                <a:path w="474979" h="4842509">
                  <a:moveTo>
                    <a:pt x="474605" y="4842187"/>
                  </a:moveTo>
                  <a:lnTo>
                    <a:pt x="474605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7658110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7659122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7658100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59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7659122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7658110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7659122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7658110" y="10821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7659122" y="10518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7658100" y="10145152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59">
                  <a:moveTo>
                    <a:pt x="2032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304" y="304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7659122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7658110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7659122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7658110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7659122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7658100" y="8793186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59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7659122" y="849060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7658110" y="84551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7659122" y="81526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7658110" y="81171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7659122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7658110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7659122" y="7556577"/>
              <a:ext cx="596265" cy="4842510"/>
            </a:xfrm>
            <a:custGeom>
              <a:avLst/>
              <a:gdLst/>
              <a:ahLst/>
              <a:cxnLst/>
              <a:rect l="l" t="t" r="r" b="b"/>
              <a:pathLst>
                <a:path w="596265" h="4842509">
                  <a:moveTo>
                    <a:pt x="0" y="190246"/>
                  </a:moveTo>
                  <a:lnTo>
                    <a:pt x="0" y="0"/>
                  </a:lnTo>
                </a:path>
                <a:path w="596265" h="4842509">
                  <a:moveTo>
                    <a:pt x="596039" y="4842187"/>
                  </a:moveTo>
                  <a:lnTo>
                    <a:pt x="596039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8254149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8255162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8254149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8255162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8254149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8255162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8254149" y="10483150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85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03" y="340017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8255162" y="1018056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8254149" y="9807167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85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03" y="340017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8255162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8254149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8255162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8254149" y="9131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8255162" y="88286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8254149" y="8117204"/>
              <a:ext cx="2540" cy="678180"/>
            </a:xfrm>
            <a:custGeom>
              <a:avLst/>
              <a:gdLst/>
              <a:ahLst/>
              <a:cxnLst/>
              <a:rect l="l" t="t" r="r" b="b"/>
              <a:pathLst>
                <a:path w="2540" h="678179">
                  <a:moveTo>
                    <a:pt x="2019" y="676998"/>
                  </a:moveTo>
                  <a:lnTo>
                    <a:pt x="1727" y="676275"/>
                  </a:lnTo>
                  <a:lnTo>
                    <a:pt x="1003" y="675982"/>
                  </a:lnTo>
                  <a:lnTo>
                    <a:pt x="292" y="676275"/>
                  </a:lnTo>
                  <a:lnTo>
                    <a:pt x="0" y="676998"/>
                  </a:lnTo>
                  <a:lnTo>
                    <a:pt x="292" y="677710"/>
                  </a:lnTo>
                  <a:lnTo>
                    <a:pt x="1003" y="678002"/>
                  </a:lnTo>
                  <a:lnTo>
                    <a:pt x="1727" y="677710"/>
                  </a:lnTo>
                  <a:lnTo>
                    <a:pt x="2019" y="676998"/>
                  </a:lnTo>
                  <a:close/>
                </a:path>
                <a:path w="2540" h="67817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67817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8255162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8254149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8255162" y="7556577"/>
              <a:ext cx="596265" cy="4842510"/>
            </a:xfrm>
            <a:custGeom>
              <a:avLst/>
              <a:gdLst/>
              <a:ahLst/>
              <a:cxnLst/>
              <a:rect l="l" t="t" r="r" b="b"/>
              <a:pathLst>
                <a:path w="596265" h="4842509">
                  <a:moveTo>
                    <a:pt x="0" y="190246"/>
                  </a:moveTo>
                  <a:lnTo>
                    <a:pt x="0" y="0"/>
                  </a:lnTo>
                </a:path>
                <a:path w="596265" h="4842509">
                  <a:moveTo>
                    <a:pt x="596039" y="4842187"/>
                  </a:moveTo>
                  <a:lnTo>
                    <a:pt x="596039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8850188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8851201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8850185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8851201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8850188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8851201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8850188" y="10821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8851201" y="10518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8850188" y="104831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8851201" y="1018056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8850188" y="10145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8851201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8850188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8851201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8850188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8851201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8850185" y="8793186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8851201" y="849060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8850188" y="84551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8851201" y="81526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8850188" y="81171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8851201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8850188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8851201" y="7556577"/>
              <a:ext cx="474980" cy="4842510"/>
            </a:xfrm>
            <a:custGeom>
              <a:avLst/>
              <a:gdLst/>
              <a:ahLst/>
              <a:cxnLst/>
              <a:rect l="l" t="t" r="r" b="b"/>
              <a:pathLst>
                <a:path w="474979" h="4842509">
                  <a:moveTo>
                    <a:pt x="0" y="190246"/>
                  </a:moveTo>
                  <a:lnTo>
                    <a:pt x="0" y="0"/>
                  </a:lnTo>
                </a:path>
                <a:path w="474979" h="4842509">
                  <a:moveTo>
                    <a:pt x="474605" y="4842187"/>
                  </a:moveTo>
                  <a:lnTo>
                    <a:pt x="474605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9324794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9325806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9324784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59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9325806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9324794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9325806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9324784" y="10483150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85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12"/>
                  </a:lnTo>
                  <a:lnTo>
                    <a:pt x="1016" y="340017"/>
                  </a:lnTo>
                  <a:lnTo>
                    <a:pt x="1727" y="339712"/>
                  </a:lnTo>
                  <a:lnTo>
                    <a:pt x="2032" y="339001"/>
                  </a:lnTo>
                  <a:close/>
                </a:path>
                <a:path w="2540" h="340359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9325806" y="1018056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9324794" y="10145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9325806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9324794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9325806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9324794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9325806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9324794" y="9131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9325806" y="88286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9324794" y="87931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9325806" y="849060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9324794" y="84551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9325806" y="81526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9324794" y="81171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9325806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9324794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9325806" y="7556577"/>
              <a:ext cx="981075" cy="4842510"/>
            </a:xfrm>
            <a:custGeom>
              <a:avLst/>
              <a:gdLst/>
              <a:ahLst/>
              <a:cxnLst/>
              <a:rect l="l" t="t" r="r" b="b"/>
              <a:pathLst>
                <a:path w="981075" h="4842509">
                  <a:moveTo>
                    <a:pt x="0" y="190246"/>
                  </a:moveTo>
                  <a:lnTo>
                    <a:pt x="0" y="0"/>
                  </a:lnTo>
                </a:path>
                <a:path w="981075" h="4842509">
                  <a:moveTo>
                    <a:pt x="980580" y="4842187"/>
                  </a:moveTo>
                  <a:lnTo>
                    <a:pt x="980580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0305375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0306387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0305364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59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0306387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0305375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0306387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0305375" y="10821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0306387" y="10518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0305375" y="104831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0306387" y="1018056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0305375" y="10145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0306387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0305375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0306387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0305375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0306387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0305375" y="9131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0306387" y="88286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0305375" y="87931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0306387" y="8490608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0305364" y="811720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32" y="339001"/>
                  </a:moveTo>
                  <a:lnTo>
                    <a:pt x="1727" y="338289"/>
                  </a:lnTo>
                  <a:lnTo>
                    <a:pt x="1016" y="337997"/>
                  </a:lnTo>
                  <a:lnTo>
                    <a:pt x="304" y="338289"/>
                  </a:lnTo>
                  <a:lnTo>
                    <a:pt x="0" y="339001"/>
                  </a:lnTo>
                  <a:lnTo>
                    <a:pt x="304" y="339725"/>
                  </a:lnTo>
                  <a:lnTo>
                    <a:pt x="1016" y="340017"/>
                  </a:lnTo>
                  <a:lnTo>
                    <a:pt x="1727" y="339725"/>
                  </a:lnTo>
                  <a:lnTo>
                    <a:pt x="2032" y="339001"/>
                  </a:lnTo>
                  <a:close/>
                </a:path>
                <a:path w="2540" h="340359">
                  <a:moveTo>
                    <a:pt x="2032" y="1016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16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0306387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0305375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0306387" y="7556577"/>
              <a:ext cx="1475740" cy="4842510"/>
            </a:xfrm>
            <a:custGeom>
              <a:avLst/>
              <a:gdLst/>
              <a:ahLst/>
              <a:cxnLst/>
              <a:rect l="l" t="t" r="r" b="b"/>
              <a:pathLst>
                <a:path w="1475740" h="4842509">
                  <a:moveTo>
                    <a:pt x="0" y="190246"/>
                  </a:moveTo>
                  <a:lnTo>
                    <a:pt x="0" y="0"/>
                  </a:lnTo>
                </a:path>
                <a:path w="1475740" h="4842509">
                  <a:moveTo>
                    <a:pt x="1475425" y="4842187"/>
                  </a:moveTo>
                  <a:lnTo>
                    <a:pt x="1475425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1780799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1781812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1780799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1781812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1780799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1781812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1780799" y="10821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1781812" y="10518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1780799" y="104831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1781812" y="1018056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1780799" y="10145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1781812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1780799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1781812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1780799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1781812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1780799" y="9131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1781812" y="88286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1780799" y="7779218"/>
              <a:ext cx="2540" cy="1016000"/>
            </a:xfrm>
            <a:custGeom>
              <a:avLst/>
              <a:gdLst/>
              <a:ahLst/>
              <a:cxnLst/>
              <a:rect l="l" t="t" r="r" b="b"/>
              <a:pathLst>
                <a:path w="2540" h="1016000">
                  <a:moveTo>
                    <a:pt x="2019" y="1014984"/>
                  </a:moveTo>
                  <a:lnTo>
                    <a:pt x="1727" y="1014260"/>
                  </a:lnTo>
                  <a:lnTo>
                    <a:pt x="1003" y="1013968"/>
                  </a:lnTo>
                  <a:lnTo>
                    <a:pt x="292" y="1014260"/>
                  </a:lnTo>
                  <a:lnTo>
                    <a:pt x="0" y="1014984"/>
                  </a:lnTo>
                  <a:lnTo>
                    <a:pt x="292" y="1015695"/>
                  </a:lnTo>
                  <a:lnTo>
                    <a:pt x="1003" y="1015987"/>
                  </a:lnTo>
                  <a:lnTo>
                    <a:pt x="1727" y="1015695"/>
                  </a:lnTo>
                  <a:lnTo>
                    <a:pt x="2019" y="1014984"/>
                  </a:lnTo>
                  <a:close/>
                </a:path>
                <a:path w="2540" h="1016000">
                  <a:moveTo>
                    <a:pt x="2019" y="676986"/>
                  </a:moveTo>
                  <a:lnTo>
                    <a:pt x="1727" y="676275"/>
                  </a:lnTo>
                  <a:lnTo>
                    <a:pt x="1003" y="675982"/>
                  </a:lnTo>
                  <a:lnTo>
                    <a:pt x="292" y="676275"/>
                  </a:lnTo>
                  <a:lnTo>
                    <a:pt x="0" y="676986"/>
                  </a:lnTo>
                  <a:lnTo>
                    <a:pt x="292" y="677710"/>
                  </a:lnTo>
                  <a:lnTo>
                    <a:pt x="1003" y="678002"/>
                  </a:lnTo>
                  <a:lnTo>
                    <a:pt x="1727" y="677710"/>
                  </a:lnTo>
                  <a:lnTo>
                    <a:pt x="2019" y="676986"/>
                  </a:lnTo>
                  <a:close/>
                </a:path>
                <a:path w="2540" h="1016000">
                  <a:moveTo>
                    <a:pt x="2019" y="339001"/>
                  </a:moveTo>
                  <a:lnTo>
                    <a:pt x="1727" y="338277"/>
                  </a:lnTo>
                  <a:lnTo>
                    <a:pt x="1003" y="337985"/>
                  </a:lnTo>
                  <a:lnTo>
                    <a:pt x="292" y="338277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03" y="340004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1016000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1781812" y="7556577"/>
              <a:ext cx="1330325" cy="4842510"/>
            </a:xfrm>
            <a:custGeom>
              <a:avLst/>
              <a:gdLst/>
              <a:ahLst/>
              <a:cxnLst/>
              <a:rect l="l" t="t" r="r" b="b"/>
              <a:pathLst>
                <a:path w="1330325" h="4842509">
                  <a:moveTo>
                    <a:pt x="0" y="190246"/>
                  </a:moveTo>
                  <a:lnTo>
                    <a:pt x="0" y="0"/>
                  </a:lnTo>
                </a:path>
                <a:path w="1330325" h="4842509">
                  <a:moveTo>
                    <a:pt x="1329704" y="4842187"/>
                  </a:moveTo>
                  <a:lnTo>
                    <a:pt x="1329704" y="4651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3110504" y="12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3111516" y="1187052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3110502" y="11498134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3111516" y="111945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3110504" y="111591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3111516" y="10856551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3110504" y="10821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3111516" y="10518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3110502" y="10145152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89"/>
                  </a:lnTo>
                  <a:lnTo>
                    <a:pt x="1003" y="337997"/>
                  </a:lnTo>
                  <a:lnTo>
                    <a:pt x="292" y="338289"/>
                  </a:lnTo>
                  <a:lnTo>
                    <a:pt x="0" y="339001"/>
                  </a:lnTo>
                  <a:lnTo>
                    <a:pt x="292" y="339725"/>
                  </a:lnTo>
                  <a:lnTo>
                    <a:pt x="1003" y="340017"/>
                  </a:lnTo>
                  <a:lnTo>
                    <a:pt x="1727" y="339725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16"/>
                  </a:moveTo>
                  <a:lnTo>
                    <a:pt x="1727" y="304"/>
                  </a:lnTo>
                  <a:lnTo>
                    <a:pt x="1003" y="0"/>
                  </a:lnTo>
                  <a:lnTo>
                    <a:pt x="292" y="304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32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3111516" y="9842575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3110504" y="9807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3111516" y="950458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3110504" y="9469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3111516" y="916659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3110504" y="9131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3111516" y="88286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3110502" y="8455201"/>
              <a:ext cx="2540" cy="340360"/>
            </a:xfrm>
            <a:custGeom>
              <a:avLst/>
              <a:gdLst/>
              <a:ahLst/>
              <a:cxnLst/>
              <a:rect l="l" t="t" r="r" b="b"/>
              <a:pathLst>
                <a:path w="2540" h="340359">
                  <a:moveTo>
                    <a:pt x="2019" y="339001"/>
                  </a:moveTo>
                  <a:lnTo>
                    <a:pt x="1727" y="338277"/>
                  </a:lnTo>
                  <a:lnTo>
                    <a:pt x="1003" y="337985"/>
                  </a:lnTo>
                  <a:lnTo>
                    <a:pt x="292" y="338277"/>
                  </a:lnTo>
                  <a:lnTo>
                    <a:pt x="0" y="339001"/>
                  </a:lnTo>
                  <a:lnTo>
                    <a:pt x="292" y="339712"/>
                  </a:lnTo>
                  <a:lnTo>
                    <a:pt x="1003" y="340004"/>
                  </a:lnTo>
                  <a:lnTo>
                    <a:pt x="1727" y="339712"/>
                  </a:lnTo>
                  <a:lnTo>
                    <a:pt x="2019" y="339001"/>
                  </a:lnTo>
                  <a:close/>
                </a:path>
                <a:path w="2540" h="340359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3111516" y="8152617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3110504" y="81171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3111516" y="7813613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3110504" y="777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2366616" y="7556577"/>
              <a:ext cx="10745470" cy="190500"/>
            </a:xfrm>
            <a:custGeom>
              <a:avLst/>
              <a:gdLst/>
              <a:ahLst/>
              <a:cxnLst/>
              <a:rect l="l" t="t" r="r" b="b"/>
              <a:pathLst>
                <a:path w="10745469" h="190500">
                  <a:moveTo>
                    <a:pt x="10744899" y="190246"/>
                  </a:moveTo>
                  <a:lnTo>
                    <a:pt x="10744899" y="0"/>
                  </a:lnTo>
                </a:path>
                <a:path w="10745469" h="190500">
                  <a:moveTo>
                    <a:pt x="0" y="181139"/>
                  </a:moveTo>
                  <a:lnTo>
                    <a:pt x="232748" y="1811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2632759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2667166" y="773771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2970751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3005158" y="773771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3308743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3343149" y="773771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3646735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3681141" y="773771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3984726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4019133" y="773771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4322718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4358137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4660710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4696128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4998702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5034120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5336694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5372112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5674685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5710104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6012677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6048095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6350669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6386087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6688661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6724079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7027664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7062071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7365656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7400063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7703647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7738054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8041639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8076046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8379631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8414038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8717623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8752029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9055615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9090021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9393606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9428013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9731598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9766005" y="773771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0069590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0103996" y="773771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0407582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0441988" y="773771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0745573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0779980" y="773771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1083565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1118984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1421557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1456976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1759549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1794968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2097541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2132959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2435532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2470951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2773524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2808943" y="7737717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3111516" y="7736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2366616" y="7737717"/>
              <a:ext cx="11013440" cy="271780"/>
            </a:xfrm>
            <a:custGeom>
              <a:avLst/>
              <a:gdLst/>
              <a:ahLst/>
              <a:cxnLst/>
              <a:rect l="l" t="t" r="r" b="b"/>
              <a:pathLst>
                <a:path w="11013440" h="271779">
                  <a:moveTo>
                    <a:pt x="10780317" y="0"/>
                  </a:moveTo>
                  <a:lnTo>
                    <a:pt x="11013066" y="0"/>
                  </a:lnTo>
                </a:path>
                <a:path w="11013440" h="271779">
                  <a:moveTo>
                    <a:pt x="0" y="271202"/>
                  </a:moveTo>
                  <a:lnTo>
                    <a:pt x="232748" y="2712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2632759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2667166" y="80089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2970751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3005158" y="80089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3308743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3343149" y="80089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3646735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3681141" y="80089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3984726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4019133" y="80089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4322718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4358137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4660710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4696128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4998702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5034120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5336694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5372112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5674685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5710104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6012677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6048095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6350669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6386087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6688661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6724079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7027664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7062071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7365656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7400063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7703647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7738054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8041639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8076046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8379631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8414038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8717623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8752029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9055615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9090021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9393606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9428013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9731598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9766005" y="80089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0069590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0103996" y="80089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0407582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0441988" y="80089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0745573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0779980" y="800892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1083565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1118984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1421557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1456976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1759549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1794968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2097541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2132959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2435532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2470951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2773524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2808943" y="800892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3111516" y="8007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2366616" y="8008920"/>
              <a:ext cx="11013440" cy="1240155"/>
            </a:xfrm>
            <a:custGeom>
              <a:avLst/>
              <a:gdLst/>
              <a:ahLst/>
              <a:cxnLst/>
              <a:rect l="l" t="t" r="r" b="b"/>
              <a:pathLst>
                <a:path w="11013440" h="1240154">
                  <a:moveTo>
                    <a:pt x="10780317" y="0"/>
                  </a:moveTo>
                  <a:lnTo>
                    <a:pt x="11013066" y="0"/>
                  </a:lnTo>
                </a:path>
                <a:path w="11013440" h="1240154">
                  <a:moveTo>
                    <a:pt x="0" y="1239640"/>
                  </a:moveTo>
                  <a:lnTo>
                    <a:pt x="232748" y="12396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2632759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2667166" y="924856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2970751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3005158" y="924856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3308743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3343149" y="924856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3646735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3681141" y="924856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3984726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4019133" y="924856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4322718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4358137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4660710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4696128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4998702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5034120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5336694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5372112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5674685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5710104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6012677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6048095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6350669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6386087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6688661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6724079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7027664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7062071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7365656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7400063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7703647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7738054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8041639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8076046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8379631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8414038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8717623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8752029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9055615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9090021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9393606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9428013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9731598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9766005" y="924856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0069590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0103996" y="924856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0407582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0441988" y="924856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0745573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0779980" y="924856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1083565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1118984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1421557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1456976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1759549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1794968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2097541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2132959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2435532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2470951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2773524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2808943" y="924856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3111516" y="92475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2366616" y="9248560"/>
              <a:ext cx="11013440" cy="516255"/>
            </a:xfrm>
            <a:custGeom>
              <a:avLst/>
              <a:gdLst/>
              <a:ahLst/>
              <a:cxnLst/>
              <a:rect l="l" t="t" r="r" b="b"/>
              <a:pathLst>
                <a:path w="11013440" h="516254">
                  <a:moveTo>
                    <a:pt x="10780317" y="0"/>
                  </a:moveTo>
                  <a:lnTo>
                    <a:pt x="11013066" y="0"/>
                  </a:lnTo>
                </a:path>
                <a:path w="11013440" h="516254">
                  <a:moveTo>
                    <a:pt x="0" y="516095"/>
                  </a:moveTo>
                  <a:lnTo>
                    <a:pt x="232748" y="516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2632759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2667166" y="976465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2970751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3005158" y="976465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3308743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3343149" y="976465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3646735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3681141" y="976465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3984726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4019133" y="976465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4322718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4358137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4660710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4696128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4998702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5034120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5336694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5372112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5674685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5710104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6012677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6048095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6350669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6386087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6688661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6724079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7027664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7062071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7365656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7400063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7703647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7738054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8041639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8076046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8379631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8414038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8717623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8752029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9055615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9090021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9393606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9428013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9731598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9766005" y="976465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0069590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0103996" y="976465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0407582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0441988" y="976465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0745573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0779980" y="976465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1083565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1118984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1421557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1456976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1759549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1794968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2097541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2132959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2435532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2470951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2773524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2808943" y="976465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3111516" y="9763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2366616" y="9764655"/>
              <a:ext cx="11013440" cy="1128395"/>
            </a:xfrm>
            <a:custGeom>
              <a:avLst/>
              <a:gdLst/>
              <a:ahLst/>
              <a:cxnLst/>
              <a:rect l="l" t="t" r="r" b="b"/>
              <a:pathLst>
                <a:path w="11013440" h="1128395">
                  <a:moveTo>
                    <a:pt x="10780317" y="0"/>
                  </a:moveTo>
                  <a:lnTo>
                    <a:pt x="11013066" y="0"/>
                  </a:lnTo>
                </a:path>
                <a:path w="11013440" h="1128395">
                  <a:moveTo>
                    <a:pt x="0" y="1128325"/>
                  </a:moveTo>
                  <a:lnTo>
                    <a:pt x="232748" y="11283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2632759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2667166" y="108929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2970751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3005158" y="108929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3308743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3343149" y="108929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3646735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3681141" y="108929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3984726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4019133" y="108929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4322718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4358137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4660710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4696128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4998702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5034120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5336694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5372112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5674685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5710104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6012677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6048095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6350669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6386087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6688661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6724079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7027664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7062071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7365656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7400063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7703647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7738054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8041639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8076046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8379631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8414038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8717623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8752029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9055615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9090021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9393606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9428013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9731598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9766005" y="108929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0069590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0103996" y="108929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0407582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0441988" y="108929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0745573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0779980" y="108929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1083565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1118984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1421557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1456976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1759549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1794968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2097541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2132959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2435532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2470951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2773524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2808943" y="10892981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3111516" y="10891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2366616" y="10892981"/>
              <a:ext cx="11013440" cy="360680"/>
            </a:xfrm>
            <a:custGeom>
              <a:avLst/>
              <a:gdLst/>
              <a:ahLst/>
              <a:cxnLst/>
              <a:rect l="l" t="t" r="r" b="b"/>
              <a:pathLst>
                <a:path w="11013440" h="360679">
                  <a:moveTo>
                    <a:pt x="10780317" y="0"/>
                  </a:moveTo>
                  <a:lnTo>
                    <a:pt x="11013066" y="0"/>
                  </a:lnTo>
                </a:path>
                <a:path w="11013440" h="360679">
                  <a:moveTo>
                    <a:pt x="0" y="360254"/>
                  </a:moveTo>
                  <a:lnTo>
                    <a:pt x="232748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2632759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2667166" y="1125323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2970751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3005158" y="1125323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3308743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3343149" y="1125323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3646735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3681141" y="1125323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3984726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4019133" y="1125323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4322718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4358137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4660710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4696128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4998702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5034120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5336694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5372112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5674685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5710104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6012677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6048095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6350669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6386087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6688661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6724079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7027664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7062071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7365656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7400063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7703647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7738054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8041639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8076046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8379631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8414038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8717623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8752029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9055615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9090021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9393606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9428013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9731598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9766005" y="1125323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0069590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0103996" y="1125323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0407582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0441988" y="1125323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0745573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0779980" y="11253235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1083565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1118984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1421557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1456976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1759549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1794968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2097541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2132959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2435532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2470951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2773524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2808943" y="11253235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3111516" y="11252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3146935" y="11253235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0" y="0"/>
                  </a:moveTo>
                  <a:lnTo>
                    <a:pt x="23274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6" name="object 206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140445" y="11138379"/>
              <a:ext cx="228701" cy="228701"/>
            </a:xfrm>
            <a:prstGeom prst="rect">
              <a:avLst/>
            </a:prstGeom>
          </p:spPr>
        </p:pic>
        <p:pic>
          <p:nvPicPr>
            <p:cNvPr id="2067" name="object 206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140445" y="10778125"/>
              <a:ext cx="228701" cy="228701"/>
            </a:xfrm>
            <a:prstGeom prst="rect">
              <a:avLst/>
            </a:prstGeom>
          </p:spPr>
        </p:pic>
        <p:pic>
          <p:nvPicPr>
            <p:cNvPr id="2068" name="object 206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140445" y="9649799"/>
              <a:ext cx="228701" cy="228701"/>
            </a:xfrm>
            <a:prstGeom prst="rect">
              <a:avLst/>
            </a:prstGeom>
          </p:spPr>
        </p:pic>
        <p:pic>
          <p:nvPicPr>
            <p:cNvPr id="2069" name="object 206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140445" y="9133703"/>
              <a:ext cx="228701" cy="228701"/>
            </a:xfrm>
            <a:prstGeom prst="rect">
              <a:avLst/>
            </a:prstGeom>
          </p:spPr>
        </p:pic>
        <p:pic>
          <p:nvPicPr>
            <p:cNvPr id="2070" name="object 207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140445" y="7622860"/>
              <a:ext cx="228701" cy="228701"/>
            </a:xfrm>
            <a:prstGeom prst="rect">
              <a:avLst/>
            </a:prstGeom>
          </p:spPr>
        </p:pic>
        <p:pic>
          <p:nvPicPr>
            <p:cNvPr id="2071" name="object 207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140445" y="7894063"/>
              <a:ext cx="228701" cy="228701"/>
            </a:xfrm>
            <a:prstGeom prst="rect">
              <a:avLst/>
            </a:prstGeom>
          </p:spPr>
        </p:pic>
        <p:pic>
          <p:nvPicPr>
            <p:cNvPr id="2072" name="object 207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284962" y="12396235"/>
              <a:ext cx="228701" cy="228701"/>
            </a:xfrm>
            <a:prstGeom prst="rect">
              <a:avLst/>
            </a:prstGeom>
          </p:spPr>
        </p:pic>
        <p:pic>
          <p:nvPicPr>
            <p:cNvPr id="2073" name="object 207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614666" y="12396235"/>
              <a:ext cx="228701" cy="228701"/>
            </a:xfrm>
            <a:prstGeom prst="rect">
              <a:avLst/>
            </a:prstGeom>
          </p:spPr>
        </p:pic>
        <p:pic>
          <p:nvPicPr>
            <p:cNvPr id="2074" name="object 207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6090091" y="12396235"/>
              <a:ext cx="228701" cy="228701"/>
            </a:xfrm>
            <a:prstGeom prst="rect">
              <a:avLst/>
            </a:prstGeom>
          </p:spPr>
        </p:pic>
        <p:pic>
          <p:nvPicPr>
            <p:cNvPr id="2075" name="object 207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070672" y="12396235"/>
              <a:ext cx="228701" cy="228701"/>
            </a:xfrm>
            <a:prstGeom prst="rect">
              <a:avLst/>
            </a:prstGeom>
          </p:spPr>
        </p:pic>
        <p:pic>
          <p:nvPicPr>
            <p:cNvPr id="2076" name="object 207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545277" y="12396235"/>
              <a:ext cx="228701" cy="228701"/>
            </a:xfrm>
            <a:prstGeom prst="rect">
              <a:avLst/>
            </a:prstGeom>
          </p:spPr>
        </p:pic>
        <p:pic>
          <p:nvPicPr>
            <p:cNvPr id="2077" name="object 207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141317" y="12396235"/>
              <a:ext cx="228701" cy="228701"/>
            </a:xfrm>
            <a:prstGeom prst="rect">
              <a:avLst/>
            </a:prstGeom>
          </p:spPr>
        </p:pic>
        <p:pic>
          <p:nvPicPr>
            <p:cNvPr id="2078" name="object 207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8737356" y="12396235"/>
              <a:ext cx="228701" cy="228701"/>
            </a:xfrm>
            <a:prstGeom prst="rect">
              <a:avLst/>
            </a:prstGeom>
          </p:spPr>
        </p:pic>
        <p:pic>
          <p:nvPicPr>
            <p:cNvPr id="2079" name="object 207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211962" y="12396235"/>
              <a:ext cx="228701" cy="228701"/>
            </a:xfrm>
            <a:prstGeom prst="rect">
              <a:avLst/>
            </a:prstGeom>
          </p:spPr>
        </p:pic>
        <p:pic>
          <p:nvPicPr>
            <p:cNvPr id="2080" name="object 208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192542" y="12396235"/>
              <a:ext cx="228701" cy="228701"/>
            </a:xfrm>
            <a:prstGeom prst="rect">
              <a:avLst/>
            </a:prstGeom>
          </p:spPr>
        </p:pic>
        <p:pic>
          <p:nvPicPr>
            <p:cNvPr id="2081" name="object 208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997672" y="12396235"/>
              <a:ext cx="228701" cy="228701"/>
            </a:xfrm>
            <a:prstGeom prst="rect">
              <a:avLst/>
            </a:prstGeom>
          </p:spPr>
        </p:pic>
        <p:sp>
          <p:nvSpPr>
            <p:cNvPr id="2082" name="object 2082"/>
            <p:cNvSpPr/>
            <p:nvPr/>
          </p:nvSpPr>
          <p:spPr>
            <a:xfrm>
              <a:off x="3398807" y="12287450"/>
              <a:ext cx="9712960" cy="28575"/>
            </a:xfrm>
            <a:custGeom>
              <a:avLst/>
              <a:gdLst/>
              <a:ahLst/>
              <a:cxnLst/>
              <a:rect l="l" t="t" r="r" b="b"/>
              <a:pathLst>
                <a:path w="9712960" h="28575">
                  <a:moveTo>
                    <a:pt x="0" y="22262"/>
                  </a:moveTo>
                  <a:lnTo>
                    <a:pt x="0" y="28334"/>
                  </a:lnTo>
                </a:path>
                <a:path w="9712960" h="28575">
                  <a:moveTo>
                    <a:pt x="9712709" y="22262"/>
                  </a:moveTo>
                  <a:lnTo>
                    <a:pt x="9712709" y="28334"/>
                  </a:lnTo>
                </a:path>
                <a:path w="9712960" h="28575">
                  <a:moveTo>
                    <a:pt x="0" y="0"/>
                  </a:moveTo>
                  <a:lnTo>
                    <a:pt x="97127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3" name="object 2083"/>
          <p:cNvSpPr txBox="1"/>
          <p:nvPr/>
        </p:nvSpPr>
        <p:spPr>
          <a:xfrm>
            <a:off x="7961807" y="12173127"/>
            <a:ext cx="24066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10" dirty="0">
                <a:latin typeface="ISOCPEUR"/>
                <a:cs typeface="ISOCPEUR"/>
              </a:rPr>
              <a:t>43100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084" name="object 2084"/>
          <p:cNvGrpSpPr/>
          <p:nvPr/>
        </p:nvGrpSpPr>
        <p:grpSpPr>
          <a:xfrm>
            <a:off x="3373508" y="12109088"/>
            <a:ext cx="9763760" cy="203835"/>
            <a:chOff x="3373508" y="12109088"/>
            <a:chExt cx="9763760" cy="203835"/>
          </a:xfrm>
        </p:grpSpPr>
        <p:sp>
          <p:nvSpPr>
            <p:cNvPr id="2085" name="object 2085"/>
            <p:cNvSpPr/>
            <p:nvPr/>
          </p:nvSpPr>
          <p:spPr>
            <a:xfrm>
              <a:off x="3373508" y="12263163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45537" y="0"/>
                  </a:moveTo>
                  <a:lnTo>
                    <a:pt x="0" y="44525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50597" y="4047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3373508" y="12263163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50597" y="4047"/>
                  </a:moveTo>
                  <a:lnTo>
                    <a:pt x="45537" y="0"/>
                  </a:lnTo>
                  <a:lnTo>
                    <a:pt x="5059" y="49585"/>
                  </a:lnTo>
                  <a:lnTo>
                    <a:pt x="50597" y="4047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0" y="44525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3087229" y="12263163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4525" y="0"/>
                  </a:moveTo>
                  <a:lnTo>
                    <a:pt x="0" y="44525"/>
                  </a:lnTo>
                  <a:lnTo>
                    <a:pt x="4047" y="49585"/>
                  </a:lnTo>
                  <a:lnTo>
                    <a:pt x="44525" y="0"/>
                  </a:lnTo>
                  <a:close/>
                </a:path>
                <a:path w="50165" h="50165">
                  <a:moveTo>
                    <a:pt x="44525" y="0"/>
                  </a:moveTo>
                  <a:lnTo>
                    <a:pt x="4047" y="49585"/>
                  </a:lnTo>
                  <a:lnTo>
                    <a:pt x="49585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3087229" y="12263163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44525"/>
                  </a:moveTo>
                  <a:lnTo>
                    <a:pt x="4047" y="49585"/>
                  </a:lnTo>
                  <a:lnTo>
                    <a:pt x="44525" y="0"/>
                  </a:lnTo>
                  <a:lnTo>
                    <a:pt x="0" y="44525"/>
                  </a:lnTo>
                  <a:close/>
                </a:path>
                <a:path w="50165" h="50165">
                  <a:moveTo>
                    <a:pt x="4047" y="49585"/>
                  </a:moveTo>
                  <a:lnTo>
                    <a:pt x="44525" y="0"/>
                  </a:lnTo>
                  <a:lnTo>
                    <a:pt x="49585" y="4047"/>
                  </a:lnTo>
                  <a:lnTo>
                    <a:pt x="4047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3398807" y="12110358"/>
              <a:ext cx="1330325" cy="28575"/>
            </a:xfrm>
            <a:custGeom>
              <a:avLst/>
              <a:gdLst/>
              <a:ahLst/>
              <a:cxnLst/>
              <a:rect l="l" t="t" r="r" b="b"/>
              <a:pathLst>
                <a:path w="1330325" h="28575">
                  <a:moveTo>
                    <a:pt x="0" y="5059"/>
                  </a:moveTo>
                  <a:lnTo>
                    <a:pt x="0" y="0"/>
                  </a:lnTo>
                </a:path>
                <a:path w="1330325" h="28575">
                  <a:moveTo>
                    <a:pt x="1329704" y="5059"/>
                  </a:moveTo>
                  <a:lnTo>
                    <a:pt x="1329704" y="0"/>
                  </a:lnTo>
                </a:path>
                <a:path w="1330325" h="28575">
                  <a:moveTo>
                    <a:pt x="0" y="28334"/>
                  </a:moveTo>
                  <a:lnTo>
                    <a:pt x="1329704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3373508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3373508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50597" y="5059"/>
                  </a:moveTo>
                  <a:lnTo>
                    <a:pt x="45537" y="0"/>
                  </a:lnTo>
                  <a:lnTo>
                    <a:pt x="5059" y="49585"/>
                  </a:lnTo>
                  <a:lnTo>
                    <a:pt x="50597" y="5059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4703212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164" h="50165">
                  <a:moveTo>
                    <a:pt x="45537" y="0"/>
                  </a:moveTo>
                  <a:lnTo>
                    <a:pt x="5059" y="49585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4703212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5537"/>
                  </a:moveTo>
                  <a:lnTo>
                    <a:pt x="5059" y="49585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4" h="50165">
                  <a:moveTo>
                    <a:pt x="5059" y="49585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4" name="object 2094"/>
          <p:cNvSpPr txBox="1"/>
          <p:nvPr/>
        </p:nvSpPr>
        <p:spPr>
          <a:xfrm>
            <a:off x="3958528" y="12024370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5900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095" name="object 2095"/>
          <p:cNvGrpSpPr/>
          <p:nvPr/>
        </p:nvGrpSpPr>
        <p:grpSpPr>
          <a:xfrm>
            <a:off x="4703212" y="12109088"/>
            <a:ext cx="1526540" cy="59690"/>
            <a:chOff x="4703212" y="12109088"/>
            <a:chExt cx="1526540" cy="59690"/>
          </a:xfrm>
        </p:grpSpPr>
        <p:sp>
          <p:nvSpPr>
            <p:cNvPr id="2096" name="object 2096"/>
            <p:cNvSpPr/>
            <p:nvPr/>
          </p:nvSpPr>
          <p:spPr>
            <a:xfrm>
              <a:off x="4728511" y="12110358"/>
              <a:ext cx="1475740" cy="57150"/>
            </a:xfrm>
            <a:custGeom>
              <a:avLst/>
              <a:gdLst/>
              <a:ahLst/>
              <a:cxnLst/>
              <a:rect l="l" t="t" r="r" b="b"/>
              <a:pathLst>
                <a:path w="1475739" h="57150">
                  <a:moveTo>
                    <a:pt x="0" y="5059"/>
                  </a:moveTo>
                  <a:lnTo>
                    <a:pt x="0" y="0"/>
                  </a:lnTo>
                </a:path>
                <a:path w="1475739" h="57150">
                  <a:moveTo>
                    <a:pt x="1475425" y="50597"/>
                  </a:moveTo>
                  <a:lnTo>
                    <a:pt x="1475425" y="56669"/>
                  </a:lnTo>
                </a:path>
                <a:path w="1475739" h="57150">
                  <a:moveTo>
                    <a:pt x="0" y="28334"/>
                  </a:moveTo>
                  <a:lnTo>
                    <a:pt x="1475425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4703212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164" h="50165">
                  <a:moveTo>
                    <a:pt x="45537" y="0"/>
                  </a:moveTo>
                  <a:lnTo>
                    <a:pt x="5059" y="49585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4703212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9585" y="5059"/>
                  </a:moveTo>
                  <a:lnTo>
                    <a:pt x="45537" y="0"/>
                  </a:lnTo>
                  <a:lnTo>
                    <a:pt x="5059" y="49585"/>
                  </a:lnTo>
                  <a:lnTo>
                    <a:pt x="49585" y="5059"/>
                  </a:lnTo>
                  <a:close/>
                </a:path>
                <a:path w="50164" h="50165">
                  <a:moveTo>
                    <a:pt x="45537" y="0"/>
                  </a:moveTo>
                  <a:lnTo>
                    <a:pt x="5059" y="49585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6179649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4525" y="0"/>
                  </a:lnTo>
                  <a:close/>
                </a:path>
                <a:path w="50164" h="50165">
                  <a:moveTo>
                    <a:pt x="44525" y="0"/>
                  </a:moveTo>
                  <a:lnTo>
                    <a:pt x="5059" y="49585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6179649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5537"/>
                  </a:moveTo>
                  <a:lnTo>
                    <a:pt x="5059" y="49585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4" h="50165">
                  <a:moveTo>
                    <a:pt x="5059" y="49585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5059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1" name="object 2101"/>
          <p:cNvSpPr txBox="1"/>
          <p:nvPr/>
        </p:nvSpPr>
        <p:spPr>
          <a:xfrm>
            <a:off x="5362105" y="12024370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6550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02" name="object 2102"/>
          <p:cNvGrpSpPr/>
          <p:nvPr/>
        </p:nvGrpSpPr>
        <p:grpSpPr>
          <a:xfrm>
            <a:off x="6179649" y="12109088"/>
            <a:ext cx="1030605" cy="59690"/>
            <a:chOff x="6179649" y="12109088"/>
            <a:chExt cx="1030605" cy="59690"/>
          </a:xfrm>
        </p:grpSpPr>
        <p:sp>
          <p:nvSpPr>
            <p:cNvPr id="2103" name="object 2103"/>
            <p:cNvSpPr/>
            <p:nvPr/>
          </p:nvSpPr>
          <p:spPr>
            <a:xfrm>
              <a:off x="6203936" y="12110358"/>
              <a:ext cx="981075" cy="57150"/>
            </a:xfrm>
            <a:custGeom>
              <a:avLst/>
              <a:gdLst/>
              <a:ahLst/>
              <a:cxnLst/>
              <a:rect l="l" t="t" r="r" b="b"/>
              <a:pathLst>
                <a:path w="981075" h="57150">
                  <a:moveTo>
                    <a:pt x="0" y="50597"/>
                  </a:moveTo>
                  <a:lnTo>
                    <a:pt x="0" y="56669"/>
                  </a:lnTo>
                </a:path>
                <a:path w="981075" h="57150">
                  <a:moveTo>
                    <a:pt x="980580" y="5059"/>
                  </a:moveTo>
                  <a:lnTo>
                    <a:pt x="980580" y="0"/>
                  </a:lnTo>
                </a:path>
                <a:path w="981075" h="57150">
                  <a:moveTo>
                    <a:pt x="0" y="28334"/>
                  </a:moveTo>
                  <a:lnTo>
                    <a:pt x="980580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6179649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4525" y="0"/>
                  </a:lnTo>
                  <a:close/>
                </a:path>
                <a:path w="50164" h="50165">
                  <a:moveTo>
                    <a:pt x="44525" y="0"/>
                  </a:moveTo>
                  <a:lnTo>
                    <a:pt x="5059" y="49585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6179649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9585" y="5059"/>
                  </a:moveTo>
                  <a:lnTo>
                    <a:pt x="44525" y="0"/>
                  </a:lnTo>
                  <a:lnTo>
                    <a:pt x="5059" y="49585"/>
                  </a:lnTo>
                  <a:lnTo>
                    <a:pt x="49585" y="5059"/>
                  </a:lnTo>
                  <a:close/>
                </a:path>
                <a:path w="50164" h="50165">
                  <a:moveTo>
                    <a:pt x="44525" y="0"/>
                  </a:moveTo>
                  <a:lnTo>
                    <a:pt x="5059" y="49585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7160230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4525" y="0"/>
                  </a:moveTo>
                  <a:lnTo>
                    <a:pt x="0" y="45537"/>
                  </a:lnTo>
                  <a:lnTo>
                    <a:pt x="4047" y="49585"/>
                  </a:lnTo>
                  <a:lnTo>
                    <a:pt x="44525" y="0"/>
                  </a:lnTo>
                  <a:close/>
                </a:path>
                <a:path w="50165" h="50165">
                  <a:moveTo>
                    <a:pt x="44525" y="0"/>
                  </a:moveTo>
                  <a:lnTo>
                    <a:pt x="4047" y="49585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7160230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45537"/>
                  </a:moveTo>
                  <a:lnTo>
                    <a:pt x="4047" y="49585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165">
                  <a:moveTo>
                    <a:pt x="4047" y="49585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4047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8" name="object 2108"/>
          <p:cNvSpPr txBox="1"/>
          <p:nvPr/>
        </p:nvSpPr>
        <p:spPr>
          <a:xfrm>
            <a:off x="6587578" y="12024370"/>
            <a:ext cx="21209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4350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09" name="object 2109"/>
          <p:cNvGrpSpPr/>
          <p:nvPr/>
        </p:nvGrpSpPr>
        <p:grpSpPr>
          <a:xfrm>
            <a:off x="7160230" y="12109088"/>
            <a:ext cx="524510" cy="53975"/>
            <a:chOff x="7160230" y="12109088"/>
            <a:chExt cx="524510" cy="53975"/>
          </a:xfrm>
        </p:grpSpPr>
        <p:sp>
          <p:nvSpPr>
            <p:cNvPr id="2110" name="object 2110"/>
            <p:cNvSpPr/>
            <p:nvPr/>
          </p:nvSpPr>
          <p:spPr>
            <a:xfrm>
              <a:off x="7184517" y="12110358"/>
              <a:ext cx="474980" cy="28575"/>
            </a:xfrm>
            <a:custGeom>
              <a:avLst/>
              <a:gdLst/>
              <a:ahLst/>
              <a:cxnLst/>
              <a:rect l="l" t="t" r="r" b="b"/>
              <a:pathLst>
                <a:path w="474979" h="28575">
                  <a:moveTo>
                    <a:pt x="0" y="5059"/>
                  </a:moveTo>
                  <a:lnTo>
                    <a:pt x="0" y="0"/>
                  </a:lnTo>
                </a:path>
                <a:path w="474979" h="28575">
                  <a:moveTo>
                    <a:pt x="474605" y="5059"/>
                  </a:moveTo>
                  <a:lnTo>
                    <a:pt x="474605" y="0"/>
                  </a:lnTo>
                </a:path>
                <a:path w="474979" h="28575">
                  <a:moveTo>
                    <a:pt x="0" y="28334"/>
                  </a:moveTo>
                  <a:lnTo>
                    <a:pt x="474605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7160230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4525" y="0"/>
                  </a:moveTo>
                  <a:lnTo>
                    <a:pt x="0" y="45537"/>
                  </a:lnTo>
                  <a:lnTo>
                    <a:pt x="4047" y="49585"/>
                  </a:lnTo>
                  <a:lnTo>
                    <a:pt x="44525" y="0"/>
                  </a:lnTo>
                  <a:close/>
                </a:path>
                <a:path w="50165" h="50165">
                  <a:moveTo>
                    <a:pt x="44525" y="0"/>
                  </a:moveTo>
                  <a:lnTo>
                    <a:pt x="4047" y="49585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7160230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9585" y="5059"/>
                  </a:moveTo>
                  <a:lnTo>
                    <a:pt x="44525" y="0"/>
                  </a:lnTo>
                  <a:lnTo>
                    <a:pt x="4047" y="49585"/>
                  </a:lnTo>
                  <a:lnTo>
                    <a:pt x="49585" y="5059"/>
                  </a:lnTo>
                  <a:close/>
                </a:path>
                <a:path w="50165" h="50165">
                  <a:moveTo>
                    <a:pt x="44525" y="0"/>
                  </a:moveTo>
                  <a:lnTo>
                    <a:pt x="4047" y="49585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7633823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7633823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0" y="45537"/>
                  </a:moveTo>
                  <a:lnTo>
                    <a:pt x="5059" y="49585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800" h="50165">
                  <a:moveTo>
                    <a:pt x="5059" y="49585"/>
                  </a:moveTo>
                  <a:lnTo>
                    <a:pt x="45537" y="0"/>
                  </a:lnTo>
                  <a:lnTo>
                    <a:pt x="50597" y="5059"/>
                  </a:lnTo>
                  <a:lnTo>
                    <a:pt x="5059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5" name="object 2115"/>
          <p:cNvSpPr txBox="1"/>
          <p:nvPr/>
        </p:nvSpPr>
        <p:spPr>
          <a:xfrm>
            <a:off x="7323266" y="12024370"/>
            <a:ext cx="19558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2105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16" name="object 2116"/>
          <p:cNvGrpSpPr/>
          <p:nvPr/>
        </p:nvGrpSpPr>
        <p:grpSpPr>
          <a:xfrm>
            <a:off x="7633823" y="12109088"/>
            <a:ext cx="647065" cy="59690"/>
            <a:chOff x="7633823" y="12109088"/>
            <a:chExt cx="647065" cy="59690"/>
          </a:xfrm>
        </p:grpSpPr>
        <p:sp>
          <p:nvSpPr>
            <p:cNvPr id="2117" name="object 2117"/>
            <p:cNvSpPr/>
            <p:nvPr/>
          </p:nvSpPr>
          <p:spPr>
            <a:xfrm>
              <a:off x="7659122" y="12110358"/>
              <a:ext cx="596265" cy="57150"/>
            </a:xfrm>
            <a:custGeom>
              <a:avLst/>
              <a:gdLst/>
              <a:ahLst/>
              <a:cxnLst/>
              <a:rect l="l" t="t" r="r" b="b"/>
              <a:pathLst>
                <a:path w="596265" h="57150">
                  <a:moveTo>
                    <a:pt x="0" y="5059"/>
                  </a:moveTo>
                  <a:lnTo>
                    <a:pt x="0" y="0"/>
                  </a:lnTo>
                </a:path>
                <a:path w="596265" h="57150">
                  <a:moveTo>
                    <a:pt x="596039" y="50597"/>
                  </a:moveTo>
                  <a:lnTo>
                    <a:pt x="596039" y="56669"/>
                  </a:lnTo>
                </a:path>
                <a:path w="596265" h="57150">
                  <a:moveTo>
                    <a:pt x="0" y="28334"/>
                  </a:moveTo>
                  <a:lnTo>
                    <a:pt x="59603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7633823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7633823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50597" y="5059"/>
                  </a:moveTo>
                  <a:lnTo>
                    <a:pt x="45537" y="0"/>
                  </a:lnTo>
                  <a:lnTo>
                    <a:pt x="5059" y="49585"/>
                  </a:lnTo>
                  <a:lnTo>
                    <a:pt x="50597" y="5059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8229862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8229862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0" y="45537"/>
                  </a:moveTo>
                  <a:lnTo>
                    <a:pt x="5059" y="49585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800" h="50165">
                  <a:moveTo>
                    <a:pt x="5059" y="49585"/>
                  </a:moveTo>
                  <a:lnTo>
                    <a:pt x="45537" y="0"/>
                  </a:lnTo>
                  <a:lnTo>
                    <a:pt x="50597" y="5059"/>
                  </a:lnTo>
                  <a:lnTo>
                    <a:pt x="5059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2" name="object 2122"/>
          <p:cNvSpPr txBox="1"/>
          <p:nvPr/>
        </p:nvSpPr>
        <p:spPr>
          <a:xfrm>
            <a:off x="7849481" y="12024370"/>
            <a:ext cx="21209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2645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23" name="object 2123"/>
          <p:cNvGrpSpPr/>
          <p:nvPr/>
        </p:nvGrpSpPr>
        <p:grpSpPr>
          <a:xfrm>
            <a:off x="8229862" y="12109088"/>
            <a:ext cx="647065" cy="59690"/>
            <a:chOff x="8229862" y="12109088"/>
            <a:chExt cx="647065" cy="59690"/>
          </a:xfrm>
        </p:grpSpPr>
        <p:sp>
          <p:nvSpPr>
            <p:cNvPr id="2124" name="object 2124"/>
            <p:cNvSpPr/>
            <p:nvPr/>
          </p:nvSpPr>
          <p:spPr>
            <a:xfrm>
              <a:off x="8255161" y="12110358"/>
              <a:ext cx="596265" cy="57150"/>
            </a:xfrm>
            <a:custGeom>
              <a:avLst/>
              <a:gdLst/>
              <a:ahLst/>
              <a:cxnLst/>
              <a:rect l="l" t="t" r="r" b="b"/>
              <a:pathLst>
                <a:path w="596265" h="57150">
                  <a:moveTo>
                    <a:pt x="0" y="50597"/>
                  </a:moveTo>
                  <a:lnTo>
                    <a:pt x="0" y="56669"/>
                  </a:lnTo>
                </a:path>
                <a:path w="596265" h="57150">
                  <a:moveTo>
                    <a:pt x="596039" y="5059"/>
                  </a:moveTo>
                  <a:lnTo>
                    <a:pt x="596039" y="0"/>
                  </a:lnTo>
                </a:path>
                <a:path w="596265" h="57150">
                  <a:moveTo>
                    <a:pt x="0" y="28334"/>
                  </a:moveTo>
                  <a:lnTo>
                    <a:pt x="59603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8229862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8229863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50597" y="5059"/>
                  </a:moveTo>
                  <a:lnTo>
                    <a:pt x="45537" y="0"/>
                  </a:lnTo>
                  <a:lnTo>
                    <a:pt x="5059" y="49585"/>
                  </a:lnTo>
                  <a:lnTo>
                    <a:pt x="50597" y="5059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8825902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8825902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0" y="45537"/>
                  </a:moveTo>
                  <a:lnTo>
                    <a:pt x="5059" y="49585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800" h="50165">
                  <a:moveTo>
                    <a:pt x="5059" y="49585"/>
                  </a:moveTo>
                  <a:lnTo>
                    <a:pt x="45537" y="0"/>
                  </a:lnTo>
                  <a:lnTo>
                    <a:pt x="50597" y="5059"/>
                  </a:lnTo>
                  <a:lnTo>
                    <a:pt x="5059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9" name="object 2129"/>
          <p:cNvSpPr txBox="1"/>
          <p:nvPr/>
        </p:nvSpPr>
        <p:spPr>
          <a:xfrm>
            <a:off x="8445520" y="12024370"/>
            <a:ext cx="21209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2645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30" name="object 2130"/>
          <p:cNvGrpSpPr/>
          <p:nvPr/>
        </p:nvGrpSpPr>
        <p:grpSpPr>
          <a:xfrm>
            <a:off x="8825902" y="12109088"/>
            <a:ext cx="524510" cy="53975"/>
            <a:chOff x="8825902" y="12109088"/>
            <a:chExt cx="524510" cy="53975"/>
          </a:xfrm>
        </p:grpSpPr>
        <p:sp>
          <p:nvSpPr>
            <p:cNvPr id="2131" name="object 2131"/>
            <p:cNvSpPr/>
            <p:nvPr/>
          </p:nvSpPr>
          <p:spPr>
            <a:xfrm>
              <a:off x="8851201" y="12110358"/>
              <a:ext cx="474980" cy="28575"/>
            </a:xfrm>
            <a:custGeom>
              <a:avLst/>
              <a:gdLst/>
              <a:ahLst/>
              <a:cxnLst/>
              <a:rect l="l" t="t" r="r" b="b"/>
              <a:pathLst>
                <a:path w="474979" h="28575">
                  <a:moveTo>
                    <a:pt x="0" y="5059"/>
                  </a:moveTo>
                  <a:lnTo>
                    <a:pt x="0" y="0"/>
                  </a:lnTo>
                </a:path>
                <a:path w="474979" h="28575">
                  <a:moveTo>
                    <a:pt x="474605" y="5059"/>
                  </a:moveTo>
                  <a:lnTo>
                    <a:pt x="474605" y="0"/>
                  </a:lnTo>
                </a:path>
                <a:path w="474979" h="28575">
                  <a:moveTo>
                    <a:pt x="0" y="28334"/>
                  </a:moveTo>
                  <a:lnTo>
                    <a:pt x="474605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8825902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50597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8825902" y="12113394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5">
                  <a:moveTo>
                    <a:pt x="50597" y="5059"/>
                  </a:moveTo>
                  <a:lnTo>
                    <a:pt x="45537" y="0"/>
                  </a:lnTo>
                  <a:lnTo>
                    <a:pt x="5059" y="49585"/>
                  </a:lnTo>
                  <a:lnTo>
                    <a:pt x="50597" y="5059"/>
                  </a:lnTo>
                  <a:close/>
                </a:path>
                <a:path w="50800" h="50165">
                  <a:moveTo>
                    <a:pt x="45537" y="0"/>
                  </a:moveTo>
                  <a:lnTo>
                    <a:pt x="5059" y="49585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9300507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165" h="50165">
                  <a:moveTo>
                    <a:pt x="45537" y="0"/>
                  </a:moveTo>
                  <a:lnTo>
                    <a:pt x="5059" y="49585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9300507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45537"/>
                  </a:moveTo>
                  <a:lnTo>
                    <a:pt x="5059" y="49585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5" h="50165">
                  <a:moveTo>
                    <a:pt x="5059" y="49585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6" name="object 2136"/>
          <p:cNvSpPr txBox="1"/>
          <p:nvPr/>
        </p:nvSpPr>
        <p:spPr>
          <a:xfrm>
            <a:off x="8989950" y="12024370"/>
            <a:ext cx="19558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2105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37" name="object 2137"/>
          <p:cNvGrpSpPr/>
          <p:nvPr/>
        </p:nvGrpSpPr>
        <p:grpSpPr>
          <a:xfrm>
            <a:off x="9300507" y="12109088"/>
            <a:ext cx="1030605" cy="59690"/>
            <a:chOff x="9300507" y="12109088"/>
            <a:chExt cx="1030605" cy="59690"/>
          </a:xfrm>
        </p:grpSpPr>
        <p:sp>
          <p:nvSpPr>
            <p:cNvPr id="2138" name="object 2138"/>
            <p:cNvSpPr/>
            <p:nvPr/>
          </p:nvSpPr>
          <p:spPr>
            <a:xfrm>
              <a:off x="9325806" y="12110358"/>
              <a:ext cx="981075" cy="57150"/>
            </a:xfrm>
            <a:custGeom>
              <a:avLst/>
              <a:gdLst/>
              <a:ahLst/>
              <a:cxnLst/>
              <a:rect l="l" t="t" r="r" b="b"/>
              <a:pathLst>
                <a:path w="981075" h="57150">
                  <a:moveTo>
                    <a:pt x="0" y="5059"/>
                  </a:moveTo>
                  <a:lnTo>
                    <a:pt x="0" y="0"/>
                  </a:lnTo>
                </a:path>
                <a:path w="981075" h="57150">
                  <a:moveTo>
                    <a:pt x="980580" y="50597"/>
                  </a:moveTo>
                  <a:lnTo>
                    <a:pt x="980580" y="56669"/>
                  </a:lnTo>
                </a:path>
                <a:path w="981075" h="57150">
                  <a:moveTo>
                    <a:pt x="0" y="28334"/>
                  </a:moveTo>
                  <a:lnTo>
                    <a:pt x="980580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9300507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165" h="50165">
                  <a:moveTo>
                    <a:pt x="45537" y="0"/>
                  </a:moveTo>
                  <a:lnTo>
                    <a:pt x="5059" y="49585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9300507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9585" y="5059"/>
                  </a:moveTo>
                  <a:lnTo>
                    <a:pt x="45537" y="0"/>
                  </a:lnTo>
                  <a:lnTo>
                    <a:pt x="5059" y="49585"/>
                  </a:lnTo>
                  <a:lnTo>
                    <a:pt x="49585" y="5059"/>
                  </a:lnTo>
                  <a:close/>
                </a:path>
                <a:path w="50165" h="50165">
                  <a:moveTo>
                    <a:pt x="45537" y="0"/>
                  </a:moveTo>
                  <a:lnTo>
                    <a:pt x="5059" y="49585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0281088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165" h="50165">
                  <a:moveTo>
                    <a:pt x="45537" y="0"/>
                  </a:moveTo>
                  <a:lnTo>
                    <a:pt x="5059" y="49585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0281088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45537"/>
                  </a:moveTo>
                  <a:lnTo>
                    <a:pt x="5059" y="49585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5" h="50165">
                  <a:moveTo>
                    <a:pt x="5059" y="49585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3" name="object 2143"/>
          <p:cNvSpPr txBox="1"/>
          <p:nvPr/>
        </p:nvSpPr>
        <p:spPr>
          <a:xfrm>
            <a:off x="9708436" y="12024370"/>
            <a:ext cx="21209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4350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44" name="object 2144"/>
          <p:cNvGrpSpPr/>
          <p:nvPr/>
        </p:nvGrpSpPr>
        <p:grpSpPr>
          <a:xfrm>
            <a:off x="10281087" y="12113394"/>
            <a:ext cx="1526540" cy="55244"/>
            <a:chOff x="10281087" y="12113394"/>
            <a:chExt cx="1526540" cy="55244"/>
          </a:xfrm>
        </p:grpSpPr>
        <p:sp>
          <p:nvSpPr>
            <p:cNvPr id="2145" name="object 2145"/>
            <p:cNvSpPr/>
            <p:nvPr/>
          </p:nvSpPr>
          <p:spPr>
            <a:xfrm>
              <a:off x="10306387" y="12138693"/>
              <a:ext cx="1475740" cy="28575"/>
            </a:xfrm>
            <a:custGeom>
              <a:avLst/>
              <a:gdLst/>
              <a:ahLst/>
              <a:cxnLst/>
              <a:rect l="l" t="t" r="r" b="b"/>
              <a:pathLst>
                <a:path w="1475740" h="28575">
                  <a:moveTo>
                    <a:pt x="0" y="22262"/>
                  </a:moveTo>
                  <a:lnTo>
                    <a:pt x="0" y="28334"/>
                  </a:lnTo>
                </a:path>
                <a:path w="1475740" h="28575">
                  <a:moveTo>
                    <a:pt x="1475425" y="22262"/>
                  </a:moveTo>
                  <a:lnTo>
                    <a:pt x="1475425" y="28334"/>
                  </a:lnTo>
                </a:path>
                <a:path w="1475740" h="28575">
                  <a:moveTo>
                    <a:pt x="0" y="0"/>
                  </a:moveTo>
                  <a:lnTo>
                    <a:pt x="14754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0281087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5537" y="0"/>
                  </a:moveTo>
                  <a:lnTo>
                    <a:pt x="0" y="45537"/>
                  </a:lnTo>
                  <a:lnTo>
                    <a:pt x="5059" y="49585"/>
                  </a:lnTo>
                  <a:lnTo>
                    <a:pt x="45537" y="0"/>
                  </a:lnTo>
                  <a:close/>
                </a:path>
                <a:path w="50165" h="50165">
                  <a:moveTo>
                    <a:pt x="45537" y="0"/>
                  </a:moveTo>
                  <a:lnTo>
                    <a:pt x="5059" y="49585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0281088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9585" y="5059"/>
                  </a:moveTo>
                  <a:lnTo>
                    <a:pt x="45537" y="0"/>
                  </a:lnTo>
                  <a:lnTo>
                    <a:pt x="5059" y="49585"/>
                  </a:lnTo>
                  <a:lnTo>
                    <a:pt x="49585" y="5059"/>
                  </a:lnTo>
                  <a:close/>
                </a:path>
                <a:path w="50165" h="50165">
                  <a:moveTo>
                    <a:pt x="45537" y="0"/>
                  </a:moveTo>
                  <a:lnTo>
                    <a:pt x="5059" y="49585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1757524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4525" y="0"/>
                  </a:moveTo>
                  <a:lnTo>
                    <a:pt x="0" y="45537"/>
                  </a:lnTo>
                  <a:lnTo>
                    <a:pt x="4047" y="49585"/>
                  </a:lnTo>
                  <a:lnTo>
                    <a:pt x="44525" y="0"/>
                  </a:lnTo>
                  <a:close/>
                </a:path>
                <a:path w="50165" h="50165">
                  <a:moveTo>
                    <a:pt x="44525" y="0"/>
                  </a:moveTo>
                  <a:lnTo>
                    <a:pt x="4047" y="49585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1757525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45537"/>
                  </a:moveTo>
                  <a:lnTo>
                    <a:pt x="4047" y="49585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165">
                  <a:moveTo>
                    <a:pt x="4047" y="49585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4047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0" name="object 2150"/>
          <p:cNvSpPr txBox="1"/>
          <p:nvPr/>
        </p:nvSpPr>
        <p:spPr>
          <a:xfrm>
            <a:off x="10939981" y="12024370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6550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51" name="object 2151"/>
          <p:cNvGrpSpPr/>
          <p:nvPr/>
        </p:nvGrpSpPr>
        <p:grpSpPr>
          <a:xfrm>
            <a:off x="11757524" y="12113394"/>
            <a:ext cx="1379855" cy="55244"/>
            <a:chOff x="11757524" y="12113394"/>
            <a:chExt cx="1379855" cy="55244"/>
          </a:xfrm>
        </p:grpSpPr>
        <p:sp>
          <p:nvSpPr>
            <p:cNvPr id="2152" name="object 2152"/>
            <p:cNvSpPr/>
            <p:nvPr/>
          </p:nvSpPr>
          <p:spPr>
            <a:xfrm>
              <a:off x="11781812" y="12138693"/>
              <a:ext cx="1330325" cy="28575"/>
            </a:xfrm>
            <a:custGeom>
              <a:avLst/>
              <a:gdLst/>
              <a:ahLst/>
              <a:cxnLst/>
              <a:rect l="l" t="t" r="r" b="b"/>
              <a:pathLst>
                <a:path w="1330325" h="28575">
                  <a:moveTo>
                    <a:pt x="0" y="22262"/>
                  </a:moveTo>
                  <a:lnTo>
                    <a:pt x="0" y="28334"/>
                  </a:lnTo>
                </a:path>
                <a:path w="1330325" h="28575">
                  <a:moveTo>
                    <a:pt x="1329704" y="22262"/>
                  </a:moveTo>
                  <a:lnTo>
                    <a:pt x="1329704" y="28334"/>
                  </a:lnTo>
                </a:path>
                <a:path w="1330325" h="28575">
                  <a:moveTo>
                    <a:pt x="0" y="0"/>
                  </a:moveTo>
                  <a:lnTo>
                    <a:pt x="13297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1757524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4525" y="0"/>
                  </a:moveTo>
                  <a:lnTo>
                    <a:pt x="0" y="45537"/>
                  </a:lnTo>
                  <a:lnTo>
                    <a:pt x="4047" y="49585"/>
                  </a:lnTo>
                  <a:lnTo>
                    <a:pt x="44525" y="0"/>
                  </a:lnTo>
                  <a:close/>
                </a:path>
                <a:path w="50165" h="50165">
                  <a:moveTo>
                    <a:pt x="44525" y="0"/>
                  </a:moveTo>
                  <a:lnTo>
                    <a:pt x="4047" y="49585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1757525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9585" y="5059"/>
                  </a:moveTo>
                  <a:lnTo>
                    <a:pt x="44525" y="0"/>
                  </a:lnTo>
                  <a:lnTo>
                    <a:pt x="4047" y="49585"/>
                  </a:lnTo>
                  <a:lnTo>
                    <a:pt x="49585" y="5059"/>
                  </a:lnTo>
                  <a:close/>
                </a:path>
                <a:path w="50165" h="50165">
                  <a:moveTo>
                    <a:pt x="44525" y="0"/>
                  </a:moveTo>
                  <a:lnTo>
                    <a:pt x="4047" y="49585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3087228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4525" y="0"/>
                  </a:moveTo>
                  <a:lnTo>
                    <a:pt x="0" y="45537"/>
                  </a:lnTo>
                  <a:lnTo>
                    <a:pt x="4047" y="49585"/>
                  </a:lnTo>
                  <a:lnTo>
                    <a:pt x="44525" y="0"/>
                  </a:lnTo>
                  <a:close/>
                </a:path>
                <a:path w="50165" h="50165">
                  <a:moveTo>
                    <a:pt x="44525" y="0"/>
                  </a:moveTo>
                  <a:lnTo>
                    <a:pt x="4047" y="49585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3087229" y="121133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45537"/>
                  </a:moveTo>
                  <a:lnTo>
                    <a:pt x="4047" y="49585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165">
                  <a:moveTo>
                    <a:pt x="4047" y="49585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4047" y="495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7" name="object 2157"/>
          <p:cNvSpPr txBox="1"/>
          <p:nvPr/>
        </p:nvSpPr>
        <p:spPr>
          <a:xfrm>
            <a:off x="12342545" y="12024370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5900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58" name="object 2158"/>
          <p:cNvGrpSpPr/>
          <p:nvPr/>
        </p:nvGrpSpPr>
        <p:grpSpPr>
          <a:xfrm>
            <a:off x="2802509" y="10867682"/>
            <a:ext cx="58419" cy="411480"/>
            <a:chOff x="2802509" y="10867682"/>
            <a:chExt cx="58419" cy="411480"/>
          </a:xfrm>
        </p:grpSpPr>
        <p:sp>
          <p:nvSpPr>
            <p:cNvPr id="2159" name="object 2159"/>
            <p:cNvSpPr/>
            <p:nvPr/>
          </p:nvSpPr>
          <p:spPr>
            <a:xfrm>
              <a:off x="2803779" y="10892981"/>
              <a:ext cx="55880" cy="360680"/>
            </a:xfrm>
            <a:custGeom>
              <a:avLst/>
              <a:gdLst/>
              <a:ahLst/>
              <a:cxnLst/>
              <a:rect l="l" t="t" r="r" b="b"/>
              <a:pathLst>
                <a:path w="55880" h="360679">
                  <a:moveTo>
                    <a:pt x="37442" y="360254"/>
                  </a:moveTo>
                  <a:lnTo>
                    <a:pt x="0" y="360254"/>
                  </a:lnTo>
                </a:path>
                <a:path w="55880" h="360679">
                  <a:moveTo>
                    <a:pt x="50597" y="0"/>
                  </a:moveTo>
                  <a:lnTo>
                    <a:pt x="55657" y="0"/>
                  </a:lnTo>
                </a:path>
                <a:path w="55880" h="360679">
                  <a:moveTo>
                    <a:pt x="27322" y="360254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2806815" y="1122894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2806815" y="1122894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  <a:path w="50164" h="50165">
                  <a:moveTo>
                    <a:pt x="0" y="4047"/>
                  </a:moveTo>
                  <a:lnTo>
                    <a:pt x="49585" y="44525"/>
                  </a:lnTo>
                  <a:lnTo>
                    <a:pt x="44525" y="4958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2806815" y="10867682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0" y="5059"/>
                  </a:moveTo>
                  <a:lnTo>
                    <a:pt x="44525" y="50597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800">
                  <a:moveTo>
                    <a:pt x="5059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2806815" y="10867682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4525" y="50597"/>
                  </a:moveTo>
                  <a:lnTo>
                    <a:pt x="49585" y="45537"/>
                  </a:lnTo>
                  <a:lnTo>
                    <a:pt x="0" y="5059"/>
                  </a:lnTo>
                  <a:lnTo>
                    <a:pt x="44525" y="50597"/>
                  </a:lnTo>
                  <a:close/>
                </a:path>
                <a:path w="50164" h="50800">
                  <a:moveTo>
                    <a:pt x="49585" y="45537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9585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64" name="object 2164"/>
          <p:cNvSpPr txBox="1"/>
          <p:nvPr/>
        </p:nvSpPr>
        <p:spPr>
          <a:xfrm>
            <a:off x="2740032" y="10977078"/>
            <a:ext cx="113030" cy="195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0" dirty="0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65" name="object 2165"/>
          <p:cNvGrpSpPr/>
          <p:nvPr/>
        </p:nvGrpSpPr>
        <p:grpSpPr>
          <a:xfrm>
            <a:off x="2806815" y="9740369"/>
            <a:ext cx="53975" cy="1177925"/>
            <a:chOff x="2806815" y="9740369"/>
            <a:chExt cx="53975" cy="1177925"/>
          </a:xfrm>
        </p:grpSpPr>
        <p:sp>
          <p:nvSpPr>
            <p:cNvPr id="2166" name="object 2166"/>
            <p:cNvSpPr/>
            <p:nvPr/>
          </p:nvSpPr>
          <p:spPr>
            <a:xfrm>
              <a:off x="2831102" y="9764655"/>
              <a:ext cx="28575" cy="1128395"/>
            </a:xfrm>
            <a:custGeom>
              <a:avLst/>
              <a:gdLst/>
              <a:ahLst/>
              <a:cxnLst/>
              <a:rect l="l" t="t" r="r" b="b"/>
              <a:pathLst>
                <a:path w="28575" h="1128395">
                  <a:moveTo>
                    <a:pt x="23274" y="1128325"/>
                  </a:moveTo>
                  <a:lnTo>
                    <a:pt x="28334" y="1128325"/>
                  </a:lnTo>
                </a:path>
                <a:path w="28575" h="1128395">
                  <a:moveTo>
                    <a:pt x="23274" y="0"/>
                  </a:moveTo>
                  <a:lnTo>
                    <a:pt x="28334" y="0"/>
                  </a:lnTo>
                </a:path>
                <a:path w="28575" h="1128395">
                  <a:moveTo>
                    <a:pt x="0" y="11283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2806815" y="10867682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0" y="5059"/>
                  </a:moveTo>
                  <a:lnTo>
                    <a:pt x="44525" y="50597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800">
                  <a:moveTo>
                    <a:pt x="5059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2806815" y="10867682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5059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5059" y="0"/>
                  </a:lnTo>
                  <a:close/>
                </a:path>
                <a:path w="50164" h="50800">
                  <a:moveTo>
                    <a:pt x="0" y="5059"/>
                  </a:moveTo>
                  <a:lnTo>
                    <a:pt x="49585" y="45537"/>
                  </a:lnTo>
                  <a:lnTo>
                    <a:pt x="44525" y="5059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2806815" y="974036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2806815" y="974036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49585"/>
                  </a:moveTo>
                  <a:lnTo>
                    <a:pt x="49585" y="44525"/>
                  </a:lnTo>
                  <a:lnTo>
                    <a:pt x="0" y="5059"/>
                  </a:lnTo>
                  <a:lnTo>
                    <a:pt x="44525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71" name="object 2171"/>
          <p:cNvSpPr txBox="1"/>
          <p:nvPr/>
        </p:nvSpPr>
        <p:spPr>
          <a:xfrm>
            <a:off x="2740032" y="10227096"/>
            <a:ext cx="113030" cy="2063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0" dirty="0">
                <a:latin typeface="ISOCPEUR"/>
                <a:cs typeface="ISOCPEUR"/>
              </a:rPr>
              <a:t>5005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72" name="object 2172"/>
          <p:cNvGrpSpPr/>
          <p:nvPr/>
        </p:nvGrpSpPr>
        <p:grpSpPr>
          <a:xfrm>
            <a:off x="2806815" y="7983621"/>
            <a:ext cx="53975" cy="1806575"/>
            <a:chOff x="2806815" y="7983621"/>
            <a:chExt cx="53975" cy="1806575"/>
          </a:xfrm>
        </p:grpSpPr>
        <p:sp>
          <p:nvSpPr>
            <p:cNvPr id="2173" name="object 2173"/>
            <p:cNvSpPr/>
            <p:nvPr/>
          </p:nvSpPr>
          <p:spPr>
            <a:xfrm>
              <a:off x="2831102" y="9248560"/>
              <a:ext cx="28575" cy="516255"/>
            </a:xfrm>
            <a:custGeom>
              <a:avLst/>
              <a:gdLst/>
              <a:ahLst/>
              <a:cxnLst/>
              <a:rect l="l" t="t" r="r" b="b"/>
              <a:pathLst>
                <a:path w="28575" h="516254">
                  <a:moveTo>
                    <a:pt x="23274" y="516095"/>
                  </a:moveTo>
                  <a:lnTo>
                    <a:pt x="28334" y="516095"/>
                  </a:lnTo>
                </a:path>
                <a:path w="28575" h="516254">
                  <a:moveTo>
                    <a:pt x="23274" y="0"/>
                  </a:moveTo>
                  <a:lnTo>
                    <a:pt x="28334" y="0"/>
                  </a:lnTo>
                </a:path>
                <a:path w="28575" h="516254">
                  <a:moveTo>
                    <a:pt x="0" y="516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2806815" y="974036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2806815" y="9740368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  <a:path w="50164" h="50165">
                  <a:moveTo>
                    <a:pt x="0" y="5059"/>
                  </a:moveTo>
                  <a:lnTo>
                    <a:pt x="49585" y="44525"/>
                  </a:lnTo>
                  <a:lnTo>
                    <a:pt x="44525" y="49585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2806815" y="9224273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2806815" y="9224273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49585"/>
                  </a:moveTo>
                  <a:lnTo>
                    <a:pt x="49585" y="44525"/>
                  </a:lnTo>
                  <a:lnTo>
                    <a:pt x="0" y="5059"/>
                  </a:lnTo>
                  <a:lnTo>
                    <a:pt x="44525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2831102" y="8008920"/>
              <a:ext cx="28575" cy="1240155"/>
            </a:xfrm>
            <a:custGeom>
              <a:avLst/>
              <a:gdLst/>
              <a:ahLst/>
              <a:cxnLst/>
              <a:rect l="l" t="t" r="r" b="b"/>
              <a:pathLst>
                <a:path w="28575" h="1240154">
                  <a:moveTo>
                    <a:pt x="23274" y="1239640"/>
                  </a:moveTo>
                  <a:lnTo>
                    <a:pt x="28334" y="1239640"/>
                  </a:lnTo>
                </a:path>
                <a:path w="28575" h="1240154">
                  <a:moveTo>
                    <a:pt x="23274" y="0"/>
                  </a:moveTo>
                  <a:lnTo>
                    <a:pt x="28334" y="0"/>
                  </a:lnTo>
                </a:path>
                <a:path w="28575" h="1240154">
                  <a:moveTo>
                    <a:pt x="0" y="12396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2806815" y="9224273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2806815" y="9224273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  <a:path w="50164" h="50165">
                  <a:moveTo>
                    <a:pt x="0" y="5059"/>
                  </a:moveTo>
                  <a:lnTo>
                    <a:pt x="49585" y="44525"/>
                  </a:lnTo>
                  <a:lnTo>
                    <a:pt x="44525" y="49585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2806815" y="798362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2806815" y="798362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49585"/>
                  </a:moveTo>
                  <a:lnTo>
                    <a:pt x="49585" y="44525"/>
                  </a:lnTo>
                  <a:lnTo>
                    <a:pt x="0" y="5059"/>
                  </a:lnTo>
                  <a:lnTo>
                    <a:pt x="44525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83" name="object 2183"/>
          <p:cNvSpPr txBox="1"/>
          <p:nvPr/>
        </p:nvSpPr>
        <p:spPr>
          <a:xfrm>
            <a:off x="2740032" y="8527019"/>
            <a:ext cx="113030" cy="2063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0" dirty="0">
                <a:latin typeface="ISOCPEUR"/>
                <a:cs typeface="ISOCPEUR"/>
              </a:rPr>
              <a:t>5505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84" name="object 2184"/>
          <p:cNvGrpSpPr/>
          <p:nvPr/>
        </p:nvGrpSpPr>
        <p:grpSpPr>
          <a:xfrm>
            <a:off x="2802509" y="7713429"/>
            <a:ext cx="58419" cy="320040"/>
            <a:chOff x="2802509" y="7713429"/>
            <a:chExt cx="58419" cy="320040"/>
          </a:xfrm>
        </p:grpSpPr>
        <p:sp>
          <p:nvSpPr>
            <p:cNvPr id="2185" name="object 2185"/>
            <p:cNvSpPr/>
            <p:nvPr/>
          </p:nvSpPr>
          <p:spPr>
            <a:xfrm>
              <a:off x="2803779" y="7737716"/>
              <a:ext cx="55880" cy="271780"/>
            </a:xfrm>
            <a:custGeom>
              <a:avLst/>
              <a:gdLst/>
              <a:ahLst/>
              <a:cxnLst/>
              <a:rect l="l" t="t" r="r" b="b"/>
              <a:pathLst>
                <a:path w="55880" h="271779">
                  <a:moveTo>
                    <a:pt x="50597" y="271202"/>
                  </a:moveTo>
                  <a:lnTo>
                    <a:pt x="55657" y="271202"/>
                  </a:lnTo>
                </a:path>
                <a:path w="55880" h="271779">
                  <a:moveTo>
                    <a:pt x="0" y="0"/>
                  </a:moveTo>
                  <a:lnTo>
                    <a:pt x="27322" y="0"/>
                  </a:lnTo>
                  <a:lnTo>
                    <a:pt x="27322" y="2712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2806815" y="798362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5059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5059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2806815" y="798362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5059" y="0"/>
                  </a:moveTo>
                  <a:lnTo>
                    <a:pt x="0" y="5059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  <a:path w="50164" h="50165">
                  <a:moveTo>
                    <a:pt x="0" y="5059"/>
                  </a:moveTo>
                  <a:lnTo>
                    <a:pt x="49585" y="44525"/>
                  </a:lnTo>
                  <a:lnTo>
                    <a:pt x="44525" y="49585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2806815" y="771343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2806815" y="771342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49585"/>
                  </a:moveTo>
                  <a:lnTo>
                    <a:pt x="49585" y="44525"/>
                  </a:lnTo>
                  <a:lnTo>
                    <a:pt x="0" y="4047"/>
                  </a:lnTo>
                  <a:lnTo>
                    <a:pt x="44525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90" name="object 2190"/>
          <p:cNvSpPr txBox="1"/>
          <p:nvPr/>
        </p:nvSpPr>
        <p:spPr>
          <a:xfrm>
            <a:off x="2740032" y="7777288"/>
            <a:ext cx="113030" cy="195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0" dirty="0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91" name="object 2191"/>
          <p:cNvGrpSpPr/>
          <p:nvPr/>
        </p:nvGrpSpPr>
        <p:grpSpPr>
          <a:xfrm>
            <a:off x="2655023" y="7713429"/>
            <a:ext cx="699770" cy="3807460"/>
            <a:chOff x="2655023" y="7713429"/>
            <a:chExt cx="699770" cy="3807460"/>
          </a:xfrm>
        </p:grpSpPr>
        <p:sp>
          <p:nvSpPr>
            <p:cNvPr id="2192" name="object 2192"/>
            <p:cNvSpPr/>
            <p:nvPr/>
          </p:nvSpPr>
          <p:spPr>
            <a:xfrm>
              <a:off x="2674250" y="7737716"/>
              <a:ext cx="34925" cy="3515995"/>
            </a:xfrm>
            <a:custGeom>
              <a:avLst/>
              <a:gdLst/>
              <a:ahLst/>
              <a:cxnLst/>
              <a:rect l="l" t="t" r="r" b="b"/>
              <a:pathLst>
                <a:path w="34925" h="3515995">
                  <a:moveTo>
                    <a:pt x="0" y="0"/>
                  </a:moveTo>
                  <a:lnTo>
                    <a:pt x="34406" y="0"/>
                  </a:lnTo>
                </a:path>
                <a:path w="34925" h="3515995">
                  <a:moveTo>
                    <a:pt x="0" y="3515519"/>
                  </a:moveTo>
                  <a:lnTo>
                    <a:pt x="34406" y="3515519"/>
                  </a:lnTo>
                </a:path>
                <a:path w="34925" h="3515995">
                  <a:moveTo>
                    <a:pt x="6071" y="0"/>
                  </a:moveTo>
                  <a:lnTo>
                    <a:pt x="6071" y="35155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2655023" y="771343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5537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2655023" y="771342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5537" y="49585"/>
                  </a:moveTo>
                  <a:lnTo>
                    <a:pt x="49585" y="44525"/>
                  </a:lnTo>
                  <a:lnTo>
                    <a:pt x="0" y="4047"/>
                  </a:lnTo>
                  <a:lnTo>
                    <a:pt x="45537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2655023" y="1122894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5537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2655023" y="1122894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  <a:path w="50164" h="50165">
                  <a:moveTo>
                    <a:pt x="0" y="4047"/>
                  </a:moveTo>
                  <a:lnTo>
                    <a:pt x="49585" y="44525"/>
                  </a:lnTo>
                  <a:lnTo>
                    <a:pt x="45537" y="4958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3091174" y="11253235"/>
              <a:ext cx="262255" cy="266700"/>
            </a:xfrm>
            <a:custGeom>
              <a:avLst/>
              <a:gdLst/>
              <a:ahLst/>
              <a:cxnLst/>
              <a:rect l="l" t="t" r="r" b="b"/>
              <a:pathLst>
                <a:path w="262254" h="266700">
                  <a:moveTo>
                    <a:pt x="262095" y="58693"/>
                  </a:moveTo>
                  <a:lnTo>
                    <a:pt x="0" y="58693"/>
                  </a:lnTo>
                </a:path>
                <a:path w="262254" h="266700">
                  <a:moveTo>
                    <a:pt x="262095" y="0"/>
                  </a:moveTo>
                  <a:lnTo>
                    <a:pt x="0" y="0"/>
                  </a:lnTo>
                </a:path>
                <a:path w="262254" h="266700">
                  <a:moveTo>
                    <a:pt x="28334" y="0"/>
                  </a:moveTo>
                  <a:lnTo>
                    <a:pt x="28334" y="58693"/>
                  </a:lnTo>
                  <a:lnTo>
                    <a:pt x="28334" y="266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98" name="object 2198"/>
          <p:cNvSpPr txBox="1"/>
          <p:nvPr/>
        </p:nvSpPr>
        <p:spPr>
          <a:xfrm>
            <a:off x="3028438" y="11364448"/>
            <a:ext cx="113030" cy="1670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5" dirty="0">
                <a:latin typeface="ISOCPEUR"/>
                <a:cs typeface="ISOCPEUR"/>
              </a:rPr>
              <a:t>260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199" name="object 2199"/>
          <p:cNvGrpSpPr/>
          <p:nvPr/>
        </p:nvGrpSpPr>
        <p:grpSpPr>
          <a:xfrm>
            <a:off x="2951266" y="7961358"/>
            <a:ext cx="403860" cy="3376295"/>
            <a:chOff x="2951266" y="7961358"/>
            <a:chExt cx="403860" cy="3376295"/>
          </a:xfrm>
        </p:grpSpPr>
        <p:sp>
          <p:nvSpPr>
            <p:cNvPr id="2200" name="object 2200"/>
            <p:cNvSpPr/>
            <p:nvPr/>
          </p:nvSpPr>
          <p:spPr>
            <a:xfrm>
              <a:off x="3095221" y="1128764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4047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3095221" y="1128764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047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  <a:path w="50164" h="50165">
                  <a:moveTo>
                    <a:pt x="0" y="4047"/>
                  </a:moveTo>
                  <a:lnTo>
                    <a:pt x="49585" y="44525"/>
                  </a:lnTo>
                  <a:lnTo>
                    <a:pt x="44525" y="4958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3095221" y="1122894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4047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3095221" y="11228949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49585"/>
                  </a:moveTo>
                  <a:lnTo>
                    <a:pt x="49585" y="44525"/>
                  </a:lnTo>
                  <a:lnTo>
                    <a:pt x="0" y="4047"/>
                  </a:lnTo>
                  <a:lnTo>
                    <a:pt x="44525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2952536" y="7985645"/>
              <a:ext cx="401320" cy="3326765"/>
            </a:xfrm>
            <a:custGeom>
              <a:avLst/>
              <a:gdLst/>
              <a:ahLst/>
              <a:cxnLst/>
              <a:rect l="l" t="t" r="r" b="b"/>
              <a:pathLst>
                <a:path w="401320" h="3326765">
                  <a:moveTo>
                    <a:pt x="400732" y="0"/>
                  </a:moveTo>
                  <a:lnTo>
                    <a:pt x="0" y="0"/>
                  </a:lnTo>
                </a:path>
                <a:path w="401320" h="3326765">
                  <a:moveTo>
                    <a:pt x="400732" y="3326284"/>
                  </a:moveTo>
                  <a:lnTo>
                    <a:pt x="0" y="3326284"/>
                  </a:lnTo>
                </a:path>
                <a:path w="401320" h="3326765">
                  <a:moveTo>
                    <a:pt x="28334" y="0"/>
                  </a:moveTo>
                  <a:lnTo>
                    <a:pt x="28334" y="33262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2955572" y="7961358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5537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2955572" y="7961358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5537" y="49585"/>
                  </a:moveTo>
                  <a:lnTo>
                    <a:pt x="49585" y="44525"/>
                  </a:lnTo>
                  <a:lnTo>
                    <a:pt x="0" y="4047"/>
                  </a:lnTo>
                  <a:lnTo>
                    <a:pt x="45537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2955572" y="1128764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5537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2955572" y="1128764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  <a:path w="50164" h="50165">
                  <a:moveTo>
                    <a:pt x="0" y="4047"/>
                  </a:moveTo>
                  <a:lnTo>
                    <a:pt x="49585" y="44525"/>
                  </a:lnTo>
                  <a:lnTo>
                    <a:pt x="45537" y="4958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09" name="object 2209"/>
          <p:cNvSpPr txBox="1"/>
          <p:nvPr/>
        </p:nvSpPr>
        <p:spPr>
          <a:xfrm>
            <a:off x="2589251" y="9380301"/>
            <a:ext cx="413384" cy="3905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68275">
              <a:lnSpc>
                <a:spcPts val="770"/>
              </a:lnSpc>
            </a:pPr>
            <a:r>
              <a:rPr sz="700" i="1" spc="-10" dirty="0">
                <a:latin typeface="ISOCPEUR"/>
                <a:cs typeface="ISOCPEUR"/>
              </a:rPr>
              <a:t>15600</a:t>
            </a:r>
            <a:endParaRPr sz="700">
              <a:latin typeface="ISOCPEUR"/>
              <a:cs typeface="ISOCPEUR"/>
            </a:endParaRPr>
          </a:p>
          <a:p>
            <a:pPr marL="171450">
              <a:lnSpc>
                <a:spcPct val="100000"/>
              </a:lnSpc>
              <a:spcBef>
                <a:spcPts val="345"/>
              </a:spcBef>
            </a:pPr>
            <a:r>
              <a:rPr sz="700" i="1" spc="-20" dirty="0">
                <a:latin typeface="ISOCPEUR"/>
                <a:cs typeface="ISOCPEUR"/>
              </a:rPr>
              <a:t>2290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700" i="1" spc="-10" dirty="0">
                <a:latin typeface="ISOCPEUR"/>
                <a:cs typeface="ISOCPEUR"/>
              </a:rPr>
              <a:t>14760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10" name="object 2210"/>
          <p:cNvGrpSpPr/>
          <p:nvPr/>
        </p:nvGrpSpPr>
        <p:grpSpPr>
          <a:xfrm>
            <a:off x="2951266" y="7690155"/>
            <a:ext cx="1215390" cy="321310"/>
            <a:chOff x="2951266" y="7690155"/>
            <a:chExt cx="1215390" cy="321310"/>
          </a:xfrm>
        </p:grpSpPr>
        <p:sp>
          <p:nvSpPr>
            <p:cNvPr id="2211" name="object 2211"/>
            <p:cNvSpPr/>
            <p:nvPr/>
          </p:nvSpPr>
          <p:spPr>
            <a:xfrm>
              <a:off x="2952536" y="7715454"/>
              <a:ext cx="1212850" cy="270510"/>
            </a:xfrm>
            <a:custGeom>
              <a:avLst/>
              <a:gdLst/>
              <a:ahLst/>
              <a:cxnLst/>
              <a:rect l="l" t="t" r="r" b="b"/>
              <a:pathLst>
                <a:path w="1212850" h="270509">
                  <a:moveTo>
                    <a:pt x="400732" y="270191"/>
                  </a:moveTo>
                  <a:lnTo>
                    <a:pt x="0" y="270191"/>
                  </a:lnTo>
                </a:path>
                <a:path w="1212850" h="270509">
                  <a:moveTo>
                    <a:pt x="1212317" y="0"/>
                  </a:moveTo>
                  <a:lnTo>
                    <a:pt x="0" y="0"/>
                  </a:lnTo>
                </a:path>
                <a:path w="1212850" h="270509">
                  <a:moveTo>
                    <a:pt x="28334" y="270191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2955572" y="7961358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5537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2955572" y="7961358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5059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5059" y="0"/>
                  </a:lnTo>
                  <a:close/>
                </a:path>
                <a:path w="50164" h="50165">
                  <a:moveTo>
                    <a:pt x="0" y="4047"/>
                  </a:moveTo>
                  <a:lnTo>
                    <a:pt x="49585" y="44525"/>
                  </a:lnTo>
                  <a:lnTo>
                    <a:pt x="45537" y="4958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2955572" y="7690155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0" y="5059"/>
                  </a:moveTo>
                  <a:lnTo>
                    <a:pt x="45537" y="50597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800">
                  <a:moveTo>
                    <a:pt x="5059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2955572" y="7690155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5537" y="50597"/>
                  </a:moveTo>
                  <a:lnTo>
                    <a:pt x="49585" y="45537"/>
                  </a:lnTo>
                  <a:lnTo>
                    <a:pt x="0" y="5059"/>
                  </a:lnTo>
                  <a:lnTo>
                    <a:pt x="45537" y="50597"/>
                  </a:lnTo>
                  <a:close/>
                </a:path>
                <a:path w="50164" h="50800">
                  <a:moveTo>
                    <a:pt x="49585" y="45537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9585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16" name="object 2216"/>
          <p:cNvSpPr txBox="1"/>
          <p:nvPr/>
        </p:nvSpPr>
        <p:spPr>
          <a:xfrm>
            <a:off x="2889801" y="7754013"/>
            <a:ext cx="113030" cy="195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0" dirty="0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3091174" y="7487765"/>
            <a:ext cx="1073785" cy="295910"/>
          </a:xfrm>
          <a:custGeom>
            <a:avLst/>
            <a:gdLst/>
            <a:ahLst/>
            <a:cxnLst/>
            <a:rect l="l" t="t" r="r" b="b"/>
            <a:pathLst>
              <a:path w="1073785" h="295909">
                <a:moveTo>
                  <a:pt x="262095" y="227689"/>
                </a:moveTo>
                <a:lnTo>
                  <a:pt x="0" y="227689"/>
                </a:lnTo>
              </a:path>
              <a:path w="1073785" h="295909">
                <a:moveTo>
                  <a:pt x="1073680" y="249951"/>
                </a:moveTo>
                <a:lnTo>
                  <a:pt x="0" y="249951"/>
                </a:lnTo>
              </a:path>
              <a:path w="1073785" h="295909">
                <a:moveTo>
                  <a:pt x="28334" y="227689"/>
                </a:moveTo>
                <a:lnTo>
                  <a:pt x="28334" y="182151"/>
                </a:lnTo>
              </a:path>
              <a:path w="1073785" h="295909">
                <a:moveTo>
                  <a:pt x="28334" y="249951"/>
                </a:moveTo>
                <a:lnTo>
                  <a:pt x="28334" y="295489"/>
                </a:lnTo>
              </a:path>
              <a:path w="1073785" h="295909">
                <a:moveTo>
                  <a:pt x="28334" y="0"/>
                </a:moveTo>
                <a:lnTo>
                  <a:pt x="28334" y="227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 txBox="1"/>
          <p:nvPr/>
        </p:nvSpPr>
        <p:spPr>
          <a:xfrm>
            <a:off x="3028438" y="7477668"/>
            <a:ext cx="113030" cy="1562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i="1" spc="-25" dirty="0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19" name="object 2219"/>
          <p:cNvGrpSpPr/>
          <p:nvPr/>
        </p:nvGrpSpPr>
        <p:grpSpPr>
          <a:xfrm>
            <a:off x="3095221" y="7690155"/>
            <a:ext cx="8058784" cy="4337050"/>
            <a:chOff x="3095221" y="7690155"/>
            <a:chExt cx="8058784" cy="4337050"/>
          </a:xfrm>
        </p:grpSpPr>
        <p:sp>
          <p:nvSpPr>
            <p:cNvPr id="2220" name="object 2220"/>
            <p:cNvSpPr/>
            <p:nvPr/>
          </p:nvSpPr>
          <p:spPr>
            <a:xfrm>
              <a:off x="3119508" y="7715454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2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3095221" y="7690155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0" y="5059"/>
                  </a:moveTo>
                  <a:lnTo>
                    <a:pt x="44525" y="50597"/>
                  </a:lnTo>
                  <a:lnTo>
                    <a:pt x="49585" y="45537"/>
                  </a:lnTo>
                  <a:lnTo>
                    <a:pt x="0" y="5059"/>
                  </a:lnTo>
                  <a:close/>
                </a:path>
                <a:path w="50164" h="50800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3095221" y="7690155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047" y="0"/>
                  </a:moveTo>
                  <a:lnTo>
                    <a:pt x="0" y="5059"/>
                  </a:lnTo>
                  <a:lnTo>
                    <a:pt x="49585" y="45537"/>
                  </a:lnTo>
                  <a:lnTo>
                    <a:pt x="4047" y="0"/>
                  </a:lnTo>
                  <a:close/>
                </a:path>
                <a:path w="50164" h="50800">
                  <a:moveTo>
                    <a:pt x="0" y="5059"/>
                  </a:moveTo>
                  <a:lnTo>
                    <a:pt x="49585" y="45537"/>
                  </a:lnTo>
                  <a:lnTo>
                    <a:pt x="44525" y="5059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3095221" y="771343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047"/>
                  </a:moveTo>
                  <a:lnTo>
                    <a:pt x="44525" y="49585"/>
                  </a:lnTo>
                  <a:lnTo>
                    <a:pt x="49585" y="44525"/>
                  </a:lnTo>
                  <a:lnTo>
                    <a:pt x="0" y="4047"/>
                  </a:lnTo>
                  <a:close/>
                </a:path>
                <a:path w="50164" h="50165">
                  <a:moveTo>
                    <a:pt x="4047" y="0"/>
                  </a:moveTo>
                  <a:lnTo>
                    <a:pt x="0" y="4047"/>
                  </a:lnTo>
                  <a:lnTo>
                    <a:pt x="49585" y="4452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3095221" y="771343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44525" y="49585"/>
                  </a:moveTo>
                  <a:lnTo>
                    <a:pt x="49585" y="44525"/>
                  </a:lnTo>
                  <a:lnTo>
                    <a:pt x="0" y="4047"/>
                  </a:lnTo>
                  <a:lnTo>
                    <a:pt x="44525" y="49585"/>
                  </a:lnTo>
                  <a:close/>
                </a:path>
                <a:path w="50164" h="50165">
                  <a:moveTo>
                    <a:pt x="49585" y="44525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9585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9483670" y="11695458"/>
              <a:ext cx="1644650" cy="330200"/>
            </a:xfrm>
            <a:custGeom>
              <a:avLst/>
              <a:gdLst/>
              <a:ahLst/>
              <a:cxnLst/>
              <a:rect l="l" t="t" r="r" b="b"/>
              <a:pathLst>
                <a:path w="1644650" h="330200">
                  <a:moveTo>
                    <a:pt x="1644420" y="0"/>
                  </a:moveTo>
                  <a:lnTo>
                    <a:pt x="1644420" y="329896"/>
                  </a:lnTo>
                </a:path>
                <a:path w="1644650" h="330200">
                  <a:moveTo>
                    <a:pt x="0" y="0"/>
                  </a:moveTo>
                  <a:lnTo>
                    <a:pt x="0" y="329896"/>
                  </a:lnTo>
                </a:path>
                <a:path w="1644650" h="330200">
                  <a:moveTo>
                    <a:pt x="1644420" y="301561"/>
                  </a:moveTo>
                  <a:lnTo>
                    <a:pt x="0" y="301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1103804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1103804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5059" y="50597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5059" y="50597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9458371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9458372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30" name="object 2230"/>
          <p:cNvSpPr txBox="1"/>
          <p:nvPr/>
        </p:nvSpPr>
        <p:spPr>
          <a:xfrm>
            <a:off x="10201256" y="11882697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7300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31" name="object 2231"/>
          <p:cNvGrpSpPr/>
          <p:nvPr/>
        </p:nvGrpSpPr>
        <p:grpSpPr>
          <a:xfrm>
            <a:off x="11103804" y="11332922"/>
            <a:ext cx="1379855" cy="694055"/>
            <a:chOff x="11103804" y="11332922"/>
            <a:chExt cx="1379855" cy="694055"/>
          </a:xfrm>
        </p:grpSpPr>
        <p:sp>
          <p:nvSpPr>
            <p:cNvPr id="2232" name="object 2232"/>
            <p:cNvSpPr/>
            <p:nvPr/>
          </p:nvSpPr>
          <p:spPr>
            <a:xfrm>
              <a:off x="11128091" y="11334192"/>
              <a:ext cx="1330325" cy="691515"/>
            </a:xfrm>
            <a:custGeom>
              <a:avLst/>
              <a:gdLst/>
              <a:ahLst/>
              <a:cxnLst/>
              <a:rect l="l" t="t" r="r" b="b"/>
              <a:pathLst>
                <a:path w="1330325" h="691515">
                  <a:moveTo>
                    <a:pt x="0" y="361266"/>
                  </a:moveTo>
                  <a:lnTo>
                    <a:pt x="0" y="691162"/>
                  </a:lnTo>
                </a:path>
                <a:path w="1330325" h="691515">
                  <a:moveTo>
                    <a:pt x="1329704" y="0"/>
                  </a:moveTo>
                  <a:lnTo>
                    <a:pt x="1329704" y="691162"/>
                  </a:lnTo>
                </a:path>
                <a:path w="1330325" h="691515">
                  <a:moveTo>
                    <a:pt x="0" y="662828"/>
                  </a:moveTo>
                  <a:lnTo>
                    <a:pt x="1329704" y="662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1103804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1103804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4525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243350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243350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4047" y="50597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4047" y="50597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4047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37" name="object 2237"/>
          <p:cNvSpPr txBox="1"/>
          <p:nvPr/>
        </p:nvSpPr>
        <p:spPr>
          <a:xfrm>
            <a:off x="11688825" y="11882697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5900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38" name="object 2238"/>
          <p:cNvGrpSpPr/>
          <p:nvPr/>
        </p:nvGrpSpPr>
        <p:grpSpPr>
          <a:xfrm>
            <a:off x="12433508" y="11332922"/>
            <a:ext cx="725805" cy="694055"/>
            <a:chOff x="12433508" y="11332922"/>
            <a:chExt cx="725805" cy="694055"/>
          </a:xfrm>
        </p:grpSpPr>
        <p:sp>
          <p:nvSpPr>
            <p:cNvPr id="2239" name="object 2239"/>
            <p:cNvSpPr/>
            <p:nvPr/>
          </p:nvSpPr>
          <p:spPr>
            <a:xfrm>
              <a:off x="12457795" y="11334192"/>
              <a:ext cx="676275" cy="691515"/>
            </a:xfrm>
            <a:custGeom>
              <a:avLst/>
              <a:gdLst/>
              <a:ahLst/>
              <a:cxnLst/>
              <a:rect l="l" t="t" r="r" b="b"/>
              <a:pathLst>
                <a:path w="676275" h="691515">
                  <a:moveTo>
                    <a:pt x="0" y="0"/>
                  </a:moveTo>
                  <a:lnTo>
                    <a:pt x="0" y="691162"/>
                  </a:lnTo>
                </a:path>
                <a:path w="676275" h="691515">
                  <a:moveTo>
                    <a:pt x="675983" y="0"/>
                  </a:moveTo>
                  <a:lnTo>
                    <a:pt x="675983" y="691162"/>
                  </a:lnTo>
                </a:path>
                <a:path w="676275" h="691515">
                  <a:moveTo>
                    <a:pt x="0" y="662828"/>
                  </a:moveTo>
                  <a:lnTo>
                    <a:pt x="675983" y="662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243350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243350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4525" y="0"/>
                  </a:lnTo>
                  <a:lnTo>
                    <a:pt x="4047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3109492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3109492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5059" y="50597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5059" y="50597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44" name="object 2244"/>
          <p:cNvSpPr txBox="1"/>
          <p:nvPr/>
        </p:nvSpPr>
        <p:spPr>
          <a:xfrm>
            <a:off x="12691668" y="11882697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45" name="object 2245"/>
          <p:cNvGrpSpPr/>
          <p:nvPr/>
        </p:nvGrpSpPr>
        <p:grpSpPr>
          <a:xfrm>
            <a:off x="8803639" y="11297504"/>
            <a:ext cx="704850" cy="729615"/>
            <a:chOff x="8803639" y="11297504"/>
            <a:chExt cx="704850" cy="729615"/>
          </a:xfrm>
        </p:grpSpPr>
        <p:sp>
          <p:nvSpPr>
            <p:cNvPr id="2246" name="object 2246"/>
            <p:cNvSpPr/>
            <p:nvPr/>
          </p:nvSpPr>
          <p:spPr>
            <a:xfrm>
              <a:off x="8828938" y="11298774"/>
              <a:ext cx="655320" cy="727075"/>
            </a:xfrm>
            <a:custGeom>
              <a:avLst/>
              <a:gdLst/>
              <a:ahLst/>
              <a:cxnLst/>
              <a:rect l="l" t="t" r="r" b="b"/>
              <a:pathLst>
                <a:path w="655320" h="727075">
                  <a:moveTo>
                    <a:pt x="654732" y="396684"/>
                  </a:moveTo>
                  <a:lnTo>
                    <a:pt x="654732" y="726581"/>
                  </a:lnTo>
                </a:path>
                <a:path w="655320" h="727075">
                  <a:moveTo>
                    <a:pt x="0" y="0"/>
                  </a:moveTo>
                  <a:lnTo>
                    <a:pt x="0" y="726581"/>
                  </a:lnTo>
                </a:path>
                <a:path w="655320" h="727075">
                  <a:moveTo>
                    <a:pt x="654732" y="698246"/>
                  </a:moveTo>
                  <a:lnTo>
                    <a:pt x="0" y="698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9458371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9458372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5059" y="50597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8803639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8803639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51" name="object 2251"/>
          <p:cNvSpPr txBox="1"/>
          <p:nvPr/>
        </p:nvSpPr>
        <p:spPr>
          <a:xfrm>
            <a:off x="9051680" y="11882697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2905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52" name="object 2252"/>
          <p:cNvGrpSpPr/>
          <p:nvPr/>
        </p:nvGrpSpPr>
        <p:grpSpPr>
          <a:xfrm>
            <a:off x="7657098" y="11297504"/>
            <a:ext cx="1196340" cy="729615"/>
            <a:chOff x="7657098" y="11297504"/>
            <a:chExt cx="1196340" cy="729615"/>
          </a:xfrm>
        </p:grpSpPr>
        <p:sp>
          <p:nvSpPr>
            <p:cNvPr id="2253" name="object 2253"/>
            <p:cNvSpPr/>
            <p:nvPr/>
          </p:nvSpPr>
          <p:spPr>
            <a:xfrm>
              <a:off x="7681385" y="11298774"/>
              <a:ext cx="1148080" cy="727075"/>
            </a:xfrm>
            <a:custGeom>
              <a:avLst/>
              <a:gdLst/>
              <a:ahLst/>
              <a:cxnLst/>
              <a:rect l="l" t="t" r="r" b="b"/>
              <a:pathLst>
                <a:path w="1148079" h="727075">
                  <a:moveTo>
                    <a:pt x="1147552" y="0"/>
                  </a:moveTo>
                  <a:lnTo>
                    <a:pt x="1147552" y="726581"/>
                  </a:lnTo>
                </a:path>
                <a:path w="1148079" h="727075">
                  <a:moveTo>
                    <a:pt x="0" y="0"/>
                  </a:moveTo>
                  <a:lnTo>
                    <a:pt x="0" y="726581"/>
                  </a:lnTo>
                </a:path>
                <a:path w="1148079" h="727075">
                  <a:moveTo>
                    <a:pt x="1147552" y="698246"/>
                  </a:moveTo>
                  <a:lnTo>
                    <a:pt x="0" y="698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8803639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5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8803639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5059" y="50597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765709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765709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4525" y="0"/>
                  </a:lnTo>
                  <a:lnTo>
                    <a:pt x="4047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58" name="object 2258"/>
          <p:cNvSpPr txBox="1"/>
          <p:nvPr/>
        </p:nvSpPr>
        <p:spPr>
          <a:xfrm>
            <a:off x="8151042" y="11882697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59" name="object 2259"/>
          <p:cNvGrpSpPr/>
          <p:nvPr/>
        </p:nvGrpSpPr>
        <p:grpSpPr>
          <a:xfrm>
            <a:off x="7002365" y="11297504"/>
            <a:ext cx="704850" cy="729615"/>
            <a:chOff x="7002365" y="11297504"/>
            <a:chExt cx="704850" cy="729615"/>
          </a:xfrm>
        </p:grpSpPr>
        <p:sp>
          <p:nvSpPr>
            <p:cNvPr id="2260" name="object 2260"/>
            <p:cNvSpPr/>
            <p:nvPr/>
          </p:nvSpPr>
          <p:spPr>
            <a:xfrm>
              <a:off x="7026652" y="11298774"/>
              <a:ext cx="655320" cy="727075"/>
            </a:xfrm>
            <a:custGeom>
              <a:avLst/>
              <a:gdLst/>
              <a:ahLst/>
              <a:cxnLst/>
              <a:rect l="l" t="t" r="r" b="b"/>
              <a:pathLst>
                <a:path w="655320" h="727075">
                  <a:moveTo>
                    <a:pt x="654732" y="0"/>
                  </a:moveTo>
                  <a:lnTo>
                    <a:pt x="654732" y="726581"/>
                  </a:lnTo>
                </a:path>
                <a:path w="655320" h="727075">
                  <a:moveTo>
                    <a:pt x="0" y="396684"/>
                  </a:moveTo>
                  <a:lnTo>
                    <a:pt x="0" y="726581"/>
                  </a:lnTo>
                </a:path>
                <a:path w="655320" h="727075">
                  <a:moveTo>
                    <a:pt x="654732" y="698246"/>
                  </a:moveTo>
                  <a:lnTo>
                    <a:pt x="0" y="698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765709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765709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4047" y="50597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4047" y="50597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4047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7002365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7002365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9585" y="5059"/>
                  </a:moveTo>
                  <a:lnTo>
                    <a:pt x="44525" y="0"/>
                  </a:lnTo>
                  <a:lnTo>
                    <a:pt x="4047" y="50597"/>
                  </a:lnTo>
                  <a:lnTo>
                    <a:pt x="49585" y="5059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0" y="45537"/>
                  </a:lnTo>
                  <a:lnTo>
                    <a:pt x="4452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65" name="object 2265"/>
          <p:cNvSpPr txBox="1"/>
          <p:nvPr/>
        </p:nvSpPr>
        <p:spPr>
          <a:xfrm>
            <a:off x="7249394" y="11882697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2905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66" name="object 2266"/>
          <p:cNvGrpSpPr/>
          <p:nvPr/>
        </p:nvGrpSpPr>
        <p:grpSpPr>
          <a:xfrm>
            <a:off x="5356933" y="11694189"/>
            <a:ext cx="1695450" cy="332740"/>
            <a:chOff x="5356933" y="11694189"/>
            <a:chExt cx="1695450" cy="332740"/>
          </a:xfrm>
        </p:grpSpPr>
        <p:sp>
          <p:nvSpPr>
            <p:cNvPr id="2267" name="object 2267"/>
            <p:cNvSpPr/>
            <p:nvPr/>
          </p:nvSpPr>
          <p:spPr>
            <a:xfrm>
              <a:off x="5382232" y="11695459"/>
              <a:ext cx="1644650" cy="330200"/>
            </a:xfrm>
            <a:custGeom>
              <a:avLst/>
              <a:gdLst/>
              <a:ahLst/>
              <a:cxnLst/>
              <a:rect l="l" t="t" r="r" b="b"/>
              <a:pathLst>
                <a:path w="1644650" h="330200">
                  <a:moveTo>
                    <a:pt x="1644420" y="0"/>
                  </a:moveTo>
                  <a:lnTo>
                    <a:pt x="1644420" y="329896"/>
                  </a:lnTo>
                </a:path>
                <a:path w="1644650" h="330200">
                  <a:moveTo>
                    <a:pt x="0" y="0"/>
                  </a:moveTo>
                  <a:lnTo>
                    <a:pt x="0" y="329896"/>
                  </a:lnTo>
                </a:path>
                <a:path w="1644650" h="330200">
                  <a:moveTo>
                    <a:pt x="1644420" y="301561"/>
                  </a:moveTo>
                  <a:lnTo>
                    <a:pt x="0" y="301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7002365" y="11971722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44525" y="0"/>
                  </a:moveTo>
                  <a:lnTo>
                    <a:pt x="0" y="45537"/>
                  </a:lnTo>
                  <a:lnTo>
                    <a:pt x="4047" y="50597"/>
                  </a:lnTo>
                  <a:lnTo>
                    <a:pt x="44525" y="0"/>
                  </a:lnTo>
                  <a:close/>
                </a:path>
                <a:path w="50165" h="50800">
                  <a:moveTo>
                    <a:pt x="44525" y="0"/>
                  </a:moveTo>
                  <a:lnTo>
                    <a:pt x="4047" y="50597"/>
                  </a:lnTo>
                  <a:lnTo>
                    <a:pt x="49585" y="5059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7002366" y="11971722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45537"/>
                  </a:moveTo>
                  <a:lnTo>
                    <a:pt x="4047" y="50597"/>
                  </a:lnTo>
                  <a:lnTo>
                    <a:pt x="44525" y="0"/>
                  </a:lnTo>
                  <a:lnTo>
                    <a:pt x="0" y="45537"/>
                  </a:lnTo>
                  <a:close/>
                </a:path>
                <a:path w="50165" h="50800">
                  <a:moveTo>
                    <a:pt x="4047" y="50597"/>
                  </a:moveTo>
                  <a:lnTo>
                    <a:pt x="44525" y="0"/>
                  </a:lnTo>
                  <a:lnTo>
                    <a:pt x="49585" y="5059"/>
                  </a:lnTo>
                  <a:lnTo>
                    <a:pt x="4047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5356933" y="11971722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4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5356933" y="11971722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9585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4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72" name="object 2272"/>
          <p:cNvSpPr txBox="1"/>
          <p:nvPr/>
        </p:nvSpPr>
        <p:spPr>
          <a:xfrm>
            <a:off x="6099817" y="11882697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7300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73" name="object 2273"/>
          <p:cNvGrpSpPr/>
          <p:nvPr/>
        </p:nvGrpSpPr>
        <p:grpSpPr>
          <a:xfrm>
            <a:off x="4027228" y="11332922"/>
            <a:ext cx="1379855" cy="694055"/>
            <a:chOff x="4027228" y="11332922"/>
            <a:chExt cx="1379855" cy="694055"/>
          </a:xfrm>
        </p:grpSpPr>
        <p:sp>
          <p:nvSpPr>
            <p:cNvPr id="2274" name="object 2274"/>
            <p:cNvSpPr/>
            <p:nvPr/>
          </p:nvSpPr>
          <p:spPr>
            <a:xfrm>
              <a:off x="4052527" y="11334192"/>
              <a:ext cx="1330325" cy="691515"/>
            </a:xfrm>
            <a:custGeom>
              <a:avLst/>
              <a:gdLst/>
              <a:ahLst/>
              <a:cxnLst/>
              <a:rect l="l" t="t" r="r" b="b"/>
              <a:pathLst>
                <a:path w="1330325" h="691515">
                  <a:moveTo>
                    <a:pt x="1329704" y="361266"/>
                  </a:moveTo>
                  <a:lnTo>
                    <a:pt x="1329704" y="691162"/>
                  </a:lnTo>
                </a:path>
                <a:path w="1330325" h="691515">
                  <a:moveTo>
                    <a:pt x="0" y="0"/>
                  </a:moveTo>
                  <a:lnTo>
                    <a:pt x="0" y="691162"/>
                  </a:lnTo>
                </a:path>
                <a:path w="1330325" h="691515">
                  <a:moveTo>
                    <a:pt x="1329704" y="662828"/>
                  </a:moveTo>
                  <a:lnTo>
                    <a:pt x="0" y="662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5356932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4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5356933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4" h="50800">
                  <a:moveTo>
                    <a:pt x="5059" y="50597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402722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4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4027229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9585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4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79" name="object 2279"/>
          <p:cNvSpPr txBox="1"/>
          <p:nvPr/>
        </p:nvSpPr>
        <p:spPr>
          <a:xfrm>
            <a:off x="4612249" y="11882697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5900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80" name="object 2280"/>
          <p:cNvGrpSpPr/>
          <p:nvPr/>
        </p:nvGrpSpPr>
        <p:grpSpPr>
          <a:xfrm>
            <a:off x="3351245" y="11332922"/>
            <a:ext cx="725805" cy="694055"/>
            <a:chOff x="3351245" y="11332922"/>
            <a:chExt cx="725805" cy="694055"/>
          </a:xfrm>
        </p:grpSpPr>
        <p:sp>
          <p:nvSpPr>
            <p:cNvPr id="2281" name="object 2281"/>
            <p:cNvSpPr/>
            <p:nvPr/>
          </p:nvSpPr>
          <p:spPr>
            <a:xfrm>
              <a:off x="3376544" y="11334192"/>
              <a:ext cx="676275" cy="691515"/>
            </a:xfrm>
            <a:custGeom>
              <a:avLst/>
              <a:gdLst/>
              <a:ahLst/>
              <a:cxnLst/>
              <a:rect l="l" t="t" r="r" b="b"/>
              <a:pathLst>
                <a:path w="676275" h="691515">
                  <a:moveTo>
                    <a:pt x="675983" y="0"/>
                  </a:moveTo>
                  <a:lnTo>
                    <a:pt x="675983" y="691162"/>
                  </a:lnTo>
                </a:path>
                <a:path w="676275" h="691515">
                  <a:moveTo>
                    <a:pt x="0" y="0"/>
                  </a:moveTo>
                  <a:lnTo>
                    <a:pt x="0" y="691162"/>
                  </a:lnTo>
                </a:path>
                <a:path w="676275" h="691515">
                  <a:moveTo>
                    <a:pt x="675983" y="662828"/>
                  </a:moveTo>
                  <a:lnTo>
                    <a:pt x="0" y="662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4027228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4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4027229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0" y="45537"/>
                  </a:moveTo>
                  <a:lnTo>
                    <a:pt x="5059" y="50597"/>
                  </a:lnTo>
                  <a:lnTo>
                    <a:pt x="45537" y="0"/>
                  </a:lnTo>
                  <a:lnTo>
                    <a:pt x="0" y="45537"/>
                  </a:lnTo>
                  <a:close/>
                </a:path>
                <a:path w="50164" h="50800">
                  <a:moveTo>
                    <a:pt x="5059" y="50597"/>
                  </a:moveTo>
                  <a:lnTo>
                    <a:pt x="45537" y="0"/>
                  </a:lnTo>
                  <a:lnTo>
                    <a:pt x="49585" y="5059"/>
                  </a:lnTo>
                  <a:lnTo>
                    <a:pt x="5059" y="505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3351245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5537" y="0"/>
                  </a:moveTo>
                  <a:lnTo>
                    <a:pt x="0" y="45537"/>
                  </a:lnTo>
                  <a:lnTo>
                    <a:pt x="5059" y="50597"/>
                  </a:lnTo>
                  <a:lnTo>
                    <a:pt x="45537" y="0"/>
                  </a:lnTo>
                  <a:close/>
                </a:path>
                <a:path w="50164" h="50800">
                  <a:moveTo>
                    <a:pt x="45537" y="0"/>
                  </a:moveTo>
                  <a:lnTo>
                    <a:pt x="5059" y="50597"/>
                  </a:lnTo>
                  <a:lnTo>
                    <a:pt x="49585" y="5059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3351245" y="11971721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49585" y="5059"/>
                  </a:moveTo>
                  <a:lnTo>
                    <a:pt x="45537" y="0"/>
                  </a:lnTo>
                  <a:lnTo>
                    <a:pt x="5059" y="50597"/>
                  </a:lnTo>
                  <a:lnTo>
                    <a:pt x="49585" y="5059"/>
                  </a:lnTo>
                  <a:close/>
                </a:path>
                <a:path w="50164" h="50800">
                  <a:moveTo>
                    <a:pt x="45537" y="0"/>
                  </a:moveTo>
                  <a:lnTo>
                    <a:pt x="5059" y="50597"/>
                  </a:lnTo>
                  <a:lnTo>
                    <a:pt x="0" y="45537"/>
                  </a:lnTo>
                  <a:lnTo>
                    <a:pt x="4553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86" name="object 2286"/>
          <p:cNvSpPr txBox="1"/>
          <p:nvPr/>
        </p:nvSpPr>
        <p:spPr>
          <a:xfrm>
            <a:off x="3609405" y="11882697"/>
            <a:ext cx="206375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i="1" spc="-20" dirty="0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287" name="object 2287"/>
          <p:cNvGrpSpPr/>
          <p:nvPr/>
        </p:nvGrpSpPr>
        <p:grpSpPr>
          <a:xfrm>
            <a:off x="12354378" y="7713231"/>
            <a:ext cx="106680" cy="320675"/>
            <a:chOff x="12354378" y="7713231"/>
            <a:chExt cx="106680" cy="320675"/>
          </a:xfrm>
        </p:grpSpPr>
        <p:sp>
          <p:nvSpPr>
            <p:cNvPr id="2288" name="object 2288"/>
            <p:cNvSpPr/>
            <p:nvPr/>
          </p:nvSpPr>
          <p:spPr>
            <a:xfrm>
              <a:off x="12356600" y="7715454"/>
              <a:ext cx="102235" cy="316230"/>
            </a:xfrm>
            <a:custGeom>
              <a:avLst/>
              <a:gdLst/>
              <a:ahLst/>
              <a:cxnLst/>
              <a:rect l="l" t="t" r="r" b="b"/>
              <a:pathLst>
                <a:path w="102234" h="316229">
                  <a:moveTo>
                    <a:pt x="0" y="22262"/>
                  </a:moveTo>
                  <a:lnTo>
                    <a:pt x="102207" y="22262"/>
                  </a:lnTo>
                </a:path>
                <a:path w="102234" h="316229">
                  <a:moveTo>
                    <a:pt x="5059" y="293465"/>
                  </a:moveTo>
                  <a:lnTo>
                    <a:pt x="102207" y="293465"/>
                  </a:lnTo>
                </a:path>
                <a:path w="102234" h="316229">
                  <a:moveTo>
                    <a:pt x="79944" y="0"/>
                  </a:moveTo>
                  <a:lnTo>
                    <a:pt x="79944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2414281" y="77154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2414282" y="77154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2414281" y="79856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2414282" y="79856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93" name="object 2293"/>
          <p:cNvSpPr txBox="1"/>
          <p:nvPr/>
        </p:nvSpPr>
        <p:spPr>
          <a:xfrm>
            <a:off x="12358922" y="779395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294" name="object 2294"/>
          <p:cNvGrpSpPr/>
          <p:nvPr/>
        </p:nvGrpSpPr>
        <p:grpSpPr>
          <a:xfrm>
            <a:off x="9033154" y="10890759"/>
            <a:ext cx="107950" cy="320675"/>
            <a:chOff x="9033154" y="10890759"/>
            <a:chExt cx="107950" cy="320675"/>
          </a:xfrm>
        </p:grpSpPr>
        <p:sp>
          <p:nvSpPr>
            <p:cNvPr id="2295" name="object 2295"/>
            <p:cNvSpPr/>
            <p:nvPr/>
          </p:nvSpPr>
          <p:spPr>
            <a:xfrm>
              <a:off x="9035376" y="10892981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0" y="22262"/>
                  </a:moveTo>
                  <a:lnTo>
                    <a:pt x="103219" y="22262"/>
                  </a:lnTo>
                </a:path>
                <a:path w="103504" h="316229">
                  <a:moveTo>
                    <a:pt x="6071" y="293465"/>
                  </a:moveTo>
                  <a:lnTo>
                    <a:pt x="103219" y="293465"/>
                  </a:lnTo>
                </a:path>
                <a:path w="103504" h="316229">
                  <a:moveTo>
                    <a:pt x="80956" y="0"/>
                  </a:moveTo>
                  <a:lnTo>
                    <a:pt x="80956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9094069" y="1089298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9094069" y="1089298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9094069" y="1116317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9094069" y="1116317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00" name="object 2300"/>
          <p:cNvSpPr txBox="1"/>
          <p:nvPr/>
        </p:nvSpPr>
        <p:spPr>
          <a:xfrm>
            <a:off x="9038710" y="109714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301" name="object 2301"/>
          <p:cNvGrpSpPr/>
          <p:nvPr/>
        </p:nvGrpSpPr>
        <p:grpSpPr>
          <a:xfrm>
            <a:off x="8548429" y="10800695"/>
            <a:ext cx="268605" cy="500380"/>
            <a:chOff x="8548429" y="10800695"/>
            <a:chExt cx="268605" cy="500380"/>
          </a:xfrm>
        </p:grpSpPr>
        <p:sp>
          <p:nvSpPr>
            <p:cNvPr id="2302" name="object 2302"/>
            <p:cNvSpPr/>
            <p:nvPr/>
          </p:nvSpPr>
          <p:spPr>
            <a:xfrm>
              <a:off x="8550651" y="10802917"/>
              <a:ext cx="264160" cy="495934"/>
            </a:xfrm>
            <a:custGeom>
              <a:avLst/>
              <a:gdLst/>
              <a:ahLst/>
              <a:cxnLst/>
              <a:rect l="l" t="t" r="r" b="b"/>
              <a:pathLst>
                <a:path w="264159" h="495934">
                  <a:moveTo>
                    <a:pt x="96135" y="22262"/>
                  </a:moveTo>
                  <a:lnTo>
                    <a:pt x="0" y="22262"/>
                  </a:lnTo>
                </a:path>
                <a:path w="264159" h="495934">
                  <a:moveTo>
                    <a:pt x="264119" y="473593"/>
                  </a:moveTo>
                  <a:lnTo>
                    <a:pt x="0" y="473593"/>
                  </a:lnTo>
                </a:path>
                <a:path w="264159" h="495934">
                  <a:moveTo>
                    <a:pt x="22262" y="0"/>
                  </a:moveTo>
                  <a:lnTo>
                    <a:pt x="22262" y="4958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8550651" y="1080291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8550651" y="1080291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8550651" y="1125323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1490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8550651" y="1125323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1490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07" name="object 2307"/>
          <p:cNvSpPr txBox="1"/>
          <p:nvPr/>
        </p:nvSpPr>
        <p:spPr>
          <a:xfrm>
            <a:off x="8495292" y="10966524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2000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308" name="object 2308"/>
          <p:cNvGrpSpPr/>
          <p:nvPr/>
        </p:nvGrpSpPr>
        <p:grpSpPr>
          <a:xfrm>
            <a:off x="7345219" y="10778432"/>
            <a:ext cx="1696085" cy="544830"/>
            <a:chOff x="7345219" y="10778432"/>
            <a:chExt cx="1696085" cy="544830"/>
          </a:xfrm>
        </p:grpSpPr>
        <p:sp>
          <p:nvSpPr>
            <p:cNvPr id="2309" name="object 2309"/>
            <p:cNvSpPr/>
            <p:nvPr/>
          </p:nvSpPr>
          <p:spPr>
            <a:xfrm>
              <a:off x="8652858" y="10802917"/>
              <a:ext cx="383540" cy="439420"/>
            </a:xfrm>
            <a:custGeom>
              <a:avLst/>
              <a:gdLst/>
              <a:ahLst/>
              <a:cxnLst/>
              <a:rect l="l" t="t" r="r" b="b"/>
              <a:pathLst>
                <a:path w="383540" h="439420">
                  <a:moveTo>
                    <a:pt x="0" y="0"/>
                  </a:moveTo>
                  <a:lnTo>
                    <a:pt x="383529" y="0"/>
                  </a:lnTo>
                </a:path>
                <a:path w="383540" h="439420">
                  <a:moveTo>
                    <a:pt x="176079" y="22262"/>
                  </a:moveTo>
                  <a:lnTo>
                    <a:pt x="176079" y="0"/>
                  </a:lnTo>
                </a:path>
                <a:path w="383540" h="439420">
                  <a:moveTo>
                    <a:pt x="383529" y="416923"/>
                  </a:moveTo>
                  <a:lnTo>
                    <a:pt x="383529" y="4391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8652858" y="10802917"/>
              <a:ext cx="383540" cy="495934"/>
            </a:xfrm>
            <a:custGeom>
              <a:avLst/>
              <a:gdLst/>
              <a:ahLst/>
              <a:cxnLst/>
              <a:rect l="l" t="t" r="r" b="b"/>
              <a:pathLst>
                <a:path w="383540" h="495934">
                  <a:moveTo>
                    <a:pt x="383529" y="495856"/>
                  </a:moveTo>
                  <a:lnTo>
                    <a:pt x="0" y="495856"/>
                  </a:lnTo>
                  <a:lnTo>
                    <a:pt x="0" y="0"/>
                  </a:lnTo>
                  <a:lnTo>
                    <a:pt x="383529" y="0"/>
                  </a:lnTo>
                  <a:lnTo>
                    <a:pt x="383529" y="495856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8828938" y="1127651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7347441" y="10780654"/>
              <a:ext cx="88265" cy="540385"/>
            </a:xfrm>
            <a:custGeom>
              <a:avLst/>
              <a:gdLst/>
              <a:ahLst/>
              <a:cxnLst/>
              <a:rect l="l" t="t" r="r" b="b"/>
              <a:pathLst>
                <a:path w="88265" h="540384">
                  <a:moveTo>
                    <a:pt x="88039" y="22262"/>
                  </a:moveTo>
                  <a:lnTo>
                    <a:pt x="0" y="22262"/>
                  </a:lnTo>
                </a:path>
                <a:path w="88265" h="540384">
                  <a:moveTo>
                    <a:pt x="88039" y="518119"/>
                  </a:moveTo>
                  <a:lnTo>
                    <a:pt x="0" y="518119"/>
                  </a:lnTo>
                </a:path>
                <a:path w="88265" h="540384">
                  <a:moveTo>
                    <a:pt x="22262" y="0"/>
                  </a:moveTo>
                  <a:lnTo>
                    <a:pt x="22262" y="5403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7347441" y="107806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7347441" y="107806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7347441" y="1127651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7347441" y="1127651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7" name="object 2317"/>
          <p:cNvSpPr txBox="1"/>
          <p:nvPr/>
        </p:nvSpPr>
        <p:spPr>
          <a:xfrm>
            <a:off x="7292082" y="10966524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318" name="object 2318"/>
          <p:cNvGrpSpPr/>
          <p:nvPr/>
        </p:nvGrpSpPr>
        <p:grpSpPr>
          <a:xfrm>
            <a:off x="7444885" y="7677297"/>
            <a:ext cx="5271770" cy="3626485"/>
            <a:chOff x="7444885" y="7677297"/>
            <a:chExt cx="5271770" cy="3626485"/>
          </a:xfrm>
        </p:grpSpPr>
        <p:sp>
          <p:nvSpPr>
            <p:cNvPr id="2319" name="object 2319"/>
            <p:cNvSpPr/>
            <p:nvPr/>
          </p:nvSpPr>
          <p:spPr>
            <a:xfrm>
              <a:off x="7449648" y="10802917"/>
              <a:ext cx="383540" cy="495934"/>
            </a:xfrm>
            <a:custGeom>
              <a:avLst/>
              <a:gdLst/>
              <a:ahLst/>
              <a:cxnLst/>
              <a:rect l="l" t="t" r="r" b="b"/>
              <a:pathLst>
                <a:path w="383540" h="495934">
                  <a:moveTo>
                    <a:pt x="383529" y="495856"/>
                  </a:moveTo>
                  <a:lnTo>
                    <a:pt x="0" y="495856"/>
                  </a:lnTo>
                  <a:lnTo>
                    <a:pt x="0" y="0"/>
                  </a:lnTo>
                  <a:lnTo>
                    <a:pt x="383529" y="0"/>
                  </a:lnTo>
                  <a:lnTo>
                    <a:pt x="383529" y="495856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2312074" y="768205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2244273" y="7682059"/>
              <a:ext cx="112395" cy="382905"/>
            </a:xfrm>
            <a:custGeom>
              <a:avLst/>
              <a:gdLst/>
              <a:ahLst/>
              <a:cxnLst/>
              <a:rect l="l" t="t" r="r" b="b"/>
              <a:pathLst>
                <a:path w="112395" h="382904">
                  <a:moveTo>
                    <a:pt x="112326" y="0"/>
                  </a:moveTo>
                  <a:lnTo>
                    <a:pt x="0" y="0"/>
                  </a:lnTo>
                  <a:lnTo>
                    <a:pt x="0" y="382517"/>
                  </a:lnTo>
                  <a:lnTo>
                    <a:pt x="112326" y="382517"/>
                  </a:lnTo>
                  <a:lnTo>
                    <a:pt x="112326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2602504" y="10915244"/>
              <a:ext cx="111760" cy="316230"/>
            </a:xfrm>
            <a:custGeom>
              <a:avLst/>
              <a:gdLst/>
              <a:ahLst/>
              <a:cxnLst/>
              <a:rect l="l" t="t" r="r" b="b"/>
              <a:pathLst>
                <a:path w="111759" h="316229">
                  <a:moveTo>
                    <a:pt x="0" y="23274"/>
                  </a:moveTo>
                  <a:lnTo>
                    <a:pt x="111314" y="23274"/>
                  </a:lnTo>
                </a:path>
                <a:path w="111759" h="316229">
                  <a:moveTo>
                    <a:pt x="24286" y="293465"/>
                  </a:moveTo>
                  <a:lnTo>
                    <a:pt x="111314" y="293465"/>
                  </a:lnTo>
                </a:path>
                <a:path w="111759" h="316229">
                  <a:moveTo>
                    <a:pt x="89051" y="0"/>
                  </a:moveTo>
                  <a:lnTo>
                    <a:pt x="89051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2669292" y="1091524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2669293" y="1091524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2669292" y="111864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2669293" y="111864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2413269" y="11242104"/>
              <a:ext cx="213995" cy="57150"/>
            </a:xfrm>
            <a:custGeom>
              <a:avLst/>
              <a:gdLst/>
              <a:ahLst/>
              <a:cxnLst/>
              <a:rect l="l" t="t" r="r" b="b"/>
              <a:pathLst>
                <a:path w="213995" h="57150">
                  <a:moveTo>
                    <a:pt x="0" y="34406"/>
                  </a:moveTo>
                  <a:lnTo>
                    <a:pt x="0" y="56669"/>
                  </a:lnTo>
                </a:path>
                <a:path w="213995" h="57150">
                  <a:moveTo>
                    <a:pt x="191258" y="0"/>
                  </a:moveTo>
                  <a:lnTo>
                    <a:pt x="2135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2244273" y="10847443"/>
              <a:ext cx="382905" cy="451484"/>
            </a:xfrm>
            <a:custGeom>
              <a:avLst/>
              <a:gdLst/>
              <a:ahLst/>
              <a:cxnLst/>
              <a:rect l="l" t="t" r="r" b="b"/>
              <a:pathLst>
                <a:path w="382904" h="451484">
                  <a:moveTo>
                    <a:pt x="382517" y="0"/>
                  </a:moveTo>
                  <a:lnTo>
                    <a:pt x="0" y="0"/>
                  </a:lnTo>
                  <a:lnTo>
                    <a:pt x="0" y="451330"/>
                  </a:lnTo>
                  <a:lnTo>
                    <a:pt x="382517" y="451330"/>
                  </a:lnTo>
                  <a:lnTo>
                    <a:pt x="382517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1837469" y="10225093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59">
                  <a:moveTo>
                    <a:pt x="0" y="22262"/>
                  </a:moveTo>
                  <a:lnTo>
                    <a:pt x="103219" y="22262"/>
                  </a:lnTo>
                </a:path>
                <a:path w="103504" h="314959">
                  <a:moveTo>
                    <a:pt x="6071" y="292453"/>
                  </a:moveTo>
                  <a:lnTo>
                    <a:pt x="103219" y="292453"/>
                  </a:lnTo>
                </a:path>
                <a:path w="103504" h="314959">
                  <a:moveTo>
                    <a:pt x="80956" y="0"/>
                  </a:moveTo>
                  <a:lnTo>
                    <a:pt x="80956" y="3147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1896162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1896162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1896162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1896162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1714011" y="10190687"/>
              <a:ext cx="135890" cy="383540"/>
            </a:xfrm>
            <a:custGeom>
              <a:avLst/>
              <a:gdLst/>
              <a:ahLst/>
              <a:cxnLst/>
              <a:rect l="l" t="t" r="r" b="b"/>
              <a:pathLst>
                <a:path w="135890" h="383540">
                  <a:moveTo>
                    <a:pt x="135601" y="0"/>
                  </a:moveTo>
                  <a:lnTo>
                    <a:pt x="0" y="0"/>
                  </a:lnTo>
                  <a:lnTo>
                    <a:pt x="0" y="383529"/>
                  </a:lnTo>
                  <a:lnTo>
                    <a:pt x="135601" y="383529"/>
                  </a:lnTo>
                  <a:lnTo>
                    <a:pt x="135601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1331493" y="1005710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2453" y="103219"/>
                  </a:moveTo>
                  <a:lnTo>
                    <a:pt x="292453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1331493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1331493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1601684" y="1005710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1601684" y="1005710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1297087" y="10148185"/>
              <a:ext cx="383540" cy="135890"/>
            </a:xfrm>
            <a:custGeom>
              <a:avLst/>
              <a:gdLst/>
              <a:ahLst/>
              <a:cxnLst/>
              <a:rect l="l" t="t" r="r" b="b"/>
              <a:pathLst>
                <a:path w="383540" h="135890">
                  <a:moveTo>
                    <a:pt x="0" y="0"/>
                  </a:moveTo>
                  <a:lnTo>
                    <a:pt x="0" y="135601"/>
                  </a:lnTo>
                  <a:lnTo>
                    <a:pt x="383529" y="135601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1759549" y="10473021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0" y="0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2468927" y="9669532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0" y="22262"/>
                  </a:moveTo>
                  <a:lnTo>
                    <a:pt x="103219" y="22262"/>
                  </a:lnTo>
                </a:path>
                <a:path w="103504" h="316229">
                  <a:moveTo>
                    <a:pt x="6071" y="292453"/>
                  </a:moveTo>
                  <a:lnTo>
                    <a:pt x="103219" y="292453"/>
                  </a:lnTo>
                </a:path>
                <a:path w="103504" h="316229">
                  <a:moveTo>
                    <a:pt x="79944" y="0"/>
                  </a:moveTo>
                  <a:lnTo>
                    <a:pt x="79944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2526607" y="966953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2526608" y="966953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2526607" y="99397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2526608" y="99397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2345468" y="9635125"/>
              <a:ext cx="135890" cy="383540"/>
            </a:xfrm>
            <a:custGeom>
              <a:avLst/>
              <a:gdLst/>
              <a:ahLst/>
              <a:cxnLst/>
              <a:rect l="l" t="t" r="r" b="b"/>
              <a:pathLst>
                <a:path w="135890" h="383540">
                  <a:moveTo>
                    <a:pt x="135601" y="0"/>
                  </a:moveTo>
                  <a:lnTo>
                    <a:pt x="0" y="0"/>
                  </a:lnTo>
                  <a:lnTo>
                    <a:pt x="0" y="383529"/>
                  </a:lnTo>
                  <a:lnTo>
                    <a:pt x="135601" y="383529"/>
                  </a:lnTo>
                  <a:lnTo>
                    <a:pt x="135601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1513644" y="8955094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103219"/>
                  </a:moveTo>
                  <a:lnTo>
                    <a:pt x="23274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1513644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1513644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1784847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1784848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1513644" y="943981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0"/>
                  </a:moveTo>
                  <a:lnTo>
                    <a:pt x="23274" y="103219"/>
                  </a:lnTo>
                </a:path>
                <a:path w="316229" h="103504">
                  <a:moveTo>
                    <a:pt x="293465" y="6071"/>
                  </a:moveTo>
                  <a:lnTo>
                    <a:pt x="293465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1513644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1513644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1784847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1784848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1480250" y="9057301"/>
              <a:ext cx="382905" cy="383540"/>
            </a:xfrm>
            <a:custGeom>
              <a:avLst/>
              <a:gdLst/>
              <a:ahLst/>
              <a:cxnLst/>
              <a:rect l="l" t="t" r="r" b="b"/>
              <a:pathLst>
                <a:path w="382904" h="383540">
                  <a:moveTo>
                    <a:pt x="382517" y="0"/>
                  </a:moveTo>
                  <a:lnTo>
                    <a:pt x="382517" y="383529"/>
                  </a:lnTo>
                  <a:lnTo>
                    <a:pt x="0" y="383529"/>
                  </a:lnTo>
                  <a:lnTo>
                    <a:pt x="0" y="0"/>
                  </a:lnTo>
                  <a:lnTo>
                    <a:pt x="382517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9582841" y="8955094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2453" y="97147"/>
                  </a:moveTo>
                  <a:lnTo>
                    <a:pt x="292453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9582841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9582841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9853032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9853032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9582841" y="943981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0"/>
                  </a:moveTo>
                  <a:lnTo>
                    <a:pt x="22262" y="103219"/>
                  </a:lnTo>
                </a:path>
                <a:path w="316229" h="103504">
                  <a:moveTo>
                    <a:pt x="292453" y="6071"/>
                  </a:moveTo>
                  <a:lnTo>
                    <a:pt x="292453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9582841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9582841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9853032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9853032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9548435" y="9057301"/>
              <a:ext cx="383540" cy="383540"/>
            </a:xfrm>
            <a:custGeom>
              <a:avLst/>
              <a:gdLst/>
              <a:ahLst/>
              <a:cxnLst/>
              <a:rect l="l" t="t" r="r" b="b"/>
              <a:pathLst>
                <a:path w="383540" h="383540">
                  <a:moveTo>
                    <a:pt x="383529" y="0"/>
                  </a:moveTo>
                  <a:lnTo>
                    <a:pt x="383529" y="383529"/>
                  </a:lnTo>
                  <a:lnTo>
                    <a:pt x="0" y="383529"/>
                  </a:lnTo>
                  <a:lnTo>
                    <a:pt x="0" y="0"/>
                  </a:lnTo>
                  <a:lnTo>
                    <a:pt x="383529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0626163" y="947118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2453" y="97147"/>
                  </a:moveTo>
                  <a:lnTo>
                    <a:pt x="292453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0626163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0626163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0896354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0896354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0626163" y="9955914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0"/>
                  </a:moveTo>
                  <a:lnTo>
                    <a:pt x="22262" y="103219"/>
                  </a:lnTo>
                </a:path>
                <a:path w="316229" h="103504">
                  <a:moveTo>
                    <a:pt x="292453" y="6071"/>
                  </a:moveTo>
                  <a:lnTo>
                    <a:pt x="292453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0626163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0626163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0896354" y="1001359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4047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0896354" y="1001359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720" h="45720">
                  <a:moveTo>
                    <a:pt x="4047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0591757" y="9573396"/>
              <a:ext cx="383540" cy="383540"/>
            </a:xfrm>
            <a:custGeom>
              <a:avLst/>
              <a:gdLst/>
              <a:ahLst/>
              <a:cxnLst/>
              <a:rect l="l" t="t" r="r" b="b"/>
              <a:pathLst>
                <a:path w="383540" h="383540">
                  <a:moveTo>
                    <a:pt x="383529" y="0"/>
                  </a:moveTo>
                  <a:lnTo>
                    <a:pt x="383529" y="383529"/>
                  </a:lnTo>
                  <a:lnTo>
                    <a:pt x="0" y="383529"/>
                  </a:lnTo>
                  <a:lnTo>
                    <a:pt x="0" y="0"/>
                  </a:lnTo>
                  <a:lnTo>
                    <a:pt x="383529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9670881" y="9955914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2262" y="0"/>
                  </a:moveTo>
                  <a:lnTo>
                    <a:pt x="22262" y="103219"/>
                  </a:lnTo>
                </a:path>
                <a:path w="314959" h="103504">
                  <a:moveTo>
                    <a:pt x="292453" y="6071"/>
                  </a:moveTo>
                  <a:lnTo>
                    <a:pt x="292453" y="103219"/>
                  </a:lnTo>
                </a:path>
                <a:path w="314959" h="103504">
                  <a:moveTo>
                    <a:pt x="0" y="80956"/>
                  </a:moveTo>
                  <a:lnTo>
                    <a:pt x="314716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9670881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9670881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9941072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9941072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9636475" y="9573396"/>
              <a:ext cx="383540" cy="383540"/>
            </a:xfrm>
            <a:custGeom>
              <a:avLst/>
              <a:gdLst/>
              <a:ahLst/>
              <a:cxnLst/>
              <a:rect l="l" t="t" r="r" b="b"/>
              <a:pathLst>
                <a:path w="383540" h="383540">
                  <a:moveTo>
                    <a:pt x="383529" y="0"/>
                  </a:moveTo>
                  <a:lnTo>
                    <a:pt x="383529" y="383529"/>
                  </a:lnTo>
                  <a:lnTo>
                    <a:pt x="0" y="383529"/>
                  </a:lnTo>
                  <a:lnTo>
                    <a:pt x="0" y="0"/>
                  </a:lnTo>
                  <a:lnTo>
                    <a:pt x="383529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8097297" y="8955094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8097296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8097297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8367487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8367488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92" name="object 2392"/>
          <p:cNvSpPr txBox="1"/>
          <p:nvPr/>
        </p:nvSpPr>
        <p:spPr>
          <a:xfrm>
            <a:off x="8173374" y="888113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393" name="object 2393"/>
          <p:cNvGrpSpPr/>
          <p:nvPr/>
        </p:nvGrpSpPr>
        <p:grpSpPr>
          <a:xfrm>
            <a:off x="8095074" y="9437596"/>
            <a:ext cx="320675" cy="107950"/>
            <a:chOff x="8095074" y="9437596"/>
            <a:chExt cx="320675" cy="107950"/>
          </a:xfrm>
        </p:grpSpPr>
        <p:sp>
          <p:nvSpPr>
            <p:cNvPr id="2394" name="object 2394"/>
            <p:cNvSpPr/>
            <p:nvPr/>
          </p:nvSpPr>
          <p:spPr>
            <a:xfrm>
              <a:off x="8097297" y="943981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0"/>
                  </a:moveTo>
                  <a:lnTo>
                    <a:pt x="22262" y="103219"/>
                  </a:lnTo>
                </a:path>
                <a:path w="316229" h="103504">
                  <a:moveTo>
                    <a:pt x="293465" y="6071"/>
                  </a:moveTo>
                  <a:lnTo>
                    <a:pt x="293465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8097297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8097297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8367488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8367488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99" name="object 2399"/>
          <p:cNvSpPr txBox="1"/>
          <p:nvPr/>
        </p:nvSpPr>
        <p:spPr>
          <a:xfrm>
            <a:off x="8173374" y="942455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400" name="object 2400"/>
          <p:cNvGrpSpPr/>
          <p:nvPr/>
        </p:nvGrpSpPr>
        <p:grpSpPr>
          <a:xfrm>
            <a:off x="4642792" y="8888107"/>
            <a:ext cx="3808729" cy="1179830"/>
            <a:chOff x="4642792" y="8888107"/>
            <a:chExt cx="3808729" cy="1179830"/>
          </a:xfrm>
        </p:grpSpPr>
        <p:sp>
          <p:nvSpPr>
            <p:cNvPr id="2401" name="object 2401"/>
            <p:cNvSpPr/>
            <p:nvPr/>
          </p:nvSpPr>
          <p:spPr>
            <a:xfrm>
              <a:off x="8063903" y="9057301"/>
              <a:ext cx="382905" cy="383540"/>
            </a:xfrm>
            <a:custGeom>
              <a:avLst/>
              <a:gdLst/>
              <a:ahLst/>
              <a:cxnLst/>
              <a:rect l="l" t="t" r="r" b="b"/>
              <a:pathLst>
                <a:path w="382904" h="383540">
                  <a:moveTo>
                    <a:pt x="382517" y="0"/>
                  </a:moveTo>
                  <a:lnTo>
                    <a:pt x="382517" y="383529"/>
                  </a:lnTo>
                  <a:lnTo>
                    <a:pt x="0" y="383529"/>
                  </a:lnTo>
                  <a:lnTo>
                    <a:pt x="0" y="0"/>
                  </a:lnTo>
                  <a:lnTo>
                    <a:pt x="382517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6556095" y="8890329"/>
              <a:ext cx="428625" cy="153035"/>
            </a:xfrm>
            <a:custGeom>
              <a:avLst/>
              <a:gdLst/>
              <a:ahLst/>
              <a:cxnLst/>
              <a:rect l="l" t="t" r="r" b="b"/>
              <a:pathLst>
                <a:path w="428625" h="153034">
                  <a:moveTo>
                    <a:pt x="22262" y="152804"/>
                  </a:moveTo>
                  <a:lnTo>
                    <a:pt x="22262" y="0"/>
                  </a:lnTo>
                </a:path>
                <a:path w="428625" h="153034">
                  <a:moveTo>
                    <a:pt x="405792" y="152804"/>
                  </a:moveTo>
                  <a:lnTo>
                    <a:pt x="405792" y="0"/>
                  </a:lnTo>
                </a:path>
                <a:path w="428625" h="153034">
                  <a:moveTo>
                    <a:pt x="0" y="22262"/>
                  </a:moveTo>
                  <a:lnTo>
                    <a:pt x="428055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6556095" y="88903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6556095" y="88903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4047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4047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6939625" y="88903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6939625" y="88903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6612764" y="9439819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2262" y="0"/>
                  </a:moveTo>
                  <a:lnTo>
                    <a:pt x="22262" y="103219"/>
                  </a:lnTo>
                </a:path>
                <a:path w="314959" h="103504">
                  <a:moveTo>
                    <a:pt x="292453" y="6071"/>
                  </a:moveTo>
                  <a:lnTo>
                    <a:pt x="292453" y="103219"/>
                  </a:lnTo>
                </a:path>
                <a:path w="314959" h="103504">
                  <a:moveTo>
                    <a:pt x="0" y="80956"/>
                  </a:moveTo>
                  <a:lnTo>
                    <a:pt x="314716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6612764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6612764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6882955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6882956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6578358" y="9057301"/>
              <a:ext cx="383540" cy="383540"/>
            </a:xfrm>
            <a:custGeom>
              <a:avLst/>
              <a:gdLst/>
              <a:ahLst/>
              <a:cxnLst/>
              <a:rect l="l" t="t" r="r" b="b"/>
              <a:pathLst>
                <a:path w="383540" h="383540">
                  <a:moveTo>
                    <a:pt x="383529" y="0"/>
                  </a:moveTo>
                  <a:lnTo>
                    <a:pt x="383529" y="383529"/>
                  </a:lnTo>
                  <a:lnTo>
                    <a:pt x="0" y="383529"/>
                  </a:lnTo>
                  <a:lnTo>
                    <a:pt x="0" y="0"/>
                  </a:lnTo>
                  <a:lnTo>
                    <a:pt x="383529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4680949" y="8955094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4680949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4680949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4951140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4951140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4680949" y="943981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0"/>
                  </a:moveTo>
                  <a:lnTo>
                    <a:pt x="22262" y="103219"/>
                  </a:lnTo>
                </a:path>
                <a:path w="316229" h="103504">
                  <a:moveTo>
                    <a:pt x="293465" y="6071"/>
                  </a:moveTo>
                  <a:lnTo>
                    <a:pt x="293465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4680949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4680949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4951140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4951140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4647555" y="9057301"/>
              <a:ext cx="382905" cy="383540"/>
            </a:xfrm>
            <a:custGeom>
              <a:avLst/>
              <a:gdLst/>
              <a:ahLst/>
              <a:cxnLst/>
              <a:rect l="l" t="t" r="r" b="b"/>
              <a:pathLst>
                <a:path w="382904" h="383540">
                  <a:moveTo>
                    <a:pt x="382517" y="0"/>
                  </a:moveTo>
                  <a:lnTo>
                    <a:pt x="382517" y="383529"/>
                  </a:lnTo>
                  <a:lnTo>
                    <a:pt x="0" y="383529"/>
                  </a:lnTo>
                  <a:lnTo>
                    <a:pt x="0" y="0"/>
                  </a:lnTo>
                  <a:lnTo>
                    <a:pt x="382517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5568431" y="947118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103219"/>
                  </a:moveTo>
                  <a:lnTo>
                    <a:pt x="23274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5569442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5569443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5839633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5839634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5568431" y="9955914"/>
              <a:ext cx="316230" cy="109855"/>
            </a:xfrm>
            <a:custGeom>
              <a:avLst/>
              <a:gdLst/>
              <a:ahLst/>
              <a:cxnLst/>
              <a:rect l="l" t="t" r="r" b="b"/>
              <a:pathLst>
                <a:path w="316229" h="109854">
                  <a:moveTo>
                    <a:pt x="23274" y="0"/>
                  </a:moveTo>
                  <a:lnTo>
                    <a:pt x="23274" y="109290"/>
                  </a:lnTo>
                </a:path>
                <a:path w="316229" h="109854">
                  <a:moveTo>
                    <a:pt x="293465" y="56669"/>
                  </a:moveTo>
                  <a:lnTo>
                    <a:pt x="293465" y="109290"/>
                  </a:lnTo>
                </a:path>
                <a:path w="316229" h="109854">
                  <a:moveTo>
                    <a:pt x="0" y="87027"/>
                  </a:moveTo>
                  <a:lnTo>
                    <a:pt x="315728" y="8702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5569442" y="100206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5569443" y="100206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5839633" y="100206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5839634" y="100206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4" name="object 2434"/>
          <p:cNvSpPr txBox="1"/>
          <p:nvPr/>
        </p:nvSpPr>
        <p:spPr>
          <a:xfrm>
            <a:off x="5644508" y="994671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435" name="object 2435"/>
          <p:cNvGrpSpPr/>
          <p:nvPr/>
        </p:nvGrpSpPr>
        <p:grpSpPr>
          <a:xfrm>
            <a:off x="5530274" y="7576618"/>
            <a:ext cx="6234430" cy="2484755"/>
            <a:chOff x="5530274" y="7576618"/>
            <a:chExt cx="6234430" cy="2484755"/>
          </a:xfrm>
        </p:grpSpPr>
        <p:sp>
          <p:nvSpPr>
            <p:cNvPr id="2436" name="object 2436"/>
            <p:cNvSpPr/>
            <p:nvPr/>
          </p:nvSpPr>
          <p:spPr>
            <a:xfrm>
              <a:off x="5535036" y="9573396"/>
              <a:ext cx="383540" cy="383540"/>
            </a:xfrm>
            <a:custGeom>
              <a:avLst/>
              <a:gdLst/>
              <a:ahLst/>
              <a:cxnLst/>
              <a:rect l="l" t="t" r="r" b="b"/>
              <a:pathLst>
                <a:path w="383539" h="383540">
                  <a:moveTo>
                    <a:pt x="383529" y="0"/>
                  </a:moveTo>
                  <a:lnTo>
                    <a:pt x="383529" y="383529"/>
                  </a:lnTo>
                  <a:lnTo>
                    <a:pt x="0" y="383529"/>
                  </a:lnTo>
                  <a:lnTo>
                    <a:pt x="0" y="0"/>
                  </a:lnTo>
                  <a:lnTo>
                    <a:pt x="383529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6524724" y="9955914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2262" y="0"/>
                  </a:moveTo>
                  <a:lnTo>
                    <a:pt x="22262" y="103219"/>
                  </a:lnTo>
                </a:path>
                <a:path w="314959" h="103504">
                  <a:moveTo>
                    <a:pt x="292453" y="6071"/>
                  </a:moveTo>
                  <a:lnTo>
                    <a:pt x="292453" y="103219"/>
                  </a:lnTo>
                </a:path>
                <a:path w="314959" h="103504">
                  <a:moveTo>
                    <a:pt x="0" y="80956"/>
                  </a:moveTo>
                  <a:lnTo>
                    <a:pt x="314716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6524724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6524724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6794915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6794916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6490318" y="9573396"/>
              <a:ext cx="383540" cy="383540"/>
            </a:xfrm>
            <a:custGeom>
              <a:avLst/>
              <a:gdLst/>
              <a:ahLst/>
              <a:cxnLst/>
              <a:rect l="l" t="t" r="r" b="b"/>
              <a:pathLst>
                <a:path w="383540" h="383540">
                  <a:moveTo>
                    <a:pt x="383529" y="0"/>
                  </a:moveTo>
                  <a:lnTo>
                    <a:pt x="383529" y="383529"/>
                  </a:lnTo>
                  <a:lnTo>
                    <a:pt x="0" y="383529"/>
                  </a:lnTo>
                  <a:lnTo>
                    <a:pt x="0" y="0"/>
                  </a:lnTo>
                  <a:lnTo>
                    <a:pt x="383529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1410426" y="7578840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2453" y="97147"/>
                  </a:moveTo>
                  <a:lnTo>
                    <a:pt x="292453" y="0"/>
                  </a:lnTo>
                </a:path>
                <a:path w="316229" h="103504">
                  <a:moveTo>
                    <a:pt x="0" y="23274"/>
                  </a:moveTo>
                  <a:lnTo>
                    <a:pt x="315728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1410425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1410426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1680616" y="757985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1680617" y="757985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1376019" y="7669916"/>
              <a:ext cx="383540" cy="135890"/>
            </a:xfrm>
            <a:custGeom>
              <a:avLst/>
              <a:gdLst/>
              <a:ahLst/>
              <a:cxnLst/>
              <a:rect l="l" t="t" r="r" b="b"/>
              <a:pathLst>
                <a:path w="383540" h="135890">
                  <a:moveTo>
                    <a:pt x="0" y="0"/>
                  </a:moveTo>
                  <a:lnTo>
                    <a:pt x="0" y="135601"/>
                  </a:lnTo>
                  <a:lnTo>
                    <a:pt x="383529" y="135601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1421557" y="7774147"/>
              <a:ext cx="292735" cy="118745"/>
            </a:xfrm>
            <a:custGeom>
              <a:avLst/>
              <a:gdLst/>
              <a:ahLst/>
              <a:cxnLst/>
              <a:rect l="l" t="t" r="r" b="b"/>
              <a:pathLst>
                <a:path w="292734" h="118745">
                  <a:moveTo>
                    <a:pt x="22262" y="0"/>
                  </a:moveTo>
                  <a:lnTo>
                    <a:pt x="22262" y="118398"/>
                  </a:lnTo>
                </a:path>
                <a:path w="292734" h="118745">
                  <a:moveTo>
                    <a:pt x="270191" y="0"/>
                  </a:moveTo>
                  <a:lnTo>
                    <a:pt x="270191" y="118398"/>
                  </a:lnTo>
                </a:path>
                <a:path w="292734" h="118745">
                  <a:moveTo>
                    <a:pt x="0" y="96135"/>
                  </a:moveTo>
                  <a:lnTo>
                    <a:pt x="292453" y="961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1421557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1421557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1669485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1669485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4" name="object 2454"/>
          <p:cNvSpPr txBox="1"/>
          <p:nvPr/>
        </p:nvSpPr>
        <p:spPr>
          <a:xfrm>
            <a:off x="11490551" y="7773047"/>
            <a:ext cx="15240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455" name="object 2455"/>
          <p:cNvGrpSpPr/>
          <p:nvPr/>
        </p:nvGrpSpPr>
        <p:grpSpPr>
          <a:xfrm>
            <a:off x="12147939" y="7690968"/>
            <a:ext cx="118110" cy="365125"/>
            <a:chOff x="12147939" y="7690968"/>
            <a:chExt cx="118110" cy="365125"/>
          </a:xfrm>
        </p:grpSpPr>
        <p:sp>
          <p:nvSpPr>
            <p:cNvPr id="2456" name="object 2456"/>
            <p:cNvSpPr/>
            <p:nvPr/>
          </p:nvSpPr>
          <p:spPr>
            <a:xfrm>
              <a:off x="12150162" y="7693191"/>
              <a:ext cx="113664" cy="360680"/>
            </a:xfrm>
            <a:custGeom>
              <a:avLst/>
              <a:gdLst/>
              <a:ahLst/>
              <a:cxnLst/>
              <a:rect l="l" t="t" r="r" b="b"/>
              <a:pathLst>
                <a:path w="113665" h="360679">
                  <a:moveTo>
                    <a:pt x="102207" y="22262"/>
                  </a:moveTo>
                  <a:lnTo>
                    <a:pt x="0" y="22262"/>
                  </a:lnTo>
                </a:path>
                <a:path w="113665" h="360679">
                  <a:moveTo>
                    <a:pt x="113338" y="337991"/>
                  </a:moveTo>
                  <a:lnTo>
                    <a:pt x="0" y="337991"/>
                  </a:lnTo>
                </a:path>
                <a:path w="113665" h="360679">
                  <a:moveTo>
                    <a:pt x="22262" y="0"/>
                  </a:moveTo>
                  <a:lnTo>
                    <a:pt x="22262" y="36025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2150161" y="76931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2150162" y="76931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2150161" y="800892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2150162" y="80089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61" name="object 2461"/>
          <p:cNvSpPr txBox="1"/>
          <p:nvPr/>
        </p:nvSpPr>
        <p:spPr>
          <a:xfrm>
            <a:off x="12094803" y="7791476"/>
            <a:ext cx="95885" cy="1657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462" name="object 2462"/>
          <p:cNvGrpSpPr/>
          <p:nvPr/>
        </p:nvGrpSpPr>
        <p:grpSpPr>
          <a:xfrm>
            <a:off x="4511755" y="7665153"/>
            <a:ext cx="7467600" cy="3745229"/>
            <a:chOff x="4511755" y="7665153"/>
            <a:chExt cx="7467600" cy="3745229"/>
          </a:xfrm>
        </p:grpSpPr>
        <p:sp>
          <p:nvSpPr>
            <p:cNvPr id="2463" name="object 2463"/>
            <p:cNvSpPr/>
            <p:nvPr/>
          </p:nvSpPr>
          <p:spPr>
            <a:xfrm>
              <a:off x="10080722" y="7669916"/>
              <a:ext cx="191770" cy="135890"/>
            </a:xfrm>
            <a:custGeom>
              <a:avLst/>
              <a:gdLst/>
              <a:ahLst/>
              <a:cxnLst/>
              <a:rect l="l" t="t" r="r" b="b"/>
              <a:pathLst>
                <a:path w="191770" h="135890">
                  <a:moveTo>
                    <a:pt x="0" y="0"/>
                  </a:moveTo>
                  <a:lnTo>
                    <a:pt x="0" y="135601"/>
                  </a:lnTo>
                  <a:lnTo>
                    <a:pt x="191258" y="135601"/>
                  </a:lnTo>
                  <a:lnTo>
                    <a:pt x="191258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0080722" y="773771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22262" y="0"/>
                  </a:moveTo>
                  <a:lnTo>
                    <a:pt x="0" y="0"/>
                  </a:lnTo>
                </a:path>
                <a:path w="191770">
                  <a:moveTo>
                    <a:pt x="168995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5257761" y="7669916"/>
              <a:ext cx="5995035" cy="3651250"/>
            </a:xfrm>
            <a:custGeom>
              <a:avLst/>
              <a:gdLst/>
              <a:ahLst/>
              <a:cxnLst/>
              <a:rect l="l" t="t" r="r" b="b"/>
              <a:pathLst>
                <a:path w="5995034" h="3651250">
                  <a:moveTo>
                    <a:pt x="3306045" y="0"/>
                  </a:moveTo>
                  <a:lnTo>
                    <a:pt x="3306045" y="135601"/>
                  </a:lnTo>
                  <a:lnTo>
                    <a:pt x="3497303" y="135601"/>
                  </a:lnTo>
                  <a:lnTo>
                    <a:pt x="3497303" y="0"/>
                  </a:lnTo>
                  <a:lnTo>
                    <a:pt x="3306045" y="0"/>
                  </a:lnTo>
                </a:path>
                <a:path w="5995034" h="3651250">
                  <a:moveTo>
                    <a:pt x="980580" y="0"/>
                  </a:moveTo>
                  <a:lnTo>
                    <a:pt x="980580" y="135601"/>
                  </a:lnTo>
                  <a:lnTo>
                    <a:pt x="1171839" y="135601"/>
                  </a:lnTo>
                  <a:lnTo>
                    <a:pt x="1171839" y="0"/>
                  </a:lnTo>
                  <a:lnTo>
                    <a:pt x="980580" y="0"/>
                  </a:lnTo>
                </a:path>
                <a:path w="5995034" h="3651250">
                  <a:moveTo>
                    <a:pt x="1675791" y="3516531"/>
                  </a:moveTo>
                  <a:lnTo>
                    <a:pt x="1675791" y="3651120"/>
                  </a:lnTo>
                  <a:lnTo>
                    <a:pt x="1867050" y="3651120"/>
                  </a:lnTo>
                  <a:lnTo>
                    <a:pt x="1867050" y="3516531"/>
                  </a:lnTo>
                  <a:lnTo>
                    <a:pt x="1675791" y="3516531"/>
                  </a:lnTo>
                </a:path>
                <a:path w="5995034" h="3651250">
                  <a:moveTo>
                    <a:pt x="0" y="3516531"/>
                  </a:moveTo>
                  <a:lnTo>
                    <a:pt x="0" y="3651120"/>
                  </a:lnTo>
                  <a:lnTo>
                    <a:pt x="191258" y="3651120"/>
                  </a:lnTo>
                  <a:lnTo>
                    <a:pt x="191258" y="3516531"/>
                  </a:lnTo>
                  <a:lnTo>
                    <a:pt x="0" y="3516531"/>
                  </a:lnTo>
                </a:path>
                <a:path w="5995034" h="3651250">
                  <a:moveTo>
                    <a:pt x="4127749" y="3516531"/>
                  </a:moveTo>
                  <a:lnTo>
                    <a:pt x="4127749" y="3651120"/>
                  </a:lnTo>
                  <a:lnTo>
                    <a:pt x="4319008" y="3651120"/>
                  </a:lnTo>
                  <a:lnTo>
                    <a:pt x="4319008" y="3516531"/>
                  </a:lnTo>
                  <a:lnTo>
                    <a:pt x="4127749" y="3516531"/>
                  </a:lnTo>
                </a:path>
                <a:path w="5995034" h="3651250">
                  <a:moveTo>
                    <a:pt x="5803541" y="3516531"/>
                  </a:moveTo>
                  <a:lnTo>
                    <a:pt x="5803541" y="3651120"/>
                  </a:lnTo>
                  <a:lnTo>
                    <a:pt x="5994799" y="3651120"/>
                  </a:lnTo>
                  <a:lnTo>
                    <a:pt x="5994799" y="3516531"/>
                  </a:lnTo>
                  <a:lnTo>
                    <a:pt x="5803541" y="3516531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1623948" y="1109435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103219"/>
                  </a:moveTo>
                  <a:lnTo>
                    <a:pt x="23274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3274"/>
                  </a:moveTo>
                  <a:lnTo>
                    <a:pt x="315728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1623947" y="1109537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1623948" y="1109537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1490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14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1895150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1895151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1590553" y="11186447"/>
              <a:ext cx="383540" cy="134620"/>
            </a:xfrm>
            <a:custGeom>
              <a:avLst/>
              <a:gdLst/>
              <a:ahLst/>
              <a:cxnLst/>
              <a:rect l="l" t="t" r="r" b="b"/>
              <a:pathLst>
                <a:path w="383540" h="134620">
                  <a:moveTo>
                    <a:pt x="0" y="0"/>
                  </a:moveTo>
                  <a:lnTo>
                    <a:pt x="0" y="134589"/>
                  </a:lnTo>
                  <a:lnTo>
                    <a:pt x="383529" y="134589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0148522" y="11094359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2262" y="103219"/>
                  </a:moveTo>
                  <a:lnTo>
                    <a:pt x="22262" y="0"/>
                  </a:lnTo>
                </a:path>
                <a:path w="314959" h="103504">
                  <a:moveTo>
                    <a:pt x="292453" y="97147"/>
                  </a:moveTo>
                  <a:lnTo>
                    <a:pt x="292453" y="0"/>
                  </a:lnTo>
                </a:path>
                <a:path w="314959" h="103504">
                  <a:moveTo>
                    <a:pt x="0" y="23274"/>
                  </a:moveTo>
                  <a:lnTo>
                    <a:pt x="314716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0148522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0148522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0418713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0418714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0114116" y="11186447"/>
              <a:ext cx="383540" cy="134620"/>
            </a:xfrm>
            <a:custGeom>
              <a:avLst/>
              <a:gdLst/>
              <a:ahLst/>
              <a:cxnLst/>
              <a:rect l="l" t="t" r="r" b="b"/>
              <a:pathLst>
                <a:path w="383540" h="134620">
                  <a:moveTo>
                    <a:pt x="0" y="0"/>
                  </a:moveTo>
                  <a:lnTo>
                    <a:pt x="0" y="134589"/>
                  </a:lnTo>
                  <a:lnTo>
                    <a:pt x="383529" y="134589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0159654" y="11290678"/>
              <a:ext cx="292735" cy="117475"/>
            </a:xfrm>
            <a:custGeom>
              <a:avLst/>
              <a:gdLst/>
              <a:ahLst/>
              <a:cxnLst/>
              <a:rect l="l" t="t" r="r" b="b"/>
              <a:pathLst>
                <a:path w="292734" h="117475">
                  <a:moveTo>
                    <a:pt x="22262" y="0"/>
                  </a:moveTo>
                  <a:lnTo>
                    <a:pt x="22262" y="117386"/>
                  </a:lnTo>
                </a:path>
                <a:path w="292734" h="117475">
                  <a:moveTo>
                    <a:pt x="270191" y="0"/>
                  </a:moveTo>
                  <a:lnTo>
                    <a:pt x="270191" y="117386"/>
                  </a:lnTo>
                </a:path>
                <a:path w="292734" h="117475">
                  <a:moveTo>
                    <a:pt x="0" y="95123"/>
                  </a:moveTo>
                  <a:lnTo>
                    <a:pt x="292453" y="951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0159653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0159654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0407582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0407582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6047084" y="11094359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60" h="103504">
                  <a:moveTo>
                    <a:pt x="22262" y="103219"/>
                  </a:moveTo>
                  <a:lnTo>
                    <a:pt x="22262" y="0"/>
                  </a:lnTo>
                </a:path>
                <a:path w="314960" h="103504">
                  <a:moveTo>
                    <a:pt x="292453" y="97147"/>
                  </a:moveTo>
                  <a:lnTo>
                    <a:pt x="292453" y="0"/>
                  </a:lnTo>
                </a:path>
                <a:path w="314960" h="103504">
                  <a:moveTo>
                    <a:pt x="0" y="23274"/>
                  </a:moveTo>
                  <a:lnTo>
                    <a:pt x="314716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6047083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6047084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6317274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6317275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6012677" y="11186447"/>
              <a:ext cx="383540" cy="134620"/>
            </a:xfrm>
            <a:custGeom>
              <a:avLst/>
              <a:gdLst/>
              <a:ahLst/>
              <a:cxnLst/>
              <a:rect l="l" t="t" r="r" b="b"/>
              <a:pathLst>
                <a:path w="383539" h="134620">
                  <a:moveTo>
                    <a:pt x="0" y="0"/>
                  </a:moveTo>
                  <a:lnTo>
                    <a:pt x="0" y="134589"/>
                  </a:lnTo>
                  <a:lnTo>
                    <a:pt x="383529" y="134589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6058215" y="11290678"/>
              <a:ext cx="292735" cy="117475"/>
            </a:xfrm>
            <a:custGeom>
              <a:avLst/>
              <a:gdLst/>
              <a:ahLst/>
              <a:cxnLst/>
              <a:rect l="l" t="t" r="r" b="b"/>
              <a:pathLst>
                <a:path w="292735" h="117475">
                  <a:moveTo>
                    <a:pt x="22262" y="0"/>
                  </a:moveTo>
                  <a:lnTo>
                    <a:pt x="22262" y="117386"/>
                  </a:lnTo>
                </a:path>
                <a:path w="292735" h="117475">
                  <a:moveTo>
                    <a:pt x="270191" y="0"/>
                  </a:moveTo>
                  <a:lnTo>
                    <a:pt x="270191" y="117386"/>
                  </a:lnTo>
                </a:path>
                <a:path w="292735" h="117475">
                  <a:moveTo>
                    <a:pt x="0" y="95123"/>
                  </a:moveTo>
                  <a:lnTo>
                    <a:pt x="292453" y="951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6058215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6058215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6306143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6306143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4537252" y="11186447"/>
              <a:ext cx="382905" cy="134620"/>
            </a:xfrm>
            <a:custGeom>
              <a:avLst/>
              <a:gdLst/>
              <a:ahLst/>
              <a:cxnLst/>
              <a:rect l="l" t="t" r="r" b="b"/>
              <a:pathLst>
                <a:path w="382904" h="134620">
                  <a:moveTo>
                    <a:pt x="0" y="0"/>
                  </a:moveTo>
                  <a:lnTo>
                    <a:pt x="0" y="134589"/>
                  </a:lnTo>
                  <a:lnTo>
                    <a:pt x="382517" y="134589"/>
                  </a:lnTo>
                  <a:lnTo>
                    <a:pt x="382517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4513977" y="11335204"/>
              <a:ext cx="428625" cy="73025"/>
            </a:xfrm>
            <a:custGeom>
              <a:avLst/>
              <a:gdLst/>
              <a:ahLst/>
              <a:cxnLst/>
              <a:rect l="l" t="t" r="r" b="b"/>
              <a:pathLst>
                <a:path w="428625" h="73025">
                  <a:moveTo>
                    <a:pt x="23274" y="0"/>
                  </a:moveTo>
                  <a:lnTo>
                    <a:pt x="23274" y="72860"/>
                  </a:lnTo>
                </a:path>
                <a:path w="428625" h="73025">
                  <a:moveTo>
                    <a:pt x="405792" y="0"/>
                  </a:moveTo>
                  <a:lnTo>
                    <a:pt x="405792" y="72860"/>
                  </a:lnTo>
                </a:path>
                <a:path w="428625" h="73025">
                  <a:moveTo>
                    <a:pt x="0" y="50597"/>
                  </a:moveTo>
                  <a:lnTo>
                    <a:pt x="428055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4513977" y="11362526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1490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4513977" y="11362526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4897507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4897507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4863100" y="1005710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103219"/>
                  </a:moveTo>
                  <a:lnTo>
                    <a:pt x="23274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4864112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4864112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5134303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5134303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4829706" y="10148185"/>
              <a:ext cx="383540" cy="135890"/>
            </a:xfrm>
            <a:custGeom>
              <a:avLst/>
              <a:gdLst/>
              <a:ahLst/>
              <a:cxnLst/>
              <a:rect l="l" t="t" r="r" b="b"/>
              <a:pathLst>
                <a:path w="383539" h="135890">
                  <a:moveTo>
                    <a:pt x="0" y="0"/>
                  </a:moveTo>
                  <a:lnTo>
                    <a:pt x="0" y="135601"/>
                  </a:lnTo>
                  <a:lnTo>
                    <a:pt x="383529" y="135601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4807443" y="10297953"/>
              <a:ext cx="428625" cy="72390"/>
            </a:xfrm>
            <a:custGeom>
              <a:avLst/>
              <a:gdLst/>
              <a:ahLst/>
              <a:cxnLst/>
              <a:rect l="l" t="t" r="r" b="b"/>
              <a:pathLst>
                <a:path w="428625" h="72390">
                  <a:moveTo>
                    <a:pt x="22262" y="0"/>
                  </a:moveTo>
                  <a:lnTo>
                    <a:pt x="22262" y="71848"/>
                  </a:lnTo>
                </a:path>
                <a:path w="428625" h="72390">
                  <a:moveTo>
                    <a:pt x="405792" y="0"/>
                  </a:moveTo>
                  <a:lnTo>
                    <a:pt x="405792" y="71848"/>
                  </a:lnTo>
                </a:path>
                <a:path w="428625" h="72390">
                  <a:moveTo>
                    <a:pt x="0" y="49585"/>
                  </a:moveTo>
                  <a:lnTo>
                    <a:pt x="428055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4807443" y="103252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4807443" y="103252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5189961" y="1032527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5189961" y="1032527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11" name="object 2511"/>
          <p:cNvSpPr txBox="1"/>
          <p:nvPr/>
        </p:nvSpPr>
        <p:spPr>
          <a:xfrm>
            <a:off x="4939178" y="10251316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512" name="object 2512"/>
          <p:cNvGrpSpPr/>
          <p:nvPr/>
        </p:nvGrpSpPr>
        <p:grpSpPr>
          <a:xfrm>
            <a:off x="3935955" y="9604568"/>
            <a:ext cx="1302385" cy="974725"/>
            <a:chOff x="3935955" y="9604568"/>
            <a:chExt cx="1302385" cy="974725"/>
          </a:xfrm>
        </p:grpSpPr>
        <p:sp>
          <p:nvSpPr>
            <p:cNvPr id="2513" name="object 2513"/>
            <p:cNvSpPr/>
            <p:nvPr/>
          </p:nvSpPr>
          <p:spPr>
            <a:xfrm>
              <a:off x="4569635" y="10225093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59">
                  <a:moveTo>
                    <a:pt x="103219" y="292453"/>
                  </a:moveTo>
                  <a:lnTo>
                    <a:pt x="0" y="292453"/>
                  </a:lnTo>
                </a:path>
                <a:path w="103504" h="314959">
                  <a:moveTo>
                    <a:pt x="97147" y="22262"/>
                  </a:moveTo>
                  <a:lnTo>
                    <a:pt x="0" y="22262"/>
                  </a:lnTo>
                </a:path>
                <a:path w="103504" h="314959">
                  <a:moveTo>
                    <a:pt x="22262" y="31471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4569635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4569635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4569635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4569635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4660710" y="10190687"/>
              <a:ext cx="135890" cy="383540"/>
            </a:xfrm>
            <a:custGeom>
              <a:avLst/>
              <a:gdLst/>
              <a:ahLst/>
              <a:cxnLst/>
              <a:rect l="l" t="t" r="r" b="b"/>
              <a:pathLst>
                <a:path w="135889" h="383540">
                  <a:moveTo>
                    <a:pt x="0" y="383529"/>
                  </a:moveTo>
                  <a:lnTo>
                    <a:pt x="135601" y="383529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4863101" y="9606791"/>
              <a:ext cx="316230" cy="102235"/>
            </a:xfrm>
            <a:custGeom>
              <a:avLst/>
              <a:gdLst/>
              <a:ahLst/>
              <a:cxnLst/>
              <a:rect l="l" t="t" r="r" b="b"/>
              <a:pathLst>
                <a:path w="316229" h="102234">
                  <a:moveTo>
                    <a:pt x="23274" y="102207"/>
                  </a:moveTo>
                  <a:lnTo>
                    <a:pt x="23274" y="0"/>
                  </a:lnTo>
                </a:path>
                <a:path w="316229" h="102234">
                  <a:moveTo>
                    <a:pt x="293465" y="96135"/>
                  </a:moveTo>
                  <a:lnTo>
                    <a:pt x="293465" y="0"/>
                  </a:lnTo>
                </a:path>
                <a:path w="316229" h="10223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4864112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486411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513430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5134304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4829706" y="9697866"/>
              <a:ext cx="383540" cy="134620"/>
            </a:xfrm>
            <a:custGeom>
              <a:avLst/>
              <a:gdLst/>
              <a:ahLst/>
              <a:cxnLst/>
              <a:rect l="l" t="t" r="r" b="b"/>
              <a:pathLst>
                <a:path w="383539" h="134620">
                  <a:moveTo>
                    <a:pt x="0" y="0"/>
                  </a:moveTo>
                  <a:lnTo>
                    <a:pt x="0" y="134589"/>
                  </a:lnTo>
                  <a:lnTo>
                    <a:pt x="383529" y="134589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4807443" y="9846623"/>
              <a:ext cx="428625" cy="73025"/>
            </a:xfrm>
            <a:custGeom>
              <a:avLst/>
              <a:gdLst/>
              <a:ahLst/>
              <a:cxnLst/>
              <a:rect l="l" t="t" r="r" b="b"/>
              <a:pathLst>
                <a:path w="428625" h="73025">
                  <a:moveTo>
                    <a:pt x="22262" y="0"/>
                  </a:moveTo>
                  <a:lnTo>
                    <a:pt x="22262" y="72860"/>
                  </a:lnTo>
                </a:path>
                <a:path w="428625" h="73025">
                  <a:moveTo>
                    <a:pt x="405792" y="0"/>
                  </a:moveTo>
                  <a:lnTo>
                    <a:pt x="405792" y="72860"/>
                  </a:lnTo>
                </a:path>
                <a:path w="428625" h="73025">
                  <a:moveTo>
                    <a:pt x="0" y="50597"/>
                  </a:moveTo>
                  <a:lnTo>
                    <a:pt x="428055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4807443" y="987495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4807443" y="987495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5189961" y="987495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5189961" y="987495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3938177" y="9669532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2453"/>
                  </a:moveTo>
                  <a:lnTo>
                    <a:pt x="0" y="292453"/>
                  </a:lnTo>
                </a:path>
                <a:path w="103504" h="316229">
                  <a:moveTo>
                    <a:pt x="97147" y="22262"/>
                  </a:moveTo>
                  <a:lnTo>
                    <a:pt x="0" y="22262"/>
                  </a:lnTo>
                </a:path>
                <a:path w="103504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3938177" y="99397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3938177" y="99397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3938177" y="966953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3938177" y="966953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4029253" y="9635125"/>
              <a:ext cx="135890" cy="383540"/>
            </a:xfrm>
            <a:custGeom>
              <a:avLst/>
              <a:gdLst/>
              <a:ahLst/>
              <a:cxnLst/>
              <a:rect l="l" t="t" r="r" b="b"/>
              <a:pathLst>
                <a:path w="135889" h="383540">
                  <a:moveTo>
                    <a:pt x="0" y="383529"/>
                  </a:moveTo>
                  <a:lnTo>
                    <a:pt x="135601" y="383529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4179022" y="9612862"/>
              <a:ext cx="73025" cy="428625"/>
            </a:xfrm>
            <a:custGeom>
              <a:avLst/>
              <a:gdLst/>
              <a:ahLst/>
              <a:cxnLst/>
              <a:rect l="l" t="t" r="r" b="b"/>
              <a:pathLst>
                <a:path w="73025" h="428625">
                  <a:moveTo>
                    <a:pt x="0" y="405792"/>
                  </a:moveTo>
                  <a:lnTo>
                    <a:pt x="72860" y="405792"/>
                  </a:lnTo>
                </a:path>
                <a:path w="73025" h="428625">
                  <a:moveTo>
                    <a:pt x="0" y="22262"/>
                  </a:moveTo>
                  <a:lnTo>
                    <a:pt x="72860" y="22262"/>
                  </a:lnTo>
                </a:path>
                <a:path w="73025" h="428625">
                  <a:moveTo>
                    <a:pt x="50597" y="428055"/>
                  </a:moveTo>
                  <a:lnTo>
                    <a:pt x="505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4206344" y="999639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4206344" y="999639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4206344" y="961286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4206344" y="961286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45537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1" name="object 2541"/>
          <p:cNvSpPr txBox="1"/>
          <p:nvPr/>
        </p:nvSpPr>
        <p:spPr>
          <a:xfrm>
            <a:off x="4150985" y="974803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542" name="object 2542"/>
          <p:cNvGrpSpPr/>
          <p:nvPr/>
        </p:nvGrpSpPr>
        <p:grpSpPr>
          <a:xfrm>
            <a:off x="4137829" y="8683693"/>
            <a:ext cx="228600" cy="433070"/>
            <a:chOff x="4137829" y="8683693"/>
            <a:chExt cx="228600" cy="433070"/>
          </a:xfrm>
        </p:grpSpPr>
        <p:sp>
          <p:nvSpPr>
            <p:cNvPr id="2543" name="object 2543"/>
            <p:cNvSpPr/>
            <p:nvPr/>
          </p:nvSpPr>
          <p:spPr>
            <a:xfrm>
              <a:off x="4142591" y="8708178"/>
              <a:ext cx="134620" cy="383540"/>
            </a:xfrm>
            <a:custGeom>
              <a:avLst/>
              <a:gdLst/>
              <a:ahLst/>
              <a:cxnLst/>
              <a:rect l="l" t="t" r="r" b="b"/>
              <a:pathLst>
                <a:path w="134620" h="383540">
                  <a:moveTo>
                    <a:pt x="0" y="383529"/>
                  </a:moveTo>
                  <a:lnTo>
                    <a:pt x="134589" y="383529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4291348" y="8685915"/>
              <a:ext cx="73025" cy="428625"/>
            </a:xfrm>
            <a:custGeom>
              <a:avLst/>
              <a:gdLst/>
              <a:ahLst/>
              <a:cxnLst/>
              <a:rect l="l" t="t" r="r" b="b"/>
              <a:pathLst>
                <a:path w="73025" h="428625">
                  <a:moveTo>
                    <a:pt x="0" y="405792"/>
                  </a:moveTo>
                  <a:lnTo>
                    <a:pt x="72860" y="405792"/>
                  </a:lnTo>
                </a:path>
                <a:path w="73025" h="428625">
                  <a:moveTo>
                    <a:pt x="0" y="22262"/>
                  </a:moveTo>
                  <a:lnTo>
                    <a:pt x="72860" y="22262"/>
                  </a:lnTo>
                </a:path>
                <a:path w="73025" h="428625">
                  <a:moveTo>
                    <a:pt x="50597" y="428055"/>
                  </a:moveTo>
                  <a:lnTo>
                    <a:pt x="505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4319683" y="906843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4319683" y="906843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4319683" y="868591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4319683" y="868591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9" name="object 2549"/>
          <p:cNvSpPr txBox="1"/>
          <p:nvPr/>
        </p:nvSpPr>
        <p:spPr>
          <a:xfrm>
            <a:off x="4264323" y="882007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550" name="object 2550"/>
          <p:cNvGrpSpPr/>
          <p:nvPr/>
        </p:nvGrpSpPr>
        <p:grpSpPr>
          <a:xfrm>
            <a:off x="4993940" y="8503565"/>
            <a:ext cx="228600" cy="433070"/>
            <a:chOff x="4993940" y="8503565"/>
            <a:chExt cx="228600" cy="433070"/>
          </a:xfrm>
        </p:grpSpPr>
        <p:sp>
          <p:nvSpPr>
            <p:cNvPr id="2551" name="object 2551"/>
            <p:cNvSpPr/>
            <p:nvPr/>
          </p:nvSpPr>
          <p:spPr>
            <a:xfrm>
              <a:off x="4998702" y="8528050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89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5148471" y="8505787"/>
              <a:ext cx="72390" cy="428625"/>
            </a:xfrm>
            <a:custGeom>
              <a:avLst/>
              <a:gdLst/>
              <a:ahLst/>
              <a:cxnLst/>
              <a:rect l="l" t="t" r="r" b="b"/>
              <a:pathLst>
                <a:path w="72389" h="428625">
                  <a:moveTo>
                    <a:pt x="0" y="404780"/>
                  </a:moveTo>
                  <a:lnTo>
                    <a:pt x="71848" y="404780"/>
                  </a:lnTo>
                </a:path>
                <a:path w="72389" h="428625">
                  <a:moveTo>
                    <a:pt x="0" y="22262"/>
                  </a:moveTo>
                  <a:lnTo>
                    <a:pt x="71848" y="22262"/>
                  </a:lnTo>
                </a:path>
                <a:path w="72389" h="428625">
                  <a:moveTo>
                    <a:pt x="49585" y="428055"/>
                  </a:moveTo>
                  <a:lnTo>
                    <a:pt x="495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5175793" y="888830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5175794" y="888830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5175793" y="85057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5175794" y="85057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57" name="object 2557"/>
          <p:cNvSpPr txBox="1"/>
          <p:nvPr/>
        </p:nvSpPr>
        <p:spPr>
          <a:xfrm>
            <a:off x="5120434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558" name="object 2558"/>
          <p:cNvGrpSpPr/>
          <p:nvPr/>
        </p:nvGrpSpPr>
        <p:grpSpPr>
          <a:xfrm>
            <a:off x="5536862" y="8559223"/>
            <a:ext cx="106680" cy="320675"/>
            <a:chOff x="5536862" y="8559223"/>
            <a:chExt cx="106680" cy="320675"/>
          </a:xfrm>
        </p:grpSpPr>
        <p:sp>
          <p:nvSpPr>
            <p:cNvPr id="2559" name="object 2559"/>
            <p:cNvSpPr/>
            <p:nvPr/>
          </p:nvSpPr>
          <p:spPr>
            <a:xfrm>
              <a:off x="5539084" y="8561445"/>
              <a:ext cx="102235" cy="316230"/>
            </a:xfrm>
            <a:custGeom>
              <a:avLst/>
              <a:gdLst/>
              <a:ahLst/>
              <a:cxnLst/>
              <a:rect l="l" t="t" r="r" b="b"/>
              <a:pathLst>
                <a:path w="102235" h="316229">
                  <a:moveTo>
                    <a:pt x="102207" y="293465"/>
                  </a:moveTo>
                  <a:lnTo>
                    <a:pt x="0" y="293465"/>
                  </a:lnTo>
                </a:path>
                <a:path w="102235" h="316229">
                  <a:moveTo>
                    <a:pt x="96135" y="23274"/>
                  </a:moveTo>
                  <a:lnTo>
                    <a:pt x="0" y="23274"/>
                  </a:lnTo>
                </a:path>
                <a:path w="102235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5539084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5539084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5539084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5539084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64" name="object 2564"/>
          <p:cNvSpPr txBox="1"/>
          <p:nvPr/>
        </p:nvSpPr>
        <p:spPr>
          <a:xfrm>
            <a:off x="5483724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565" name="object 2565"/>
          <p:cNvGrpSpPr/>
          <p:nvPr/>
        </p:nvGrpSpPr>
        <p:grpSpPr>
          <a:xfrm>
            <a:off x="5625397" y="8523288"/>
            <a:ext cx="2394585" cy="392430"/>
            <a:chOff x="5625397" y="8523288"/>
            <a:chExt cx="2394585" cy="392430"/>
          </a:xfrm>
        </p:grpSpPr>
        <p:sp>
          <p:nvSpPr>
            <p:cNvPr id="2566" name="object 2566"/>
            <p:cNvSpPr/>
            <p:nvPr/>
          </p:nvSpPr>
          <p:spPr>
            <a:xfrm>
              <a:off x="5630160" y="8528050"/>
              <a:ext cx="134620" cy="382905"/>
            </a:xfrm>
            <a:custGeom>
              <a:avLst/>
              <a:gdLst/>
              <a:ahLst/>
              <a:cxnLst/>
              <a:rect l="l" t="t" r="r" b="b"/>
              <a:pathLst>
                <a:path w="134620" h="382904">
                  <a:moveTo>
                    <a:pt x="0" y="382517"/>
                  </a:moveTo>
                  <a:lnTo>
                    <a:pt x="134589" y="382517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6169530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6169530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6169530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6169530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6169530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6260605" y="8528050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89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7025641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7025640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7025641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7025640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7025641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7116716" y="8528050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90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9" name="object 257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7220947" y="8606982"/>
              <a:ext cx="118398" cy="224653"/>
            </a:xfrm>
            <a:prstGeom prst="rect">
              <a:avLst/>
            </a:prstGeom>
          </p:spPr>
        </p:pic>
        <p:sp>
          <p:nvSpPr>
            <p:cNvPr id="2580" name="object 2580"/>
            <p:cNvSpPr/>
            <p:nvPr/>
          </p:nvSpPr>
          <p:spPr>
            <a:xfrm>
              <a:off x="7914134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7914134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7914134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7914134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7914134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5" name="object 2585"/>
          <p:cNvSpPr txBox="1"/>
          <p:nvPr/>
        </p:nvSpPr>
        <p:spPr>
          <a:xfrm>
            <a:off x="7858774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586" name="object 2586"/>
          <p:cNvGrpSpPr/>
          <p:nvPr/>
        </p:nvGrpSpPr>
        <p:grpSpPr>
          <a:xfrm>
            <a:off x="8000447" y="8523288"/>
            <a:ext cx="226695" cy="392430"/>
            <a:chOff x="8000447" y="8523288"/>
            <a:chExt cx="226695" cy="392430"/>
          </a:xfrm>
        </p:grpSpPr>
        <p:sp>
          <p:nvSpPr>
            <p:cNvPr id="2587" name="object 2587"/>
            <p:cNvSpPr/>
            <p:nvPr/>
          </p:nvSpPr>
          <p:spPr>
            <a:xfrm>
              <a:off x="8005209" y="8528050"/>
              <a:ext cx="134620" cy="382905"/>
            </a:xfrm>
            <a:custGeom>
              <a:avLst/>
              <a:gdLst/>
              <a:ahLst/>
              <a:cxnLst/>
              <a:rect l="l" t="t" r="r" b="b"/>
              <a:pathLst>
                <a:path w="134620" h="382904">
                  <a:moveTo>
                    <a:pt x="0" y="382517"/>
                  </a:moveTo>
                  <a:lnTo>
                    <a:pt x="134589" y="382517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8" name="object 258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8109440" y="8606982"/>
              <a:ext cx="117386" cy="224653"/>
            </a:xfrm>
            <a:prstGeom prst="rect">
              <a:avLst/>
            </a:prstGeom>
          </p:spPr>
        </p:pic>
      </p:grpSp>
      <p:sp>
        <p:nvSpPr>
          <p:cNvPr id="2589" name="object 2589"/>
          <p:cNvSpPr txBox="1"/>
          <p:nvPr/>
        </p:nvSpPr>
        <p:spPr>
          <a:xfrm>
            <a:off x="8126941" y="865131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590" name="object 2590"/>
          <p:cNvGrpSpPr/>
          <p:nvPr/>
        </p:nvGrpSpPr>
        <p:grpSpPr>
          <a:xfrm>
            <a:off x="8533249" y="8559223"/>
            <a:ext cx="107950" cy="320675"/>
            <a:chOff x="8533249" y="8559223"/>
            <a:chExt cx="107950" cy="320675"/>
          </a:xfrm>
        </p:grpSpPr>
        <p:sp>
          <p:nvSpPr>
            <p:cNvPr id="2591" name="object 2591"/>
            <p:cNvSpPr/>
            <p:nvPr/>
          </p:nvSpPr>
          <p:spPr>
            <a:xfrm>
              <a:off x="8535472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8536483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8536484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8536483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8536484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6" name="object 2596"/>
          <p:cNvSpPr txBox="1"/>
          <p:nvPr/>
        </p:nvSpPr>
        <p:spPr>
          <a:xfrm>
            <a:off x="8481124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597" name="object 2597"/>
          <p:cNvGrpSpPr/>
          <p:nvPr/>
        </p:nvGrpSpPr>
        <p:grpSpPr>
          <a:xfrm>
            <a:off x="8621785" y="8523288"/>
            <a:ext cx="227965" cy="392430"/>
            <a:chOff x="8621785" y="8523288"/>
            <a:chExt cx="227965" cy="392430"/>
          </a:xfrm>
        </p:grpSpPr>
        <p:sp>
          <p:nvSpPr>
            <p:cNvPr id="2598" name="object 2598"/>
            <p:cNvSpPr/>
            <p:nvPr/>
          </p:nvSpPr>
          <p:spPr>
            <a:xfrm>
              <a:off x="8626547" y="8528050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90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9" name="object 259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730778" y="8606982"/>
              <a:ext cx="118398" cy="224653"/>
            </a:xfrm>
            <a:prstGeom prst="rect">
              <a:avLst/>
            </a:prstGeom>
          </p:spPr>
        </p:pic>
      </p:grpSp>
      <p:sp>
        <p:nvSpPr>
          <p:cNvPr id="2600" name="object 2600"/>
          <p:cNvSpPr txBox="1"/>
          <p:nvPr/>
        </p:nvSpPr>
        <p:spPr>
          <a:xfrm>
            <a:off x="8748279" y="865131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601" name="object 2601"/>
          <p:cNvGrpSpPr/>
          <p:nvPr/>
        </p:nvGrpSpPr>
        <p:grpSpPr>
          <a:xfrm>
            <a:off x="9164707" y="8523288"/>
            <a:ext cx="1595755" cy="392430"/>
            <a:chOff x="9164707" y="8523288"/>
            <a:chExt cx="1595755" cy="392430"/>
          </a:xfrm>
        </p:grpSpPr>
        <p:sp>
          <p:nvSpPr>
            <p:cNvPr id="2602" name="object 2602"/>
            <p:cNvSpPr/>
            <p:nvPr/>
          </p:nvSpPr>
          <p:spPr>
            <a:xfrm>
              <a:off x="9166929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9166929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9166929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9166929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9166929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9258005" y="8528050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90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8" name="object 260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362236" y="8606982"/>
              <a:ext cx="117386" cy="224653"/>
            </a:xfrm>
            <a:prstGeom prst="rect">
              <a:avLst/>
            </a:prstGeom>
          </p:spPr>
        </p:pic>
        <p:sp>
          <p:nvSpPr>
            <p:cNvPr id="2609" name="object 2609"/>
            <p:cNvSpPr/>
            <p:nvPr/>
          </p:nvSpPr>
          <p:spPr>
            <a:xfrm>
              <a:off x="10023040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0023040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0023040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0023040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0023040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0114116" y="8528050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90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5" name="object 261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218347" y="8606982"/>
              <a:ext cx="118398" cy="224653"/>
            </a:xfrm>
            <a:prstGeom prst="rect">
              <a:avLst/>
            </a:prstGeom>
          </p:spPr>
        </p:pic>
        <p:sp>
          <p:nvSpPr>
            <p:cNvPr id="2616" name="object 2616"/>
            <p:cNvSpPr/>
            <p:nvPr/>
          </p:nvSpPr>
          <p:spPr>
            <a:xfrm>
              <a:off x="10654498" y="8854911"/>
              <a:ext cx="103505" cy="0"/>
            </a:xfrm>
            <a:custGeom>
              <a:avLst/>
              <a:gdLst/>
              <a:ahLst/>
              <a:cxnLst/>
              <a:rect l="l" t="t" r="r" b="b"/>
              <a:pathLst>
                <a:path w="103504">
                  <a:moveTo>
                    <a:pt x="1032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17" name="object 2617"/>
          <p:cNvSpPr txBox="1"/>
          <p:nvPr/>
        </p:nvSpPr>
        <p:spPr>
          <a:xfrm>
            <a:off x="10227325" y="8105998"/>
            <a:ext cx="102870" cy="33401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  <a:tabLst>
                <a:tab pos="320675" algn="l"/>
              </a:tabLst>
            </a:pPr>
            <a:r>
              <a:rPr sz="55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550">
              <a:latin typeface="Times New Roman"/>
              <a:cs typeface="Times New Roman"/>
            </a:endParaRPr>
          </a:p>
        </p:txBody>
      </p:sp>
      <p:grpSp>
        <p:nvGrpSpPr>
          <p:cNvPr id="2618" name="object 2618"/>
          <p:cNvGrpSpPr/>
          <p:nvPr/>
        </p:nvGrpSpPr>
        <p:grpSpPr>
          <a:xfrm>
            <a:off x="6043849" y="7642890"/>
            <a:ext cx="7014845" cy="3308985"/>
            <a:chOff x="6043849" y="7642890"/>
            <a:chExt cx="7014845" cy="3308985"/>
          </a:xfrm>
        </p:grpSpPr>
        <p:sp>
          <p:nvSpPr>
            <p:cNvPr id="2619" name="object 2619"/>
            <p:cNvSpPr/>
            <p:nvPr/>
          </p:nvSpPr>
          <p:spPr>
            <a:xfrm>
              <a:off x="10654498" y="8561445"/>
              <a:ext cx="97155" cy="316230"/>
            </a:xfrm>
            <a:custGeom>
              <a:avLst/>
              <a:gdLst/>
              <a:ahLst/>
              <a:cxnLst/>
              <a:rect l="l" t="t" r="r" b="b"/>
              <a:pathLst>
                <a:path w="97154" h="316229">
                  <a:moveTo>
                    <a:pt x="97147" y="23274"/>
                  </a:moveTo>
                  <a:lnTo>
                    <a:pt x="0" y="23274"/>
                  </a:lnTo>
                </a:path>
                <a:path w="9715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0654498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0654498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0654498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0654498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0745574" y="8528051"/>
              <a:ext cx="134620" cy="382905"/>
            </a:xfrm>
            <a:custGeom>
              <a:avLst/>
              <a:gdLst/>
              <a:ahLst/>
              <a:cxnLst/>
              <a:rect l="l" t="t" r="r" b="b"/>
              <a:pathLst>
                <a:path w="134620" h="382904">
                  <a:moveTo>
                    <a:pt x="0" y="382517"/>
                  </a:moveTo>
                  <a:lnTo>
                    <a:pt x="134589" y="382517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5" name="object 262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849805" y="8606983"/>
              <a:ext cx="117386" cy="224653"/>
            </a:xfrm>
            <a:prstGeom prst="rect">
              <a:avLst/>
            </a:prstGeom>
          </p:spPr>
        </p:pic>
        <p:sp>
          <p:nvSpPr>
            <p:cNvPr id="2626" name="object 2626"/>
            <p:cNvSpPr/>
            <p:nvPr/>
          </p:nvSpPr>
          <p:spPr>
            <a:xfrm>
              <a:off x="11284944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1284944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1284944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1284944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1284944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1376019" y="8528051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90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2" name="object 263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1480251" y="8606983"/>
              <a:ext cx="118398" cy="224653"/>
            </a:xfrm>
            <a:prstGeom prst="rect">
              <a:avLst/>
            </a:prstGeom>
          </p:spPr>
        </p:pic>
        <p:sp>
          <p:nvSpPr>
            <p:cNvPr id="2633" name="object 2633"/>
            <p:cNvSpPr/>
            <p:nvPr/>
          </p:nvSpPr>
          <p:spPr>
            <a:xfrm>
              <a:off x="12142067" y="8741572"/>
              <a:ext cx="102235" cy="316230"/>
            </a:xfrm>
            <a:custGeom>
              <a:avLst/>
              <a:gdLst/>
              <a:ahLst/>
              <a:cxnLst/>
              <a:rect l="l" t="t" r="r" b="b"/>
              <a:pathLst>
                <a:path w="102234" h="316229">
                  <a:moveTo>
                    <a:pt x="102207" y="293465"/>
                  </a:moveTo>
                  <a:lnTo>
                    <a:pt x="0" y="293465"/>
                  </a:lnTo>
                </a:path>
                <a:path w="102234" h="316229">
                  <a:moveTo>
                    <a:pt x="97147" y="23274"/>
                  </a:moveTo>
                  <a:lnTo>
                    <a:pt x="0" y="23274"/>
                  </a:lnTo>
                </a:path>
                <a:path w="10223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2142066" y="901277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2142067" y="901277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2142066" y="87425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2142067" y="87425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2233142" y="8708178"/>
              <a:ext cx="134620" cy="383540"/>
            </a:xfrm>
            <a:custGeom>
              <a:avLst/>
              <a:gdLst/>
              <a:ahLst/>
              <a:cxnLst/>
              <a:rect l="l" t="t" r="r" b="b"/>
              <a:pathLst>
                <a:path w="134620" h="383540">
                  <a:moveTo>
                    <a:pt x="0" y="383529"/>
                  </a:moveTo>
                  <a:lnTo>
                    <a:pt x="134589" y="383529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9" name="object 263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337373" y="8787110"/>
              <a:ext cx="117386" cy="225665"/>
            </a:xfrm>
            <a:prstGeom prst="rect">
              <a:avLst/>
            </a:prstGeom>
          </p:spPr>
        </p:pic>
        <p:sp>
          <p:nvSpPr>
            <p:cNvPr id="2640" name="object 2640"/>
            <p:cNvSpPr/>
            <p:nvPr/>
          </p:nvSpPr>
          <p:spPr>
            <a:xfrm>
              <a:off x="10654498" y="7682059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59">
                  <a:moveTo>
                    <a:pt x="103219" y="292453"/>
                  </a:moveTo>
                  <a:lnTo>
                    <a:pt x="0" y="292453"/>
                  </a:lnTo>
                </a:path>
                <a:path w="103504" h="314959">
                  <a:moveTo>
                    <a:pt x="97147" y="22262"/>
                  </a:moveTo>
                  <a:lnTo>
                    <a:pt x="0" y="22262"/>
                  </a:lnTo>
                </a:path>
                <a:path w="103504" h="314959">
                  <a:moveTo>
                    <a:pt x="22262" y="31471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0654498" y="795225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0654498" y="795225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0654498" y="768205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0654498" y="768205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0745574" y="7647653"/>
              <a:ext cx="134620" cy="383540"/>
            </a:xfrm>
            <a:custGeom>
              <a:avLst/>
              <a:gdLst/>
              <a:ahLst/>
              <a:cxnLst/>
              <a:rect l="l" t="t" r="r" b="b"/>
              <a:pathLst>
                <a:path w="134620" h="383540">
                  <a:moveTo>
                    <a:pt x="0" y="383529"/>
                  </a:moveTo>
                  <a:lnTo>
                    <a:pt x="134589" y="383529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0849805" y="7693191"/>
              <a:ext cx="117475" cy="292735"/>
            </a:xfrm>
            <a:custGeom>
              <a:avLst/>
              <a:gdLst/>
              <a:ahLst/>
              <a:cxnLst/>
              <a:rect l="l" t="t" r="r" b="b"/>
              <a:pathLst>
                <a:path w="117475" h="292734">
                  <a:moveTo>
                    <a:pt x="0" y="270191"/>
                  </a:moveTo>
                  <a:lnTo>
                    <a:pt x="117386" y="270191"/>
                  </a:lnTo>
                </a:path>
                <a:path w="117475" h="292734">
                  <a:moveTo>
                    <a:pt x="0" y="22262"/>
                  </a:moveTo>
                  <a:lnTo>
                    <a:pt x="117386" y="22262"/>
                  </a:lnTo>
                </a:path>
                <a:path w="117475" h="292734">
                  <a:moveTo>
                    <a:pt x="95123" y="292453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0922665" y="79411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0922665" y="79411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0922665" y="76931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0922665" y="76931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6046072" y="10225093"/>
              <a:ext cx="102235" cy="314960"/>
            </a:xfrm>
            <a:custGeom>
              <a:avLst/>
              <a:gdLst/>
              <a:ahLst/>
              <a:cxnLst/>
              <a:rect l="l" t="t" r="r" b="b"/>
              <a:pathLst>
                <a:path w="102235" h="314959">
                  <a:moveTo>
                    <a:pt x="102207" y="292453"/>
                  </a:moveTo>
                  <a:lnTo>
                    <a:pt x="0" y="292453"/>
                  </a:lnTo>
                </a:path>
                <a:path w="102235" h="314959">
                  <a:moveTo>
                    <a:pt x="97147" y="22262"/>
                  </a:moveTo>
                  <a:lnTo>
                    <a:pt x="0" y="22262"/>
                  </a:lnTo>
                </a:path>
                <a:path w="102235" h="314959">
                  <a:moveTo>
                    <a:pt x="22262" y="31471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6046071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6046072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6046071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6046072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6137147" y="10190687"/>
              <a:ext cx="134620" cy="383540"/>
            </a:xfrm>
            <a:custGeom>
              <a:avLst/>
              <a:gdLst/>
              <a:ahLst/>
              <a:cxnLst/>
              <a:rect l="l" t="t" r="r" b="b"/>
              <a:pathLst>
                <a:path w="134620" h="383540">
                  <a:moveTo>
                    <a:pt x="0" y="383529"/>
                  </a:moveTo>
                  <a:lnTo>
                    <a:pt x="134589" y="383529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0147511" y="10225093"/>
              <a:ext cx="102235" cy="314960"/>
            </a:xfrm>
            <a:custGeom>
              <a:avLst/>
              <a:gdLst/>
              <a:ahLst/>
              <a:cxnLst/>
              <a:rect l="l" t="t" r="r" b="b"/>
              <a:pathLst>
                <a:path w="102234" h="314959">
                  <a:moveTo>
                    <a:pt x="102207" y="292453"/>
                  </a:moveTo>
                  <a:lnTo>
                    <a:pt x="0" y="292453"/>
                  </a:lnTo>
                </a:path>
                <a:path w="102234" h="314959">
                  <a:moveTo>
                    <a:pt x="97147" y="22262"/>
                  </a:moveTo>
                  <a:lnTo>
                    <a:pt x="0" y="22262"/>
                  </a:lnTo>
                </a:path>
                <a:path w="102234" h="314959">
                  <a:moveTo>
                    <a:pt x="22262" y="31471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0147510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0147511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0147510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0147511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0238586" y="10190687"/>
              <a:ext cx="134620" cy="383540"/>
            </a:xfrm>
            <a:custGeom>
              <a:avLst/>
              <a:gdLst/>
              <a:ahLst/>
              <a:cxnLst/>
              <a:rect l="l" t="t" r="r" b="b"/>
              <a:pathLst>
                <a:path w="134620" h="383540">
                  <a:moveTo>
                    <a:pt x="0" y="383529"/>
                  </a:moveTo>
                  <a:lnTo>
                    <a:pt x="134589" y="383529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3" name="object 266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342817" y="10269619"/>
              <a:ext cx="117386" cy="225665"/>
            </a:xfrm>
            <a:prstGeom prst="rect">
              <a:avLst/>
            </a:prstGeom>
          </p:spPr>
        </p:pic>
        <p:sp>
          <p:nvSpPr>
            <p:cNvPr id="2664" name="object 2664"/>
            <p:cNvSpPr/>
            <p:nvPr/>
          </p:nvSpPr>
          <p:spPr>
            <a:xfrm>
              <a:off x="12952640" y="10633921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5" h="316229">
                  <a:moveTo>
                    <a:pt x="103219" y="292453"/>
                  </a:moveTo>
                  <a:lnTo>
                    <a:pt x="0" y="292453"/>
                  </a:lnTo>
                </a:path>
                <a:path w="103505" h="316229">
                  <a:moveTo>
                    <a:pt x="97147" y="22262"/>
                  </a:moveTo>
                  <a:lnTo>
                    <a:pt x="0" y="22262"/>
                  </a:lnTo>
                </a:path>
                <a:path w="103505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2952639" y="1090411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2952640" y="1090411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1490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2952639" y="1063392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2952640" y="1063392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69" name="object 2669"/>
          <p:cNvSpPr txBox="1"/>
          <p:nvPr/>
        </p:nvSpPr>
        <p:spPr>
          <a:xfrm>
            <a:off x="12897280" y="1071242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670" name="object 2670"/>
          <p:cNvGrpSpPr/>
          <p:nvPr/>
        </p:nvGrpSpPr>
        <p:grpSpPr>
          <a:xfrm>
            <a:off x="8956741" y="8911877"/>
            <a:ext cx="4312285" cy="2076450"/>
            <a:chOff x="8956741" y="8911877"/>
            <a:chExt cx="4312285" cy="2076450"/>
          </a:xfrm>
        </p:grpSpPr>
        <p:sp>
          <p:nvSpPr>
            <p:cNvPr id="2671" name="object 2671"/>
            <p:cNvSpPr/>
            <p:nvPr/>
          </p:nvSpPr>
          <p:spPr>
            <a:xfrm>
              <a:off x="13043715" y="10600527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90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3147947" y="10645053"/>
              <a:ext cx="118745" cy="294005"/>
            </a:xfrm>
            <a:custGeom>
              <a:avLst/>
              <a:gdLst/>
              <a:ahLst/>
              <a:cxnLst/>
              <a:rect l="l" t="t" r="r" b="b"/>
              <a:pathLst>
                <a:path w="118744" h="294004">
                  <a:moveTo>
                    <a:pt x="0" y="270191"/>
                  </a:moveTo>
                  <a:lnTo>
                    <a:pt x="118398" y="270191"/>
                  </a:lnTo>
                </a:path>
                <a:path w="118744" h="294004">
                  <a:moveTo>
                    <a:pt x="0" y="22262"/>
                  </a:moveTo>
                  <a:lnTo>
                    <a:pt x="118398" y="22262"/>
                  </a:lnTo>
                </a:path>
                <a:path w="118744" h="294004">
                  <a:moveTo>
                    <a:pt x="95123" y="293465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3220806" y="1089298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3220807" y="1089298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3220806" y="1064505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3220807" y="1064505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19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2952640" y="8950034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5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5" h="316229">
                  <a:moveTo>
                    <a:pt x="97147" y="23274"/>
                  </a:moveTo>
                  <a:lnTo>
                    <a:pt x="0" y="23274"/>
                  </a:lnTo>
                </a:path>
                <a:path w="103505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2952640" y="922123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2952640" y="922123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2952640" y="895003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1490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2952640" y="895003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1490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1490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149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3043715" y="8916640"/>
              <a:ext cx="135890" cy="383540"/>
            </a:xfrm>
            <a:custGeom>
              <a:avLst/>
              <a:gdLst/>
              <a:ahLst/>
              <a:cxnLst/>
              <a:rect l="l" t="t" r="r" b="b"/>
              <a:pathLst>
                <a:path w="135890" h="383540">
                  <a:moveTo>
                    <a:pt x="0" y="383529"/>
                  </a:moveTo>
                  <a:lnTo>
                    <a:pt x="135601" y="383529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3147947" y="8916640"/>
              <a:ext cx="118745" cy="383540"/>
            </a:xfrm>
            <a:custGeom>
              <a:avLst/>
              <a:gdLst/>
              <a:ahLst/>
              <a:cxnLst/>
              <a:rect l="l" t="t" r="r" b="b"/>
              <a:pathLst>
                <a:path w="118744" h="383540">
                  <a:moveTo>
                    <a:pt x="0" y="360254"/>
                  </a:moveTo>
                  <a:lnTo>
                    <a:pt x="118398" y="360254"/>
                  </a:lnTo>
                </a:path>
                <a:path w="118744" h="383540">
                  <a:moveTo>
                    <a:pt x="12143" y="22262"/>
                  </a:moveTo>
                  <a:lnTo>
                    <a:pt x="118398" y="22262"/>
                  </a:lnTo>
                </a:path>
                <a:path w="118744" h="383540">
                  <a:moveTo>
                    <a:pt x="95123" y="383529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3220806" y="925463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3220807" y="925463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3220806" y="891664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3220807" y="891664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19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8995910" y="10057109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2262" y="103219"/>
                  </a:moveTo>
                  <a:lnTo>
                    <a:pt x="22262" y="0"/>
                  </a:lnTo>
                </a:path>
                <a:path w="314959" h="103504">
                  <a:moveTo>
                    <a:pt x="292453" y="97147"/>
                  </a:moveTo>
                  <a:lnTo>
                    <a:pt x="292453" y="0"/>
                  </a:lnTo>
                </a:path>
                <a:path w="314959" h="103504">
                  <a:moveTo>
                    <a:pt x="0" y="22262"/>
                  </a:moveTo>
                  <a:lnTo>
                    <a:pt x="314716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8995910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8995910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9266101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9266101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8961504" y="10148185"/>
              <a:ext cx="383540" cy="135890"/>
            </a:xfrm>
            <a:custGeom>
              <a:avLst/>
              <a:gdLst/>
              <a:ahLst/>
              <a:cxnLst/>
              <a:rect l="l" t="t" r="r" b="b"/>
              <a:pathLst>
                <a:path w="383540" h="135890">
                  <a:moveTo>
                    <a:pt x="0" y="0"/>
                  </a:moveTo>
                  <a:lnTo>
                    <a:pt x="0" y="135601"/>
                  </a:lnTo>
                  <a:lnTo>
                    <a:pt x="383529" y="135601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4" name="object 269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9040436" y="10252416"/>
              <a:ext cx="225665" cy="117386"/>
            </a:xfrm>
            <a:prstGeom prst="rect">
              <a:avLst/>
            </a:prstGeom>
          </p:spPr>
        </p:pic>
      </p:grpSp>
      <p:sp>
        <p:nvSpPr>
          <p:cNvPr id="2695" name="object 2695"/>
          <p:cNvSpPr txBox="1"/>
          <p:nvPr/>
        </p:nvSpPr>
        <p:spPr>
          <a:xfrm>
            <a:off x="9083119" y="10251316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696" name="object 2696"/>
          <p:cNvGrpSpPr/>
          <p:nvPr/>
        </p:nvGrpSpPr>
        <p:grpSpPr>
          <a:xfrm>
            <a:off x="7160528" y="10054887"/>
            <a:ext cx="393065" cy="314960"/>
            <a:chOff x="7160528" y="10054887"/>
            <a:chExt cx="393065" cy="314960"/>
          </a:xfrm>
        </p:grpSpPr>
        <p:sp>
          <p:nvSpPr>
            <p:cNvPr id="2697" name="object 2697"/>
            <p:cNvSpPr/>
            <p:nvPr/>
          </p:nvSpPr>
          <p:spPr>
            <a:xfrm>
              <a:off x="7199696" y="10057109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2262" y="103219"/>
                  </a:moveTo>
                  <a:lnTo>
                    <a:pt x="22262" y="0"/>
                  </a:lnTo>
                </a:path>
                <a:path w="314959" h="103504">
                  <a:moveTo>
                    <a:pt x="292453" y="97147"/>
                  </a:moveTo>
                  <a:lnTo>
                    <a:pt x="292453" y="0"/>
                  </a:lnTo>
                </a:path>
                <a:path w="314959" h="103504">
                  <a:moveTo>
                    <a:pt x="0" y="22262"/>
                  </a:moveTo>
                  <a:lnTo>
                    <a:pt x="314716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7199696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7199696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7469887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7469887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7165290" y="10148185"/>
              <a:ext cx="383540" cy="135890"/>
            </a:xfrm>
            <a:custGeom>
              <a:avLst/>
              <a:gdLst/>
              <a:ahLst/>
              <a:cxnLst/>
              <a:rect l="l" t="t" r="r" b="b"/>
              <a:pathLst>
                <a:path w="383540" h="135890">
                  <a:moveTo>
                    <a:pt x="0" y="0"/>
                  </a:moveTo>
                  <a:lnTo>
                    <a:pt x="0" y="135601"/>
                  </a:lnTo>
                  <a:lnTo>
                    <a:pt x="383529" y="135601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3" name="object 270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7244222" y="10252416"/>
              <a:ext cx="225665" cy="117386"/>
            </a:xfrm>
            <a:prstGeom prst="rect">
              <a:avLst/>
            </a:prstGeom>
          </p:spPr>
        </p:pic>
      </p:grpSp>
      <p:sp>
        <p:nvSpPr>
          <p:cNvPr id="2704" name="object 2704"/>
          <p:cNvSpPr txBox="1"/>
          <p:nvPr/>
        </p:nvSpPr>
        <p:spPr>
          <a:xfrm>
            <a:off x="7286905" y="10251316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705" name="object 2705"/>
          <p:cNvGrpSpPr/>
          <p:nvPr/>
        </p:nvGrpSpPr>
        <p:grpSpPr>
          <a:xfrm>
            <a:off x="3237708" y="8892154"/>
            <a:ext cx="317500" cy="433070"/>
            <a:chOff x="3237708" y="8892154"/>
            <a:chExt cx="317500" cy="433070"/>
          </a:xfrm>
        </p:grpSpPr>
        <p:sp>
          <p:nvSpPr>
            <p:cNvPr id="2706" name="object 2706"/>
            <p:cNvSpPr/>
            <p:nvPr/>
          </p:nvSpPr>
          <p:spPr>
            <a:xfrm>
              <a:off x="3239930" y="8950034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3239930" y="922123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3239930" y="922123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3239930" y="895003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1490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3239930" y="895003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1490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1490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149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3331006" y="8916640"/>
              <a:ext cx="135890" cy="383540"/>
            </a:xfrm>
            <a:custGeom>
              <a:avLst/>
              <a:gdLst/>
              <a:ahLst/>
              <a:cxnLst/>
              <a:rect l="l" t="t" r="r" b="b"/>
              <a:pathLst>
                <a:path w="135889" h="383540">
                  <a:moveTo>
                    <a:pt x="0" y="383529"/>
                  </a:moveTo>
                  <a:lnTo>
                    <a:pt x="135601" y="383529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3480775" y="8894377"/>
              <a:ext cx="72390" cy="428625"/>
            </a:xfrm>
            <a:custGeom>
              <a:avLst/>
              <a:gdLst/>
              <a:ahLst/>
              <a:cxnLst/>
              <a:rect l="l" t="t" r="r" b="b"/>
              <a:pathLst>
                <a:path w="72389" h="428625">
                  <a:moveTo>
                    <a:pt x="0" y="405792"/>
                  </a:moveTo>
                  <a:lnTo>
                    <a:pt x="71848" y="405792"/>
                  </a:lnTo>
                </a:path>
                <a:path w="72389" h="428625">
                  <a:moveTo>
                    <a:pt x="0" y="22262"/>
                  </a:moveTo>
                  <a:lnTo>
                    <a:pt x="71848" y="22262"/>
                  </a:lnTo>
                </a:path>
                <a:path w="72389" h="428625">
                  <a:moveTo>
                    <a:pt x="49585" y="428055"/>
                  </a:moveTo>
                  <a:lnTo>
                    <a:pt x="495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3508097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3508098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3508097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3508098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7" name="object 2717"/>
          <p:cNvSpPr txBox="1"/>
          <p:nvPr/>
        </p:nvSpPr>
        <p:spPr>
          <a:xfrm>
            <a:off x="3452738" y="902853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718" name="object 2718"/>
          <p:cNvGrpSpPr/>
          <p:nvPr/>
        </p:nvGrpSpPr>
        <p:grpSpPr>
          <a:xfrm>
            <a:off x="3237708" y="9735110"/>
            <a:ext cx="317500" cy="433070"/>
            <a:chOff x="3237708" y="9735110"/>
            <a:chExt cx="317500" cy="433070"/>
          </a:xfrm>
        </p:grpSpPr>
        <p:sp>
          <p:nvSpPr>
            <p:cNvPr id="2719" name="object 2719"/>
            <p:cNvSpPr/>
            <p:nvPr/>
          </p:nvSpPr>
          <p:spPr>
            <a:xfrm>
              <a:off x="3239930" y="9792990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3239930" y="100641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3239930" y="100641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3239930" y="979299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3239930" y="979299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3331006" y="9759595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89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3480775" y="9737332"/>
              <a:ext cx="72390" cy="428625"/>
            </a:xfrm>
            <a:custGeom>
              <a:avLst/>
              <a:gdLst/>
              <a:ahLst/>
              <a:cxnLst/>
              <a:rect l="l" t="t" r="r" b="b"/>
              <a:pathLst>
                <a:path w="72389" h="428625">
                  <a:moveTo>
                    <a:pt x="0" y="404780"/>
                  </a:moveTo>
                  <a:lnTo>
                    <a:pt x="71848" y="404780"/>
                  </a:lnTo>
                </a:path>
                <a:path w="72389" h="428625">
                  <a:moveTo>
                    <a:pt x="0" y="22262"/>
                  </a:moveTo>
                  <a:lnTo>
                    <a:pt x="71848" y="22262"/>
                  </a:lnTo>
                </a:path>
                <a:path w="72389" h="428625">
                  <a:moveTo>
                    <a:pt x="49585" y="428055"/>
                  </a:moveTo>
                  <a:lnTo>
                    <a:pt x="495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3508097" y="1011985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3508098" y="1011985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3508097" y="97373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3508098" y="97373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30" name="object 2730"/>
          <p:cNvSpPr txBox="1"/>
          <p:nvPr/>
        </p:nvSpPr>
        <p:spPr>
          <a:xfrm>
            <a:off x="3452738" y="9871491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731" name="object 2731"/>
          <p:cNvGrpSpPr/>
          <p:nvPr/>
        </p:nvGrpSpPr>
        <p:grpSpPr>
          <a:xfrm>
            <a:off x="3237708" y="7913082"/>
            <a:ext cx="10031095" cy="3094990"/>
            <a:chOff x="3237708" y="7913082"/>
            <a:chExt cx="10031095" cy="3094990"/>
          </a:xfrm>
        </p:grpSpPr>
        <p:sp>
          <p:nvSpPr>
            <p:cNvPr id="2732" name="object 2732"/>
            <p:cNvSpPr/>
            <p:nvPr/>
          </p:nvSpPr>
          <p:spPr>
            <a:xfrm>
              <a:off x="12952640" y="7952250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5" h="316229">
                  <a:moveTo>
                    <a:pt x="103219" y="292453"/>
                  </a:moveTo>
                  <a:lnTo>
                    <a:pt x="0" y="292453"/>
                  </a:lnTo>
                </a:path>
                <a:path w="103505" h="316229">
                  <a:moveTo>
                    <a:pt x="97147" y="22262"/>
                  </a:moveTo>
                  <a:lnTo>
                    <a:pt x="0" y="22262"/>
                  </a:lnTo>
                </a:path>
                <a:path w="103505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2952639" y="82224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2952640" y="82224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4047"/>
                  </a:moveTo>
                  <a:lnTo>
                    <a:pt x="45537" y="40478"/>
                  </a:lnTo>
                  <a:lnTo>
                    <a:pt x="41490" y="4553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2952639" y="795225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2952640" y="795225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3043716" y="7917844"/>
              <a:ext cx="135890" cy="383540"/>
            </a:xfrm>
            <a:custGeom>
              <a:avLst/>
              <a:gdLst/>
              <a:ahLst/>
              <a:cxnLst/>
              <a:rect l="l" t="t" r="r" b="b"/>
              <a:pathLst>
                <a:path w="135890" h="383540">
                  <a:moveTo>
                    <a:pt x="0" y="383529"/>
                  </a:moveTo>
                  <a:lnTo>
                    <a:pt x="135601" y="383529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3147946" y="7963382"/>
              <a:ext cx="118745" cy="292735"/>
            </a:xfrm>
            <a:custGeom>
              <a:avLst/>
              <a:gdLst/>
              <a:ahLst/>
              <a:cxnLst/>
              <a:rect l="l" t="t" r="r" b="b"/>
              <a:pathLst>
                <a:path w="118744" h="292734">
                  <a:moveTo>
                    <a:pt x="0" y="270191"/>
                  </a:moveTo>
                  <a:lnTo>
                    <a:pt x="118398" y="270191"/>
                  </a:lnTo>
                </a:path>
                <a:path w="118744" h="292734">
                  <a:moveTo>
                    <a:pt x="0" y="22262"/>
                  </a:moveTo>
                  <a:lnTo>
                    <a:pt x="118398" y="22262"/>
                  </a:lnTo>
                </a:path>
                <a:path w="118744" h="292734">
                  <a:moveTo>
                    <a:pt x="95123" y="292453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3220806" y="821131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3220807" y="821131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3220806" y="79633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3220807" y="79633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19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2952640" y="9792990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5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5" h="316229">
                  <a:moveTo>
                    <a:pt x="97147" y="23274"/>
                  </a:moveTo>
                  <a:lnTo>
                    <a:pt x="0" y="23274"/>
                  </a:lnTo>
                </a:path>
                <a:path w="103505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2952639" y="1006419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2952640" y="1006419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2952639" y="979299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2952640" y="979299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3043716" y="9759596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90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3147946" y="9759596"/>
              <a:ext cx="118745" cy="382905"/>
            </a:xfrm>
            <a:custGeom>
              <a:avLst/>
              <a:gdLst/>
              <a:ahLst/>
              <a:cxnLst/>
              <a:rect l="l" t="t" r="r" b="b"/>
              <a:pathLst>
                <a:path w="118744" h="382904">
                  <a:moveTo>
                    <a:pt x="0" y="360254"/>
                  </a:moveTo>
                  <a:lnTo>
                    <a:pt x="118398" y="360254"/>
                  </a:lnTo>
                </a:path>
                <a:path w="118744" h="382904">
                  <a:moveTo>
                    <a:pt x="12143" y="22262"/>
                  </a:moveTo>
                  <a:lnTo>
                    <a:pt x="118398" y="22262"/>
                  </a:lnTo>
                </a:path>
                <a:path w="118744" h="382904">
                  <a:moveTo>
                    <a:pt x="95123" y="382517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3220806" y="1009758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3220807" y="1009758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3220806" y="975959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3220807" y="975959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19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3239930" y="10633922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2453"/>
                  </a:moveTo>
                  <a:lnTo>
                    <a:pt x="0" y="292453"/>
                  </a:lnTo>
                </a:path>
                <a:path w="103504" h="316229">
                  <a:moveTo>
                    <a:pt x="97147" y="22262"/>
                  </a:moveTo>
                  <a:lnTo>
                    <a:pt x="0" y="22262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3239930" y="1090411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3239930" y="1090411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3239930" y="1063392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3239930" y="1063392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3331006" y="10600527"/>
              <a:ext cx="135890" cy="382905"/>
            </a:xfrm>
            <a:custGeom>
              <a:avLst/>
              <a:gdLst/>
              <a:ahLst/>
              <a:cxnLst/>
              <a:rect l="l" t="t" r="r" b="b"/>
              <a:pathLst>
                <a:path w="135889" h="382904">
                  <a:moveTo>
                    <a:pt x="0" y="382517"/>
                  </a:moveTo>
                  <a:lnTo>
                    <a:pt x="135601" y="382517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3480775" y="10577252"/>
              <a:ext cx="72390" cy="428625"/>
            </a:xfrm>
            <a:custGeom>
              <a:avLst/>
              <a:gdLst/>
              <a:ahLst/>
              <a:cxnLst/>
              <a:rect l="l" t="t" r="r" b="b"/>
              <a:pathLst>
                <a:path w="72389" h="428625">
                  <a:moveTo>
                    <a:pt x="0" y="405792"/>
                  </a:moveTo>
                  <a:lnTo>
                    <a:pt x="71848" y="405792"/>
                  </a:lnTo>
                </a:path>
                <a:path w="72389" h="428625">
                  <a:moveTo>
                    <a:pt x="0" y="23274"/>
                  </a:moveTo>
                  <a:lnTo>
                    <a:pt x="71848" y="23274"/>
                  </a:lnTo>
                </a:path>
                <a:path w="72389" h="428625">
                  <a:moveTo>
                    <a:pt x="49585" y="428055"/>
                  </a:moveTo>
                  <a:lnTo>
                    <a:pt x="495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3508097" y="1096078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3508098" y="1096078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3508097" y="1057725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3508098" y="1057725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65" name="object 2765"/>
          <p:cNvSpPr txBox="1"/>
          <p:nvPr/>
        </p:nvSpPr>
        <p:spPr>
          <a:xfrm>
            <a:off x="3452738" y="1071242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766" name="object 2766"/>
          <p:cNvGrpSpPr/>
          <p:nvPr/>
        </p:nvGrpSpPr>
        <p:grpSpPr>
          <a:xfrm>
            <a:off x="3914704" y="10913022"/>
            <a:ext cx="440690" cy="480059"/>
            <a:chOff x="3914704" y="10913022"/>
            <a:chExt cx="440690" cy="480059"/>
          </a:xfrm>
        </p:grpSpPr>
        <p:sp>
          <p:nvSpPr>
            <p:cNvPr id="2767" name="object 2767"/>
            <p:cNvSpPr/>
            <p:nvPr/>
          </p:nvSpPr>
          <p:spPr>
            <a:xfrm>
              <a:off x="3916926" y="11264367"/>
              <a:ext cx="316230" cy="127000"/>
            </a:xfrm>
            <a:custGeom>
              <a:avLst/>
              <a:gdLst/>
              <a:ahLst/>
              <a:cxnLst/>
              <a:rect l="l" t="t" r="r" b="b"/>
              <a:pathLst>
                <a:path w="316229" h="127000">
                  <a:moveTo>
                    <a:pt x="293465" y="0"/>
                  </a:moveTo>
                  <a:lnTo>
                    <a:pt x="293465" y="126493"/>
                  </a:lnTo>
                </a:path>
                <a:path w="316229" h="127000">
                  <a:moveTo>
                    <a:pt x="22262" y="6071"/>
                  </a:moveTo>
                  <a:lnTo>
                    <a:pt x="22262" y="126493"/>
                  </a:lnTo>
                </a:path>
                <a:path w="316229" h="127000">
                  <a:moveTo>
                    <a:pt x="315728" y="103219"/>
                  </a:moveTo>
                  <a:lnTo>
                    <a:pt x="0" y="1032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4187117" y="113453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4187117" y="113453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3916926" y="113453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3916926" y="113453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4241762" y="10915244"/>
              <a:ext cx="111760" cy="316230"/>
            </a:xfrm>
            <a:custGeom>
              <a:avLst/>
              <a:gdLst/>
              <a:ahLst/>
              <a:cxnLst/>
              <a:rect l="l" t="t" r="r" b="b"/>
              <a:pathLst>
                <a:path w="111760" h="316229">
                  <a:moveTo>
                    <a:pt x="0" y="23274"/>
                  </a:moveTo>
                  <a:lnTo>
                    <a:pt x="111314" y="23274"/>
                  </a:lnTo>
                </a:path>
                <a:path w="111760" h="316229">
                  <a:moveTo>
                    <a:pt x="24286" y="293465"/>
                  </a:moveTo>
                  <a:lnTo>
                    <a:pt x="111314" y="293465"/>
                  </a:lnTo>
                </a:path>
                <a:path w="111760" h="316229">
                  <a:moveTo>
                    <a:pt x="89051" y="0"/>
                  </a:moveTo>
                  <a:lnTo>
                    <a:pt x="89051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4307539" y="1091524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4307539" y="1091524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4307539" y="1118644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4307539" y="1118644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77" name="object 2777"/>
          <p:cNvSpPr txBox="1"/>
          <p:nvPr/>
        </p:nvSpPr>
        <p:spPr>
          <a:xfrm>
            <a:off x="4253192" y="1099374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778" name="object 2778"/>
          <p:cNvGrpSpPr/>
          <p:nvPr/>
        </p:nvGrpSpPr>
        <p:grpSpPr>
          <a:xfrm>
            <a:off x="3237708" y="7893359"/>
            <a:ext cx="1033144" cy="3430270"/>
            <a:chOff x="3237708" y="7893359"/>
            <a:chExt cx="1033144" cy="3430270"/>
          </a:xfrm>
        </p:grpSpPr>
        <p:sp>
          <p:nvSpPr>
            <p:cNvPr id="2779" name="object 2779"/>
            <p:cNvSpPr/>
            <p:nvPr/>
          </p:nvSpPr>
          <p:spPr>
            <a:xfrm>
              <a:off x="3883531" y="1124210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3883531" y="10847443"/>
              <a:ext cx="382905" cy="451484"/>
            </a:xfrm>
            <a:custGeom>
              <a:avLst/>
              <a:gdLst/>
              <a:ahLst/>
              <a:cxnLst/>
              <a:rect l="l" t="t" r="r" b="b"/>
              <a:pathLst>
                <a:path w="382904" h="451484">
                  <a:moveTo>
                    <a:pt x="382517" y="0"/>
                  </a:moveTo>
                  <a:lnTo>
                    <a:pt x="0" y="0"/>
                  </a:lnTo>
                  <a:lnTo>
                    <a:pt x="0" y="451330"/>
                  </a:lnTo>
                  <a:lnTo>
                    <a:pt x="382517" y="451330"/>
                  </a:lnTo>
                  <a:lnTo>
                    <a:pt x="382517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3746918" y="10825180"/>
              <a:ext cx="122555" cy="495934"/>
            </a:xfrm>
            <a:custGeom>
              <a:avLst/>
              <a:gdLst/>
              <a:ahLst/>
              <a:cxnLst/>
              <a:rect l="l" t="t" r="r" b="b"/>
              <a:pathLst>
                <a:path w="122554" h="495934">
                  <a:moveTo>
                    <a:pt x="122446" y="22262"/>
                  </a:moveTo>
                  <a:lnTo>
                    <a:pt x="0" y="22262"/>
                  </a:lnTo>
                </a:path>
                <a:path w="122554" h="495934">
                  <a:moveTo>
                    <a:pt x="122446" y="473593"/>
                  </a:moveTo>
                  <a:lnTo>
                    <a:pt x="0" y="473593"/>
                  </a:lnTo>
                </a:path>
                <a:path w="122554" h="495934">
                  <a:moveTo>
                    <a:pt x="23274" y="0"/>
                  </a:moveTo>
                  <a:lnTo>
                    <a:pt x="23274" y="4958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3747930" y="1082518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3747930" y="1082518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3747930" y="112765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3747930" y="112765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3239930" y="7952251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2453"/>
                  </a:moveTo>
                  <a:lnTo>
                    <a:pt x="0" y="292453"/>
                  </a:lnTo>
                </a:path>
                <a:path w="103504" h="316229">
                  <a:moveTo>
                    <a:pt x="97147" y="22262"/>
                  </a:moveTo>
                  <a:lnTo>
                    <a:pt x="0" y="22262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3239930" y="822244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3239930" y="822244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4047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3239930" y="795225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3239930" y="795225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3331006" y="7917844"/>
              <a:ext cx="135890" cy="383540"/>
            </a:xfrm>
            <a:custGeom>
              <a:avLst/>
              <a:gdLst/>
              <a:ahLst/>
              <a:cxnLst/>
              <a:rect l="l" t="t" r="r" b="b"/>
              <a:pathLst>
                <a:path w="135889" h="383540">
                  <a:moveTo>
                    <a:pt x="0" y="383529"/>
                  </a:moveTo>
                  <a:lnTo>
                    <a:pt x="135601" y="383529"/>
                  </a:lnTo>
                  <a:lnTo>
                    <a:pt x="135601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3480775" y="7895581"/>
              <a:ext cx="72390" cy="428625"/>
            </a:xfrm>
            <a:custGeom>
              <a:avLst/>
              <a:gdLst/>
              <a:ahLst/>
              <a:cxnLst/>
              <a:rect l="l" t="t" r="r" b="b"/>
              <a:pathLst>
                <a:path w="72389" h="428625">
                  <a:moveTo>
                    <a:pt x="0" y="405792"/>
                  </a:moveTo>
                  <a:lnTo>
                    <a:pt x="71848" y="405792"/>
                  </a:lnTo>
                </a:path>
                <a:path w="72389" h="428625">
                  <a:moveTo>
                    <a:pt x="0" y="22262"/>
                  </a:moveTo>
                  <a:lnTo>
                    <a:pt x="71848" y="22262"/>
                  </a:lnTo>
                </a:path>
                <a:path w="72389" h="428625">
                  <a:moveTo>
                    <a:pt x="49585" y="428055"/>
                  </a:moveTo>
                  <a:lnTo>
                    <a:pt x="495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3508097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3508098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3508097" y="789558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3508098" y="789558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97" name="object 2797"/>
          <p:cNvSpPr txBox="1"/>
          <p:nvPr/>
        </p:nvSpPr>
        <p:spPr>
          <a:xfrm>
            <a:off x="3452738" y="8030751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798" name="object 2798"/>
          <p:cNvGrpSpPr/>
          <p:nvPr/>
        </p:nvGrpSpPr>
        <p:grpSpPr>
          <a:xfrm>
            <a:off x="4049293" y="7713231"/>
            <a:ext cx="106680" cy="320675"/>
            <a:chOff x="4049293" y="7713231"/>
            <a:chExt cx="106680" cy="320675"/>
          </a:xfrm>
        </p:grpSpPr>
        <p:sp>
          <p:nvSpPr>
            <p:cNvPr id="2799" name="object 2799"/>
            <p:cNvSpPr/>
            <p:nvPr/>
          </p:nvSpPr>
          <p:spPr>
            <a:xfrm>
              <a:off x="4051516" y="7715454"/>
              <a:ext cx="102235" cy="316230"/>
            </a:xfrm>
            <a:custGeom>
              <a:avLst/>
              <a:gdLst/>
              <a:ahLst/>
              <a:cxnLst/>
              <a:rect l="l" t="t" r="r" b="b"/>
              <a:pathLst>
                <a:path w="102235" h="316229">
                  <a:moveTo>
                    <a:pt x="102207" y="293465"/>
                  </a:moveTo>
                  <a:lnTo>
                    <a:pt x="0" y="293465"/>
                  </a:lnTo>
                </a:path>
                <a:path w="102235" h="316229">
                  <a:moveTo>
                    <a:pt x="97147" y="22262"/>
                  </a:moveTo>
                  <a:lnTo>
                    <a:pt x="0" y="22262"/>
                  </a:lnTo>
                </a:path>
                <a:path w="102235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4051515" y="79856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4051516" y="79856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4051515" y="77154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4051516" y="77154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04" name="object 2804"/>
          <p:cNvSpPr txBox="1"/>
          <p:nvPr/>
        </p:nvSpPr>
        <p:spPr>
          <a:xfrm>
            <a:off x="3996156" y="779395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805" name="object 2805"/>
          <p:cNvGrpSpPr/>
          <p:nvPr/>
        </p:nvGrpSpPr>
        <p:grpSpPr>
          <a:xfrm>
            <a:off x="4137829" y="7656562"/>
            <a:ext cx="228600" cy="433070"/>
            <a:chOff x="4137829" y="7656562"/>
            <a:chExt cx="228600" cy="433070"/>
          </a:xfrm>
        </p:grpSpPr>
        <p:sp>
          <p:nvSpPr>
            <p:cNvPr id="2806" name="object 2806"/>
            <p:cNvSpPr/>
            <p:nvPr/>
          </p:nvSpPr>
          <p:spPr>
            <a:xfrm>
              <a:off x="4142591" y="7682059"/>
              <a:ext cx="134620" cy="382905"/>
            </a:xfrm>
            <a:custGeom>
              <a:avLst/>
              <a:gdLst/>
              <a:ahLst/>
              <a:cxnLst/>
              <a:rect l="l" t="t" r="r" b="b"/>
              <a:pathLst>
                <a:path w="134620" h="382904">
                  <a:moveTo>
                    <a:pt x="0" y="382517"/>
                  </a:moveTo>
                  <a:lnTo>
                    <a:pt x="134589" y="382517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2517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4291348" y="7658784"/>
              <a:ext cx="73025" cy="428625"/>
            </a:xfrm>
            <a:custGeom>
              <a:avLst/>
              <a:gdLst/>
              <a:ahLst/>
              <a:cxnLst/>
              <a:rect l="l" t="t" r="r" b="b"/>
              <a:pathLst>
                <a:path w="73025" h="428625">
                  <a:moveTo>
                    <a:pt x="0" y="405792"/>
                  </a:moveTo>
                  <a:lnTo>
                    <a:pt x="72860" y="405792"/>
                  </a:lnTo>
                </a:path>
                <a:path w="73025" h="428625">
                  <a:moveTo>
                    <a:pt x="0" y="23274"/>
                  </a:moveTo>
                  <a:lnTo>
                    <a:pt x="72860" y="23274"/>
                  </a:lnTo>
                </a:path>
                <a:path w="73025" h="428625">
                  <a:moveTo>
                    <a:pt x="50597" y="428055"/>
                  </a:moveTo>
                  <a:lnTo>
                    <a:pt x="505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4319683" y="804231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4319683" y="804231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4319683" y="765878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1490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4319683" y="765878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1490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1490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149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12" name="object 2812"/>
          <p:cNvSpPr txBox="1"/>
          <p:nvPr/>
        </p:nvSpPr>
        <p:spPr>
          <a:xfrm>
            <a:off x="4264323" y="779395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813" name="object 2813"/>
          <p:cNvGrpSpPr/>
          <p:nvPr/>
        </p:nvGrpSpPr>
        <p:grpSpPr>
          <a:xfrm>
            <a:off x="4726289" y="7576618"/>
            <a:ext cx="1127760" cy="479425"/>
            <a:chOff x="4726289" y="7576618"/>
            <a:chExt cx="1127760" cy="479425"/>
          </a:xfrm>
        </p:grpSpPr>
        <p:sp>
          <p:nvSpPr>
            <p:cNvPr id="2814" name="object 2814"/>
            <p:cNvSpPr/>
            <p:nvPr/>
          </p:nvSpPr>
          <p:spPr>
            <a:xfrm>
              <a:off x="5539084" y="7682059"/>
              <a:ext cx="102235" cy="314960"/>
            </a:xfrm>
            <a:custGeom>
              <a:avLst/>
              <a:gdLst/>
              <a:ahLst/>
              <a:cxnLst/>
              <a:rect l="l" t="t" r="r" b="b"/>
              <a:pathLst>
                <a:path w="102235" h="314959">
                  <a:moveTo>
                    <a:pt x="102207" y="292453"/>
                  </a:moveTo>
                  <a:lnTo>
                    <a:pt x="0" y="292453"/>
                  </a:lnTo>
                </a:path>
                <a:path w="102235" h="314959">
                  <a:moveTo>
                    <a:pt x="96135" y="22262"/>
                  </a:moveTo>
                  <a:lnTo>
                    <a:pt x="0" y="22262"/>
                  </a:lnTo>
                </a:path>
                <a:path w="102235" h="314959">
                  <a:moveTo>
                    <a:pt x="22262" y="31471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5539084" y="795225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5539084" y="795225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5539084" y="768205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5539084" y="768205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5630160" y="7647653"/>
              <a:ext cx="134620" cy="383540"/>
            </a:xfrm>
            <a:custGeom>
              <a:avLst/>
              <a:gdLst/>
              <a:ahLst/>
              <a:cxnLst/>
              <a:rect l="l" t="t" r="r" b="b"/>
              <a:pathLst>
                <a:path w="134620" h="383540">
                  <a:moveTo>
                    <a:pt x="0" y="383529"/>
                  </a:moveTo>
                  <a:lnTo>
                    <a:pt x="134589" y="383529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5778917" y="7625390"/>
              <a:ext cx="73025" cy="428625"/>
            </a:xfrm>
            <a:custGeom>
              <a:avLst/>
              <a:gdLst/>
              <a:ahLst/>
              <a:cxnLst/>
              <a:rect l="l" t="t" r="r" b="b"/>
              <a:pathLst>
                <a:path w="73025" h="428625">
                  <a:moveTo>
                    <a:pt x="0" y="405792"/>
                  </a:moveTo>
                  <a:lnTo>
                    <a:pt x="72860" y="405792"/>
                  </a:lnTo>
                </a:path>
                <a:path w="73025" h="428625">
                  <a:moveTo>
                    <a:pt x="0" y="22262"/>
                  </a:moveTo>
                  <a:lnTo>
                    <a:pt x="72860" y="22262"/>
                  </a:lnTo>
                </a:path>
                <a:path w="73025" h="428625">
                  <a:moveTo>
                    <a:pt x="50597" y="428055"/>
                  </a:moveTo>
                  <a:lnTo>
                    <a:pt x="505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5807251" y="800892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5807251" y="80089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5807251" y="76253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5807251" y="76253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4784168" y="7578840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103219"/>
                  </a:moveTo>
                  <a:lnTo>
                    <a:pt x="23274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3274"/>
                  </a:moveTo>
                  <a:lnTo>
                    <a:pt x="315728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4785180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4785180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5055371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5055371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4750774" y="7669916"/>
              <a:ext cx="383540" cy="135890"/>
            </a:xfrm>
            <a:custGeom>
              <a:avLst/>
              <a:gdLst/>
              <a:ahLst/>
              <a:cxnLst/>
              <a:rect l="l" t="t" r="r" b="b"/>
              <a:pathLst>
                <a:path w="383539" h="135890">
                  <a:moveTo>
                    <a:pt x="0" y="0"/>
                  </a:moveTo>
                  <a:lnTo>
                    <a:pt x="0" y="135601"/>
                  </a:lnTo>
                  <a:lnTo>
                    <a:pt x="383529" y="135601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4728511" y="7819685"/>
              <a:ext cx="428625" cy="73025"/>
            </a:xfrm>
            <a:custGeom>
              <a:avLst/>
              <a:gdLst/>
              <a:ahLst/>
              <a:cxnLst/>
              <a:rect l="l" t="t" r="r" b="b"/>
              <a:pathLst>
                <a:path w="428625" h="73025">
                  <a:moveTo>
                    <a:pt x="22262" y="0"/>
                  </a:moveTo>
                  <a:lnTo>
                    <a:pt x="22262" y="72860"/>
                  </a:lnTo>
                </a:path>
                <a:path w="428625" h="73025">
                  <a:moveTo>
                    <a:pt x="405792" y="0"/>
                  </a:moveTo>
                  <a:lnTo>
                    <a:pt x="405792" y="72860"/>
                  </a:lnTo>
                </a:path>
                <a:path w="428625" h="73025">
                  <a:moveTo>
                    <a:pt x="0" y="50597"/>
                  </a:moveTo>
                  <a:lnTo>
                    <a:pt x="428055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4728511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4728511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5111028" y="784700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0"/>
                  </a:moveTo>
                  <a:lnTo>
                    <a:pt x="0" y="41490"/>
                  </a:lnTo>
                  <a:lnTo>
                    <a:pt x="5059" y="45537"/>
                  </a:lnTo>
                  <a:lnTo>
                    <a:pt x="41490" y="0"/>
                  </a:lnTo>
                  <a:close/>
                </a:path>
                <a:path w="45720" h="45720">
                  <a:moveTo>
                    <a:pt x="41490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5111029" y="784700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1490"/>
                  </a:moveTo>
                  <a:lnTo>
                    <a:pt x="5059" y="45537"/>
                  </a:lnTo>
                  <a:lnTo>
                    <a:pt x="41490" y="0"/>
                  </a:lnTo>
                  <a:lnTo>
                    <a:pt x="0" y="41490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1490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36" name="object 2836"/>
          <p:cNvSpPr txBox="1"/>
          <p:nvPr/>
        </p:nvSpPr>
        <p:spPr>
          <a:xfrm>
            <a:off x="4860245" y="7773047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837" name="object 2837"/>
          <p:cNvGrpSpPr/>
          <p:nvPr/>
        </p:nvGrpSpPr>
        <p:grpSpPr>
          <a:xfrm>
            <a:off x="7774782" y="7554355"/>
            <a:ext cx="393065" cy="318770"/>
            <a:chOff x="7774782" y="7554355"/>
            <a:chExt cx="393065" cy="318770"/>
          </a:xfrm>
        </p:grpSpPr>
        <p:sp>
          <p:nvSpPr>
            <p:cNvPr id="2838" name="object 2838"/>
            <p:cNvSpPr/>
            <p:nvPr/>
          </p:nvSpPr>
          <p:spPr>
            <a:xfrm>
              <a:off x="7813950" y="7556577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2262" y="103219"/>
                  </a:moveTo>
                  <a:lnTo>
                    <a:pt x="22262" y="0"/>
                  </a:lnTo>
                </a:path>
                <a:path w="314959" h="103504">
                  <a:moveTo>
                    <a:pt x="292453" y="97147"/>
                  </a:moveTo>
                  <a:lnTo>
                    <a:pt x="292453" y="0"/>
                  </a:lnTo>
                </a:path>
                <a:path w="314959" h="103504">
                  <a:moveTo>
                    <a:pt x="0" y="22262"/>
                  </a:moveTo>
                  <a:lnTo>
                    <a:pt x="314716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7813950" y="755657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7813950" y="755657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8084141" y="755657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8084141" y="755657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7779544" y="7647653"/>
              <a:ext cx="383540" cy="135890"/>
            </a:xfrm>
            <a:custGeom>
              <a:avLst/>
              <a:gdLst/>
              <a:ahLst/>
              <a:cxnLst/>
              <a:rect l="l" t="t" r="r" b="b"/>
              <a:pathLst>
                <a:path w="383540" h="135890">
                  <a:moveTo>
                    <a:pt x="0" y="0"/>
                  </a:moveTo>
                  <a:lnTo>
                    <a:pt x="0" y="135601"/>
                  </a:lnTo>
                  <a:lnTo>
                    <a:pt x="383529" y="135601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7825082" y="7751884"/>
              <a:ext cx="292735" cy="118745"/>
            </a:xfrm>
            <a:custGeom>
              <a:avLst/>
              <a:gdLst/>
              <a:ahLst/>
              <a:cxnLst/>
              <a:rect l="l" t="t" r="r" b="b"/>
              <a:pathLst>
                <a:path w="292734" h="118745">
                  <a:moveTo>
                    <a:pt x="22262" y="0"/>
                  </a:moveTo>
                  <a:lnTo>
                    <a:pt x="22262" y="118398"/>
                  </a:lnTo>
                </a:path>
                <a:path w="292734" h="118745">
                  <a:moveTo>
                    <a:pt x="270191" y="0"/>
                  </a:moveTo>
                  <a:lnTo>
                    <a:pt x="270191" y="118398"/>
                  </a:lnTo>
                </a:path>
                <a:path w="292734" h="118745">
                  <a:moveTo>
                    <a:pt x="0" y="95123"/>
                  </a:moveTo>
                  <a:lnTo>
                    <a:pt x="292453" y="951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7825082" y="782474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7825082" y="78247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8073010" y="782474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8073010" y="78247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49" name="object 2849"/>
          <p:cNvSpPr txBox="1"/>
          <p:nvPr/>
        </p:nvSpPr>
        <p:spPr>
          <a:xfrm>
            <a:off x="7894076" y="7750784"/>
            <a:ext cx="15240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850" name="object 2850"/>
          <p:cNvGrpSpPr/>
          <p:nvPr/>
        </p:nvGrpSpPr>
        <p:grpSpPr>
          <a:xfrm>
            <a:off x="6902996" y="7576618"/>
            <a:ext cx="2684780" cy="3007995"/>
            <a:chOff x="6902996" y="7576618"/>
            <a:chExt cx="2684780" cy="3007995"/>
          </a:xfrm>
        </p:grpSpPr>
        <p:sp>
          <p:nvSpPr>
            <p:cNvPr id="2851" name="object 2851"/>
            <p:cNvSpPr/>
            <p:nvPr/>
          </p:nvSpPr>
          <p:spPr>
            <a:xfrm>
              <a:off x="6961888" y="7578840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2453" y="97147"/>
                  </a:moveTo>
                  <a:lnTo>
                    <a:pt x="292453" y="0"/>
                  </a:lnTo>
                </a:path>
                <a:path w="316229" h="103504">
                  <a:moveTo>
                    <a:pt x="0" y="23274"/>
                  </a:moveTo>
                  <a:lnTo>
                    <a:pt x="315728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696188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696188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7232079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7232079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6927481" y="7669916"/>
              <a:ext cx="383540" cy="135890"/>
            </a:xfrm>
            <a:custGeom>
              <a:avLst/>
              <a:gdLst/>
              <a:ahLst/>
              <a:cxnLst/>
              <a:rect l="l" t="t" r="r" b="b"/>
              <a:pathLst>
                <a:path w="383540" h="135890">
                  <a:moveTo>
                    <a:pt x="0" y="0"/>
                  </a:moveTo>
                  <a:lnTo>
                    <a:pt x="0" y="135601"/>
                  </a:lnTo>
                  <a:lnTo>
                    <a:pt x="383529" y="135601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6905218" y="7819685"/>
              <a:ext cx="428625" cy="73025"/>
            </a:xfrm>
            <a:custGeom>
              <a:avLst/>
              <a:gdLst/>
              <a:ahLst/>
              <a:cxnLst/>
              <a:rect l="l" t="t" r="r" b="b"/>
              <a:pathLst>
                <a:path w="428625" h="73025">
                  <a:moveTo>
                    <a:pt x="22262" y="0"/>
                  </a:moveTo>
                  <a:lnTo>
                    <a:pt x="22262" y="72860"/>
                  </a:lnTo>
                </a:path>
                <a:path w="428625" h="73025">
                  <a:moveTo>
                    <a:pt x="405792" y="0"/>
                  </a:moveTo>
                  <a:lnTo>
                    <a:pt x="405792" y="72860"/>
                  </a:lnTo>
                </a:path>
                <a:path w="428625" h="73025">
                  <a:moveTo>
                    <a:pt x="0" y="50597"/>
                  </a:moveTo>
                  <a:lnTo>
                    <a:pt x="428055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6905218" y="784700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4047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6905218" y="784700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7288748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7288748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9199312" y="7669916"/>
              <a:ext cx="383540" cy="135890"/>
            </a:xfrm>
            <a:custGeom>
              <a:avLst/>
              <a:gdLst/>
              <a:ahLst/>
              <a:cxnLst/>
              <a:rect l="l" t="t" r="r" b="b"/>
              <a:pathLst>
                <a:path w="383540" h="135890">
                  <a:moveTo>
                    <a:pt x="0" y="0"/>
                  </a:moveTo>
                  <a:lnTo>
                    <a:pt x="0" y="135601"/>
                  </a:lnTo>
                  <a:lnTo>
                    <a:pt x="383529" y="135601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9244850" y="7774147"/>
              <a:ext cx="292735" cy="118745"/>
            </a:xfrm>
            <a:custGeom>
              <a:avLst/>
              <a:gdLst/>
              <a:ahLst/>
              <a:cxnLst/>
              <a:rect l="l" t="t" r="r" b="b"/>
              <a:pathLst>
                <a:path w="292734" h="118745">
                  <a:moveTo>
                    <a:pt x="22262" y="0"/>
                  </a:moveTo>
                  <a:lnTo>
                    <a:pt x="22262" y="118398"/>
                  </a:lnTo>
                </a:path>
                <a:path w="292734" h="118745">
                  <a:moveTo>
                    <a:pt x="270191" y="0"/>
                  </a:moveTo>
                  <a:lnTo>
                    <a:pt x="270191" y="118398"/>
                  </a:lnTo>
                </a:path>
                <a:path w="292734" h="118745">
                  <a:moveTo>
                    <a:pt x="0" y="96135"/>
                  </a:moveTo>
                  <a:lnTo>
                    <a:pt x="292453" y="961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9244850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9244850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9492778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9492778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7714780" y="10266583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0" y="22262"/>
                  </a:moveTo>
                  <a:lnTo>
                    <a:pt x="103219" y="22262"/>
                  </a:lnTo>
                </a:path>
                <a:path w="103504" h="316229">
                  <a:moveTo>
                    <a:pt x="6071" y="292453"/>
                  </a:moveTo>
                  <a:lnTo>
                    <a:pt x="103219" y="292453"/>
                  </a:lnTo>
                </a:path>
                <a:path w="103504" h="316229">
                  <a:moveTo>
                    <a:pt x="80956" y="0"/>
                  </a:moveTo>
                  <a:lnTo>
                    <a:pt x="80956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7772461" y="1026658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7772461" y="1026658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7772461" y="1053677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7772461" y="1053677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1490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73" name="object 2873"/>
          <p:cNvSpPr txBox="1"/>
          <p:nvPr/>
        </p:nvSpPr>
        <p:spPr>
          <a:xfrm>
            <a:off x="7717101" y="1034508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874" name="object 2874"/>
          <p:cNvGrpSpPr/>
          <p:nvPr/>
        </p:nvGrpSpPr>
        <p:grpSpPr>
          <a:xfrm>
            <a:off x="7586559" y="9687032"/>
            <a:ext cx="233679" cy="933450"/>
            <a:chOff x="7586559" y="9687032"/>
            <a:chExt cx="233679" cy="933450"/>
          </a:xfrm>
        </p:grpSpPr>
        <p:sp>
          <p:nvSpPr>
            <p:cNvPr id="2875" name="object 2875"/>
            <p:cNvSpPr/>
            <p:nvPr/>
          </p:nvSpPr>
          <p:spPr>
            <a:xfrm>
              <a:off x="7591321" y="9691795"/>
              <a:ext cx="135890" cy="923925"/>
            </a:xfrm>
            <a:custGeom>
              <a:avLst/>
              <a:gdLst/>
              <a:ahLst/>
              <a:cxnLst/>
              <a:rect l="l" t="t" r="r" b="b"/>
              <a:pathLst>
                <a:path w="135890" h="923925">
                  <a:moveTo>
                    <a:pt x="135601" y="0"/>
                  </a:moveTo>
                  <a:lnTo>
                    <a:pt x="0" y="0"/>
                  </a:lnTo>
                  <a:lnTo>
                    <a:pt x="0" y="923911"/>
                  </a:lnTo>
                  <a:lnTo>
                    <a:pt x="135601" y="923911"/>
                  </a:lnTo>
                  <a:lnTo>
                    <a:pt x="135601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7714779" y="9996392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59">
                  <a:moveTo>
                    <a:pt x="0" y="22262"/>
                  </a:moveTo>
                  <a:lnTo>
                    <a:pt x="103219" y="22262"/>
                  </a:lnTo>
                </a:path>
                <a:path w="103504" h="314959">
                  <a:moveTo>
                    <a:pt x="6071" y="292453"/>
                  </a:moveTo>
                  <a:lnTo>
                    <a:pt x="103219" y="292453"/>
                  </a:lnTo>
                </a:path>
                <a:path w="103504" h="314959">
                  <a:moveTo>
                    <a:pt x="80956" y="0"/>
                  </a:moveTo>
                  <a:lnTo>
                    <a:pt x="80956" y="3147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7772460" y="999639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7772461" y="999639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7772460" y="1026658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7772461" y="1026658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7714779" y="9725189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0" y="23274"/>
                  </a:moveTo>
                  <a:lnTo>
                    <a:pt x="103219" y="23274"/>
                  </a:lnTo>
                </a:path>
                <a:path w="103504" h="316229">
                  <a:moveTo>
                    <a:pt x="6071" y="293465"/>
                  </a:moveTo>
                  <a:lnTo>
                    <a:pt x="103219" y="293465"/>
                  </a:lnTo>
                </a:path>
                <a:path w="103504" h="316229">
                  <a:moveTo>
                    <a:pt x="80956" y="0"/>
                  </a:moveTo>
                  <a:lnTo>
                    <a:pt x="80956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7772460" y="972620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7772461" y="972620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7772460" y="999639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7772461" y="999639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86" name="object 2886"/>
          <p:cNvSpPr txBox="1"/>
          <p:nvPr/>
        </p:nvSpPr>
        <p:spPr>
          <a:xfrm>
            <a:off x="7717101" y="9803690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887" name="object 2887"/>
          <p:cNvGrpSpPr/>
          <p:nvPr/>
        </p:nvGrpSpPr>
        <p:grpSpPr>
          <a:xfrm>
            <a:off x="8776118" y="9687032"/>
            <a:ext cx="153035" cy="933450"/>
            <a:chOff x="8776118" y="9687032"/>
            <a:chExt cx="153035" cy="933450"/>
          </a:xfrm>
        </p:grpSpPr>
        <p:sp>
          <p:nvSpPr>
            <p:cNvPr id="2888" name="object 2888"/>
            <p:cNvSpPr/>
            <p:nvPr/>
          </p:nvSpPr>
          <p:spPr>
            <a:xfrm>
              <a:off x="8789472" y="9691795"/>
              <a:ext cx="134620" cy="923925"/>
            </a:xfrm>
            <a:custGeom>
              <a:avLst/>
              <a:gdLst/>
              <a:ahLst/>
              <a:cxnLst/>
              <a:rect l="l" t="t" r="r" b="b"/>
              <a:pathLst>
                <a:path w="134620" h="923925">
                  <a:moveTo>
                    <a:pt x="134589" y="0"/>
                  </a:moveTo>
                  <a:lnTo>
                    <a:pt x="0" y="0"/>
                  </a:lnTo>
                  <a:lnTo>
                    <a:pt x="0" y="923911"/>
                  </a:lnTo>
                  <a:lnTo>
                    <a:pt x="134589" y="923911"/>
                  </a:lnTo>
                  <a:lnTo>
                    <a:pt x="134589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8778341" y="9725189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3274"/>
                  </a:moveTo>
                  <a:lnTo>
                    <a:pt x="0" y="23274"/>
                  </a:lnTo>
                </a:path>
                <a:path w="103504" h="316229">
                  <a:moveTo>
                    <a:pt x="97147" y="293465"/>
                  </a:moveTo>
                  <a:lnTo>
                    <a:pt x="0" y="293465"/>
                  </a:lnTo>
                </a:path>
                <a:path w="103504" h="316229">
                  <a:moveTo>
                    <a:pt x="22262" y="0"/>
                  </a:moveTo>
                  <a:lnTo>
                    <a:pt x="22262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8778340" y="97262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8778341" y="97262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8778340" y="999639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8778341" y="999639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94" name="object 2894"/>
          <p:cNvSpPr txBox="1"/>
          <p:nvPr/>
        </p:nvSpPr>
        <p:spPr>
          <a:xfrm>
            <a:off x="8722981" y="9803690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895" name="object 2895"/>
          <p:cNvGrpSpPr/>
          <p:nvPr/>
        </p:nvGrpSpPr>
        <p:grpSpPr>
          <a:xfrm>
            <a:off x="7970088" y="9604568"/>
            <a:ext cx="3715385" cy="798195"/>
            <a:chOff x="7970088" y="9604568"/>
            <a:chExt cx="3715385" cy="798195"/>
          </a:xfrm>
        </p:grpSpPr>
        <p:sp>
          <p:nvSpPr>
            <p:cNvPr id="2896" name="object 2896"/>
            <p:cNvSpPr/>
            <p:nvPr/>
          </p:nvSpPr>
          <p:spPr>
            <a:xfrm>
              <a:off x="11331493" y="9606791"/>
              <a:ext cx="316230" cy="102235"/>
            </a:xfrm>
            <a:custGeom>
              <a:avLst/>
              <a:gdLst/>
              <a:ahLst/>
              <a:cxnLst/>
              <a:rect l="l" t="t" r="r" b="b"/>
              <a:pathLst>
                <a:path w="316229" h="102234">
                  <a:moveTo>
                    <a:pt x="22262" y="102207"/>
                  </a:moveTo>
                  <a:lnTo>
                    <a:pt x="22262" y="0"/>
                  </a:lnTo>
                </a:path>
                <a:path w="316229" h="102234">
                  <a:moveTo>
                    <a:pt x="292453" y="96135"/>
                  </a:moveTo>
                  <a:lnTo>
                    <a:pt x="292453" y="0"/>
                  </a:lnTo>
                </a:path>
                <a:path w="316229" h="10223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133149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133149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1601684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1601684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1297087" y="9697866"/>
              <a:ext cx="383540" cy="134620"/>
            </a:xfrm>
            <a:custGeom>
              <a:avLst/>
              <a:gdLst/>
              <a:ahLst/>
              <a:cxnLst/>
              <a:rect l="l" t="t" r="r" b="b"/>
              <a:pathLst>
                <a:path w="383540" h="134620">
                  <a:moveTo>
                    <a:pt x="0" y="0"/>
                  </a:moveTo>
                  <a:lnTo>
                    <a:pt x="0" y="134589"/>
                  </a:lnTo>
                  <a:lnTo>
                    <a:pt x="383529" y="134589"/>
                  </a:lnTo>
                  <a:lnTo>
                    <a:pt x="383529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02" name="object 290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1376019" y="9802097"/>
              <a:ext cx="225665" cy="117386"/>
            </a:xfrm>
            <a:prstGeom prst="rect">
              <a:avLst/>
            </a:prstGeom>
          </p:spPr>
        </p:pic>
        <p:sp>
          <p:nvSpPr>
            <p:cNvPr id="2903" name="object 2903"/>
            <p:cNvSpPr/>
            <p:nvPr/>
          </p:nvSpPr>
          <p:spPr>
            <a:xfrm>
              <a:off x="8445408" y="9781858"/>
              <a:ext cx="45720" cy="487045"/>
            </a:xfrm>
            <a:custGeom>
              <a:avLst/>
              <a:gdLst/>
              <a:ahLst/>
              <a:cxnLst/>
              <a:rect l="l" t="t" r="r" b="b"/>
              <a:pathLst>
                <a:path w="45720" h="487045">
                  <a:moveTo>
                    <a:pt x="0" y="442222"/>
                  </a:moveTo>
                  <a:lnTo>
                    <a:pt x="0" y="486748"/>
                  </a:lnTo>
                  <a:lnTo>
                    <a:pt x="45537" y="486748"/>
                  </a:lnTo>
                </a:path>
                <a:path w="45720" h="487045">
                  <a:moveTo>
                    <a:pt x="4553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7974851" y="10178543"/>
              <a:ext cx="560705" cy="135890"/>
            </a:xfrm>
            <a:custGeom>
              <a:avLst/>
              <a:gdLst/>
              <a:ahLst/>
              <a:cxnLst/>
              <a:rect l="l" t="t" r="r" b="b"/>
              <a:pathLst>
                <a:path w="560704" h="135890">
                  <a:moveTo>
                    <a:pt x="0" y="135601"/>
                  </a:moveTo>
                  <a:lnTo>
                    <a:pt x="560621" y="135601"/>
                  </a:lnTo>
                </a:path>
                <a:path w="560704" h="135890">
                  <a:moveTo>
                    <a:pt x="426031" y="0"/>
                  </a:moveTo>
                  <a:lnTo>
                    <a:pt x="134589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8097297" y="10293906"/>
              <a:ext cx="316230" cy="106680"/>
            </a:xfrm>
            <a:custGeom>
              <a:avLst/>
              <a:gdLst/>
              <a:ahLst/>
              <a:cxnLst/>
              <a:rect l="l" t="t" r="r" b="b"/>
              <a:pathLst>
                <a:path w="316229" h="106679">
                  <a:moveTo>
                    <a:pt x="22262" y="0"/>
                  </a:moveTo>
                  <a:lnTo>
                    <a:pt x="22262" y="106254"/>
                  </a:lnTo>
                </a:path>
                <a:path w="316229" h="106679">
                  <a:moveTo>
                    <a:pt x="293465" y="0"/>
                  </a:moveTo>
                  <a:lnTo>
                    <a:pt x="293465" y="106254"/>
                  </a:lnTo>
                </a:path>
                <a:path w="316229" h="106679">
                  <a:moveTo>
                    <a:pt x="0" y="83991"/>
                  </a:moveTo>
                  <a:lnTo>
                    <a:pt x="315728" y="839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8097297" y="1035563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8097297" y="1035563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8367488" y="1035563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8367488" y="1035563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10" name="object 2910"/>
          <p:cNvSpPr txBox="1"/>
          <p:nvPr/>
        </p:nvSpPr>
        <p:spPr>
          <a:xfrm>
            <a:off x="8173374" y="1028167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11" name="object 2911"/>
          <p:cNvGrpSpPr/>
          <p:nvPr/>
        </p:nvGrpSpPr>
        <p:grpSpPr>
          <a:xfrm>
            <a:off x="7885600" y="9637447"/>
            <a:ext cx="372745" cy="681990"/>
            <a:chOff x="7885600" y="9637447"/>
            <a:chExt cx="372745" cy="681990"/>
          </a:xfrm>
        </p:grpSpPr>
        <p:sp>
          <p:nvSpPr>
            <p:cNvPr id="2912" name="object 2912"/>
            <p:cNvSpPr/>
            <p:nvPr/>
          </p:nvSpPr>
          <p:spPr>
            <a:xfrm>
              <a:off x="8255161" y="1022408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2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7974851" y="9642209"/>
              <a:ext cx="134620" cy="672465"/>
            </a:xfrm>
            <a:custGeom>
              <a:avLst/>
              <a:gdLst/>
              <a:ahLst/>
              <a:cxnLst/>
              <a:rect l="l" t="t" r="r" b="b"/>
              <a:pathLst>
                <a:path w="134620" h="672465">
                  <a:moveTo>
                    <a:pt x="0" y="671935"/>
                  </a:moveTo>
                  <a:lnTo>
                    <a:pt x="0" y="0"/>
                  </a:lnTo>
                  <a:lnTo>
                    <a:pt x="134589" y="0"/>
                  </a:lnTo>
                  <a:lnTo>
                    <a:pt x="134589" y="536334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7887823" y="9677628"/>
              <a:ext cx="106680" cy="316230"/>
            </a:xfrm>
            <a:custGeom>
              <a:avLst/>
              <a:gdLst/>
              <a:ahLst/>
              <a:cxnLst/>
              <a:rect l="l" t="t" r="r" b="b"/>
              <a:pathLst>
                <a:path w="106679" h="316229">
                  <a:moveTo>
                    <a:pt x="106254" y="292453"/>
                  </a:moveTo>
                  <a:lnTo>
                    <a:pt x="0" y="292453"/>
                  </a:lnTo>
                </a:path>
                <a:path w="106679" h="316229">
                  <a:moveTo>
                    <a:pt x="106254" y="22262"/>
                  </a:moveTo>
                  <a:lnTo>
                    <a:pt x="0" y="22262"/>
                  </a:lnTo>
                </a:path>
                <a:path w="106679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7887823" y="994781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7887823" y="994781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7887823" y="96776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7887823" y="96776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19" name="object 2919"/>
          <p:cNvSpPr txBox="1"/>
          <p:nvPr/>
        </p:nvSpPr>
        <p:spPr>
          <a:xfrm>
            <a:off x="7832464" y="9756128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20" name="object 2920"/>
          <p:cNvGrpSpPr/>
          <p:nvPr/>
        </p:nvGrpSpPr>
        <p:grpSpPr>
          <a:xfrm>
            <a:off x="7885600" y="9945596"/>
            <a:ext cx="111125" cy="320675"/>
            <a:chOff x="7885600" y="9945596"/>
            <a:chExt cx="111125" cy="320675"/>
          </a:xfrm>
        </p:grpSpPr>
        <p:sp>
          <p:nvSpPr>
            <p:cNvPr id="2921" name="object 2921"/>
            <p:cNvSpPr/>
            <p:nvPr/>
          </p:nvSpPr>
          <p:spPr>
            <a:xfrm>
              <a:off x="7887823" y="9947818"/>
              <a:ext cx="106680" cy="316230"/>
            </a:xfrm>
            <a:custGeom>
              <a:avLst/>
              <a:gdLst/>
              <a:ahLst/>
              <a:cxnLst/>
              <a:rect l="l" t="t" r="r" b="b"/>
              <a:pathLst>
                <a:path w="106679" h="316229">
                  <a:moveTo>
                    <a:pt x="106254" y="293465"/>
                  </a:moveTo>
                  <a:lnTo>
                    <a:pt x="0" y="293465"/>
                  </a:lnTo>
                </a:path>
                <a:path w="106679" h="316229">
                  <a:moveTo>
                    <a:pt x="106254" y="23274"/>
                  </a:moveTo>
                  <a:lnTo>
                    <a:pt x="0" y="23274"/>
                  </a:lnTo>
                </a:path>
                <a:path w="106679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7887823" y="102190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7887823" y="102190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7887823" y="9948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7887823" y="9948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6" name="object 2926"/>
          <p:cNvSpPr txBox="1"/>
          <p:nvPr/>
        </p:nvSpPr>
        <p:spPr>
          <a:xfrm>
            <a:off x="7717101" y="10026319"/>
            <a:ext cx="210820" cy="2089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59690">
              <a:lnSpc>
                <a:spcPct val="100000"/>
              </a:lnSpc>
              <a:spcBef>
                <a:spcPts val="245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27" name="object 2927"/>
          <p:cNvGrpSpPr/>
          <p:nvPr/>
        </p:nvGrpSpPr>
        <p:grpSpPr>
          <a:xfrm>
            <a:off x="8396120" y="9637447"/>
            <a:ext cx="228600" cy="681990"/>
            <a:chOff x="8396120" y="9637447"/>
            <a:chExt cx="228600" cy="681990"/>
          </a:xfrm>
        </p:grpSpPr>
        <p:sp>
          <p:nvSpPr>
            <p:cNvPr id="2928" name="object 2928"/>
            <p:cNvSpPr/>
            <p:nvPr/>
          </p:nvSpPr>
          <p:spPr>
            <a:xfrm>
              <a:off x="8445408" y="9970082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0" y="0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8400882" y="9642209"/>
              <a:ext cx="134620" cy="672465"/>
            </a:xfrm>
            <a:custGeom>
              <a:avLst/>
              <a:gdLst/>
              <a:ahLst/>
              <a:cxnLst/>
              <a:rect l="l" t="t" r="r" b="b"/>
              <a:pathLst>
                <a:path w="134620" h="672465">
                  <a:moveTo>
                    <a:pt x="134589" y="671935"/>
                  </a:moveTo>
                  <a:lnTo>
                    <a:pt x="134589" y="0"/>
                  </a:lnTo>
                  <a:lnTo>
                    <a:pt x="0" y="0"/>
                  </a:lnTo>
                  <a:lnTo>
                    <a:pt x="0" y="536334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8516245" y="9677628"/>
              <a:ext cx="106680" cy="316230"/>
            </a:xfrm>
            <a:custGeom>
              <a:avLst/>
              <a:gdLst/>
              <a:ahLst/>
              <a:cxnLst/>
              <a:rect l="l" t="t" r="r" b="b"/>
              <a:pathLst>
                <a:path w="106679" h="316229">
                  <a:moveTo>
                    <a:pt x="0" y="292453"/>
                  </a:moveTo>
                  <a:lnTo>
                    <a:pt x="106254" y="292453"/>
                  </a:lnTo>
                </a:path>
                <a:path w="106679" h="316229">
                  <a:moveTo>
                    <a:pt x="0" y="22262"/>
                  </a:moveTo>
                  <a:lnTo>
                    <a:pt x="106254" y="22262"/>
                  </a:lnTo>
                </a:path>
                <a:path w="106679" h="316229">
                  <a:moveTo>
                    <a:pt x="83991" y="315728"/>
                  </a:moveTo>
                  <a:lnTo>
                    <a:pt x="83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8577973" y="994781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8577974" y="994781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8577973" y="96776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8577974" y="96776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35" name="object 2935"/>
          <p:cNvSpPr txBox="1"/>
          <p:nvPr/>
        </p:nvSpPr>
        <p:spPr>
          <a:xfrm>
            <a:off x="8522614" y="9756128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36" name="object 2936"/>
          <p:cNvGrpSpPr/>
          <p:nvPr/>
        </p:nvGrpSpPr>
        <p:grpSpPr>
          <a:xfrm>
            <a:off x="8514022" y="9945596"/>
            <a:ext cx="111125" cy="320675"/>
            <a:chOff x="8514022" y="9945596"/>
            <a:chExt cx="111125" cy="320675"/>
          </a:xfrm>
        </p:grpSpPr>
        <p:sp>
          <p:nvSpPr>
            <p:cNvPr id="2937" name="object 2937"/>
            <p:cNvSpPr/>
            <p:nvPr/>
          </p:nvSpPr>
          <p:spPr>
            <a:xfrm>
              <a:off x="8516245" y="9947818"/>
              <a:ext cx="106680" cy="316230"/>
            </a:xfrm>
            <a:custGeom>
              <a:avLst/>
              <a:gdLst/>
              <a:ahLst/>
              <a:cxnLst/>
              <a:rect l="l" t="t" r="r" b="b"/>
              <a:pathLst>
                <a:path w="106679" h="316229">
                  <a:moveTo>
                    <a:pt x="0" y="293465"/>
                  </a:moveTo>
                  <a:lnTo>
                    <a:pt x="106254" y="293465"/>
                  </a:lnTo>
                </a:path>
                <a:path w="106679" h="316229">
                  <a:moveTo>
                    <a:pt x="0" y="23274"/>
                  </a:moveTo>
                  <a:lnTo>
                    <a:pt x="106254" y="23274"/>
                  </a:lnTo>
                </a:path>
                <a:path w="106679" h="316229">
                  <a:moveTo>
                    <a:pt x="83991" y="315728"/>
                  </a:moveTo>
                  <a:lnTo>
                    <a:pt x="83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8577974" y="102190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8577974" y="102190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8577974" y="9948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8577974" y="9948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42" name="object 2942"/>
          <p:cNvSpPr txBox="1"/>
          <p:nvPr/>
        </p:nvSpPr>
        <p:spPr>
          <a:xfrm>
            <a:off x="8522614" y="10026319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43" name="object 2943"/>
          <p:cNvSpPr txBox="1"/>
          <p:nvPr/>
        </p:nvSpPr>
        <p:spPr>
          <a:xfrm>
            <a:off x="5848516" y="6833073"/>
            <a:ext cx="417449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spc="-10" dirty="0">
                <a:latin typeface="ISOCPEUR"/>
                <a:cs typeface="ISOCPEUR"/>
              </a:rPr>
              <a:t>План</a:t>
            </a:r>
            <a:r>
              <a:rPr sz="2200" i="1" spc="-415" dirty="0">
                <a:latin typeface="ISOCPEUR"/>
                <a:cs typeface="ISOCPEUR"/>
              </a:rPr>
              <a:t> </a:t>
            </a:r>
            <a:r>
              <a:rPr sz="2200" i="1" spc="-10" dirty="0">
                <a:latin typeface="ISOCPEUR"/>
                <a:cs typeface="ISOCPEUR"/>
              </a:rPr>
              <a:t>схеми</a:t>
            </a:r>
            <a:r>
              <a:rPr sz="2200" i="1" spc="-405" dirty="0">
                <a:latin typeface="ISOCPEUR"/>
                <a:cs typeface="ISOCPEUR"/>
              </a:rPr>
              <a:t> </a:t>
            </a:r>
            <a:r>
              <a:rPr sz="2200" i="1" spc="-10" dirty="0">
                <a:latin typeface="ISOCPEUR"/>
                <a:cs typeface="ISOCPEUR"/>
              </a:rPr>
              <a:t>розміщення</a:t>
            </a:r>
            <a:r>
              <a:rPr sz="2200" i="1" spc="-400" dirty="0">
                <a:latin typeface="ISOCPEUR"/>
                <a:cs typeface="ISOCPEUR"/>
              </a:rPr>
              <a:t> </a:t>
            </a:r>
            <a:r>
              <a:rPr sz="2200" i="1" spc="-10" dirty="0">
                <a:latin typeface="ISOCPEUR"/>
                <a:cs typeface="ISOCPEUR"/>
              </a:rPr>
              <a:t>ростверків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4919770" y="10204854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45" name="object 2945"/>
          <p:cNvGrpSpPr/>
          <p:nvPr/>
        </p:nvGrpSpPr>
        <p:grpSpPr>
          <a:xfrm>
            <a:off x="3363131" y="7668646"/>
            <a:ext cx="9784080" cy="3740150"/>
            <a:chOff x="3363131" y="7668646"/>
            <a:chExt cx="9784080" cy="3740150"/>
          </a:xfrm>
        </p:grpSpPr>
        <p:sp>
          <p:nvSpPr>
            <p:cNvPr id="2946" name="object 2946"/>
            <p:cNvSpPr/>
            <p:nvPr/>
          </p:nvSpPr>
          <p:spPr>
            <a:xfrm>
              <a:off x="3364401" y="7669916"/>
              <a:ext cx="9781540" cy="3618229"/>
            </a:xfrm>
            <a:custGeom>
              <a:avLst/>
              <a:gdLst/>
              <a:ahLst/>
              <a:cxnLst/>
              <a:rect l="l" t="t" r="r" b="b"/>
              <a:pathLst>
                <a:path w="9781540" h="3618229">
                  <a:moveTo>
                    <a:pt x="8969936" y="3504387"/>
                  </a:moveTo>
                  <a:lnTo>
                    <a:pt x="8969936" y="3518554"/>
                  </a:lnTo>
                </a:path>
                <a:path w="9781540" h="3618229">
                  <a:moveTo>
                    <a:pt x="8969936" y="3527662"/>
                  </a:moveTo>
                  <a:lnTo>
                    <a:pt x="8969936" y="3549925"/>
                  </a:lnTo>
                </a:path>
                <a:path w="9781540" h="3618229">
                  <a:moveTo>
                    <a:pt x="8969936" y="3559032"/>
                  </a:moveTo>
                  <a:lnTo>
                    <a:pt x="8969936" y="3572188"/>
                  </a:lnTo>
                  <a:lnTo>
                    <a:pt x="8956781" y="3572188"/>
                  </a:lnTo>
                </a:path>
                <a:path w="9781540" h="3618229">
                  <a:moveTo>
                    <a:pt x="8947674" y="3572188"/>
                  </a:moveTo>
                  <a:lnTo>
                    <a:pt x="8924399" y="3572188"/>
                  </a:lnTo>
                </a:path>
                <a:path w="9781540" h="3618229">
                  <a:moveTo>
                    <a:pt x="8915291" y="3572188"/>
                  </a:moveTo>
                  <a:lnTo>
                    <a:pt x="8902136" y="3572188"/>
                  </a:lnTo>
                  <a:lnTo>
                    <a:pt x="8902136" y="3559032"/>
                  </a:lnTo>
                </a:path>
                <a:path w="9781540" h="3618229">
                  <a:moveTo>
                    <a:pt x="8902136" y="3549925"/>
                  </a:moveTo>
                  <a:lnTo>
                    <a:pt x="8902136" y="3527662"/>
                  </a:lnTo>
                </a:path>
                <a:path w="9781540" h="3618229">
                  <a:moveTo>
                    <a:pt x="8902136" y="3518554"/>
                  </a:moveTo>
                  <a:lnTo>
                    <a:pt x="8902136" y="3504387"/>
                  </a:lnTo>
                  <a:lnTo>
                    <a:pt x="8915291" y="3504387"/>
                  </a:lnTo>
                </a:path>
                <a:path w="9781540" h="3618229">
                  <a:moveTo>
                    <a:pt x="8924399" y="3504387"/>
                  </a:moveTo>
                  <a:lnTo>
                    <a:pt x="8947674" y="3504387"/>
                  </a:lnTo>
                </a:path>
                <a:path w="9781540" h="3618229">
                  <a:moveTo>
                    <a:pt x="8956781" y="3504387"/>
                  </a:moveTo>
                  <a:lnTo>
                    <a:pt x="8969936" y="3504387"/>
                  </a:lnTo>
                </a:path>
                <a:path w="9781540" h="3618229">
                  <a:moveTo>
                    <a:pt x="9240127" y="3504387"/>
                  </a:moveTo>
                  <a:lnTo>
                    <a:pt x="9240127" y="3518554"/>
                  </a:lnTo>
                </a:path>
                <a:path w="9781540" h="3618229">
                  <a:moveTo>
                    <a:pt x="9240127" y="3527662"/>
                  </a:moveTo>
                  <a:lnTo>
                    <a:pt x="9240127" y="3549925"/>
                  </a:lnTo>
                </a:path>
                <a:path w="9781540" h="3618229">
                  <a:moveTo>
                    <a:pt x="9240127" y="3559032"/>
                  </a:moveTo>
                  <a:lnTo>
                    <a:pt x="9240127" y="3572188"/>
                  </a:lnTo>
                  <a:lnTo>
                    <a:pt x="9226972" y="3572188"/>
                  </a:lnTo>
                </a:path>
                <a:path w="9781540" h="3618229">
                  <a:moveTo>
                    <a:pt x="9217865" y="3572188"/>
                  </a:moveTo>
                  <a:lnTo>
                    <a:pt x="9195602" y="3572188"/>
                  </a:lnTo>
                </a:path>
                <a:path w="9781540" h="3618229">
                  <a:moveTo>
                    <a:pt x="9186494" y="3572188"/>
                  </a:moveTo>
                  <a:lnTo>
                    <a:pt x="9172327" y="3572188"/>
                  </a:lnTo>
                  <a:lnTo>
                    <a:pt x="9172327" y="3559032"/>
                  </a:lnTo>
                </a:path>
                <a:path w="9781540" h="3618229">
                  <a:moveTo>
                    <a:pt x="9172327" y="3549925"/>
                  </a:moveTo>
                  <a:lnTo>
                    <a:pt x="9172327" y="3527662"/>
                  </a:lnTo>
                </a:path>
                <a:path w="9781540" h="3618229">
                  <a:moveTo>
                    <a:pt x="9172327" y="3518554"/>
                  </a:moveTo>
                  <a:lnTo>
                    <a:pt x="9172327" y="3504387"/>
                  </a:lnTo>
                  <a:lnTo>
                    <a:pt x="9186494" y="3504387"/>
                  </a:lnTo>
                </a:path>
                <a:path w="9781540" h="3618229">
                  <a:moveTo>
                    <a:pt x="9195602" y="3504387"/>
                  </a:moveTo>
                  <a:lnTo>
                    <a:pt x="9217865" y="3504387"/>
                  </a:lnTo>
                </a:path>
                <a:path w="9781540" h="3618229">
                  <a:moveTo>
                    <a:pt x="9226972" y="3504387"/>
                  </a:moveTo>
                  <a:lnTo>
                    <a:pt x="9240127" y="3504387"/>
                  </a:lnTo>
                </a:path>
                <a:path w="9781540" h="3618229">
                  <a:moveTo>
                    <a:pt x="9105538" y="3234196"/>
                  </a:moveTo>
                  <a:lnTo>
                    <a:pt x="9105538" y="3248363"/>
                  </a:lnTo>
                </a:path>
                <a:path w="9781540" h="3618229">
                  <a:moveTo>
                    <a:pt x="9105538" y="3256459"/>
                  </a:moveTo>
                  <a:lnTo>
                    <a:pt x="9105538" y="3279734"/>
                  </a:lnTo>
                </a:path>
                <a:path w="9781540" h="3618229">
                  <a:moveTo>
                    <a:pt x="9105538" y="3288841"/>
                  </a:moveTo>
                  <a:lnTo>
                    <a:pt x="9105538" y="3301997"/>
                  </a:lnTo>
                  <a:lnTo>
                    <a:pt x="9091371" y="3301997"/>
                  </a:lnTo>
                </a:path>
                <a:path w="9781540" h="3618229">
                  <a:moveTo>
                    <a:pt x="9082263" y="3301997"/>
                  </a:moveTo>
                  <a:lnTo>
                    <a:pt x="9060000" y="3301997"/>
                  </a:lnTo>
                </a:path>
                <a:path w="9781540" h="3618229">
                  <a:moveTo>
                    <a:pt x="9050893" y="3301997"/>
                  </a:moveTo>
                  <a:lnTo>
                    <a:pt x="9037737" y="3301997"/>
                  </a:lnTo>
                  <a:lnTo>
                    <a:pt x="9037737" y="3288841"/>
                  </a:lnTo>
                </a:path>
                <a:path w="9781540" h="3618229">
                  <a:moveTo>
                    <a:pt x="9037737" y="3279734"/>
                  </a:moveTo>
                  <a:lnTo>
                    <a:pt x="9037737" y="3256459"/>
                  </a:lnTo>
                </a:path>
                <a:path w="9781540" h="3618229">
                  <a:moveTo>
                    <a:pt x="9037737" y="3248363"/>
                  </a:moveTo>
                  <a:lnTo>
                    <a:pt x="9037737" y="3234196"/>
                  </a:lnTo>
                  <a:lnTo>
                    <a:pt x="9050893" y="3234196"/>
                  </a:lnTo>
                </a:path>
                <a:path w="9781540" h="3618229">
                  <a:moveTo>
                    <a:pt x="9060000" y="3234196"/>
                  </a:moveTo>
                  <a:lnTo>
                    <a:pt x="9082263" y="3234196"/>
                  </a:lnTo>
                </a:path>
                <a:path w="9781540" h="3618229">
                  <a:moveTo>
                    <a:pt x="9091371" y="3234196"/>
                  </a:moveTo>
                  <a:lnTo>
                    <a:pt x="9105538" y="3234196"/>
                  </a:lnTo>
                </a:path>
                <a:path w="9781540" h="3618229">
                  <a:moveTo>
                    <a:pt x="8586407" y="3549925"/>
                  </a:moveTo>
                  <a:lnTo>
                    <a:pt x="8586407" y="3563080"/>
                  </a:lnTo>
                </a:path>
                <a:path w="9781540" h="3618229">
                  <a:moveTo>
                    <a:pt x="8586407" y="3572188"/>
                  </a:moveTo>
                  <a:lnTo>
                    <a:pt x="8586407" y="3594451"/>
                  </a:lnTo>
                </a:path>
                <a:path w="9781540" h="3618229">
                  <a:moveTo>
                    <a:pt x="8586407" y="3603558"/>
                  </a:moveTo>
                  <a:lnTo>
                    <a:pt x="8586407" y="3617726"/>
                  </a:lnTo>
                  <a:lnTo>
                    <a:pt x="8573252" y="3617726"/>
                  </a:lnTo>
                </a:path>
                <a:path w="9781540" h="3618229">
                  <a:moveTo>
                    <a:pt x="8564144" y="3617726"/>
                  </a:moveTo>
                  <a:lnTo>
                    <a:pt x="8541881" y="3617726"/>
                  </a:lnTo>
                </a:path>
                <a:path w="9781540" h="3618229">
                  <a:moveTo>
                    <a:pt x="8532773" y="3617726"/>
                  </a:moveTo>
                  <a:lnTo>
                    <a:pt x="8518606" y="3617726"/>
                  </a:lnTo>
                  <a:lnTo>
                    <a:pt x="8518606" y="3603558"/>
                  </a:lnTo>
                </a:path>
                <a:path w="9781540" h="3618229">
                  <a:moveTo>
                    <a:pt x="8518606" y="3594451"/>
                  </a:moveTo>
                  <a:lnTo>
                    <a:pt x="8518606" y="3572188"/>
                  </a:lnTo>
                </a:path>
                <a:path w="9781540" h="3618229">
                  <a:moveTo>
                    <a:pt x="8518606" y="3563080"/>
                  </a:moveTo>
                  <a:lnTo>
                    <a:pt x="8518606" y="3549925"/>
                  </a:lnTo>
                  <a:lnTo>
                    <a:pt x="8532773" y="3549925"/>
                  </a:lnTo>
                </a:path>
                <a:path w="9781540" h="3618229">
                  <a:moveTo>
                    <a:pt x="8541881" y="3549925"/>
                  </a:moveTo>
                  <a:lnTo>
                    <a:pt x="8564144" y="3549925"/>
                  </a:lnTo>
                </a:path>
                <a:path w="9781540" h="3618229">
                  <a:moveTo>
                    <a:pt x="8573252" y="3549925"/>
                  </a:moveTo>
                  <a:lnTo>
                    <a:pt x="8586407" y="3549925"/>
                  </a:lnTo>
                </a:path>
                <a:path w="9781540" h="3618229">
                  <a:moveTo>
                    <a:pt x="8316216" y="3549925"/>
                  </a:moveTo>
                  <a:lnTo>
                    <a:pt x="8316216" y="3563080"/>
                  </a:lnTo>
                </a:path>
                <a:path w="9781540" h="3618229">
                  <a:moveTo>
                    <a:pt x="8316216" y="3572188"/>
                  </a:moveTo>
                  <a:lnTo>
                    <a:pt x="8316216" y="3594451"/>
                  </a:lnTo>
                </a:path>
                <a:path w="9781540" h="3618229">
                  <a:moveTo>
                    <a:pt x="8316216" y="3603558"/>
                  </a:moveTo>
                  <a:lnTo>
                    <a:pt x="8316216" y="3617726"/>
                  </a:lnTo>
                  <a:lnTo>
                    <a:pt x="8303060" y="3617726"/>
                  </a:lnTo>
                </a:path>
                <a:path w="9781540" h="3618229">
                  <a:moveTo>
                    <a:pt x="8293953" y="3617726"/>
                  </a:moveTo>
                  <a:lnTo>
                    <a:pt x="8271690" y="3617726"/>
                  </a:lnTo>
                </a:path>
                <a:path w="9781540" h="3618229">
                  <a:moveTo>
                    <a:pt x="8262582" y="3617726"/>
                  </a:moveTo>
                  <a:lnTo>
                    <a:pt x="8248415" y="3617726"/>
                  </a:lnTo>
                  <a:lnTo>
                    <a:pt x="8248415" y="3603558"/>
                  </a:lnTo>
                </a:path>
                <a:path w="9781540" h="3618229">
                  <a:moveTo>
                    <a:pt x="8248415" y="3594451"/>
                  </a:moveTo>
                  <a:lnTo>
                    <a:pt x="8248415" y="3572188"/>
                  </a:lnTo>
                </a:path>
                <a:path w="9781540" h="3618229">
                  <a:moveTo>
                    <a:pt x="8248415" y="3563080"/>
                  </a:moveTo>
                  <a:lnTo>
                    <a:pt x="8248415" y="3549925"/>
                  </a:lnTo>
                  <a:lnTo>
                    <a:pt x="8262582" y="3549925"/>
                  </a:lnTo>
                </a:path>
                <a:path w="9781540" h="3618229">
                  <a:moveTo>
                    <a:pt x="8271690" y="3549925"/>
                  </a:moveTo>
                  <a:lnTo>
                    <a:pt x="8293953" y="3549925"/>
                  </a:lnTo>
                </a:path>
                <a:path w="9781540" h="3618229">
                  <a:moveTo>
                    <a:pt x="8303060" y="3549925"/>
                  </a:moveTo>
                  <a:lnTo>
                    <a:pt x="8316216" y="3549925"/>
                  </a:lnTo>
                </a:path>
                <a:path w="9781540" h="3618229">
                  <a:moveTo>
                    <a:pt x="7826431" y="3549925"/>
                  </a:moveTo>
                  <a:lnTo>
                    <a:pt x="7826431" y="3563080"/>
                  </a:lnTo>
                </a:path>
                <a:path w="9781540" h="3618229">
                  <a:moveTo>
                    <a:pt x="7826431" y="3572188"/>
                  </a:moveTo>
                  <a:lnTo>
                    <a:pt x="7826431" y="3594451"/>
                  </a:lnTo>
                </a:path>
                <a:path w="9781540" h="3618229">
                  <a:moveTo>
                    <a:pt x="7826431" y="3603558"/>
                  </a:moveTo>
                  <a:lnTo>
                    <a:pt x="7826431" y="3617726"/>
                  </a:lnTo>
                  <a:lnTo>
                    <a:pt x="7812264" y="3617726"/>
                  </a:lnTo>
                </a:path>
                <a:path w="9781540" h="3618229">
                  <a:moveTo>
                    <a:pt x="7803157" y="3617726"/>
                  </a:moveTo>
                  <a:lnTo>
                    <a:pt x="7780894" y="3617726"/>
                  </a:lnTo>
                </a:path>
                <a:path w="9781540" h="3618229">
                  <a:moveTo>
                    <a:pt x="7771786" y="3617726"/>
                  </a:moveTo>
                  <a:lnTo>
                    <a:pt x="7758631" y="3617726"/>
                  </a:lnTo>
                  <a:lnTo>
                    <a:pt x="7758631" y="3603558"/>
                  </a:lnTo>
                </a:path>
                <a:path w="9781540" h="3618229">
                  <a:moveTo>
                    <a:pt x="7758631" y="3594451"/>
                  </a:moveTo>
                  <a:lnTo>
                    <a:pt x="7758631" y="3572188"/>
                  </a:lnTo>
                </a:path>
                <a:path w="9781540" h="3618229">
                  <a:moveTo>
                    <a:pt x="7758631" y="3563080"/>
                  </a:moveTo>
                  <a:lnTo>
                    <a:pt x="7758631" y="3549925"/>
                  </a:lnTo>
                  <a:lnTo>
                    <a:pt x="7771786" y="3549925"/>
                  </a:lnTo>
                </a:path>
                <a:path w="9781540" h="3618229">
                  <a:moveTo>
                    <a:pt x="7780894" y="3549925"/>
                  </a:moveTo>
                  <a:lnTo>
                    <a:pt x="7803157" y="3549925"/>
                  </a:lnTo>
                </a:path>
                <a:path w="9781540" h="3618229">
                  <a:moveTo>
                    <a:pt x="7812264" y="3549925"/>
                  </a:moveTo>
                  <a:lnTo>
                    <a:pt x="7826431" y="3549925"/>
                  </a:lnTo>
                </a:path>
                <a:path w="9781540" h="3618229">
                  <a:moveTo>
                    <a:pt x="9781521" y="3223065"/>
                  </a:moveTo>
                  <a:lnTo>
                    <a:pt x="9781521" y="3236220"/>
                  </a:lnTo>
                </a:path>
                <a:path w="9781540" h="3618229">
                  <a:moveTo>
                    <a:pt x="9781521" y="3245328"/>
                  </a:moveTo>
                  <a:lnTo>
                    <a:pt x="9781521" y="3268602"/>
                  </a:lnTo>
                </a:path>
                <a:path w="9781540" h="3618229">
                  <a:moveTo>
                    <a:pt x="9781521" y="3276698"/>
                  </a:moveTo>
                  <a:lnTo>
                    <a:pt x="9781521" y="3290865"/>
                  </a:lnTo>
                  <a:lnTo>
                    <a:pt x="9767354" y="3290865"/>
                  </a:lnTo>
                </a:path>
                <a:path w="9781540" h="3618229">
                  <a:moveTo>
                    <a:pt x="9758247" y="3290865"/>
                  </a:moveTo>
                  <a:lnTo>
                    <a:pt x="9735984" y="3290865"/>
                  </a:lnTo>
                </a:path>
                <a:path w="9781540" h="3618229">
                  <a:moveTo>
                    <a:pt x="9726876" y="3290865"/>
                  </a:moveTo>
                  <a:lnTo>
                    <a:pt x="9713721" y="3290865"/>
                  </a:lnTo>
                  <a:lnTo>
                    <a:pt x="9713721" y="3276698"/>
                  </a:lnTo>
                </a:path>
                <a:path w="9781540" h="3618229">
                  <a:moveTo>
                    <a:pt x="9713721" y="3268602"/>
                  </a:moveTo>
                  <a:lnTo>
                    <a:pt x="9713721" y="3245328"/>
                  </a:lnTo>
                </a:path>
                <a:path w="9781540" h="3618229">
                  <a:moveTo>
                    <a:pt x="9713721" y="3236220"/>
                  </a:moveTo>
                  <a:lnTo>
                    <a:pt x="9713721" y="3223065"/>
                  </a:lnTo>
                  <a:lnTo>
                    <a:pt x="9726876" y="3223065"/>
                  </a:lnTo>
                </a:path>
                <a:path w="9781540" h="3618229">
                  <a:moveTo>
                    <a:pt x="9735984" y="3223065"/>
                  </a:moveTo>
                  <a:lnTo>
                    <a:pt x="9758247" y="3223065"/>
                  </a:lnTo>
                </a:path>
                <a:path w="9781540" h="3618229">
                  <a:moveTo>
                    <a:pt x="9767354" y="3223065"/>
                  </a:moveTo>
                  <a:lnTo>
                    <a:pt x="9781521" y="3223065"/>
                  </a:lnTo>
                </a:path>
                <a:path w="9781540" h="3618229">
                  <a:moveTo>
                    <a:pt x="9781521" y="2952874"/>
                  </a:moveTo>
                  <a:lnTo>
                    <a:pt x="9781521" y="2966029"/>
                  </a:lnTo>
                </a:path>
                <a:path w="9781540" h="3618229">
                  <a:moveTo>
                    <a:pt x="9781521" y="2975137"/>
                  </a:moveTo>
                  <a:lnTo>
                    <a:pt x="9781521" y="2997399"/>
                  </a:lnTo>
                </a:path>
                <a:path w="9781540" h="3618229">
                  <a:moveTo>
                    <a:pt x="9781521" y="3006507"/>
                  </a:moveTo>
                  <a:lnTo>
                    <a:pt x="9781521" y="3020674"/>
                  </a:lnTo>
                  <a:lnTo>
                    <a:pt x="9767354" y="3020674"/>
                  </a:lnTo>
                </a:path>
                <a:path w="9781540" h="3618229">
                  <a:moveTo>
                    <a:pt x="9758247" y="3020674"/>
                  </a:moveTo>
                  <a:lnTo>
                    <a:pt x="9735984" y="3020674"/>
                  </a:lnTo>
                </a:path>
                <a:path w="9781540" h="3618229">
                  <a:moveTo>
                    <a:pt x="9726876" y="3020674"/>
                  </a:moveTo>
                  <a:lnTo>
                    <a:pt x="9713721" y="3020674"/>
                  </a:lnTo>
                  <a:lnTo>
                    <a:pt x="9713721" y="3006507"/>
                  </a:lnTo>
                </a:path>
                <a:path w="9781540" h="3618229">
                  <a:moveTo>
                    <a:pt x="9713721" y="2997399"/>
                  </a:moveTo>
                  <a:lnTo>
                    <a:pt x="9713721" y="2975137"/>
                  </a:lnTo>
                </a:path>
                <a:path w="9781540" h="3618229">
                  <a:moveTo>
                    <a:pt x="9713721" y="2966029"/>
                  </a:moveTo>
                  <a:lnTo>
                    <a:pt x="9713721" y="2952874"/>
                  </a:lnTo>
                  <a:lnTo>
                    <a:pt x="9726876" y="2952874"/>
                  </a:lnTo>
                </a:path>
                <a:path w="9781540" h="3618229">
                  <a:moveTo>
                    <a:pt x="9735984" y="2952874"/>
                  </a:moveTo>
                  <a:lnTo>
                    <a:pt x="9758247" y="2952874"/>
                  </a:lnTo>
                </a:path>
                <a:path w="9781540" h="3618229">
                  <a:moveTo>
                    <a:pt x="9767354" y="2952874"/>
                  </a:moveTo>
                  <a:lnTo>
                    <a:pt x="9781521" y="2952874"/>
                  </a:lnTo>
                </a:path>
                <a:path w="9781540" h="3618229">
                  <a:moveTo>
                    <a:pt x="9781521" y="2382133"/>
                  </a:moveTo>
                  <a:lnTo>
                    <a:pt x="9781521" y="2396300"/>
                  </a:lnTo>
                </a:path>
                <a:path w="9781540" h="3618229">
                  <a:moveTo>
                    <a:pt x="9781521" y="2405408"/>
                  </a:moveTo>
                  <a:lnTo>
                    <a:pt x="9781521" y="2427671"/>
                  </a:lnTo>
                </a:path>
                <a:path w="9781540" h="3618229">
                  <a:moveTo>
                    <a:pt x="9781521" y="2436778"/>
                  </a:moveTo>
                  <a:lnTo>
                    <a:pt x="9781521" y="2449934"/>
                  </a:lnTo>
                  <a:lnTo>
                    <a:pt x="9767354" y="2449934"/>
                  </a:lnTo>
                </a:path>
                <a:path w="9781540" h="3618229">
                  <a:moveTo>
                    <a:pt x="9758247" y="2449934"/>
                  </a:moveTo>
                  <a:lnTo>
                    <a:pt x="9735984" y="2449934"/>
                  </a:lnTo>
                </a:path>
                <a:path w="9781540" h="3618229">
                  <a:moveTo>
                    <a:pt x="9726876" y="2449934"/>
                  </a:moveTo>
                  <a:lnTo>
                    <a:pt x="9713721" y="2449934"/>
                  </a:lnTo>
                  <a:lnTo>
                    <a:pt x="9713721" y="2436778"/>
                  </a:lnTo>
                </a:path>
                <a:path w="9781540" h="3618229">
                  <a:moveTo>
                    <a:pt x="9713721" y="2427671"/>
                  </a:moveTo>
                  <a:lnTo>
                    <a:pt x="9713721" y="2405408"/>
                  </a:lnTo>
                </a:path>
                <a:path w="9781540" h="3618229">
                  <a:moveTo>
                    <a:pt x="9713721" y="2396300"/>
                  </a:moveTo>
                  <a:lnTo>
                    <a:pt x="9713721" y="2382133"/>
                  </a:lnTo>
                  <a:lnTo>
                    <a:pt x="9726876" y="2382133"/>
                  </a:lnTo>
                </a:path>
                <a:path w="9781540" h="3618229">
                  <a:moveTo>
                    <a:pt x="9735984" y="2382133"/>
                  </a:moveTo>
                  <a:lnTo>
                    <a:pt x="9758247" y="2382133"/>
                  </a:lnTo>
                </a:path>
                <a:path w="9781540" h="3618229">
                  <a:moveTo>
                    <a:pt x="9767354" y="2382133"/>
                  </a:moveTo>
                  <a:lnTo>
                    <a:pt x="9781521" y="2382133"/>
                  </a:lnTo>
                </a:path>
                <a:path w="9781540" h="3618229">
                  <a:moveTo>
                    <a:pt x="9781521" y="2111942"/>
                  </a:moveTo>
                  <a:lnTo>
                    <a:pt x="9781521" y="2125097"/>
                  </a:lnTo>
                </a:path>
                <a:path w="9781540" h="3618229">
                  <a:moveTo>
                    <a:pt x="9781521" y="2134205"/>
                  </a:moveTo>
                  <a:lnTo>
                    <a:pt x="9781521" y="2157480"/>
                  </a:lnTo>
                </a:path>
                <a:path w="9781540" h="3618229">
                  <a:moveTo>
                    <a:pt x="9781521" y="2166587"/>
                  </a:moveTo>
                  <a:lnTo>
                    <a:pt x="9781521" y="2179743"/>
                  </a:lnTo>
                  <a:lnTo>
                    <a:pt x="9767354" y="2179743"/>
                  </a:lnTo>
                </a:path>
                <a:path w="9781540" h="3618229">
                  <a:moveTo>
                    <a:pt x="9758247" y="2179743"/>
                  </a:moveTo>
                  <a:lnTo>
                    <a:pt x="9735984" y="2179743"/>
                  </a:lnTo>
                </a:path>
                <a:path w="9781540" h="3618229">
                  <a:moveTo>
                    <a:pt x="9726876" y="2179743"/>
                  </a:moveTo>
                  <a:lnTo>
                    <a:pt x="9713721" y="2179743"/>
                  </a:lnTo>
                  <a:lnTo>
                    <a:pt x="9713721" y="2166587"/>
                  </a:lnTo>
                </a:path>
                <a:path w="9781540" h="3618229">
                  <a:moveTo>
                    <a:pt x="9713721" y="2157480"/>
                  </a:moveTo>
                  <a:lnTo>
                    <a:pt x="9713721" y="2134205"/>
                  </a:lnTo>
                </a:path>
                <a:path w="9781540" h="3618229">
                  <a:moveTo>
                    <a:pt x="9713721" y="2125097"/>
                  </a:moveTo>
                  <a:lnTo>
                    <a:pt x="9713721" y="2111942"/>
                  </a:lnTo>
                  <a:lnTo>
                    <a:pt x="9726876" y="2111942"/>
                  </a:lnTo>
                </a:path>
                <a:path w="9781540" h="3618229">
                  <a:moveTo>
                    <a:pt x="9735984" y="2111942"/>
                  </a:moveTo>
                  <a:lnTo>
                    <a:pt x="9758247" y="2111942"/>
                  </a:lnTo>
                </a:path>
                <a:path w="9781540" h="3618229">
                  <a:moveTo>
                    <a:pt x="9767354" y="2111942"/>
                  </a:moveTo>
                  <a:lnTo>
                    <a:pt x="9781521" y="2111942"/>
                  </a:lnTo>
                </a:path>
                <a:path w="9781540" h="3618229">
                  <a:moveTo>
                    <a:pt x="9781521" y="1539178"/>
                  </a:moveTo>
                  <a:lnTo>
                    <a:pt x="9781521" y="1553345"/>
                  </a:lnTo>
                </a:path>
                <a:path w="9781540" h="3618229">
                  <a:moveTo>
                    <a:pt x="9781521" y="1562452"/>
                  </a:moveTo>
                  <a:lnTo>
                    <a:pt x="9781521" y="1584715"/>
                  </a:lnTo>
                </a:path>
                <a:path w="9781540" h="3618229">
                  <a:moveTo>
                    <a:pt x="9781521" y="1593823"/>
                  </a:moveTo>
                  <a:lnTo>
                    <a:pt x="9781521" y="1606978"/>
                  </a:lnTo>
                  <a:lnTo>
                    <a:pt x="9767354" y="1606978"/>
                  </a:lnTo>
                </a:path>
                <a:path w="9781540" h="3618229">
                  <a:moveTo>
                    <a:pt x="9758247" y="1606978"/>
                  </a:moveTo>
                  <a:lnTo>
                    <a:pt x="9735984" y="1606978"/>
                  </a:lnTo>
                </a:path>
                <a:path w="9781540" h="3618229">
                  <a:moveTo>
                    <a:pt x="9726876" y="1606978"/>
                  </a:moveTo>
                  <a:lnTo>
                    <a:pt x="9713721" y="1606978"/>
                  </a:lnTo>
                  <a:lnTo>
                    <a:pt x="9713721" y="1593823"/>
                  </a:lnTo>
                </a:path>
                <a:path w="9781540" h="3618229">
                  <a:moveTo>
                    <a:pt x="9713721" y="1584715"/>
                  </a:moveTo>
                  <a:lnTo>
                    <a:pt x="9713721" y="1562452"/>
                  </a:lnTo>
                </a:path>
                <a:path w="9781540" h="3618229">
                  <a:moveTo>
                    <a:pt x="9713721" y="1553345"/>
                  </a:moveTo>
                  <a:lnTo>
                    <a:pt x="9713721" y="1539178"/>
                  </a:lnTo>
                  <a:lnTo>
                    <a:pt x="9726876" y="1539178"/>
                  </a:lnTo>
                </a:path>
                <a:path w="9781540" h="3618229">
                  <a:moveTo>
                    <a:pt x="9735984" y="1539178"/>
                  </a:moveTo>
                  <a:lnTo>
                    <a:pt x="9758247" y="1539178"/>
                  </a:lnTo>
                </a:path>
                <a:path w="9781540" h="3618229">
                  <a:moveTo>
                    <a:pt x="9767354" y="1539178"/>
                  </a:moveTo>
                  <a:lnTo>
                    <a:pt x="9781521" y="1539178"/>
                  </a:lnTo>
                </a:path>
                <a:path w="9781540" h="3618229">
                  <a:moveTo>
                    <a:pt x="9781521" y="1268987"/>
                  </a:moveTo>
                  <a:lnTo>
                    <a:pt x="9781521" y="1283154"/>
                  </a:lnTo>
                </a:path>
                <a:path w="9781540" h="3618229">
                  <a:moveTo>
                    <a:pt x="9781521" y="1292261"/>
                  </a:moveTo>
                  <a:lnTo>
                    <a:pt x="9781521" y="1314524"/>
                  </a:lnTo>
                </a:path>
                <a:path w="9781540" h="3618229">
                  <a:moveTo>
                    <a:pt x="9781521" y="1323632"/>
                  </a:moveTo>
                  <a:lnTo>
                    <a:pt x="9781521" y="1336787"/>
                  </a:lnTo>
                  <a:lnTo>
                    <a:pt x="9767354" y="1336787"/>
                  </a:lnTo>
                </a:path>
                <a:path w="9781540" h="3618229">
                  <a:moveTo>
                    <a:pt x="9758247" y="1336787"/>
                  </a:moveTo>
                  <a:lnTo>
                    <a:pt x="9735984" y="1336787"/>
                  </a:lnTo>
                </a:path>
                <a:path w="9781540" h="3618229">
                  <a:moveTo>
                    <a:pt x="9726876" y="1336787"/>
                  </a:moveTo>
                  <a:lnTo>
                    <a:pt x="9713721" y="1336787"/>
                  </a:lnTo>
                  <a:lnTo>
                    <a:pt x="9713721" y="1323632"/>
                  </a:lnTo>
                </a:path>
                <a:path w="9781540" h="3618229">
                  <a:moveTo>
                    <a:pt x="9713721" y="1314524"/>
                  </a:moveTo>
                  <a:lnTo>
                    <a:pt x="9713721" y="1292261"/>
                  </a:lnTo>
                </a:path>
                <a:path w="9781540" h="3618229">
                  <a:moveTo>
                    <a:pt x="9713721" y="1283154"/>
                  </a:moveTo>
                  <a:lnTo>
                    <a:pt x="9713721" y="1268987"/>
                  </a:lnTo>
                  <a:lnTo>
                    <a:pt x="9726876" y="1268987"/>
                  </a:lnTo>
                </a:path>
                <a:path w="9781540" h="3618229">
                  <a:moveTo>
                    <a:pt x="9735984" y="1268987"/>
                  </a:moveTo>
                  <a:lnTo>
                    <a:pt x="9758247" y="1268987"/>
                  </a:lnTo>
                </a:path>
                <a:path w="9781540" h="3618229">
                  <a:moveTo>
                    <a:pt x="9767354" y="1268987"/>
                  </a:moveTo>
                  <a:lnTo>
                    <a:pt x="9781521" y="1268987"/>
                  </a:lnTo>
                </a:path>
                <a:path w="9781540" h="3618229">
                  <a:moveTo>
                    <a:pt x="9781521" y="541393"/>
                  </a:moveTo>
                  <a:lnTo>
                    <a:pt x="9781521" y="554549"/>
                  </a:lnTo>
                </a:path>
                <a:path w="9781540" h="3618229">
                  <a:moveTo>
                    <a:pt x="9781521" y="563656"/>
                  </a:moveTo>
                  <a:lnTo>
                    <a:pt x="9781521" y="585919"/>
                  </a:lnTo>
                </a:path>
                <a:path w="9781540" h="3618229">
                  <a:moveTo>
                    <a:pt x="9781521" y="595027"/>
                  </a:moveTo>
                  <a:lnTo>
                    <a:pt x="9781521" y="609194"/>
                  </a:lnTo>
                  <a:lnTo>
                    <a:pt x="9767354" y="609194"/>
                  </a:lnTo>
                </a:path>
                <a:path w="9781540" h="3618229">
                  <a:moveTo>
                    <a:pt x="9758247" y="609194"/>
                  </a:moveTo>
                  <a:lnTo>
                    <a:pt x="9735984" y="609194"/>
                  </a:lnTo>
                </a:path>
                <a:path w="9781540" h="3618229">
                  <a:moveTo>
                    <a:pt x="9726876" y="609194"/>
                  </a:moveTo>
                  <a:lnTo>
                    <a:pt x="9713721" y="609194"/>
                  </a:lnTo>
                  <a:lnTo>
                    <a:pt x="9713721" y="595027"/>
                  </a:lnTo>
                </a:path>
                <a:path w="9781540" h="3618229">
                  <a:moveTo>
                    <a:pt x="9713721" y="585919"/>
                  </a:moveTo>
                  <a:lnTo>
                    <a:pt x="9713721" y="563656"/>
                  </a:lnTo>
                </a:path>
                <a:path w="9781540" h="3618229">
                  <a:moveTo>
                    <a:pt x="9713721" y="554549"/>
                  </a:moveTo>
                  <a:lnTo>
                    <a:pt x="9713721" y="541393"/>
                  </a:lnTo>
                  <a:lnTo>
                    <a:pt x="9726876" y="541393"/>
                  </a:lnTo>
                </a:path>
                <a:path w="9781540" h="3618229">
                  <a:moveTo>
                    <a:pt x="9735984" y="541393"/>
                  </a:moveTo>
                  <a:lnTo>
                    <a:pt x="9758247" y="541393"/>
                  </a:lnTo>
                </a:path>
                <a:path w="9781540" h="3618229">
                  <a:moveTo>
                    <a:pt x="9767354" y="541393"/>
                  </a:moveTo>
                  <a:lnTo>
                    <a:pt x="9781521" y="541393"/>
                  </a:lnTo>
                </a:path>
                <a:path w="9781540" h="3618229">
                  <a:moveTo>
                    <a:pt x="9781521" y="271202"/>
                  </a:moveTo>
                  <a:lnTo>
                    <a:pt x="9781521" y="284358"/>
                  </a:lnTo>
                </a:path>
                <a:path w="9781540" h="3618229">
                  <a:moveTo>
                    <a:pt x="9781521" y="293465"/>
                  </a:moveTo>
                  <a:lnTo>
                    <a:pt x="9781521" y="315728"/>
                  </a:lnTo>
                </a:path>
                <a:path w="9781540" h="3618229">
                  <a:moveTo>
                    <a:pt x="9781521" y="324836"/>
                  </a:moveTo>
                  <a:lnTo>
                    <a:pt x="9781521" y="339003"/>
                  </a:lnTo>
                  <a:lnTo>
                    <a:pt x="9767354" y="339003"/>
                  </a:lnTo>
                </a:path>
                <a:path w="9781540" h="3618229">
                  <a:moveTo>
                    <a:pt x="9758247" y="339003"/>
                  </a:moveTo>
                  <a:lnTo>
                    <a:pt x="9735984" y="339003"/>
                  </a:lnTo>
                </a:path>
                <a:path w="9781540" h="3618229">
                  <a:moveTo>
                    <a:pt x="9726876" y="339003"/>
                  </a:moveTo>
                  <a:lnTo>
                    <a:pt x="9713721" y="339003"/>
                  </a:lnTo>
                  <a:lnTo>
                    <a:pt x="9713721" y="324836"/>
                  </a:lnTo>
                </a:path>
                <a:path w="9781540" h="3618229">
                  <a:moveTo>
                    <a:pt x="9713721" y="315728"/>
                  </a:moveTo>
                  <a:lnTo>
                    <a:pt x="9713721" y="293465"/>
                  </a:lnTo>
                </a:path>
                <a:path w="9781540" h="3618229">
                  <a:moveTo>
                    <a:pt x="9713721" y="284358"/>
                  </a:moveTo>
                  <a:lnTo>
                    <a:pt x="9713721" y="271202"/>
                  </a:lnTo>
                  <a:lnTo>
                    <a:pt x="9726876" y="271202"/>
                  </a:lnTo>
                </a:path>
                <a:path w="9781540" h="3618229">
                  <a:moveTo>
                    <a:pt x="9735984" y="271202"/>
                  </a:moveTo>
                  <a:lnTo>
                    <a:pt x="9758247" y="271202"/>
                  </a:lnTo>
                </a:path>
                <a:path w="9781540" h="3618229">
                  <a:moveTo>
                    <a:pt x="9767354" y="271202"/>
                  </a:moveTo>
                  <a:lnTo>
                    <a:pt x="9781521" y="271202"/>
                  </a:lnTo>
                </a:path>
                <a:path w="9781540" h="3618229">
                  <a:moveTo>
                    <a:pt x="8969936" y="304597"/>
                  </a:moveTo>
                  <a:lnTo>
                    <a:pt x="8969936" y="317752"/>
                  </a:lnTo>
                </a:path>
                <a:path w="9781540" h="3618229">
                  <a:moveTo>
                    <a:pt x="8969936" y="326860"/>
                  </a:moveTo>
                  <a:lnTo>
                    <a:pt x="8969936" y="350135"/>
                  </a:lnTo>
                </a:path>
                <a:path w="9781540" h="3618229">
                  <a:moveTo>
                    <a:pt x="8969936" y="359242"/>
                  </a:moveTo>
                  <a:lnTo>
                    <a:pt x="8969936" y="372398"/>
                  </a:lnTo>
                  <a:lnTo>
                    <a:pt x="8956781" y="372398"/>
                  </a:lnTo>
                </a:path>
                <a:path w="9781540" h="3618229">
                  <a:moveTo>
                    <a:pt x="8947674" y="372398"/>
                  </a:moveTo>
                  <a:lnTo>
                    <a:pt x="8924399" y="372398"/>
                  </a:lnTo>
                </a:path>
                <a:path w="9781540" h="3618229">
                  <a:moveTo>
                    <a:pt x="8915291" y="372398"/>
                  </a:moveTo>
                  <a:lnTo>
                    <a:pt x="8902136" y="372398"/>
                  </a:lnTo>
                  <a:lnTo>
                    <a:pt x="8902136" y="359242"/>
                  </a:lnTo>
                </a:path>
                <a:path w="9781540" h="3618229">
                  <a:moveTo>
                    <a:pt x="8902136" y="350135"/>
                  </a:moveTo>
                  <a:lnTo>
                    <a:pt x="8902136" y="326860"/>
                  </a:lnTo>
                </a:path>
                <a:path w="9781540" h="3618229">
                  <a:moveTo>
                    <a:pt x="8902136" y="317752"/>
                  </a:moveTo>
                  <a:lnTo>
                    <a:pt x="8902136" y="304597"/>
                  </a:lnTo>
                  <a:lnTo>
                    <a:pt x="8915291" y="304597"/>
                  </a:lnTo>
                </a:path>
                <a:path w="9781540" h="3618229">
                  <a:moveTo>
                    <a:pt x="8924399" y="304597"/>
                  </a:moveTo>
                  <a:lnTo>
                    <a:pt x="8947674" y="304597"/>
                  </a:lnTo>
                </a:path>
                <a:path w="9781540" h="3618229">
                  <a:moveTo>
                    <a:pt x="8956781" y="304597"/>
                  </a:moveTo>
                  <a:lnTo>
                    <a:pt x="8969936" y="304597"/>
                  </a:lnTo>
                </a:path>
                <a:path w="9781540" h="3618229">
                  <a:moveTo>
                    <a:pt x="8969936" y="34406"/>
                  </a:moveTo>
                  <a:lnTo>
                    <a:pt x="8969936" y="47561"/>
                  </a:lnTo>
                </a:path>
                <a:path w="9781540" h="3618229">
                  <a:moveTo>
                    <a:pt x="8969936" y="56669"/>
                  </a:moveTo>
                  <a:lnTo>
                    <a:pt x="8969936" y="78932"/>
                  </a:lnTo>
                </a:path>
                <a:path w="9781540" h="3618229">
                  <a:moveTo>
                    <a:pt x="8969936" y="88039"/>
                  </a:moveTo>
                  <a:lnTo>
                    <a:pt x="8969936" y="102207"/>
                  </a:lnTo>
                  <a:lnTo>
                    <a:pt x="8956781" y="102207"/>
                  </a:lnTo>
                </a:path>
                <a:path w="9781540" h="3618229">
                  <a:moveTo>
                    <a:pt x="8947674" y="102207"/>
                  </a:moveTo>
                  <a:lnTo>
                    <a:pt x="8924399" y="102207"/>
                  </a:lnTo>
                </a:path>
                <a:path w="9781540" h="3618229">
                  <a:moveTo>
                    <a:pt x="8915291" y="102207"/>
                  </a:moveTo>
                  <a:lnTo>
                    <a:pt x="8902136" y="102207"/>
                  </a:lnTo>
                  <a:lnTo>
                    <a:pt x="8902136" y="88039"/>
                  </a:lnTo>
                </a:path>
                <a:path w="9781540" h="3618229">
                  <a:moveTo>
                    <a:pt x="8902136" y="78932"/>
                  </a:moveTo>
                  <a:lnTo>
                    <a:pt x="8902136" y="56669"/>
                  </a:lnTo>
                </a:path>
                <a:path w="9781540" h="3618229">
                  <a:moveTo>
                    <a:pt x="8902136" y="47561"/>
                  </a:moveTo>
                  <a:lnTo>
                    <a:pt x="8902136" y="34406"/>
                  </a:lnTo>
                  <a:lnTo>
                    <a:pt x="8915291" y="34406"/>
                  </a:lnTo>
                </a:path>
                <a:path w="9781540" h="3618229">
                  <a:moveTo>
                    <a:pt x="8924399" y="34406"/>
                  </a:moveTo>
                  <a:lnTo>
                    <a:pt x="8947674" y="34406"/>
                  </a:lnTo>
                </a:path>
                <a:path w="9781540" h="3618229">
                  <a:moveTo>
                    <a:pt x="8956781" y="34406"/>
                  </a:moveTo>
                  <a:lnTo>
                    <a:pt x="8969936" y="34406"/>
                  </a:lnTo>
                </a:path>
                <a:path w="9781540" h="3618229">
                  <a:moveTo>
                    <a:pt x="8372885" y="34406"/>
                  </a:moveTo>
                  <a:lnTo>
                    <a:pt x="8372885" y="47561"/>
                  </a:lnTo>
                </a:path>
                <a:path w="9781540" h="3618229">
                  <a:moveTo>
                    <a:pt x="8372885" y="56669"/>
                  </a:moveTo>
                  <a:lnTo>
                    <a:pt x="8372885" y="78932"/>
                  </a:lnTo>
                </a:path>
                <a:path w="9781540" h="3618229">
                  <a:moveTo>
                    <a:pt x="8372885" y="88039"/>
                  </a:moveTo>
                  <a:lnTo>
                    <a:pt x="8372885" y="102207"/>
                  </a:lnTo>
                  <a:lnTo>
                    <a:pt x="8358718" y="102207"/>
                  </a:lnTo>
                </a:path>
                <a:path w="9781540" h="3618229">
                  <a:moveTo>
                    <a:pt x="8349610" y="102207"/>
                  </a:moveTo>
                  <a:lnTo>
                    <a:pt x="8327347" y="102207"/>
                  </a:lnTo>
                </a:path>
                <a:path w="9781540" h="3618229">
                  <a:moveTo>
                    <a:pt x="8318240" y="102207"/>
                  </a:moveTo>
                  <a:lnTo>
                    <a:pt x="8305084" y="102207"/>
                  </a:lnTo>
                  <a:lnTo>
                    <a:pt x="8305084" y="88039"/>
                  </a:lnTo>
                </a:path>
                <a:path w="9781540" h="3618229">
                  <a:moveTo>
                    <a:pt x="8305084" y="78932"/>
                  </a:moveTo>
                  <a:lnTo>
                    <a:pt x="8305084" y="56669"/>
                  </a:lnTo>
                </a:path>
                <a:path w="9781540" h="3618229">
                  <a:moveTo>
                    <a:pt x="8305084" y="47561"/>
                  </a:moveTo>
                  <a:lnTo>
                    <a:pt x="8305084" y="34406"/>
                  </a:lnTo>
                  <a:lnTo>
                    <a:pt x="8318240" y="34406"/>
                  </a:lnTo>
                </a:path>
                <a:path w="9781540" h="3618229">
                  <a:moveTo>
                    <a:pt x="8327347" y="34406"/>
                  </a:moveTo>
                  <a:lnTo>
                    <a:pt x="8349610" y="34406"/>
                  </a:lnTo>
                </a:path>
                <a:path w="9781540" h="3618229">
                  <a:moveTo>
                    <a:pt x="8358718" y="34406"/>
                  </a:moveTo>
                  <a:lnTo>
                    <a:pt x="8372885" y="34406"/>
                  </a:lnTo>
                </a:path>
                <a:path w="9781540" h="3618229">
                  <a:moveTo>
                    <a:pt x="8102694" y="34406"/>
                  </a:moveTo>
                  <a:lnTo>
                    <a:pt x="8102694" y="47561"/>
                  </a:lnTo>
                </a:path>
                <a:path w="9781540" h="3618229">
                  <a:moveTo>
                    <a:pt x="8102694" y="56669"/>
                  </a:moveTo>
                  <a:lnTo>
                    <a:pt x="8102694" y="78932"/>
                  </a:lnTo>
                </a:path>
                <a:path w="9781540" h="3618229">
                  <a:moveTo>
                    <a:pt x="8102694" y="88039"/>
                  </a:moveTo>
                  <a:lnTo>
                    <a:pt x="8102694" y="102207"/>
                  </a:lnTo>
                  <a:lnTo>
                    <a:pt x="8088527" y="102207"/>
                  </a:lnTo>
                </a:path>
                <a:path w="9781540" h="3618229">
                  <a:moveTo>
                    <a:pt x="8079419" y="102207"/>
                  </a:moveTo>
                  <a:lnTo>
                    <a:pt x="8057156" y="102207"/>
                  </a:lnTo>
                </a:path>
                <a:path w="9781540" h="3618229">
                  <a:moveTo>
                    <a:pt x="8048049" y="102207"/>
                  </a:moveTo>
                  <a:lnTo>
                    <a:pt x="8034893" y="102207"/>
                  </a:lnTo>
                  <a:lnTo>
                    <a:pt x="8034893" y="88039"/>
                  </a:lnTo>
                </a:path>
                <a:path w="9781540" h="3618229">
                  <a:moveTo>
                    <a:pt x="8034893" y="78932"/>
                  </a:moveTo>
                  <a:lnTo>
                    <a:pt x="8034893" y="56669"/>
                  </a:lnTo>
                </a:path>
                <a:path w="9781540" h="3618229">
                  <a:moveTo>
                    <a:pt x="8034893" y="47561"/>
                  </a:moveTo>
                  <a:lnTo>
                    <a:pt x="8034893" y="34406"/>
                  </a:lnTo>
                  <a:lnTo>
                    <a:pt x="8048049" y="34406"/>
                  </a:lnTo>
                </a:path>
                <a:path w="9781540" h="3618229">
                  <a:moveTo>
                    <a:pt x="8057156" y="34406"/>
                  </a:moveTo>
                  <a:lnTo>
                    <a:pt x="8079419" y="34406"/>
                  </a:lnTo>
                </a:path>
                <a:path w="9781540" h="3618229">
                  <a:moveTo>
                    <a:pt x="8088527" y="34406"/>
                  </a:moveTo>
                  <a:lnTo>
                    <a:pt x="8102694" y="34406"/>
                  </a:lnTo>
                </a:path>
                <a:path w="9781540" h="3618229">
                  <a:moveTo>
                    <a:pt x="7482368" y="0"/>
                  </a:moveTo>
                  <a:lnTo>
                    <a:pt x="7482368" y="14167"/>
                  </a:lnTo>
                </a:path>
                <a:path w="9781540" h="3618229">
                  <a:moveTo>
                    <a:pt x="7482368" y="23274"/>
                  </a:moveTo>
                  <a:lnTo>
                    <a:pt x="7482368" y="45537"/>
                  </a:lnTo>
                </a:path>
                <a:path w="9781540" h="3618229">
                  <a:moveTo>
                    <a:pt x="7482368" y="54645"/>
                  </a:moveTo>
                  <a:lnTo>
                    <a:pt x="7482368" y="67800"/>
                  </a:lnTo>
                  <a:lnTo>
                    <a:pt x="7469213" y="67800"/>
                  </a:lnTo>
                </a:path>
                <a:path w="9781540" h="3618229">
                  <a:moveTo>
                    <a:pt x="7460105" y="67800"/>
                  </a:moveTo>
                  <a:lnTo>
                    <a:pt x="7437842" y="67800"/>
                  </a:lnTo>
                </a:path>
                <a:path w="9781540" h="3618229">
                  <a:moveTo>
                    <a:pt x="7428735" y="67800"/>
                  </a:moveTo>
                  <a:lnTo>
                    <a:pt x="7414567" y="67800"/>
                  </a:lnTo>
                  <a:lnTo>
                    <a:pt x="7414567" y="54645"/>
                  </a:lnTo>
                </a:path>
                <a:path w="9781540" h="3618229">
                  <a:moveTo>
                    <a:pt x="7414567" y="45537"/>
                  </a:moveTo>
                  <a:lnTo>
                    <a:pt x="7414567" y="23274"/>
                  </a:lnTo>
                </a:path>
                <a:path w="9781540" h="3618229">
                  <a:moveTo>
                    <a:pt x="7414567" y="14167"/>
                  </a:moveTo>
                  <a:lnTo>
                    <a:pt x="7414567" y="0"/>
                  </a:lnTo>
                  <a:lnTo>
                    <a:pt x="7428735" y="0"/>
                  </a:lnTo>
                </a:path>
                <a:path w="9781540" h="3618229">
                  <a:moveTo>
                    <a:pt x="7437842" y="0"/>
                  </a:moveTo>
                  <a:lnTo>
                    <a:pt x="7460105" y="0"/>
                  </a:lnTo>
                </a:path>
                <a:path w="9781540" h="3618229">
                  <a:moveTo>
                    <a:pt x="7469213" y="0"/>
                  </a:moveTo>
                  <a:lnTo>
                    <a:pt x="7482368" y="0"/>
                  </a:lnTo>
                </a:path>
                <a:path w="9781540" h="3618229">
                  <a:moveTo>
                    <a:pt x="7482368" y="271202"/>
                  </a:moveTo>
                  <a:lnTo>
                    <a:pt x="7482368" y="284358"/>
                  </a:lnTo>
                </a:path>
                <a:path w="9781540" h="3618229">
                  <a:moveTo>
                    <a:pt x="7482368" y="293465"/>
                  </a:moveTo>
                  <a:lnTo>
                    <a:pt x="7482368" y="315728"/>
                  </a:lnTo>
                </a:path>
                <a:path w="9781540" h="3618229">
                  <a:moveTo>
                    <a:pt x="7482368" y="324836"/>
                  </a:moveTo>
                  <a:lnTo>
                    <a:pt x="7482368" y="339003"/>
                  </a:lnTo>
                  <a:lnTo>
                    <a:pt x="7469213" y="339003"/>
                  </a:lnTo>
                </a:path>
                <a:path w="9781540" h="3618229">
                  <a:moveTo>
                    <a:pt x="7460105" y="339003"/>
                  </a:moveTo>
                  <a:lnTo>
                    <a:pt x="7437842" y="339003"/>
                  </a:lnTo>
                </a:path>
                <a:path w="9781540" h="3618229">
                  <a:moveTo>
                    <a:pt x="7428735" y="339003"/>
                  </a:moveTo>
                  <a:lnTo>
                    <a:pt x="7414567" y="339003"/>
                  </a:lnTo>
                  <a:lnTo>
                    <a:pt x="7414567" y="324836"/>
                  </a:lnTo>
                </a:path>
                <a:path w="9781540" h="3618229">
                  <a:moveTo>
                    <a:pt x="7414567" y="315728"/>
                  </a:moveTo>
                  <a:lnTo>
                    <a:pt x="7414567" y="293465"/>
                  </a:lnTo>
                </a:path>
                <a:path w="9781540" h="3618229">
                  <a:moveTo>
                    <a:pt x="7414567" y="284358"/>
                  </a:moveTo>
                  <a:lnTo>
                    <a:pt x="7414567" y="271202"/>
                  </a:lnTo>
                  <a:lnTo>
                    <a:pt x="7428735" y="271202"/>
                  </a:lnTo>
                </a:path>
                <a:path w="9781540" h="3618229">
                  <a:moveTo>
                    <a:pt x="7437842" y="271202"/>
                  </a:moveTo>
                  <a:lnTo>
                    <a:pt x="7460105" y="271202"/>
                  </a:lnTo>
                </a:path>
                <a:path w="9781540" h="3618229">
                  <a:moveTo>
                    <a:pt x="7469213" y="271202"/>
                  </a:moveTo>
                  <a:lnTo>
                    <a:pt x="7482368" y="271202"/>
                  </a:lnTo>
                </a:path>
                <a:path w="9781540" h="3618229">
                  <a:moveTo>
                    <a:pt x="6845851" y="34406"/>
                  </a:moveTo>
                  <a:lnTo>
                    <a:pt x="6845851" y="47561"/>
                  </a:lnTo>
                </a:path>
                <a:path w="9781540" h="3618229">
                  <a:moveTo>
                    <a:pt x="6845851" y="56669"/>
                  </a:moveTo>
                  <a:lnTo>
                    <a:pt x="6845851" y="78932"/>
                  </a:lnTo>
                </a:path>
                <a:path w="9781540" h="3618229">
                  <a:moveTo>
                    <a:pt x="6845851" y="88039"/>
                  </a:moveTo>
                  <a:lnTo>
                    <a:pt x="6845851" y="102207"/>
                  </a:lnTo>
                  <a:lnTo>
                    <a:pt x="6832695" y="102207"/>
                  </a:lnTo>
                </a:path>
                <a:path w="9781540" h="3618229">
                  <a:moveTo>
                    <a:pt x="6823588" y="102207"/>
                  </a:moveTo>
                  <a:lnTo>
                    <a:pt x="6800313" y="102207"/>
                  </a:lnTo>
                </a:path>
                <a:path w="9781540" h="3618229">
                  <a:moveTo>
                    <a:pt x="6792217" y="102207"/>
                  </a:moveTo>
                  <a:lnTo>
                    <a:pt x="6778050" y="102207"/>
                  </a:lnTo>
                  <a:lnTo>
                    <a:pt x="6778050" y="88039"/>
                  </a:lnTo>
                </a:path>
                <a:path w="9781540" h="3618229">
                  <a:moveTo>
                    <a:pt x="6778050" y="78932"/>
                  </a:moveTo>
                  <a:lnTo>
                    <a:pt x="6778050" y="56669"/>
                  </a:lnTo>
                </a:path>
                <a:path w="9781540" h="3618229">
                  <a:moveTo>
                    <a:pt x="6778050" y="47561"/>
                  </a:moveTo>
                  <a:lnTo>
                    <a:pt x="6778050" y="34406"/>
                  </a:lnTo>
                  <a:lnTo>
                    <a:pt x="6792217" y="34406"/>
                  </a:lnTo>
                </a:path>
                <a:path w="9781540" h="3618229">
                  <a:moveTo>
                    <a:pt x="6800313" y="34406"/>
                  </a:moveTo>
                  <a:lnTo>
                    <a:pt x="6823588" y="34406"/>
                  </a:lnTo>
                </a:path>
                <a:path w="9781540" h="3618229">
                  <a:moveTo>
                    <a:pt x="6832695" y="34406"/>
                  </a:moveTo>
                  <a:lnTo>
                    <a:pt x="6845851" y="34406"/>
                  </a:lnTo>
                </a:path>
                <a:path w="9781540" h="3618229">
                  <a:moveTo>
                    <a:pt x="6195166" y="34406"/>
                  </a:moveTo>
                  <a:lnTo>
                    <a:pt x="6195166" y="47561"/>
                  </a:lnTo>
                </a:path>
                <a:path w="9781540" h="3618229">
                  <a:moveTo>
                    <a:pt x="6195166" y="56669"/>
                  </a:moveTo>
                  <a:lnTo>
                    <a:pt x="6195166" y="78932"/>
                  </a:lnTo>
                </a:path>
                <a:path w="9781540" h="3618229">
                  <a:moveTo>
                    <a:pt x="6195166" y="88039"/>
                  </a:moveTo>
                  <a:lnTo>
                    <a:pt x="6195166" y="102207"/>
                  </a:lnTo>
                  <a:lnTo>
                    <a:pt x="6182010" y="102207"/>
                  </a:lnTo>
                </a:path>
                <a:path w="9781540" h="3618229">
                  <a:moveTo>
                    <a:pt x="6172903" y="102207"/>
                  </a:moveTo>
                  <a:lnTo>
                    <a:pt x="6150640" y="102207"/>
                  </a:lnTo>
                </a:path>
                <a:path w="9781540" h="3618229">
                  <a:moveTo>
                    <a:pt x="6141532" y="102207"/>
                  </a:moveTo>
                  <a:lnTo>
                    <a:pt x="6128377" y="102207"/>
                  </a:lnTo>
                  <a:lnTo>
                    <a:pt x="6128377" y="88039"/>
                  </a:lnTo>
                </a:path>
                <a:path w="9781540" h="3618229">
                  <a:moveTo>
                    <a:pt x="6128377" y="78932"/>
                  </a:moveTo>
                  <a:lnTo>
                    <a:pt x="6128377" y="56669"/>
                  </a:lnTo>
                </a:path>
                <a:path w="9781540" h="3618229">
                  <a:moveTo>
                    <a:pt x="6128377" y="47561"/>
                  </a:moveTo>
                  <a:lnTo>
                    <a:pt x="6128377" y="34406"/>
                  </a:lnTo>
                  <a:lnTo>
                    <a:pt x="6141532" y="34406"/>
                  </a:lnTo>
                </a:path>
                <a:path w="9781540" h="3618229">
                  <a:moveTo>
                    <a:pt x="6150640" y="34406"/>
                  </a:moveTo>
                  <a:lnTo>
                    <a:pt x="6172903" y="34406"/>
                  </a:lnTo>
                </a:path>
                <a:path w="9781540" h="3618229">
                  <a:moveTo>
                    <a:pt x="6182010" y="34406"/>
                  </a:moveTo>
                  <a:lnTo>
                    <a:pt x="6195166" y="34406"/>
                  </a:lnTo>
                </a:path>
                <a:path w="9781540" h="3618229">
                  <a:moveTo>
                    <a:pt x="5924975" y="34406"/>
                  </a:moveTo>
                  <a:lnTo>
                    <a:pt x="5924975" y="47561"/>
                  </a:lnTo>
                </a:path>
                <a:path w="9781540" h="3618229">
                  <a:moveTo>
                    <a:pt x="5924975" y="56669"/>
                  </a:moveTo>
                  <a:lnTo>
                    <a:pt x="5924975" y="78932"/>
                  </a:lnTo>
                </a:path>
                <a:path w="9781540" h="3618229">
                  <a:moveTo>
                    <a:pt x="5924975" y="88039"/>
                  </a:moveTo>
                  <a:lnTo>
                    <a:pt x="5924975" y="102207"/>
                  </a:lnTo>
                  <a:lnTo>
                    <a:pt x="5911819" y="102207"/>
                  </a:lnTo>
                </a:path>
                <a:path w="9781540" h="3618229">
                  <a:moveTo>
                    <a:pt x="5902712" y="102207"/>
                  </a:moveTo>
                  <a:lnTo>
                    <a:pt x="5880449" y="102207"/>
                  </a:lnTo>
                </a:path>
                <a:path w="9781540" h="3618229">
                  <a:moveTo>
                    <a:pt x="5871341" y="102207"/>
                  </a:moveTo>
                  <a:lnTo>
                    <a:pt x="5857174" y="102207"/>
                  </a:lnTo>
                  <a:lnTo>
                    <a:pt x="5857174" y="88039"/>
                  </a:lnTo>
                </a:path>
                <a:path w="9781540" h="3618229">
                  <a:moveTo>
                    <a:pt x="5857174" y="78932"/>
                  </a:moveTo>
                  <a:lnTo>
                    <a:pt x="5857174" y="56669"/>
                  </a:lnTo>
                </a:path>
                <a:path w="9781540" h="3618229">
                  <a:moveTo>
                    <a:pt x="5857174" y="47561"/>
                  </a:moveTo>
                  <a:lnTo>
                    <a:pt x="5857174" y="34406"/>
                  </a:lnTo>
                  <a:lnTo>
                    <a:pt x="5871341" y="34406"/>
                  </a:lnTo>
                </a:path>
                <a:path w="9781540" h="3618229">
                  <a:moveTo>
                    <a:pt x="5880449" y="34406"/>
                  </a:moveTo>
                  <a:lnTo>
                    <a:pt x="5902712" y="34406"/>
                  </a:lnTo>
                </a:path>
                <a:path w="9781540" h="3618229">
                  <a:moveTo>
                    <a:pt x="5911819" y="34406"/>
                  </a:moveTo>
                  <a:lnTo>
                    <a:pt x="5924975" y="34406"/>
                  </a:lnTo>
                </a:path>
                <a:path w="9781540" h="3618229">
                  <a:moveTo>
                    <a:pt x="5328935" y="34406"/>
                  </a:moveTo>
                  <a:lnTo>
                    <a:pt x="5328935" y="47561"/>
                  </a:lnTo>
                </a:path>
                <a:path w="9781540" h="3618229">
                  <a:moveTo>
                    <a:pt x="5328935" y="56669"/>
                  </a:moveTo>
                  <a:lnTo>
                    <a:pt x="5328935" y="78932"/>
                  </a:lnTo>
                </a:path>
                <a:path w="9781540" h="3618229">
                  <a:moveTo>
                    <a:pt x="5328935" y="88039"/>
                  </a:moveTo>
                  <a:lnTo>
                    <a:pt x="5328935" y="102207"/>
                  </a:lnTo>
                  <a:lnTo>
                    <a:pt x="5315780" y="102207"/>
                  </a:lnTo>
                </a:path>
                <a:path w="9781540" h="3618229">
                  <a:moveTo>
                    <a:pt x="5306672" y="102207"/>
                  </a:moveTo>
                  <a:lnTo>
                    <a:pt x="5284410" y="102207"/>
                  </a:lnTo>
                </a:path>
                <a:path w="9781540" h="3618229">
                  <a:moveTo>
                    <a:pt x="5275302" y="102207"/>
                  </a:moveTo>
                  <a:lnTo>
                    <a:pt x="5261135" y="102207"/>
                  </a:lnTo>
                  <a:lnTo>
                    <a:pt x="5261135" y="88039"/>
                  </a:lnTo>
                </a:path>
                <a:path w="9781540" h="3618229">
                  <a:moveTo>
                    <a:pt x="5261135" y="78932"/>
                  </a:moveTo>
                  <a:lnTo>
                    <a:pt x="5261135" y="56669"/>
                  </a:lnTo>
                </a:path>
                <a:path w="9781540" h="3618229">
                  <a:moveTo>
                    <a:pt x="5261135" y="47561"/>
                  </a:moveTo>
                  <a:lnTo>
                    <a:pt x="5261135" y="34406"/>
                  </a:lnTo>
                  <a:lnTo>
                    <a:pt x="5275302" y="34406"/>
                  </a:lnTo>
                </a:path>
                <a:path w="9781540" h="3618229">
                  <a:moveTo>
                    <a:pt x="5284410" y="34406"/>
                  </a:moveTo>
                  <a:lnTo>
                    <a:pt x="5306672" y="34406"/>
                  </a:lnTo>
                </a:path>
                <a:path w="9781540" h="3618229">
                  <a:moveTo>
                    <a:pt x="5315780" y="34406"/>
                  </a:moveTo>
                  <a:lnTo>
                    <a:pt x="5328935" y="34406"/>
                  </a:lnTo>
                </a:path>
                <a:path w="9781540" h="3618229">
                  <a:moveTo>
                    <a:pt x="5364354" y="880397"/>
                  </a:moveTo>
                  <a:lnTo>
                    <a:pt x="5364354" y="893553"/>
                  </a:lnTo>
                </a:path>
                <a:path w="9781540" h="3618229">
                  <a:moveTo>
                    <a:pt x="5364354" y="902660"/>
                  </a:moveTo>
                  <a:lnTo>
                    <a:pt x="5364354" y="925935"/>
                  </a:lnTo>
                </a:path>
                <a:path w="9781540" h="3618229">
                  <a:moveTo>
                    <a:pt x="5364354" y="935043"/>
                  </a:moveTo>
                  <a:lnTo>
                    <a:pt x="5364354" y="948198"/>
                  </a:lnTo>
                  <a:lnTo>
                    <a:pt x="5350186" y="948198"/>
                  </a:lnTo>
                </a:path>
                <a:path w="9781540" h="3618229">
                  <a:moveTo>
                    <a:pt x="5341079" y="948198"/>
                  </a:moveTo>
                  <a:lnTo>
                    <a:pt x="5318816" y="948198"/>
                  </a:lnTo>
                </a:path>
                <a:path w="9781540" h="3618229">
                  <a:moveTo>
                    <a:pt x="5309708" y="948198"/>
                  </a:moveTo>
                  <a:lnTo>
                    <a:pt x="5296553" y="948198"/>
                  </a:lnTo>
                  <a:lnTo>
                    <a:pt x="5296553" y="935043"/>
                  </a:lnTo>
                </a:path>
                <a:path w="9781540" h="3618229">
                  <a:moveTo>
                    <a:pt x="5296553" y="925935"/>
                  </a:moveTo>
                  <a:lnTo>
                    <a:pt x="5296553" y="902660"/>
                  </a:lnTo>
                </a:path>
                <a:path w="9781540" h="3618229">
                  <a:moveTo>
                    <a:pt x="5296553" y="893553"/>
                  </a:moveTo>
                  <a:lnTo>
                    <a:pt x="5296553" y="880397"/>
                  </a:lnTo>
                  <a:lnTo>
                    <a:pt x="5309708" y="880397"/>
                  </a:lnTo>
                </a:path>
                <a:path w="9781540" h="3618229">
                  <a:moveTo>
                    <a:pt x="5318816" y="880397"/>
                  </a:moveTo>
                  <a:lnTo>
                    <a:pt x="5341079" y="880397"/>
                  </a:lnTo>
                </a:path>
                <a:path w="9781540" h="3618229">
                  <a:moveTo>
                    <a:pt x="5350186" y="880397"/>
                  </a:moveTo>
                  <a:lnTo>
                    <a:pt x="5364354" y="880397"/>
                  </a:lnTo>
                </a:path>
                <a:path w="9781540" h="3618229">
                  <a:moveTo>
                    <a:pt x="5364354" y="1150588"/>
                  </a:moveTo>
                  <a:lnTo>
                    <a:pt x="5364354" y="1164756"/>
                  </a:lnTo>
                </a:path>
                <a:path w="9781540" h="3618229">
                  <a:moveTo>
                    <a:pt x="5364354" y="1173863"/>
                  </a:moveTo>
                  <a:lnTo>
                    <a:pt x="5364354" y="1196126"/>
                  </a:lnTo>
                </a:path>
                <a:path w="9781540" h="3618229">
                  <a:moveTo>
                    <a:pt x="5364354" y="1205234"/>
                  </a:moveTo>
                  <a:lnTo>
                    <a:pt x="5364354" y="1218389"/>
                  </a:lnTo>
                  <a:lnTo>
                    <a:pt x="5350186" y="1218389"/>
                  </a:lnTo>
                </a:path>
                <a:path w="9781540" h="3618229">
                  <a:moveTo>
                    <a:pt x="5341079" y="1218389"/>
                  </a:moveTo>
                  <a:lnTo>
                    <a:pt x="5318816" y="1218389"/>
                  </a:lnTo>
                </a:path>
                <a:path w="9781540" h="3618229">
                  <a:moveTo>
                    <a:pt x="5309708" y="1218389"/>
                  </a:moveTo>
                  <a:lnTo>
                    <a:pt x="5296553" y="1218389"/>
                  </a:lnTo>
                  <a:lnTo>
                    <a:pt x="5296553" y="1205234"/>
                  </a:lnTo>
                </a:path>
                <a:path w="9781540" h="3618229">
                  <a:moveTo>
                    <a:pt x="5296553" y="1196126"/>
                  </a:moveTo>
                  <a:lnTo>
                    <a:pt x="5296553" y="1173863"/>
                  </a:lnTo>
                </a:path>
                <a:path w="9781540" h="3618229">
                  <a:moveTo>
                    <a:pt x="5296553" y="1164756"/>
                  </a:moveTo>
                  <a:lnTo>
                    <a:pt x="5296553" y="1150588"/>
                  </a:lnTo>
                  <a:lnTo>
                    <a:pt x="5309708" y="1150588"/>
                  </a:lnTo>
                </a:path>
                <a:path w="9781540" h="3618229">
                  <a:moveTo>
                    <a:pt x="5318816" y="1150588"/>
                  </a:moveTo>
                  <a:lnTo>
                    <a:pt x="5341079" y="1150588"/>
                  </a:lnTo>
                </a:path>
                <a:path w="9781540" h="3618229">
                  <a:moveTo>
                    <a:pt x="5350186" y="1150588"/>
                  </a:moveTo>
                  <a:lnTo>
                    <a:pt x="5364354" y="1150588"/>
                  </a:lnTo>
                </a:path>
                <a:path w="9781540" h="3618229">
                  <a:moveTo>
                    <a:pt x="5059756" y="1409648"/>
                  </a:moveTo>
                  <a:lnTo>
                    <a:pt x="5059756" y="1423815"/>
                  </a:lnTo>
                </a:path>
                <a:path w="9781540" h="3618229">
                  <a:moveTo>
                    <a:pt x="5059756" y="1432923"/>
                  </a:moveTo>
                  <a:lnTo>
                    <a:pt x="5059756" y="1455186"/>
                  </a:lnTo>
                </a:path>
                <a:path w="9781540" h="3618229">
                  <a:moveTo>
                    <a:pt x="5059756" y="1464293"/>
                  </a:moveTo>
                  <a:lnTo>
                    <a:pt x="5059756" y="1477448"/>
                  </a:lnTo>
                  <a:lnTo>
                    <a:pt x="5046601" y="1477448"/>
                  </a:lnTo>
                </a:path>
                <a:path w="9781540" h="3618229">
                  <a:moveTo>
                    <a:pt x="5037493" y="1477448"/>
                  </a:moveTo>
                  <a:lnTo>
                    <a:pt x="5015230" y="1477448"/>
                  </a:lnTo>
                </a:path>
                <a:path w="9781540" h="3618229">
                  <a:moveTo>
                    <a:pt x="5006123" y="1477448"/>
                  </a:moveTo>
                  <a:lnTo>
                    <a:pt x="4991956" y="1477448"/>
                  </a:lnTo>
                  <a:lnTo>
                    <a:pt x="4991956" y="1464293"/>
                  </a:lnTo>
                </a:path>
                <a:path w="9781540" h="3618229">
                  <a:moveTo>
                    <a:pt x="4991956" y="1455186"/>
                  </a:moveTo>
                  <a:lnTo>
                    <a:pt x="4991956" y="1432923"/>
                  </a:lnTo>
                </a:path>
                <a:path w="9781540" h="3618229">
                  <a:moveTo>
                    <a:pt x="4991956" y="1423815"/>
                  </a:moveTo>
                  <a:lnTo>
                    <a:pt x="4991956" y="1409648"/>
                  </a:lnTo>
                  <a:lnTo>
                    <a:pt x="5006123" y="1409648"/>
                  </a:lnTo>
                </a:path>
                <a:path w="9781540" h="3618229">
                  <a:moveTo>
                    <a:pt x="5015230" y="1409648"/>
                  </a:moveTo>
                  <a:lnTo>
                    <a:pt x="5037493" y="1409648"/>
                  </a:lnTo>
                </a:path>
                <a:path w="9781540" h="3618229">
                  <a:moveTo>
                    <a:pt x="5046601" y="1409648"/>
                  </a:moveTo>
                  <a:lnTo>
                    <a:pt x="5059756" y="1409648"/>
                  </a:lnTo>
                </a:path>
                <a:path w="9781540" h="3618229">
                  <a:moveTo>
                    <a:pt x="5059756" y="1680851"/>
                  </a:moveTo>
                  <a:lnTo>
                    <a:pt x="5059756" y="1694006"/>
                  </a:lnTo>
                </a:path>
                <a:path w="9781540" h="3618229">
                  <a:moveTo>
                    <a:pt x="5059756" y="1703114"/>
                  </a:moveTo>
                  <a:lnTo>
                    <a:pt x="5059756" y="1725377"/>
                  </a:lnTo>
                </a:path>
                <a:path w="9781540" h="3618229">
                  <a:moveTo>
                    <a:pt x="5059756" y="1734484"/>
                  </a:moveTo>
                  <a:lnTo>
                    <a:pt x="5059756" y="1747640"/>
                  </a:lnTo>
                  <a:lnTo>
                    <a:pt x="5046601" y="1747640"/>
                  </a:lnTo>
                </a:path>
                <a:path w="9781540" h="3618229">
                  <a:moveTo>
                    <a:pt x="5037493" y="1747640"/>
                  </a:moveTo>
                  <a:lnTo>
                    <a:pt x="5015230" y="1747640"/>
                  </a:lnTo>
                </a:path>
                <a:path w="9781540" h="3618229">
                  <a:moveTo>
                    <a:pt x="5006123" y="1747640"/>
                  </a:moveTo>
                  <a:lnTo>
                    <a:pt x="4991956" y="1747640"/>
                  </a:lnTo>
                  <a:lnTo>
                    <a:pt x="4991956" y="1734484"/>
                  </a:lnTo>
                </a:path>
                <a:path w="9781540" h="3618229">
                  <a:moveTo>
                    <a:pt x="4991956" y="1725377"/>
                  </a:moveTo>
                  <a:lnTo>
                    <a:pt x="4991956" y="1703114"/>
                  </a:lnTo>
                </a:path>
                <a:path w="9781540" h="3618229">
                  <a:moveTo>
                    <a:pt x="4991956" y="1694006"/>
                  </a:moveTo>
                  <a:lnTo>
                    <a:pt x="4991956" y="1680851"/>
                  </a:lnTo>
                  <a:lnTo>
                    <a:pt x="5006123" y="1680851"/>
                  </a:lnTo>
                </a:path>
                <a:path w="9781540" h="3618229">
                  <a:moveTo>
                    <a:pt x="5015230" y="1680851"/>
                  </a:moveTo>
                  <a:lnTo>
                    <a:pt x="5037493" y="1680851"/>
                  </a:lnTo>
                </a:path>
                <a:path w="9781540" h="3618229">
                  <a:moveTo>
                    <a:pt x="5046601" y="1680851"/>
                  </a:moveTo>
                  <a:lnTo>
                    <a:pt x="5059756" y="1680851"/>
                  </a:lnTo>
                </a:path>
                <a:path w="9781540" h="3618229">
                  <a:moveTo>
                    <a:pt x="5137677" y="1996580"/>
                  </a:moveTo>
                  <a:lnTo>
                    <a:pt x="5137677" y="2009735"/>
                  </a:lnTo>
                </a:path>
                <a:path w="9781540" h="3618229">
                  <a:moveTo>
                    <a:pt x="5137677" y="2018842"/>
                  </a:moveTo>
                  <a:lnTo>
                    <a:pt x="5137677" y="2041105"/>
                  </a:lnTo>
                </a:path>
                <a:path w="9781540" h="3618229">
                  <a:moveTo>
                    <a:pt x="5137677" y="2050213"/>
                  </a:moveTo>
                  <a:lnTo>
                    <a:pt x="5137677" y="2064380"/>
                  </a:lnTo>
                  <a:lnTo>
                    <a:pt x="5124521" y="2064380"/>
                  </a:lnTo>
                </a:path>
                <a:path w="9781540" h="3618229">
                  <a:moveTo>
                    <a:pt x="5115414" y="2064380"/>
                  </a:moveTo>
                  <a:lnTo>
                    <a:pt x="5092139" y="2064380"/>
                  </a:lnTo>
                </a:path>
                <a:path w="9781540" h="3618229">
                  <a:moveTo>
                    <a:pt x="5083031" y="2064380"/>
                  </a:moveTo>
                  <a:lnTo>
                    <a:pt x="5069876" y="2064380"/>
                  </a:lnTo>
                  <a:lnTo>
                    <a:pt x="5069876" y="2050213"/>
                  </a:lnTo>
                </a:path>
                <a:path w="9781540" h="3618229">
                  <a:moveTo>
                    <a:pt x="5069876" y="2041105"/>
                  </a:moveTo>
                  <a:lnTo>
                    <a:pt x="5069876" y="2018842"/>
                  </a:lnTo>
                </a:path>
                <a:path w="9781540" h="3618229">
                  <a:moveTo>
                    <a:pt x="5069876" y="2009735"/>
                  </a:moveTo>
                  <a:lnTo>
                    <a:pt x="5069876" y="1996580"/>
                  </a:lnTo>
                  <a:lnTo>
                    <a:pt x="5083031" y="1996580"/>
                  </a:lnTo>
                </a:path>
                <a:path w="9781540" h="3618229">
                  <a:moveTo>
                    <a:pt x="5092139" y="1996580"/>
                  </a:moveTo>
                  <a:lnTo>
                    <a:pt x="5115414" y="1996580"/>
                  </a:lnTo>
                </a:path>
                <a:path w="9781540" h="3618229">
                  <a:moveTo>
                    <a:pt x="5124521" y="1996580"/>
                  </a:moveTo>
                  <a:lnTo>
                    <a:pt x="5137677" y="1996580"/>
                  </a:lnTo>
                </a:path>
                <a:path w="9781540" h="3618229">
                  <a:moveTo>
                    <a:pt x="8969936" y="1060525"/>
                  </a:moveTo>
                  <a:lnTo>
                    <a:pt x="8969936" y="1074692"/>
                  </a:lnTo>
                </a:path>
                <a:path w="9781540" h="3618229">
                  <a:moveTo>
                    <a:pt x="8969936" y="1083799"/>
                  </a:moveTo>
                  <a:lnTo>
                    <a:pt x="8969936" y="1106062"/>
                  </a:lnTo>
                </a:path>
                <a:path w="9781540" h="3618229">
                  <a:moveTo>
                    <a:pt x="8969936" y="1115170"/>
                  </a:moveTo>
                  <a:lnTo>
                    <a:pt x="8969936" y="1128325"/>
                  </a:lnTo>
                  <a:lnTo>
                    <a:pt x="8956781" y="1128325"/>
                  </a:lnTo>
                </a:path>
                <a:path w="9781540" h="3618229">
                  <a:moveTo>
                    <a:pt x="8947674" y="1128325"/>
                  </a:moveTo>
                  <a:lnTo>
                    <a:pt x="8924399" y="1128325"/>
                  </a:lnTo>
                </a:path>
                <a:path w="9781540" h="3618229">
                  <a:moveTo>
                    <a:pt x="8915291" y="1128325"/>
                  </a:moveTo>
                  <a:lnTo>
                    <a:pt x="8902136" y="1128325"/>
                  </a:lnTo>
                  <a:lnTo>
                    <a:pt x="8902136" y="1115170"/>
                  </a:lnTo>
                </a:path>
                <a:path w="9781540" h="3618229">
                  <a:moveTo>
                    <a:pt x="8902136" y="1106062"/>
                  </a:moveTo>
                  <a:lnTo>
                    <a:pt x="8902136" y="1083799"/>
                  </a:lnTo>
                </a:path>
                <a:path w="9781540" h="3618229">
                  <a:moveTo>
                    <a:pt x="8902136" y="1074692"/>
                  </a:moveTo>
                  <a:lnTo>
                    <a:pt x="8902136" y="1060525"/>
                  </a:lnTo>
                  <a:lnTo>
                    <a:pt x="8915291" y="1060525"/>
                  </a:lnTo>
                </a:path>
                <a:path w="9781540" h="3618229">
                  <a:moveTo>
                    <a:pt x="8924399" y="1060525"/>
                  </a:moveTo>
                  <a:lnTo>
                    <a:pt x="8947674" y="1060525"/>
                  </a:lnTo>
                </a:path>
                <a:path w="9781540" h="3618229">
                  <a:moveTo>
                    <a:pt x="8956781" y="1060525"/>
                  </a:moveTo>
                  <a:lnTo>
                    <a:pt x="8969936" y="1060525"/>
                  </a:lnTo>
                </a:path>
                <a:path w="9781540" h="3618229">
                  <a:moveTo>
                    <a:pt x="8969936" y="1331728"/>
                  </a:moveTo>
                  <a:lnTo>
                    <a:pt x="8969936" y="1344883"/>
                  </a:lnTo>
                </a:path>
                <a:path w="9781540" h="3618229">
                  <a:moveTo>
                    <a:pt x="8969936" y="1353990"/>
                  </a:moveTo>
                  <a:lnTo>
                    <a:pt x="8969936" y="1376253"/>
                  </a:lnTo>
                </a:path>
                <a:path w="9781540" h="3618229">
                  <a:moveTo>
                    <a:pt x="8969936" y="1385361"/>
                  </a:moveTo>
                  <a:lnTo>
                    <a:pt x="8969936" y="1398516"/>
                  </a:lnTo>
                  <a:lnTo>
                    <a:pt x="8956781" y="1398516"/>
                  </a:lnTo>
                </a:path>
                <a:path w="9781540" h="3618229">
                  <a:moveTo>
                    <a:pt x="8947674" y="1398516"/>
                  </a:moveTo>
                  <a:lnTo>
                    <a:pt x="8924399" y="1398516"/>
                  </a:lnTo>
                </a:path>
                <a:path w="9781540" h="3618229">
                  <a:moveTo>
                    <a:pt x="8915291" y="1398516"/>
                  </a:moveTo>
                  <a:lnTo>
                    <a:pt x="8902136" y="1398516"/>
                  </a:lnTo>
                  <a:lnTo>
                    <a:pt x="8902136" y="1385361"/>
                  </a:lnTo>
                </a:path>
                <a:path w="9781540" h="3618229">
                  <a:moveTo>
                    <a:pt x="8902136" y="1376253"/>
                  </a:moveTo>
                  <a:lnTo>
                    <a:pt x="8902136" y="1353990"/>
                  </a:lnTo>
                </a:path>
                <a:path w="9781540" h="3618229">
                  <a:moveTo>
                    <a:pt x="8902136" y="1344883"/>
                  </a:moveTo>
                  <a:lnTo>
                    <a:pt x="8902136" y="1331728"/>
                  </a:lnTo>
                  <a:lnTo>
                    <a:pt x="8915291" y="1331728"/>
                  </a:lnTo>
                </a:path>
                <a:path w="9781540" h="3618229">
                  <a:moveTo>
                    <a:pt x="8924399" y="1331728"/>
                  </a:moveTo>
                  <a:lnTo>
                    <a:pt x="8947674" y="1331728"/>
                  </a:lnTo>
                </a:path>
                <a:path w="9781540" h="3618229">
                  <a:moveTo>
                    <a:pt x="8956781" y="1331728"/>
                  </a:moveTo>
                  <a:lnTo>
                    <a:pt x="8969936" y="1331728"/>
                  </a:lnTo>
                </a:path>
                <a:path w="9781540" h="3618229">
                  <a:moveTo>
                    <a:pt x="9082263" y="1988484"/>
                  </a:moveTo>
                  <a:lnTo>
                    <a:pt x="9082263" y="2001639"/>
                  </a:lnTo>
                </a:path>
                <a:path w="9781540" h="3618229">
                  <a:moveTo>
                    <a:pt x="9082263" y="2010747"/>
                  </a:moveTo>
                  <a:lnTo>
                    <a:pt x="9082263" y="2033010"/>
                  </a:lnTo>
                </a:path>
                <a:path w="9781540" h="3618229">
                  <a:moveTo>
                    <a:pt x="9082263" y="2042117"/>
                  </a:moveTo>
                  <a:lnTo>
                    <a:pt x="9082263" y="2055273"/>
                  </a:lnTo>
                  <a:lnTo>
                    <a:pt x="9069108" y="2055273"/>
                  </a:lnTo>
                </a:path>
                <a:path w="9781540" h="3618229">
                  <a:moveTo>
                    <a:pt x="9060000" y="2055273"/>
                  </a:moveTo>
                  <a:lnTo>
                    <a:pt x="9037737" y="2055273"/>
                  </a:lnTo>
                </a:path>
                <a:path w="9781540" h="3618229">
                  <a:moveTo>
                    <a:pt x="9028630" y="2055273"/>
                  </a:moveTo>
                  <a:lnTo>
                    <a:pt x="9014462" y="2055273"/>
                  </a:lnTo>
                  <a:lnTo>
                    <a:pt x="9014462" y="2042117"/>
                  </a:lnTo>
                </a:path>
                <a:path w="9781540" h="3618229">
                  <a:moveTo>
                    <a:pt x="9014462" y="2033010"/>
                  </a:moveTo>
                  <a:lnTo>
                    <a:pt x="9014462" y="2010747"/>
                  </a:lnTo>
                </a:path>
                <a:path w="9781540" h="3618229">
                  <a:moveTo>
                    <a:pt x="9014462" y="2001639"/>
                  </a:moveTo>
                  <a:lnTo>
                    <a:pt x="9014462" y="1988484"/>
                  </a:lnTo>
                  <a:lnTo>
                    <a:pt x="9028630" y="1988484"/>
                  </a:lnTo>
                </a:path>
                <a:path w="9781540" h="3618229">
                  <a:moveTo>
                    <a:pt x="9037737" y="1988484"/>
                  </a:moveTo>
                  <a:lnTo>
                    <a:pt x="9060000" y="1988484"/>
                  </a:lnTo>
                </a:path>
                <a:path w="9781540" h="3618229">
                  <a:moveTo>
                    <a:pt x="9069108" y="1988484"/>
                  </a:moveTo>
                  <a:lnTo>
                    <a:pt x="9082263" y="1988484"/>
                  </a:lnTo>
                </a:path>
                <a:path w="9781540" h="3618229">
                  <a:moveTo>
                    <a:pt x="9082263" y="2258675"/>
                  </a:moveTo>
                  <a:lnTo>
                    <a:pt x="9082263" y="2271830"/>
                  </a:lnTo>
                </a:path>
                <a:path w="9781540" h="3618229">
                  <a:moveTo>
                    <a:pt x="9082263" y="2280938"/>
                  </a:moveTo>
                  <a:lnTo>
                    <a:pt x="9082263" y="2303201"/>
                  </a:lnTo>
                </a:path>
                <a:path w="9781540" h="3618229">
                  <a:moveTo>
                    <a:pt x="9082263" y="2312308"/>
                  </a:moveTo>
                  <a:lnTo>
                    <a:pt x="9082263" y="2326476"/>
                  </a:lnTo>
                  <a:lnTo>
                    <a:pt x="9069108" y="2326476"/>
                  </a:lnTo>
                </a:path>
                <a:path w="9781540" h="3618229">
                  <a:moveTo>
                    <a:pt x="9060000" y="2326476"/>
                  </a:moveTo>
                  <a:lnTo>
                    <a:pt x="9037737" y="2326476"/>
                  </a:lnTo>
                </a:path>
                <a:path w="9781540" h="3618229">
                  <a:moveTo>
                    <a:pt x="9028630" y="2326476"/>
                  </a:moveTo>
                  <a:lnTo>
                    <a:pt x="9014462" y="2326476"/>
                  </a:lnTo>
                  <a:lnTo>
                    <a:pt x="9014462" y="2312308"/>
                  </a:lnTo>
                </a:path>
                <a:path w="9781540" h="3618229">
                  <a:moveTo>
                    <a:pt x="9014462" y="2303201"/>
                  </a:moveTo>
                  <a:lnTo>
                    <a:pt x="9014462" y="2280938"/>
                  </a:lnTo>
                </a:path>
                <a:path w="9781540" h="3618229">
                  <a:moveTo>
                    <a:pt x="9014462" y="2271830"/>
                  </a:moveTo>
                  <a:lnTo>
                    <a:pt x="9014462" y="2258675"/>
                  </a:lnTo>
                  <a:lnTo>
                    <a:pt x="9028630" y="2258675"/>
                  </a:lnTo>
                </a:path>
                <a:path w="9781540" h="3618229">
                  <a:moveTo>
                    <a:pt x="9037737" y="2258675"/>
                  </a:moveTo>
                  <a:lnTo>
                    <a:pt x="9060000" y="2258675"/>
                  </a:lnTo>
                </a:path>
                <a:path w="9781540" h="3618229">
                  <a:moveTo>
                    <a:pt x="9069108" y="2258675"/>
                  </a:moveTo>
                  <a:lnTo>
                    <a:pt x="9082263" y="2258675"/>
                  </a:lnTo>
                </a:path>
                <a:path w="9781540" h="3618229">
                  <a:moveTo>
                    <a:pt x="7110982" y="3549925"/>
                  </a:moveTo>
                  <a:lnTo>
                    <a:pt x="7110982" y="3563080"/>
                  </a:lnTo>
                </a:path>
                <a:path w="9781540" h="3618229">
                  <a:moveTo>
                    <a:pt x="7110982" y="3572188"/>
                  </a:moveTo>
                  <a:lnTo>
                    <a:pt x="7110982" y="3594451"/>
                  </a:lnTo>
                </a:path>
                <a:path w="9781540" h="3618229">
                  <a:moveTo>
                    <a:pt x="7110982" y="3603558"/>
                  </a:moveTo>
                  <a:lnTo>
                    <a:pt x="7110982" y="3617726"/>
                  </a:lnTo>
                  <a:lnTo>
                    <a:pt x="7096814" y="3617726"/>
                  </a:lnTo>
                </a:path>
                <a:path w="9781540" h="3618229">
                  <a:moveTo>
                    <a:pt x="7087707" y="3617726"/>
                  </a:moveTo>
                  <a:lnTo>
                    <a:pt x="7065444" y="3617726"/>
                  </a:lnTo>
                </a:path>
                <a:path w="9781540" h="3618229">
                  <a:moveTo>
                    <a:pt x="7056336" y="3617726"/>
                  </a:moveTo>
                  <a:lnTo>
                    <a:pt x="7043181" y="3617726"/>
                  </a:lnTo>
                  <a:lnTo>
                    <a:pt x="7043181" y="3603558"/>
                  </a:lnTo>
                </a:path>
                <a:path w="9781540" h="3618229">
                  <a:moveTo>
                    <a:pt x="7043181" y="3594451"/>
                  </a:moveTo>
                  <a:lnTo>
                    <a:pt x="7043181" y="3572188"/>
                  </a:lnTo>
                </a:path>
                <a:path w="9781540" h="3618229">
                  <a:moveTo>
                    <a:pt x="7043181" y="3563080"/>
                  </a:moveTo>
                  <a:lnTo>
                    <a:pt x="7043181" y="3549925"/>
                  </a:lnTo>
                  <a:lnTo>
                    <a:pt x="7056336" y="3549925"/>
                  </a:lnTo>
                </a:path>
                <a:path w="9781540" h="3618229">
                  <a:moveTo>
                    <a:pt x="7065444" y="3549925"/>
                  </a:moveTo>
                  <a:lnTo>
                    <a:pt x="7087707" y="3549925"/>
                  </a:lnTo>
                </a:path>
                <a:path w="9781540" h="3618229">
                  <a:moveTo>
                    <a:pt x="7096814" y="3549925"/>
                  </a:moveTo>
                  <a:lnTo>
                    <a:pt x="7110982" y="3549925"/>
                  </a:lnTo>
                </a:path>
                <a:path w="9781540" h="3618229">
                  <a:moveTo>
                    <a:pt x="6839779" y="3549925"/>
                  </a:moveTo>
                  <a:lnTo>
                    <a:pt x="6839779" y="3563080"/>
                  </a:lnTo>
                </a:path>
                <a:path w="9781540" h="3618229">
                  <a:moveTo>
                    <a:pt x="6839779" y="3572188"/>
                  </a:moveTo>
                  <a:lnTo>
                    <a:pt x="6839779" y="3594451"/>
                  </a:lnTo>
                </a:path>
                <a:path w="9781540" h="3618229">
                  <a:moveTo>
                    <a:pt x="6839779" y="3603558"/>
                  </a:moveTo>
                  <a:lnTo>
                    <a:pt x="6839779" y="3617726"/>
                  </a:lnTo>
                  <a:lnTo>
                    <a:pt x="6826623" y="3617726"/>
                  </a:lnTo>
                </a:path>
                <a:path w="9781540" h="3618229">
                  <a:moveTo>
                    <a:pt x="6817516" y="3617726"/>
                  </a:moveTo>
                  <a:lnTo>
                    <a:pt x="6795253" y="3617726"/>
                  </a:lnTo>
                </a:path>
                <a:path w="9781540" h="3618229">
                  <a:moveTo>
                    <a:pt x="6786145" y="3617726"/>
                  </a:moveTo>
                  <a:lnTo>
                    <a:pt x="6772990" y="3617726"/>
                  </a:lnTo>
                  <a:lnTo>
                    <a:pt x="6772990" y="3603558"/>
                  </a:lnTo>
                </a:path>
                <a:path w="9781540" h="3618229">
                  <a:moveTo>
                    <a:pt x="6772990" y="3594451"/>
                  </a:moveTo>
                  <a:lnTo>
                    <a:pt x="6772990" y="3572188"/>
                  </a:lnTo>
                </a:path>
                <a:path w="9781540" h="3618229">
                  <a:moveTo>
                    <a:pt x="6772990" y="3563080"/>
                  </a:moveTo>
                  <a:lnTo>
                    <a:pt x="6772990" y="3549925"/>
                  </a:lnTo>
                  <a:lnTo>
                    <a:pt x="6786145" y="3549925"/>
                  </a:lnTo>
                </a:path>
                <a:path w="9781540" h="3618229">
                  <a:moveTo>
                    <a:pt x="6795253" y="3549925"/>
                  </a:moveTo>
                  <a:lnTo>
                    <a:pt x="6817516" y="3549925"/>
                  </a:lnTo>
                </a:path>
                <a:path w="9781540" h="3618229">
                  <a:moveTo>
                    <a:pt x="6826623" y="3549925"/>
                  </a:moveTo>
                  <a:lnTo>
                    <a:pt x="6839779" y="3549925"/>
                  </a:lnTo>
                </a:path>
                <a:path w="9781540" h="3618229">
                  <a:moveTo>
                    <a:pt x="6150640" y="3549925"/>
                  </a:moveTo>
                  <a:lnTo>
                    <a:pt x="6150640" y="3563080"/>
                  </a:lnTo>
                </a:path>
                <a:path w="9781540" h="3618229">
                  <a:moveTo>
                    <a:pt x="6150640" y="3572188"/>
                  </a:moveTo>
                  <a:lnTo>
                    <a:pt x="6150640" y="3594451"/>
                  </a:lnTo>
                </a:path>
                <a:path w="9781540" h="3618229">
                  <a:moveTo>
                    <a:pt x="6150640" y="3603558"/>
                  </a:moveTo>
                  <a:lnTo>
                    <a:pt x="6150640" y="3617726"/>
                  </a:lnTo>
                  <a:lnTo>
                    <a:pt x="6137485" y="3617726"/>
                  </a:lnTo>
                </a:path>
                <a:path w="9781540" h="3618229">
                  <a:moveTo>
                    <a:pt x="6128377" y="3617726"/>
                  </a:moveTo>
                  <a:lnTo>
                    <a:pt x="6105102" y="3617726"/>
                  </a:lnTo>
                </a:path>
                <a:path w="9781540" h="3618229">
                  <a:moveTo>
                    <a:pt x="6095995" y="3617726"/>
                  </a:moveTo>
                  <a:lnTo>
                    <a:pt x="6082839" y="3617726"/>
                  </a:lnTo>
                  <a:lnTo>
                    <a:pt x="6082839" y="3603558"/>
                  </a:lnTo>
                </a:path>
                <a:path w="9781540" h="3618229">
                  <a:moveTo>
                    <a:pt x="6082839" y="3594451"/>
                  </a:moveTo>
                  <a:lnTo>
                    <a:pt x="6082839" y="3572188"/>
                  </a:lnTo>
                </a:path>
                <a:path w="9781540" h="3618229">
                  <a:moveTo>
                    <a:pt x="6082839" y="3563080"/>
                  </a:moveTo>
                  <a:lnTo>
                    <a:pt x="6082839" y="3549925"/>
                  </a:lnTo>
                  <a:lnTo>
                    <a:pt x="6095995" y="3549925"/>
                  </a:lnTo>
                </a:path>
                <a:path w="9781540" h="3618229">
                  <a:moveTo>
                    <a:pt x="6105102" y="3549925"/>
                  </a:moveTo>
                  <a:lnTo>
                    <a:pt x="6128377" y="3549925"/>
                  </a:lnTo>
                </a:path>
                <a:path w="9781540" h="3618229">
                  <a:moveTo>
                    <a:pt x="6137485" y="3549925"/>
                  </a:moveTo>
                  <a:lnTo>
                    <a:pt x="6150640" y="3549925"/>
                  </a:lnTo>
                </a:path>
                <a:path w="9781540" h="3618229">
                  <a:moveTo>
                    <a:pt x="5655796" y="3482124"/>
                  </a:moveTo>
                  <a:lnTo>
                    <a:pt x="5655796" y="3495280"/>
                  </a:lnTo>
                </a:path>
                <a:path w="9781540" h="3618229">
                  <a:moveTo>
                    <a:pt x="5655796" y="3504387"/>
                  </a:moveTo>
                  <a:lnTo>
                    <a:pt x="5655796" y="3527662"/>
                  </a:lnTo>
                </a:path>
                <a:path w="9781540" h="3618229">
                  <a:moveTo>
                    <a:pt x="5655796" y="3536770"/>
                  </a:moveTo>
                  <a:lnTo>
                    <a:pt x="5655796" y="3549925"/>
                  </a:lnTo>
                  <a:lnTo>
                    <a:pt x="5642640" y="3549925"/>
                  </a:lnTo>
                </a:path>
                <a:path w="9781540" h="3618229">
                  <a:moveTo>
                    <a:pt x="5633533" y="3549925"/>
                  </a:moveTo>
                  <a:lnTo>
                    <a:pt x="5611270" y="3549925"/>
                  </a:lnTo>
                </a:path>
                <a:path w="9781540" h="3618229">
                  <a:moveTo>
                    <a:pt x="5602162" y="3549925"/>
                  </a:moveTo>
                  <a:lnTo>
                    <a:pt x="5587995" y="3549925"/>
                  </a:lnTo>
                  <a:lnTo>
                    <a:pt x="5587995" y="3536770"/>
                  </a:lnTo>
                </a:path>
                <a:path w="9781540" h="3618229">
                  <a:moveTo>
                    <a:pt x="5587995" y="3527662"/>
                  </a:moveTo>
                  <a:lnTo>
                    <a:pt x="5587995" y="3504387"/>
                  </a:lnTo>
                </a:path>
                <a:path w="9781540" h="3618229">
                  <a:moveTo>
                    <a:pt x="5587995" y="3495280"/>
                  </a:moveTo>
                  <a:lnTo>
                    <a:pt x="5587995" y="3482124"/>
                  </a:lnTo>
                  <a:lnTo>
                    <a:pt x="5602162" y="3482124"/>
                  </a:lnTo>
                </a:path>
                <a:path w="9781540" h="3618229">
                  <a:moveTo>
                    <a:pt x="5611270" y="3482124"/>
                  </a:moveTo>
                  <a:lnTo>
                    <a:pt x="5633533" y="3482124"/>
                  </a:lnTo>
                </a:path>
                <a:path w="9781540" h="3618229">
                  <a:moveTo>
                    <a:pt x="5642640" y="3482124"/>
                  </a:moveTo>
                  <a:lnTo>
                    <a:pt x="5655796" y="3482124"/>
                  </a:lnTo>
                </a:path>
                <a:path w="9781540" h="3618229">
                  <a:moveTo>
                    <a:pt x="5385605" y="3482124"/>
                  </a:moveTo>
                  <a:lnTo>
                    <a:pt x="5385605" y="3495280"/>
                  </a:lnTo>
                </a:path>
                <a:path w="9781540" h="3618229">
                  <a:moveTo>
                    <a:pt x="5385605" y="3504387"/>
                  </a:moveTo>
                  <a:lnTo>
                    <a:pt x="5385605" y="3527662"/>
                  </a:lnTo>
                </a:path>
                <a:path w="9781540" h="3618229">
                  <a:moveTo>
                    <a:pt x="5385605" y="3536770"/>
                  </a:moveTo>
                  <a:lnTo>
                    <a:pt x="5385605" y="3549925"/>
                  </a:lnTo>
                  <a:lnTo>
                    <a:pt x="5372449" y="3549925"/>
                  </a:lnTo>
                </a:path>
                <a:path w="9781540" h="3618229">
                  <a:moveTo>
                    <a:pt x="5363342" y="3549925"/>
                  </a:moveTo>
                  <a:lnTo>
                    <a:pt x="5340067" y="3549925"/>
                  </a:lnTo>
                </a:path>
                <a:path w="9781540" h="3618229">
                  <a:moveTo>
                    <a:pt x="5330959" y="3549925"/>
                  </a:moveTo>
                  <a:lnTo>
                    <a:pt x="5317804" y="3549925"/>
                  </a:lnTo>
                  <a:lnTo>
                    <a:pt x="5317804" y="3536770"/>
                  </a:lnTo>
                </a:path>
                <a:path w="9781540" h="3618229">
                  <a:moveTo>
                    <a:pt x="5317804" y="3527662"/>
                  </a:moveTo>
                  <a:lnTo>
                    <a:pt x="5317804" y="3504387"/>
                  </a:lnTo>
                </a:path>
                <a:path w="9781540" h="3618229">
                  <a:moveTo>
                    <a:pt x="5317804" y="3495280"/>
                  </a:moveTo>
                  <a:lnTo>
                    <a:pt x="5317804" y="3482124"/>
                  </a:lnTo>
                  <a:lnTo>
                    <a:pt x="5330959" y="3482124"/>
                  </a:lnTo>
                </a:path>
                <a:path w="9781540" h="3618229">
                  <a:moveTo>
                    <a:pt x="5340067" y="3482124"/>
                  </a:moveTo>
                  <a:lnTo>
                    <a:pt x="5363342" y="3482124"/>
                  </a:lnTo>
                </a:path>
                <a:path w="9781540" h="3618229">
                  <a:moveTo>
                    <a:pt x="5372449" y="3482124"/>
                  </a:moveTo>
                  <a:lnTo>
                    <a:pt x="5385605" y="3482124"/>
                  </a:lnTo>
                </a:path>
                <a:path w="9781540" h="3618229">
                  <a:moveTo>
                    <a:pt x="5655796" y="3211933"/>
                  </a:moveTo>
                  <a:lnTo>
                    <a:pt x="5655796" y="3225089"/>
                  </a:lnTo>
                </a:path>
                <a:path w="9781540" h="3618229">
                  <a:moveTo>
                    <a:pt x="5655796" y="3234196"/>
                  </a:moveTo>
                  <a:lnTo>
                    <a:pt x="5655796" y="3256459"/>
                  </a:lnTo>
                </a:path>
                <a:path w="9781540" h="3618229">
                  <a:moveTo>
                    <a:pt x="5655796" y="3265567"/>
                  </a:moveTo>
                  <a:lnTo>
                    <a:pt x="5655796" y="3279734"/>
                  </a:lnTo>
                  <a:lnTo>
                    <a:pt x="5642640" y="3279734"/>
                  </a:lnTo>
                </a:path>
                <a:path w="9781540" h="3618229">
                  <a:moveTo>
                    <a:pt x="5633533" y="3279734"/>
                  </a:moveTo>
                  <a:lnTo>
                    <a:pt x="5611270" y="3279734"/>
                  </a:lnTo>
                </a:path>
                <a:path w="9781540" h="3618229">
                  <a:moveTo>
                    <a:pt x="5602162" y="3279734"/>
                  </a:moveTo>
                  <a:lnTo>
                    <a:pt x="5587995" y="3279734"/>
                  </a:lnTo>
                  <a:lnTo>
                    <a:pt x="5587995" y="3265567"/>
                  </a:lnTo>
                </a:path>
                <a:path w="9781540" h="3618229">
                  <a:moveTo>
                    <a:pt x="5587995" y="3256459"/>
                  </a:moveTo>
                  <a:lnTo>
                    <a:pt x="5587995" y="3234196"/>
                  </a:lnTo>
                </a:path>
                <a:path w="9781540" h="3618229">
                  <a:moveTo>
                    <a:pt x="5587995" y="3225089"/>
                  </a:moveTo>
                  <a:lnTo>
                    <a:pt x="5587995" y="3211933"/>
                  </a:lnTo>
                  <a:lnTo>
                    <a:pt x="5602162" y="3211933"/>
                  </a:lnTo>
                </a:path>
                <a:path w="9781540" h="3618229">
                  <a:moveTo>
                    <a:pt x="5611270" y="3211933"/>
                  </a:moveTo>
                  <a:lnTo>
                    <a:pt x="5633533" y="3211933"/>
                  </a:lnTo>
                </a:path>
                <a:path w="9781540" h="3618229">
                  <a:moveTo>
                    <a:pt x="5642640" y="3211933"/>
                  </a:moveTo>
                  <a:lnTo>
                    <a:pt x="5655796" y="3211933"/>
                  </a:lnTo>
                </a:path>
                <a:path w="9781540" h="3618229">
                  <a:moveTo>
                    <a:pt x="5385605" y="3211933"/>
                  </a:moveTo>
                  <a:lnTo>
                    <a:pt x="5385605" y="3225089"/>
                  </a:lnTo>
                </a:path>
                <a:path w="9781540" h="3618229">
                  <a:moveTo>
                    <a:pt x="5385605" y="3234196"/>
                  </a:moveTo>
                  <a:lnTo>
                    <a:pt x="5385605" y="3256459"/>
                  </a:lnTo>
                </a:path>
                <a:path w="9781540" h="3618229">
                  <a:moveTo>
                    <a:pt x="5385605" y="3265567"/>
                  </a:moveTo>
                  <a:lnTo>
                    <a:pt x="5385605" y="3279734"/>
                  </a:lnTo>
                  <a:lnTo>
                    <a:pt x="5372449" y="3279734"/>
                  </a:lnTo>
                </a:path>
                <a:path w="9781540" h="3618229">
                  <a:moveTo>
                    <a:pt x="5363342" y="3279734"/>
                  </a:moveTo>
                  <a:lnTo>
                    <a:pt x="5340067" y="3279734"/>
                  </a:lnTo>
                </a:path>
                <a:path w="9781540" h="3618229">
                  <a:moveTo>
                    <a:pt x="5330959" y="3279734"/>
                  </a:moveTo>
                  <a:lnTo>
                    <a:pt x="5317804" y="3279734"/>
                  </a:lnTo>
                  <a:lnTo>
                    <a:pt x="5317804" y="3265567"/>
                  </a:lnTo>
                </a:path>
                <a:path w="9781540" h="3618229">
                  <a:moveTo>
                    <a:pt x="5317804" y="3256459"/>
                  </a:moveTo>
                  <a:lnTo>
                    <a:pt x="5317804" y="3234196"/>
                  </a:lnTo>
                </a:path>
                <a:path w="9781540" h="3618229">
                  <a:moveTo>
                    <a:pt x="5317804" y="3225089"/>
                  </a:moveTo>
                  <a:lnTo>
                    <a:pt x="5317804" y="3211933"/>
                  </a:lnTo>
                  <a:lnTo>
                    <a:pt x="5330959" y="3211933"/>
                  </a:lnTo>
                </a:path>
                <a:path w="9781540" h="3618229">
                  <a:moveTo>
                    <a:pt x="5340067" y="3211933"/>
                  </a:moveTo>
                  <a:lnTo>
                    <a:pt x="5363342" y="3211933"/>
                  </a:lnTo>
                </a:path>
                <a:path w="9781540" h="3618229">
                  <a:moveTo>
                    <a:pt x="5372449" y="3211933"/>
                  </a:moveTo>
                  <a:lnTo>
                    <a:pt x="5385605" y="3211933"/>
                  </a:lnTo>
                </a:path>
                <a:path w="9781540" h="3618229">
                  <a:moveTo>
                    <a:pt x="5526266" y="2855726"/>
                  </a:moveTo>
                  <a:lnTo>
                    <a:pt x="5526266" y="2868882"/>
                  </a:lnTo>
                </a:path>
                <a:path w="9781540" h="3618229">
                  <a:moveTo>
                    <a:pt x="5526266" y="2877989"/>
                  </a:moveTo>
                  <a:lnTo>
                    <a:pt x="5526266" y="2901264"/>
                  </a:lnTo>
                </a:path>
                <a:path w="9781540" h="3618229">
                  <a:moveTo>
                    <a:pt x="5526266" y="2909360"/>
                  </a:moveTo>
                  <a:lnTo>
                    <a:pt x="5526266" y="2923527"/>
                  </a:lnTo>
                  <a:lnTo>
                    <a:pt x="5513111" y="2923527"/>
                  </a:lnTo>
                </a:path>
                <a:path w="9781540" h="3618229">
                  <a:moveTo>
                    <a:pt x="5504003" y="2923527"/>
                  </a:moveTo>
                  <a:lnTo>
                    <a:pt x="5481740" y="2923527"/>
                  </a:lnTo>
                </a:path>
                <a:path w="9781540" h="3618229">
                  <a:moveTo>
                    <a:pt x="5472633" y="2923527"/>
                  </a:moveTo>
                  <a:lnTo>
                    <a:pt x="5458465" y="2923527"/>
                  </a:lnTo>
                  <a:lnTo>
                    <a:pt x="5458465" y="2909360"/>
                  </a:lnTo>
                </a:path>
                <a:path w="9781540" h="3618229">
                  <a:moveTo>
                    <a:pt x="5458465" y="2901264"/>
                  </a:moveTo>
                  <a:lnTo>
                    <a:pt x="5458465" y="2877989"/>
                  </a:lnTo>
                </a:path>
                <a:path w="9781540" h="3618229">
                  <a:moveTo>
                    <a:pt x="5458465" y="2868882"/>
                  </a:moveTo>
                  <a:lnTo>
                    <a:pt x="5458465" y="2855726"/>
                  </a:lnTo>
                  <a:lnTo>
                    <a:pt x="5472633" y="2855726"/>
                  </a:lnTo>
                </a:path>
                <a:path w="9781540" h="3618229">
                  <a:moveTo>
                    <a:pt x="5481740" y="2855726"/>
                  </a:moveTo>
                  <a:lnTo>
                    <a:pt x="5504003" y="2855726"/>
                  </a:lnTo>
                </a:path>
                <a:path w="9781540" h="3618229">
                  <a:moveTo>
                    <a:pt x="5513111" y="2855726"/>
                  </a:moveTo>
                  <a:lnTo>
                    <a:pt x="5526266" y="2855726"/>
                  </a:lnTo>
                </a:path>
                <a:path w="9781540" h="3618229">
                  <a:moveTo>
                    <a:pt x="5526266" y="2585535"/>
                  </a:moveTo>
                  <a:lnTo>
                    <a:pt x="5526266" y="2598691"/>
                  </a:lnTo>
                </a:path>
                <a:path w="9781540" h="3618229">
                  <a:moveTo>
                    <a:pt x="5526266" y="2607798"/>
                  </a:moveTo>
                  <a:lnTo>
                    <a:pt x="5526266" y="2630061"/>
                  </a:lnTo>
                </a:path>
                <a:path w="9781540" h="3618229">
                  <a:moveTo>
                    <a:pt x="5526266" y="2639169"/>
                  </a:moveTo>
                  <a:lnTo>
                    <a:pt x="5526266" y="2653336"/>
                  </a:lnTo>
                  <a:lnTo>
                    <a:pt x="5513111" y="2653336"/>
                  </a:lnTo>
                </a:path>
                <a:path w="9781540" h="3618229">
                  <a:moveTo>
                    <a:pt x="5504003" y="2653336"/>
                  </a:moveTo>
                  <a:lnTo>
                    <a:pt x="5481740" y="2653336"/>
                  </a:lnTo>
                </a:path>
                <a:path w="9781540" h="3618229">
                  <a:moveTo>
                    <a:pt x="5472633" y="2653336"/>
                  </a:moveTo>
                  <a:lnTo>
                    <a:pt x="5458465" y="2653336"/>
                  </a:lnTo>
                  <a:lnTo>
                    <a:pt x="5458465" y="2639169"/>
                  </a:lnTo>
                </a:path>
                <a:path w="9781540" h="3618229">
                  <a:moveTo>
                    <a:pt x="5458465" y="2630061"/>
                  </a:moveTo>
                  <a:lnTo>
                    <a:pt x="5458465" y="2607798"/>
                  </a:lnTo>
                </a:path>
                <a:path w="9781540" h="3618229">
                  <a:moveTo>
                    <a:pt x="5458465" y="2598691"/>
                  </a:moveTo>
                  <a:lnTo>
                    <a:pt x="5458465" y="2585535"/>
                  </a:lnTo>
                  <a:lnTo>
                    <a:pt x="5472633" y="2585535"/>
                  </a:lnTo>
                </a:path>
                <a:path w="9781540" h="3618229">
                  <a:moveTo>
                    <a:pt x="5481740" y="2585535"/>
                  </a:moveTo>
                  <a:lnTo>
                    <a:pt x="5504003" y="2585535"/>
                  </a:lnTo>
                </a:path>
                <a:path w="9781540" h="3618229">
                  <a:moveTo>
                    <a:pt x="5513111" y="2585535"/>
                  </a:moveTo>
                  <a:lnTo>
                    <a:pt x="5526266" y="2585535"/>
                  </a:lnTo>
                </a:path>
                <a:path w="9781540" h="3618229">
                  <a:moveTo>
                    <a:pt x="5526266" y="2315344"/>
                  </a:moveTo>
                  <a:lnTo>
                    <a:pt x="5526266" y="2328500"/>
                  </a:lnTo>
                </a:path>
                <a:path w="9781540" h="3618229">
                  <a:moveTo>
                    <a:pt x="5526266" y="2337607"/>
                  </a:moveTo>
                  <a:lnTo>
                    <a:pt x="5526266" y="2359870"/>
                  </a:lnTo>
                </a:path>
                <a:path w="9781540" h="3618229">
                  <a:moveTo>
                    <a:pt x="5526266" y="2368978"/>
                  </a:moveTo>
                  <a:lnTo>
                    <a:pt x="5526266" y="2382133"/>
                  </a:lnTo>
                  <a:lnTo>
                    <a:pt x="5513111" y="2382133"/>
                  </a:lnTo>
                </a:path>
                <a:path w="9781540" h="3618229">
                  <a:moveTo>
                    <a:pt x="5504003" y="2382133"/>
                  </a:moveTo>
                  <a:lnTo>
                    <a:pt x="5481740" y="2382133"/>
                  </a:lnTo>
                </a:path>
                <a:path w="9781540" h="3618229">
                  <a:moveTo>
                    <a:pt x="5472633" y="2382133"/>
                  </a:moveTo>
                  <a:lnTo>
                    <a:pt x="5458465" y="2382133"/>
                  </a:lnTo>
                  <a:lnTo>
                    <a:pt x="5458465" y="2368978"/>
                  </a:lnTo>
                </a:path>
                <a:path w="9781540" h="3618229">
                  <a:moveTo>
                    <a:pt x="5458465" y="2359870"/>
                  </a:moveTo>
                  <a:lnTo>
                    <a:pt x="5458465" y="2337607"/>
                  </a:lnTo>
                </a:path>
                <a:path w="9781540" h="3618229">
                  <a:moveTo>
                    <a:pt x="5458465" y="2328500"/>
                  </a:moveTo>
                  <a:lnTo>
                    <a:pt x="5458465" y="2315344"/>
                  </a:lnTo>
                  <a:lnTo>
                    <a:pt x="5472633" y="2315344"/>
                  </a:lnTo>
                </a:path>
                <a:path w="9781540" h="3618229">
                  <a:moveTo>
                    <a:pt x="5481740" y="2315344"/>
                  </a:moveTo>
                  <a:lnTo>
                    <a:pt x="5504003" y="2315344"/>
                  </a:lnTo>
                </a:path>
                <a:path w="9781540" h="3618229">
                  <a:moveTo>
                    <a:pt x="5513111" y="2315344"/>
                  </a:moveTo>
                  <a:lnTo>
                    <a:pt x="5526266" y="2315344"/>
                  </a:lnTo>
                </a:path>
                <a:path w="9781540" h="3618229">
                  <a:moveTo>
                    <a:pt x="5526266" y="2044141"/>
                  </a:moveTo>
                  <a:lnTo>
                    <a:pt x="5526266" y="2058309"/>
                  </a:lnTo>
                </a:path>
                <a:path w="9781540" h="3618229">
                  <a:moveTo>
                    <a:pt x="5526266" y="2067416"/>
                  </a:moveTo>
                  <a:lnTo>
                    <a:pt x="5526266" y="2089679"/>
                  </a:lnTo>
                </a:path>
                <a:path w="9781540" h="3618229">
                  <a:moveTo>
                    <a:pt x="5526266" y="2098787"/>
                  </a:moveTo>
                  <a:lnTo>
                    <a:pt x="5526266" y="2111942"/>
                  </a:lnTo>
                  <a:lnTo>
                    <a:pt x="5513111" y="2111942"/>
                  </a:lnTo>
                </a:path>
                <a:path w="9781540" h="3618229">
                  <a:moveTo>
                    <a:pt x="5504003" y="2111942"/>
                  </a:moveTo>
                  <a:lnTo>
                    <a:pt x="5481740" y="2111942"/>
                  </a:lnTo>
                </a:path>
                <a:path w="9781540" h="3618229">
                  <a:moveTo>
                    <a:pt x="5472633" y="2111942"/>
                  </a:moveTo>
                  <a:lnTo>
                    <a:pt x="5458465" y="2111942"/>
                  </a:lnTo>
                  <a:lnTo>
                    <a:pt x="5458465" y="2098787"/>
                  </a:lnTo>
                </a:path>
                <a:path w="9781540" h="3618229">
                  <a:moveTo>
                    <a:pt x="5458465" y="2089679"/>
                  </a:moveTo>
                  <a:lnTo>
                    <a:pt x="5458465" y="2067416"/>
                  </a:lnTo>
                </a:path>
                <a:path w="9781540" h="3618229">
                  <a:moveTo>
                    <a:pt x="5458465" y="2058309"/>
                  </a:moveTo>
                  <a:lnTo>
                    <a:pt x="5458465" y="2044141"/>
                  </a:lnTo>
                  <a:lnTo>
                    <a:pt x="5472633" y="2044141"/>
                  </a:lnTo>
                </a:path>
                <a:path w="9781540" h="3618229">
                  <a:moveTo>
                    <a:pt x="5481740" y="2044141"/>
                  </a:moveTo>
                  <a:lnTo>
                    <a:pt x="5504003" y="2044141"/>
                  </a:lnTo>
                </a:path>
                <a:path w="9781540" h="3618229">
                  <a:moveTo>
                    <a:pt x="5513111" y="2044141"/>
                  </a:moveTo>
                  <a:lnTo>
                    <a:pt x="5526266" y="2044141"/>
                  </a:lnTo>
                </a:path>
                <a:path w="9781540" h="3618229">
                  <a:moveTo>
                    <a:pt x="5687166" y="2511663"/>
                  </a:moveTo>
                  <a:lnTo>
                    <a:pt x="5687166" y="2525830"/>
                  </a:lnTo>
                </a:path>
                <a:path w="9781540" h="3618229">
                  <a:moveTo>
                    <a:pt x="5687166" y="2534938"/>
                  </a:moveTo>
                  <a:lnTo>
                    <a:pt x="5687166" y="2557201"/>
                  </a:lnTo>
                </a:path>
                <a:path w="9781540" h="3618229">
                  <a:moveTo>
                    <a:pt x="5687166" y="2566308"/>
                  </a:moveTo>
                  <a:lnTo>
                    <a:pt x="5687166" y="2579464"/>
                  </a:lnTo>
                  <a:lnTo>
                    <a:pt x="5674011" y="2579464"/>
                  </a:lnTo>
                </a:path>
                <a:path w="9781540" h="3618229">
                  <a:moveTo>
                    <a:pt x="5664903" y="2579464"/>
                  </a:moveTo>
                  <a:lnTo>
                    <a:pt x="5642640" y="2579464"/>
                  </a:lnTo>
                </a:path>
                <a:path w="9781540" h="3618229">
                  <a:moveTo>
                    <a:pt x="5633533" y="2579464"/>
                  </a:moveTo>
                  <a:lnTo>
                    <a:pt x="5619365" y="2579464"/>
                  </a:lnTo>
                  <a:lnTo>
                    <a:pt x="5619365" y="2566308"/>
                  </a:lnTo>
                </a:path>
                <a:path w="9781540" h="3618229">
                  <a:moveTo>
                    <a:pt x="5619365" y="2557201"/>
                  </a:moveTo>
                  <a:lnTo>
                    <a:pt x="5619365" y="2534938"/>
                  </a:lnTo>
                </a:path>
                <a:path w="9781540" h="3618229">
                  <a:moveTo>
                    <a:pt x="5619365" y="2525830"/>
                  </a:moveTo>
                  <a:lnTo>
                    <a:pt x="5619365" y="2511663"/>
                  </a:lnTo>
                  <a:lnTo>
                    <a:pt x="5633533" y="2511663"/>
                  </a:lnTo>
                </a:path>
                <a:path w="9781540" h="3618229">
                  <a:moveTo>
                    <a:pt x="5642640" y="2511663"/>
                  </a:moveTo>
                  <a:lnTo>
                    <a:pt x="5664903" y="2511663"/>
                  </a:lnTo>
                </a:path>
                <a:path w="9781540" h="3618229">
                  <a:moveTo>
                    <a:pt x="5674011" y="2511663"/>
                  </a:moveTo>
                  <a:lnTo>
                    <a:pt x="5687166" y="2511663"/>
                  </a:lnTo>
                </a:path>
                <a:path w="9781540" h="3618229">
                  <a:moveTo>
                    <a:pt x="5958369" y="2511663"/>
                  </a:moveTo>
                  <a:lnTo>
                    <a:pt x="5958369" y="2525830"/>
                  </a:lnTo>
                </a:path>
                <a:path w="9781540" h="3618229">
                  <a:moveTo>
                    <a:pt x="5958369" y="2534938"/>
                  </a:moveTo>
                  <a:lnTo>
                    <a:pt x="5958369" y="2557201"/>
                  </a:lnTo>
                </a:path>
                <a:path w="9781540" h="3618229">
                  <a:moveTo>
                    <a:pt x="5958369" y="2566308"/>
                  </a:moveTo>
                  <a:lnTo>
                    <a:pt x="5958369" y="2579464"/>
                  </a:lnTo>
                  <a:lnTo>
                    <a:pt x="5944202" y="2579464"/>
                  </a:lnTo>
                </a:path>
                <a:path w="9781540" h="3618229">
                  <a:moveTo>
                    <a:pt x="5935094" y="2579464"/>
                  </a:moveTo>
                  <a:lnTo>
                    <a:pt x="5912831" y="2579464"/>
                  </a:lnTo>
                </a:path>
                <a:path w="9781540" h="3618229">
                  <a:moveTo>
                    <a:pt x="5903724" y="2579464"/>
                  </a:moveTo>
                  <a:lnTo>
                    <a:pt x="5890568" y="2579464"/>
                  </a:lnTo>
                  <a:lnTo>
                    <a:pt x="5890568" y="2566308"/>
                  </a:lnTo>
                </a:path>
                <a:path w="9781540" h="3618229">
                  <a:moveTo>
                    <a:pt x="5890568" y="2557201"/>
                  </a:moveTo>
                  <a:lnTo>
                    <a:pt x="5890568" y="2534938"/>
                  </a:lnTo>
                </a:path>
                <a:path w="9781540" h="3618229">
                  <a:moveTo>
                    <a:pt x="5890568" y="2525830"/>
                  </a:moveTo>
                  <a:lnTo>
                    <a:pt x="5890568" y="2511663"/>
                  </a:lnTo>
                  <a:lnTo>
                    <a:pt x="5903724" y="2511663"/>
                  </a:lnTo>
                </a:path>
                <a:path w="9781540" h="3618229">
                  <a:moveTo>
                    <a:pt x="5912831" y="2511663"/>
                  </a:moveTo>
                  <a:lnTo>
                    <a:pt x="5935094" y="2511663"/>
                  </a:lnTo>
                </a:path>
                <a:path w="9781540" h="3618229">
                  <a:moveTo>
                    <a:pt x="5944202" y="2511663"/>
                  </a:moveTo>
                  <a:lnTo>
                    <a:pt x="5958369" y="2511663"/>
                  </a:lnTo>
                </a:path>
                <a:path w="9781540" h="3618229">
                  <a:moveTo>
                    <a:pt x="5059756" y="2542021"/>
                  </a:moveTo>
                  <a:lnTo>
                    <a:pt x="5059756" y="2556189"/>
                  </a:lnTo>
                </a:path>
                <a:path w="9781540" h="3618229">
                  <a:moveTo>
                    <a:pt x="5059756" y="2565296"/>
                  </a:moveTo>
                  <a:lnTo>
                    <a:pt x="5059756" y="2587559"/>
                  </a:lnTo>
                </a:path>
                <a:path w="9781540" h="3618229">
                  <a:moveTo>
                    <a:pt x="5059756" y="2596667"/>
                  </a:moveTo>
                  <a:lnTo>
                    <a:pt x="5059756" y="2609822"/>
                  </a:lnTo>
                  <a:lnTo>
                    <a:pt x="5046601" y="2609822"/>
                  </a:lnTo>
                </a:path>
                <a:path w="9781540" h="3618229">
                  <a:moveTo>
                    <a:pt x="5037493" y="2609822"/>
                  </a:moveTo>
                  <a:lnTo>
                    <a:pt x="5015230" y="2609822"/>
                  </a:lnTo>
                </a:path>
                <a:path w="9781540" h="3618229">
                  <a:moveTo>
                    <a:pt x="5006123" y="2609822"/>
                  </a:moveTo>
                  <a:lnTo>
                    <a:pt x="4991956" y="2609822"/>
                  </a:lnTo>
                  <a:lnTo>
                    <a:pt x="4991956" y="2596667"/>
                  </a:lnTo>
                </a:path>
                <a:path w="9781540" h="3618229">
                  <a:moveTo>
                    <a:pt x="4991956" y="2587559"/>
                  </a:moveTo>
                  <a:lnTo>
                    <a:pt x="4991956" y="2565296"/>
                  </a:lnTo>
                </a:path>
                <a:path w="9781540" h="3618229">
                  <a:moveTo>
                    <a:pt x="4991956" y="2556189"/>
                  </a:moveTo>
                  <a:lnTo>
                    <a:pt x="4991956" y="2542021"/>
                  </a:lnTo>
                  <a:lnTo>
                    <a:pt x="5006123" y="2542021"/>
                  </a:lnTo>
                </a:path>
                <a:path w="9781540" h="3618229">
                  <a:moveTo>
                    <a:pt x="5015230" y="2542021"/>
                  </a:moveTo>
                  <a:lnTo>
                    <a:pt x="5037493" y="2542021"/>
                  </a:lnTo>
                </a:path>
                <a:path w="9781540" h="3618229">
                  <a:moveTo>
                    <a:pt x="5046601" y="2542021"/>
                  </a:moveTo>
                  <a:lnTo>
                    <a:pt x="5059756" y="2542021"/>
                  </a:lnTo>
                </a:path>
                <a:path w="9781540" h="3618229">
                  <a:moveTo>
                    <a:pt x="5137677" y="2266771"/>
                  </a:moveTo>
                  <a:lnTo>
                    <a:pt x="5137677" y="2279926"/>
                  </a:lnTo>
                </a:path>
                <a:path w="9781540" h="3618229">
                  <a:moveTo>
                    <a:pt x="5137677" y="2289033"/>
                  </a:moveTo>
                  <a:lnTo>
                    <a:pt x="5137677" y="2312308"/>
                  </a:lnTo>
                </a:path>
                <a:path w="9781540" h="3618229">
                  <a:moveTo>
                    <a:pt x="5137677" y="2321416"/>
                  </a:moveTo>
                  <a:lnTo>
                    <a:pt x="5137677" y="2334571"/>
                  </a:lnTo>
                  <a:lnTo>
                    <a:pt x="5124521" y="2334571"/>
                  </a:lnTo>
                </a:path>
                <a:path w="9781540" h="3618229">
                  <a:moveTo>
                    <a:pt x="5115414" y="2334571"/>
                  </a:moveTo>
                  <a:lnTo>
                    <a:pt x="5092139" y="2334571"/>
                  </a:lnTo>
                </a:path>
                <a:path w="9781540" h="3618229">
                  <a:moveTo>
                    <a:pt x="5083031" y="2334571"/>
                  </a:moveTo>
                  <a:lnTo>
                    <a:pt x="5069876" y="2334571"/>
                  </a:lnTo>
                  <a:lnTo>
                    <a:pt x="5069876" y="2321416"/>
                  </a:lnTo>
                </a:path>
                <a:path w="9781540" h="3618229">
                  <a:moveTo>
                    <a:pt x="5069876" y="2312308"/>
                  </a:moveTo>
                  <a:lnTo>
                    <a:pt x="5069876" y="2289033"/>
                  </a:lnTo>
                </a:path>
                <a:path w="9781540" h="3618229">
                  <a:moveTo>
                    <a:pt x="5069876" y="2279926"/>
                  </a:moveTo>
                  <a:lnTo>
                    <a:pt x="5069876" y="2266771"/>
                  </a:lnTo>
                  <a:lnTo>
                    <a:pt x="5083031" y="2266771"/>
                  </a:lnTo>
                </a:path>
                <a:path w="9781540" h="3618229">
                  <a:moveTo>
                    <a:pt x="5092139" y="2266771"/>
                  </a:moveTo>
                  <a:lnTo>
                    <a:pt x="5115414" y="2266771"/>
                  </a:lnTo>
                </a:path>
                <a:path w="9781540" h="3618229">
                  <a:moveTo>
                    <a:pt x="5124521" y="2266771"/>
                  </a:moveTo>
                  <a:lnTo>
                    <a:pt x="5137677" y="2266771"/>
                  </a:lnTo>
                </a:path>
                <a:path w="9781540" h="3618229">
                  <a:moveTo>
                    <a:pt x="5994799" y="1150588"/>
                  </a:moveTo>
                  <a:lnTo>
                    <a:pt x="5994799" y="1164756"/>
                  </a:lnTo>
                </a:path>
                <a:path w="9781540" h="3618229">
                  <a:moveTo>
                    <a:pt x="5994799" y="1173863"/>
                  </a:moveTo>
                  <a:lnTo>
                    <a:pt x="5994799" y="1196126"/>
                  </a:lnTo>
                </a:path>
                <a:path w="9781540" h="3618229">
                  <a:moveTo>
                    <a:pt x="5994799" y="1205234"/>
                  </a:moveTo>
                  <a:lnTo>
                    <a:pt x="5994799" y="1218389"/>
                  </a:lnTo>
                  <a:lnTo>
                    <a:pt x="5981644" y="1218389"/>
                  </a:lnTo>
                </a:path>
                <a:path w="9781540" h="3618229">
                  <a:moveTo>
                    <a:pt x="5972536" y="1218389"/>
                  </a:moveTo>
                  <a:lnTo>
                    <a:pt x="5950274" y="1218389"/>
                  </a:lnTo>
                </a:path>
                <a:path w="9781540" h="3618229">
                  <a:moveTo>
                    <a:pt x="5941166" y="1218389"/>
                  </a:moveTo>
                  <a:lnTo>
                    <a:pt x="5926999" y="1218389"/>
                  </a:lnTo>
                  <a:lnTo>
                    <a:pt x="5926999" y="1205234"/>
                  </a:lnTo>
                </a:path>
                <a:path w="9781540" h="3618229">
                  <a:moveTo>
                    <a:pt x="5926999" y="1196126"/>
                  </a:moveTo>
                  <a:lnTo>
                    <a:pt x="5926999" y="1173863"/>
                  </a:lnTo>
                </a:path>
                <a:path w="9781540" h="3618229">
                  <a:moveTo>
                    <a:pt x="5926999" y="1164756"/>
                  </a:moveTo>
                  <a:lnTo>
                    <a:pt x="5926999" y="1150588"/>
                  </a:lnTo>
                  <a:lnTo>
                    <a:pt x="5941166" y="1150588"/>
                  </a:lnTo>
                </a:path>
                <a:path w="9781540" h="3618229">
                  <a:moveTo>
                    <a:pt x="5950274" y="1150588"/>
                  </a:moveTo>
                  <a:lnTo>
                    <a:pt x="5972536" y="1150588"/>
                  </a:lnTo>
                </a:path>
                <a:path w="9781540" h="3618229">
                  <a:moveTo>
                    <a:pt x="5981644" y="1150588"/>
                  </a:moveTo>
                  <a:lnTo>
                    <a:pt x="5994799" y="1150588"/>
                  </a:lnTo>
                </a:path>
                <a:path w="9781540" h="3618229">
                  <a:moveTo>
                    <a:pt x="5994799" y="880397"/>
                  </a:moveTo>
                  <a:lnTo>
                    <a:pt x="5994799" y="893553"/>
                  </a:lnTo>
                </a:path>
                <a:path w="9781540" h="3618229">
                  <a:moveTo>
                    <a:pt x="5994799" y="902660"/>
                  </a:moveTo>
                  <a:lnTo>
                    <a:pt x="5994799" y="925935"/>
                  </a:lnTo>
                </a:path>
                <a:path w="9781540" h="3618229">
                  <a:moveTo>
                    <a:pt x="5994799" y="935043"/>
                  </a:moveTo>
                  <a:lnTo>
                    <a:pt x="5994799" y="948198"/>
                  </a:lnTo>
                  <a:lnTo>
                    <a:pt x="5981644" y="948198"/>
                  </a:lnTo>
                </a:path>
                <a:path w="9781540" h="3618229">
                  <a:moveTo>
                    <a:pt x="5972536" y="948198"/>
                  </a:moveTo>
                  <a:lnTo>
                    <a:pt x="5950274" y="948198"/>
                  </a:lnTo>
                </a:path>
                <a:path w="9781540" h="3618229">
                  <a:moveTo>
                    <a:pt x="5941166" y="948198"/>
                  </a:moveTo>
                  <a:lnTo>
                    <a:pt x="5926999" y="948198"/>
                  </a:lnTo>
                  <a:lnTo>
                    <a:pt x="5926999" y="935043"/>
                  </a:lnTo>
                </a:path>
                <a:path w="9781540" h="3618229">
                  <a:moveTo>
                    <a:pt x="5926999" y="925935"/>
                  </a:moveTo>
                  <a:lnTo>
                    <a:pt x="5926999" y="902660"/>
                  </a:lnTo>
                </a:path>
                <a:path w="9781540" h="3618229">
                  <a:moveTo>
                    <a:pt x="5926999" y="893553"/>
                  </a:moveTo>
                  <a:lnTo>
                    <a:pt x="5926999" y="880397"/>
                  </a:lnTo>
                  <a:lnTo>
                    <a:pt x="5941166" y="880397"/>
                  </a:lnTo>
                </a:path>
                <a:path w="9781540" h="3618229">
                  <a:moveTo>
                    <a:pt x="5950274" y="880397"/>
                  </a:moveTo>
                  <a:lnTo>
                    <a:pt x="5972536" y="880397"/>
                  </a:lnTo>
                </a:path>
                <a:path w="9781540" h="3618229">
                  <a:moveTo>
                    <a:pt x="5981644" y="880397"/>
                  </a:moveTo>
                  <a:lnTo>
                    <a:pt x="5994799" y="880397"/>
                  </a:lnTo>
                </a:path>
                <a:path w="9781540" h="3618229">
                  <a:moveTo>
                    <a:pt x="6362138" y="2196946"/>
                  </a:moveTo>
                  <a:lnTo>
                    <a:pt x="6362138" y="2210101"/>
                  </a:lnTo>
                </a:path>
                <a:path w="9781540" h="3618229">
                  <a:moveTo>
                    <a:pt x="6362138" y="2219209"/>
                  </a:moveTo>
                  <a:lnTo>
                    <a:pt x="6362138" y="2241472"/>
                  </a:lnTo>
                </a:path>
                <a:path w="9781540" h="3618229">
                  <a:moveTo>
                    <a:pt x="6362138" y="2250579"/>
                  </a:moveTo>
                  <a:lnTo>
                    <a:pt x="6362138" y="2263735"/>
                  </a:lnTo>
                  <a:lnTo>
                    <a:pt x="6348982" y="2263735"/>
                  </a:lnTo>
                </a:path>
                <a:path w="9781540" h="3618229">
                  <a:moveTo>
                    <a:pt x="6339875" y="2263735"/>
                  </a:moveTo>
                  <a:lnTo>
                    <a:pt x="6317612" y="2263735"/>
                  </a:lnTo>
                </a:path>
                <a:path w="9781540" h="3618229">
                  <a:moveTo>
                    <a:pt x="6308504" y="2263735"/>
                  </a:moveTo>
                  <a:lnTo>
                    <a:pt x="6294337" y="2263735"/>
                  </a:lnTo>
                  <a:lnTo>
                    <a:pt x="6294337" y="2250579"/>
                  </a:lnTo>
                </a:path>
                <a:path w="9781540" h="3618229">
                  <a:moveTo>
                    <a:pt x="6294337" y="2241472"/>
                  </a:moveTo>
                  <a:lnTo>
                    <a:pt x="6294337" y="2219209"/>
                  </a:lnTo>
                </a:path>
                <a:path w="9781540" h="3618229">
                  <a:moveTo>
                    <a:pt x="6294337" y="2210101"/>
                  </a:moveTo>
                  <a:lnTo>
                    <a:pt x="6294337" y="2196946"/>
                  </a:lnTo>
                  <a:lnTo>
                    <a:pt x="6308504" y="2196946"/>
                  </a:lnTo>
                </a:path>
                <a:path w="9781540" h="3618229">
                  <a:moveTo>
                    <a:pt x="6317612" y="2196946"/>
                  </a:moveTo>
                  <a:lnTo>
                    <a:pt x="6339875" y="2196946"/>
                  </a:lnTo>
                </a:path>
                <a:path w="9781540" h="3618229">
                  <a:moveTo>
                    <a:pt x="6348982" y="2196946"/>
                  </a:moveTo>
                  <a:lnTo>
                    <a:pt x="6362138" y="2196946"/>
                  </a:lnTo>
                </a:path>
                <a:path w="9781540" h="3618229">
                  <a:moveTo>
                    <a:pt x="6362138" y="1925743"/>
                  </a:moveTo>
                  <a:lnTo>
                    <a:pt x="6362138" y="1939910"/>
                  </a:lnTo>
                </a:path>
                <a:path w="9781540" h="3618229">
                  <a:moveTo>
                    <a:pt x="6362138" y="1949018"/>
                  </a:moveTo>
                  <a:lnTo>
                    <a:pt x="6362138" y="1971281"/>
                  </a:lnTo>
                </a:path>
                <a:path w="9781540" h="3618229">
                  <a:moveTo>
                    <a:pt x="6362138" y="1980388"/>
                  </a:moveTo>
                  <a:lnTo>
                    <a:pt x="6362138" y="1993544"/>
                  </a:lnTo>
                  <a:lnTo>
                    <a:pt x="6348982" y="1993544"/>
                  </a:lnTo>
                </a:path>
                <a:path w="9781540" h="3618229">
                  <a:moveTo>
                    <a:pt x="6339875" y="1993544"/>
                  </a:moveTo>
                  <a:lnTo>
                    <a:pt x="6317612" y="1993544"/>
                  </a:lnTo>
                </a:path>
                <a:path w="9781540" h="3618229">
                  <a:moveTo>
                    <a:pt x="6308504" y="1993544"/>
                  </a:moveTo>
                  <a:lnTo>
                    <a:pt x="6294337" y="1993544"/>
                  </a:lnTo>
                  <a:lnTo>
                    <a:pt x="6294337" y="1980388"/>
                  </a:lnTo>
                </a:path>
                <a:path w="9781540" h="3618229">
                  <a:moveTo>
                    <a:pt x="6294337" y="1971281"/>
                  </a:moveTo>
                  <a:lnTo>
                    <a:pt x="6294337" y="1949018"/>
                  </a:lnTo>
                </a:path>
                <a:path w="9781540" h="3618229">
                  <a:moveTo>
                    <a:pt x="6294337" y="1939910"/>
                  </a:moveTo>
                  <a:lnTo>
                    <a:pt x="6294337" y="1925743"/>
                  </a:lnTo>
                  <a:lnTo>
                    <a:pt x="6308504" y="1925743"/>
                  </a:lnTo>
                </a:path>
                <a:path w="9781540" h="3618229">
                  <a:moveTo>
                    <a:pt x="6317612" y="1925743"/>
                  </a:moveTo>
                  <a:lnTo>
                    <a:pt x="6339875" y="1925743"/>
                  </a:lnTo>
                </a:path>
                <a:path w="9781540" h="3618229">
                  <a:moveTo>
                    <a:pt x="6348982" y="1925743"/>
                  </a:moveTo>
                  <a:lnTo>
                    <a:pt x="6362138" y="1925743"/>
                  </a:lnTo>
                </a:path>
                <a:path w="9781540" h="3618229">
                  <a:moveTo>
                    <a:pt x="6633341" y="1925743"/>
                  </a:moveTo>
                  <a:lnTo>
                    <a:pt x="6633341" y="1939910"/>
                  </a:lnTo>
                </a:path>
                <a:path w="9781540" h="3618229">
                  <a:moveTo>
                    <a:pt x="6633341" y="1949018"/>
                  </a:moveTo>
                  <a:lnTo>
                    <a:pt x="6633341" y="1971281"/>
                  </a:lnTo>
                </a:path>
                <a:path w="9781540" h="3618229">
                  <a:moveTo>
                    <a:pt x="6633341" y="1980388"/>
                  </a:moveTo>
                  <a:lnTo>
                    <a:pt x="6633341" y="1993544"/>
                  </a:lnTo>
                  <a:lnTo>
                    <a:pt x="6619173" y="1993544"/>
                  </a:lnTo>
                </a:path>
                <a:path w="9781540" h="3618229">
                  <a:moveTo>
                    <a:pt x="6610066" y="1993544"/>
                  </a:moveTo>
                  <a:lnTo>
                    <a:pt x="6587803" y="1993544"/>
                  </a:lnTo>
                </a:path>
                <a:path w="9781540" h="3618229">
                  <a:moveTo>
                    <a:pt x="6578695" y="1993544"/>
                  </a:moveTo>
                  <a:lnTo>
                    <a:pt x="6565540" y="1993544"/>
                  </a:lnTo>
                  <a:lnTo>
                    <a:pt x="6565540" y="1980388"/>
                  </a:lnTo>
                </a:path>
                <a:path w="9781540" h="3618229">
                  <a:moveTo>
                    <a:pt x="6565540" y="1971281"/>
                  </a:moveTo>
                  <a:lnTo>
                    <a:pt x="6565540" y="1949018"/>
                  </a:lnTo>
                </a:path>
                <a:path w="9781540" h="3618229">
                  <a:moveTo>
                    <a:pt x="6565540" y="1939910"/>
                  </a:moveTo>
                  <a:lnTo>
                    <a:pt x="6565540" y="1925743"/>
                  </a:lnTo>
                  <a:lnTo>
                    <a:pt x="6578695" y="1925743"/>
                  </a:lnTo>
                </a:path>
                <a:path w="9781540" h="3618229">
                  <a:moveTo>
                    <a:pt x="6587803" y="1925743"/>
                  </a:moveTo>
                  <a:lnTo>
                    <a:pt x="6610066" y="1925743"/>
                  </a:lnTo>
                </a:path>
                <a:path w="9781540" h="3618229">
                  <a:moveTo>
                    <a:pt x="6619173" y="1925743"/>
                  </a:moveTo>
                  <a:lnTo>
                    <a:pt x="6633341" y="1925743"/>
                  </a:lnTo>
                </a:path>
                <a:path w="9781540" h="3618229">
                  <a:moveTo>
                    <a:pt x="6633341" y="2196946"/>
                  </a:moveTo>
                  <a:lnTo>
                    <a:pt x="6633341" y="2210101"/>
                  </a:lnTo>
                </a:path>
                <a:path w="9781540" h="3618229">
                  <a:moveTo>
                    <a:pt x="6633341" y="2219209"/>
                  </a:moveTo>
                  <a:lnTo>
                    <a:pt x="6633341" y="2241472"/>
                  </a:lnTo>
                </a:path>
                <a:path w="9781540" h="3618229">
                  <a:moveTo>
                    <a:pt x="6633341" y="2250579"/>
                  </a:moveTo>
                  <a:lnTo>
                    <a:pt x="6633341" y="2263735"/>
                  </a:lnTo>
                  <a:lnTo>
                    <a:pt x="6619173" y="2263735"/>
                  </a:lnTo>
                </a:path>
                <a:path w="9781540" h="3618229">
                  <a:moveTo>
                    <a:pt x="6610066" y="2263735"/>
                  </a:moveTo>
                  <a:lnTo>
                    <a:pt x="6587803" y="2263735"/>
                  </a:lnTo>
                </a:path>
                <a:path w="9781540" h="3618229">
                  <a:moveTo>
                    <a:pt x="6578695" y="2263735"/>
                  </a:moveTo>
                  <a:lnTo>
                    <a:pt x="6565540" y="2263735"/>
                  </a:lnTo>
                  <a:lnTo>
                    <a:pt x="6565540" y="2250579"/>
                  </a:lnTo>
                </a:path>
                <a:path w="9781540" h="3618229">
                  <a:moveTo>
                    <a:pt x="6565540" y="2241472"/>
                  </a:moveTo>
                  <a:lnTo>
                    <a:pt x="6565540" y="2219209"/>
                  </a:lnTo>
                </a:path>
                <a:path w="9781540" h="3618229">
                  <a:moveTo>
                    <a:pt x="6565540" y="2210101"/>
                  </a:moveTo>
                  <a:lnTo>
                    <a:pt x="6565540" y="2196946"/>
                  </a:lnTo>
                  <a:lnTo>
                    <a:pt x="6578695" y="2196946"/>
                  </a:lnTo>
                </a:path>
                <a:path w="9781540" h="3618229">
                  <a:moveTo>
                    <a:pt x="6587803" y="2196946"/>
                  </a:moveTo>
                  <a:lnTo>
                    <a:pt x="6610066" y="2196946"/>
                  </a:lnTo>
                </a:path>
                <a:path w="9781540" h="3618229">
                  <a:moveTo>
                    <a:pt x="6619173" y="2196946"/>
                  </a:moveTo>
                  <a:lnTo>
                    <a:pt x="6633341" y="2196946"/>
                  </a:lnTo>
                </a:path>
                <a:path w="9781540" h="3618229">
                  <a:moveTo>
                    <a:pt x="6274098" y="1680851"/>
                  </a:moveTo>
                  <a:lnTo>
                    <a:pt x="6274098" y="1694006"/>
                  </a:lnTo>
                </a:path>
                <a:path w="9781540" h="3618229">
                  <a:moveTo>
                    <a:pt x="6274098" y="1703114"/>
                  </a:moveTo>
                  <a:lnTo>
                    <a:pt x="6274098" y="1725377"/>
                  </a:lnTo>
                </a:path>
                <a:path w="9781540" h="3618229">
                  <a:moveTo>
                    <a:pt x="6274098" y="1734484"/>
                  </a:moveTo>
                  <a:lnTo>
                    <a:pt x="6274098" y="1747640"/>
                  </a:lnTo>
                  <a:lnTo>
                    <a:pt x="6260943" y="1747640"/>
                  </a:lnTo>
                </a:path>
                <a:path w="9781540" h="3618229">
                  <a:moveTo>
                    <a:pt x="6251835" y="1747640"/>
                  </a:moveTo>
                  <a:lnTo>
                    <a:pt x="6229572" y="1747640"/>
                  </a:lnTo>
                </a:path>
                <a:path w="9781540" h="3618229">
                  <a:moveTo>
                    <a:pt x="6220465" y="1747640"/>
                  </a:moveTo>
                  <a:lnTo>
                    <a:pt x="6207309" y="1747640"/>
                  </a:lnTo>
                  <a:lnTo>
                    <a:pt x="6207309" y="1734484"/>
                  </a:lnTo>
                </a:path>
                <a:path w="9781540" h="3618229">
                  <a:moveTo>
                    <a:pt x="6207309" y="1725377"/>
                  </a:moveTo>
                  <a:lnTo>
                    <a:pt x="6207309" y="1703114"/>
                  </a:lnTo>
                </a:path>
                <a:path w="9781540" h="3618229">
                  <a:moveTo>
                    <a:pt x="6207309" y="1694006"/>
                  </a:moveTo>
                  <a:lnTo>
                    <a:pt x="6207309" y="1680851"/>
                  </a:lnTo>
                  <a:lnTo>
                    <a:pt x="6220465" y="1680851"/>
                  </a:lnTo>
                </a:path>
                <a:path w="9781540" h="3618229">
                  <a:moveTo>
                    <a:pt x="6229572" y="1680851"/>
                  </a:moveTo>
                  <a:lnTo>
                    <a:pt x="6251835" y="1680851"/>
                  </a:lnTo>
                </a:path>
                <a:path w="9781540" h="3618229">
                  <a:moveTo>
                    <a:pt x="6260943" y="1680851"/>
                  </a:moveTo>
                  <a:lnTo>
                    <a:pt x="6274098" y="1680851"/>
                  </a:lnTo>
                </a:path>
                <a:path w="9781540" h="3618229">
                  <a:moveTo>
                    <a:pt x="6545301" y="1680851"/>
                  </a:moveTo>
                  <a:lnTo>
                    <a:pt x="6545301" y="1694006"/>
                  </a:lnTo>
                </a:path>
                <a:path w="9781540" h="3618229">
                  <a:moveTo>
                    <a:pt x="6545301" y="1703114"/>
                  </a:moveTo>
                  <a:lnTo>
                    <a:pt x="6545301" y="1725377"/>
                  </a:lnTo>
                </a:path>
                <a:path w="9781540" h="3618229">
                  <a:moveTo>
                    <a:pt x="6545301" y="1734484"/>
                  </a:moveTo>
                  <a:lnTo>
                    <a:pt x="6545301" y="1747640"/>
                  </a:lnTo>
                  <a:lnTo>
                    <a:pt x="6531134" y="1747640"/>
                  </a:lnTo>
                </a:path>
                <a:path w="9781540" h="3618229">
                  <a:moveTo>
                    <a:pt x="6522026" y="1747640"/>
                  </a:moveTo>
                  <a:lnTo>
                    <a:pt x="6499763" y="1747640"/>
                  </a:lnTo>
                </a:path>
                <a:path w="9781540" h="3618229">
                  <a:moveTo>
                    <a:pt x="6490656" y="1747640"/>
                  </a:moveTo>
                  <a:lnTo>
                    <a:pt x="6477500" y="1747640"/>
                  </a:lnTo>
                  <a:lnTo>
                    <a:pt x="6477500" y="1734484"/>
                  </a:lnTo>
                </a:path>
                <a:path w="9781540" h="3618229">
                  <a:moveTo>
                    <a:pt x="6477500" y="1725377"/>
                  </a:moveTo>
                  <a:lnTo>
                    <a:pt x="6477500" y="1703114"/>
                  </a:lnTo>
                </a:path>
                <a:path w="9781540" h="3618229">
                  <a:moveTo>
                    <a:pt x="6477500" y="1694006"/>
                  </a:moveTo>
                  <a:lnTo>
                    <a:pt x="6477500" y="1680851"/>
                  </a:lnTo>
                  <a:lnTo>
                    <a:pt x="6490656" y="1680851"/>
                  </a:lnTo>
                </a:path>
                <a:path w="9781540" h="3618229">
                  <a:moveTo>
                    <a:pt x="6499763" y="1680851"/>
                  </a:moveTo>
                  <a:lnTo>
                    <a:pt x="6522026" y="1680851"/>
                  </a:lnTo>
                </a:path>
                <a:path w="9781540" h="3618229">
                  <a:moveTo>
                    <a:pt x="6531134" y="1680851"/>
                  </a:moveTo>
                  <a:lnTo>
                    <a:pt x="6545301" y="1680851"/>
                  </a:lnTo>
                </a:path>
                <a:path w="9781540" h="3618229">
                  <a:moveTo>
                    <a:pt x="6274098" y="1409648"/>
                  </a:moveTo>
                  <a:lnTo>
                    <a:pt x="6274098" y="1423815"/>
                  </a:lnTo>
                </a:path>
                <a:path w="9781540" h="3618229">
                  <a:moveTo>
                    <a:pt x="6274098" y="1432923"/>
                  </a:moveTo>
                  <a:lnTo>
                    <a:pt x="6274098" y="1455186"/>
                  </a:lnTo>
                </a:path>
                <a:path w="9781540" h="3618229">
                  <a:moveTo>
                    <a:pt x="6274098" y="1464293"/>
                  </a:moveTo>
                  <a:lnTo>
                    <a:pt x="6274098" y="1477448"/>
                  </a:lnTo>
                  <a:lnTo>
                    <a:pt x="6260943" y="1477448"/>
                  </a:lnTo>
                </a:path>
                <a:path w="9781540" h="3618229">
                  <a:moveTo>
                    <a:pt x="6251835" y="1477448"/>
                  </a:moveTo>
                  <a:lnTo>
                    <a:pt x="6229572" y="1477448"/>
                  </a:lnTo>
                </a:path>
                <a:path w="9781540" h="3618229">
                  <a:moveTo>
                    <a:pt x="6220465" y="1477448"/>
                  </a:moveTo>
                  <a:lnTo>
                    <a:pt x="6207309" y="1477448"/>
                  </a:lnTo>
                  <a:lnTo>
                    <a:pt x="6207309" y="1464293"/>
                  </a:lnTo>
                </a:path>
                <a:path w="9781540" h="3618229">
                  <a:moveTo>
                    <a:pt x="6207309" y="1455186"/>
                  </a:moveTo>
                  <a:lnTo>
                    <a:pt x="6207309" y="1432923"/>
                  </a:lnTo>
                </a:path>
                <a:path w="9781540" h="3618229">
                  <a:moveTo>
                    <a:pt x="6207309" y="1423815"/>
                  </a:moveTo>
                  <a:lnTo>
                    <a:pt x="6207309" y="1409648"/>
                  </a:lnTo>
                  <a:lnTo>
                    <a:pt x="6220465" y="1409648"/>
                  </a:lnTo>
                </a:path>
                <a:path w="9781540" h="3618229">
                  <a:moveTo>
                    <a:pt x="6229572" y="1409648"/>
                  </a:moveTo>
                  <a:lnTo>
                    <a:pt x="6251835" y="1409648"/>
                  </a:lnTo>
                </a:path>
                <a:path w="9781540" h="3618229">
                  <a:moveTo>
                    <a:pt x="6260943" y="1409648"/>
                  </a:moveTo>
                  <a:lnTo>
                    <a:pt x="6274098" y="1409648"/>
                  </a:lnTo>
                </a:path>
                <a:path w="9781540" h="3618229">
                  <a:moveTo>
                    <a:pt x="6545301" y="1409648"/>
                  </a:moveTo>
                  <a:lnTo>
                    <a:pt x="6545301" y="1423815"/>
                  </a:lnTo>
                </a:path>
                <a:path w="9781540" h="3618229">
                  <a:moveTo>
                    <a:pt x="6545301" y="1432923"/>
                  </a:moveTo>
                  <a:lnTo>
                    <a:pt x="6545301" y="1455186"/>
                  </a:lnTo>
                </a:path>
                <a:path w="9781540" h="3618229">
                  <a:moveTo>
                    <a:pt x="6545301" y="1464293"/>
                  </a:moveTo>
                  <a:lnTo>
                    <a:pt x="6545301" y="1477448"/>
                  </a:lnTo>
                  <a:lnTo>
                    <a:pt x="6531134" y="1477448"/>
                  </a:lnTo>
                </a:path>
                <a:path w="9781540" h="3618229">
                  <a:moveTo>
                    <a:pt x="6522026" y="1477448"/>
                  </a:moveTo>
                  <a:lnTo>
                    <a:pt x="6499763" y="1477448"/>
                  </a:lnTo>
                </a:path>
                <a:path w="9781540" h="3618229">
                  <a:moveTo>
                    <a:pt x="6490656" y="1477448"/>
                  </a:moveTo>
                  <a:lnTo>
                    <a:pt x="6477500" y="1477448"/>
                  </a:lnTo>
                  <a:lnTo>
                    <a:pt x="6477500" y="1464293"/>
                  </a:lnTo>
                </a:path>
                <a:path w="9781540" h="3618229">
                  <a:moveTo>
                    <a:pt x="6477500" y="1455186"/>
                  </a:moveTo>
                  <a:lnTo>
                    <a:pt x="6477500" y="1432923"/>
                  </a:lnTo>
                </a:path>
                <a:path w="9781540" h="3618229">
                  <a:moveTo>
                    <a:pt x="6477500" y="1423815"/>
                  </a:moveTo>
                  <a:lnTo>
                    <a:pt x="6477500" y="1409648"/>
                  </a:lnTo>
                  <a:lnTo>
                    <a:pt x="6490656" y="1409648"/>
                  </a:lnTo>
                </a:path>
                <a:path w="9781540" h="3618229">
                  <a:moveTo>
                    <a:pt x="6499763" y="1409648"/>
                  </a:moveTo>
                  <a:lnTo>
                    <a:pt x="6522026" y="1409648"/>
                  </a:lnTo>
                </a:path>
                <a:path w="9781540" h="3618229">
                  <a:moveTo>
                    <a:pt x="6531134" y="1409648"/>
                  </a:moveTo>
                  <a:lnTo>
                    <a:pt x="6545301" y="1409648"/>
                  </a:lnTo>
                </a:path>
                <a:path w="9781540" h="3618229">
                  <a:moveTo>
                    <a:pt x="6851922" y="1150588"/>
                  </a:moveTo>
                  <a:lnTo>
                    <a:pt x="6851922" y="1164756"/>
                  </a:lnTo>
                </a:path>
                <a:path w="9781540" h="3618229">
                  <a:moveTo>
                    <a:pt x="6851922" y="1173863"/>
                  </a:moveTo>
                  <a:lnTo>
                    <a:pt x="6851922" y="1196126"/>
                  </a:lnTo>
                </a:path>
                <a:path w="9781540" h="3618229">
                  <a:moveTo>
                    <a:pt x="6851922" y="1205234"/>
                  </a:moveTo>
                  <a:lnTo>
                    <a:pt x="6851922" y="1218389"/>
                  </a:lnTo>
                  <a:lnTo>
                    <a:pt x="6837755" y="1218389"/>
                  </a:lnTo>
                </a:path>
                <a:path w="9781540" h="3618229">
                  <a:moveTo>
                    <a:pt x="6828647" y="1218389"/>
                  </a:moveTo>
                  <a:lnTo>
                    <a:pt x="6806384" y="1218389"/>
                  </a:lnTo>
                </a:path>
                <a:path w="9781540" h="3618229">
                  <a:moveTo>
                    <a:pt x="6797277" y="1218389"/>
                  </a:moveTo>
                  <a:lnTo>
                    <a:pt x="6784121" y="1218389"/>
                  </a:lnTo>
                  <a:lnTo>
                    <a:pt x="6784121" y="1205234"/>
                  </a:lnTo>
                </a:path>
                <a:path w="9781540" h="3618229">
                  <a:moveTo>
                    <a:pt x="6784121" y="1196126"/>
                  </a:moveTo>
                  <a:lnTo>
                    <a:pt x="6784121" y="1173863"/>
                  </a:lnTo>
                </a:path>
                <a:path w="9781540" h="3618229">
                  <a:moveTo>
                    <a:pt x="6784121" y="1164756"/>
                  </a:moveTo>
                  <a:lnTo>
                    <a:pt x="6784121" y="1150588"/>
                  </a:lnTo>
                  <a:lnTo>
                    <a:pt x="6797277" y="1150588"/>
                  </a:lnTo>
                </a:path>
                <a:path w="9781540" h="3618229">
                  <a:moveTo>
                    <a:pt x="6806384" y="1150588"/>
                  </a:moveTo>
                  <a:lnTo>
                    <a:pt x="6828647" y="1150588"/>
                  </a:lnTo>
                </a:path>
                <a:path w="9781540" h="3618229">
                  <a:moveTo>
                    <a:pt x="6837755" y="1150588"/>
                  </a:moveTo>
                  <a:lnTo>
                    <a:pt x="6851922" y="1150588"/>
                  </a:lnTo>
                </a:path>
                <a:path w="9781540" h="3618229">
                  <a:moveTo>
                    <a:pt x="6851922" y="880397"/>
                  </a:moveTo>
                  <a:lnTo>
                    <a:pt x="6851922" y="893553"/>
                  </a:lnTo>
                </a:path>
                <a:path w="9781540" h="3618229">
                  <a:moveTo>
                    <a:pt x="6851922" y="902660"/>
                  </a:moveTo>
                  <a:lnTo>
                    <a:pt x="6851922" y="925935"/>
                  </a:lnTo>
                </a:path>
                <a:path w="9781540" h="3618229">
                  <a:moveTo>
                    <a:pt x="6851922" y="935043"/>
                  </a:moveTo>
                  <a:lnTo>
                    <a:pt x="6851922" y="948198"/>
                  </a:lnTo>
                  <a:lnTo>
                    <a:pt x="6837755" y="948198"/>
                  </a:lnTo>
                </a:path>
                <a:path w="9781540" h="3618229">
                  <a:moveTo>
                    <a:pt x="6828647" y="948198"/>
                  </a:moveTo>
                  <a:lnTo>
                    <a:pt x="6806384" y="948198"/>
                  </a:lnTo>
                </a:path>
                <a:path w="9781540" h="3618229">
                  <a:moveTo>
                    <a:pt x="6797277" y="948198"/>
                  </a:moveTo>
                  <a:lnTo>
                    <a:pt x="6784121" y="948198"/>
                  </a:lnTo>
                  <a:lnTo>
                    <a:pt x="6784121" y="935043"/>
                  </a:lnTo>
                </a:path>
                <a:path w="9781540" h="3618229">
                  <a:moveTo>
                    <a:pt x="6784121" y="925935"/>
                  </a:moveTo>
                  <a:lnTo>
                    <a:pt x="6784121" y="902660"/>
                  </a:lnTo>
                </a:path>
                <a:path w="9781540" h="3618229">
                  <a:moveTo>
                    <a:pt x="6784121" y="893553"/>
                  </a:moveTo>
                  <a:lnTo>
                    <a:pt x="6784121" y="880397"/>
                  </a:lnTo>
                  <a:lnTo>
                    <a:pt x="6797277" y="880397"/>
                  </a:lnTo>
                </a:path>
                <a:path w="9781540" h="3618229">
                  <a:moveTo>
                    <a:pt x="6806384" y="880397"/>
                  </a:moveTo>
                  <a:lnTo>
                    <a:pt x="6828647" y="880397"/>
                  </a:lnTo>
                </a:path>
                <a:path w="9781540" h="3618229">
                  <a:moveTo>
                    <a:pt x="6837755" y="880397"/>
                  </a:moveTo>
                  <a:lnTo>
                    <a:pt x="6851922" y="880397"/>
                  </a:lnTo>
                </a:path>
                <a:path w="9781540" h="3618229">
                  <a:moveTo>
                    <a:pt x="7482368" y="880397"/>
                  </a:moveTo>
                  <a:lnTo>
                    <a:pt x="7482368" y="893553"/>
                  </a:lnTo>
                </a:path>
                <a:path w="9781540" h="3618229">
                  <a:moveTo>
                    <a:pt x="7482368" y="902660"/>
                  </a:moveTo>
                  <a:lnTo>
                    <a:pt x="7482368" y="925935"/>
                  </a:lnTo>
                </a:path>
                <a:path w="9781540" h="3618229">
                  <a:moveTo>
                    <a:pt x="7482368" y="935043"/>
                  </a:moveTo>
                  <a:lnTo>
                    <a:pt x="7482368" y="948198"/>
                  </a:lnTo>
                  <a:lnTo>
                    <a:pt x="7469213" y="948198"/>
                  </a:lnTo>
                </a:path>
                <a:path w="9781540" h="3618229">
                  <a:moveTo>
                    <a:pt x="7460105" y="948198"/>
                  </a:moveTo>
                  <a:lnTo>
                    <a:pt x="7437842" y="948198"/>
                  </a:lnTo>
                </a:path>
                <a:path w="9781540" h="3618229">
                  <a:moveTo>
                    <a:pt x="7428735" y="948198"/>
                  </a:moveTo>
                  <a:lnTo>
                    <a:pt x="7414567" y="948198"/>
                  </a:lnTo>
                  <a:lnTo>
                    <a:pt x="7414567" y="935043"/>
                  </a:lnTo>
                </a:path>
                <a:path w="9781540" h="3618229">
                  <a:moveTo>
                    <a:pt x="7414567" y="925935"/>
                  </a:moveTo>
                  <a:lnTo>
                    <a:pt x="7414567" y="902660"/>
                  </a:lnTo>
                </a:path>
                <a:path w="9781540" h="3618229">
                  <a:moveTo>
                    <a:pt x="7414567" y="893553"/>
                  </a:moveTo>
                  <a:lnTo>
                    <a:pt x="7414567" y="880397"/>
                  </a:lnTo>
                  <a:lnTo>
                    <a:pt x="7428735" y="880397"/>
                  </a:lnTo>
                </a:path>
                <a:path w="9781540" h="3618229">
                  <a:moveTo>
                    <a:pt x="7437842" y="880397"/>
                  </a:moveTo>
                  <a:lnTo>
                    <a:pt x="7460105" y="880397"/>
                  </a:lnTo>
                </a:path>
                <a:path w="9781540" h="3618229">
                  <a:moveTo>
                    <a:pt x="7469213" y="880397"/>
                  </a:moveTo>
                  <a:lnTo>
                    <a:pt x="7482368" y="880397"/>
                  </a:lnTo>
                </a:path>
                <a:path w="9781540" h="3618229">
                  <a:moveTo>
                    <a:pt x="7482368" y="1150588"/>
                  </a:moveTo>
                  <a:lnTo>
                    <a:pt x="7482368" y="1164756"/>
                  </a:lnTo>
                </a:path>
                <a:path w="9781540" h="3618229">
                  <a:moveTo>
                    <a:pt x="7482368" y="1173863"/>
                  </a:moveTo>
                  <a:lnTo>
                    <a:pt x="7482368" y="1196126"/>
                  </a:lnTo>
                </a:path>
                <a:path w="9781540" h="3618229">
                  <a:moveTo>
                    <a:pt x="7482368" y="1205234"/>
                  </a:moveTo>
                  <a:lnTo>
                    <a:pt x="7482368" y="1218389"/>
                  </a:lnTo>
                  <a:lnTo>
                    <a:pt x="7469213" y="1218389"/>
                  </a:lnTo>
                </a:path>
                <a:path w="9781540" h="3618229">
                  <a:moveTo>
                    <a:pt x="7460105" y="1218389"/>
                  </a:moveTo>
                  <a:lnTo>
                    <a:pt x="7437842" y="1218389"/>
                  </a:lnTo>
                </a:path>
                <a:path w="9781540" h="3618229">
                  <a:moveTo>
                    <a:pt x="7428735" y="1218389"/>
                  </a:moveTo>
                  <a:lnTo>
                    <a:pt x="7414567" y="1218389"/>
                  </a:lnTo>
                  <a:lnTo>
                    <a:pt x="7414567" y="1205234"/>
                  </a:lnTo>
                </a:path>
                <a:path w="9781540" h="3618229">
                  <a:moveTo>
                    <a:pt x="7414567" y="1196126"/>
                  </a:moveTo>
                  <a:lnTo>
                    <a:pt x="7414567" y="1173863"/>
                  </a:lnTo>
                </a:path>
                <a:path w="9781540" h="3618229">
                  <a:moveTo>
                    <a:pt x="7414567" y="1164756"/>
                  </a:moveTo>
                  <a:lnTo>
                    <a:pt x="7414567" y="1150588"/>
                  </a:lnTo>
                  <a:lnTo>
                    <a:pt x="7428735" y="1150588"/>
                  </a:lnTo>
                </a:path>
                <a:path w="9781540" h="3618229">
                  <a:moveTo>
                    <a:pt x="7437842" y="1150588"/>
                  </a:moveTo>
                  <a:lnTo>
                    <a:pt x="7460105" y="1150588"/>
                  </a:lnTo>
                </a:path>
                <a:path w="9781540" h="3618229">
                  <a:moveTo>
                    <a:pt x="7469213" y="1150588"/>
                  </a:moveTo>
                  <a:lnTo>
                    <a:pt x="7482368" y="1150588"/>
                  </a:lnTo>
                </a:path>
                <a:path w="9781540" h="3618229">
                  <a:moveTo>
                    <a:pt x="8113826" y="1150588"/>
                  </a:moveTo>
                  <a:lnTo>
                    <a:pt x="8113826" y="1164756"/>
                  </a:lnTo>
                </a:path>
                <a:path w="9781540" h="3618229">
                  <a:moveTo>
                    <a:pt x="8113826" y="1173863"/>
                  </a:moveTo>
                  <a:lnTo>
                    <a:pt x="8113826" y="1196126"/>
                  </a:lnTo>
                </a:path>
                <a:path w="9781540" h="3618229">
                  <a:moveTo>
                    <a:pt x="8113826" y="1205234"/>
                  </a:moveTo>
                  <a:lnTo>
                    <a:pt x="8113826" y="1218389"/>
                  </a:lnTo>
                  <a:lnTo>
                    <a:pt x="8099658" y="1218389"/>
                  </a:lnTo>
                </a:path>
                <a:path w="9781540" h="3618229">
                  <a:moveTo>
                    <a:pt x="8090551" y="1218389"/>
                  </a:moveTo>
                  <a:lnTo>
                    <a:pt x="8068288" y="1218389"/>
                  </a:lnTo>
                </a:path>
                <a:path w="9781540" h="3618229">
                  <a:moveTo>
                    <a:pt x="8059180" y="1218389"/>
                  </a:moveTo>
                  <a:lnTo>
                    <a:pt x="8046025" y="1218389"/>
                  </a:lnTo>
                  <a:lnTo>
                    <a:pt x="8046025" y="1205234"/>
                  </a:lnTo>
                </a:path>
                <a:path w="9781540" h="3618229">
                  <a:moveTo>
                    <a:pt x="8046025" y="1196126"/>
                  </a:moveTo>
                  <a:lnTo>
                    <a:pt x="8046025" y="1173863"/>
                  </a:lnTo>
                </a:path>
                <a:path w="9781540" h="3618229">
                  <a:moveTo>
                    <a:pt x="8046025" y="1164756"/>
                  </a:moveTo>
                  <a:lnTo>
                    <a:pt x="8046025" y="1150588"/>
                  </a:lnTo>
                  <a:lnTo>
                    <a:pt x="8059180" y="1150588"/>
                  </a:lnTo>
                </a:path>
                <a:path w="9781540" h="3618229">
                  <a:moveTo>
                    <a:pt x="8068288" y="1150588"/>
                  </a:moveTo>
                  <a:lnTo>
                    <a:pt x="8090551" y="1150588"/>
                  </a:lnTo>
                </a:path>
                <a:path w="9781540" h="3618229">
                  <a:moveTo>
                    <a:pt x="8099658" y="1150588"/>
                  </a:moveTo>
                  <a:lnTo>
                    <a:pt x="8113826" y="1150588"/>
                  </a:lnTo>
                </a:path>
                <a:path w="9781540" h="3618229">
                  <a:moveTo>
                    <a:pt x="8113826" y="880397"/>
                  </a:moveTo>
                  <a:lnTo>
                    <a:pt x="8113826" y="893553"/>
                  </a:lnTo>
                </a:path>
                <a:path w="9781540" h="3618229">
                  <a:moveTo>
                    <a:pt x="8113826" y="902660"/>
                  </a:moveTo>
                  <a:lnTo>
                    <a:pt x="8113826" y="925935"/>
                  </a:lnTo>
                </a:path>
                <a:path w="9781540" h="3618229">
                  <a:moveTo>
                    <a:pt x="8113826" y="935043"/>
                  </a:moveTo>
                  <a:lnTo>
                    <a:pt x="8113826" y="948198"/>
                  </a:lnTo>
                  <a:lnTo>
                    <a:pt x="8099658" y="948198"/>
                  </a:lnTo>
                </a:path>
                <a:path w="9781540" h="3618229">
                  <a:moveTo>
                    <a:pt x="8090551" y="948198"/>
                  </a:moveTo>
                  <a:lnTo>
                    <a:pt x="8068288" y="948198"/>
                  </a:lnTo>
                </a:path>
                <a:path w="9781540" h="3618229">
                  <a:moveTo>
                    <a:pt x="8059180" y="948198"/>
                  </a:moveTo>
                  <a:lnTo>
                    <a:pt x="8046025" y="948198"/>
                  </a:lnTo>
                  <a:lnTo>
                    <a:pt x="8046025" y="935043"/>
                  </a:lnTo>
                </a:path>
                <a:path w="9781540" h="3618229">
                  <a:moveTo>
                    <a:pt x="8046025" y="925935"/>
                  </a:moveTo>
                  <a:lnTo>
                    <a:pt x="8046025" y="902660"/>
                  </a:lnTo>
                </a:path>
                <a:path w="9781540" h="3618229">
                  <a:moveTo>
                    <a:pt x="8046025" y="893553"/>
                  </a:moveTo>
                  <a:lnTo>
                    <a:pt x="8046025" y="880397"/>
                  </a:lnTo>
                  <a:lnTo>
                    <a:pt x="8059180" y="880397"/>
                  </a:lnTo>
                </a:path>
                <a:path w="9781540" h="3618229">
                  <a:moveTo>
                    <a:pt x="8068288" y="880397"/>
                  </a:moveTo>
                  <a:lnTo>
                    <a:pt x="8090551" y="880397"/>
                  </a:lnTo>
                </a:path>
                <a:path w="9781540" h="3618229">
                  <a:moveTo>
                    <a:pt x="8099658" y="880397"/>
                  </a:moveTo>
                  <a:lnTo>
                    <a:pt x="8113826" y="880397"/>
                  </a:lnTo>
                </a:path>
                <a:path w="9781540" h="3618229">
                  <a:moveTo>
                    <a:pt x="8205913" y="1409648"/>
                  </a:moveTo>
                  <a:lnTo>
                    <a:pt x="8205913" y="1423815"/>
                  </a:lnTo>
                </a:path>
                <a:path w="9781540" h="3618229">
                  <a:moveTo>
                    <a:pt x="8205913" y="1432923"/>
                  </a:moveTo>
                  <a:lnTo>
                    <a:pt x="8205913" y="1455186"/>
                  </a:lnTo>
                </a:path>
                <a:path w="9781540" h="3618229">
                  <a:moveTo>
                    <a:pt x="8205913" y="1464293"/>
                  </a:moveTo>
                  <a:lnTo>
                    <a:pt x="8205913" y="1477448"/>
                  </a:lnTo>
                  <a:lnTo>
                    <a:pt x="8192758" y="1477448"/>
                  </a:lnTo>
                </a:path>
                <a:path w="9781540" h="3618229">
                  <a:moveTo>
                    <a:pt x="8183650" y="1477448"/>
                  </a:moveTo>
                  <a:lnTo>
                    <a:pt x="8160375" y="1477448"/>
                  </a:lnTo>
                </a:path>
                <a:path w="9781540" h="3618229">
                  <a:moveTo>
                    <a:pt x="8151268" y="1477448"/>
                  </a:moveTo>
                  <a:lnTo>
                    <a:pt x="8138112" y="1477448"/>
                  </a:lnTo>
                  <a:lnTo>
                    <a:pt x="8138112" y="1464293"/>
                  </a:lnTo>
                </a:path>
                <a:path w="9781540" h="3618229">
                  <a:moveTo>
                    <a:pt x="8138112" y="1455186"/>
                  </a:moveTo>
                  <a:lnTo>
                    <a:pt x="8138112" y="1432923"/>
                  </a:lnTo>
                </a:path>
                <a:path w="9781540" h="3618229">
                  <a:moveTo>
                    <a:pt x="8138112" y="1423815"/>
                  </a:moveTo>
                  <a:lnTo>
                    <a:pt x="8138112" y="1409648"/>
                  </a:lnTo>
                  <a:lnTo>
                    <a:pt x="8151268" y="1409648"/>
                  </a:lnTo>
                </a:path>
                <a:path w="9781540" h="3618229">
                  <a:moveTo>
                    <a:pt x="8160375" y="1409648"/>
                  </a:moveTo>
                  <a:lnTo>
                    <a:pt x="8183650" y="1409648"/>
                  </a:lnTo>
                </a:path>
                <a:path w="9781540" h="3618229">
                  <a:moveTo>
                    <a:pt x="8192758" y="1409648"/>
                  </a:moveTo>
                  <a:lnTo>
                    <a:pt x="8205913" y="1409648"/>
                  </a:lnTo>
                </a:path>
                <a:path w="9781540" h="3618229">
                  <a:moveTo>
                    <a:pt x="8476104" y="1409648"/>
                  </a:moveTo>
                  <a:lnTo>
                    <a:pt x="8476104" y="1423815"/>
                  </a:lnTo>
                </a:path>
                <a:path w="9781540" h="3618229">
                  <a:moveTo>
                    <a:pt x="8476104" y="1432923"/>
                  </a:moveTo>
                  <a:lnTo>
                    <a:pt x="8476104" y="1455186"/>
                  </a:lnTo>
                </a:path>
                <a:path w="9781540" h="3618229">
                  <a:moveTo>
                    <a:pt x="8476104" y="1464293"/>
                  </a:moveTo>
                  <a:lnTo>
                    <a:pt x="8476104" y="1477448"/>
                  </a:lnTo>
                  <a:lnTo>
                    <a:pt x="8462949" y="1477448"/>
                  </a:lnTo>
                </a:path>
                <a:path w="9781540" h="3618229">
                  <a:moveTo>
                    <a:pt x="8453841" y="1477448"/>
                  </a:moveTo>
                  <a:lnTo>
                    <a:pt x="8431578" y="1477448"/>
                  </a:lnTo>
                </a:path>
                <a:path w="9781540" h="3618229">
                  <a:moveTo>
                    <a:pt x="8422471" y="1477448"/>
                  </a:moveTo>
                  <a:lnTo>
                    <a:pt x="8408303" y="1477448"/>
                  </a:lnTo>
                  <a:lnTo>
                    <a:pt x="8408303" y="1464293"/>
                  </a:lnTo>
                </a:path>
                <a:path w="9781540" h="3618229">
                  <a:moveTo>
                    <a:pt x="8408303" y="1455186"/>
                  </a:moveTo>
                  <a:lnTo>
                    <a:pt x="8408303" y="1432923"/>
                  </a:lnTo>
                </a:path>
                <a:path w="9781540" h="3618229">
                  <a:moveTo>
                    <a:pt x="8408303" y="1423815"/>
                  </a:moveTo>
                  <a:lnTo>
                    <a:pt x="8408303" y="1409648"/>
                  </a:lnTo>
                  <a:lnTo>
                    <a:pt x="8422471" y="1409648"/>
                  </a:lnTo>
                </a:path>
                <a:path w="9781540" h="3618229">
                  <a:moveTo>
                    <a:pt x="8431578" y="1409648"/>
                  </a:moveTo>
                  <a:lnTo>
                    <a:pt x="8453841" y="1409648"/>
                  </a:lnTo>
                </a:path>
                <a:path w="9781540" h="3618229">
                  <a:moveTo>
                    <a:pt x="8462949" y="1409648"/>
                  </a:moveTo>
                  <a:lnTo>
                    <a:pt x="8476104" y="1409648"/>
                  </a:lnTo>
                </a:path>
                <a:path w="9781540" h="3618229">
                  <a:moveTo>
                    <a:pt x="8205913" y="1680851"/>
                  </a:moveTo>
                  <a:lnTo>
                    <a:pt x="8205913" y="1694006"/>
                  </a:lnTo>
                </a:path>
                <a:path w="9781540" h="3618229">
                  <a:moveTo>
                    <a:pt x="8205913" y="1703114"/>
                  </a:moveTo>
                  <a:lnTo>
                    <a:pt x="8205913" y="1725377"/>
                  </a:lnTo>
                </a:path>
                <a:path w="9781540" h="3618229">
                  <a:moveTo>
                    <a:pt x="8205913" y="1734484"/>
                  </a:moveTo>
                  <a:lnTo>
                    <a:pt x="8205913" y="1747640"/>
                  </a:lnTo>
                  <a:lnTo>
                    <a:pt x="8192758" y="1747640"/>
                  </a:lnTo>
                </a:path>
                <a:path w="9781540" h="3618229">
                  <a:moveTo>
                    <a:pt x="8183650" y="1747640"/>
                  </a:moveTo>
                  <a:lnTo>
                    <a:pt x="8160375" y="1747640"/>
                  </a:lnTo>
                </a:path>
                <a:path w="9781540" h="3618229">
                  <a:moveTo>
                    <a:pt x="8151268" y="1747640"/>
                  </a:moveTo>
                  <a:lnTo>
                    <a:pt x="8138112" y="1747640"/>
                  </a:lnTo>
                  <a:lnTo>
                    <a:pt x="8138112" y="1734484"/>
                  </a:lnTo>
                </a:path>
                <a:path w="9781540" h="3618229">
                  <a:moveTo>
                    <a:pt x="8138112" y="1725377"/>
                  </a:moveTo>
                  <a:lnTo>
                    <a:pt x="8138112" y="1703114"/>
                  </a:lnTo>
                </a:path>
                <a:path w="9781540" h="3618229">
                  <a:moveTo>
                    <a:pt x="8138112" y="1694006"/>
                  </a:moveTo>
                  <a:lnTo>
                    <a:pt x="8138112" y="1680851"/>
                  </a:lnTo>
                  <a:lnTo>
                    <a:pt x="8151268" y="1680851"/>
                  </a:lnTo>
                </a:path>
                <a:path w="9781540" h="3618229">
                  <a:moveTo>
                    <a:pt x="8160375" y="1680851"/>
                  </a:moveTo>
                  <a:lnTo>
                    <a:pt x="8183650" y="1680851"/>
                  </a:lnTo>
                </a:path>
                <a:path w="9781540" h="3618229">
                  <a:moveTo>
                    <a:pt x="8192758" y="1680851"/>
                  </a:moveTo>
                  <a:lnTo>
                    <a:pt x="8205913" y="1680851"/>
                  </a:lnTo>
                </a:path>
                <a:path w="9781540" h="3618229">
                  <a:moveTo>
                    <a:pt x="8476104" y="1680851"/>
                  </a:moveTo>
                  <a:lnTo>
                    <a:pt x="8476104" y="1694006"/>
                  </a:lnTo>
                </a:path>
                <a:path w="9781540" h="3618229">
                  <a:moveTo>
                    <a:pt x="8476104" y="1703114"/>
                  </a:moveTo>
                  <a:lnTo>
                    <a:pt x="8476104" y="1725377"/>
                  </a:lnTo>
                </a:path>
                <a:path w="9781540" h="3618229">
                  <a:moveTo>
                    <a:pt x="8476104" y="1734484"/>
                  </a:moveTo>
                  <a:lnTo>
                    <a:pt x="8476104" y="1747640"/>
                  </a:lnTo>
                  <a:lnTo>
                    <a:pt x="8462949" y="1747640"/>
                  </a:lnTo>
                </a:path>
                <a:path w="9781540" h="3618229">
                  <a:moveTo>
                    <a:pt x="8453841" y="1747640"/>
                  </a:moveTo>
                  <a:lnTo>
                    <a:pt x="8431578" y="1747640"/>
                  </a:lnTo>
                </a:path>
                <a:path w="9781540" h="3618229">
                  <a:moveTo>
                    <a:pt x="8422471" y="1747640"/>
                  </a:moveTo>
                  <a:lnTo>
                    <a:pt x="8408303" y="1747640"/>
                  </a:lnTo>
                  <a:lnTo>
                    <a:pt x="8408303" y="1734484"/>
                  </a:lnTo>
                </a:path>
                <a:path w="9781540" h="3618229">
                  <a:moveTo>
                    <a:pt x="8408303" y="1725377"/>
                  </a:moveTo>
                  <a:lnTo>
                    <a:pt x="8408303" y="1703114"/>
                  </a:lnTo>
                </a:path>
                <a:path w="9781540" h="3618229">
                  <a:moveTo>
                    <a:pt x="8408303" y="1694006"/>
                  </a:moveTo>
                  <a:lnTo>
                    <a:pt x="8408303" y="1680851"/>
                  </a:lnTo>
                  <a:lnTo>
                    <a:pt x="8422471" y="1680851"/>
                  </a:lnTo>
                </a:path>
                <a:path w="9781540" h="3618229">
                  <a:moveTo>
                    <a:pt x="8431578" y="1680851"/>
                  </a:moveTo>
                  <a:lnTo>
                    <a:pt x="8453841" y="1680851"/>
                  </a:lnTo>
                </a:path>
                <a:path w="9781540" h="3618229">
                  <a:moveTo>
                    <a:pt x="8462949" y="1680851"/>
                  </a:moveTo>
                  <a:lnTo>
                    <a:pt x="8476104" y="1680851"/>
                  </a:lnTo>
                </a:path>
                <a:path w="9781540" h="3618229">
                  <a:moveTo>
                    <a:pt x="7318432" y="1925743"/>
                  </a:moveTo>
                  <a:lnTo>
                    <a:pt x="7318432" y="1939910"/>
                  </a:lnTo>
                </a:path>
                <a:path w="9781540" h="3618229">
                  <a:moveTo>
                    <a:pt x="7318432" y="1949018"/>
                  </a:moveTo>
                  <a:lnTo>
                    <a:pt x="7318432" y="1971281"/>
                  </a:lnTo>
                </a:path>
                <a:path w="9781540" h="3618229">
                  <a:moveTo>
                    <a:pt x="7318432" y="1980388"/>
                  </a:moveTo>
                  <a:lnTo>
                    <a:pt x="7318432" y="1993544"/>
                  </a:lnTo>
                  <a:lnTo>
                    <a:pt x="7304264" y="1993544"/>
                  </a:lnTo>
                </a:path>
                <a:path w="9781540" h="3618229">
                  <a:moveTo>
                    <a:pt x="7295157" y="1993544"/>
                  </a:moveTo>
                  <a:lnTo>
                    <a:pt x="7272894" y="1993544"/>
                  </a:lnTo>
                </a:path>
                <a:path w="9781540" h="3618229">
                  <a:moveTo>
                    <a:pt x="7263786" y="1993544"/>
                  </a:moveTo>
                  <a:lnTo>
                    <a:pt x="7250631" y="1993544"/>
                  </a:lnTo>
                  <a:lnTo>
                    <a:pt x="7250631" y="1980388"/>
                  </a:lnTo>
                </a:path>
                <a:path w="9781540" h="3618229">
                  <a:moveTo>
                    <a:pt x="7250631" y="1971281"/>
                  </a:moveTo>
                  <a:lnTo>
                    <a:pt x="7250631" y="1949018"/>
                  </a:lnTo>
                </a:path>
                <a:path w="9781540" h="3618229">
                  <a:moveTo>
                    <a:pt x="7250631" y="1939910"/>
                  </a:moveTo>
                  <a:lnTo>
                    <a:pt x="7250631" y="1925743"/>
                  </a:lnTo>
                  <a:lnTo>
                    <a:pt x="7263786" y="1925743"/>
                  </a:lnTo>
                </a:path>
                <a:path w="9781540" h="3618229">
                  <a:moveTo>
                    <a:pt x="7272894" y="1925743"/>
                  </a:moveTo>
                  <a:lnTo>
                    <a:pt x="7295157" y="1925743"/>
                  </a:lnTo>
                </a:path>
                <a:path w="9781540" h="3618229">
                  <a:moveTo>
                    <a:pt x="7304264" y="1925743"/>
                  </a:moveTo>
                  <a:lnTo>
                    <a:pt x="7318432" y="1925743"/>
                  </a:lnTo>
                </a:path>
                <a:path w="9781540" h="3618229">
                  <a:moveTo>
                    <a:pt x="7318432" y="2196946"/>
                  </a:moveTo>
                  <a:lnTo>
                    <a:pt x="7318432" y="2210101"/>
                  </a:lnTo>
                </a:path>
                <a:path w="9781540" h="3618229">
                  <a:moveTo>
                    <a:pt x="7318432" y="2219209"/>
                  </a:moveTo>
                  <a:lnTo>
                    <a:pt x="7318432" y="2241472"/>
                  </a:lnTo>
                </a:path>
                <a:path w="9781540" h="3618229">
                  <a:moveTo>
                    <a:pt x="7318432" y="2250579"/>
                  </a:moveTo>
                  <a:lnTo>
                    <a:pt x="7318432" y="2263735"/>
                  </a:lnTo>
                  <a:lnTo>
                    <a:pt x="7304264" y="2263735"/>
                  </a:lnTo>
                </a:path>
                <a:path w="9781540" h="3618229">
                  <a:moveTo>
                    <a:pt x="7295157" y="2263735"/>
                  </a:moveTo>
                  <a:lnTo>
                    <a:pt x="7272894" y="2263735"/>
                  </a:lnTo>
                </a:path>
                <a:path w="9781540" h="3618229">
                  <a:moveTo>
                    <a:pt x="7263786" y="2263735"/>
                  </a:moveTo>
                  <a:lnTo>
                    <a:pt x="7250631" y="2263735"/>
                  </a:lnTo>
                  <a:lnTo>
                    <a:pt x="7250631" y="2250579"/>
                  </a:lnTo>
                </a:path>
                <a:path w="9781540" h="3618229">
                  <a:moveTo>
                    <a:pt x="7250631" y="2241472"/>
                  </a:moveTo>
                  <a:lnTo>
                    <a:pt x="7250631" y="2219209"/>
                  </a:lnTo>
                </a:path>
                <a:path w="9781540" h="3618229">
                  <a:moveTo>
                    <a:pt x="7250631" y="2210101"/>
                  </a:moveTo>
                  <a:lnTo>
                    <a:pt x="7250631" y="2196946"/>
                  </a:lnTo>
                  <a:lnTo>
                    <a:pt x="7263786" y="2196946"/>
                  </a:lnTo>
                </a:path>
                <a:path w="9781540" h="3618229">
                  <a:moveTo>
                    <a:pt x="7272894" y="2196946"/>
                  </a:moveTo>
                  <a:lnTo>
                    <a:pt x="7295157" y="2196946"/>
                  </a:lnTo>
                </a:path>
                <a:path w="9781540" h="3618229">
                  <a:moveTo>
                    <a:pt x="7304264" y="2196946"/>
                  </a:moveTo>
                  <a:lnTo>
                    <a:pt x="7318432" y="2196946"/>
                  </a:lnTo>
                </a:path>
                <a:path w="9781540" h="3618229">
                  <a:moveTo>
                    <a:pt x="7588623" y="2196946"/>
                  </a:moveTo>
                  <a:lnTo>
                    <a:pt x="7588623" y="2210101"/>
                  </a:lnTo>
                </a:path>
                <a:path w="9781540" h="3618229">
                  <a:moveTo>
                    <a:pt x="7588623" y="2219209"/>
                  </a:moveTo>
                  <a:lnTo>
                    <a:pt x="7588623" y="2241472"/>
                  </a:lnTo>
                </a:path>
                <a:path w="9781540" h="3618229">
                  <a:moveTo>
                    <a:pt x="7588623" y="2250579"/>
                  </a:moveTo>
                  <a:lnTo>
                    <a:pt x="7588623" y="2263735"/>
                  </a:lnTo>
                  <a:lnTo>
                    <a:pt x="7574456" y="2263735"/>
                  </a:lnTo>
                </a:path>
                <a:path w="9781540" h="3618229">
                  <a:moveTo>
                    <a:pt x="7565348" y="2263735"/>
                  </a:moveTo>
                  <a:lnTo>
                    <a:pt x="7543085" y="2263735"/>
                  </a:lnTo>
                </a:path>
                <a:path w="9781540" h="3618229">
                  <a:moveTo>
                    <a:pt x="7533977" y="2263735"/>
                  </a:moveTo>
                  <a:lnTo>
                    <a:pt x="7520822" y="2263735"/>
                  </a:lnTo>
                  <a:lnTo>
                    <a:pt x="7520822" y="2250579"/>
                  </a:lnTo>
                </a:path>
                <a:path w="9781540" h="3618229">
                  <a:moveTo>
                    <a:pt x="7520822" y="2241472"/>
                  </a:moveTo>
                  <a:lnTo>
                    <a:pt x="7520822" y="2219209"/>
                  </a:lnTo>
                </a:path>
                <a:path w="9781540" h="3618229">
                  <a:moveTo>
                    <a:pt x="7520822" y="2210101"/>
                  </a:moveTo>
                  <a:lnTo>
                    <a:pt x="7520822" y="2196946"/>
                  </a:lnTo>
                  <a:lnTo>
                    <a:pt x="7533977" y="2196946"/>
                  </a:lnTo>
                </a:path>
                <a:path w="9781540" h="3618229">
                  <a:moveTo>
                    <a:pt x="7543085" y="2196946"/>
                  </a:moveTo>
                  <a:lnTo>
                    <a:pt x="7565348" y="2196946"/>
                  </a:lnTo>
                </a:path>
                <a:path w="9781540" h="3618229">
                  <a:moveTo>
                    <a:pt x="7574456" y="2196946"/>
                  </a:moveTo>
                  <a:lnTo>
                    <a:pt x="7588623" y="2196946"/>
                  </a:lnTo>
                </a:path>
                <a:path w="9781540" h="3618229">
                  <a:moveTo>
                    <a:pt x="7588623" y="1925743"/>
                  </a:moveTo>
                  <a:lnTo>
                    <a:pt x="7588623" y="1939910"/>
                  </a:lnTo>
                </a:path>
                <a:path w="9781540" h="3618229">
                  <a:moveTo>
                    <a:pt x="7588623" y="1949018"/>
                  </a:moveTo>
                  <a:lnTo>
                    <a:pt x="7588623" y="1971281"/>
                  </a:lnTo>
                </a:path>
                <a:path w="9781540" h="3618229">
                  <a:moveTo>
                    <a:pt x="7588623" y="1980388"/>
                  </a:moveTo>
                  <a:lnTo>
                    <a:pt x="7588623" y="1993544"/>
                  </a:lnTo>
                  <a:lnTo>
                    <a:pt x="7574456" y="1993544"/>
                  </a:lnTo>
                </a:path>
                <a:path w="9781540" h="3618229">
                  <a:moveTo>
                    <a:pt x="7565348" y="1993544"/>
                  </a:moveTo>
                  <a:lnTo>
                    <a:pt x="7543085" y="1993544"/>
                  </a:lnTo>
                </a:path>
                <a:path w="9781540" h="3618229">
                  <a:moveTo>
                    <a:pt x="7533977" y="1993544"/>
                  </a:moveTo>
                  <a:lnTo>
                    <a:pt x="7520822" y="1993544"/>
                  </a:lnTo>
                  <a:lnTo>
                    <a:pt x="7520822" y="1980388"/>
                  </a:lnTo>
                </a:path>
                <a:path w="9781540" h="3618229">
                  <a:moveTo>
                    <a:pt x="7520822" y="1971281"/>
                  </a:moveTo>
                  <a:lnTo>
                    <a:pt x="7520822" y="1949018"/>
                  </a:lnTo>
                </a:path>
                <a:path w="9781540" h="3618229">
                  <a:moveTo>
                    <a:pt x="7520822" y="1939910"/>
                  </a:moveTo>
                  <a:lnTo>
                    <a:pt x="7520822" y="1925743"/>
                  </a:lnTo>
                  <a:lnTo>
                    <a:pt x="7533977" y="1925743"/>
                  </a:lnTo>
                </a:path>
                <a:path w="9781540" h="3618229">
                  <a:moveTo>
                    <a:pt x="7543085" y="1925743"/>
                  </a:moveTo>
                  <a:lnTo>
                    <a:pt x="7565348" y="1925743"/>
                  </a:lnTo>
                </a:path>
                <a:path w="9781540" h="3618229">
                  <a:moveTo>
                    <a:pt x="7574456" y="1925743"/>
                  </a:moveTo>
                  <a:lnTo>
                    <a:pt x="7588623" y="1925743"/>
                  </a:lnTo>
                </a:path>
                <a:path w="9781540" h="3618229">
                  <a:moveTo>
                    <a:pt x="8023762" y="2061344"/>
                  </a:moveTo>
                  <a:lnTo>
                    <a:pt x="8023762" y="2074500"/>
                  </a:lnTo>
                </a:path>
                <a:path w="9781540" h="3618229">
                  <a:moveTo>
                    <a:pt x="8023762" y="2083607"/>
                  </a:moveTo>
                  <a:lnTo>
                    <a:pt x="8023762" y="2106882"/>
                  </a:lnTo>
                </a:path>
                <a:path w="9781540" h="3618229">
                  <a:moveTo>
                    <a:pt x="8023762" y="2114978"/>
                  </a:moveTo>
                  <a:lnTo>
                    <a:pt x="8023762" y="2129145"/>
                  </a:lnTo>
                  <a:lnTo>
                    <a:pt x="8009595" y="2129145"/>
                  </a:lnTo>
                </a:path>
                <a:path w="9781540" h="3618229">
                  <a:moveTo>
                    <a:pt x="8000487" y="2129145"/>
                  </a:moveTo>
                  <a:lnTo>
                    <a:pt x="7978224" y="2129145"/>
                  </a:lnTo>
                </a:path>
                <a:path w="9781540" h="3618229">
                  <a:moveTo>
                    <a:pt x="7969117" y="2129145"/>
                  </a:moveTo>
                  <a:lnTo>
                    <a:pt x="7955961" y="2129145"/>
                  </a:lnTo>
                  <a:lnTo>
                    <a:pt x="7955961" y="2114978"/>
                  </a:lnTo>
                </a:path>
                <a:path w="9781540" h="3618229">
                  <a:moveTo>
                    <a:pt x="7955961" y="2106882"/>
                  </a:moveTo>
                  <a:lnTo>
                    <a:pt x="7955961" y="2083607"/>
                  </a:lnTo>
                </a:path>
                <a:path w="9781540" h="3618229">
                  <a:moveTo>
                    <a:pt x="7955961" y="2074500"/>
                  </a:moveTo>
                  <a:lnTo>
                    <a:pt x="7955961" y="2061344"/>
                  </a:lnTo>
                  <a:lnTo>
                    <a:pt x="7969117" y="2061344"/>
                  </a:lnTo>
                </a:path>
                <a:path w="9781540" h="3618229">
                  <a:moveTo>
                    <a:pt x="7978224" y="2061344"/>
                  </a:moveTo>
                  <a:lnTo>
                    <a:pt x="8000487" y="2061344"/>
                  </a:lnTo>
                </a:path>
                <a:path w="9781540" h="3618229">
                  <a:moveTo>
                    <a:pt x="8009595" y="2061344"/>
                  </a:moveTo>
                  <a:lnTo>
                    <a:pt x="8023762" y="2061344"/>
                  </a:lnTo>
                </a:path>
                <a:path w="9781540" h="3618229">
                  <a:moveTo>
                    <a:pt x="8293953" y="2061344"/>
                  </a:moveTo>
                  <a:lnTo>
                    <a:pt x="8293953" y="2074500"/>
                  </a:lnTo>
                </a:path>
                <a:path w="9781540" h="3618229">
                  <a:moveTo>
                    <a:pt x="8293953" y="2083607"/>
                  </a:moveTo>
                  <a:lnTo>
                    <a:pt x="8293953" y="2106882"/>
                  </a:lnTo>
                </a:path>
                <a:path w="9781540" h="3618229">
                  <a:moveTo>
                    <a:pt x="8293953" y="2114978"/>
                  </a:moveTo>
                  <a:lnTo>
                    <a:pt x="8293953" y="2129145"/>
                  </a:lnTo>
                  <a:lnTo>
                    <a:pt x="8279786" y="2129145"/>
                  </a:lnTo>
                </a:path>
                <a:path w="9781540" h="3618229">
                  <a:moveTo>
                    <a:pt x="8271690" y="2129145"/>
                  </a:moveTo>
                  <a:lnTo>
                    <a:pt x="8248415" y="2129145"/>
                  </a:lnTo>
                </a:path>
                <a:path w="9781540" h="3618229">
                  <a:moveTo>
                    <a:pt x="8239308" y="2129145"/>
                  </a:moveTo>
                  <a:lnTo>
                    <a:pt x="8226152" y="2129145"/>
                  </a:lnTo>
                  <a:lnTo>
                    <a:pt x="8226152" y="2114978"/>
                  </a:lnTo>
                </a:path>
                <a:path w="9781540" h="3618229">
                  <a:moveTo>
                    <a:pt x="8226152" y="2106882"/>
                  </a:moveTo>
                  <a:lnTo>
                    <a:pt x="8226152" y="2083607"/>
                  </a:lnTo>
                </a:path>
                <a:path w="9781540" h="3618229">
                  <a:moveTo>
                    <a:pt x="8226152" y="2074500"/>
                  </a:moveTo>
                  <a:lnTo>
                    <a:pt x="8226152" y="2061344"/>
                  </a:lnTo>
                  <a:lnTo>
                    <a:pt x="8239308" y="2061344"/>
                  </a:lnTo>
                </a:path>
                <a:path w="9781540" h="3618229">
                  <a:moveTo>
                    <a:pt x="8248415" y="2061344"/>
                  </a:moveTo>
                  <a:lnTo>
                    <a:pt x="8271690" y="2061344"/>
                  </a:lnTo>
                </a:path>
                <a:path w="9781540" h="3618229">
                  <a:moveTo>
                    <a:pt x="8279786" y="2061344"/>
                  </a:moveTo>
                  <a:lnTo>
                    <a:pt x="8293953" y="2061344"/>
                  </a:lnTo>
                </a:path>
                <a:path w="9781540" h="3618229">
                  <a:moveTo>
                    <a:pt x="8023762" y="2511663"/>
                  </a:moveTo>
                  <a:lnTo>
                    <a:pt x="8023762" y="2525830"/>
                  </a:lnTo>
                </a:path>
                <a:path w="9781540" h="3618229">
                  <a:moveTo>
                    <a:pt x="8023762" y="2534938"/>
                  </a:moveTo>
                  <a:lnTo>
                    <a:pt x="8023762" y="2557201"/>
                  </a:lnTo>
                </a:path>
                <a:path w="9781540" h="3618229">
                  <a:moveTo>
                    <a:pt x="8023762" y="2566308"/>
                  </a:moveTo>
                  <a:lnTo>
                    <a:pt x="8023762" y="2579464"/>
                  </a:lnTo>
                  <a:lnTo>
                    <a:pt x="8009595" y="2579464"/>
                  </a:lnTo>
                </a:path>
                <a:path w="9781540" h="3618229">
                  <a:moveTo>
                    <a:pt x="8000487" y="2579464"/>
                  </a:moveTo>
                  <a:lnTo>
                    <a:pt x="7978224" y="2579464"/>
                  </a:lnTo>
                </a:path>
                <a:path w="9781540" h="3618229">
                  <a:moveTo>
                    <a:pt x="7969117" y="2579464"/>
                  </a:moveTo>
                  <a:lnTo>
                    <a:pt x="7955961" y="2579464"/>
                  </a:lnTo>
                  <a:lnTo>
                    <a:pt x="7955961" y="2566308"/>
                  </a:lnTo>
                </a:path>
                <a:path w="9781540" h="3618229">
                  <a:moveTo>
                    <a:pt x="7955961" y="2557201"/>
                  </a:moveTo>
                  <a:lnTo>
                    <a:pt x="7955961" y="2534938"/>
                  </a:lnTo>
                </a:path>
                <a:path w="9781540" h="3618229">
                  <a:moveTo>
                    <a:pt x="7955961" y="2525830"/>
                  </a:moveTo>
                  <a:lnTo>
                    <a:pt x="7955961" y="2511663"/>
                  </a:lnTo>
                  <a:lnTo>
                    <a:pt x="7969117" y="2511663"/>
                  </a:lnTo>
                </a:path>
                <a:path w="9781540" h="3618229">
                  <a:moveTo>
                    <a:pt x="7978224" y="2511663"/>
                  </a:moveTo>
                  <a:lnTo>
                    <a:pt x="8000487" y="2511663"/>
                  </a:lnTo>
                </a:path>
                <a:path w="9781540" h="3618229">
                  <a:moveTo>
                    <a:pt x="8009595" y="2511663"/>
                  </a:moveTo>
                  <a:lnTo>
                    <a:pt x="8023762" y="2511663"/>
                  </a:lnTo>
                </a:path>
                <a:path w="9781540" h="3618229">
                  <a:moveTo>
                    <a:pt x="8293953" y="2511663"/>
                  </a:moveTo>
                  <a:lnTo>
                    <a:pt x="8293953" y="2525830"/>
                  </a:lnTo>
                </a:path>
                <a:path w="9781540" h="3618229">
                  <a:moveTo>
                    <a:pt x="8293953" y="2534938"/>
                  </a:moveTo>
                  <a:lnTo>
                    <a:pt x="8293953" y="2557201"/>
                  </a:lnTo>
                </a:path>
                <a:path w="9781540" h="3618229">
                  <a:moveTo>
                    <a:pt x="8293953" y="2566308"/>
                  </a:moveTo>
                  <a:lnTo>
                    <a:pt x="8293953" y="2579464"/>
                  </a:lnTo>
                  <a:lnTo>
                    <a:pt x="8279786" y="2579464"/>
                  </a:lnTo>
                </a:path>
                <a:path w="9781540" h="3618229">
                  <a:moveTo>
                    <a:pt x="8271690" y="2579464"/>
                  </a:moveTo>
                  <a:lnTo>
                    <a:pt x="8248415" y="2579464"/>
                  </a:lnTo>
                </a:path>
                <a:path w="9781540" h="3618229">
                  <a:moveTo>
                    <a:pt x="8239308" y="2579464"/>
                  </a:moveTo>
                  <a:lnTo>
                    <a:pt x="8226152" y="2579464"/>
                  </a:lnTo>
                  <a:lnTo>
                    <a:pt x="8226152" y="2566308"/>
                  </a:lnTo>
                </a:path>
                <a:path w="9781540" h="3618229">
                  <a:moveTo>
                    <a:pt x="8226152" y="2557201"/>
                  </a:moveTo>
                  <a:lnTo>
                    <a:pt x="8226152" y="2534938"/>
                  </a:lnTo>
                </a:path>
                <a:path w="9781540" h="3618229">
                  <a:moveTo>
                    <a:pt x="8226152" y="2525830"/>
                  </a:moveTo>
                  <a:lnTo>
                    <a:pt x="8226152" y="2511663"/>
                  </a:lnTo>
                  <a:lnTo>
                    <a:pt x="8239308" y="2511663"/>
                  </a:lnTo>
                </a:path>
                <a:path w="9781540" h="3618229">
                  <a:moveTo>
                    <a:pt x="8248415" y="2511663"/>
                  </a:moveTo>
                  <a:lnTo>
                    <a:pt x="8271690" y="2511663"/>
                  </a:lnTo>
                </a:path>
                <a:path w="9781540" h="3618229">
                  <a:moveTo>
                    <a:pt x="8279786" y="2511663"/>
                  </a:moveTo>
                  <a:lnTo>
                    <a:pt x="8293953" y="2511663"/>
                  </a:lnTo>
                </a:path>
                <a:path w="9781540" h="3618229">
                  <a:moveTo>
                    <a:pt x="8451817" y="2544045"/>
                  </a:moveTo>
                  <a:lnTo>
                    <a:pt x="8451817" y="2557201"/>
                  </a:lnTo>
                </a:path>
                <a:path w="9781540" h="3618229">
                  <a:moveTo>
                    <a:pt x="8451817" y="2566308"/>
                  </a:moveTo>
                  <a:lnTo>
                    <a:pt x="8451817" y="2588571"/>
                  </a:lnTo>
                </a:path>
                <a:path w="9781540" h="3618229">
                  <a:moveTo>
                    <a:pt x="8451817" y="2597679"/>
                  </a:moveTo>
                  <a:lnTo>
                    <a:pt x="8451817" y="2610834"/>
                  </a:lnTo>
                  <a:lnTo>
                    <a:pt x="8437650" y="2610834"/>
                  </a:lnTo>
                </a:path>
                <a:path w="9781540" h="3618229">
                  <a:moveTo>
                    <a:pt x="8428542" y="2610834"/>
                  </a:moveTo>
                  <a:lnTo>
                    <a:pt x="8406280" y="2610834"/>
                  </a:lnTo>
                </a:path>
                <a:path w="9781540" h="3618229">
                  <a:moveTo>
                    <a:pt x="8397172" y="2610834"/>
                  </a:moveTo>
                  <a:lnTo>
                    <a:pt x="8384017" y="2610834"/>
                  </a:lnTo>
                  <a:lnTo>
                    <a:pt x="8384017" y="2597679"/>
                  </a:lnTo>
                </a:path>
                <a:path w="9781540" h="3618229">
                  <a:moveTo>
                    <a:pt x="8384017" y="2588571"/>
                  </a:moveTo>
                  <a:lnTo>
                    <a:pt x="8384017" y="2566308"/>
                  </a:lnTo>
                </a:path>
                <a:path w="9781540" h="3618229">
                  <a:moveTo>
                    <a:pt x="8384017" y="2557201"/>
                  </a:moveTo>
                  <a:lnTo>
                    <a:pt x="8384017" y="2544045"/>
                  </a:lnTo>
                  <a:lnTo>
                    <a:pt x="8397172" y="2544045"/>
                  </a:lnTo>
                </a:path>
                <a:path w="9781540" h="3618229">
                  <a:moveTo>
                    <a:pt x="8406280" y="2544045"/>
                  </a:moveTo>
                  <a:lnTo>
                    <a:pt x="8428542" y="2544045"/>
                  </a:lnTo>
                </a:path>
                <a:path w="9781540" h="3618229">
                  <a:moveTo>
                    <a:pt x="8437650" y="2544045"/>
                  </a:moveTo>
                  <a:lnTo>
                    <a:pt x="8451817" y="2544045"/>
                  </a:lnTo>
                </a:path>
                <a:path w="9781540" h="3618229">
                  <a:moveTo>
                    <a:pt x="8451817" y="2814236"/>
                  </a:moveTo>
                  <a:lnTo>
                    <a:pt x="8451817" y="2827392"/>
                  </a:lnTo>
                </a:path>
                <a:path w="9781540" h="3618229">
                  <a:moveTo>
                    <a:pt x="8451817" y="2836499"/>
                  </a:moveTo>
                  <a:lnTo>
                    <a:pt x="8451817" y="2858762"/>
                  </a:lnTo>
                </a:path>
                <a:path w="9781540" h="3618229">
                  <a:moveTo>
                    <a:pt x="8451817" y="2867870"/>
                  </a:moveTo>
                  <a:lnTo>
                    <a:pt x="8451817" y="2882037"/>
                  </a:lnTo>
                  <a:lnTo>
                    <a:pt x="8437650" y="2882037"/>
                  </a:lnTo>
                </a:path>
                <a:path w="9781540" h="3618229">
                  <a:moveTo>
                    <a:pt x="8428542" y="2882037"/>
                  </a:moveTo>
                  <a:lnTo>
                    <a:pt x="8406280" y="2882037"/>
                  </a:lnTo>
                </a:path>
                <a:path w="9781540" h="3618229">
                  <a:moveTo>
                    <a:pt x="8397172" y="2882037"/>
                  </a:moveTo>
                  <a:lnTo>
                    <a:pt x="8384017" y="2882037"/>
                  </a:lnTo>
                  <a:lnTo>
                    <a:pt x="8384017" y="2867870"/>
                  </a:lnTo>
                </a:path>
                <a:path w="9781540" h="3618229">
                  <a:moveTo>
                    <a:pt x="8384017" y="2858762"/>
                  </a:moveTo>
                  <a:lnTo>
                    <a:pt x="8384017" y="2836499"/>
                  </a:lnTo>
                </a:path>
                <a:path w="9781540" h="3618229">
                  <a:moveTo>
                    <a:pt x="8384017" y="2827392"/>
                  </a:moveTo>
                  <a:lnTo>
                    <a:pt x="8384017" y="2814236"/>
                  </a:lnTo>
                  <a:lnTo>
                    <a:pt x="8397172" y="2814236"/>
                  </a:lnTo>
                </a:path>
                <a:path w="9781540" h="3618229">
                  <a:moveTo>
                    <a:pt x="8406280" y="2814236"/>
                  </a:moveTo>
                  <a:lnTo>
                    <a:pt x="8428542" y="2814236"/>
                  </a:lnTo>
                </a:path>
                <a:path w="9781540" h="3618229">
                  <a:moveTo>
                    <a:pt x="8437650" y="2814236"/>
                  </a:moveTo>
                  <a:lnTo>
                    <a:pt x="8451817" y="2814236"/>
                  </a:lnTo>
                </a:path>
                <a:path w="9781540" h="3618229">
                  <a:moveTo>
                    <a:pt x="6975380" y="2814236"/>
                  </a:moveTo>
                  <a:lnTo>
                    <a:pt x="6975380" y="2827392"/>
                  </a:lnTo>
                </a:path>
                <a:path w="9781540" h="3618229">
                  <a:moveTo>
                    <a:pt x="6975380" y="2836499"/>
                  </a:moveTo>
                  <a:lnTo>
                    <a:pt x="6975380" y="2858762"/>
                  </a:lnTo>
                </a:path>
                <a:path w="9781540" h="3618229">
                  <a:moveTo>
                    <a:pt x="6975380" y="2867870"/>
                  </a:moveTo>
                  <a:lnTo>
                    <a:pt x="6975380" y="2882037"/>
                  </a:lnTo>
                  <a:lnTo>
                    <a:pt x="6962225" y="2882037"/>
                  </a:lnTo>
                </a:path>
                <a:path w="9781540" h="3618229">
                  <a:moveTo>
                    <a:pt x="6953117" y="2882037"/>
                  </a:moveTo>
                  <a:lnTo>
                    <a:pt x="6929842" y="2882037"/>
                  </a:lnTo>
                </a:path>
                <a:path w="9781540" h="3618229">
                  <a:moveTo>
                    <a:pt x="6921747" y="2882037"/>
                  </a:moveTo>
                  <a:lnTo>
                    <a:pt x="6907580" y="2882037"/>
                  </a:lnTo>
                  <a:lnTo>
                    <a:pt x="6907580" y="2867870"/>
                  </a:lnTo>
                </a:path>
                <a:path w="9781540" h="3618229">
                  <a:moveTo>
                    <a:pt x="6907580" y="2858762"/>
                  </a:moveTo>
                  <a:lnTo>
                    <a:pt x="6907580" y="2836499"/>
                  </a:lnTo>
                </a:path>
                <a:path w="9781540" h="3618229">
                  <a:moveTo>
                    <a:pt x="6907580" y="2827392"/>
                  </a:moveTo>
                  <a:lnTo>
                    <a:pt x="6907580" y="2814236"/>
                  </a:lnTo>
                  <a:lnTo>
                    <a:pt x="6921747" y="2814236"/>
                  </a:lnTo>
                </a:path>
                <a:path w="9781540" h="3618229">
                  <a:moveTo>
                    <a:pt x="6929842" y="2814236"/>
                  </a:moveTo>
                  <a:lnTo>
                    <a:pt x="6953117" y="2814236"/>
                  </a:lnTo>
                </a:path>
                <a:path w="9781540" h="3618229">
                  <a:moveTo>
                    <a:pt x="6962225" y="2814236"/>
                  </a:moveTo>
                  <a:lnTo>
                    <a:pt x="6975380" y="2814236"/>
                  </a:lnTo>
                </a:path>
                <a:path w="9781540" h="3618229">
                  <a:moveTo>
                    <a:pt x="6975380" y="2544045"/>
                  </a:moveTo>
                  <a:lnTo>
                    <a:pt x="6975380" y="2557201"/>
                  </a:lnTo>
                </a:path>
                <a:path w="9781540" h="3618229">
                  <a:moveTo>
                    <a:pt x="6975380" y="2566308"/>
                  </a:moveTo>
                  <a:lnTo>
                    <a:pt x="6975380" y="2588571"/>
                  </a:lnTo>
                </a:path>
                <a:path w="9781540" h="3618229">
                  <a:moveTo>
                    <a:pt x="6975380" y="2597679"/>
                  </a:moveTo>
                  <a:lnTo>
                    <a:pt x="6975380" y="2610834"/>
                  </a:lnTo>
                  <a:lnTo>
                    <a:pt x="6962225" y="2610834"/>
                  </a:lnTo>
                </a:path>
                <a:path w="9781540" h="3618229">
                  <a:moveTo>
                    <a:pt x="6953117" y="2610834"/>
                  </a:moveTo>
                  <a:lnTo>
                    <a:pt x="6929842" y="2610834"/>
                  </a:lnTo>
                </a:path>
                <a:path w="9781540" h="3618229">
                  <a:moveTo>
                    <a:pt x="6921747" y="2610834"/>
                  </a:moveTo>
                  <a:lnTo>
                    <a:pt x="6907580" y="2610834"/>
                  </a:lnTo>
                  <a:lnTo>
                    <a:pt x="6907580" y="2597679"/>
                  </a:lnTo>
                </a:path>
                <a:path w="9781540" h="3618229">
                  <a:moveTo>
                    <a:pt x="6907580" y="2588571"/>
                  </a:moveTo>
                  <a:lnTo>
                    <a:pt x="6907580" y="2566308"/>
                  </a:lnTo>
                </a:path>
                <a:path w="9781540" h="3618229">
                  <a:moveTo>
                    <a:pt x="6907580" y="2557201"/>
                  </a:moveTo>
                  <a:lnTo>
                    <a:pt x="6907580" y="2544045"/>
                  </a:lnTo>
                  <a:lnTo>
                    <a:pt x="6921747" y="2544045"/>
                  </a:lnTo>
                </a:path>
                <a:path w="9781540" h="3618229">
                  <a:moveTo>
                    <a:pt x="6929842" y="2544045"/>
                  </a:moveTo>
                  <a:lnTo>
                    <a:pt x="6953117" y="2544045"/>
                  </a:lnTo>
                </a:path>
                <a:path w="9781540" h="3618229">
                  <a:moveTo>
                    <a:pt x="6962225" y="2544045"/>
                  </a:moveTo>
                  <a:lnTo>
                    <a:pt x="6975380" y="2544045"/>
                  </a:lnTo>
                </a:path>
                <a:path w="9781540" h="3618229">
                  <a:moveTo>
                    <a:pt x="811584" y="3504387"/>
                  </a:moveTo>
                  <a:lnTo>
                    <a:pt x="811584" y="3518554"/>
                  </a:lnTo>
                </a:path>
                <a:path w="9781540" h="3618229">
                  <a:moveTo>
                    <a:pt x="811584" y="3527662"/>
                  </a:moveTo>
                  <a:lnTo>
                    <a:pt x="811584" y="3549925"/>
                  </a:lnTo>
                </a:path>
                <a:path w="9781540" h="3618229">
                  <a:moveTo>
                    <a:pt x="811584" y="3559032"/>
                  </a:moveTo>
                  <a:lnTo>
                    <a:pt x="811584" y="3572188"/>
                  </a:lnTo>
                  <a:lnTo>
                    <a:pt x="825752" y="3572188"/>
                  </a:lnTo>
                </a:path>
                <a:path w="9781540" h="3618229">
                  <a:moveTo>
                    <a:pt x="833847" y="3572188"/>
                  </a:moveTo>
                  <a:lnTo>
                    <a:pt x="857122" y="3572188"/>
                  </a:lnTo>
                </a:path>
                <a:path w="9781540" h="3618229">
                  <a:moveTo>
                    <a:pt x="866230" y="3572188"/>
                  </a:moveTo>
                  <a:lnTo>
                    <a:pt x="879385" y="3572188"/>
                  </a:lnTo>
                  <a:lnTo>
                    <a:pt x="879385" y="3559032"/>
                  </a:lnTo>
                </a:path>
                <a:path w="9781540" h="3618229">
                  <a:moveTo>
                    <a:pt x="879385" y="3549925"/>
                  </a:moveTo>
                  <a:lnTo>
                    <a:pt x="879385" y="3527662"/>
                  </a:lnTo>
                </a:path>
                <a:path w="9781540" h="3618229">
                  <a:moveTo>
                    <a:pt x="879385" y="3518554"/>
                  </a:moveTo>
                  <a:lnTo>
                    <a:pt x="879385" y="3504387"/>
                  </a:lnTo>
                  <a:lnTo>
                    <a:pt x="866230" y="3504387"/>
                  </a:lnTo>
                </a:path>
                <a:path w="9781540" h="3618229">
                  <a:moveTo>
                    <a:pt x="857122" y="3504387"/>
                  </a:moveTo>
                  <a:lnTo>
                    <a:pt x="833847" y="3504387"/>
                  </a:lnTo>
                </a:path>
                <a:path w="9781540" h="3618229">
                  <a:moveTo>
                    <a:pt x="825752" y="3504387"/>
                  </a:moveTo>
                  <a:lnTo>
                    <a:pt x="811584" y="3504387"/>
                  </a:lnTo>
                </a:path>
                <a:path w="9781540" h="3618229">
                  <a:moveTo>
                    <a:pt x="541393" y="3504387"/>
                  </a:moveTo>
                  <a:lnTo>
                    <a:pt x="541393" y="3518554"/>
                  </a:lnTo>
                </a:path>
                <a:path w="9781540" h="3618229">
                  <a:moveTo>
                    <a:pt x="541393" y="3527662"/>
                  </a:moveTo>
                  <a:lnTo>
                    <a:pt x="541393" y="3549925"/>
                  </a:lnTo>
                </a:path>
                <a:path w="9781540" h="3618229">
                  <a:moveTo>
                    <a:pt x="541393" y="3559032"/>
                  </a:moveTo>
                  <a:lnTo>
                    <a:pt x="541393" y="3572188"/>
                  </a:lnTo>
                  <a:lnTo>
                    <a:pt x="554549" y="3572188"/>
                  </a:lnTo>
                </a:path>
                <a:path w="9781540" h="3618229">
                  <a:moveTo>
                    <a:pt x="563656" y="3572188"/>
                  </a:moveTo>
                  <a:lnTo>
                    <a:pt x="585919" y="3572188"/>
                  </a:lnTo>
                </a:path>
                <a:path w="9781540" h="3618229">
                  <a:moveTo>
                    <a:pt x="595027" y="3572188"/>
                  </a:moveTo>
                  <a:lnTo>
                    <a:pt x="609194" y="3572188"/>
                  </a:lnTo>
                  <a:lnTo>
                    <a:pt x="609194" y="3559032"/>
                  </a:lnTo>
                </a:path>
                <a:path w="9781540" h="3618229">
                  <a:moveTo>
                    <a:pt x="609194" y="3549925"/>
                  </a:moveTo>
                  <a:lnTo>
                    <a:pt x="609194" y="3527662"/>
                  </a:lnTo>
                </a:path>
                <a:path w="9781540" h="3618229">
                  <a:moveTo>
                    <a:pt x="609194" y="3518554"/>
                  </a:moveTo>
                  <a:lnTo>
                    <a:pt x="609194" y="3504387"/>
                  </a:lnTo>
                  <a:lnTo>
                    <a:pt x="595027" y="3504387"/>
                  </a:lnTo>
                </a:path>
                <a:path w="9781540" h="3618229">
                  <a:moveTo>
                    <a:pt x="585919" y="3504387"/>
                  </a:moveTo>
                  <a:lnTo>
                    <a:pt x="563656" y="3504387"/>
                  </a:lnTo>
                </a:path>
                <a:path w="9781540" h="3618229">
                  <a:moveTo>
                    <a:pt x="554549" y="3504387"/>
                  </a:moveTo>
                  <a:lnTo>
                    <a:pt x="541393" y="3504387"/>
                  </a:lnTo>
                </a:path>
                <a:path w="9781540" h="3618229">
                  <a:moveTo>
                    <a:pt x="676995" y="3234196"/>
                  </a:moveTo>
                  <a:lnTo>
                    <a:pt x="676995" y="3248363"/>
                  </a:lnTo>
                </a:path>
                <a:path w="9781540" h="3618229">
                  <a:moveTo>
                    <a:pt x="676995" y="3256459"/>
                  </a:moveTo>
                  <a:lnTo>
                    <a:pt x="676995" y="3279734"/>
                  </a:lnTo>
                </a:path>
                <a:path w="9781540" h="3618229">
                  <a:moveTo>
                    <a:pt x="676995" y="3288841"/>
                  </a:moveTo>
                  <a:lnTo>
                    <a:pt x="676995" y="3301997"/>
                  </a:lnTo>
                  <a:lnTo>
                    <a:pt x="690150" y="3301997"/>
                  </a:lnTo>
                </a:path>
                <a:path w="9781540" h="3618229">
                  <a:moveTo>
                    <a:pt x="699258" y="3301997"/>
                  </a:moveTo>
                  <a:lnTo>
                    <a:pt x="721521" y="3301997"/>
                  </a:lnTo>
                </a:path>
                <a:path w="9781540" h="3618229">
                  <a:moveTo>
                    <a:pt x="730628" y="3301997"/>
                  </a:moveTo>
                  <a:lnTo>
                    <a:pt x="743784" y="3301997"/>
                  </a:lnTo>
                  <a:lnTo>
                    <a:pt x="743784" y="3288841"/>
                  </a:lnTo>
                </a:path>
                <a:path w="9781540" h="3618229">
                  <a:moveTo>
                    <a:pt x="743784" y="3279734"/>
                  </a:moveTo>
                  <a:lnTo>
                    <a:pt x="743784" y="3256459"/>
                  </a:lnTo>
                </a:path>
                <a:path w="9781540" h="3618229">
                  <a:moveTo>
                    <a:pt x="743784" y="3248363"/>
                  </a:moveTo>
                  <a:lnTo>
                    <a:pt x="743784" y="3234196"/>
                  </a:lnTo>
                  <a:lnTo>
                    <a:pt x="730628" y="3234196"/>
                  </a:lnTo>
                </a:path>
                <a:path w="9781540" h="3618229">
                  <a:moveTo>
                    <a:pt x="721521" y="3234196"/>
                  </a:moveTo>
                  <a:lnTo>
                    <a:pt x="699258" y="3234196"/>
                  </a:lnTo>
                </a:path>
                <a:path w="9781540" h="3618229">
                  <a:moveTo>
                    <a:pt x="690150" y="3234196"/>
                  </a:moveTo>
                  <a:lnTo>
                    <a:pt x="676995" y="3234196"/>
                  </a:lnTo>
                </a:path>
                <a:path w="9781540" h="3618229">
                  <a:moveTo>
                    <a:pt x="1195114" y="3549925"/>
                  </a:moveTo>
                  <a:lnTo>
                    <a:pt x="1195114" y="3563080"/>
                  </a:lnTo>
                </a:path>
                <a:path w="9781540" h="3618229">
                  <a:moveTo>
                    <a:pt x="1195114" y="3572188"/>
                  </a:moveTo>
                  <a:lnTo>
                    <a:pt x="1195114" y="3594451"/>
                  </a:lnTo>
                </a:path>
                <a:path w="9781540" h="3618229">
                  <a:moveTo>
                    <a:pt x="1195114" y="3603558"/>
                  </a:moveTo>
                  <a:lnTo>
                    <a:pt x="1195114" y="3617726"/>
                  </a:lnTo>
                  <a:lnTo>
                    <a:pt x="1208269" y="3617726"/>
                  </a:lnTo>
                </a:path>
                <a:path w="9781540" h="3618229">
                  <a:moveTo>
                    <a:pt x="1217377" y="3617726"/>
                  </a:moveTo>
                  <a:lnTo>
                    <a:pt x="1239640" y="3617726"/>
                  </a:lnTo>
                </a:path>
                <a:path w="9781540" h="3618229">
                  <a:moveTo>
                    <a:pt x="1248747" y="3617726"/>
                  </a:moveTo>
                  <a:lnTo>
                    <a:pt x="1262915" y="3617726"/>
                  </a:lnTo>
                  <a:lnTo>
                    <a:pt x="1262915" y="3603558"/>
                  </a:lnTo>
                </a:path>
                <a:path w="9781540" h="3618229">
                  <a:moveTo>
                    <a:pt x="1262915" y="3594451"/>
                  </a:moveTo>
                  <a:lnTo>
                    <a:pt x="1262915" y="3572188"/>
                  </a:lnTo>
                </a:path>
                <a:path w="9781540" h="3618229">
                  <a:moveTo>
                    <a:pt x="1262915" y="3563080"/>
                  </a:moveTo>
                  <a:lnTo>
                    <a:pt x="1262915" y="3549925"/>
                  </a:lnTo>
                  <a:lnTo>
                    <a:pt x="1248747" y="3549925"/>
                  </a:lnTo>
                </a:path>
                <a:path w="9781540" h="3618229">
                  <a:moveTo>
                    <a:pt x="1239640" y="3549925"/>
                  </a:moveTo>
                  <a:lnTo>
                    <a:pt x="1217377" y="3549925"/>
                  </a:lnTo>
                </a:path>
                <a:path w="9781540" h="3618229">
                  <a:moveTo>
                    <a:pt x="1208269" y="3549925"/>
                  </a:moveTo>
                  <a:lnTo>
                    <a:pt x="1195114" y="3549925"/>
                  </a:lnTo>
                </a:path>
                <a:path w="9781540" h="3618229">
                  <a:moveTo>
                    <a:pt x="1465305" y="3549925"/>
                  </a:moveTo>
                  <a:lnTo>
                    <a:pt x="1465305" y="3563080"/>
                  </a:lnTo>
                </a:path>
                <a:path w="9781540" h="3618229">
                  <a:moveTo>
                    <a:pt x="1465305" y="3572188"/>
                  </a:moveTo>
                  <a:lnTo>
                    <a:pt x="1465305" y="3594451"/>
                  </a:lnTo>
                </a:path>
                <a:path w="9781540" h="3618229">
                  <a:moveTo>
                    <a:pt x="1465305" y="3603558"/>
                  </a:moveTo>
                  <a:lnTo>
                    <a:pt x="1465305" y="3617726"/>
                  </a:lnTo>
                  <a:lnTo>
                    <a:pt x="1478460" y="3617726"/>
                  </a:lnTo>
                </a:path>
                <a:path w="9781540" h="3618229">
                  <a:moveTo>
                    <a:pt x="1487568" y="3617726"/>
                  </a:moveTo>
                  <a:lnTo>
                    <a:pt x="1510843" y="3617726"/>
                  </a:lnTo>
                </a:path>
                <a:path w="9781540" h="3618229">
                  <a:moveTo>
                    <a:pt x="1518939" y="3617726"/>
                  </a:moveTo>
                  <a:lnTo>
                    <a:pt x="1533106" y="3617726"/>
                  </a:lnTo>
                  <a:lnTo>
                    <a:pt x="1533106" y="3603558"/>
                  </a:lnTo>
                </a:path>
                <a:path w="9781540" h="3618229">
                  <a:moveTo>
                    <a:pt x="1533106" y="3594451"/>
                  </a:moveTo>
                  <a:lnTo>
                    <a:pt x="1533106" y="3572188"/>
                  </a:lnTo>
                </a:path>
                <a:path w="9781540" h="3618229">
                  <a:moveTo>
                    <a:pt x="1533106" y="3563080"/>
                  </a:moveTo>
                  <a:lnTo>
                    <a:pt x="1533106" y="3549925"/>
                  </a:lnTo>
                  <a:lnTo>
                    <a:pt x="1518939" y="3549925"/>
                  </a:lnTo>
                </a:path>
                <a:path w="9781540" h="3618229">
                  <a:moveTo>
                    <a:pt x="1510843" y="3549925"/>
                  </a:moveTo>
                  <a:lnTo>
                    <a:pt x="1487568" y="3549925"/>
                  </a:lnTo>
                </a:path>
                <a:path w="9781540" h="3618229">
                  <a:moveTo>
                    <a:pt x="1478460" y="3549925"/>
                  </a:moveTo>
                  <a:lnTo>
                    <a:pt x="1465305" y="3549925"/>
                  </a:lnTo>
                </a:path>
                <a:path w="9781540" h="3618229">
                  <a:moveTo>
                    <a:pt x="1955090" y="3549925"/>
                  </a:moveTo>
                  <a:lnTo>
                    <a:pt x="1955090" y="3563080"/>
                  </a:lnTo>
                </a:path>
                <a:path w="9781540" h="3618229">
                  <a:moveTo>
                    <a:pt x="1955090" y="3572188"/>
                  </a:moveTo>
                  <a:lnTo>
                    <a:pt x="1955090" y="3594451"/>
                  </a:lnTo>
                </a:path>
                <a:path w="9781540" h="3618229">
                  <a:moveTo>
                    <a:pt x="1955090" y="3603558"/>
                  </a:moveTo>
                  <a:lnTo>
                    <a:pt x="1955090" y="3617726"/>
                  </a:lnTo>
                  <a:lnTo>
                    <a:pt x="1969257" y="3617726"/>
                  </a:lnTo>
                </a:path>
                <a:path w="9781540" h="3618229">
                  <a:moveTo>
                    <a:pt x="1978364" y="3617726"/>
                  </a:moveTo>
                  <a:lnTo>
                    <a:pt x="2000627" y="3617726"/>
                  </a:lnTo>
                </a:path>
                <a:path w="9781540" h="3618229">
                  <a:moveTo>
                    <a:pt x="2009735" y="3617726"/>
                  </a:moveTo>
                  <a:lnTo>
                    <a:pt x="2022890" y="3617726"/>
                  </a:lnTo>
                  <a:lnTo>
                    <a:pt x="2022890" y="3603558"/>
                  </a:lnTo>
                </a:path>
                <a:path w="9781540" h="3618229">
                  <a:moveTo>
                    <a:pt x="2022890" y="3594451"/>
                  </a:moveTo>
                  <a:lnTo>
                    <a:pt x="2022890" y="3572188"/>
                  </a:lnTo>
                </a:path>
                <a:path w="9781540" h="3618229">
                  <a:moveTo>
                    <a:pt x="2022890" y="3563080"/>
                  </a:moveTo>
                  <a:lnTo>
                    <a:pt x="2022890" y="3549925"/>
                  </a:lnTo>
                  <a:lnTo>
                    <a:pt x="2009735" y="3549925"/>
                  </a:lnTo>
                </a:path>
                <a:path w="9781540" h="3618229">
                  <a:moveTo>
                    <a:pt x="2000627" y="3549925"/>
                  </a:moveTo>
                  <a:lnTo>
                    <a:pt x="1978364" y="3549925"/>
                  </a:lnTo>
                </a:path>
                <a:path w="9781540" h="3618229">
                  <a:moveTo>
                    <a:pt x="1969257" y="3549925"/>
                  </a:moveTo>
                  <a:lnTo>
                    <a:pt x="1955090" y="3549925"/>
                  </a:lnTo>
                </a:path>
                <a:path w="9781540" h="3618229">
                  <a:moveTo>
                    <a:pt x="0" y="3223065"/>
                  </a:moveTo>
                  <a:lnTo>
                    <a:pt x="0" y="3236220"/>
                  </a:lnTo>
                </a:path>
                <a:path w="9781540" h="3618229">
                  <a:moveTo>
                    <a:pt x="0" y="3245328"/>
                  </a:moveTo>
                  <a:lnTo>
                    <a:pt x="0" y="3268602"/>
                  </a:lnTo>
                </a:path>
                <a:path w="9781540" h="3618229">
                  <a:moveTo>
                    <a:pt x="0" y="3276698"/>
                  </a:moveTo>
                  <a:lnTo>
                    <a:pt x="0" y="3290865"/>
                  </a:lnTo>
                  <a:lnTo>
                    <a:pt x="14167" y="3290865"/>
                  </a:lnTo>
                </a:path>
                <a:path w="9781540" h="3618229">
                  <a:moveTo>
                    <a:pt x="23274" y="3290865"/>
                  </a:moveTo>
                  <a:lnTo>
                    <a:pt x="45537" y="3290865"/>
                  </a:lnTo>
                </a:path>
                <a:path w="9781540" h="3618229">
                  <a:moveTo>
                    <a:pt x="54645" y="3290865"/>
                  </a:moveTo>
                  <a:lnTo>
                    <a:pt x="67800" y="3290865"/>
                  </a:lnTo>
                  <a:lnTo>
                    <a:pt x="67800" y="3276698"/>
                  </a:lnTo>
                </a:path>
                <a:path w="9781540" h="3618229">
                  <a:moveTo>
                    <a:pt x="67800" y="3268602"/>
                  </a:moveTo>
                  <a:lnTo>
                    <a:pt x="67800" y="3245328"/>
                  </a:lnTo>
                </a:path>
                <a:path w="9781540" h="3618229">
                  <a:moveTo>
                    <a:pt x="67800" y="3236220"/>
                  </a:moveTo>
                  <a:lnTo>
                    <a:pt x="67800" y="3223065"/>
                  </a:lnTo>
                  <a:lnTo>
                    <a:pt x="54645" y="3223065"/>
                  </a:lnTo>
                </a:path>
                <a:path w="9781540" h="3618229">
                  <a:moveTo>
                    <a:pt x="45537" y="3223065"/>
                  </a:moveTo>
                  <a:lnTo>
                    <a:pt x="23274" y="3223065"/>
                  </a:lnTo>
                </a:path>
                <a:path w="9781540" h="3618229">
                  <a:moveTo>
                    <a:pt x="14167" y="3223065"/>
                  </a:moveTo>
                  <a:lnTo>
                    <a:pt x="0" y="3223065"/>
                  </a:lnTo>
                </a:path>
                <a:path w="9781540" h="3618229">
                  <a:moveTo>
                    <a:pt x="0" y="2952874"/>
                  </a:moveTo>
                  <a:lnTo>
                    <a:pt x="0" y="2966029"/>
                  </a:lnTo>
                </a:path>
                <a:path w="9781540" h="3618229">
                  <a:moveTo>
                    <a:pt x="0" y="2975137"/>
                  </a:moveTo>
                  <a:lnTo>
                    <a:pt x="0" y="2997399"/>
                  </a:lnTo>
                </a:path>
                <a:path w="9781540" h="3618229">
                  <a:moveTo>
                    <a:pt x="0" y="3006507"/>
                  </a:moveTo>
                  <a:lnTo>
                    <a:pt x="0" y="3020674"/>
                  </a:lnTo>
                  <a:lnTo>
                    <a:pt x="14167" y="3020674"/>
                  </a:lnTo>
                </a:path>
                <a:path w="9781540" h="3618229">
                  <a:moveTo>
                    <a:pt x="23274" y="3020674"/>
                  </a:moveTo>
                  <a:lnTo>
                    <a:pt x="45537" y="3020674"/>
                  </a:lnTo>
                </a:path>
                <a:path w="9781540" h="3618229">
                  <a:moveTo>
                    <a:pt x="54645" y="3020674"/>
                  </a:moveTo>
                  <a:lnTo>
                    <a:pt x="67800" y="3020674"/>
                  </a:lnTo>
                  <a:lnTo>
                    <a:pt x="67800" y="3006507"/>
                  </a:lnTo>
                </a:path>
                <a:path w="9781540" h="3618229">
                  <a:moveTo>
                    <a:pt x="67800" y="2997399"/>
                  </a:moveTo>
                  <a:lnTo>
                    <a:pt x="67800" y="2975137"/>
                  </a:lnTo>
                </a:path>
                <a:path w="9781540" h="3618229">
                  <a:moveTo>
                    <a:pt x="67800" y="2966029"/>
                  </a:moveTo>
                  <a:lnTo>
                    <a:pt x="67800" y="2952874"/>
                  </a:lnTo>
                  <a:lnTo>
                    <a:pt x="54645" y="2952874"/>
                  </a:lnTo>
                </a:path>
                <a:path w="9781540" h="3618229">
                  <a:moveTo>
                    <a:pt x="45537" y="2952874"/>
                  </a:moveTo>
                  <a:lnTo>
                    <a:pt x="23274" y="2952874"/>
                  </a:lnTo>
                </a:path>
                <a:path w="9781540" h="3618229">
                  <a:moveTo>
                    <a:pt x="14167" y="2952874"/>
                  </a:moveTo>
                  <a:lnTo>
                    <a:pt x="0" y="2952874"/>
                  </a:lnTo>
                </a:path>
                <a:path w="9781540" h="3618229">
                  <a:moveTo>
                    <a:pt x="0" y="2382133"/>
                  </a:moveTo>
                  <a:lnTo>
                    <a:pt x="0" y="2396300"/>
                  </a:lnTo>
                </a:path>
                <a:path w="9781540" h="3618229">
                  <a:moveTo>
                    <a:pt x="0" y="2405408"/>
                  </a:moveTo>
                  <a:lnTo>
                    <a:pt x="0" y="2427671"/>
                  </a:lnTo>
                </a:path>
                <a:path w="9781540" h="3618229">
                  <a:moveTo>
                    <a:pt x="0" y="2436778"/>
                  </a:moveTo>
                  <a:lnTo>
                    <a:pt x="0" y="2449934"/>
                  </a:lnTo>
                  <a:lnTo>
                    <a:pt x="14167" y="2449934"/>
                  </a:lnTo>
                </a:path>
                <a:path w="9781540" h="3618229">
                  <a:moveTo>
                    <a:pt x="23274" y="2449934"/>
                  </a:moveTo>
                  <a:lnTo>
                    <a:pt x="45537" y="2449934"/>
                  </a:lnTo>
                </a:path>
                <a:path w="9781540" h="3618229">
                  <a:moveTo>
                    <a:pt x="54645" y="2449934"/>
                  </a:moveTo>
                  <a:lnTo>
                    <a:pt x="67800" y="2449934"/>
                  </a:lnTo>
                  <a:lnTo>
                    <a:pt x="67800" y="2436778"/>
                  </a:lnTo>
                </a:path>
                <a:path w="9781540" h="3618229">
                  <a:moveTo>
                    <a:pt x="67800" y="2427671"/>
                  </a:moveTo>
                  <a:lnTo>
                    <a:pt x="67800" y="2405408"/>
                  </a:lnTo>
                </a:path>
                <a:path w="9781540" h="3618229">
                  <a:moveTo>
                    <a:pt x="67800" y="2396300"/>
                  </a:moveTo>
                  <a:lnTo>
                    <a:pt x="67800" y="2382133"/>
                  </a:lnTo>
                  <a:lnTo>
                    <a:pt x="54645" y="2382133"/>
                  </a:lnTo>
                </a:path>
                <a:path w="9781540" h="3618229">
                  <a:moveTo>
                    <a:pt x="45537" y="2382133"/>
                  </a:moveTo>
                  <a:lnTo>
                    <a:pt x="23274" y="2382133"/>
                  </a:lnTo>
                </a:path>
                <a:path w="9781540" h="3618229">
                  <a:moveTo>
                    <a:pt x="14167" y="2382133"/>
                  </a:moveTo>
                  <a:lnTo>
                    <a:pt x="0" y="2382133"/>
                  </a:lnTo>
                </a:path>
                <a:path w="9781540" h="3618229">
                  <a:moveTo>
                    <a:pt x="0" y="2111942"/>
                  </a:moveTo>
                  <a:lnTo>
                    <a:pt x="0" y="2125097"/>
                  </a:lnTo>
                </a:path>
                <a:path w="9781540" h="3618229">
                  <a:moveTo>
                    <a:pt x="0" y="2134205"/>
                  </a:moveTo>
                  <a:lnTo>
                    <a:pt x="0" y="2157480"/>
                  </a:lnTo>
                </a:path>
                <a:path w="9781540" h="3618229">
                  <a:moveTo>
                    <a:pt x="0" y="2166587"/>
                  </a:moveTo>
                  <a:lnTo>
                    <a:pt x="0" y="2179743"/>
                  </a:lnTo>
                  <a:lnTo>
                    <a:pt x="14167" y="2179743"/>
                  </a:lnTo>
                </a:path>
                <a:path w="9781540" h="3618229">
                  <a:moveTo>
                    <a:pt x="23274" y="2179743"/>
                  </a:moveTo>
                  <a:lnTo>
                    <a:pt x="45537" y="2179743"/>
                  </a:lnTo>
                </a:path>
                <a:path w="9781540" h="3618229">
                  <a:moveTo>
                    <a:pt x="54645" y="2179743"/>
                  </a:moveTo>
                  <a:lnTo>
                    <a:pt x="67800" y="2179743"/>
                  </a:lnTo>
                  <a:lnTo>
                    <a:pt x="67800" y="2166587"/>
                  </a:lnTo>
                </a:path>
                <a:path w="9781540" h="3618229">
                  <a:moveTo>
                    <a:pt x="67800" y="2157480"/>
                  </a:moveTo>
                  <a:lnTo>
                    <a:pt x="67800" y="2134205"/>
                  </a:lnTo>
                </a:path>
                <a:path w="9781540" h="3618229">
                  <a:moveTo>
                    <a:pt x="67800" y="2125097"/>
                  </a:moveTo>
                  <a:lnTo>
                    <a:pt x="67800" y="2111942"/>
                  </a:lnTo>
                  <a:lnTo>
                    <a:pt x="54645" y="2111942"/>
                  </a:lnTo>
                </a:path>
                <a:path w="9781540" h="3618229">
                  <a:moveTo>
                    <a:pt x="45537" y="2111942"/>
                  </a:moveTo>
                  <a:lnTo>
                    <a:pt x="23274" y="2111942"/>
                  </a:lnTo>
                </a:path>
                <a:path w="9781540" h="3618229">
                  <a:moveTo>
                    <a:pt x="14167" y="2111942"/>
                  </a:moveTo>
                  <a:lnTo>
                    <a:pt x="0" y="2111942"/>
                  </a:lnTo>
                </a:path>
                <a:path w="9781540" h="3618229">
                  <a:moveTo>
                    <a:pt x="0" y="1539178"/>
                  </a:moveTo>
                  <a:lnTo>
                    <a:pt x="0" y="1553345"/>
                  </a:lnTo>
                </a:path>
                <a:path w="9781540" h="3618229">
                  <a:moveTo>
                    <a:pt x="0" y="1562452"/>
                  </a:moveTo>
                  <a:lnTo>
                    <a:pt x="0" y="1584715"/>
                  </a:lnTo>
                </a:path>
                <a:path w="9781540" h="3618229">
                  <a:moveTo>
                    <a:pt x="0" y="1593823"/>
                  </a:moveTo>
                  <a:lnTo>
                    <a:pt x="0" y="1606978"/>
                  </a:lnTo>
                  <a:lnTo>
                    <a:pt x="14167" y="1606978"/>
                  </a:lnTo>
                </a:path>
                <a:path w="9781540" h="3618229">
                  <a:moveTo>
                    <a:pt x="23274" y="1606978"/>
                  </a:moveTo>
                  <a:lnTo>
                    <a:pt x="45537" y="1606978"/>
                  </a:lnTo>
                </a:path>
                <a:path w="9781540" h="3618229">
                  <a:moveTo>
                    <a:pt x="54645" y="1606978"/>
                  </a:moveTo>
                  <a:lnTo>
                    <a:pt x="67800" y="1606978"/>
                  </a:lnTo>
                  <a:lnTo>
                    <a:pt x="67800" y="1593823"/>
                  </a:lnTo>
                </a:path>
                <a:path w="9781540" h="3618229">
                  <a:moveTo>
                    <a:pt x="67800" y="1584715"/>
                  </a:moveTo>
                  <a:lnTo>
                    <a:pt x="67800" y="1562452"/>
                  </a:lnTo>
                </a:path>
                <a:path w="9781540" h="3618229">
                  <a:moveTo>
                    <a:pt x="67800" y="1553345"/>
                  </a:moveTo>
                  <a:lnTo>
                    <a:pt x="67800" y="1539178"/>
                  </a:lnTo>
                  <a:lnTo>
                    <a:pt x="54645" y="1539178"/>
                  </a:lnTo>
                </a:path>
                <a:path w="9781540" h="3618229">
                  <a:moveTo>
                    <a:pt x="45537" y="1539178"/>
                  </a:moveTo>
                  <a:lnTo>
                    <a:pt x="23274" y="1539178"/>
                  </a:lnTo>
                </a:path>
                <a:path w="9781540" h="3618229">
                  <a:moveTo>
                    <a:pt x="14167" y="1539178"/>
                  </a:moveTo>
                  <a:lnTo>
                    <a:pt x="0" y="1539178"/>
                  </a:lnTo>
                </a:path>
                <a:path w="9781540" h="3618229">
                  <a:moveTo>
                    <a:pt x="0" y="1268987"/>
                  </a:moveTo>
                  <a:lnTo>
                    <a:pt x="0" y="1283154"/>
                  </a:lnTo>
                </a:path>
                <a:path w="9781540" h="3618229">
                  <a:moveTo>
                    <a:pt x="0" y="1292261"/>
                  </a:moveTo>
                  <a:lnTo>
                    <a:pt x="0" y="1314524"/>
                  </a:lnTo>
                </a:path>
                <a:path w="9781540" h="3618229">
                  <a:moveTo>
                    <a:pt x="0" y="1323632"/>
                  </a:moveTo>
                  <a:lnTo>
                    <a:pt x="0" y="1336787"/>
                  </a:lnTo>
                  <a:lnTo>
                    <a:pt x="14167" y="1336787"/>
                  </a:lnTo>
                </a:path>
                <a:path w="9781540" h="3618229">
                  <a:moveTo>
                    <a:pt x="23274" y="1336787"/>
                  </a:moveTo>
                  <a:lnTo>
                    <a:pt x="45537" y="1336787"/>
                  </a:lnTo>
                </a:path>
                <a:path w="9781540" h="3618229">
                  <a:moveTo>
                    <a:pt x="54645" y="1336787"/>
                  </a:moveTo>
                  <a:lnTo>
                    <a:pt x="67800" y="1336787"/>
                  </a:lnTo>
                  <a:lnTo>
                    <a:pt x="67800" y="1323632"/>
                  </a:lnTo>
                </a:path>
                <a:path w="9781540" h="3618229">
                  <a:moveTo>
                    <a:pt x="67800" y="1314524"/>
                  </a:moveTo>
                  <a:lnTo>
                    <a:pt x="67800" y="1292261"/>
                  </a:lnTo>
                </a:path>
                <a:path w="9781540" h="3618229">
                  <a:moveTo>
                    <a:pt x="67800" y="1283154"/>
                  </a:moveTo>
                  <a:lnTo>
                    <a:pt x="67800" y="1268987"/>
                  </a:lnTo>
                  <a:lnTo>
                    <a:pt x="54645" y="1268987"/>
                  </a:lnTo>
                </a:path>
                <a:path w="9781540" h="3618229">
                  <a:moveTo>
                    <a:pt x="45537" y="1268987"/>
                  </a:moveTo>
                  <a:lnTo>
                    <a:pt x="23274" y="1268987"/>
                  </a:lnTo>
                </a:path>
                <a:path w="9781540" h="3618229">
                  <a:moveTo>
                    <a:pt x="14167" y="1268987"/>
                  </a:moveTo>
                  <a:lnTo>
                    <a:pt x="0" y="1268987"/>
                  </a:lnTo>
                </a:path>
                <a:path w="9781540" h="3618229">
                  <a:moveTo>
                    <a:pt x="0" y="541393"/>
                  </a:moveTo>
                  <a:lnTo>
                    <a:pt x="0" y="554549"/>
                  </a:lnTo>
                </a:path>
                <a:path w="9781540" h="3618229">
                  <a:moveTo>
                    <a:pt x="0" y="563656"/>
                  </a:moveTo>
                  <a:lnTo>
                    <a:pt x="0" y="585919"/>
                  </a:lnTo>
                </a:path>
                <a:path w="9781540" h="3618229">
                  <a:moveTo>
                    <a:pt x="0" y="595027"/>
                  </a:moveTo>
                  <a:lnTo>
                    <a:pt x="0" y="609194"/>
                  </a:lnTo>
                  <a:lnTo>
                    <a:pt x="14167" y="609194"/>
                  </a:lnTo>
                </a:path>
                <a:path w="9781540" h="3618229">
                  <a:moveTo>
                    <a:pt x="23274" y="609194"/>
                  </a:moveTo>
                  <a:lnTo>
                    <a:pt x="45537" y="609194"/>
                  </a:lnTo>
                </a:path>
                <a:path w="9781540" h="3618229">
                  <a:moveTo>
                    <a:pt x="54645" y="609194"/>
                  </a:moveTo>
                  <a:lnTo>
                    <a:pt x="67800" y="609194"/>
                  </a:lnTo>
                  <a:lnTo>
                    <a:pt x="67800" y="595027"/>
                  </a:lnTo>
                </a:path>
                <a:path w="9781540" h="3618229">
                  <a:moveTo>
                    <a:pt x="67800" y="585919"/>
                  </a:moveTo>
                  <a:lnTo>
                    <a:pt x="67800" y="563656"/>
                  </a:lnTo>
                </a:path>
                <a:path w="9781540" h="3618229">
                  <a:moveTo>
                    <a:pt x="67800" y="554549"/>
                  </a:moveTo>
                  <a:lnTo>
                    <a:pt x="67800" y="541393"/>
                  </a:lnTo>
                  <a:lnTo>
                    <a:pt x="54645" y="541393"/>
                  </a:lnTo>
                </a:path>
                <a:path w="9781540" h="3618229">
                  <a:moveTo>
                    <a:pt x="45537" y="541393"/>
                  </a:moveTo>
                  <a:lnTo>
                    <a:pt x="23274" y="541393"/>
                  </a:lnTo>
                </a:path>
                <a:path w="9781540" h="3618229">
                  <a:moveTo>
                    <a:pt x="14167" y="541393"/>
                  </a:moveTo>
                  <a:lnTo>
                    <a:pt x="0" y="541393"/>
                  </a:lnTo>
                </a:path>
                <a:path w="9781540" h="3618229">
                  <a:moveTo>
                    <a:pt x="0" y="271202"/>
                  </a:moveTo>
                  <a:lnTo>
                    <a:pt x="0" y="284358"/>
                  </a:lnTo>
                </a:path>
                <a:path w="9781540" h="3618229">
                  <a:moveTo>
                    <a:pt x="0" y="293465"/>
                  </a:moveTo>
                  <a:lnTo>
                    <a:pt x="0" y="315728"/>
                  </a:lnTo>
                </a:path>
                <a:path w="9781540" h="3618229">
                  <a:moveTo>
                    <a:pt x="0" y="324836"/>
                  </a:moveTo>
                  <a:lnTo>
                    <a:pt x="0" y="339003"/>
                  </a:lnTo>
                  <a:lnTo>
                    <a:pt x="14167" y="339003"/>
                  </a:lnTo>
                </a:path>
                <a:path w="9781540" h="3618229">
                  <a:moveTo>
                    <a:pt x="23274" y="339003"/>
                  </a:moveTo>
                  <a:lnTo>
                    <a:pt x="45537" y="339003"/>
                  </a:lnTo>
                </a:path>
                <a:path w="9781540" h="3618229">
                  <a:moveTo>
                    <a:pt x="54645" y="339003"/>
                  </a:moveTo>
                  <a:lnTo>
                    <a:pt x="67800" y="339003"/>
                  </a:lnTo>
                  <a:lnTo>
                    <a:pt x="67800" y="324836"/>
                  </a:lnTo>
                </a:path>
                <a:path w="9781540" h="3618229">
                  <a:moveTo>
                    <a:pt x="67800" y="315728"/>
                  </a:moveTo>
                  <a:lnTo>
                    <a:pt x="67800" y="293465"/>
                  </a:lnTo>
                </a:path>
                <a:path w="9781540" h="3618229">
                  <a:moveTo>
                    <a:pt x="67800" y="284358"/>
                  </a:moveTo>
                  <a:lnTo>
                    <a:pt x="67800" y="271202"/>
                  </a:lnTo>
                  <a:lnTo>
                    <a:pt x="54645" y="271202"/>
                  </a:lnTo>
                </a:path>
                <a:path w="9781540" h="3618229">
                  <a:moveTo>
                    <a:pt x="45537" y="271202"/>
                  </a:moveTo>
                  <a:lnTo>
                    <a:pt x="23274" y="271202"/>
                  </a:lnTo>
                </a:path>
                <a:path w="9781540" h="3618229">
                  <a:moveTo>
                    <a:pt x="14167" y="271202"/>
                  </a:moveTo>
                  <a:lnTo>
                    <a:pt x="0" y="271202"/>
                  </a:lnTo>
                </a:path>
                <a:path w="9781540" h="3618229">
                  <a:moveTo>
                    <a:pt x="811584" y="304597"/>
                  </a:moveTo>
                  <a:lnTo>
                    <a:pt x="811584" y="317752"/>
                  </a:lnTo>
                </a:path>
                <a:path w="9781540" h="3618229">
                  <a:moveTo>
                    <a:pt x="811584" y="326860"/>
                  </a:moveTo>
                  <a:lnTo>
                    <a:pt x="811584" y="350135"/>
                  </a:lnTo>
                </a:path>
                <a:path w="9781540" h="3618229">
                  <a:moveTo>
                    <a:pt x="811584" y="359242"/>
                  </a:moveTo>
                  <a:lnTo>
                    <a:pt x="811584" y="372398"/>
                  </a:lnTo>
                  <a:lnTo>
                    <a:pt x="825752" y="372398"/>
                  </a:lnTo>
                </a:path>
                <a:path w="9781540" h="3618229">
                  <a:moveTo>
                    <a:pt x="833847" y="372398"/>
                  </a:moveTo>
                  <a:lnTo>
                    <a:pt x="857122" y="372398"/>
                  </a:lnTo>
                </a:path>
                <a:path w="9781540" h="3618229">
                  <a:moveTo>
                    <a:pt x="866230" y="372398"/>
                  </a:moveTo>
                  <a:lnTo>
                    <a:pt x="879385" y="372398"/>
                  </a:lnTo>
                  <a:lnTo>
                    <a:pt x="879385" y="359242"/>
                  </a:lnTo>
                </a:path>
                <a:path w="9781540" h="3618229">
                  <a:moveTo>
                    <a:pt x="879385" y="350135"/>
                  </a:moveTo>
                  <a:lnTo>
                    <a:pt x="879385" y="326860"/>
                  </a:lnTo>
                </a:path>
                <a:path w="9781540" h="3618229">
                  <a:moveTo>
                    <a:pt x="879385" y="317752"/>
                  </a:moveTo>
                  <a:lnTo>
                    <a:pt x="879385" y="304597"/>
                  </a:lnTo>
                  <a:lnTo>
                    <a:pt x="866230" y="304597"/>
                  </a:lnTo>
                </a:path>
                <a:path w="9781540" h="3618229">
                  <a:moveTo>
                    <a:pt x="857122" y="304597"/>
                  </a:moveTo>
                  <a:lnTo>
                    <a:pt x="833847" y="304597"/>
                  </a:lnTo>
                </a:path>
                <a:path w="9781540" h="3618229">
                  <a:moveTo>
                    <a:pt x="825752" y="304597"/>
                  </a:moveTo>
                  <a:lnTo>
                    <a:pt x="811584" y="304597"/>
                  </a:lnTo>
                </a:path>
                <a:path w="9781540" h="3618229">
                  <a:moveTo>
                    <a:pt x="811584" y="34406"/>
                  </a:moveTo>
                  <a:lnTo>
                    <a:pt x="811584" y="47561"/>
                  </a:lnTo>
                </a:path>
                <a:path w="9781540" h="3618229">
                  <a:moveTo>
                    <a:pt x="811584" y="56669"/>
                  </a:moveTo>
                  <a:lnTo>
                    <a:pt x="811584" y="78932"/>
                  </a:lnTo>
                </a:path>
                <a:path w="9781540" h="3618229">
                  <a:moveTo>
                    <a:pt x="811584" y="88039"/>
                  </a:moveTo>
                  <a:lnTo>
                    <a:pt x="811584" y="102207"/>
                  </a:lnTo>
                  <a:lnTo>
                    <a:pt x="825752" y="102207"/>
                  </a:lnTo>
                </a:path>
                <a:path w="9781540" h="3618229">
                  <a:moveTo>
                    <a:pt x="833847" y="102207"/>
                  </a:moveTo>
                  <a:lnTo>
                    <a:pt x="857122" y="102207"/>
                  </a:lnTo>
                </a:path>
                <a:path w="9781540" h="3618229">
                  <a:moveTo>
                    <a:pt x="866230" y="102207"/>
                  </a:moveTo>
                  <a:lnTo>
                    <a:pt x="879385" y="102207"/>
                  </a:lnTo>
                  <a:lnTo>
                    <a:pt x="879385" y="88039"/>
                  </a:lnTo>
                </a:path>
                <a:path w="9781540" h="3618229">
                  <a:moveTo>
                    <a:pt x="879385" y="78932"/>
                  </a:moveTo>
                  <a:lnTo>
                    <a:pt x="879385" y="56669"/>
                  </a:lnTo>
                </a:path>
                <a:path w="9781540" h="3618229">
                  <a:moveTo>
                    <a:pt x="879385" y="47561"/>
                  </a:moveTo>
                  <a:lnTo>
                    <a:pt x="879385" y="34406"/>
                  </a:lnTo>
                  <a:lnTo>
                    <a:pt x="866230" y="34406"/>
                  </a:lnTo>
                </a:path>
                <a:path w="9781540" h="3618229">
                  <a:moveTo>
                    <a:pt x="857122" y="34406"/>
                  </a:moveTo>
                  <a:lnTo>
                    <a:pt x="833847" y="34406"/>
                  </a:lnTo>
                </a:path>
                <a:path w="9781540" h="3618229">
                  <a:moveTo>
                    <a:pt x="825752" y="34406"/>
                  </a:moveTo>
                  <a:lnTo>
                    <a:pt x="811584" y="34406"/>
                  </a:lnTo>
                </a:path>
                <a:path w="9781540" h="3618229">
                  <a:moveTo>
                    <a:pt x="1408636" y="34406"/>
                  </a:moveTo>
                  <a:lnTo>
                    <a:pt x="1408636" y="47561"/>
                  </a:lnTo>
                </a:path>
                <a:path w="9781540" h="3618229">
                  <a:moveTo>
                    <a:pt x="1408636" y="56669"/>
                  </a:moveTo>
                  <a:lnTo>
                    <a:pt x="1408636" y="78932"/>
                  </a:lnTo>
                </a:path>
                <a:path w="9781540" h="3618229">
                  <a:moveTo>
                    <a:pt x="1408636" y="88039"/>
                  </a:moveTo>
                  <a:lnTo>
                    <a:pt x="1408636" y="102207"/>
                  </a:lnTo>
                  <a:lnTo>
                    <a:pt x="1422803" y="102207"/>
                  </a:lnTo>
                </a:path>
                <a:path w="9781540" h="3618229">
                  <a:moveTo>
                    <a:pt x="1431911" y="102207"/>
                  </a:moveTo>
                  <a:lnTo>
                    <a:pt x="1454174" y="102207"/>
                  </a:lnTo>
                </a:path>
                <a:path w="9781540" h="3618229">
                  <a:moveTo>
                    <a:pt x="1463281" y="102207"/>
                  </a:moveTo>
                  <a:lnTo>
                    <a:pt x="1476437" y="102207"/>
                  </a:lnTo>
                  <a:lnTo>
                    <a:pt x="1476437" y="88039"/>
                  </a:lnTo>
                </a:path>
                <a:path w="9781540" h="3618229">
                  <a:moveTo>
                    <a:pt x="1476437" y="78932"/>
                  </a:moveTo>
                  <a:lnTo>
                    <a:pt x="1476437" y="56669"/>
                  </a:lnTo>
                </a:path>
                <a:path w="9781540" h="3618229">
                  <a:moveTo>
                    <a:pt x="1476437" y="47561"/>
                  </a:moveTo>
                  <a:lnTo>
                    <a:pt x="1476437" y="34406"/>
                  </a:lnTo>
                  <a:lnTo>
                    <a:pt x="1463281" y="34406"/>
                  </a:lnTo>
                </a:path>
                <a:path w="9781540" h="3618229">
                  <a:moveTo>
                    <a:pt x="1454174" y="34406"/>
                  </a:moveTo>
                  <a:lnTo>
                    <a:pt x="1431911" y="34406"/>
                  </a:lnTo>
                </a:path>
                <a:path w="9781540" h="3618229">
                  <a:moveTo>
                    <a:pt x="1422803" y="34406"/>
                  </a:moveTo>
                  <a:lnTo>
                    <a:pt x="1408636" y="34406"/>
                  </a:lnTo>
                </a:path>
                <a:path w="9781540" h="3618229">
                  <a:moveTo>
                    <a:pt x="1679839" y="34406"/>
                  </a:moveTo>
                  <a:lnTo>
                    <a:pt x="1679839" y="47561"/>
                  </a:lnTo>
                </a:path>
                <a:path w="9781540" h="3618229">
                  <a:moveTo>
                    <a:pt x="1679839" y="56669"/>
                  </a:moveTo>
                  <a:lnTo>
                    <a:pt x="1679839" y="78932"/>
                  </a:lnTo>
                </a:path>
                <a:path w="9781540" h="3618229">
                  <a:moveTo>
                    <a:pt x="1679839" y="88039"/>
                  </a:moveTo>
                  <a:lnTo>
                    <a:pt x="1679839" y="102207"/>
                  </a:lnTo>
                  <a:lnTo>
                    <a:pt x="1692994" y="102207"/>
                  </a:lnTo>
                </a:path>
                <a:path w="9781540" h="3618229">
                  <a:moveTo>
                    <a:pt x="1702102" y="102207"/>
                  </a:moveTo>
                  <a:lnTo>
                    <a:pt x="1724365" y="102207"/>
                  </a:lnTo>
                </a:path>
                <a:path w="9781540" h="3618229">
                  <a:moveTo>
                    <a:pt x="1733472" y="102207"/>
                  </a:moveTo>
                  <a:lnTo>
                    <a:pt x="1746628" y="102207"/>
                  </a:lnTo>
                  <a:lnTo>
                    <a:pt x="1746628" y="88039"/>
                  </a:lnTo>
                </a:path>
                <a:path w="9781540" h="3618229">
                  <a:moveTo>
                    <a:pt x="1746628" y="78932"/>
                  </a:moveTo>
                  <a:lnTo>
                    <a:pt x="1746628" y="56669"/>
                  </a:lnTo>
                </a:path>
                <a:path w="9781540" h="3618229">
                  <a:moveTo>
                    <a:pt x="1746628" y="47561"/>
                  </a:moveTo>
                  <a:lnTo>
                    <a:pt x="1746628" y="34406"/>
                  </a:lnTo>
                  <a:lnTo>
                    <a:pt x="1733472" y="34406"/>
                  </a:lnTo>
                </a:path>
                <a:path w="9781540" h="3618229">
                  <a:moveTo>
                    <a:pt x="1724365" y="34406"/>
                  </a:moveTo>
                  <a:lnTo>
                    <a:pt x="1702102" y="34406"/>
                  </a:lnTo>
                </a:path>
                <a:path w="9781540" h="3618229">
                  <a:moveTo>
                    <a:pt x="1692994" y="34406"/>
                  </a:moveTo>
                  <a:lnTo>
                    <a:pt x="1679839" y="34406"/>
                  </a:lnTo>
                </a:path>
                <a:path w="9781540" h="3618229">
                  <a:moveTo>
                    <a:pt x="2299153" y="0"/>
                  </a:moveTo>
                  <a:lnTo>
                    <a:pt x="2299153" y="14167"/>
                  </a:lnTo>
                </a:path>
                <a:path w="9781540" h="3618229">
                  <a:moveTo>
                    <a:pt x="2299153" y="23274"/>
                  </a:moveTo>
                  <a:lnTo>
                    <a:pt x="2299153" y="45537"/>
                  </a:lnTo>
                </a:path>
                <a:path w="9781540" h="3618229">
                  <a:moveTo>
                    <a:pt x="2299153" y="54645"/>
                  </a:moveTo>
                  <a:lnTo>
                    <a:pt x="2299153" y="67800"/>
                  </a:lnTo>
                  <a:lnTo>
                    <a:pt x="2312308" y="67800"/>
                  </a:lnTo>
                </a:path>
                <a:path w="9781540" h="3618229">
                  <a:moveTo>
                    <a:pt x="2321416" y="67800"/>
                  </a:moveTo>
                  <a:lnTo>
                    <a:pt x="2344691" y="67800"/>
                  </a:lnTo>
                </a:path>
                <a:path w="9781540" h="3618229">
                  <a:moveTo>
                    <a:pt x="2352786" y="67800"/>
                  </a:moveTo>
                  <a:lnTo>
                    <a:pt x="2366954" y="67800"/>
                  </a:lnTo>
                  <a:lnTo>
                    <a:pt x="2366954" y="54645"/>
                  </a:lnTo>
                </a:path>
                <a:path w="9781540" h="3618229">
                  <a:moveTo>
                    <a:pt x="2366954" y="45537"/>
                  </a:moveTo>
                  <a:lnTo>
                    <a:pt x="2366954" y="23274"/>
                  </a:lnTo>
                </a:path>
                <a:path w="9781540" h="3618229">
                  <a:moveTo>
                    <a:pt x="2366954" y="14167"/>
                  </a:moveTo>
                  <a:lnTo>
                    <a:pt x="2366954" y="0"/>
                  </a:lnTo>
                  <a:lnTo>
                    <a:pt x="2352786" y="0"/>
                  </a:lnTo>
                </a:path>
                <a:path w="9781540" h="3618229">
                  <a:moveTo>
                    <a:pt x="2344691" y="0"/>
                  </a:moveTo>
                  <a:lnTo>
                    <a:pt x="2321416" y="0"/>
                  </a:lnTo>
                </a:path>
                <a:path w="9781540" h="3618229">
                  <a:moveTo>
                    <a:pt x="2312308" y="0"/>
                  </a:moveTo>
                  <a:lnTo>
                    <a:pt x="2299153" y="0"/>
                  </a:lnTo>
                </a:path>
                <a:path w="9781540" h="3618229">
                  <a:moveTo>
                    <a:pt x="2299153" y="271202"/>
                  </a:moveTo>
                  <a:lnTo>
                    <a:pt x="2299153" y="284358"/>
                  </a:lnTo>
                </a:path>
                <a:path w="9781540" h="3618229">
                  <a:moveTo>
                    <a:pt x="2299153" y="293465"/>
                  </a:moveTo>
                  <a:lnTo>
                    <a:pt x="2299153" y="315728"/>
                  </a:lnTo>
                </a:path>
                <a:path w="9781540" h="3618229">
                  <a:moveTo>
                    <a:pt x="2299153" y="324836"/>
                  </a:moveTo>
                  <a:lnTo>
                    <a:pt x="2299153" y="339003"/>
                  </a:lnTo>
                  <a:lnTo>
                    <a:pt x="2312308" y="339003"/>
                  </a:lnTo>
                </a:path>
                <a:path w="9781540" h="3618229">
                  <a:moveTo>
                    <a:pt x="2321416" y="339003"/>
                  </a:moveTo>
                  <a:lnTo>
                    <a:pt x="2344691" y="339003"/>
                  </a:lnTo>
                </a:path>
                <a:path w="9781540" h="3618229">
                  <a:moveTo>
                    <a:pt x="2352786" y="339003"/>
                  </a:moveTo>
                  <a:lnTo>
                    <a:pt x="2366954" y="339003"/>
                  </a:lnTo>
                  <a:lnTo>
                    <a:pt x="2366954" y="324836"/>
                  </a:lnTo>
                </a:path>
                <a:path w="9781540" h="3618229">
                  <a:moveTo>
                    <a:pt x="2366954" y="315728"/>
                  </a:moveTo>
                  <a:lnTo>
                    <a:pt x="2366954" y="293465"/>
                  </a:lnTo>
                </a:path>
                <a:path w="9781540" h="3618229">
                  <a:moveTo>
                    <a:pt x="2366954" y="284358"/>
                  </a:moveTo>
                  <a:lnTo>
                    <a:pt x="2366954" y="271202"/>
                  </a:lnTo>
                  <a:lnTo>
                    <a:pt x="2352786" y="271202"/>
                  </a:lnTo>
                </a:path>
                <a:path w="9781540" h="3618229">
                  <a:moveTo>
                    <a:pt x="2344691" y="271202"/>
                  </a:moveTo>
                  <a:lnTo>
                    <a:pt x="2321416" y="271202"/>
                  </a:lnTo>
                </a:path>
                <a:path w="9781540" h="3618229">
                  <a:moveTo>
                    <a:pt x="2312308" y="271202"/>
                  </a:moveTo>
                  <a:lnTo>
                    <a:pt x="2299153" y="271202"/>
                  </a:lnTo>
                </a:path>
                <a:path w="9781540" h="3618229">
                  <a:moveTo>
                    <a:pt x="2935670" y="34406"/>
                  </a:moveTo>
                  <a:lnTo>
                    <a:pt x="2935670" y="47561"/>
                  </a:lnTo>
                </a:path>
                <a:path w="9781540" h="3618229">
                  <a:moveTo>
                    <a:pt x="2935670" y="56669"/>
                  </a:moveTo>
                  <a:lnTo>
                    <a:pt x="2935670" y="78932"/>
                  </a:lnTo>
                </a:path>
                <a:path w="9781540" h="3618229">
                  <a:moveTo>
                    <a:pt x="2935670" y="88039"/>
                  </a:moveTo>
                  <a:lnTo>
                    <a:pt x="2935670" y="102207"/>
                  </a:lnTo>
                  <a:lnTo>
                    <a:pt x="2948826" y="102207"/>
                  </a:lnTo>
                </a:path>
                <a:path w="9781540" h="3618229">
                  <a:moveTo>
                    <a:pt x="2957933" y="102207"/>
                  </a:moveTo>
                  <a:lnTo>
                    <a:pt x="2981208" y="102207"/>
                  </a:lnTo>
                </a:path>
                <a:path w="9781540" h="3618229">
                  <a:moveTo>
                    <a:pt x="2990316" y="102207"/>
                  </a:moveTo>
                  <a:lnTo>
                    <a:pt x="3003471" y="102207"/>
                  </a:lnTo>
                  <a:lnTo>
                    <a:pt x="3003471" y="88039"/>
                  </a:lnTo>
                </a:path>
                <a:path w="9781540" h="3618229">
                  <a:moveTo>
                    <a:pt x="3003471" y="78932"/>
                  </a:moveTo>
                  <a:lnTo>
                    <a:pt x="3003471" y="56669"/>
                  </a:lnTo>
                </a:path>
                <a:path w="9781540" h="3618229">
                  <a:moveTo>
                    <a:pt x="3003471" y="47561"/>
                  </a:moveTo>
                  <a:lnTo>
                    <a:pt x="3003471" y="34406"/>
                  </a:lnTo>
                  <a:lnTo>
                    <a:pt x="2990316" y="34406"/>
                  </a:lnTo>
                </a:path>
                <a:path w="9781540" h="3618229">
                  <a:moveTo>
                    <a:pt x="2981208" y="34406"/>
                  </a:moveTo>
                  <a:lnTo>
                    <a:pt x="2957933" y="34406"/>
                  </a:lnTo>
                </a:path>
                <a:path w="9781540" h="3618229">
                  <a:moveTo>
                    <a:pt x="2948826" y="34406"/>
                  </a:moveTo>
                  <a:lnTo>
                    <a:pt x="2935670" y="34406"/>
                  </a:lnTo>
                </a:path>
                <a:path w="9781540" h="3618229">
                  <a:moveTo>
                    <a:pt x="3586355" y="34406"/>
                  </a:moveTo>
                  <a:lnTo>
                    <a:pt x="3586355" y="47561"/>
                  </a:lnTo>
                </a:path>
                <a:path w="9781540" h="3618229">
                  <a:moveTo>
                    <a:pt x="3586355" y="56669"/>
                  </a:moveTo>
                  <a:lnTo>
                    <a:pt x="3586355" y="78932"/>
                  </a:lnTo>
                </a:path>
                <a:path w="9781540" h="3618229">
                  <a:moveTo>
                    <a:pt x="3586355" y="88039"/>
                  </a:moveTo>
                  <a:lnTo>
                    <a:pt x="3586355" y="102207"/>
                  </a:lnTo>
                  <a:lnTo>
                    <a:pt x="3599511" y="102207"/>
                  </a:lnTo>
                </a:path>
                <a:path w="9781540" h="3618229">
                  <a:moveTo>
                    <a:pt x="3608618" y="102207"/>
                  </a:moveTo>
                  <a:lnTo>
                    <a:pt x="3630881" y="102207"/>
                  </a:lnTo>
                </a:path>
                <a:path w="9781540" h="3618229">
                  <a:moveTo>
                    <a:pt x="3639989" y="102207"/>
                  </a:moveTo>
                  <a:lnTo>
                    <a:pt x="3653144" y="102207"/>
                  </a:lnTo>
                  <a:lnTo>
                    <a:pt x="3653144" y="88039"/>
                  </a:lnTo>
                </a:path>
                <a:path w="9781540" h="3618229">
                  <a:moveTo>
                    <a:pt x="3653144" y="78932"/>
                  </a:moveTo>
                  <a:lnTo>
                    <a:pt x="3653144" y="56669"/>
                  </a:lnTo>
                </a:path>
                <a:path w="9781540" h="3618229">
                  <a:moveTo>
                    <a:pt x="3653144" y="47561"/>
                  </a:moveTo>
                  <a:lnTo>
                    <a:pt x="3653144" y="34406"/>
                  </a:lnTo>
                  <a:lnTo>
                    <a:pt x="3639989" y="34406"/>
                  </a:lnTo>
                </a:path>
                <a:path w="9781540" h="3618229">
                  <a:moveTo>
                    <a:pt x="3630881" y="34406"/>
                  </a:moveTo>
                  <a:lnTo>
                    <a:pt x="3608618" y="34406"/>
                  </a:lnTo>
                </a:path>
                <a:path w="9781540" h="3618229">
                  <a:moveTo>
                    <a:pt x="3599511" y="34406"/>
                  </a:moveTo>
                  <a:lnTo>
                    <a:pt x="3586355" y="34406"/>
                  </a:lnTo>
                </a:path>
                <a:path w="9781540" h="3618229">
                  <a:moveTo>
                    <a:pt x="3856546" y="34406"/>
                  </a:moveTo>
                  <a:lnTo>
                    <a:pt x="3856546" y="47561"/>
                  </a:lnTo>
                </a:path>
                <a:path w="9781540" h="3618229">
                  <a:moveTo>
                    <a:pt x="3856546" y="56669"/>
                  </a:moveTo>
                  <a:lnTo>
                    <a:pt x="3856546" y="78932"/>
                  </a:lnTo>
                </a:path>
                <a:path w="9781540" h="3618229">
                  <a:moveTo>
                    <a:pt x="3856546" y="88039"/>
                  </a:moveTo>
                  <a:lnTo>
                    <a:pt x="3856546" y="102207"/>
                  </a:lnTo>
                  <a:lnTo>
                    <a:pt x="3869702" y="102207"/>
                  </a:lnTo>
                </a:path>
                <a:path w="9781540" h="3618229">
                  <a:moveTo>
                    <a:pt x="3878809" y="102207"/>
                  </a:moveTo>
                  <a:lnTo>
                    <a:pt x="3901072" y="102207"/>
                  </a:lnTo>
                </a:path>
                <a:path w="9781540" h="3618229">
                  <a:moveTo>
                    <a:pt x="3910180" y="102207"/>
                  </a:moveTo>
                  <a:lnTo>
                    <a:pt x="3924347" y="102207"/>
                  </a:lnTo>
                  <a:lnTo>
                    <a:pt x="3924347" y="88039"/>
                  </a:lnTo>
                </a:path>
                <a:path w="9781540" h="3618229">
                  <a:moveTo>
                    <a:pt x="3924347" y="78932"/>
                  </a:moveTo>
                  <a:lnTo>
                    <a:pt x="3924347" y="56669"/>
                  </a:lnTo>
                </a:path>
                <a:path w="9781540" h="3618229">
                  <a:moveTo>
                    <a:pt x="3924347" y="47561"/>
                  </a:moveTo>
                  <a:lnTo>
                    <a:pt x="3924347" y="34406"/>
                  </a:lnTo>
                  <a:lnTo>
                    <a:pt x="3910180" y="34406"/>
                  </a:lnTo>
                </a:path>
                <a:path w="9781540" h="3618229">
                  <a:moveTo>
                    <a:pt x="3901072" y="34406"/>
                  </a:moveTo>
                  <a:lnTo>
                    <a:pt x="3878809" y="34406"/>
                  </a:lnTo>
                </a:path>
                <a:path w="9781540" h="3618229">
                  <a:moveTo>
                    <a:pt x="3869702" y="34406"/>
                  </a:moveTo>
                  <a:lnTo>
                    <a:pt x="3856546" y="34406"/>
                  </a:lnTo>
                </a:path>
                <a:path w="9781540" h="3618229">
                  <a:moveTo>
                    <a:pt x="4452586" y="34406"/>
                  </a:moveTo>
                  <a:lnTo>
                    <a:pt x="4452586" y="47561"/>
                  </a:lnTo>
                </a:path>
                <a:path w="9781540" h="3618229">
                  <a:moveTo>
                    <a:pt x="4452586" y="56669"/>
                  </a:moveTo>
                  <a:lnTo>
                    <a:pt x="4452586" y="78932"/>
                  </a:lnTo>
                </a:path>
                <a:path w="9781540" h="3618229">
                  <a:moveTo>
                    <a:pt x="4452586" y="88039"/>
                  </a:moveTo>
                  <a:lnTo>
                    <a:pt x="4452586" y="102207"/>
                  </a:lnTo>
                  <a:lnTo>
                    <a:pt x="4465741" y="102207"/>
                  </a:lnTo>
                </a:path>
                <a:path w="9781540" h="3618229">
                  <a:moveTo>
                    <a:pt x="4474848" y="102207"/>
                  </a:moveTo>
                  <a:lnTo>
                    <a:pt x="4497111" y="102207"/>
                  </a:lnTo>
                </a:path>
                <a:path w="9781540" h="3618229">
                  <a:moveTo>
                    <a:pt x="4506219" y="102207"/>
                  </a:moveTo>
                  <a:lnTo>
                    <a:pt x="4520386" y="102207"/>
                  </a:lnTo>
                  <a:lnTo>
                    <a:pt x="4520386" y="88039"/>
                  </a:lnTo>
                </a:path>
                <a:path w="9781540" h="3618229">
                  <a:moveTo>
                    <a:pt x="4520386" y="78932"/>
                  </a:moveTo>
                  <a:lnTo>
                    <a:pt x="4520386" y="56669"/>
                  </a:lnTo>
                </a:path>
                <a:path w="9781540" h="3618229">
                  <a:moveTo>
                    <a:pt x="4520386" y="47561"/>
                  </a:moveTo>
                  <a:lnTo>
                    <a:pt x="4520386" y="34406"/>
                  </a:lnTo>
                  <a:lnTo>
                    <a:pt x="4506219" y="34406"/>
                  </a:lnTo>
                </a:path>
                <a:path w="9781540" h="3618229">
                  <a:moveTo>
                    <a:pt x="4497111" y="34406"/>
                  </a:moveTo>
                  <a:lnTo>
                    <a:pt x="4474848" y="34406"/>
                  </a:lnTo>
                </a:path>
                <a:path w="9781540" h="3618229">
                  <a:moveTo>
                    <a:pt x="4465741" y="34406"/>
                  </a:moveTo>
                  <a:lnTo>
                    <a:pt x="4452586" y="34406"/>
                  </a:lnTo>
                </a:path>
                <a:path w="9781540" h="3618229">
                  <a:moveTo>
                    <a:pt x="4674203" y="880397"/>
                  </a:moveTo>
                  <a:lnTo>
                    <a:pt x="4674203" y="893553"/>
                  </a:lnTo>
                </a:path>
                <a:path w="9781540" h="3618229">
                  <a:moveTo>
                    <a:pt x="4674203" y="902660"/>
                  </a:moveTo>
                  <a:lnTo>
                    <a:pt x="4674203" y="925935"/>
                  </a:lnTo>
                </a:path>
                <a:path w="9781540" h="3618229">
                  <a:moveTo>
                    <a:pt x="4674203" y="935043"/>
                  </a:moveTo>
                  <a:lnTo>
                    <a:pt x="4674203" y="948198"/>
                  </a:lnTo>
                  <a:lnTo>
                    <a:pt x="4688370" y="948198"/>
                  </a:lnTo>
                </a:path>
                <a:path w="9781540" h="3618229">
                  <a:moveTo>
                    <a:pt x="4697478" y="948198"/>
                  </a:moveTo>
                  <a:lnTo>
                    <a:pt x="4719741" y="948198"/>
                  </a:lnTo>
                </a:path>
                <a:path w="9781540" h="3618229">
                  <a:moveTo>
                    <a:pt x="4728848" y="948198"/>
                  </a:moveTo>
                  <a:lnTo>
                    <a:pt x="4742004" y="948198"/>
                  </a:lnTo>
                  <a:lnTo>
                    <a:pt x="4742004" y="935043"/>
                  </a:lnTo>
                </a:path>
                <a:path w="9781540" h="3618229">
                  <a:moveTo>
                    <a:pt x="4742004" y="925935"/>
                  </a:moveTo>
                  <a:lnTo>
                    <a:pt x="4742004" y="902660"/>
                  </a:lnTo>
                </a:path>
                <a:path w="9781540" h="3618229">
                  <a:moveTo>
                    <a:pt x="4742004" y="893553"/>
                  </a:moveTo>
                  <a:lnTo>
                    <a:pt x="4742004" y="880397"/>
                  </a:lnTo>
                  <a:lnTo>
                    <a:pt x="4728848" y="880397"/>
                  </a:lnTo>
                </a:path>
                <a:path w="9781540" h="3618229">
                  <a:moveTo>
                    <a:pt x="4719741" y="880397"/>
                  </a:moveTo>
                  <a:lnTo>
                    <a:pt x="4697478" y="880397"/>
                  </a:lnTo>
                </a:path>
                <a:path w="9781540" h="3618229">
                  <a:moveTo>
                    <a:pt x="4688370" y="880397"/>
                  </a:moveTo>
                  <a:lnTo>
                    <a:pt x="4674203" y="880397"/>
                  </a:lnTo>
                </a:path>
                <a:path w="9781540" h="3618229">
                  <a:moveTo>
                    <a:pt x="4674203" y="1150588"/>
                  </a:moveTo>
                  <a:lnTo>
                    <a:pt x="4674203" y="1164756"/>
                  </a:lnTo>
                </a:path>
                <a:path w="9781540" h="3618229">
                  <a:moveTo>
                    <a:pt x="4674203" y="1173863"/>
                  </a:moveTo>
                  <a:lnTo>
                    <a:pt x="4674203" y="1196126"/>
                  </a:lnTo>
                </a:path>
                <a:path w="9781540" h="3618229">
                  <a:moveTo>
                    <a:pt x="4674203" y="1205234"/>
                  </a:moveTo>
                  <a:lnTo>
                    <a:pt x="4674203" y="1218389"/>
                  </a:lnTo>
                  <a:lnTo>
                    <a:pt x="4688370" y="1218389"/>
                  </a:lnTo>
                </a:path>
                <a:path w="9781540" h="3618229">
                  <a:moveTo>
                    <a:pt x="4697478" y="1218389"/>
                  </a:moveTo>
                  <a:lnTo>
                    <a:pt x="4719741" y="1218389"/>
                  </a:lnTo>
                </a:path>
                <a:path w="9781540" h="3618229">
                  <a:moveTo>
                    <a:pt x="4728848" y="1218389"/>
                  </a:moveTo>
                  <a:lnTo>
                    <a:pt x="4742004" y="1218389"/>
                  </a:lnTo>
                  <a:lnTo>
                    <a:pt x="4742004" y="1205234"/>
                  </a:lnTo>
                </a:path>
                <a:path w="9781540" h="3618229">
                  <a:moveTo>
                    <a:pt x="4742004" y="1196126"/>
                  </a:moveTo>
                  <a:lnTo>
                    <a:pt x="4742004" y="1173863"/>
                  </a:lnTo>
                </a:path>
                <a:path w="9781540" h="3618229">
                  <a:moveTo>
                    <a:pt x="4742004" y="1164756"/>
                  </a:moveTo>
                  <a:lnTo>
                    <a:pt x="4742004" y="1150588"/>
                  </a:lnTo>
                  <a:lnTo>
                    <a:pt x="4728848" y="1150588"/>
                  </a:lnTo>
                </a:path>
                <a:path w="9781540" h="3618229">
                  <a:moveTo>
                    <a:pt x="4719741" y="1150588"/>
                  </a:moveTo>
                  <a:lnTo>
                    <a:pt x="4697478" y="1150588"/>
                  </a:lnTo>
                </a:path>
                <a:path w="9781540" h="3618229">
                  <a:moveTo>
                    <a:pt x="4688370" y="1150588"/>
                  </a:moveTo>
                  <a:lnTo>
                    <a:pt x="4674203" y="1150588"/>
                  </a:lnTo>
                </a:path>
                <a:path w="9781540" h="3618229">
                  <a:moveTo>
                    <a:pt x="4721765" y="1409648"/>
                  </a:moveTo>
                  <a:lnTo>
                    <a:pt x="4721765" y="1423815"/>
                  </a:lnTo>
                </a:path>
                <a:path w="9781540" h="3618229">
                  <a:moveTo>
                    <a:pt x="4721765" y="1432923"/>
                  </a:moveTo>
                  <a:lnTo>
                    <a:pt x="4721765" y="1455186"/>
                  </a:lnTo>
                </a:path>
                <a:path w="9781540" h="3618229">
                  <a:moveTo>
                    <a:pt x="4721765" y="1464293"/>
                  </a:moveTo>
                  <a:lnTo>
                    <a:pt x="4721765" y="1477448"/>
                  </a:lnTo>
                  <a:lnTo>
                    <a:pt x="4734920" y="1477448"/>
                  </a:lnTo>
                </a:path>
                <a:path w="9781540" h="3618229">
                  <a:moveTo>
                    <a:pt x="4744028" y="1477448"/>
                  </a:moveTo>
                  <a:lnTo>
                    <a:pt x="4767302" y="1477448"/>
                  </a:lnTo>
                </a:path>
                <a:path w="9781540" h="3618229">
                  <a:moveTo>
                    <a:pt x="4775398" y="1477448"/>
                  </a:moveTo>
                  <a:lnTo>
                    <a:pt x="4789565" y="1477448"/>
                  </a:lnTo>
                  <a:lnTo>
                    <a:pt x="4789565" y="1464293"/>
                  </a:lnTo>
                </a:path>
                <a:path w="9781540" h="3618229">
                  <a:moveTo>
                    <a:pt x="4789565" y="1455186"/>
                  </a:moveTo>
                  <a:lnTo>
                    <a:pt x="4789565" y="1432923"/>
                  </a:lnTo>
                </a:path>
                <a:path w="9781540" h="3618229">
                  <a:moveTo>
                    <a:pt x="4789565" y="1423815"/>
                  </a:moveTo>
                  <a:lnTo>
                    <a:pt x="4789565" y="1409648"/>
                  </a:lnTo>
                  <a:lnTo>
                    <a:pt x="4775398" y="1409648"/>
                  </a:lnTo>
                </a:path>
                <a:path w="9781540" h="3618229">
                  <a:moveTo>
                    <a:pt x="4767302" y="1409648"/>
                  </a:moveTo>
                  <a:lnTo>
                    <a:pt x="4744028" y="1409648"/>
                  </a:lnTo>
                </a:path>
                <a:path w="9781540" h="3618229">
                  <a:moveTo>
                    <a:pt x="4734920" y="1409648"/>
                  </a:moveTo>
                  <a:lnTo>
                    <a:pt x="4721765" y="1409648"/>
                  </a:lnTo>
                </a:path>
                <a:path w="9781540" h="3618229">
                  <a:moveTo>
                    <a:pt x="4721765" y="1680851"/>
                  </a:moveTo>
                  <a:lnTo>
                    <a:pt x="4721765" y="1694006"/>
                  </a:lnTo>
                </a:path>
                <a:path w="9781540" h="3618229">
                  <a:moveTo>
                    <a:pt x="4721765" y="1703114"/>
                  </a:moveTo>
                  <a:lnTo>
                    <a:pt x="4721765" y="1725377"/>
                  </a:lnTo>
                </a:path>
                <a:path w="9781540" h="3618229">
                  <a:moveTo>
                    <a:pt x="4721765" y="1734484"/>
                  </a:moveTo>
                  <a:lnTo>
                    <a:pt x="4721765" y="1747640"/>
                  </a:lnTo>
                  <a:lnTo>
                    <a:pt x="4734920" y="1747640"/>
                  </a:lnTo>
                </a:path>
                <a:path w="9781540" h="3618229">
                  <a:moveTo>
                    <a:pt x="4744028" y="1747640"/>
                  </a:moveTo>
                  <a:lnTo>
                    <a:pt x="4767302" y="1747640"/>
                  </a:lnTo>
                </a:path>
                <a:path w="9781540" h="3618229">
                  <a:moveTo>
                    <a:pt x="4775398" y="1747640"/>
                  </a:moveTo>
                  <a:lnTo>
                    <a:pt x="4789565" y="1747640"/>
                  </a:lnTo>
                  <a:lnTo>
                    <a:pt x="4789565" y="1734484"/>
                  </a:lnTo>
                </a:path>
                <a:path w="9781540" h="3618229">
                  <a:moveTo>
                    <a:pt x="4789565" y="1725377"/>
                  </a:moveTo>
                  <a:lnTo>
                    <a:pt x="4789565" y="1703114"/>
                  </a:lnTo>
                </a:path>
                <a:path w="9781540" h="3618229">
                  <a:moveTo>
                    <a:pt x="4789565" y="1694006"/>
                  </a:moveTo>
                  <a:lnTo>
                    <a:pt x="4789565" y="1680851"/>
                  </a:lnTo>
                  <a:lnTo>
                    <a:pt x="4775398" y="1680851"/>
                  </a:lnTo>
                </a:path>
                <a:path w="9781540" h="3618229">
                  <a:moveTo>
                    <a:pt x="4767302" y="1680851"/>
                  </a:moveTo>
                  <a:lnTo>
                    <a:pt x="4744028" y="1680851"/>
                  </a:lnTo>
                </a:path>
                <a:path w="9781540" h="3618229">
                  <a:moveTo>
                    <a:pt x="4734920" y="1680851"/>
                  </a:moveTo>
                  <a:lnTo>
                    <a:pt x="4721765" y="1680851"/>
                  </a:lnTo>
                </a:path>
                <a:path w="9781540" h="3618229">
                  <a:moveTo>
                    <a:pt x="4643844" y="1996580"/>
                  </a:moveTo>
                  <a:lnTo>
                    <a:pt x="4643844" y="2009735"/>
                  </a:lnTo>
                </a:path>
                <a:path w="9781540" h="3618229">
                  <a:moveTo>
                    <a:pt x="4643844" y="2018842"/>
                  </a:moveTo>
                  <a:lnTo>
                    <a:pt x="4643844" y="2041105"/>
                  </a:lnTo>
                </a:path>
                <a:path w="9781540" h="3618229">
                  <a:moveTo>
                    <a:pt x="4643844" y="2050213"/>
                  </a:moveTo>
                  <a:lnTo>
                    <a:pt x="4643844" y="2064380"/>
                  </a:lnTo>
                  <a:lnTo>
                    <a:pt x="4658012" y="2064380"/>
                  </a:lnTo>
                </a:path>
                <a:path w="9781540" h="3618229">
                  <a:moveTo>
                    <a:pt x="4666107" y="2064380"/>
                  </a:moveTo>
                  <a:lnTo>
                    <a:pt x="4689382" y="2064380"/>
                  </a:lnTo>
                </a:path>
                <a:path w="9781540" h="3618229">
                  <a:moveTo>
                    <a:pt x="4698490" y="2064380"/>
                  </a:moveTo>
                  <a:lnTo>
                    <a:pt x="4711645" y="2064380"/>
                  </a:lnTo>
                  <a:lnTo>
                    <a:pt x="4711645" y="2050213"/>
                  </a:lnTo>
                </a:path>
                <a:path w="9781540" h="3618229">
                  <a:moveTo>
                    <a:pt x="4711645" y="2041105"/>
                  </a:moveTo>
                  <a:lnTo>
                    <a:pt x="4711645" y="2018842"/>
                  </a:lnTo>
                </a:path>
                <a:path w="9781540" h="3618229">
                  <a:moveTo>
                    <a:pt x="4711645" y="2009735"/>
                  </a:moveTo>
                  <a:lnTo>
                    <a:pt x="4711645" y="1996580"/>
                  </a:lnTo>
                  <a:lnTo>
                    <a:pt x="4698490" y="1996580"/>
                  </a:lnTo>
                </a:path>
                <a:path w="9781540" h="3618229">
                  <a:moveTo>
                    <a:pt x="4689382" y="1996580"/>
                  </a:moveTo>
                  <a:lnTo>
                    <a:pt x="4666107" y="1996580"/>
                  </a:lnTo>
                </a:path>
                <a:path w="9781540" h="3618229">
                  <a:moveTo>
                    <a:pt x="4658012" y="1996580"/>
                  </a:moveTo>
                  <a:lnTo>
                    <a:pt x="4643844" y="1996580"/>
                  </a:lnTo>
                </a:path>
                <a:path w="9781540" h="3618229">
                  <a:moveTo>
                    <a:pt x="811584" y="1060525"/>
                  </a:moveTo>
                  <a:lnTo>
                    <a:pt x="811584" y="1074692"/>
                  </a:lnTo>
                </a:path>
                <a:path w="9781540" h="3618229">
                  <a:moveTo>
                    <a:pt x="811584" y="1083799"/>
                  </a:moveTo>
                  <a:lnTo>
                    <a:pt x="811584" y="1106062"/>
                  </a:lnTo>
                </a:path>
                <a:path w="9781540" h="3618229">
                  <a:moveTo>
                    <a:pt x="811584" y="1115170"/>
                  </a:moveTo>
                  <a:lnTo>
                    <a:pt x="811584" y="1128325"/>
                  </a:lnTo>
                  <a:lnTo>
                    <a:pt x="825752" y="1128325"/>
                  </a:lnTo>
                </a:path>
                <a:path w="9781540" h="3618229">
                  <a:moveTo>
                    <a:pt x="833847" y="1128325"/>
                  </a:moveTo>
                  <a:lnTo>
                    <a:pt x="857122" y="1128325"/>
                  </a:lnTo>
                </a:path>
                <a:path w="9781540" h="3618229">
                  <a:moveTo>
                    <a:pt x="866230" y="1128325"/>
                  </a:moveTo>
                  <a:lnTo>
                    <a:pt x="879385" y="1128325"/>
                  </a:lnTo>
                  <a:lnTo>
                    <a:pt x="879385" y="1115170"/>
                  </a:lnTo>
                </a:path>
                <a:path w="9781540" h="3618229">
                  <a:moveTo>
                    <a:pt x="879385" y="1106062"/>
                  </a:moveTo>
                  <a:lnTo>
                    <a:pt x="879385" y="1083799"/>
                  </a:lnTo>
                </a:path>
                <a:path w="9781540" h="3618229">
                  <a:moveTo>
                    <a:pt x="879385" y="1074692"/>
                  </a:moveTo>
                  <a:lnTo>
                    <a:pt x="879385" y="1060525"/>
                  </a:lnTo>
                  <a:lnTo>
                    <a:pt x="866230" y="1060525"/>
                  </a:lnTo>
                </a:path>
                <a:path w="9781540" h="3618229">
                  <a:moveTo>
                    <a:pt x="857122" y="1060525"/>
                  </a:moveTo>
                  <a:lnTo>
                    <a:pt x="833847" y="1060525"/>
                  </a:lnTo>
                </a:path>
                <a:path w="9781540" h="3618229">
                  <a:moveTo>
                    <a:pt x="825752" y="1060525"/>
                  </a:moveTo>
                  <a:lnTo>
                    <a:pt x="811584" y="1060525"/>
                  </a:lnTo>
                </a:path>
                <a:path w="9781540" h="3618229">
                  <a:moveTo>
                    <a:pt x="811584" y="1331728"/>
                  </a:moveTo>
                  <a:lnTo>
                    <a:pt x="811584" y="1344883"/>
                  </a:lnTo>
                </a:path>
                <a:path w="9781540" h="3618229">
                  <a:moveTo>
                    <a:pt x="811584" y="1353990"/>
                  </a:moveTo>
                  <a:lnTo>
                    <a:pt x="811584" y="1376253"/>
                  </a:lnTo>
                </a:path>
                <a:path w="9781540" h="3618229">
                  <a:moveTo>
                    <a:pt x="811584" y="1385361"/>
                  </a:moveTo>
                  <a:lnTo>
                    <a:pt x="811584" y="1398516"/>
                  </a:lnTo>
                  <a:lnTo>
                    <a:pt x="825752" y="1398516"/>
                  </a:lnTo>
                </a:path>
                <a:path w="9781540" h="3618229">
                  <a:moveTo>
                    <a:pt x="833847" y="1398516"/>
                  </a:moveTo>
                  <a:lnTo>
                    <a:pt x="857122" y="1398516"/>
                  </a:lnTo>
                </a:path>
                <a:path w="9781540" h="3618229">
                  <a:moveTo>
                    <a:pt x="866230" y="1398516"/>
                  </a:moveTo>
                  <a:lnTo>
                    <a:pt x="879385" y="1398516"/>
                  </a:lnTo>
                  <a:lnTo>
                    <a:pt x="879385" y="1385361"/>
                  </a:lnTo>
                </a:path>
                <a:path w="9781540" h="3618229">
                  <a:moveTo>
                    <a:pt x="879385" y="1376253"/>
                  </a:moveTo>
                  <a:lnTo>
                    <a:pt x="879385" y="1353990"/>
                  </a:lnTo>
                </a:path>
                <a:path w="9781540" h="3618229">
                  <a:moveTo>
                    <a:pt x="879385" y="1344883"/>
                  </a:moveTo>
                  <a:lnTo>
                    <a:pt x="879385" y="1331728"/>
                  </a:lnTo>
                  <a:lnTo>
                    <a:pt x="866230" y="1331728"/>
                  </a:lnTo>
                </a:path>
                <a:path w="9781540" h="3618229">
                  <a:moveTo>
                    <a:pt x="857122" y="1331728"/>
                  </a:moveTo>
                  <a:lnTo>
                    <a:pt x="833847" y="1331728"/>
                  </a:lnTo>
                </a:path>
                <a:path w="9781540" h="3618229">
                  <a:moveTo>
                    <a:pt x="825752" y="1331728"/>
                  </a:moveTo>
                  <a:lnTo>
                    <a:pt x="811584" y="1331728"/>
                  </a:lnTo>
                </a:path>
                <a:path w="9781540" h="3618229">
                  <a:moveTo>
                    <a:pt x="699258" y="1988484"/>
                  </a:moveTo>
                  <a:lnTo>
                    <a:pt x="699258" y="2001639"/>
                  </a:lnTo>
                </a:path>
                <a:path w="9781540" h="3618229">
                  <a:moveTo>
                    <a:pt x="699258" y="2010747"/>
                  </a:moveTo>
                  <a:lnTo>
                    <a:pt x="699258" y="2033010"/>
                  </a:lnTo>
                </a:path>
                <a:path w="9781540" h="3618229">
                  <a:moveTo>
                    <a:pt x="699258" y="2042117"/>
                  </a:moveTo>
                  <a:lnTo>
                    <a:pt x="699258" y="2055273"/>
                  </a:lnTo>
                  <a:lnTo>
                    <a:pt x="712413" y="2055273"/>
                  </a:lnTo>
                </a:path>
                <a:path w="9781540" h="3618229">
                  <a:moveTo>
                    <a:pt x="721521" y="2055273"/>
                  </a:moveTo>
                  <a:lnTo>
                    <a:pt x="743784" y="2055273"/>
                  </a:lnTo>
                </a:path>
                <a:path w="9781540" h="3618229">
                  <a:moveTo>
                    <a:pt x="752891" y="2055273"/>
                  </a:moveTo>
                  <a:lnTo>
                    <a:pt x="767059" y="2055273"/>
                  </a:lnTo>
                  <a:lnTo>
                    <a:pt x="767059" y="2042117"/>
                  </a:lnTo>
                </a:path>
                <a:path w="9781540" h="3618229">
                  <a:moveTo>
                    <a:pt x="767059" y="2033010"/>
                  </a:moveTo>
                  <a:lnTo>
                    <a:pt x="767059" y="2010747"/>
                  </a:lnTo>
                </a:path>
                <a:path w="9781540" h="3618229">
                  <a:moveTo>
                    <a:pt x="767059" y="2001639"/>
                  </a:moveTo>
                  <a:lnTo>
                    <a:pt x="767059" y="1988484"/>
                  </a:lnTo>
                  <a:lnTo>
                    <a:pt x="752891" y="1988484"/>
                  </a:lnTo>
                </a:path>
                <a:path w="9781540" h="3618229">
                  <a:moveTo>
                    <a:pt x="743784" y="1988484"/>
                  </a:moveTo>
                  <a:lnTo>
                    <a:pt x="721521" y="1988484"/>
                  </a:lnTo>
                </a:path>
                <a:path w="9781540" h="3618229">
                  <a:moveTo>
                    <a:pt x="712413" y="1988484"/>
                  </a:moveTo>
                  <a:lnTo>
                    <a:pt x="699258" y="1988484"/>
                  </a:lnTo>
                </a:path>
                <a:path w="9781540" h="3618229">
                  <a:moveTo>
                    <a:pt x="699258" y="2258675"/>
                  </a:moveTo>
                  <a:lnTo>
                    <a:pt x="699258" y="2271830"/>
                  </a:lnTo>
                </a:path>
                <a:path w="9781540" h="3618229">
                  <a:moveTo>
                    <a:pt x="699258" y="2280938"/>
                  </a:moveTo>
                  <a:lnTo>
                    <a:pt x="699258" y="2303201"/>
                  </a:lnTo>
                </a:path>
                <a:path w="9781540" h="3618229">
                  <a:moveTo>
                    <a:pt x="699258" y="2312308"/>
                  </a:moveTo>
                  <a:lnTo>
                    <a:pt x="699258" y="2326476"/>
                  </a:lnTo>
                  <a:lnTo>
                    <a:pt x="712413" y="2326476"/>
                  </a:lnTo>
                </a:path>
                <a:path w="9781540" h="3618229">
                  <a:moveTo>
                    <a:pt x="721521" y="2326476"/>
                  </a:moveTo>
                  <a:lnTo>
                    <a:pt x="743784" y="2326476"/>
                  </a:lnTo>
                </a:path>
                <a:path w="9781540" h="3618229">
                  <a:moveTo>
                    <a:pt x="752891" y="2326476"/>
                  </a:moveTo>
                  <a:lnTo>
                    <a:pt x="767059" y="2326476"/>
                  </a:lnTo>
                  <a:lnTo>
                    <a:pt x="767059" y="2312308"/>
                  </a:lnTo>
                </a:path>
                <a:path w="9781540" h="3618229">
                  <a:moveTo>
                    <a:pt x="767059" y="2303201"/>
                  </a:moveTo>
                  <a:lnTo>
                    <a:pt x="767059" y="2280938"/>
                  </a:lnTo>
                </a:path>
                <a:path w="9781540" h="3618229">
                  <a:moveTo>
                    <a:pt x="767059" y="2271830"/>
                  </a:moveTo>
                  <a:lnTo>
                    <a:pt x="767059" y="2258675"/>
                  </a:lnTo>
                  <a:lnTo>
                    <a:pt x="752891" y="2258675"/>
                  </a:lnTo>
                </a:path>
                <a:path w="9781540" h="3618229">
                  <a:moveTo>
                    <a:pt x="743784" y="2258675"/>
                  </a:moveTo>
                  <a:lnTo>
                    <a:pt x="721521" y="2258675"/>
                  </a:lnTo>
                </a:path>
                <a:path w="9781540" h="3618229">
                  <a:moveTo>
                    <a:pt x="712413" y="2258675"/>
                  </a:moveTo>
                  <a:lnTo>
                    <a:pt x="699258" y="2258675"/>
                  </a:lnTo>
                </a:path>
                <a:path w="9781540" h="3618229">
                  <a:moveTo>
                    <a:pt x="2670539" y="3549925"/>
                  </a:moveTo>
                  <a:lnTo>
                    <a:pt x="2670539" y="3563080"/>
                  </a:lnTo>
                </a:path>
                <a:path w="9781540" h="3618229">
                  <a:moveTo>
                    <a:pt x="2670539" y="3572188"/>
                  </a:moveTo>
                  <a:lnTo>
                    <a:pt x="2670539" y="3594451"/>
                  </a:lnTo>
                </a:path>
                <a:path w="9781540" h="3618229">
                  <a:moveTo>
                    <a:pt x="2670539" y="3603558"/>
                  </a:moveTo>
                  <a:lnTo>
                    <a:pt x="2670539" y="3617726"/>
                  </a:lnTo>
                  <a:lnTo>
                    <a:pt x="2684706" y="3617726"/>
                  </a:lnTo>
                </a:path>
                <a:path w="9781540" h="3618229">
                  <a:moveTo>
                    <a:pt x="2693814" y="3617726"/>
                  </a:moveTo>
                  <a:lnTo>
                    <a:pt x="2716077" y="3617726"/>
                  </a:lnTo>
                </a:path>
                <a:path w="9781540" h="3618229">
                  <a:moveTo>
                    <a:pt x="2725185" y="3617726"/>
                  </a:moveTo>
                  <a:lnTo>
                    <a:pt x="2738340" y="3617726"/>
                  </a:lnTo>
                  <a:lnTo>
                    <a:pt x="2738340" y="3603558"/>
                  </a:lnTo>
                </a:path>
                <a:path w="9781540" h="3618229">
                  <a:moveTo>
                    <a:pt x="2738340" y="3594451"/>
                  </a:moveTo>
                  <a:lnTo>
                    <a:pt x="2738340" y="3572188"/>
                  </a:lnTo>
                </a:path>
                <a:path w="9781540" h="3618229">
                  <a:moveTo>
                    <a:pt x="2738340" y="3563080"/>
                  </a:moveTo>
                  <a:lnTo>
                    <a:pt x="2738340" y="3549925"/>
                  </a:lnTo>
                  <a:lnTo>
                    <a:pt x="2725185" y="3549925"/>
                  </a:lnTo>
                </a:path>
                <a:path w="9781540" h="3618229">
                  <a:moveTo>
                    <a:pt x="2716077" y="3549925"/>
                  </a:moveTo>
                  <a:lnTo>
                    <a:pt x="2693814" y="3549925"/>
                  </a:lnTo>
                </a:path>
                <a:path w="9781540" h="3618229">
                  <a:moveTo>
                    <a:pt x="2684706" y="3549925"/>
                  </a:moveTo>
                  <a:lnTo>
                    <a:pt x="2670539" y="3549925"/>
                  </a:lnTo>
                </a:path>
                <a:path w="9781540" h="3618229">
                  <a:moveTo>
                    <a:pt x="2941742" y="3549925"/>
                  </a:moveTo>
                  <a:lnTo>
                    <a:pt x="2941742" y="3563080"/>
                  </a:lnTo>
                </a:path>
                <a:path w="9781540" h="3618229">
                  <a:moveTo>
                    <a:pt x="2941742" y="3572188"/>
                  </a:moveTo>
                  <a:lnTo>
                    <a:pt x="2941742" y="3594451"/>
                  </a:lnTo>
                </a:path>
                <a:path w="9781540" h="3618229">
                  <a:moveTo>
                    <a:pt x="2941742" y="3603558"/>
                  </a:moveTo>
                  <a:lnTo>
                    <a:pt x="2941742" y="3617726"/>
                  </a:lnTo>
                  <a:lnTo>
                    <a:pt x="2954897" y="3617726"/>
                  </a:lnTo>
                </a:path>
                <a:path w="9781540" h="3618229">
                  <a:moveTo>
                    <a:pt x="2964005" y="3617726"/>
                  </a:moveTo>
                  <a:lnTo>
                    <a:pt x="2986268" y="3617726"/>
                  </a:lnTo>
                </a:path>
                <a:path w="9781540" h="3618229">
                  <a:moveTo>
                    <a:pt x="2995376" y="3617726"/>
                  </a:moveTo>
                  <a:lnTo>
                    <a:pt x="3009543" y="3617726"/>
                  </a:lnTo>
                  <a:lnTo>
                    <a:pt x="3009543" y="3603558"/>
                  </a:lnTo>
                </a:path>
                <a:path w="9781540" h="3618229">
                  <a:moveTo>
                    <a:pt x="3009543" y="3594451"/>
                  </a:moveTo>
                  <a:lnTo>
                    <a:pt x="3009543" y="3572188"/>
                  </a:lnTo>
                </a:path>
                <a:path w="9781540" h="3618229">
                  <a:moveTo>
                    <a:pt x="3009543" y="3563080"/>
                  </a:moveTo>
                  <a:lnTo>
                    <a:pt x="3009543" y="3549925"/>
                  </a:lnTo>
                  <a:lnTo>
                    <a:pt x="2995376" y="3549925"/>
                  </a:lnTo>
                </a:path>
                <a:path w="9781540" h="3618229">
                  <a:moveTo>
                    <a:pt x="2986268" y="3549925"/>
                  </a:moveTo>
                  <a:lnTo>
                    <a:pt x="2964005" y="3549925"/>
                  </a:lnTo>
                </a:path>
                <a:path w="9781540" h="3618229">
                  <a:moveTo>
                    <a:pt x="2954897" y="3549925"/>
                  </a:moveTo>
                  <a:lnTo>
                    <a:pt x="2941742" y="3549925"/>
                  </a:lnTo>
                </a:path>
                <a:path w="9781540" h="3618229">
                  <a:moveTo>
                    <a:pt x="3630881" y="3549925"/>
                  </a:moveTo>
                  <a:lnTo>
                    <a:pt x="3630881" y="3563080"/>
                  </a:lnTo>
                </a:path>
                <a:path w="9781540" h="3618229">
                  <a:moveTo>
                    <a:pt x="3630881" y="3572188"/>
                  </a:moveTo>
                  <a:lnTo>
                    <a:pt x="3630881" y="3594451"/>
                  </a:lnTo>
                </a:path>
                <a:path w="9781540" h="3618229">
                  <a:moveTo>
                    <a:pt x="3630881" y="3603558"/>
                  </a:moveTo>
                  <a:lnTo>
                    <a:pt x="3630881" y="3617726"/>
                  </a:lnTo>
                  <a:lnTo>
                    <a:pt x="3645048" y="3617726"/>
                  </a:lnTo>
                </a:path>
                <a:path w="9781540" h="3618229">
                  <a:moveTo>
                    <a:pt x="3653144" y="3617726"/>
                  </a:moveTo>
                  <a:lnTo>
                    <a:pt x="3676419" y="3617726"/>
                  </a:lnTo>
                </a:path>
                <a:path w="9781540" h="3618229">
                  <a:moveTo>
                    <a:pt x="3685526" y="3617726"/>
                  </a:moveTo>
                  <a:lnTo>
                    <a:pt x="3698682" y="3617726"/>
                  </a:lnTo>
                  <a:lnTo>
                    <a:pt x="3698682" y="3603558"/>
                  </a:lnTo>
                </a:path>
                <a:path w="9781540" h="3618229">
                  <a:moveTo>
                    <a:pt x="3698682" y="3594451"/>
                  </a:moveTo>
                  <a:lnTo>
                    <a:pt x="3698682" y="3572188"/>
                  </a:lnTo>
                </a:path>
                <a:path w="9781540" h="3618229">
                  <a:moveTo>
                    <a:pt x="3698682" y="3563080"/>
                  </a:moveTo>
                  <a:lnTo>
                    <a:pt x="3698682" y="3549925"/>
                  </a:lnTo>
                  <a:lnTo>
                    <a:pt x="3685526" y="3549925"/>
                  </a:lnTo>
                </a:path>
                <a:path w="9781540" h="3618229">
                  <a:moveTo>
                    <a:pt x="3676419" y="3549925"/>
                  </a:moveTo>
                  <a:lnTo>
                    <a:pt x="3653144" y="3549925"/>
                  </a:lnTo>
                </a:path>
                <a:path w="9781540" h="3618229">
                  <a:moveTo>
                    <a:pt x="3645048" y="3549925"/>
                  </a:moveTo>
                  <a:lnTo>
                    <a:pt x="3630881" y="3549925"/>
                  </a:lnTo>
                </a:path>
                <a:path w="9781540" h="3618229">
                  <a:moveTo>
                    <a:pt x="4107510" y="3482124"/>
                  </a:moveTo>
                  <a:lnTo>
                    <a:pt x="4107510" y="3495280"/>
                  </a:lnTo>
                </a:path>
                <a:path w="9781540" h="3618229">
                  <a:moveTo>
                    <a:pt x="4107510" y="3504387"/>
                  </a:moveTo>
                  <a:lnTo>
                    <a:pt x="4107510" y="3527662"/>
                  </a:lnTo>
                </a:path>
                <a:path w="9781540" h="3618229">
                  <a:moveTo>
                    <a:pt x="4107510" y="3536770"/>
                  </a:moveTo>
                  <a:lnTo>
                    <a:pt x="4107510" y="3549925"/>
                  </a:lnTo>
                  <a:lnTo>
                    <a:pt x="4121677" y="3549925"/>
                  </a:lnTo>
                </a:path>
                <a:path w="9781540" h="3618229">
                  <a:moveTo>
                    <a:pt x="4130785" y="3549925"/>
                  </a:moveTo>
                  <a:lnTo>
                    <a:pt x="4153048" y="3549925"/>
                  </a:lnTo>
                </a:path>
                <a:path w="9781540" h="3618229">
                  <a:moveTo>
                    <a:pt x="4162155" y="3549925"/>
                  </a:moveTo>
                  <a:lnTo>
                    <a:pt x="4175311" y="3549925"/>
                  </a:lnTo>
                  <a:lnTo>
                    <a:pt x="4175311" y="3536770"/>
                  </a:lnTo>
                </a:path>
                <a:path w="9781540" h="3618229">
                  <a:moveTo>
                    <a:pt x="4175311" y="3527662"/>
                  </a:moveTo>
                  <a:lnTo>
                    <a:pt x="4175311" y="3504387"/>
                  </a:lnTo>
                </a:path>
                <a:path w="9781540" h="3618229">
                  <a:moveTo>
                    <a:pt x="4175311" y="3495280"/>
                  </a:moveTo>
                  <a:lnTo>
                    <a:pt x="4175311" y="3482124"/>
                  </a:lnTo>
                  <a:lnTo>
                    <a:pt x="4162155" y="3482124"/>
                  </a:lnTo>
                </a:path>
                <a:path w="9781540" h="3618229">
                  <a:moveTo>
                    <a:pt x="4153048" y="3482124"/>
                  </a:moveTo>
                  <a:lnTo>
                    <a:pt x="4130785" y="3482124"/>
                  </a:lnTo>
                </a:path>
                <a:path w="9781540" h="3618229">
                  <a:moveTo>
                    <a:pt x="4121677" y="3482124"/>
                  </a:moveTo>
                  <a:lnTo>
                    <a:pt x="4107510" y="3482124"/>
                  </a:lnTo>
                </a:path>
                <a:path w="9781540" h="3618229">
                  <a:moveTo>
                    <a:pt x="4378713" y="3482124"/>
                  </a:moveTo>
                  <a:lnTo>
                    <a:pt x="4378713" y="3495280"/>
                  </a:lnTo>
                </a:path>
                <a:path w="9781540" h="3618229">
                  <a:moveTo>
                    <a:pt x="4378713" y="3504387"/>
                  </a:moveTo>
                  <a:lnTo>
                    <a:pt x="4378713" y="3527662"/>
                  </a:lnTo>
                </a:path>
                <a:path w="9781540" h="3618229">
                  <a:moveTo>
                    <a:pt x="4378713" y="3536770"/>
                  </a:moveTo>
                  <a:lnTo>
                    <a:pt x="4378713" y="3549925"/>
                  </a:lnTo>
                  <a:lnTo>
                    <a:pt x="4391868" y="3549925"/>
                  </a:lnTo>
                </a:path>
                <a:path w="9781540" h="3618229">
                  <a:moveTo>
                    <a:pt x="4400976" y="3549925"/>
                  </a:moveTo>
                  <a:lnTo>
                    <a:pt x="4423239" y="3549925"/>
                  </a:lnTo>
                </a:path>
                <a:path w="9781540" h="3618229">
                  <a:moveTo>
                    <a:pt x="4432346" y="3549925"/>
                  </a:moveTo>
                  <a:lnTo>
                    <a:pt x="4446514" y="3549925"/>
                  </a:lnTo>
                  <a:lnTo>
                    <a:pt x="4446514" y="3536770"/>
                  </a:lnTo>
                </a:path>
                <a:path w="9781540" h="3618229">
                  <a:moveTo>
                    <a:pt x="4446514" y="3527662"/>
                  </a:moveTo>
                  <a:lnTo>
                    <a:pt x="4446514" y="3504387"/>
                  </a:lnTo>
                </a:path>
                <a:path w="9781540" h="3618229">
                  <a:moveTo>
                    <a:pt x="4446514" y="3495280"/>
                  </a:moveTo>
                  <a:lnTo>
                    <a:pt x="4446514" y="3482124"/>
                  </a:lnTo>
                  <a:lnTo>
                    <a:pt x="4432346" y="3482124"/>
                  </a:lnTo>
                </a:path>
                <a:path w="9781540" h="3618229">
                  <a:moveTo>
                    <a:pt x="4423239" y="3482124"/>
                  </a:moveTo>
                  <a:lnTo>
                    <a:pt x="4400976" y="3482124"/>
                  </a:lnTo>
                </a:path>
                <a:path w="9781540" h="3618229">
                  <a:moveTo>
                    <a:pt x="4391868" y="3482124"/>
                  </a:moveTo>
                  <a:lnTo>
                    <a:pt x="4378713" y="3482124"/>
                  </a:lnTo>
                </a:path>
                <a:path w="9781540" h="3618229">
                  <a:moveTo>
                    <a:pt x="4107510" y="3211933"/>
                  </a:moveTo>
                  <a:lnTo>
                    <a:pt x="4107510" y="3225089"/>
                  </a:lnTo>
                </a:path>
                <a:path w="9781540" h="3618229">
                  <a:moveTo>
                    <a:pt x="4107510" y="3234196"/>
                  </a:moveTo>
                  <a:lnTo>
                    <a:pt x="4107510" y="3256459"/>
                  </a:lnTo>
                </a:path>
                <a:path w="9781540" h="3618229">
                  <a:moveTo>
                    <a:pt x="4107510" y="3265567"/>
                  </a:moveTo>
                  <a:lnTo>
                    <a:pt x="4107510" y="3279734"/>
                  </a:lnTo>
                  <a:lnTo>
                    <a:pt x="4121677" y="3279734"/>
                  </a:lnTo>
                </a:path>
                <a:path w="9781540" h="3618229">
                  <a:moveTo>
                    <a:pt x="4130785" y="3279734"/>
                  </a:moveTo>
                  <a:lnTo>
                    <a:pt x="4153048" y="3279734"/>
                  </a:lnTo>
                </a:path>
                <a:path w="9781540" h="3618229">
                  <a:moveTo>
                    <a:pt x="4162155" y="3279734"/>
                  </a:moveTo>
                  <a:lnTo>
                    <a:pt x="4175311" y="3279734"/>
                  </a:lnTo>
                  <a:lnTo>
                    <a:pt x="4175311" y="3265567"/>
                  </a:lnTo>
                </a:path>
                <a:path w="9781540" h="3618229">
                  <a:moveTo>
                    <a:pt x="4175311" y="3256459"/>
                  </a:moveTo>
                  <a:lnTo>
                    <a:pt x="4175311" y="3234196"/>
                  </a:lnTo>
                </a:path>
                <a:path w="9781540" h="3618229">
                  <a:moveTo>
                    <a:pt x="4175311" y="3225089"/>
                  </a:moveTo>
                  <a:lnTo>
                    <a:pt x="4175311" y="3211933"/>
                  </a:lnTo>
                  <a:lnTo>
                    <a:pt x="4162155" y="3211933"/>
                  </a:lnTo>
                </a:path>
                <a:path w="9781540" h="3618229">
                  <a:moveTo>
                    <a:pt x="4153048" y="3211933"/>
                  </a:moveTo>
                  <a:lnTo>
                    <a:pt x="4130785" y="3211933"/>
                  </a:lnTo>
                </a:path>
                <a:path w="9781540" h="3618229">
                  <a:moveTo>
                    <a:pt x="4121677" y="3211933"/>
                  </a:moveTo>
                  <a:lnTo>
                    <a:pt x="4107510" y="3211933"/>
                  </a:lnTo>
                </a:path>
                <a:path w="9781540" h="3618229">
                  <a:moveTo>
                    <a:pt x="4378713" y="3211933"/>
                  </a:moveTo>
                  <a:lnTo>
                    <a:pt x="4378713" y="3225089"/>
                  </a:lnTo>
                </a:path>
                <a:path w="9781540" h="3618229">
                  <a:moveTo>
                    <a:pt x="4378713" y="3234196"/>
                  </a:moveTo>
                  <a:lnTo>
                    <a:pt x="4378713" y="3256459"/>
                  </a:lnTo>
                </a:path>
                <a:path w="9781540" h="3618229">
                  <a:moveTo>
                    <a:pt x="4378713" y="3265567"/>
                  </a:moveTo>
                  <a:lnTo>
                    <a:pt x="4378713" y="3279734"/>
                  </a:lnTo>
                  <a:lnTo>
                    <a:pt x="4391868" y="3279734"/>
                  </a:lnTo>
                </a:path>
                <a:path w="9781540" h="3618229">
                  <a:moveTo>
                    <a:pt x="4400976" y="3279734"/>
                  </a:moveTo>
                  <a:lnTo>
                    <a:pt x="4423239" y="3279734"/>
                  </a:lnTo>
                </a:path>
                <a:path w="9781540" h="3618229">
                  <a:moveTo>
                    <a:pt x="4432346" y="3279734"/>
                  </a:moveTo>
                  <a:lnTo>
                    <a:pt x="4446514" y="3279734"/>
                  </a:lnTo>
                  <a:lnTo>
                    <a:pt x="4446514" y="3265567"/>
                  </a:lnTo>
                </a:path>
                <a:path w="9781540" h="3618229">
                  <a:moveTo>
                    <a:pt x="4446514" y="3256459"/>
                  </a:moveTo>
                  <a:lnTo>
                    <a:pt x="4446514" y="3234196"/>
                  </a:lnTo>
                </a:path>
                <a:path w="9781540" h="3618229">
                  <a:moveTo>
                    <a:pt x="4446514" y="3225089"/>
                  </a:moveTo>
                  <a:lnTo>
                    <a:pt x="4446514" y="3211933"/>
                  </a:lnTo>
                  <a:lnTo>
                    <a:pt x="4432346" y="3211933"/>
                  </a:lnTo>
                </a:path>
                <a:path w="9781540" h="3618229">
                  <a:moveTo>
                    <a:pt x="4423239" y="3211933"/>
                  </a:moveTo>
                  <a:lnTo>
                    <a:pt x="4400976" y="3211933"/>
                  </a:lnTo>
                </a:path>
                <a:path w="9781540" h="3618229">
                  <a:moveTo>
                    <a:pt x="4391868" y="3211933"/>
                  </a:moveTo>
                  <a:lnTo>
                    <a:pt x="4378713" y="3211933"/>
                  </a:lnTo>
                </a:path>
                <a:path w="9781540" h="3618229">
                  <a:moveTo>
                    <a:pt x="4261327" y="2855726"/>
                  </a:moveTo>
                  <a:lnTo>
                    <a:pt x="4261327" y="2868882"/>
                  </a:lnTo>
                </a:path>
                <a:path w="9781540" h="3618229">
                  <a:moveTo>
                    <a:pt x="4261327" y="2877989"/>
                  </a:moveTo>
                  <a:lnTo>
                    <a:pt x="4261327" y="2901264"/>
                  </a:lnTo>
                </a:path>
                <a:path w="9781540" h="3618229">
                  <a:moveTo>
                    <a:pt x="4261327" y="2909360"/>
                  </a:moveTo>
                  <a:lnTo>
                    <a:pt x="4261327" y="2923527"/>
                  </a:lnTo>
                  <a:lnTo>
                    <a:pt x="4274482" y="2923527"/>
                  </a:lnTo>
                </a:path>
                <a:path w="9781540" h="3618229">
                  <a:moveTo>
                    <a:pt x="4283590" y="2923527"/>
                  </a:moveTo>
                  <a:lnTo>
                    <a:pt x="4305853" y="2923527"/>
                  </a:lnTo>
                </a:path>
                <a:path w="9781540" h="3618229">
                  <a:moveTo>
                    <a:pt x="4314960" y="2923527"/>
                  </a:moveTo>
                  <a:lnTo>
                    <a:pt x="4328116" y="2923527"/>
                  </a:lnTo>
                  <a:lnTo>
                    <a:pt x="4328116" y="2909360"/>
                  </a:lnTo>
                </a:path>
                <a:path w="9781540" h="3618229">
                  <a:moveTo>
                    <a:pt x="4328116" y="2901264"/>
                  </a:moveTo>
                  <a:lnTo>
                    <a:pt x="4328116" y="2877989"/>
                  </a:lnTo>
                </a:path>
                <a:path w="9781540" h="3618229">
                  <a:moveTo>
                    <a:pt x="4328116" y="2868882"/>
                  </a:moveTo>
                  <a:lnTo>
                    <a:pt x="4328116" y="2855726"/>
                  </a:lnTo>
                  <a:lnTo>
                    <a:pt x="4314960" y="2855726"/>
                  </a:lnTo>
                </a:path>
                <a:path w="9781540" h="3618229">
                  <a:moveTo>
                    <a:pt x="4305853" y="2855726"/>
                  </a:moveTo>
                  <a:lnTo>
                    <a:pt x="4283590" y="2855726"/>
                  </a:lnTo>
                </a:path>
                <a:path w="9781540" h="3618229">
                  <a:moveTo>
                    <a:pt x="4274482" y="2855726"/>
                  </a:moveTo>
                  <a:lnTo>
                    <a:pt x="4261327" y="2855726"/>
                  </a:lnTo>
                </a:path>
                <a:path w="9781540" h="3618229">
                  <a:moveTo>
                    <a:pt x="4261327" y="2585535"/>
                  </a:moveTo>
                  <a:lnTo>
                    <a:pt x="4261327" y="2598691"/>
                  </a:lnTo>
                </a:path>
                <a:path w="9781540" h="3618229">
                  <a:moveTo>
                    <a:pt x="4261327" y="2607798"/>
                  </a:moveTo>
                  <a:lnTo>
                    <a:pt x="4261327" y="2630061"/>
                  </a:lnTo>
                </a:path>
                <a:path w="9781540" h="3618229">
                  <a:moveTo>
                    <a:pt x="4261327" y="2639169"/>
                  </a:moveTo>
                  <a:lnTo>
                    <a:pt x="4261327" y="2653336"/>
                  </a:lnTo>
                  <a:lnTo>
                    <a:pt x="4274482" y="2653336"/>
                  </a:lnTo>
                </a:path>
                <a:path w="9781540" h="3618229">
                  <a:moveTo>
                    <a:pt x="4283590" y="2653336"/>
                  </a:moveTo>
                  <a:lnTo>
                    <a:pt x="4305853" y="2653336"/>
                  </a:lnTo>
                </a:path>
                <a:path w="9781540" h="3618229">
                  <a:moveTo>
                    <a:pt x="4314960" y="2653336"/>
                  </a:moveTo>
                  <a:lnTo>
                    <a:pt x="4328116" y="2653336"/>
                  </a:lnTo>
                  <a:lnTo>
                    <a:pt x="4328116" y="2639169"/>
                  </a:lnTo>
                </a:path>
                <a:path w="9781540" h="3618229">
                  <a:moveTo>
                    <a:pt x="4328116" y="2630061"/>
                  </a:moveTo>
                  <a:lnTo>
                    <a:pt x="4328116" y="2607798"/>
                  </a:lnTo>
                </a:path>
                <a:path w="9781540" h="3618229">
                  <a:moveTo>
                    <a:pt x="4328116" y="2598691"/>
                  </a:moveTo>
                  <a:lnTo>
                    <a:pt x="4328116" y="2585535"/>
                  </a:lnTo>
                  <a:lnTo>
                    <a:pt x="4314960" y="2585535"/>
                  </a:lnTo>
                </a:path>
                <a:path w="9781540" h="3618229">
                  <a:moveTo>
                    <a:pt x="4305853" y="2585535"/>
                  </a:moveTo>
                  <a:lnTo>
                    <a:pt x="4283590" y="2585535"/>
                  </a:lnTo>
                </a:path>
                <a:path w="9781540" h="3618229">
                  <a:moveTo>
                    <a:pt x="4274482" y="2585535"/>
                  </a:moveTo>
                  <a:lnTo>
                    <a:pt x="4261327" y="2585535"/>
                  </a:lnTo>
                </a:path>
                <a:path w="9781540" h="3618229">
                  <a:moveTo>
                    <a:pt x="4261327" y="2315344"/>
                  </a:moveTo>
                  <a:lnTo>
                    <a:pt x="4261327" y="2328500"/>
                  </a:lnTo>
                </a:path>
                <a:path w="9781540" h="3618229">
                  <a:moveTo>
                    <a:pt x="4261327" y="2337607"/>
                  </a:moveTo>
                  <a:lnTo>
                    <a:pt x="4261327" y="2359870"/>
                  </a:lnTo>
                </a:path>
                <a:path w="9781540" h="3618229">
                  <a:moveTo>
                    <a:pt x="4261327" y="2368978"/>
                  </a:moveTo>
                  <a:lnTo>
                    <a:pt x="4261327" y="2382133"/>
                  </a:lnTo>
                  <a:lnTo>
                    <a:pt x="4274482" y="2382133"/>
                  </a:lnTo>
                </a:path>
                <a:path w="9781540" h="3618229">
                  <a:moveTo>
                    <a:pt x="4283590" y="2382133"/>
                  </a:moveTo>
                  <a:lnTo>
                    <a:pt x="4305853" y="2382133"/>
                  </a:lnTo>
                </a:path>
                <a:path w="9781540" h="3618229">
                  <a:moveTo>
                    <a:pt x="4314960" y="2382133"/>
                  </a:moveTo>
                  <a:lnTo>
                    <a:pt x="4328116" y="2382133"/>
                  </a:lnTo>
                  <a:lnTo>
                    <a:pt x="4328116" y="2368978"/>
                  </a:lnTo>
                </a:path>
                <a:path w="9781540" h="3618229">
                  <a:moveTo>
                    <a:pt x="4328116" y="2359870"/>
                  </a:moveTo>
                  <a:lnTo>
                    <a:pt x="4328116" y="2337607"/>
                  </a:lnTo>
                </a:path>
                <a:path w="9781540" h="3618229">
                  <a:moveTo>
                    <a:pt x="4328116" y="2328500"/>
                  </a:moveTo>
                  <a:lnTo>
                    <a:pt x="4328116" y="2315344"/>
                  </a:lnTo>
                  <a:lnTo>
                    <a:pt x="4314960" y="2315344"/>
                  </a:lnTo>
                </a:path>
                <a:path w="9781540" h="3618229">
                  <a:moveTo>
                    <a:pt x="4305853" y="2315344"/>
                  </a:moveTo>
                  <a:lnTo>
                    <a:pt x="4283590" y="2315344"/>
                  </a:lnTo>
                </a:path>
                <a:path w="9781540" h="3618229">
                  <a:moveTo>
                    <a:pt x="4274482" y="2315344"/>
                  </a:moveTo>
                  <a:lnTo>
                    <a:pt x="4261327" y="2315344"/>
                  </a:lnTo>
                </a:path>
                <a:path w="9781540" h="3618229">
                  <a:moveTo>
                    <a:pt x="4261327" y="2044141"/>
                  </a:moveTo>
                  <a:lnTo>
                    <a:pt x="4261327" y="2058309"/>
                  </a:lnTo>
                </a:path>
                <a:path w="9781540" h="3618229">
                  <a:moveTo>
                    <a:pt x="4261327" y="2067416"/>
                  </a:moveTo>
                  <a:lnTo>
                    <a:pt x="4261327" y="2089679"/>
                  </a:lnTo>
                </a:path>
                <a:path w="9781540" h="3618229">
                  <a:moveTo>
                    <a:pt x="4261327" y="2098787"/>
                  </a:moveTo>
                  <a:lnTo>
                    <a:pt x="4261327" y="2111942"/>
                  </a:lnTo>
                  <a:lnTo>
                    <a:pt x="4274482" y="2111942"/>
                  </a:lnTo>
                </a:path>
                <a:path w="9781540" h="3618229">
                  <a:moveTo>
                    <a:pt x="4283590" y="2111942"/>
                  </a:moveTo>
                  <a:lnTo>
                    <a:pt x="4305853" y="2111942"/>
                  </a:lnTo>
                </a:path>
                <a:path w="9781540" h="3618229">
                  <a:moveTo>
                    <a:pt x="4314960" y="2111942"/>
                  </a:moveTo>
                  <a:lnTo>
                    <a:pt x="4328116" y="2111942"/>
                  </a:lnTo>
                  <a:lnTo>
                    <a:pt x="4328116" y="2098787"/>
                  </a:lnTo>
                </a:path>
                <a:path w="9781540" h="3618229">
                  <a:moveTo>
                    <a:pt x="4328116" y="2089679"/>
                  </a:moveTo>
                  <a:lnTo>
                    <a:pt x="4328116" y="2067416"/>
                  </a:lnTo>
                </a:path>
                <a:path w="9781540" h="3618229">
                  <a:moveTo>
                    <a:pt x="4328116" y="2058309"/>
                  </a:moveTo>
                  <a:lnTo>
                    <a:pt x="4328116" y="2044141"/>
                  </a:lnTo>
                  <a:lnTo>
                    <a:pt x="4314960" y="2044141"/>
                  </a:lnTo>
                </a:path>
                <a:path w="9781540" h="3618229">
                  <a:moveTo>
                    <a:pt x="4305853" y="2044141"/>
                  </a:moveTo>
                  <a:lnTo>
                    <a:pt x="4283590" y="2044141"/>
                  </a:lnTo>
                </a:path>
                <a:path w="9781540" h="3618229">
                  <a:moveTo>
                    <a:pt x="4274482" y="2044141"/>
                  </a:moveTo>
                  <a:lnTo>
                    <a:pt x="4261327" y="2044141"/>
                  </a:lnTo>
                </a:path>
                <a:path w="9781540" h="3618229">
                  <a:moveTo>
                    <a:pt x="4094355" y="2511663"/>
                  </a:moveTo>
                  <a:lnTo>
                    <a:pt x="4094355" y="2525830"/>
                  </a:lnTo>
                </a:path>
                <a:path w="9781540" h="3618229">
                  <a:moveTo>
                    <a:pt x="4094355" y="2534938"/>
                  </a:moveTo>
                  <a:lnTo>
                    <a:pt x="4094355" y="2557201"/>
                  </a:lnTo>
                </a:path>
                <a:path w="9781540" h="3618229">
                  <a:moveTo>
                    <a:pt x="4094355" y="2566308"/>
                  </a:moveTo>
                  <a:lnTo>
                    <a:pt x="4094355" y="2579464"/>
                  </a:lnTo>
                  <a:lnTo>
                    <a:pt x="4107510" y="2579464"/>
                  </a:lnTo>
                </a:path>
                <a:path w="9781540" h="3618229">
                  <a:moveTo>
                    <a:pt x="4116618" y="2579464"/>
                  </a:moveTo>
                  <a:lnTo>
                    <a:pt x="4138881" y="2579464"/>
                  </a:lnTo>
                </a:path>
                <a:path w="9781540" h="3618229">
                  <a:moveTo>
                    <a:pt x="4147988" y="2579464"/>
                  </a:moveTo>
                  <a:lnTo>
                    <a:pt x="4162155" y="2579464"/>
                  </a:lnTo>
                  <a:lnTo>
                    <a:pt x="4162155" y="2566308"/>
                  </a:lnTo>
                </a:path>
                <a:path w="9781540" h="3618229">
                  <a:moveTo>
                    <a:pt x="4162155" y="2557201"/>
                  </a:moveTo>
                  <a:lnTo>
                    <a:pt x="4162155" y="2534938"/>
                  </a:lnTo>
                </a:path>
                <a:path w="9781540" h="3618229">
                  <a:moveTo>
                    <a:pt x="4162155" y="2525830"/>
                  </a:moveTo>
                  <a:lnTo>
                    <a:pt x="4162155" y="2511663"/>
                  </a:lnTo>
                  <a:lnTo>
                    <a:pt x="4147988" y="2511663"/>
                  </a:lnTo>
                </a:path>
                <a:path w="9781540" h="3618229">
                  <a:moveTo>
                    <a:pt x="4138881" y="2511663"/>
                  </a:moveTo>
                  <a:lnTo>
                    <a:pt x="4116618" y="2511663"/>
                  </a:lnTo>
                </a:path>
                <a:path w="9781540" h="3618229">
                  <a:moveTo>
                    <a:pt x="4107510" y="2511663"/>
                  </a:moveTo>
                  <a:lnTo>
                    <a:pt x="4094355" y="2511663"/>
                  </a:lnTo>
                </a:path>
                <a:path w="9781540" h="3618229">
                  <a:moveTo>
                    <a:pt x="3824164" y="2511663"/>
                  </a:moveTo>
                  <a:lnTo>
                    <a:pt x="3824164" y="2525830"/>
                  </a:lnTo>
                </a:path>
                <a:path w="9781540" h="3618229">
                  <a:moveTo>
                    <a:pt x="3824164" y="2534938"/>
                  </a:moveTo>
                  <a:lnTo>
                    <a:pt x="3824164" y="2557201"/>
                  </a:lnTo>
                </a:path>
                <a:path w="9781540" h="3618229">
                  <a:moveTo>
                    <a:pt x="3824164" y="2566308"/>
                  </a:moveTo>
                  <a:lnTo>
                    <a:pt x="3824164" y="2579464"/>
                  </a:lnTo>
                  <a:lnTo>
                    <a:pt x="3837319" y="2579464"/>
                  </a:lnTo>
                </a:path>
                <a:path w="9781540" h="3618229">
                  <a:moveTo>
                    <a:pt x="3846427" y="2579464"/>
                  </a:moveTo>
                  <a:lnTo>
                    <a:pt x="3868690" y="2579464"/>
                  </a:lnTo>
                </a:path>
                <a:path w="9781540" h="3618229">
                  <a:moveTo>
                    <a:pt x="3877797" y="2579464"/>
                  </a:moveTo>
                  <a:lnTo>
                    <a:pt x="3890953" y="2579464"/>
                  </a:lnTo>
                  <a:lnTo>
                    <a:pt x="3890953" y="2566308"/>
                  </a:lnTo>
                </a:path>
                <a:path w="9781540" h="3618229">
                  <a:moveTo>
                    <a:pt x="3890953" y="2557201"/>
                  </a:moveTo>
                  <a:lnTo>
                    <a:pt x="3890953" y="2534938"/>
                  </a:lnTo>
                </a:path>
                <a:path w="9781540" h="3618229">
                  <a:moveTo>
                    <a:pt x="3890953" y="2525830"/>
                  </a:moveTo>
                  <a:lnTo>
                    <a:pt x="3890953" y="2511663"/>
                  </a:lnTo>
                  <a:lnTo>
                    <a:pt x="3877797" y="2511663"/>
                  </a:lnTo>
                </a:path>
                <a:path w="9781540" h="3618229">
                  <a:moveTo>
                    <a:pt x="3868690" y="2511663"/>
                  </a:moveTo>
                  <a:lnTo>
                    <a:pt x="3846427" y="2511663"/>
                  </a:lnTo>
                </a:path>
                <a:path w="9781540" h="3618229">
                  <a:moveTo>
                    <a:pt x="3837319" y="2511663"/>
                  </a:moveTo>
                  <a:lnTo>
                    <a:pt x="3824164" y="2511663"/>
                  </a:lnTo>
                </a:path>
                <a:path w="9781540" h="3618229">
                  <a:moveTo>
                    <a:pt x="4721765" y="2542021"/>
                  </a:moveTo>
                  <a:lnTo>
                    <a:pt x="4721765" y="2556189"/>
                  </a:lnTo>
                </a:path>
                <a:path w="9781540" h="3618229">
                  <a:moveTo>
                    <a:pt x="4721765" y="2565296"/>
                  </a:moveTo>
                  <a:lnTo>
                    <a:pt x="4721765" y="2587559"/>
                  </a:lnTo>
                </a:path>
                <a:path w="9781540" h="3618229">
                  <a:moveTo>
                    <a:pt x="4721765" y="2596667"/>
                  </a:moveTo>
                  <a:lnTo>
                    <a:pt x="4721765" y="2609822"/>
                  </a:lnTo>
                  <a:lnTo>
                    <a:pt x="4734920" y="2609822"/>
                  </a:lnTo>
                </a:path>
                <a:path w="9781540" h="3618229">
                  <a:moveTo>
                    <a:pt x="4744028" y="2609822"/>
                  </a:moveTo>
                  <a:lnTo>
                    <a:pt x="4767302" y="2609822"/>
                  </a:lnTo>
                </a:path>
                <a:path w="9781540" h="3618229">
                  <a:moveTo>
                    <a:pt x="4775398" y="2609822"/>
                  </a:moveTo>
                  <a:lnTo>
                    <a:pt x="4789565" y="2609822"/>
                  </a:lnTo>
                  <a:lnTo>
                    <a:pt x="4789565" y="2596667"/>
                  </a:lnTo>
                </a:path>
                <a:path w="9781540" h="3618229">
                  <a:moveTo>
                    <a:pt x="4789565" y="2587559"/>
                  </a:moveTo>
                  <a:lnTo>
                    <a:pt x="4789565" y="2565296"/>
                  </a:lnTo>
                </a:path>
                <a:path w="9781540" h="3618229">
                  <a:moveTo>
                    <a:pt x="4789565" y="2556189"/>
                  </a:moveTo>
                  <a:lnTo>
                    <a:pt x="4789565" y="2542021"/>
                  </a:lnTo>
                  <a:lnTo>
                    <a:pt x="4775398" y="2542021"/>
                  </a:lnTo>
                </a:path>
                <a:path w="9781540" h="3618229">
                  <a:moveTo>
                    <a:pt x="4767302" y="2542021"/>
                  </a:moveTo>
                  <a:lnTo>
                    <a:pt x="4744028" y="2542021"/>
                  </a:lnTo>
                </a:path>
                <a:path w="9781540" h="3618229">
                  <a:moveTo>
                    <a:pt x="4734920" y="2542021"/>
                  </a:moveTo>
                  <a:lnTo>
                    <a:pt x="4721765" y="2542021"/>
                  </a:lnTo>
                </a:path>
                <a:path w="9781540" h="3618229">
                  <a:moveTo>
                    <a:pt x="4643844" y="2266771"/>
                  </a:moveTo>
                  <a:lnTo>
                    <a:pt x="4643844" y="2279926"/>
                  </a:lnTo>
                </a:path>
                <a:path w="9781540" h="3618229">
                  <a:moveTo>
                    <a:pt x="4643844" y="2289033"/>
                  </a:moveTo>
                  <a:lnTo>
                    <a:pt x="4643844" y="2312308"/>
                  </a:lnTo>
                </a:path>
                <a:path w="9781540" h="3618229">
                  <a:moveTo>
                    <a:pt x="4643844" y="2321416"/>
                  </a:moveTo>
                  <a:lnTo>
                    <a:pt x="4643844" y="2334571"/>
                  </a:lnTo>
                  <a:lnTo>
                    <a:pt x="4658012" y="2334571"/>
                  </a:lnTo>
                </a:path>
                <a:path w="9781540" h="3618229">
                  <a:moveTo>
                    <a:pt x="4666107" y="2334571"/>
                  </a:moveTo>
                  <a:lnTo>
                    <a:pt x="4689382" y="2334571"/>
                  </a:lnTo>
                </a:path>
                <a:path w="9781540" h="3618229">
                  <a:moveTo>
                    <a:pt x="4698490" y="2334571"/>
                  </a:moveTo>
                  <a:lnTo>
                    <a:pt x="4711645" y="2334571"/>
                  </a:lnTo>
                  <a:lnTo>
                    <a:pt x="4711645" y="2321416"/>
                  </a:lnTo>
                </a:path>
                <a:path w="9781540" h="3618229">
                  <a:moveTo>
                    <a:pt x="4711645" y="2312308"/>
                  </a:moveTo>
                  <a:lnTo>
                    <a:pt x="4711645" y="2289033"/>
                  </a:lnTo>
                </a:path>
                <a:path w="9781540" h="3618229">
                  <a:moveTo>
                    <a:pt x="4711645" y="2279926"/>
                  </a:moveTo>
                  <a:lnTo>
                    <a:pt x="4711645" y="2266771"/>
                  </a:lnTo>
                  <a:lnTo>
                    <a:pt x="4698490" y="2266771"/>
                  </a:lnTo>
                </a:path>
                <a:path w="9781540" h="3618229">
                  <a:moveTo>
                    <a:pt x="4689382" y="2266771"/>
                  </a:moveTo>
                  <a:lnTo>
                    <a:pt x="4666107" y="2266771"/>
                  </a:lnTo>
                </a:path>
                <a:path w="9781540" h="3618229">
                  <a:moveTo>
                    <a:pt x="4658012" y="2266771"/>
                  </a:moveTo>
                  <a:lnTo>
                    <a:pt x="4643844" y="2266771"/>
                  </a:lnTo>
                </a:path>
                <a:path w="9781540" h="3618229">
                  <a:moveTo>
                    <a:pt x="3786722" y="1150588"/>
                  </a:moveTo>
                  <a:lnTo>
                    <a:pt x="3786722" y="1164756"/>
                  </a:lnTo>
                </a:path>
                <a:path w="9781540" h="3618229">
                  <a:moveTo>
                    <a:pt x="3786722" y="1173863"/>
                  </a:moveTo>
                  <a:lnTo>
                    <a:pt x="3786722" y="1196126"/>
                  </a:lnTo>
                </a:path>
                <a:path w="9781540" h="3618229">
                  <a:moveTo>
                    <a:pt x="3786722" y="1205234"/>
                  </a:moveTo>
                  <a:lnTo>
                    <a:pt x="3786722" y="1218389"/>
                  </a:lnTo>
                  <a:lnTo>
                    <a:pt x="3799877" y="1218389"/>
                  </a:lnTo>
                </a:path>
                <a:path w="9781540" h="3618229">
                  <a:moveTo>
                    <a:pt x="3808984" y="1218389"/>
                  </a:moveTo>
                  <a:lnTo>
                    <a:pt x="3831247" y="1218389"/>
                  </a:lnTo>
                </a:path>
                <a:path w="9781540" h="3618229">
                  <a:moveTo>
                    <a:pt x="3840355" y="1218389"/>
                  </a:moveTo>
                  <a:lnTo>
                    <a:pt x="3854522" y="1218389"/>
                  </a:lnTo>
                  <a:lnTo>
                    <a:pt x="3854522" y="1205234"/>
                  </a:lnTo>
                </a:path>
                <a:path w="9781540" h="3618229">
                  <a:moveTo>
                    <a:pt x="3854522" y="1196126"/>
                  </a:moveTo>
                  <a:lnTo>
                    <a:pt x="3854522" y="1173863"/>
                  </a:lnTo>
                </a:path>
                <a:path w="9781540" h="3618229">
                  <a:moveTo>
                    <a:pt x="3854522" y="1164756"/>
                  </a:moveTo>
                  <a:lnTo>
                    <a:pt x="3854522" y="1150588"/>
                  </a:lnTo>
                  <a:lnTo>
                    <a:pt x="3840355" y="1150588"/>
                  </a:lnTo>
                </a:path>
                <a:path w="9781540" h="3618229">
                  <a:moveTo>
                    <a:pt x="3831247" y="1150588"/>
                  </a:moveTo>
                  <a:lnTo>
                    <a:pt x="3808984" y="1150588"/>
                  </a:lnTo>
                </a:path>
                <a:path w="9781540" h="3618229">
                  <a:moveTo>
                    <a:pt x="3799877" y="1150588"/>
                  </a:moveTo>
                  <a:lnTo>
                    <a:pt x="3786722" y="1150588"/>
                  </a:lnTo>
                </a:path>
                <a:path w="9781540" h="3618229">
                  <a:moveTo>
                    <a:pt x="3786722" y="880397"/>
                  </a:moveTo>
                  <a:lnTo>
                    <a:pt x="3786722" y="893553"/>
                  </a:lnTo>
                </a:path>
                <a:path w="9781540" h="3618229">
                  <a:moveTo>
                    <a:pt x="3786722" y="902660"/>
                  </a:moveTo>
                  <a:lnTo>
                    <a:pt x="3786722" y="925935"/>
                  </a:lnTo>
                </a:path>
                <a:path w="9781540" h="3618229">
                  <a:moveTo>
                    <a:pt x="3786722" y="935043"/>
                  </a:moveTo>
                  <a:lnTo>
                    <a:pt x="3786722" y="948198"/>
                  </a:lnTo>
                  <a:lnTo>
                    <a:pt x="3799877" y="948198"/>
                  </a:lnTo>
                </a:path>
                <a:path w="9781540" h="3618229">
                  <a:moveTo>
                    <a:pt x="3808984" y="948198"/>
                  </a:moveTo>
                  <a:lnTo>
                    <a:pt x="3831247" y="948198"/>
                  </a:lnTo>
                </a:path>
                <a:path w="9781540" h="3618229">
                  <a:moveTo>
                    <a:pt x="3840355" y="948198"/>
                  </a:moveTo>
                  <a:lnTo>
                    <a:pt x="3854522" y="948198"/>
                  </a:lnTo>
                  <a:lnTo>
                    <a:pt x="3854522" y="935043"/>
                  </a:lnTo>
                </a:path>
                <a:path w="9781540" h="3618229">
                  <a:moveTo>
                    <a:pt x="3854522" y="925935"/>
                  </a:moveTo>
                  <a:lnTo>
                    <a:pt x="3854522" y="902660"/>
                  </a:lnTo>
                </a:path>
                <a:path w="9781540" h="3618229">
                  <a:moveTo>
                    <a:pt x="3854522" y="893553"/>
                  </a:moveTo>
                  <a:lnTo>
                    <a:pt x="3854522" y="880397"/>
                  </a:lnTo>
                  <a:lnTo>
                    <a:pt x="3840355" y="880397"/>
                  </a:lnTo>
                </a:path>
                <a:path w="9781540" h="3618229">
                  <a:moveTo>
                    <a:pt x="3831247" y="880397"/>
                  </a:moveTo>
                  <a:lnTo>
                    <a:pt x="3808984" y="880397"/>
                  </a:lnTo>
                </a:path>
                <a:path w="9781540" h="3618229">
                  <a:moveTo>
                    <a:pt x="3799877" y="880397"/>
                  </a:moveTo>
                  <a:lnTo>
                    <a:pt x="3786722" y="880397"/>
                  </a:lnTo>
                </a:path>
                <a:path w="9781540" h="3618229">
                  <a:moveTo>
                    <a:pt x="3419383" y="2196946"/>
                  </a:moveTo>
                  <a:lnTo>
                    <a:pt x="3419383" y="2210101"/>
                  </a:lnTo>
                </a:path>
                <a:path w="9781540" h="3618229">
                  <a:moveTo>
                    <a:pt x="3419383" y="2219209"/>
                  </a:moveTo>
                  <a:lnTo>
                    <a:pt x="3419383" y="2241472"/>
                  </a:lnTo>
                </a:path>
                <a:path w="9781540" h="3618229">
                  <a:moveTo>
                    <a:pt x="3419383" y="2250579"/>
                  </a:moveTo>
                  <a:lnTo>
                    <a:pt x="3419383" y="2263735"/>
                  </a:lnTo>
                  <a:lnTo>
                    <a:pt x="3432539" y="2263735"/>
                  </a:lnTo>
                </a:path>
                <a:path w="9781540" h="3618229">
                  <a:moveTo>
                    <a:pt x="3441646" y="2263735"/>
                  </a:moveTo>
                  <a:lnTo>
                    <a:pt x="3463909" y="2263735"/>
                  </a:lnTo>
                </a:path>
                <a:path w="9781540" h="3618229">
                  <a:moveTo>
                    <a:pt x="3473017" y="2263735"/>
                  </a:moveTo>
                  <a:lnTo>
                    <a:pt x="3487184" y="2263735"/>
                  </a:lnTo>
                  <a:lnTo>
                    <a:pt x="3487184" y="2250579"/>
                  </a:lnTo>
                </a:path>
                <a:path w="9781540" h="3618229">
                  <a:moveTo>
                    <a:pt x="3487184" y="2241472"/>
                  </a:moveTo>
                  <a:lnTo>
                    <a:pt x="3487184" y="2219209"/>
                  </a:lnTo>
                </a:path>
                <a:path w="9781540" h="3618229">
                  <a:moveTo>
                    <a:pt x="3487184" y="2210101"/>
                  </a:moveTo>
                  <a:lnTo>
                    <a:pt x="3487184" y="2196946"/>
                  </a:lnTo>
                  <a:lnTo>
                    <a:pt x="3473017" y="2196946"/>
                  </a:lnTo>
                </a:path>
                <a:path w="9781540" h="3618229">
                  <a:moveTo>
                    <a:pt x="3463909" y="2196946"/>
                  </a:moveTo>
                  <a:lnTo>
                    <a:pt x="3441646" y="2196946"/>
                  </a:lnTo>
                </a:path>
                <a:path w="9781540" h="3618229">
                  <a:moveTo>
                    <a:pt x="3432539" y="2196946"/>
                  </a:moveTo>
                  <a:lnTo>
                    <a:pt x="3419383" y="2196946"/>
                  </a:lnTo>
                </a:path>
                <a:path w="9781540" h="3618229">
                  <a:moveTo>
                    <a:pt x="3419383" y="1925743"/>
                  </a:moveTo>
                  <a:lnTo>
                    <a:pt x="3419383" y="1939910"/>
                  </a:lnTo>
                </a:path>
                <a:path w="9781540" h="3618229">
                  <a:moveTo>
                    <a:pt x="3419383" y="1949018"/>
                  </a:moveTo>
                  <a:lnTo>
                    <a:pt x="3419383" y="1971281"/>
                  </a:lnTo>
                </a:path>
                <a:path w="9781540" h="3618229">
                  <a:moveTo>
                    <a:pt x="3419383" y="1980388"/>
                  </a:moveTo>
                  <a:lnTo>
                    <a:pt x="3419383" y="1993544"/>
                  </a:lnTo>
                  <a:lnTo>
                    <a:pt x="3432539" y="1993544"/>
                  </a:lnTo>
                </a:path>
                <a:path w="9781540" h="3618229">
                  <a:moveTo>
                    <a:pt x="3441646" y="1993544"/>
                  </a:moveTo>
                  <a:lnTo>
                    <a:pt x="3463909" y="1993544"/>
                  </a:lnTo>
                </a:path>
                <a:path w="9781540" h="3618229">
                  <a:moveTo>
                    <a:pt x="3473017" y="1993544"/>
                  </a:moveTo>
                  <a:lnTo>
                    <a:pt x="3487184" y="1993544"/>
                  </a:lnTo>
                  <a:lnTo>
                    <a:pt x="3487184" y="1980388"/>
                  </a:lnTo>
                </a:path>
                <a:path w="9781540" h="3618229">
                  <a:moveTo>
                    <a:pt x="3487184" y="1971281"/>
                  </a:moveTo>
                  <a:lnTo>
                    <a:pt x="3487184" y="1949018"/>
                  </a:lnTo>
                </a:path>
                <a:path w="9781540" h="3618229">
                  <a:moveTo>
                    <a:pt x="3487184" y="1939910"/>
                  </a:moveTo>
                  <a:lnTo>
                    <a:pt x="3487184" y="1925743"/>
                  </a:lnTo>
                  <a:lnTo>
                    <a:pt x="3473017" y="1925743"/>
                  </a:lnTo>
                </a:path>
                <a:path w="9781540" h="3618229">
                  <a:moveTo>
                    <a:pt x="3463909" y="1925743"/>
                  </a:moveTo>
                  <a:lnTo>
                    <a:pt x="3441646" y="1925743"/>
                  </a:lnTo>
                </a:path>
                <a:path w="9781540" h="3618229">
                  <a:moveTo>
                    <a:pt x="3432539" y="1925743"/>
                  </a:moveTo>
                  <a:lnTo>
                    <a:pt x="3419383" y="1925743"/>
                  </a:lnTo>
                </a:path>
                <a:path w="9781540" h="3618229">
                  <a:moveTo>
                    <a:pt x="3149192" y="1925743"/>
                  </a:moveTo>
                  <a:lnTo>
                    <a:pt x="3149192" y="1939910"/>
                  </a:lnTo>
                </a:path>
                <a:path w="9781540" h="3618229">
                  <a:moveTo>
                    <a:pt x="3149192" y="1949018"/>
                  </a:moveTo>
                  <a:lnTo>
                    <a:pt x="3149192" y="1971281"/>
                  </a:lnTo>
                </a:path>
                <a:path w="9781540" h="3618229">
                  <a:moveTo>
                    <a:pt x="3149192" y="1980388"/>
                  </a:moveTo>
                  <a:lnTo>
                    <a:pt x="3149192" y="1993544"/>
                  </a:lnTo>
                  <a:lnTo>
                    <a:pt x="3162348" y="1993544"/>
                  </a:lnTo>
                </a:path>
                <a:path w="9781540" h="3618229">
                  <a:moveTo>
                    <a:pt x="3171455" y="1993544"/>
                  </a:moveTo>
                  <a:lnTo>
                    <a:pt x="3193718" y="1993544"/>
                  </a:lnTo>
                </a:path>
                <a:path w="9781540" h="3618229">
                  <a:moveTo>
                    <a:pt x="3202826" y="1993544"/>
                  </a:moveTo>
                  <a:lnTo>
                    <a:pt x="3215981" y="1993544"/>
                  </a:lnTo>
                  <a:lnTo>
                    <a:pt x="3215981" y="1980388"/>
                  </a:lnTo>
                </a:path>
                <a:path w="9781540" h="3618229">
                  <a:moveTo>
                    <a:pt x="3215981" y="1971281"/>
                  </a:moveTo>
                  <a:lnTo>
                    <a:pt x="3215981" y="1949018"/>
                  </a:lnTo>
                </a:path>
                <a:path w="9781540" h="3618229">
                  <a:moveTo>
                    <a:pt x="3215981" y="1939910"/>
                  </a:moveTo>
                  <a:lnTo>
                    <a:pt x="3215981" y="1925743"/>
                  </a:lnTo>
                  <a:lnTo>
                    <a:pt x="3202826" y="1925743"/>
                  </a:lnTo>
                </a:path>
                <a:path w="9781540" h="3618229">
                  <a:moveTo>
                    <a:pt x="3193718" y="1925743"/>
                  </a:moveTo>
                  <a:lnTo>
                    <a:pt x="3171455" y="1925743"/>
                  </a:lnTo>
                </a:path>
                <a:path w="9781540" h="3618229">
                  <a:moveTo>
                    <a:pt x="3162348" y="1925743"/>
                  </a:moveTo>
                  <a:lnTo>
                    <a:pt x="3149192" y="1925743"/>
                  </a:lnTo>
                </a:path>
                <a:path w="9781540" h="3618229">
                  <a:moveTo>
                    <a:pt x="3149192" y="2196946"/>
                  </a:moveTo>
                  <a:lnTo>
                    <a:pt x="3149192" y="2210101"/>
                  </a:lnTo>
                </a:path>
                <a:path w="9781540" h="3618229">
                  <a:moveTo>
                    <a:pt x="3149192" y="2219209"/>
                  </a:moveTo>
                  <a:lnTo>
                    <a:pt x="3149192" y="2241472"/>
                  </a:lnTo>
                </a:path>
                <a:path w="9781540" h="3618229">
                  <a:moveTo>
                    <a:pt x="3149192" y="2250579"/>
                  </a:moveTo>
                  <a:lnTo>
                    <a:pt x="3149192" y="2263735"/>
                  </a:lnTo>
                  <a:lnTo>
                    <a:pt x="3162348" y="2263735"/>
                  </a:lnTo>
                </a:path>
                <a:path w="9781540" h="3618229">
                  <a:moveTo>
                    <a:pt x="3171455" y="2263735"/>
                  </a:moveTo>
                  <a:lnTo>
                    <a:pt x="3193718" y="2263735"/>
                  </a:lnTo>
                </a:path>
                <a:path w="9781540" h="3618229">
                  <a:moveTo>
                    <a:pt x="3202826" y="2263735"/>
                  </a:moveTo>
                  <a:lnTo>
                    <a:pt x="3215981" y="2263735"/>
                  </a:lnTo>
                  <a:lnTo>
                    <a:pt x="3215981" y="2250579"/>
                  </a:lnTo>
                </a:path>
                <a:path w="9781540" h="3618229">
                  <a:moveTo>
                    <a:pt x="3215981" y="2241472"/>
                  </a:moveTo>
                  <a:lnTo>
                    <a:pt x="3215981" y="2219209"/>
                  </a:lnTo>
                </a:path>
                <a:path w="9781540" h="3618229">
                  <a:moveTo>
                    <a:pt x="3215981" y="2210101"/>
                  </a:moveTo>
                  <a:lnTo>
                    <a:pt x="3215981" y="2196946"/>
                  </a:lnTo>
                  <a:lnTo>
                    <a:pt x="3202826" y="2196946"/>
                  </a:lnTo>
                </a:path>
                <a:path w="9781540" h="3618229">
                  <a:moveTo>
                    <a:pt x="3193718" y="2196946"/>
                  </a:moveTo>
                  <a:lnTo>
                    <a:pt x="3171455" y="2196946"/>
                  </a:lnTo>
                </a:path>
                <a:path w="9781540" h="3618229">
                  <a:moveTo>
                    <a:pt x="3162348" y="2196946"/>
                  </a:moveTo>
                  <a:lnTo>
                    <a:pt x="3149192" y="2196946"/>
                  </a:lnTo>
                </a:path>
                <a:path w="9781540" h="3618229">
                  <a:moveTo>
                    <a:pt x="3507423" y="1680851"/>
                  </a:moveTo>
                  <a:lnTo>
                    <a:pt x="3507423" y="1694006"/>
                  </a:lnTo>
                </a:path>
                <a:path w="9781540" h="3618229">
                  <a:moveTo>
                    <a:pt x="3507423" y="1703114"/>
                  </a:moveTo>
                  <a:lnTo>
                    <a:pt x="3507423" y="1725377"/>
                  </a:lnTo>
                </a:path>
                <a:path w="9781540" h="3618229">
                  <a:moveTo>
                    <a:pt x="3507423" y="1734484"/>
                  </a:moveTo>
                  <a:lnTo>
                    <a:pt x="3507423" y="1747640"/>
                  </a:lnTo>
                  <a:lnTo>
                    <a:pt x="3520578" y="1747640"/>
                  </a:lnTo>
                </a:path>
                <a:path w="9781540" h="3618229">
                  <a:moveTo>
                    <a:pt x="3529686" y="1747640"/>
                  </a:moveTo>
                  <a:lnTo>
                    <a:pt x="3551949" y="1747640"/>
                  </a:lnTo>
                </a:path>
                <a:path w="9781540" h="3618229">
                  <a:moveTo>
                    <a:pt x="3561056" y="1747640"/>
                  </a:moveTo>
                  <a:lnTo>
                    <a:pt x="3574212" y="1747640"/>
                  </a:lnTo>
                  <a:lnTo>
                    <a:pt x="3574212" y="1734484"/>
                  </a:lnTo>
                </a:path>
                <a:path w="9781540" h="3618229">
                  <a:moveTo>
                    <a:pt x="3574212" y="1725377"/>
                  </a:moveTo>
                  <a:lnTo>
                    <a:pt x="3574212" y="1703114"/>
                  </a:lnTo>
                </a:path>
                <a:path w="9781540" h="3618229">
                  <a:moveTo>
                    <a:pt x="3574212" y="1694006"/>
                  </a:moveTo>
                  <a:lnTo>
                    <a:pt x="3574212" y="1680851"/>
                  </a:lnTo>
                  <a:lnTo>
                    <a:pt x="3561056" y="1680851"/>
                  </a:lnTo>
                </a:path>
                <a:path w="9781540" h="3618229">
                  <a:moveTo>
                    <a:pt x="3551949" y="1680851"/>
                  </a:moveTo>
                  <a:lnTo>
                    <a:pt x="3529686" y="1680851"/>
                  </a:lnTo>
                </a:path>
                <a:path w="9781540" h="3618229">
                  <a:moveTo>
                    <a:pt x="3520578" y="1680851"/>
                  </a:moveTo>
                  <a:lnTo>
                    <a:pt x="3507423" y="1680851"/>
                  </a:lnTo>
                </a:path>
                <a:path w="9781540" h="3618229">
                  <a:moveTo>
                    <a:pt x="3236220" y="1680851"/>
                  </a:moveTo>
                  <a:lnTo>
                    <a:pt x="3236220" y="1694006"/>
                  </a:lnTo>
                </a:path>
                <a:path w="9781540" h="3618229">
                  <a:moveTo>
                    <a:pt x="3236220" y="1703114"/>
                  </a:moveTo>
                  <a:lnTo>
                    <a:pt x="3236220" y="1725377"/>
                  </a:lnTo>
                </a:path>
                <a:path w="9781540" h="3618229">
                  <a:moveTo>
                    <a:pt x="3236220" y="1734484"/>
                  </a:moveTo>
                  <a:lnTo>
                    <a:pt x="3236220" y="1747640"/>
                  </a:lnTo>
                  <a:lnTo>
                    <a:pt x="3250387" y="1747640"/>
                  </a:lnTo>
                </a:path>
                <a:path w="9781540" h="3618229">
                  <a:moveTo>
                    <a:pt x="3259495" y="1747640"/>
                  </a:moveTo>
                  <a:lnTo>
                    <a:pt x="3281758" y="1747640"/>
                  </a:lnTo>
                </a:path>
                <a:path w="9781540" h="3618229">
                  <a:moveTo>
                    <a:pt x="3290865" y="1747640"/>
                  </a:moveTo>
                  <a:lnTo>
                    <a:pt x="3304021" y="1747640"/>
                  </a:lnTo>
                  <a:lnTo>
                    <a:pt x="3304021" y="1734484"/>
                  </a:lnTo>
                </a:path>
                <a:path w="9781540" h="3618229">
                  <a:moveTo>
                    <a:pt x="3304021" y="1725377"/>
                  </a:moveTo>
                  <a:lnTo>
                    <a:pt x="3304021" y="1703114"/>
                  </a:lnTo>
                </a:path>
                <a:path w="9781540" h="3618229">
                  <a:moveTo>
                    <a:pt x="3304021" y="1694006"/>
                  </a:moveTo>
                  <a:lnTo>
                    <a:pt x="3304021" y="1680851"/>
                  </a:lnTo>
                  <a:lnTo>
                    <a:pt x="3290865" y="1680851"/>
                  </a:lnTo>
                </a:path>
                <a:path w="9781540" h="3618229">
                  <a:moveTo>
                    <a:pt x="3281758" y="1680851"/>
                  </a:moveTo>
                  <a:lnTo>
                    <a:pt x="3259495" y="1680851"/>
                  </a:lnTo>
                </a:path>
                <a:path w="9781540" h="3618229">
                  <a:moveTo>
                    <a:pt x="3250387" y="1680851"/>
                  </a:moveTo>
                  <a:lnTo>
                    <a:pt x="3236220" y="1680851"/>
                  </a:lnTo>
                </a:path>
                <a:path w="9781540" h="3618229">
                  <a:moveTo>
                    <a:pt x="3507423" y="1409648"/>
                  </a:moveTo>
                  <a:lnTo>
                    <a:pt x="3507423" y="1423815"/>
                  </a:lnTo>
                </a:path>
                <a:path w="9781540" h="3618229">
                  <a:moveTo>
                    <a:pt x="3507423" y="1432923"/>
                  </a:moveTo>
                  <a:lnTo>
                    <a:pt x="3507423" y="1455186"/>
                  </a:lnTo>
                </a:path>
                <a:path w="9781540" h="3618229">
                  <a:moveTo>
                    <a:pt x="3507423" y="1464293"/>
                  </a:moveTo>
                  <a:lnTo>
                    <a:pt x="3507423" y="1477448"/>
                  </a:lnTo>
                  <a:lnTo>
                    <a:pt x="3520578" y="1477448"/>
                  </a:lnTo>
                </a:path>
                <a:path w="9781540" h="3618229">
                  <a:moveTo>
                    <a:pt x="3529686" y="1477448"/>
                  </a:moveTo>
                  <a:lnTo>
                    <a:pt x="3551949" y="1477448"/>
                  </a:lnTo>
                </a:path>
                <a:path w="9781540" h="3618229">
                  <a:moveTo>
                    <a:pt x="3561056" y="1477448"/>
                  </a:moveTo>
                  <a:lnTo>
                    <a:pt x="3574212" y="1477448"/>
                  </a:lnTo>
                  <a:lnTo>
                    <a:pt x="3574212" y="1464293"/>
                  </a:lnTo>
                </a:path>
                <a:path w="9781540" h="3618229">
                  <a:moveTo>
                    <a:pt x="3574212" y="1455186"/>
                  </a:moveTo>
                  <a:lnTo>
                    <a:pt x="3574212" y="1432923"/>
                  </a:lnTo>
                </a:path>
                <a:path w="9781540" h="3618229">
                  <a:moveTo>
                    <a:pt x="3574212" y="1423815"/>
                  </a:moveTo>
                  <a:lnTo>
                    <a:pt x="3574212" y="1409648"/>
                  </a:lnTo>
                  <a:lnTo>
                    <a:pt x="3561056" y="1409648"/>
                  </a:lnTo>
                </a:path>
                <a:path w="9781540" h="3618229">
                  <a:moveTo>
                    <a:pt x="3551949" y="1409648"/>
                  </a:moveTo>
                  <a:lnTo>
                    <a:pt x="3529686" y="1409648"/>
                  </a:lnTo>
                </a:path>
                <a:path w="9781540" h="3618229">
                  <a:moveTo>
                    <a:pt x="3520578" y="1409648"/>
                  </a:moveTo>
                  <a:lnTo>
                    <a:pt x="3507423" y="1409648"/>
                  </a:lnTo>
                </a:path>
                <a:path w="9781540" h="3618229">
                  <a:moveTo>
                    <a:pt x="3236220" y="1409648"/>
                  </a:moveTo>
                  <a:lnTo>
                    <a:pt x="3236220" y="1423815"/>
                  </a:lnTo>
                </a:path>
                <a:path w="9781540" h="3618229">
                  <a:moveTo>
                    <a:pt x="3236220" y="1432923"/>
                  </a:moveTo>
                  <a:lnTo>
                    <a:pt x="3236220" y="1455186"/>
                  </a:lnTo>
                </a:path>
                <a:path w="9781540" h="3618229">
                  <a:moveTo>
                    <a:pt x="3236220" y="1464293"/>
                  </a:moveTo>
                  <a:lnTo>
                    <a:pt x="3236220" y="1477448"/>
                  </a:lnTo>
                  <a:lnTo>
                    <a:pt x="3250387" y="1477448"/>
                  </a:lnTo>
                </a:path>
                <a:path w="9781540" h="3618229">
                  <a:moveTo>
                    <a:pt x="3259495" y="1477448"/>
                  </a:moveTo>
                  <a:lnTo>
                    <a:pt x="3281758" y="1477448"/>
                  </a:lnTo>
                </a:path>
                <a:path w="9781540" h="3618229">
                  <a:moveTo>
                    <a:pt x="3290865" y="1477448"/>
                  </a:moveTo>
                  <a:lnTo>
                    <a:pt x="3304021" y="1477448"/>
                  </a:lnTo>
                  <a:lnTo>
                    <a:pt x="3304021" y="1464293"/>
                  </a:lnTo>
                </a:path>
                <a:path w="9781540" h="3618229">
                  <a:moveTo>
                    <a:pt x="3304021" y="1455186"/>
                  </a:moveTo>
                  <a:lnTo>
                    <a:pt x="3304021" y="1432923"/>
                  </a:lnTo>
                </a:path>
                <a:path w="9781540" h="3618229">
                  <a:moveTo>
                    <a:pt x="3304021" y="1423815"/>
                  </a:moveTo>
                  <a:lnTo>
                    <a:pt x="3304021" y="1409648"/>
                  </a:lnTo>
                  <a:lnTo>
                    <a:pt x="3290865" y="1409648"/>
                  </a:lnTo>
                </a:path>
                <a:path w="9781540" h="3618229">
                  <a:moveTo>
                    <a:pt x="3281758" y="1409648"/>
                  </a:moveTo>
                  <a:lnTo>
                    <a:pt x="3259495" y="1409648"/>
                  </a:lnTo>
                </a:path>
                <a:path w="9781540" h="3618229">
                  <a:moveTo>
                    <a:pt x="3250387" y="1409648"/>
                  </a:moveTo>
                  <a:lnTo>
                    <a:pt x="3236220" y="1409648"/>
                  </a:lnTo>
                </a:path>
                <a:path w="9781540" h="3618229">
                  <a:moveTo>
                    <a:pt x="2930611" y="1150588"/>
                  </a:moveTo>
                  <a:lnTo>
                    <a:pt x="2930611" y="1164756"/>
                  </a:lnTo>
                </a:path>
                <a:path w="9781540" h="3618229">
                  <a:moveTo>
                    <a:pt x="2930611" y="1173863"/>
                  </a:moveTo>
                  <a:lnTo>
                    <a:pt x="2930611" y="1196126"/>
                  </a:lnTo>
                </a:path>
                <a:path w="9781540" h="3618229">
                  <a:moveTo>
                    <a:pt x="2930611" y="1205234"/>
                  </a:moveTo>
                  <a:lnTo>
                    <a:pt x="2930611" y="1218389"/>
                  </a:lnTo>
                  <a:lnTo>
                    <a:pt x="2943766" y="1218389"/>
                  </a:lnTo>
                </a:path>
                <a:path w="9781540" h="3618229">
                  <a:moveTo>
                    <a:pt x="2952874" y="1218389"/>
                  </a:moveTo>
                  <a:lnTo>
                    <a:pt x="2975137" y="1218389"/>
                  </a:lnTo>
                </a:path>
                <a:path w="9781540" h="3618229">
                  <a:moveTo>
                    <a:pt x="2984244" y="1218389"/>
                  </a:moveTo>
                  <a:lnTo>
                    <a:pt x="2997399" y="1218389"/>
                  </a:lnTo>
                  <a:lnTo>
                    <a:pt x="2997399" y="1205234"/>
                  </a:lnTo>
                </a:path>
                <a:path w="9781540" h="3618229">
                  <a:moveTo>
                    <a:pt x="2997399" y="1196126"/>
                  </a:moveTo>
                  <a:lnTo>
                    <a:pt x="2997399" y="1173863"/>
                  </a:lnTo>
                </a:path>
                <a:path w="9781540" h="3618229">
                  <a:moveTo>
                    <a:pt x="2997399" y="1164756"/>
                  </a:moveTo>
                  <a:lnTo>
                    <a:pt x="2997399" y="1150588"/>
                  </a:lnTo>
                  <a:lnTo>
                    <a:pt x="2984244" y="1150588"/>
                  </a:lnTo>
                </a:path>
                <a:path w="9781540" h="3618229">
                  <a:moveTo>
                    <a:pt x="2975137" y="1150588"/>
                  </a:moveTo>
                  <a:lnTo>
                    <a:pt x="2952874" y="1150588"/>
                  </a:lnTo>
                </a:path>
                <a:path w="9781540" h="3618229">
                  <a:moveTo>
                    <a:pt x="2943766" y="1150588"/>
                  </a:moveTo>
                  <a:lnTo>
                    <a:pt x="2930611" y="1150588"/>
                  </a:lnTo>
                </a:path>
                <a:path w="9781540" h="3618229">
                  <a:moveTo>
                    <a:pt x="2930611" y="880397"/>
                  </a:moveTo>
                  <a:lnTo>
                    <a:pt x="2930611" y="893553"/>
                  </a:lnTo>
                </a:path>
                <a:path w="9781540" h="3618229">
                  <a:moveTo>
                    <a:pt x="2930611" y="902660"/>
                  </a:moveTo>
                  <a:lnTo>
                    <a:pt x="2930611" y="925935"/>
                  </a:lnTo>
                </a:path>
                <a:path w="9781540" h="3618229">
                  <a:moveTo>
                    <a:pt x="2930611" y="935043"/>
                  </a:moveTo>
                  <a:lnTo>
                    <a:pt x="2930611" y="948198"/>
                  </a:lnTo>
                  <a:lnTo>
                    <a:pt x="2943766" y="948198"/>
                  </a:lnTo>
                </a:path>
                <a:path w="9781540" h="3618229">
                  <a:moveTo>
                    <a:pt x="2952874" y="948198"/>
                  </a:moveTo>
                  <a:lnTo>
                    <a:pt x="2975137" y="948198"/>
                  </a:lnTo>
                </a:path>
                <a:path w="9781540" h="3618229">
                  <a:moveTo>
                    <a:pt x="2984244" y="948198"/>
                  </a:moveTo>
                  <a:lnTo>
                    <a:pt x="2997399" y="948198"/>
                  </a:lnTo>
                  <a:lnTo>
                    <a:pt x="2997399" y="935043"/>
                  </a:lnTo>
                </a:path>
                <a:path w="9781540" h="3618229">
                  <a:moveTo>
                    <a:pt x="2997399" y="925935"/>
                  </a:moveTo>
                  <a:lnTo>
                    <a:pt x="2997399" y="902660"/>
                  </a:lnTo>
                </a:path>
                <a:path w="9781540" h="3618229">
                  <a:moveTo>
                    <a:pt x="2997399" y="893553"/>
                  </a:moveTo>
                  <a:lnTo>
                    <a:pt x="2997399" y="880397"/>
                  </a:lnTo>
                  <a:lnTo>
                    <a:pt x="2984244" y="880397"/>
                  </a:lnTo>
                </a:path>
                <a:path w="9781540" h="3618229">
                  <a:moveTo>
                    <a:pt x="2975137" y="880397"/>
                  </a:moveTo>
                  <a:lnTo>
                    <a:pt x="2952874" y="880397"/>
                  </a:lnTo>
                </a:path>
                <a:path w="9781540" h="3618229">
                  <a:moveTo>
                    <a:pt x="2943766" y="880397"/>
                  </a:moveTo>
                  <a:lnTo>
                    <a:pt x="2930611" y="880397"/>
                  </a:lnTo>
                </a:path>
                <a:path w="9781540" h="3618229">
                  <a:moveTo>
                    <a:pt x="2299153" y="880397"/>
                  </a:moveTo>
                  <a:lnTo>
                    <a:pt x="2299153" y="893553"/>
                  </a:lnTo>
                </a:path>
                <a:path w="9781540" h="3618229">
                  <a:moveTo>
                    <a:pt x="2299153" y="902660"/>
                  </a:moveTo>
                  <a:lnTo>
                    <a:pt x="2299153" y="925935"/>
                  </a:lnTo>
                </a:path>
                <a:path w="9781540" h="3618229">
                  <a:moveTo>
                    <a:pt x="2299153" y="935043"/>
                  </a:moveTo>
                  <a:lnTo>
                    <a:pt x="2299153" y="948198"/>
                  </a:lnTo>
                  <a:lnTo>
                    <a:pt x="2312308" y="948198"/>
                  </a:lnTo>
                </a:path>
                <a:path w="9781540" h="3618229">
                  <a:moveTo>
                    <a:pt x="2321416" y="948198"/>
                  </a:moveTo>
                  <a:lnTo>
                    <a:pt x="2344691" y="948198"/>
                  </a:lnTo>
                </a:path>
                <a:path w="9781540" h="3618229">
                  <a:moveTo>
                    <a:pt x="2352786" y="948198"/>
                  </a:moveTo>
                  <a:lnTo>
                    <a:pt x="2366954" y="948198"/>
                  </a:lnTo>
                  <a:lnTo>
                    <a:pt x="2366954" y="935043"/>
                  </a:lnTo>
                </a:path>
                <a:path w="9781540" h="3618229">
                  <a:moveTo>
                    <a:pt x="2366954" y="925935"/>
                  </a:moveTo>
                  <a:lnTo>
                    <a:pt x="2366954" y="902660"/>
                  </a:lnTo>
                </a:path>
                <a:path w="9781540" h="3618229">
                  <a:moveTo>
                    <a:pt x="2366954" y="893553"/>
                  </a:moveTo>
                  <a:lnTo>
                    <a:pt x="2366954" y="880397"/>
                  </a:lnTo>
                  <a:lnTo>
                    <a:pt x="2352786" y="880397"/>
                  </a:lnTo>
                </a:path>
                <a:path w="9781540" h="3618229">
                  <a:moveTo>
                    <a:pt x="2344691" y="880397"/>
                  </a:moveTo>
                  <a:lnTo>
                    <a:pt x="2321416" y="880397"/>
                  </a:lnTo>
                </a:path>
                <a:path w="9781540" h="3618229">
                  <a:moveTo>
                    <a:pt x="2312308" y="880397"/>
                  </a:moveTo>
                  <a:lnTo>
                    <a:pt x="2299153" y="880397"/>
                  </a:lnTo>
                </a:path>
                <a:path w="9781540" h="3618229">
                  <a:moveTo>
                    <a:pt x="2299153" y="1150588"/>
                  </a:moveTo>
                  <a:lnTo>
                    <a:pt x="2299153" y="1164756"/>
                  </a:lnTo>
                </a:path>
                <a:path w="9781540" h="3618229">
                  <a:moveTo>
                    <a:pt x="2299153" y="1173863"/>
                  </a:moveTo>
                  <a:lnTo>
                    <a:pt x="2299153" y="1196126"/>
                  </a:lnTo>
                </a:path>
                <a:path w="9781540" h="3618229">
                  <a:moveTo>
                    <a:pt x="2299153" y="1205234"/>
                  </a:moveTo>
                  <a:lnTo>
                    <a:pt x="2299153" y="1218389"/>
                  </a:lnTo>
                  <a:lnTo>
                    <a:pt x="2312308" y="1218389"/>
                  </a:lnTo>
                </a:path>
                <a:path w="9781540" h="3618229">
                  <a:moveTo>
                    <a:pt x="2321416" y="1218389"/>
                  </a:moveTo>
                  <a:lnTo>
                    <a:pt x="2344691" y="1218389"/>
                  </a:lnTo>
                </a:path>
                <a:path w="9781540" h="3618229">
                  <a:moveTo>
                    <a:pt x="2352786" y="1218389"/>
                  </a:moveTo>
                  <a:lnTo>
                    <a:pt x="2366954" y="1218389"/>
                  </a:lnTo>
                  <a:lnTo>
                    <a:pt x="2366954" y="1205234"/>
                  </a:lnTo>
                </a:path>
                <a:path w="9781540" h="3618229">
                  <a:moveTo>
                    <a:pt x="2366954" y="1196126"/>
                  </a:moveTo>
                  <a:lnTo>
                    <a:pt x="2366954" y="1173863"/>
                  </a:lnTo>
                </a:path>
                <a:path w="9781540" h="3618229">
                  <a:moveTo>
                    <a:pt x="2366954" y="1164756"/>
                  </a:moveTo>
                  <a:lnTo>
                    <a:pt x="2366954" y="1150588"/>
                  </a:lnTo>
                  <a:lnTo>
                    <a:pt x="2352786" y="1150588"/>
                  </a:lnTo>
                </a:path>
                <a:path w="9781540" h="3618229">
                  <a:moveTo>
                    <a:pt x="2344691" y="1150588"/>
                  </a:moveTo>
                  <a:lnTo>
                    <a:pt x="2321416" y="1150588"/>
                  </a:lnTo>
                </a:path>
                <a:path w="9781540" h="3618229">
                  <a:moveTo>
                    <a:pt x="2312308" y="1150588"/>
                  </a:moveTo>
                  <a:lnTo>
                    <a:pt x="2299153" y="1150588"/>
                  </a:lnTo>
                </a:path>
                <a:path w="9781540" h="3618229">
                  <a:moveTo>
                    <a:pt x="1667695" y="1150588"/>
                  </a:moveTo>
                  <a:lnTo>
                    <a:pt x="1667695" y="1164756"/>
                  </a:lnTo>
                </a:path>
                <a:path w="9781540" h="3618229">
                  <a:moveTo>
                    <a:pt x="1667695" y="1173863"/>
                  </a:moveTo>
                  <a:lnTo>
                    <a:pt x="1667695" y="1196126"/>
                  </a:lnTo>
                </a:path>
                <a:path w="9781540" h="3618229">
                  <a:moveTo>
                    <a:pt x="1667695" y="1205234"/>
                  </a:moveTo>
                  <a:lnTo>
                    <a:pt x="1667695" y="1218389"/>
                  </a:lnTo>
                  <a:lnTo>
                    <a:pt x="1681863" y="1218389"/>
                  </a:lnTo>
                </a:path>
                <a:path w="9781540" h="3618229">
                  <a:moveTo>
                    <a:pt x="1690970" y="1218389"/>
                  </a:moveTo>
                  <a:lnTo>
                    <a:pt x="1713233" y="1218389"/>
                  </a:lnTo>
                </a:path>
                <a:path w="9781540" h="3618229">
                  <a:moveTo>
                    <a:pt x="1722341" y="1218389"/>
                  </a:moveTo>
                  <a:lnTo>
                    <a:pt x="1735496" y="1218389"/>
                  </a:lnTo>
                  <a:lnTo>
                    <a:pt x="1735496" y="1205234"/>
                  </a:lnTo>
                </a:path>
                <a:path w="9781540" h="3618229">
                  <a:moveTo>
                    <a:pt x="1735496" y="1196126"/>
                  </a:moveTo>
                  <a:lnTo>
                    <a:pt x="1735496" y="1173863"/>
                  </a:lnTo>
                </a:path>
                <a:path w="9781540" h="3618229">
                  <a:moveTo>
                    <a:pt x="1735496" y="1164756"/>
                  </a:moveTo>
                  <a:lnTo>
                    <a:pt x="1735496" y="1150588"/>
                  </a:lnTo>
                  <a:lnTo>
                    <a:pt x="1722341" y="1150588"/>
                  </a:lnTo>
                </a:path>
                <a:path w="9781540" h="3618229">
                  <a:moveTo>
                    <a:pt x="1713233" y="1150588"/>
                  </a:moveTo>
                  <a:lnTo>
                    <a:pt x="1690970" y="1150588"/>
                  </a:lnTo>
                </a:path>
                <a:path w="9781540" h="3618229">
                  <a:moveTo>
                    <a:pt x="1681863" y="1150588"/>
                  </a:moveTo>
                  <a:lnTo>
                    <a:pt x="1667695" y="1150588"/>
                  </a:lnTo>
                </a:path>
                <a:path w="9781540" h="3618229">
                  <a:moveTo>
                    <a:pt x="1667695" y="880397"/>
                  </a:moveTo>
                  <a:lnTo>
                    <a:pt x="1667695" y="893553"/>
                  </a:lnTo>
                </a:path>
                <a:path w="9781540" h="3618229">
                  <a:moveTo>
                    <a:pt x="1667695" y="902660"/>
                  </a:moveTo>
                  <a:lnTo>
                    <a:pt x="1667695" y="925935"/>
                  </a:lnTo>
                </a:path>
                <a:path w="9781540" h="3618229">
                  <a:moveTo>
                    <a:pt x="1667695" y="935043"/>
                  </a:moveTo>
                  <a:lnTo>
                    <a:pt x="1667695" y="948198"/>
                  </a:lnTo>
                  <a:lnTo>
                    <a:pt x="1681863" y="948198"/>
                  </a:lnTo>
                </a:path>
                <a:path w="9781540" h="3618229">
                  <a:moveTo>
                    <a:pt x="1690970" y="948198"/>
                  </a:moveTo>
                  <a:lnTo>
                    <a:pt x="1713233" y="948198"/>
                  </a:lnTo>
                </a:path>
                <a:path w="9781540" h="3618229">
                  <a:moveTo>
                    <a:pt x="1722341" y="948198"/>
                  </a:moveTo>
                  <a:lnTo>
                    <a:pt x="1735496" y="948198"/>
                  </a:lnTo>
                  <a:lnTo>
                    <a:pt x="1735496" y="935043"/>
                  </a:lnTo>
                </a:path>
                <a:path w="9781540" h="3618229">
                  <a:moveTo>
                    <a:pt x="1735496" y="925935"/>
                  </a:moveTo>
                  <a:lnTo>
                    <a:pt x="1735496" y="902660"/>
                  </a:lnTo>
                </a:path>
                <a:path w="9781540" h="3618229">
                  <a:moveTo>
                    <a:pt x="1735496" y="893553"/>
                  </a:moveTo>
                  <a:lnTo>
                    <a:pt x="1735496" y="880397"/>
                  </a:lnTo>
                  <a:lnTo>
                    <a:pt x="1722341" y="880397"/>
                  </a:lnTo>
                </a:path>
                <a:path w="9781540" h="3618229">
                  <a:moveTo>
                    <a:pt x="1713233" y="880397"/>
                  </a:moveTo>
                  <a:lnTo>
                    <a:pt x="1690970" y="880397"/>
                  </a:lnTo>
                </a:path>
                <a:path w="9781540" h="3618229">
                  <a:moveTo>
                    <a:pt x="1681863" y="880397"/>
                  </a:moveTo>
                  <a:lnTo>
                    <a:pt x="1667695" y="880397"/>
                  </a:lnTo>
                </a:path>
                <a:path w="9781540" h="3618229">
                  <a:moveTo>
                    <a:pt x="1575608" y="1409648"/>
                  </a:moveTo>
                  <a:lnTo>
                    <a:pt x="1575608" y="1423815"/>
                  </a:lnTo>
                </a:path>
                <a:path w="9781540" h="3618229">
                  <a:moveTo>
                    <a:pt x="1575608" y="1432923"/>
                  </a:moveTo>
                  <a:lnTo>
                    <a:pt x="1575608" y="1455186"/>
                  </a:lnTo>
                </a:path>
                <a:path w="9781540" h="3618229">
                  <a:moveTo>
                    <a:pt x="1575608" y="1464293"/>
                  </a:moveTo>
                  <a:lnTo>
                    <a:pt x="1575608" y="1477448"/>
                  </a:lnTo>
                  <a:lnTo>
                    <a:pt x="1588763" y="1477448"/>
                  </a:lnTo>
                </a:path>
                <a:path w="9781540" h="3618229">
                  <a:moveTo>
                    <a:pt x="1597871" y="1477448"/>
                  </a:moveTo>
                  <a:lnTo>
                    <a:pt x="1621146" y="1477448"/>
                  </a:lnTo>
                </a:path>
                <a:path w="9781540" h="3618229">
                  <a:moveTo>
                    <a:pt x="1630253" y="1477448"/>
                  </a:moveTo>
                  <a:lnTo>
                    <a:pt x="1643409" y="1477448"/>
                  </a:lnTo>
                  <a:lnTo>
                    <a:pt x="1643409" y="1464293"/>
                  </a:lnTo>
                </a:path>
                <a:path w="9781540" h="3618229">
                  <a:moveTo>
                    <a:pt x="1643409" y="1455186"/>
                  </a:moveTo>
                  <a:lnTo>
                    <a:pt x="1643409" y="1432923"/>
                  </a:lnTo>
                </a:path>
                <a:path w="9781540" h="3618229">
                  <a:moveTo>
                    <a:pt x="1643409" y="1423815"/>
                  </a:moveTo>
                  <a:lnTo>
                    <a:pt x="1643409" y="1409648"/>
                  </a:lnTo>
                  <a:lnTo>
                    <a:pt x="1630253" y="1409648"/>
                  </a:lnTo>
                </a:path>
                <a:path w="9781540" h="3618229">
                  <a:moveTo>
                    <a:pt x="1621146" y="1409648"/>
                  </a:moveTo>
                  <a:lnTo>
                    <a:pt x="1597871" y="1409648"/>
                  </a:lnTo>
                </a:path>
                <a:path w="9781540" h="3618229">
                  <a:moveTo>
                    <a:pt x="1588763" y="1409648"/>
                  </a:moveTo>
                  <a:lnTo>
                    <a:pt x="1575608" y="1409648"/>
                  </a:lnTo>
                </a:path>
                <a:path w="9781540" h="3618229">
                  <a:moveTo>
                    <a:pt x="1305417" y="1409648"/>
                  </a:moveTo>
                  <a:lnTo>
                    <a:pt x="1305417" y="1423815"/>
                  </a:lnTo>
                </a:path>
                <a:path w="9781540" h="3618229">
                  <a:moveTo>
                    <a:pt x="1305417" y="1432923"/>
                  </a:moveTo>
                  <a:lnTo>
                    <a:pt x="1305417" y="1455186"/>
                  </a:lnTo>
                </a:path>
                <a:path w="9781540" h="3618229">
                  <a:moveTo>
                    <a:pt x="1305417" y="1464293"/>
                  </a:moveTo>
                  <a:lnTo>
                    <a:pt x="1305417" y="1477448"/>
                  </a:lnTo>
                  <a:lnTo>
                    <a:pt x="1318572" y="1477448"/>
                  </a:lnTo>
                </a:path>
                <a:path w="9781540" h="3618229">
                  <a:moveTo>
                    <a:pt x="1327680" y="1477448"/>
                  </a:moveTo>
                  <a:lnTo>
                    <a:pt x="1349943" y="1477448"/>
                  </a:lnTo>
                </a:path>
                <a:path w="9781540" h="3618229">
                  <a:moveTo>
                    <a:pt x="1359050" y="1477448"/>
                  </a:moveTo>
                  <a:lnTo>
                    <a:pt x="1373218" y="1477448"/>
                  </a:lnTo>
                  <a:lnTo>
                    <a:pt x="1373218" y="1464293"/>
                  </a:lnTo>
                </a:path>
                <a:path w="9781540" h="3618229">
                  <a:moveTo>
                    <a:pt x="1373218" y="1455186"/>
                  </a:moveTo>
                  <a:lnTo>
                    <a:pt x="1373218" y="1432923"/>
                  </a:lnTo>
                </a:path>
                <a:path w="9781540" h="3618229">
                  <a:moveTo>
                    <a:pt x="1373218" y="1423815"/>
                  </a:moveTo>
                  <a:lnTo>
                    <a:pt x="1373218" y="1409648"/>
                  </a:lnTo>
                  <a:lnTo>
                    <a:pt x="1359050" y="1409648"/>
                  </a:lnTo>
                </a:path>
                <a:path w="9781540" h="3618229">
                  <a:moveTo>
                    <a:pt x="1349943" y="1409648"/>
                  </a:moveTo>
                  <a:lnTo>
                    <a:pt x="1327680" y="1409648"/>
                  </a:lnTo>
                </a:path>
                <a:path w="9781540" h="3618229">
                  <a:moveTo>
                    <a:pt x="1318572" y="1409648"/>
                  </a:moveTo>
                  <a:lnTo>
                    <a:pt x="1305417" y="1409648"/>
                  </a:lnTo>
                </a:path>
                <a:path w="9781540" h="3618229">
                  <a:moveTo>
                    <a:pt x="1575608" y="1680851"/>
                  </a:moveTo>
                  <a:lnTo>
                    <a:pt x="1575608" y="1694006"/>
                  </a:lnTo>
                </a:path>
                <a:path w="9781540" h="3618229">
                  <a:moveTo>
                    <a:pt x="1575608" y="1703114"/>
                  </a:moveTo>
                  <a:lnTo>
                    <a:pt x="1575608" y="1725377"/>
                  </a:lnTo>
                </a:path>
                <a:path w="9781540" h="3618229">
                  <a:moveTo>
                    <a:pt x="1575608" y="1734484"/>
                  </a:moveTo>
                  <a:lnTo>
                    <a:pt x="1575608" y="1747640"/>
                  </a:lnTo>
                  <a:lnTo>
                    <a:pt x="1588763" y="1747640"/>
                  </a:lnTo>
                </a:path>
                <a:path w="9781540" h="3618229">
                  <a:moveTo>
                    <a:pt x="1597871" y="1747640"/>
                  </a:moveTo>
                  <a:lnTo>
                    <a:pt x="1621146" y="1747640"/>
                  </a:lnTo>
                </a:path>
                <a:path w="9781540" h="3618229">
                  <a:moveTo>
                    <a:pt x="1630253" y="1747640"/>
                  </a:moveTo>
                  <a:lnTo>
                    <a:pt x="1643409" y="1747640"/>
                  </a:lnTo>
                  <a:lnTo>
                    <a:pt x="1643409" y="1734484"/>
                  </a:lnTo>
                </a:path>
                <a:path w="9781540" h="3618229">
                  <a:moveTo>
                    <a:pt x="1643409" y="1725377"/>
                  </a:moveTo>
                  <a:lnTo>
                    <a:pt x="1643409" y="1703114"/>
                  </a:lnTo>
                </a:path>
                <a:path w="9781540" h="3618229">
                  <a:moveTo>
                    <a:pt x="1643409" y="1694006"/>
                  </a:moveTo>
                  <a:lnTo>
                    <a:pt x="1643409" y="1680851"/>
                  </a:lnTo>
                  <a:lnTo>
                    <a:pt x="1630253" y="1680851"/>
                  </a:lnTo>
                </a:path>
                <a:path w="9781540" h="3618229">
                  <a:moveTo>
                    <a:pt x="1621146" y="1680851"/>
                  </a:moveTo>
                  <a:lnTo>
                    <a:pt x="1597871" y="1680851"/>
                  </a:lnTo>
                </a:path>
                <a:path w="9781540" h="3618229">
                  <a:moveTo>
                    <a:pt x="1588763" y="1680851"/>
                  </a:moveTo>
                  <a:lnTo>
                    <a:pt x="1575608" y="1680851"/>
                  </a:lnTo>
                </a:path>
                <a:path w="9781540" h="3618229">
                  <a:moveTo>
                    <a:pt x="1305417" y="1680851"/>
                  </a:moveTo>
                  <a:lnTo>
                    <a:pt x="1305417" y="1694006"/>
                  </a:lnTo>
                </a:path>
                <a:path w="9781540" h="3618229">
                  <a:moveTo>
                    <a:pt x="1305417" y="1703114"/>
                  </a:moveTo>
                  <a:lnTo>
                    <a:pt x="1305417" y="1725377"/>
                  </a:lnTo>
                </a:path>
                <a:path w="9781540" h="3618229">
                  <a:moveTo>
                    <a:pt x="1305417" y="1734484"/>
                  </a:moveTo>
                  <a:lnTo>
                    <a:pt x="1305417" y="1747640"/>
                  </a:lnTo>
                  <a:lnTo>
                    <a:pt x="1318572" y="1747640"/>
                  </a:lnTo>
                </a:path>
                <a:path w="9781540" h="3618229">
                  <a:moveTo>
                    <a:pt x="1327680" y="1747640"/>
                  </a:moveTo>
                  <a:lnTo>
                    <a:pt x="1349943" y="1747640"/>
                  </a:lnTo>
                </a:path>
                <a:path w="9781540" h="3618229">
                  <a:moveTo>
                    <a:pt x="1359050" y="1747640"/>
                  </a:moveTo>
                  <a:lnTo>
                    <a:pt x="1373218" y="1747640"/>
                  </a:lnTo>
                  <a:lnTo>
                    <a:pt x="1373218" y="1734484"/>
                  </a:lnTo>
                </a:path>
                <a:path w="9781540" h="3618229">
                  <a:moveTo>
                    <a:pt x="1373218" y="1725377"/>
                  </a:moveTo>
                  <a:lnTo>
                    <a:pt x="1373218" y="1703114"/>
                  </a:lnTo>
                </a:path>
                <a:path w="9781540" h="3618229">
                  <a:moveTo>
                    <a:pt x="1373218" y="1694006"/>
                  </a:moveTo>
                  <a:lnTo>
                    <a:pt x="1373218" y="1680851"/>
                  </a:lnTo>
                  <a:lnTo>
                    <a:pt x="1359050" y="1680851"/>
                  </a:lnTo>
                </a:path>
                <a:path w="9781540" h="3618229">
                  <a:moveTo>
                    <a:pt x="1349943" y="1680851"/>
                  </a:moveTo>
                  <a:lnTo>
                    <a:pt x="1327680" y="1680851"/>
                  </a:lnTo>
                </a:path>
                <a:path w="9781540" h="3618229">
                  <a:moveTo>
                    <a:pt x="1318572" y="1680851"/>
                  </a:moveTo>
                  <a:lnTo>
                    <a:pt x="1305417" y="1680851"/>
                  </a:lnTo>
                </a:path>
                <a:path w="9781540" h="3618229">
                  <a:moveTo>
                    <a:pt x="2464101" y="1925743"/>
                  </a:moveTo>
                  <a:lnTo>
                    <a:pt x="2464101" y="1939910"/>
                  </a:lnTo>
                </a:path>
                <a:path w="9781540" h="3618229">
                  <a:moveTo>
                    <a:pt x="2464101" y="1949018"/>
                  </a:moveTo>
                  <a:lnTo>
                    <a:pt x="2464101" y="1971281"/>
                  </a:lnTo>
                </a:path>
                <a:path w="9781540" h="3618229">
                  <a:moveTo>
                    <a:pt x="2464101" y="1980388"/>
                  </a:moveTo>
                  <a:lnTo>
                    <a:pt x="2464101" y="1993544"/>
                  </a:lnTo>
                  <a:lnTo>
                    <a:pt x="2477256" y="1993544"/>
                  </a:lnTo>
                </a:path>
                <a:path w="9781540" h="3618229">
                  <a:moveTo>
                    <a:pt x="2486364" y="1993544"/>
                  </a:moveTo>
                  <a:lnTo>
                    <a:pt x="2508627" y="1993544"/>
                  </a:lnTo>
                </a:path>
                <a:path w="9781540" h="3618229">
                  <a:moveTo>
                    <a:pt x="2517735" y="1993544"/>
                  </a:moveTo>
                  <a:lnTo>
                    <a:pt x="2530890" y="1993544"/>
                  </a:lnTo>
                  <a:lnTo>
                    <a:pt x="2530890" y="1980388"/>
                  </a:lnTo>
                </a:path>
                <a:path w="9781540" h="3618229">
                  <a:moveTo>
                    <a:pt x="2530890" y="1971281"/>
                  </a:moveTo>
                  <a:lnTo>
                    <a:pt x="2530890" y="1949018"/>
                  </a:lnTo>
                </a:path>
                <a:path w="9781540" h="3618229">
                  <a:moveTo>
                    <a:pt x="2530890" y="1939910"/>
                  </a:moveTo>
                  <a:lnTo>
                    <a:pt x="2530890" y="1925743"/>
                  </a:lnTo>
                  <a:lnTo>
                    <a:pt x="2517735" y="1925743"/>
                  </a:lnTo>
                </a:path>
                <a:path w="9781540" h="3618229">
                  <a:moveTo>
                    <a:pt x="2508627" y="1925743"/>
                  </a:moveTo>
                  <a:lnTo>
                    <a:pt x="2486364" y="1925743"/>
                  </a:lnTo>
                </a:path>
                <a:path w="9781540" h="3618229">
                  <a:moveTo>
                    <a:pt x="2477256" y="1925743"/>
                  </a:moveTo>
                  <a:lnTo>
                    <a:pt x="2464101" y="1925743"/>
                  </a:lnTo>
                </a:path>
                <a:path w="9781540" h="3618229">
                  <a:moveTo>
                    <a:pt x="2464101" y="2196946"/>
                  </a:moveTo>
                  <a:lnTo>
                    <a:pt x="2464101" y="2210101"/>
                  </a:lnTo>
                </a:path>
                <a:path w="9781540" h="3618229">
                  <a:moveTo>
                    <a:pt x="2464101" y="2219209"/>
                  </a:moveTo>
                  <a:lnTo>
                    <a:pt x="2464101" y="2241472"/>
                  </a:lnTo>
                </a:path>
                <a:path w="9781540" h="3618229">
                  <a:moveTo>
                    <a:pt x="2464101" y="2250579"/>
                  </a:moveTo>
                  <a:lnTo>
                    <a:pt x="2464101" y="2263735"/>
                  </a:lnTo>
                  <a:lnTo>
                    <a:pt x="2477256" y="2263735"/>
                  </a:lnTo>
                </a:path>
                <a:path w="9781540" h="3618229">
                  <a:moveTo>
                    <a:pt x="2486364" y="2263735"/>
                  </a:moveTo>
                  <a:lnTo>
                    <a:pt x="2508627" y="2263735"/>
                  </a:lnTo>
                </a:path>
                <a:path w="9781540" h="3618229">
                  <a:moveTo>
                    <a:pt x="2517735" y="2263735"/>
                  </a:moveTo>
                  <a:lnTo>
                    <a:pt x="2530890" y="2263735"/>
                  </a:lnTo>
                  <a:lnTo>
                    <a:pt x="2530890" y="2250579"/>
                  </a:lnTo>
                </a:path>
                <a:path w="9781540" h="3618229">
                  <a:moveTo>
                    <a:pt x="2530890" y="2241472"/>
                  </a:moveTo>
                  <a:lnTo>
                    <a:pt x="2530890" y="2219209"/>
                  </a:lnTo>
                </a:path>
                <a:path w="9781540" h="3618229">
                  <a:moveTo>
                    <a:pt x="2530890" y="2210101"/>
                  </a:moveTo>
                  <a:lnTo>
                    <a:pt x="2530890" y="2196946"/>
                  </a:lnTo>
                  <a:lnTo>
                    <a:pt x="2517735" y="2196946"/>
                  </a:lnTo>
                </a:path>
                <a:path w="9781540" h="3618229">
                  <a:moveTo>
                    <a:pt x="2508627" y="2196946"/>
                  </a:moveTo>
                  <a:lnTo>
                    <a:pt x="2486364" y="2196946"/>
                  </a:lnTo>
                </a:path>
                <a:path w="9781540" h="3618229">
                  <a:moveTo>
                    <a:pt x="2477256" y="2196946"/>
                  </a:moveTo>
                  <a:lnTo>
                    <a:pt x="2464101" y="2196946"/>
                  </a:lnTo>
                </a:path>
                <a:path w="9781540" h="3618229">
                  <a:moveTo>
                    <a:pt x="2192898" y="2196946"/>
                  </a:moveTo>
                  <a:lnTo>
                    <a:pt x="2192898" y="2210101"/>
                  </a:lnTo>
                </a:path>
                <a:path w="9781540" h="3618229">
                  <a:moveTo>
                    <a:pt x="2192898" y="2219209"/>
                  </a:moveTo>
                  <a:lnTo>
                    <a:pt x="2192898" y="2241472"/>
                  </a:lnTo>
                </a:path>
                <a:path w="9781540" h="3618229">
                  <a:moveTo>
                    <a:pt x="2192898" y="2250579"/>
                  </a:moveTo>
                  <a:lnTo>
                    <a:pt x="2192898" y="2263735"/>
                  </a:lnTo>
                  <a:lnTo>
                    <a:pt x="2207065" y="2263735"/>
                  </a:lnTo>
                </a:path>
                <a:path w="9781540" h="3618229">
                  <a:moveTo>
                    <a:pt x="2216173" y="2263735"/>
                  </a:moveTo>
                  <a:lnTo>
                    <a:pt x="2238436" y="2263735"/>
                  </a:lnTo>
                </a:path>
                <a:path w="9781540" h="3618229">
                  <a:moveTo>
                    <a:pt x="2247543" y="2263735"/>
                  </a:moveTo>
                  <a:lnTo>
                    <a:pt x="2260699" y="2263735"/>
                  </a:lnTo>
                  <a:lnTo>
                    <a:pt x="2260699" y="2250579"/>
                  </a:lnTo>
                </a:path>
                <a:path w="9781540" h="3618229">
                  <a:moveTo>
                    <a:pt x="2260699" y="2241472"/>
                  </a:moveTo>
                  <a:lnTo>
                    <a:pt x="2260699" y="2219209"/>
                  </a:lnTo>
                </a:path>
                <a:path w="9781540" h="3618229">
                  <a:moveTo>
                    <a:pt x="2260699" y="2210101"/>
                  </a:moveTo>
                  <a:lnTo>
                    <a:pt x="2260699" y="2196946"/>
                  </a:lnTo>
                  <a:lnTo>
                    <a:pt x="2247543" y="2196946"/>
                  </a:lnTo>
                </a:path>
                <a:path w="9781540" h="3618229">
                  <a:moveTo>
                    <a:pt x="2238436" y="2196946"/>
                  </a:moveTo>
                  <a:lnTo>
                    <a:pt x="2216173" y="2196946"/>
                  </a:lnTo>
                </a:path>
                <a:path w="9781540" h="3618229">
                  <a:moveTo>
                    <a:pt x="2207065" y="2196946"/>
                  </a:moveTo>
                  <a:lnTo>
                    <a:pt x="2192898" y="2196946"/>
                  </a:lnTo>
                </a:path>
                <a:path w="9781540" h="3618229">
                  <a:moveTo>
                    <a:pt x="2192898" y="1925743"/>
                  </a:moveTo>
                  <a:lnTo>
                    <a:pt x="2192898" y="1939910"/>
                  </a:lnTo>
                </a:path>
                <a:path w="9781540" h="3618229">
                  <a:moveTo>
                    <a:pt x="2192898" y="1949018"/>
                  </a:moveTo>
                  <a:lnTo>
                    <a:pt x="2192898" y="1971281"/>
                  </a:lnTo>
                </a:path>
                <a:path w="9781540" h="3618229">
                  <a:moveTo>
                    <a:pt x="2192898" y="1980388"/>
                  </a:moveTo>
                  <a:lnTo>
                    <a:pt x="2192898" y="1993544"/>
                  </a:lnTo>
                  <a:lnTo>
                    <a:pt x="2207065" y="1993544"/>
                  </a:lnTo>
                </a:path>
                <a:path w="9781540" h="3618229">
                  <a:moveTo>
                    <a:pt x="2216173" y="1993544"/>
                  </a:moveTo>
                  <a:lnTo>
                    <a:pt x="2238436" y="1993544"/>
                  </a:lnTo>
                </a:path>
                <a:path w="9781540" h="3618229">
                  <a:moveTo>
                    <a:pt x="2247543" y="1993544"/>
                  </a:moveTo>
                  <a:lnTo>
                    <a:pt x="2260699" y="1993544"/>
                  </a:lnTo>
                  <a:lnTo>
                    <a:pt x="2260699" y="1980388"/>
                  </a:lnTo>
                </a:path>
                <a:path w="9781540" h="3618229">
                  <a:moveTo>
                    <a:pt x="2260699" y="1971281"/>
                  </a:moveTo>
                  <a:lnTo>
                    <a:pt x="2260699" y="1949018"/>
                  </a:lnTo>
                </a:path>
                <a:path w="9781540" h="3618229">
                  <a:moveTo>
                    <a:pt x="2260699" y="1939910"/>
                  </a:moveTo>
                  <a:lnTo>
                    <a:pt x="2260699" y="1925743"/>
                  </a:lnTo>
                  <a:lnTo>
                    <a:pt x="2247543" y="1925743"/>
                  </a:lnTo>
                </a:path>
                <a:path w="9781540" h="3618229">
                  <a:moveTo>
                    <a:pt x="2238436" y="1925743"/>
                  </a:moveTo>
                  <a:lnTo>
                    <a:pt x="2216173" y="1925743"/>
                  </a:lnTo>
                </a:path>
                <a:path w="9781540" h="3618229">
                  <a:moveTo>
                    <a:pt x="2207065" y="1925743"/>
                  </a:moveTo>
                  <a:lnTo>
                    <a:pt x="2192898" y="1925743"/>
                  </a:lnTo>
                </a:path>
                <a:path w="9781540" h="3618229">
                  <a:moveTo>
                    <a:pt x="1758771" y="2061344"/>
                  </a:moveTo>
                  <a:lnTo>
                    <a:pt x="1758771" y="2074500"/>
                  </a:lnTo>
                </a:path>
                <a:path w="9781540" h="3618229">
                  <a:moveTo>
                    <a:pt x="1758771" y="2083607"/>
                  </a:moveTo>
                  <a:lnTo>
                    <a:pt x="1758771" y="2106882"/>
                  </a:lnTo>
                </a:path>
                <a:path w="9781540" h="3618229">
                  <a:moveTo>
                    <a:pt x="1758771" y="2114978"/>
                  </a:moveTo>
                  <a:lnTo>
                    <a:pt x="1758771" y="2129145"/>
                  </a:lnTo>
                  <a:lnTo>
                    <a:pt x="1771926" y="2129145"/>
                  </a:lnTo>
                </a:path>
                <a:path w="9781540" h="3618229">
                  <a:moveTo>
                    <a:pt x="1781034" y="2129145"/>
                  </a:moveTo>
                  <a:lnTo>
                    <a:pt x="1803297" y="2129145"/>
                  </a:lnTo>
                </a:path>
                <a:path w="9781540" h="3618229">
                  <a:moveTo>
                    <a:pt x="1812404" y="2129145"/>
                  </a:moveTo>
                  <a:lnTo>
                    <a:pt x="1825560" y="2129145"/>
                  </a:lnTo>
                  <a:lnTo>
                    <a:pt x="1825560" y="2114978"/>
                  </a:lnTo>
                </a:path>
                <a:path w="9781540" h="3618229">
                  <a:moveTo>
                    <a:pt x="1825560" y="2106882"/>
                  </a:moveTo>
                  <a:lnTo>
                    <a:pt x="1825560" y="2083607"/>
                  </a:lnTo>
                </a:path>
                <a:path w="9781540" h="3618229">
                  <a:moveTo>
                    <a:pt x="1825560" y="2074500"/>
                  </a:moveTo>
                  <a:lnTo>
                    <a:pt x="1825560" y="2061344"/>
                  </a:lnTo>
                  <a:lnTo>
                    <a:pt x="1812404" y="2061344"/>
                  </a:lnTo>
                </a:path>
                <a:path w="9781540" h="3618229">
                  <a:moveTo>
                    <a:pt x="1803297" y="2061344"/>
                  </a:moveTo>
                  <a:lnTo>
                    <a:pt x="1781034" y="2061344"/>
                  </a:lnTo>
                </a:path>
                <a:path w="9781540" h="3618229">
                  <a:moveTo>
                    <a:pt x="1771926" y="2061344"/>
                  </a:moveTo>
                  <a:lnTo>
                    <a:pt x="1758771" y="2061344"/>
                  </a:lnTo>
                </a:path>
                <a:path w="9781540" h="3618229">
                  <a:moveTo>
                    <a:pt x="1487568" y="2061344"/>
                  </a:moveTo>
                  <a:lnTo>
                    <a:pt x="1487568" y="2074500"/>
                  </a:lnTo>
                </a:path>
                <a:path w="9781540" h="3618229">
                  <a:moveTo>
                    <a:pt x="1487568" y="2083607"/>
                  </a:moveTo>
                  <a:lnTo>
                    <a:pt x="1487568" y="2106882"/>
                  </a:lnTo>
                </a:path>
                <a:path w="9781540" h="3618229">
                  <a:moveTo>
                    <a:pt x="1487568" y="2114978"/>
                  </a:moveTo>
                  <a:lnTo>
                    <a:pt x="1487568" y="2129145"/>
                  </a:lnTo>
                  <a:lnTo>
                    <a:pt x="1501735" y="2129145"/>
                  </a:lnTo>
                </a:path>
                <a:path w="9781540" h="3618229">
                  <a:moveTo>
                    <a:pt x="1510843" y="2129145"/>
                  </a:moveTo>
                  <a:lnTo>
                    <a:pt x="1533106" y="2129145"/>
                  </a:lnTo>
                </a:path>
                <a:path w="9781540" h="3618229">
                  <a:moveTo>
                    <a:pt x="1542213" y="2129145"/>
                  </a:moveTo>
                  <a:lnTo>
                    <a:pt x="1555369" y="2129145"/>
                  </a:lnTo>
                  <a:lnTo>
                    <a:pt x="1555369" y="2114978"/>
                  </a:lnTo>
                </a:path>
                <a:path w="9781540" h="3618229">
                  <a:moveTo>
                    <a:pt x="1555369" y="2106882"/>
                  </a:moveTo>
                  <a:lnTo>
                    <a:pt x="1555369" y="2083607"/>
                  </a:lnTo>
                </a:path>
                <a:path w="9781540" h="3618229">
                  <a:moveTo>
                    <a:pt x="1555369" y="2074500"/>
                  </a:moveTo>
                  <a:lnTo>
                    <a:pt x="1555369" y="2061344"/>
                  </a:lnTo>
                  <a:lnTo>
                    <a:pt x="1542213" y="2061344"/>
                  </a:lnTo>
                </a:path>
                <a:path w="9781540" h="3618229">
                  <a:moveTo>
                    <a:pt x="1533106" y="2061344"/>
                  </a:moveTo>
                  <a:lnTo>
                    <a:pt x="1510843" y="2061344"/>
                  </a:lnTo>
                </a:path>
                <a:path w="9781540" h="3618229">
                  <a:moveTo>
                    <a:pt x="1501735" y="2061344"/>
                  </a:moveTo>
                  <a:lnTo>
                    <a:pt x="1487568" y="2061344"/>
                  </a:lnTo>
                </a:path>
                <a:path w="9781540" h="3618229">
                  <a:moveTo>
                    <a:pt x="1758771" y="2511663"/>
                  </a:moveTo>
                  <a:lnTo>
                    <a:pt x="1758771" y="2525830"/>
                  </a:lnTo>
                </a:path>
                <a:path w="9781540" h="3618229">
                  <a:moveTo>
                    <a:pt x="1758771" y="2534938"/>
                  </a:moveTo>
                  <a:lnTo>
                    <a:pt x="1758771" y="2557201"/>
                  </a:lnTo>
                </a:path>
                <a:path w="9781540" h="3618229">
                  <a:moveTo>
                    <a:pt x="1758771" y="2566308"/>
                  </a:moveTo>
                  <a:lnTo>
                    <a:pt x="1758771" y="2579464"/>
                  </a:lnTo>
                  <a:lnTo>
                    <a:pt x="1771926" y="2579464"/>
                  </a:lnTo>
                </a:path>
                <a:path w="9781540" h="3618229">
                  <a:moveTo>
                    <a:pt x="1781034" y="2579464"/>
                  </a:moveTo>
                  <a:lnTo>
                    <a:pt x="1803297" y="2579464"/>
                  </a:lnTo>
                </a:path>
                <a:path w="9781540" h="3618229">
                  <a:moveTo>
                    <a:pt x="1812404" y="2579464"/>
                  </a:moveTo>
                  <a:lnTo>
                    <a:pt x="1825560" y="2579464"/>
                  </a:lnTo>
                  <a:lnTo>
                    <a:pt x="1825560" y="2566308"/>
                  </a:lnTo>
                </a:path>
                <a:path w="9781540" h="3618229">
                  <a:moveTo>
                    <a:pt x="1825560" y="2557201"/>
                  </a:moveTo>
                  <a:lnTo>
                    <a:pt x="1825560" y="2534938"/>
                  </a:lnTo>
                </a:path>
                <a:path w="9781540" h="3618229">
                  <a:moveTo>
                    <a:pt x="1825560" y="2525830"/>
                  </a:moveTo>
                  <a:lnTo>
                    <a:pt x="1825560" y="2511663"/>
                  </a:lnTo>
                  <a:lnTo>
                    <a:pt x="1812404" y="2511663"/>
                  </a:lnTo>
                </a:path>
                <a:path w="9781540" h="3618229">
                  <a:moveTo>
                    <a:pt x="1803297" y="2511663"/>
                  </a:moveTo>
                  <a:lnTo>
                    <a:pt x="1781034" y="2511663"/>
                  </a:lnTo>
                </a:path>
                <a:path w="9781540" h="3618229">
                  <a:moveTo>
                    <a:pt x="1771926" y="2511663"/>
                  </a:moveTo>
                  <a:lnTo>
                    <a:pt x="1758771" y="2511663"/>
                  </a:lnTo>
                </a:path>
                <a:path w="9781540" h="3618229">
                  <a:moveTo>
                    <a:pt x="1487568" y="2511663"/>
                  </a:moveTo>
                  <a:lnTo>
                    <a:pt x="1487568" y="2525830"/>
                  </a:lnTo>
                </a:path>
                <a:path w="9781540" h="3618229">
                  <a:moveTo>
                    <a:pt x="1487568" y="2534938"/>
                  </a:moveTo>
                  <a:lnTo>
                    <a:pt x="1487568" y="2557201"/>
                  </a:lnTo>
                </a:path>
                <a:path w="9781540" h="3618229">
                  <a:moveTo>
                    <a:pt x="1487568" y="2566308"/>
                  </a:moveTo>
                  <a:lnTo>
                    <a:pt x="1487568" y="2579464"/>
                  </a:lnTo>
                  <a:lnTo>
                    <a:pt x="1501735" y="2579464"/>
                  </a:lnTo>
                </a:path>
                <a:path w="9781540" h="3618229">
                  <a:moveTo>
                    <a:pt x="1510843" y="2579464"/>
                  </a:moveTo>
                  <a:lnTo>
                    <a:pt x="1533106" y="2579464"/>
                  </a:lnTo>
                </a:path>
                <a:path w="9781540" h="3618229">
                  <a:moveTo>
                    <a:pt x="1542213" y="2579464"/>
                  </a:moveTo>
                  <a:lnTo>
                    <a:pt x="1555369" y="2579464"/>
                  </a:lnTo>
                  <a:lnTo>
                    <a:pt x="1555369" y="2566308"/>
                  </a:lnTo>
                </a:path>
                <a:path w="9781540" h="3618229">
                  <a:moveTo>
                    <a:pt x="1555369" y="2525830"/>
                  </a:moveTo>
                  <a:lnTo>
                    <a:pt x="1555369" y="2511663"/>
                  </a:lnTo>
                  <a:lnTo>
                    <a:pt x="1542213" y="2511663"/>
                  </a:lnTo>
                </a:path>
                <a:path w="9781540" h="3618229">
                  <a:moveTo>
                    <a:pt x="1533106" y="2511663"/>
                  </a:moveTo>
                  <a:lnTo>
                    <a:pt x="1510843" y="2511663"/>
                  </a:lnTo>
                </a:path>
                <a:path w="9781540" h="3618229">
                  <a:moveTo>
                    <a:pt x="1501735" y="2511663"/>
                  </a:moveTo>
                  <a:lnTo>
                    <a:pt x="1487568" y="2511663"/>
                  </a:lnTo>
                </a:path>
                <a:path w="9781540" h="3618229">
                  <a:moveTo>
                    <a:pt x="1329704" y="2544045"/>
                  </a:moveTo>
                  <a:lnTo>
                    <a:pt x="1329704" y="2557201"/>
                  </a:lnTo>
                </a:path>
                <a:path w="9781540" h="3618229">
                  <a:moveTo>
                    <a:pt x="1329704" y="2566308"/>
                  </a:moveTo>
                  <a:lnTo>
                    <a:pt x="1329704" y="2588571"/>
                  </a:lnTo>
                </a:path>
                <a:path w="9781540" h="3618229">
                  <a:moveTo>
                    <a:pt x="1329704" y="2597679"/>
                  </a:moveTo>
                  <a:lnTo>
                    <a:pt x="1329704" y="2610834"/>
                  </a:lnTo>
                  <a:lnTo>
                    <a:pt x="1343871" y="2610834"/>
                  </a:lnTo>
                </a:path>
                <a:path w="9781540" h="3618229">
                  <a:moveTo>
                    <a:pt x="1352978" y="2610834"/>
                  </a:moveTo>
                  <a:lnTo>
                    <a:pt x="1375241" y="2610834"/>
                  </a:lnTo>
                </a:path>
                <a:path w="9781540" h="3618229">
                  <a:moveTo>
                    <a:pt x="1384349" y="2610834"/>
                  </a:moveTo>
                  <a:lnTo>
                    <a:pt x="1397504" y="2610834"/>
                  </a:lnTo>
                  <a:lnTo>
                    <a:pt x="1397504" y="2597679"/>
                  </a:lnTo>
                </a:path>
                <a:path w="9781540" h="3618229">
                  <a:moveTo>
                    <a:pt x="1397504" y="2588571"/>
                  </a:moveTo>
                  <a:lnTo>
                    <a:pt x="1397504" y="2566308"/>
                  </a:lnTo>
                </a:path>
                <a:path w="9781540" h="3618229">
                  <a:moveTo>
                    <a:pt x="1397504" y="2557201"/>
                  </a:moveTo>
                  <a:lnTo>
                    <a:pt x="1397504" y="2544045"/>
                  </a:lnTo>
                  <a:lnTo>
                    <a:pt x="1384349" y="2544045"/>
                  </a:lnTo>
                </a:path>
                <a:path w="9781540" h="3618229">
                  <a:moveTo>
                    <a:pt x="1375241" y="2544045"/>
                  </a:moveTo>
                  <a:lnTo>
                    <a:pt x="1352978" y="2544045"/>
                  </a:lnTo>
                </a:path>
                <a:path w="9781540" h="3618229">
                  <a:moveTo>
                    <a:pt x="1343871" y="2544045"/>
                  </a:moveTo>
                  <a:lnTo>
                    <a:pt x="1329704" y="2544045"/>
                  </a:lnTo>
                </a:path>
                <a:path w="9781540" h="3618229">
                  <a:moveTo>
                    <a:pt x="1329704" y="2814236"/>
                  </a:moveTo>
                  <a:lnTo>
                    <a:pt x="1329704" y="2827392"/>
                  </a:lnTo>
                </a:path>
                <a:path w="9781540" h="3618229">
                  <a:moveTo>
                    <a:pt x="1329704" y="2836499"/>
                  </a:moveTo>
                  <a:lnTo>
                    <a:pt x="1329704" y="2858762"/>
                  </a:lnTo>
                </a:path>
                <a:path w="9781540" h="3618229">
                  <a:moveTo>
                    <a:pt x="1329704" y="2867870"/>
                  </a:moveTo>
                  <a:lnTo>
                    <a:pt x="1329704" y="2882037"/>
                  </a:lnTo>
                  <a:lnTo>
                    <a:pt x="1343871" y="2882037"/>
                  </a:lnTo>
                </a:path>
                <a:path w="9781540" h="3618229">
                  <a:moveTo>
                    <a:pt x="1352978" y="2882037"/>
                  </a:moveTo>
                  <a:lnTo>
                    <a:pt x="1375241" y="2882037"/>
                  </a:lnTo>
                </a:path>
                <a:path w="9781540" h="3618229">
                  <a:moveTo>
                    <a:pt x="1384349" y="2882037"/>
                  </a:moveTo>
                  <a:lnTo>
                    <a:pt x="1397504" y="2882037"/>
                  </a:lnTo>
                  <a:lnTo>
                    <a:pt x="1397504" y="2867870"/>
                  </a:lnTo>
                </a:path>
                <a:path w="9781540" h="3618229">
                  <a:moveTo>
                    <a:pt x="1397504" y="2858762"/>
                  </a:moveTo>
                  <a:lnTo>
                    <a:pt x="1397504" y="2836499"/>
                  </a:lnTo>
                </a:path>
                <a:path w="9781540" h="3618229">
                  <a:moveTo>
                    <a:pt x="1397504" y="2827392"/>
                  </a:moveTo>
                  <a:lnTo>
                    <a:pt x="1397504" y="2814236"/>
                  </a:lnTo>
                  <a:lnTo>
                    <a:pt x="1384349" y="2814236"/>
                  </a:lnTo>
                </a:path>
                <a:path w="9781540" h="3618229">
                  <a:moveTo>
                    <a:pt x="1375241" y="2814236"/>
                  </a:moveTo>
                  <a:lnTo>
                    <a:pt x="1352978" y="2814236"/>
                  </a:lnTo>
                </a:path>
                <a:path w="9781540" h="3618229">
                  <a:moveTo>
                    <a:pt x="1343871" y="2814236"/>
                  </a:moveTo>
                  <a:lnTo>
                    <a:pt x="1329704" y="2814236"/>
                  </a:lnTo>
                </a:path>
                <a:path w="9781540" h="3618229">
                  <a:moveTo>
                    <a:pt x="2806141" y="2814236"/>
                  </a:moveTo>
                  <a:lnTo>
                    <a:pt x="2806141" y="2827392"/>
                  </a:lnTo>
                </a:path>
                <a:path w="9781540" h="3618229">
                  <a:moveTo>
                    <a:pt x="2806141" y="2836499"/>
                  </a:moveTo>
                  <a:lnTo>
                    <a:pt x="2806141" y="2858762"/>
                  </a:lnTo>
                </a:path>
                <a:path w="9781540" h="3618229">
                  <a:moveTo>
                    <a:pt x="2806141" y="2867870"/>
                  </a:moveTo>
                  <a:lnTo>
                    <a:pt x="2806141" y="2882037"/>
                  </a:lnTo>
                  <a:lnTo>
                    <a:pt x="2819296" y="2882037"/>
                  </a:lnTo>
                </a:path>
                <a:path w="9781540" h="3618229">
                  <a:moveTo>
                    <a:pt x="2828404" y="2882037"/>
                  </a:moveTo>
                  <a:lnTo>
                    <a:pt x="2851678" y="2882037"/>
                  </a:lnTo>
                </a:path>
                <a:path w="9781540" h="3618229">
                  <a:moveTo>
                    <a:pt x="2860786" y="2882037"/>
                  </a:moveTo>
                  <a:lnTo>
                    <a:pt x="2873941" y="2882037"/>
                  </a:lnTo>
                  <a:lnTo>
                    <a:pt x="2873941" y="2867870"/>
                  </a:lnTo>
                </a:path>
                <a:path w="9781540" h="3618229">
                  <a:moveTo>
                    <a:pt x="2873941" y="2858762"/>
                  </a:moveTo>
                  <a:lnTo>
                    <a:pt x="2873941" y="2836499"/>
                  </a:lnTo>
                </a:path>
                <a:path w="9781540" h="3618229">
                  <a:moveTo>
                    <a:pt x="2873941" y="2827392"/>
                  </a:moveTo>
                  <a:lnTo>
                    <a:pt x="2873941" y="2814236"/>
                  </a:lnTo>
                  <a:lnTo>
                    <a:pt x="2860786" y="2814236"/>
                  </a:lnTo>
                </a:path>
                <a:path w="9781540" h="3618229">
                  <a:moveTo>
                    <a:pt x="2851678" y="2814236"/>
                  </a:moveTo>
                  <a:lnTo>
                    <a:pt x="2828404" y="2814236"/>
                  </a:lnTo>
                </a:path>
                <a:path w="9781540" h="3618229">
                  <a:moveTo>
                    <a:pt x="2819296" y="2814236"/>
                  </a:moveTo>
                  <a:lnTo>
                    <a:pt x="2806141" y="2814236"/>
                  </a:lnTo>
                </a:path>
                <a:path w="9781540" h="3618229">
                  <a:moveTo>
                    <a:pt x="2806141" y="2544045"/>
                  </a:moveTo>
                  <a:lnTo>
                    <a:pt x="2806141" y="2557201"/>
                  </a:lnTo>
                </a:path>
                <a:path w="9781540" h="3618229">
                  <a:moveTo>
                    <a:pt x="2806141" y="2566308"/>
                  </a:moveTo>
                  <a:lnTo>
                    <a:pt x="2806141" y="2588571"/>
                  </a:lnTo>
                </a:path>
                <a:path w="9781540" h="3618229">
                  <a:moveTo>
                    <a:pt x="2806141" y="2597679"/>
                  </a:moveTo>
                  <a:lnTo>
                    <a:pt x="2806141" y="2610834"/>
                  </a:lnTo>
                  <a:lnTo>
                    <a:pt x="2819296" y="2610834"/>
                  </a:lnTo>
                </a:path>
                <a:path w="9781540" h="3618229">
                  <a:moveTo>
                    <a:pt x="2828404" y="2610834"/>
                  </a:moveTo>
                  <a:lnTo>
                    <a:pt x="2851678" y="2610834"/>
                  </a:lnTo>
                </a:path>
                <a:path w="9781540" h="3618229">
                  <a:moveTo>
                    <a:pt x="2860786" y="2610834"/>
                  </a:moveTo>
                  <a:lnTo>
                    <a:pt x="2873941" y="2610834"/>
                  </a:lnTo>
                  <a:lnTo>
                    <a:pt x="2873941" y="2597679"/>
                  </a:lnTo>
                </a:path>
                <a:path w="9781540" h="3618229">
                  <a:moveTo>
                    <a:pt x="2873941" y="2588571"/>
                  </a:moveTo>
                  <a:lnTo>
                    <a:pt x="2873941" y="2566308"/>
                  </a:lnTo>
                </a:path>
                <a:path w="9781540" h="3618229">
                  <a:moveTo>
                    <a:pt x="2873941" y="2557201"/>
                  </a:moveTo>
                  <a:lnTo>
                    <a:pt x="2873941" y="2544045"/>
                  </a:lnTo>
                  <a:lnTo>
                    <a:pt x="2860786" y="2544045"/>
                  </a:lnTo>
                </a:path>
                <a:path w="9781540" h="3618229">
                  <a:moveTo>
                    <a:pt x="2851678" y="2544045"/>
                  </a:moveTo>
                  <a:lnTo>
                    <a:pt x="2828404" y="2544045"/>
                  </a:lnTo>
                </a:path>
                <a:path w="9781540" h="3618229">
                  <a:moveTo>
                    <a:pt x="2819296" y="2544045"/>
                  </a:moveTo>
                  <a:lnTo>
                    <a:pt x="2806141" y="25440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2222011" y="11312941"/>
              <a:ext cx="428625" cy="93345"/>
            </a:xfrm>
            <a:custGeom>
              <a:avLst/>
              <a:gdLst/>
              <a:ahLst/>
              <a:cxnLst/>
              <a:rect l="l" t="t" r="r" b="b"/>
              <a:pathLst>
                <a:path w="428625" h="93345">
                  <a:moveTo>
                    <a:pt x="404780" y="0"/>
                  </a:moveTo>
                  <a:lnTo>
                    <a:pt x="404780" y="93099"/>
                  </a:lnTo>
                </a:path>
                <a:path w="428625" h="93345">
                  <a:moveTo>
                    <a:pt x="22262" y="0"/>
                  </a:moveTo>
                  <a:lnTo>
                    <a:pt x="22262" y="93099"/>
                  </a:lnTo>
                </a:path>
                <a:path w="428625" h="93345">
                  <a:moveTo>
                    <a:pt x="428055" y="70836"/>
                  </a:moveTo>
                  <a:lnTo>
                    <a:pt x="0" y="7083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2604528" y="1136151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2604529" y="1136151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2222011" y="1136151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2222011" y="1136151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52" name="object 2952"/>
          <p:cNvSpPr txBox="1"/>
          <p:nvPr/>
        </p:nvSpPr>
        <p:spPr>
          <a:xfrm>
            <a:off x="12353745" y="1128755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53" name="object 2953"/>
          <p:cNvGrpSpPr/>
          <p:nvPr/>
        </p:nvGrpSpPr>
        <p:grpSpPr>
          <a:xfrm>
            <a:off x="12600282" y="10913022"/>
            <a:ext cx="116205" cy="320675"/>
            <a:chOff x="12600282" y="10913022"/>
            <a:chExt cx="116205" cy="320675"/>
          </a:xfrm>
        </p:grpSpPr>
        <p:sp>
          <p:nvSpPr>
            <p:cNvPr id="2954" name="object 2954"/>
            <p:cNvSpPr/>
            <p:nvPr/>
          </p:nvSpPr>
          <p:spPr>
            <a:xfrm>
              <a:off x="12602505" y="10915244"/>
              <a:ext cx="111760" cy="316230"/>
            </a:xfrm>
            <a:custGeom>
              <a:avLst/>
              <a:gdLst/>
              <a:ahLst/>
              <a:cxnLst/>
              <a:rect l="l" t="t" r="r" b="b"/>
              <a:pathLst>
                <a:path w="111759" h="316229">
                  <a:moveTo>
                    <a:pt x="0" y="23274"/>
                  </a:moveTo>
                  <a:lnTo>
                    <a:pt x="111314" y="23274"/>
                  </a:lnTo>
                </a:path>
                <a:path w="111759" h="316229">
                  <a:moveTo>
                    <a:pt x="24286" y="293465"/>
                  </a:moveTo>
                  <a:lnTo>
                    <a:pt x="111314" y="293465"/>
                  </a:lnTo>
                </a:path>
                <a:path w="111759" h="316229">
                  <a:moveTo>
                    <a:pt x="89051" y="0"/>
                  </a:moveTo>
                  <a:lnTo>
                    <a:pt x="89051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2669293" y="1091524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2669294" y="1091524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2669293" y="111864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2669294" y="111864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59" name="object 2959"/>
          <p:cNvSpPr txBox="1"/>
          <p:nvPr/>
        </p:nvSpPr>
        <p:spPr>
          <a:xfrm>
            <a:off x="12613933" y="1099374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60" name="object 2960"/>
          <p:cNvGrpSpPr/>
          <p:nvPr/>
        </p:nvGrpSpPr>
        <p:grpSpPr>
          <a:xfrm>
            <a:off x="11835247" y="10222871"/>
            <a:ext cx="107950" cy="319405"/>
            <a:chOff x="11835247" y="10222871"/>
            <a:chExt cx="107950" cy="319405"/>
          </a:xfrm>
        </p:grpSpPr>
        <p:sp>
          <p:nvSpPr>
            <p:cNvPr id="2961" name="object 2961"/>
            <p:cNvSpPr/>
            <p:nvPr/>
          </p:nvSpPr>
          <p:spPr>
            <a:xfrm>
              <a:off x="11837469" y="10225093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59">
                  <a:moveTo>
                    <a:pt x="0" y="22262"/>
                  </a:moveTo>
                  <a:lnTo>
                    <a:pt x="103219" y="22262"/>
                  </a:lnTo>
                </a:path>
                <a:path w="103504" h="314959">
                  <a:moveTo>
                    <a:pt x="6071" y="292453"/>
                  </a:moveTo>
                  <a:lnTo>
                    <a:pt x="103219" y="292453"/>
                  </a:lnTo>
                </a:path>
                <a:path w="103504" h="314959">
                  <a:moveTo>
                    <a:pt x="80956" y="0"/>
                  </a:moveTo>
                  <a:lnTo>
                    <a:pt x="80956" y="3147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1896162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1896163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1896162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1896163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66" name="object 2966"/>
          <p:cNvSpPr txBox="1"/>
          <p:nvPr/>
        </p:nvSpPr>
        <p:spPr>
          <a:xfrm>
            <a:off x="11840803" y="103025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67" name="object 2967"/>
          <p:cNvGrpSpPr/>
          <p:nvPr/>
        </p:nvGrpSpPr>
        <p:grpSpPr>
          <a:xfrm>
            <a:off x="11329271" y="10054887"/>
            <a:ext cx="320675" cy="107950"/>
            <a:chOff x="11329271" y="10054887"/>
            <a:chExt cx="320675" cy="107950"/>
          </a:xfrm>
        </p:grpSpPr>
        <p:sp>
          <p:nvSpPr>
            <p:cNvPr id="2968" name="object 2968"/>
            <p:cNvSpPr/>
            <p:nvPr/>
          </p:nvSpPr>
          <p:spPr>
            <a:xfrm>
              <a:off x="11331493" y="1005710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2453" y="103219"/>
                  </a:moveTo>
                  <a:lnTo>
                    <a:pt x="292453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1331493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1331493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1601684" y="1005710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1601684" y="1005710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73" name="object 2973"/>
          <p:cNvSpPr txBox="1"/>
          <p:nvPr/>
        </p:nvSpPr>
        <p:spPr>
          <a:xfrm>
            <a:off x="11407571" y="998314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74" name="object 2974"/>
          <p:cNvGrpSpPr/>
          <p:nvPr/>
        </p:nvGrpSpPr>
        <p:grpSpPr>
          <a:xfrm>
            <a:off x="12466704" y="9667309"/>
            <a:ext cx="107950" cy="320675"/>
            <a:chOff x="12466704" y="9667309"/>
            <a:chExt cx="107950" cy="320675"/>
          </a:xfrm>
        </p:grpSpPr>
        <p:sp>
          <p:nvSpPr>
            <p:cNvPr id="2975" name="object 2975"/>
            <p:cNvSpPr/>
            <p:nvPr/>
          </p:nvSpPr>
          <p:spPr>
            <a:xfrm>
              <a:off x="12468927" y="9669532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0" y="22262"/>
                  </a:moveTo>
                  <a:lnTo>
                    <a:pt x="103219" y="22262"/>
                  </a:lnTo>
                </a:path>
                <a:path w="103504" h="316229">
                  <a:moveTo>
                    <a:pt x="6071" y="292453"/>
                  </a:moveTo>
                  <a:lnTo>
                    <a:pt x="103219" y="292453"/>
                  </a:lnTo>
                </a:path>
                <a:path w="103504" h="316229">
                  <a:moveTo>
                    <a:pt x="79944" y="0"/>
                  </a:moveTo>
                  <a:lnTo>
                    <a:pt x="79944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2526608" y="966953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2526608" y="966953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2526608" y="99397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2526608" y="99397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80" name="object 2980"/>
          <p:cNvSpPr txBox="1"/>
          <p:nvPr/>
        </p:nvSpPr>
        <p:spPr>
          <a:xfrm>
            <a:off x="12471248" y="974803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81" name="object 2981"/>
          <p:cNvGrpSpPr/>
          <p:nvPr/>
        </p:nvGrpSpPr>
        <p:grpSpPr>
          <a:xfrm>
            <a:off x="11511422" y="8952872"/>
            <a:ext cx="320675" cy="107950"/>
            <a:chOff x="11511422" y="8952872"/>
            <a:chExt cx="320675" cy="107950"/>
          </a:xfrm>
        </p:grpSpPr>
        <p:sp>
          <p:nvSpPr>
            <p:cNvPr id="2982" name="object 2982"/>
            <p:cNvSpPr/>
            <p:nvPr/>
          </p:nvSpPr>
          <p:spPr>
            <a:xfrm>
              <a:off x="11513645" y="8955094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103219"/>
                  </a:moveTo>
                  <a:lnTo>
                    <a:pt x="23274" y="0"/>
                  </a:lnTo>
                </a:path>
                <a:path w="316229" h="103504">
                  <a:moveTo>
                    <a:pt x="293465" y="97147"/>
                  </a:moveTo>
                  <a:lnTo>
                    <a:pt x="293465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1513645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1513645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1784847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1784848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87" name="object 2987"/>
          <p:cNvSpPr txBox="1"/>
          <p:nvPr/>
        </p:nvSpPr>
        <p:spPr>
          <a:xfrm>
            <a:off x="11589722" y="888113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88" name="object 2988"/>
          <p:cNvGrpSpPr/>
          <p:nvPr/>
        </p:nvGrpSpPr>
        <p:grpSpPr>
          <a:xfrm>
            <a:off x="11511422" y="9437596"/>
            <a:ext cx="320675" cy="107950"/>
            <a:chOff x="11511422" y="9437596"/>
            <a:chExt cx="320675" cy="107950"/>
          </a:xfrm>
        </p:grpSpPr>
        <p:sp>
          <p:nvSpPr>
            <p:cNvPr id="2989" name="object 2989"/>
            <p:cNvSpPr/>
            <p:nvPr/>
          </p:nvSpPr>
          <p:spPr>
            <a:xfrm>
              <a:off x="11513645" y="943981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3274" y="0"/>
                  </a:moveTo>
                  <a:lnTo>
                    <a:pt x="23274" y="103219"/>
                  </a:lnTo>
                </a:path>
                <a:path w="316229" h="103504">
                  <a:moveTo>
                    <a:pt x="293465" y="6071"/>
                  </a:moveTo>
                  <a:lnTo>
                    <a:pt x="293465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1513645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1513645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1784847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1784848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94" name="object 2994"/>
          <p:cNvSpPr txBox="1"/>
          <p:nvPr/>
        </p:nvSpPr>
        <p:spPr>
          <a:xfrm>
            <a:off x="11589722" y="942455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995" name="object 2995"/>
          <p:cNvGrpSpPr/>
          <p:nvPr/>
        </p:nvGrpSpPr>
        <p:grpSpPr>
          <a:xfrm>
            <a:off x="9580619" y="8952872"/>
            <a:ext cx="320675" cy="107950"/>
            <a:chOff x="9580619" y="8952872"/>
            <a:chExt cx="320675" cy="107950"/>
          </a:xfrm>
        </p:grpSpPr>
        <p:sp>
          <p:nvSpPr>
            <p:cNvPr id="2996" name="object 2996"/>
            <p:cNvSpPr/>
            <p:nvPr/>
          </p:nvSpPr>
          <p:spPr>
            <a:xfrm>
              <a:off x="9582842" y="8955094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103219"/>
                  </a:moveTo>
                  <a:lnTo>
                    <a:pt x="22262" y="0"/>
                  </a:lnTo>
                </a:path>
                <a:path w="316229" h="103504">
                  <a:moveTo>
                    <a:pt x="292453" y="97147"/>
                  </a:moveTo>
                  <a:lnTo>
                    <a:pt x="292453" y="0"/>
                  </a:lnTo>
                </a:path>
                <a:path w="316229" h="10350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9582842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9582842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9853033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9853033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01" name="object 3001"/>
          <p:cNvSpPr txBox="1"/>
          <p:nvPr/>
        </p:nvSpPr>
        <p:spPr>
          <a:xfrm>
            <a:off x="9658918" y="888113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02" name="object 3002"/>
          <p:cNvGrpSpPr/>
          <p:nvPr/>
        </p:nvGrpSpPr>
        <p:grpSpPr>
          <a:xfrm>
            <a:off x="9580619" y="9437596"/>
            <a:ext cx="320675" cy="107950"/>
            <a:chOff x="9580619" y="9437596"/>
            <a:chExt cx="320675" cy="107950"/>
          </a:xfrm>
        </p:grpSpPr>
        <p:sp>
          <p:nvSpPr>
            <p:cNvPr id="3003" name="object 3003"/>
            <p:cNvSpPr/>
            <p:nvPr/>
          </p:nvSpPr>
          <p:spPr>
            <a:xfrm>
              <a:off x="9582842" y="943981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2262" y="0"/>
                  </a:moveTo>
                  <a:lnTo>
                    <a:pt x="22262" y="103219"/>
                  </a:lnTo>
                </a:path>
                <a:path w="316229" h="103504">
                  <a:moveTo>
                    <a:pt x="292453" y="6071"/>
                  </a:moveTo>
                  <a:lnTo>
                    <a:pt x="292453" y="103219"/>
                  </a:lnTo>
                </a:path>
                <a:path w="316229" h="103504">
                  <a:moveTo>
                    <a:pt x="0" y="80956"/>
                  </a:moveTo>
                  <a:lnTo>
                    <a:pt x="315728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9582842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9582842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9853033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9853033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08" name="object 3008"/>
          <p:cNvSpPr txBox="1"/>
          <p:nvPr/>
        </p:nvSpPr>
        <p:spPr>
          <a:xfrm>
            <a:off x="9658918" y="942455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09" name="object 3009"/>
          <p:cNvGrpSpPr/>
          <p:nvPr/>
        </p:nvGrpSpPr>
        <p:grpSpPr>
          <a:xfrm>
            <a:off x="10567272" y="9468966"/>
            <a:ext cx="433070" cy="92710"/>
            <a:chOff x="10567272" y="9468966"/>
            <a:chExt cx="433070" cy="92710"/>
          </a:xfrm>
        </p:grpSpPr>
        <p:sp>
          <p:nvSpPr>
            <p:cNvPr id="3010" name="object 3010"/>
            <p:cNvSpPr/>
            <p:nvPr/>
          </p:nvSpPr>
          <p:spPr>
            <a:xfrm>
              <a:off x="10569494" y="9471189"/>
              <a:ext cx="428625" cy="88265"/>
            </a:xfrm>
            <a:custGeom>
              <a:avLst/>
              <a:gdLst/>
              <a:ahLst/>
              <a:cxnLst/>
              <a:rect l="l" t="t" r="r" b="b"/>
              <a:pathLst>
                <a:path w="428625" h="88265">
                  <a:moveTo>
                    <a:pt x="22262" y="88039"/>
                  </a:moveTo>
                  <a:lnTo>
                    <a:pt x="22262" y="0"/>
                  </a:lnTo>
                </a:path>
                <a:path w="428625" h="88265">
                  <a:moveTo>
                    <a:pt x="405792" y="88039"/>
                  </a:moveTo>
                  <a:lnTo>
                    <a:pt x="405792" y="0"/>
                  </a:lnTo>
                </a:path>
                <a:path w="428625" h="88265">
                  <a:moveTo>
                    <a:pt x="0" y="22262"/>
                  </a:moveTo>
                  <a:lnTo>
                    <a:pt x="428055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0569494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0569494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0953023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0953024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15" name="object 3015"/>
          <p:cNvSpPr txBox="1"/>
          <p:nvPr/>
        </p:nvSpPr>
        <p:spPr>
          <a:xfrm>
            <a:off x="10697919" y="939722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16" name="object 3016"/>
          <p:cNvGrpSpPr/>
          <p:nvPr/>
        </p:nvGrpSpPr>
        <p:grpSpPr>
          <a:xfrm>
            <a:off x="10623941" y="9953691"/>
            <a:ext cx="320675" cy="113030"/>
            <a:chOff x="10623941" y="9953691"/>
            <a:chExt cx="320675" cy="113030"/>
          </a:xfrm>
        </p:grpSpPr>
        <p:sp>
          <p:nvSpPr>
            <p:cNvPr id="3017" name="object 3017"/>
            <p:cNvSpPr/>
            <p:nvPr/>
          </p:nvSpPr>
          <p:spPr>
            <a:xfrm>
              <a:off x="10626163" y="9955914"/>
              <a:ext cx="316230" cy="108585"/>
            </a:xfrm>
            <a:custGeom>
              <a:avLst/>
              <a:gdLst/>
              <a:ahLst/>
              <a:cxnLst/>
              <a:rect l="l" t="t" r="r" b="b"/>
              <a:pathLst>
                <a:path w="316229" h="108584">
                  <a:moveTo>
                    <a:pt x="22262" y="0"/>
                  </a:moveTo>
                  <a:lnTo>
                    <a:pt x="22262" y="108278"/>
                  </a:lnTo>
                </a:path>
                <a:path w="316229" h="108584">
                  <a:moveTo>
                    <a:pt x="292453" y="6071"/>
                  </a:moveTo>
                  <a:lnTo>
                    <a:pt x="292453" y="108278"/>
                  </a:lnTo>
                </a:path>
                <a:path w="316229" h="108584">
                  <a:moveTo>
                    <a:pt x="0" y="86015"/>
                  </a:moveTo>
                  <a:lnTo>
                    <a:pt x="315728" y="8601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0626163" y="100196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0626163" y="100196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0896354" y="1001966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0896354" y="1001966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22" name="object 3022"/>
          <p:cNvSpPr txBox="1"/>
          <p:nvPr/>
        </p:nvSpPr>
        <p:spPr>
          <a:xfrm>
            <a:off x="10697919" y="9945706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23" name="object 3023"/>
          <p:cNvGrpSpPr/>
          <p:nvPr/>
        </p:nvGrpSpPr>
        <p:grpSpPr>
          <a:xfrm>
            <a:off x="9611990" y="9968871"/>
            <a:ext cx="433070" cy="92710"/>
            <a:chOff x="9611990" y="9968871"/>
            <a:chExt cx="433070" cy="92710"/>
          </a:xfrm>
        </p:grpSpPr>
        <p:sp>
          <p:nvSpPr>
            <p:cNvPr id="3024" name="object 3024"/>
            <p:cNvSpPr/>
            <p:nvPr/>
          </p:nvSpPr>
          <p:spPr>
            <a:xfrm>
              <a:off x="9614212" y="9971093"/>
              <a:ext cx="428625" cy="88265"/>
            </a:xfrm>
            <a:custGeom>
              <a:avLst/>
              <a:gdLst/>
              <a:ahLst/>
              <a:cxnLst/>
              <a:rect l="l" t="t" r="r" b="b"/>
              <a:pathLst>
                <a:path w="428625" h="88265">
                  <a:moveTo>
                    <a:pt x="22262" y="0"/>
                  </a:moveTo>
                  <a:lnTo>
                    <a:pt x="22262" y="88039"/>
                  </a:lnTo>
                </a:path>
                <a:path w="428625" h="88265">
                  <a:moveTo>
                    <a:pt x="405792" y="0"/>
                  </a:moveTo>
                  <a:lnTo>
                    <a:pt x="405792" y="88039"/>
                  </a:lnTo>
                </a:path>
                <a:path w="428625" h="88265">
                  <a:moveTo>
                    <a:pt x="0" y="65776"/>
                  </a:moveTo>
                  <a:lnTo>
                    <a:pt x="428055" y="6577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9614212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9614212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9997741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9997742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29" name="object 3029"/>
          <p:cNvSpPr txBox="1"/>
          <p:nvPr/>
        </p:nvSpPr>
        <p:spPr>
          <a:xfrm>
            <a:off x="9742637" y="9940646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30" name="object 3030"/>
          <p:cNvGrpSpPr/>
          <p:nvPr/>
        </p:nvGrpSpPr>
        <p:grpSpPr>
          <a:xfrm>
            <a:off x="11351534" y="7575606"/>
            <a:ext cx="647065" cy="3602990"/>
            <a:chOff x="11351534" y="7575606"/>
            <a:chExt cx="647065" cy="3602990"/>
          </a:xfrm>
        </p:grpSpPr>
        <p:sp>
          <p:nvSpPr>
            <p:cNvPr id="3031" name="object 3031"/>
            <p:cNvSpPr/>
            <p:nvPr/>
          </p:nvSpPr>
          <p:spPr>
            <a:xfrm>
              <a:off x="11353756" y="7577829"/>
              <a:ext cx="428625" cy="79375"/>
            </a:xfrm>
            <a:custGeom>
              <a:avLst/>
              <a:gdLst/>
              <a:ahLst/>
              <a:cxnLst/>
              <a:rect l="l" t="t" r="r" b="b"/>
              <a:pathLst>
                <a:path w="428625" h="79375">
                  <a:moveTo>
                    <a:pt x="22262" y="78932"/>
                  </a:moveTo>
                  <a:lnTo>
                    <a:pt x="22262" y="0"/>
                  </a:lnTo>
                </a:path>
                <a:path w="428625" h="79375">
                  <a:moveTo>
                    <a:pt x="405792" y="78932"/>
                  </a:moveTo>
                  <a:lnTo>
                    <a:pt x="405792" y="0"/>
                  </a:lnTo>
                </a:path>
                <a:path w="428625" h="79375">
                  <a:moveTo>
                    <a:pt x="0" y="22262"/>
                  </a:moveTo>
                  <a:lnTo>
                    <a:pt x="428055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1353756" y="75778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1353756" y="75778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1737285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1737286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1568290" y="11094360"/>
              <a:ext cx="428625" cy="82550"/>
            </a:xfrm>
            <a:custGeom>
              <a:avLst/>
              <a:gdLst/>
              <a:ahLst/>
              <a:cxnLst/>
              <a:rect l="l" t="t" r="r" b="b"/>
              <a:pathLst>
                <a:path w="428625" h="82550">
                  <a:moveTo>
                    <a:pt x="22262" y="77920"/>
                  </a:moveTo>
                  <a:lnTo>
                    <a:pt x="22262" y="0"/>
                  </a:lnTo>
                </a:path>
                <a:path w="428625" h="82550">
                  <a:moveTo>
                    <a:pt x="405792" y="81968"/>
                  </a:moveTo>
                  <a:lnTo>
                    <a:pt x="405792" y="0"/>
                  </a:lnTo>
                </a:path>
                <a:path w="428625" h="82550">
                  <a:moveTo>
                    <a:pt x="0" y="23274"/>
                  </a:moveTo>
                  <a:lnTo>
                    <a:pt x="428055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1568290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1568290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1950807" y="1109537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1950808" y="1109537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1" name="object 3041"/>
          <p:cNvSpPr txBox="1"/>
          <p:nvPr/>
        </p:nvSpPr>
        <p:spPr>
          <a:xfrm>
            <a:off x="11695703" y="11021410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42" name="object 3042"/>
          <p:cNvGrpSpPr/>
          <p:nvPr/>
        </p:nvGrpSpPr>
        <p:grpSpPr>
          <a:xfrm>
            <a:off x="11566068" y="11332981"/>
            <a:ext cx="433070" cy="77470"/>
            <a:chOff x="11566068" y="11332981"/>
            <a:chExt cx="433070" cy="77470"/>
          </a:xfrm>
        </p:grpSpPr>
        <p:sp>
          <p:nvSpPr>
            <p:cNvPr id="3043" name="object 3043"/>
            <p:cNvSpPr/>
            <p:nvPr/>
          </p:nvSpPr>
          <p:spPr>
            <a:xfrm>
              <a:off x="11568290" y="11335204"/>
              <a:ext cx="428625" cy="73025"/>
            </a:xfrm>
            <a:custGeom>
              <a:avLst/>
              <a:gdLst/>
              <a:ahLst/>
              <a:cxnLst/>
              <a:rect l="l" t="t" r="r" b="b"/>
              <a:pathLst>
                <a:path w="428625" h="73025">
                  <a:moveTo>
                    <a:pt x="22262" y="0"/>
                  </a:moveTo>
                  <a:lnTo>
                    <a:pt x="22262" y="72860"/>
                  </a:lnTo>
                </a:path>
                <a:path w="428625" h="73025">
                  <a:moveTo>
                    <a:pt x="405792" y="0"/>
                  </a:moveTo>
                  <a:lnTo>
                    <a:pt x="405792" y="72860"/>
                  </a:lnTo>
                </a:path>
                <a:path w="428625" h="73025">
                  <a:moveTo>
                    <a:pt x="0" y="50597"/>
                  </a:moveTo>
                  <a:lnTo>
                    <a:pt x="428055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1568290" y="1136252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1568290" y="1136252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1950808" y="1136252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1490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1950808" y="1136252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1490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8" name="object 3048"/>
          <p:cNvSpPr txBox="1"/>
          <p:nvPr/>
        </p:nvSpPr>
        <p:spPr>
          <a:xfrm>
            <a:off x="11700025" y="11288565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49" name="object 3049"/>
          <p:cNvGrpSpPr/>
          <p:nvPr/>
        </p:nvGrpSpPr>
        <p:grpSpPr>
          <a:xfrm>
            <a:off x="10146300" y="11092137"/>
            <a:ext cx="319405" cy="107950"/>
            <a:chOff x="10146300" y="11092137"/>
            <a:chExt cx="319405" cy="107950"/>
          </a:xfrm>
        </p:grpSpPr>
        <p:sp>
          <p:nvSpPr>
            <p:cNvPr id="3050" name="object 3050"/>
            <p:cNvSpPr/>
            <p:nvPr/>
          </p:nvSpPr>
          <p:spPr>
            <a:xfrm>
              <a:off x="10148523" y="11094360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2262" y="103219"/>
                  </a:moveTo>
                  <a:lnTo>
                    <a:pt x="22262" y="0"/>
                  </a:lnTo>
                </a:path>
                <a:path w="314959" h="103504">
                  <a:moveTo>
                    <a:pt x="292453" y="97147"/>
                  </a:moveTo>
                  <a:lnTo>
                    <a:pt x="292453" y="0"/>
                  </a:lnTo>
                </a:path>
                <a:path w="314959" h="103504">
                  <a:moveTo>
                    <a:pt x="0" y="23274"/>
                  </a:moveTo>
                  <a:lnTo>
                    <a:pt x="314716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0148522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0148523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0418713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0418714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5" name="object 3055"/>
          <p:cNvSpPr txBox="1"/>
          <p:nvPr/>
        </p:nvSpPr>
        <p:spPr>
          <a:xfrm>
            <a:off x="10224599" y="11021410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56" name="object 3056"/>
          <p:cNvGrpSpPr/>
          <p:nvPr/>
        </p:nvGrpSpPr>
        <p:grpSpPr>
          <a:xfrm>
            <a:off x="10157431" y="11288455"/>
            <a:ext cx="297180" cy="121920"/>
            <a:chOff x="10157431" y="11288455"/>
            <a:chExt cx="297180" cy="121920"/>
          </a:xfrm>
        </p:grpSpPr>
        <p:sp>
          <p:nvSpPr>
            <p:cNvPr id="3057" name="object 3057"/>
            <p:cNvSpPr/>
            <p:nvPr/>
          </p:nvSpPr>
          <p:spPr>
            <a:xfrm>
              <a:off x="10159654" y="11290678"/>
              <a:ext cx="292735" cy="117475"/>
            </a:xfrm>
            <a:custGeom>
              <a:avLst/>
              <a:gdLst/>
              <a:ahLst/>
              <a:cxnLst/>
              <a:rect l="l" t="t" r="r" b="b"/>
              <a:pathLst>
                <a:path w="292734" h="117475">
                  <a:moveTo>
                    <a:pt x="22262" y="0"/>
                  </a:moveTo>
                  <a:lnTo>
                    <a:pt x="22262" y="117386"/>
                  </a:lnTo>
                </a:path>
                <a:path w="292734" h="117475">
                  <a:moveTo>
                    <a:pt x="270191" y="0"/>
                  </a:moveTo>
                  <a:lnTo>
                    <a:pt x="270191" y="117386"/>
                  </a:lnTo>
                </a:path>
                <a:path w="292734" h="117475">
                  <a:moveTo>
                    <a:pt x="0" y="95123"/>
                  </a:moveTo>
                  <a:lnTo>
                    <a:pt x="292453" y="951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0159654" y="1136252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0159654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0407582" y="1136252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0407582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62" name="object 3062"/>
          <p:cNvSpPr txBox="1"/>
          <p:nvPr/>
        </p:nvSpPr>
        <p:spPr>
          <a:xfrm>
            <a:off x="10228647" y="11288565"/>
            <a:ext cx="15240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63" name="object 3063"/>
          <p:cNvGrpSpPr/>
          <p:nvPr/>
        </p:nvGrpSpPr>
        <p:grpSpPr>
          <a:xfrm>
            <a:off x="9164707" y="8559223"/>
            <a:ext cx="107950" cy="320675"/>
            <a:chOff x="9164707" y="8559223"/>
            <a:chExt cx="107950" cy="320675"/>
          </a:xfrm>
        </p:grpSpPr>
        <p:sp>
          <p:nvSpPr>
            <p:cNvPr id="3064" name="object 3064"/>
            <p:cNvSpPr/>
            <p:nvPr/>
          </p:nvSpPr>
          <p:spPr>
            <a:xfrm>
              <a:off x="9166929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9166929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9166929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9166929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9166929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69" name="object 3069"/>
          <p:cNvSpPr txBox="1"/>
          <p:nvPr/>
        </p:nvSpPr>
        <p:spPr>
          <a:xfrm>
            <a:off x="9111570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070" name="object 3070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9362237" y="8606983"/>
            <a:ext cx="117386" cy="224653"/>
          </a:xfrm>
          <a:prstGeom prst="rect">
            <a:avLst/>
          </a:prstGeom>
        </p:spPr>
      </p:pic>
      <p:sp>
        <p:nvSpPr>
          <p:cNvPr id="3071" name="object 3071"/>
          <p:cNvSpPr txBox="1"/>
          <p:nvPr/>
        </p:nvSpPr>
        <p:spPr>
          <a:xfrm>
            <a:off x="9379737" y="865131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72" name="object 3072"/>
          <p:cNvGrpSpPr/>
          <p:nvPr/>
        </p:nvGrpSpPr>
        <p:grpSpPr>
          <a:xfrm>
            <a:off x="10020818" y="8559223"/>
            <a:ext cx="107950" cy="320675"/>
            <a:chOff x="10020818" y="8559223"/>
            <a:chExt cx="107950" cy="320675"/>
          </a:xfrm>
        </p:grpSpPr>
        <p:sp>
          <p:nvSpPr>
            <p:cNvPr id="3073" name="object 3073"/>
            <p:cNvSpPr/>
            <p:nvPr/>
          </p:nvSpPr>
          <p:spPr>
            <a:xfrm>
              <a:off x="10023041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0023040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0023041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0023040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0023041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78" name="object 3078"/>
          <p:cNvSpPr txBox="1"/>
          <p:nvPr/>
        </p:nvSpPr>
        <p:spPr>
          <a:xfrm>
            <a:off x="9967681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79" name="object 3079"/>
          <p:cNvGrpSpPr/>
          <p:nvPr/>
        </p:nvGrpSpPr>
        <p:grpSpPr>
          <a:xfrm>
            <a:off x="10261662" y="8503565"/>
            <a:ext cx="142240" cy="433070"/>
            <a:chOff x="10261662" y="8503565"/>
            <a:chExt cx="142240" cy="433070"/>
          </a:xfrm>
        </p:grpSpPr>
        <p:sp>
          <p:nvSpPr>
            <p:cNvPr id="3080" name="object 3080"/>
            <p:cNvSpPr/>
            <p:nvPr/>
          </p:nvSpPr>
          <p:spPr>
            <a:xfrm>
              <a:off x="10263885" y="8505787"/>
              <a:ext cx="137795" cy="428625"/>
            </a:xfrm>
            <a:custGeom>
              <a:avLst/>
              <a:gdLst/>
              <a:ahLst/>
              <a:cxnLst/>
              <a:rect l="l" t="t" r="r" b="b"/>
              <a:pathLst>
                <a:path w="137795" h="428625">
                  <a:moveTo>
                    <a:pt x="0" y="404780"/>
                  </a:moveTo>
                  <a:lnTo>
                    <a:pt x="137625" y="404780"/>
                  </a:lnTo>
                </a:path>
                <a:path w="137795" h="428625">
                  <a:moveTo>
                    <a:pt x="0" y="22262"/>
                  </a:moveTo>
                  <a:lnTo>
                    <a:pt x="137625" y="22262"/>
                  </a:lnTo>
                </a:path>
                <a:path w="137795" h="428625">
                  <a:moveTo>
                    <a:pt x="114350" y="428055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0355972" y="888830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0355972" y="888830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0355972" y="850578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0355972" y="850578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85" name="object 3085"/>
          <p:cNvSpPr txBox="1"/>
          <p:nvPr/>
        </p:nvSpPr>
        <p:spPr>
          <a:xfrm>
            <a:off x="10235848" y="8639946"/>
            <a:ext cx="16065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3495">
              <a:lnSpc>
                <a:spcPts val="560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8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86" name="object 3086"/>
          <p:cNvGrpSpPr/>
          <p:nvPr/>
        </p:nvGrpSpPr>
        <p:grpSpPr>
          <a:xfrm>
            <a:off x="10652276" y="8559223"/>
            <a:ext cx="107950" cy="320675"/>
            <a:chOff x="10652276" y="8559223"/>
            <a:chExt cx="107950" cy="320675"/>
          </a:xfrm>
        </p:grpSpPr>
        <p:sp>
          <p:nvSpPr>
            <p:cNvPr id="3087" name="object 3087"/>
            <p:cNvSpPr/>
            <p:nvPr/>
          </p:nvSpPr>
          <p:spPr>
            <a:xfrm>
              <a:off x="10654498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0654498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0654498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0654498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0654498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92" name="object 3092"/>
          <p:cNvSpPr txBox="1"/>
          <p:nvPr/>
        </p:nvSpPr>
        <p:spPr>
          <a:xfrm>
            <a:off x="10599139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093" name="object 3093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10849805" y="8606983"/>
            <a:ext cx="117386" cy="224653"/>
          </a:xfrm>
          <a:prstGeom prst="rect">
            <a:avLst/>
          </a:prstGeom>
        </p:spPr>
      </p:pic>
      <p:sp>
        <p:nvSpPr>
          <p:cNvPr id="3094" name="object 3094"/>
          <p:cNvSpPr txBox="1"/>
          <p:nvPr/>
        </p:nvSpPr>
        <p:spPr>
          <a:xfrm>
            <a:off x="10867306" y="865131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095" name="object 3095"/>
          <p:cNvGrpSpPr/>
          <p:nvPr/>
        </p:nvGrpSpPr>
        <p:grpSpPr>
          <a:xfrm>
            <a:off x="11282722" y="8559223"/>
            <a:ext cx="107950" cy="320675"/>
            <a:chOff x="11282722" y="8559223"/>
            <a:chExt cx="107950" cy="320675"/>
          </a:xfrm>
        </p:grpSpPr>
        <p:sp>
          <p:nvSpPr>
            <p:cNvPr id="3096" name="object 3096"/>
            <p:cNvSpPr/>
            <p:nvPr/>
          </p:nvSpPr>
          <p:spPr>
            <a:xfrm>
              <a:off x="11284944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4" h="316229">
                  <a:moveTo>
                    <a:pt x="97147" y="23274"/>
                  </a:moveTo>
                  <a:lnTo>
                    <a:pt x="0" y="23274"/>
                  </a:lnTo>
                </a:path>
                <a:path w="103504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1284944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1284944" y="88326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1284944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1284944" y="85614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01" name="object 3101"/>
          <p:cNvSpPr txBox="1"/>
          <p:nvPr/>
        </p:nvSpPr>
        <p:spPr>
          <a:xfrm>
            <a:off x="11229585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102" name="object 3102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11480251" y="8606983"/>
            <a:ext cx="118398" cy="224653"/>
          </a:xfrm>
          <a:prstGeom prst="rect">
            <a:avLst/>
          </a:prstGeom>
        </p:spPr>
      </p:pic>
      <p:sp>
        <p:nvSpPr>
          <p:cNvPr id="3103" name="object 3103"/>
          <p:cNvSpPr txBox="1"/>
          <p:nvPr/>
        </p:nvSpPr>
        <p:spPr>
          <a:xfrm>
            <a:off x="11497751" y="865131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04" name="object 3104"/>
          <p:cNvGrpSpPr/>
          <p:nvPr/>
        </p:nvGrpSpPr>
        <p:grpSpPr>
          <a:xfrm>
            <a:off x="12139845" y="8739350"/>
            <a:ext cx="106680" cy="320675"/>
            <a:chOff x="12139845" y="8739350"/>
            <a:chExt cx="106680" cy="320675"/>
          </a:xfrm>
        </p:grpSpPr>
        <p:sp>
          <p:nvSpPr>
            <p:cNvPr id="3105" name="object 3105"/>
            <p:cNvSpPr/>
            <p:nvPr/>
          </p:nvSpPr>
          <p:spPr>
            <a:xfrm>
              <a:off x="12142067" y="8741572"/>
              <a:ext cx="102235" cy="316230"/>
            </a:xfrm>
            <a:custGeom>
              <a:avLst/>
              <a:gdLst/>
              <a:ahLst/>
              <a:cxnLst/>
              <a:rect l="l" t="t" r="r" b="b"/>
              <a:pathLst>
                <a:path w="102234" h="316229">
                  <a:moveTo>
                    <a:pt x="102207" y="293465"/>
                  </a:moveTo>
                  <a:lnTo>
                    <a:pt x="0" y="293465"/>
                  </a:lnTo>
                </a:path>
                <a:path w="102234" h="316229">
                  <a:moveTo>
                    <a:pt x="97147" y="23274"/>
                  </a:moveTo>
                  <a:lnTo>
                    <a:pt x="0" y="23274"/>
                  </a:lnTo>
                </a:path>
                <a:path w="102234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2142067" y="901277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2142067" y="901277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2142067" y="87425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2142067" y="87425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10" name="object 3110"/>
          <p:cNvSpPr txBox="1"/>
          <p:nvPr/>
        </p:nvSpPr>
        <p:spPr>
          <a:xfrm>
            <a:off x="12086707" y="882007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11" name="object 3111"/>
          <p:cNvGrpSpPr/>
          <p:nvPr/>
        </p:nvGrpSpPr>
        <p:grpSpPr>
          <a:xfrm>
            <a:off x="12379676" y="8683693"/>
            <a:ext cx="109220" cy="433070"/>
            <a:chOff x="12379676" y="8683693"/>
            <a:chExt cx="109220" cy="433070"/>
          </a:xfrm>
        </p:grpSpPr>
        <p:sp>
          <p:nvSpPr>
            <p:cNvPr id="3112" name="object 3112"/>
            <p:cNvSpPr/>
            <p:nvPr/>
          </p:nvSpPr>
          <p:spPr>
            <a:xfrm>
              <a:off x="12381899" y="8685915"/>
              <a:ext cx="104775" cy="428625"/>
            </a:xfrm>
            <a:custGeom>
              <a:avLst/>
              <a:gdLst/>
              <a:ahLst/>
              <a:cxnLst/>
              <a:rect l="l" t="t" r="r" b="b"/>
              <a:pathLst>
                <a:path w="104775" h="428625">
                  <a:moveTo>
                    <a:pt x="0" y="405792"/>
                  </a:moveTo>
                  <a:lnTo>
                    <a:pt x="104230" y="405792"/>
                  </a:lnTo>
                </a:path>
                <a:path w="104775" h="428625">
                  <a:moveTo>
                    <a:pt x="0" y="22262"/>
                  </a:moveTo>
                  <a:lnTo>
                    <a:pt x="104230" y="22262"/>
                  </a:lnTo>
                </a:path>
                <a:path w="104775" h="428625">
                  <a:moveTo>
                    <a:pt x="81968" y="428055"/>
                  </a:moveTo>
                  <a:lnTo>
                    <a:pt x="819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2440592" y="906843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2440592" y="906843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1490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2440592" y="868591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2440592" y="868591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17" name="object 3117"/>
          <p:cNvSpPr txBox="1"/>
          <p:nvPr/>
        </p:nvSpPr>
        <p:spPr>
          <a:xfrm>
            <a:off x="12354874" y="8824395"/>
            <a:ext cx="127000" cy="206375"/>
          </a:xfrm>
          <a:prstGeom prst="rect">
            <a:avLst/>
          </a:prstGeom>
        </p:spPr>
        <p:txBody>
          <a:bodyPr vert="vert270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550" i="1" spc="-509" dirty="0">
                <a:latin typeface="ISOCPEUR"/>
                <a:cs typeface="ISOCPEUR"/>
              </a:rPr>
              <a:t>1</a:t>
            </a:r>
            <a:r>
              <a:rPr sz="825" i="1" spc="-307" baseline="25252" dirty="0">
                <a:latin typeface="ISOCPEUR"/>
                <a:cs typeface="ISOCPEUR"/>
              </a:rPr>
              <a:t>8</a:t>
            </a:r>
            <a:r>
              <a:rPr sz="550" i="1" spc="-75" dirty="0">
                <a:latin typeface="ISOCPEUR"/>
                <a:cs typeface="ISOCPEUR"/>
              </a:rPr>
              <a:t>7</a:t>
            </a:r>
            <a:r>
              <a:rPr sz="825" i="1" spc="-217" baseline="25252" dirty="0">
                <a:latin typeface="ISOCPEUR"/>
                <a:cs typeface="ISOCPEUR"/>
              </a:rPr>
              <a:t>0</a:t>
            </a:r>
            <a:r>
              <a:rPr sz="550" i="1" spc="-75" dirty="0">
                <a:latin typeface="ISOCPEUR"/>
                <a:cs typeface="ISOCPEUR"/>
              </a:rPr>
              <a:t>0</a:t>
            </a:r>
            <a:r>
              <a:rPr sz="825" i="1" spc="-217" baseline="25252" dirty="0">
                <a:latin typeface="ISOCPEUR"/>
                <a:cs typeface="ISOCPEUR"/>
              </a:rPr>
              <a:t>0</a:t>
            </a:r>
            <a:r>
              <a:rPr sz="550" i="1" spc="175" dirty="0">
                <a:latin typeface="ISOCPEUR"/>
                <a:cs typeface="ISOCPEUR"/>
              </a:rPr>
              <a:t>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18" name="object 3118"/>
          <p:cNvGrpSpPr/>
          <p:nvPr/>
        </p:nvGrpSpPr>
        <p:grpSpPr>
          <a:xfrm>
            <a:off x="10652276" y="7679837"/>
            <a:ext cx="107950" cy="319405"/>
            <a:chOff x="10652276" y="7679837"/>
            <a:chExt cx="107950" cy="319405"/>
          </a:xfrm>
        </p:grpSpPr>
        <p:sp>
          <p:nvSpPr>
            <p:cNvPr id="3119" name="object 3119"/>
            <p:cNvSpPr/>
            <p:nvPr/>
          </p:nvSpPr>
          <p:spPr>
            <a:xfrm>
              <a:off x="10654498" y="7682059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59">
                  <a:moveTo>
                    <a:pt x="103219" y="292453"/>
                  </a:moveTo>
                  <a:lnTo>
                    <a:pt x="0" y="292453"/>
                  </a:lnTo>
                </a:path>
                <a:path w="103504" h="314959">
                  <a:moveTo>
                    <a:pt x="97147" y="22262"/>
                  </a:moveTo>
                  <a:lnTo>
                    <a:pt x="0" y="22262"/>
                  </a:lnTo>
                </a:path>
                <a:path w="103504" h="314959">
                  <a:moveTo>
                    <a:pt x="22262" y="31471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0654498" y="795225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0654498" y="795225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0654498" y="76820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0654498" y="768205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24" name="object 3124"/>
          <p:cNvSpPr txBox="1"/>
          <p:nvPr/>
        </p:nvSpPr>
        <p:spPr>
          <a:xfrm>
            <a:off x="10599139" y="7759548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25" name="object 3125"/>
          <p:cNvGrpSpPr/>
          <p:nvPr/>
        </p:nvGrpSpPr>
        <p:grpSpPr>
          <a:xfrm>
            <a:off x="10740811" y="7642890"/>
            <a:ext cx="228600" cy="393065"/>
            <a:chOff x="10740811" y="7642890"/>
            <a:chExt cx="228600" cy="393065"/>
          </a:xfrm>
        </p:grpSpPr>
        <p:sp>
          <p:nvSpPr>
            <p:cNvPr id="3126" name="object 3126"/>
            <p:cNvSpPr/>
            <p:nvPr/>
          </p:nvSpPr>
          <p:spPr>
            <a:xfrm>
              <a:off x="10745574" y="7647653"/>
              <a:ext cx="134620" cy="383540"/>
            </a:xfrm>
            <a:custGeom>
              <a:avLst/>
              <a:gdLst/>
              <a:ahLst/>
              <a:cxnLst/>
              <a:rect l="l" t="t" r="r" b="b"/>
              <a:pathLst>
                <a:path w="134620" h="383540">
                  <a:moveTo>
                    <a:pt x="0" y="383529"/>
                  </a:moveTo>
                  <a:lnTo>
                    <a:pt x="134589" y="383529"/>
                  </a:lnTo>
                  <a:lnTo>
                    <a:pt x="134589" y="0"/>
                  </a:lnTo>
                  <a:lnTo>
                    <a:pt x="0" y="0"/>
                  </a:lnTo>
                  <a:lnTo>
                    <a:pt x="0" y="383529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0849805" y="7693191"/>
              <a:ext cx="117475" cy="292735"/>
            </a:xfrm>
            <a:custGeom>
              <a:avLst/>
              <a:gdLst/>
              <a:ahLst/>
              <a:cxnLst/>
              <a:rect l="l" t="t" r="r" b="b"/>
              <a:pathLst>
                <a:path w="117475" h="292734">
                  <a:moveTo>
                    <a:pt x="0" y="270191"/>
                  </a:moveTo>
                  <a:lnTo>
                    <a:pt x="117386" y="270191"/>
                  </a:lnTo>
                </a:path>
                <a:path w="117475" h="292734">
                  <a:moveTo>
                    <a:pt x="0" y="22262"/>
                  </a:moveTo>
                  <a:lnTo>
                    <a:pt x="117386" y="22262"/>
                  </a:lnTo>
                </a:path>
                <a:path w="117475" h="292734">
                  <a:moveTo>
                    <a:pt x="95123" y="292453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0922665" y="79411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0922665" y="79411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0922665" y="76931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0922665" y="76931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32" name="object 3132"/>
          <p:cNvSpPr txBox="1"/>
          <p:nvPr/>
        </p:nvSpPr>
        <p:spPr>
          <a:xfrm>
            <a:off x="10867306" y="7764505"/>
            <a:ext cx="95885" cy="152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33" name="object 3133"/>
          <p:cNvGrpSpPr/>
          <p:nvPr/>
        </p:nvGrpSpPr>
        <p:grpSpPr>
          <a:xfrm>
            <a:off x="10145288" y="10222871"/>
            <a:ext cx="106680" cy="319405"/>
            <a:chOff x="10145288" y="10222871"/>
            <a:chExt cx="106680" cy="319405"/>
          </a:xfrm>
        </p:grpSpPr>
        <p:sp>
          <p:nvSpPr>
            <p:cNvPr id="3134" name="object 3134"/>
            <p:cNvSpPr/>
            <p:nvPr/>
          </p:nvSpPr>
          <p:spPr>
            <a:xfrm>
              <a:off x="10147510" y="10225093"/>
              <a:ext cx="102235" cy="314960"/>
            </a:xfrm>
            <a:custGeom>
              <a:avLst/>
              <a:gdLst/>
              <a:ahLst/>
              <a:cxnLst/>
              <a:rect l="l" t="t" r="r" b="b"/>
              <a:pathLst>
                <a:path w="102234" h="314959">
                  <a:moveTo>
                    <a:pt x="102207" y="292453"/>
                  </a:moveTo>
                  <a:lnTo>
                    <a:pt x="0" y="292453"/>
                  </a:lnTo>
                </a:path>
                <a:path w="102234" h="314959">
                  <a:moveTo>
                    <a:pt x="97147" y="22262"/>
                  </a:moveTo>
                  <a:lnTo>
                    <a:pt x="0" y="22262"/>
                  </a:lnTo>
                </a:path>
                <a:path w="102234" h="314959">
                  <a:moveTo>
                    <a:pt x="22262" y="31471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0147510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0147510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0147510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0147510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39" name="object 3139"/>
          <p:cNvSpPr txBox="1"/>
          <p:nvPr/>
        </p:nvSpPr>
        <p:spPr>
          <a:xfrm>
            <a:off x="10092151" y="103025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40" name="object 3140"/>
          <p:cNvGrpSpPr/>
          <p:nvPr/>
        </p:nvGrpSpPr>
        <p:grpSpPr>
          <a:xfrm>
            <a:off x="10385121" y="10166201"/>
            <a:ext cx="138430" cy="433070"/>
            <a:chOff x="10385121" y="10166201"/>
            <a:chExt cx="138430" cy="433070"/>
          </a:xfrm>
        </p:grpSpPr>
        <p:sp>
          <p:nvSpPr>
            <p:cNvPr id="3141" name="object 3141"/>
            <p:cNvSpPr/>
            <p:nvPr/>
          </p:nvSpPr>
          <p:spPr>
            <a:xfrm>
              <a:off x="10387343" y="10168424"/>
              <a:ext cx="133985" cy="428625"/>
            </a:xfrm>
            <a:custGeom>
              <a:avLst/>
              <a:gdLst/>
              <a:ahLst/>
              <a:cxnLst/>
              <a:rect l="l" t="t" r="r" b="b"/>
              <a:pathLst>
                <a:path w="133984" h="428625">
                  <a:moveTo>
                    <a:pt x="0" y="405792"/>
                  </a:moveTo>
                  <a:lnTo>
                    <a:pt x="133577" y="405792"/>
                  </a:lnTo>
                </a:path>
                <a:path w="133984" h="428625">
                  <a:moveTo>
                    <a:pt x="0" y="22262"/>
                  </a:moveTo>
                  <a:lnTo>
                    <a:pt x="133577" y="22262"/>
                  </a:lnTo>
                </a:path>
                <a:path w="133984" h="428625">
                  <a:moveTo>
                    <a:pt x="111314" y="428055"/>
                  </a:moveTo>
                  <a:lnTo>
                    <a:pt x="1113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0475383" y="1055195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0475383" y="1055195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0475383" y="101684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0475383" y="101684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46" name="object 3146"/>
          <p:cNvSpPr txBox="1"/>
          <p:nvPr/>
        </p:nvSpPr>
        <p:spPr>
          <a:xfrm>
            <a:off x="10360318" y="10302582"/>
            <a:ext cx="156210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3495">
              <a:lnSpc>
                <a:spcPts val="54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70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47" name="object 3147"/>
          <p:cNvGrpSpPr/>
          <p:nvPr/>
        </p:nvGrpSpPr>
        <p:grpSpPr>
          <a:xfrm>
            <a:off x="13191261" y="10575030"/>
            <a:ext cx="141605" cy="433070"/>
            <a:chOff x="13191261" y="10575030"/>
            <a:chExt cx="141605" cy="433070"/>
          </a:xfrm>
        </p:grpSpPr>
        <p:sp>
          <p:nvSpPr>
            <p:cNvPr id="3148" name="object 3148"/>
            <p:cNvSpPr/>
            <p:nvPr/>
          </p:nvSpPr>
          <p:spPr>
            <a:xfrm>
              <a:off x="13193483" y="10577252"/>
              <a:ext cx="137160" cy="428625"/>
            </a:xfrm>
            <a:custGeom>
              <a:avLst/>
              <a:gdLst/>
              <a:ahLst/>
              <a:cxnLst/>
              <a:rect l="l" t="t" r="r" b="b"/>
              <a:pathLst>
                <a:path w="137159" h="428625">
                  <a:moveTo>
                    <a:pt x="0" y="405792"/>
                  </a:moveTo>
                  <a:lnTo>
                    <a:pt x="136613" y="405792"/>
                  </a:lnTo>
                </a:path>
                <a:path w="137159" h="428625">
                  <a:moveTo>
                    <a:pt x="0" y="23274"/>
                  </a:moveTo>
                  <a:lnTo>
                    <a:pt x="136613" y="23274"/>
                  </a:lnTo>
                </a:path>
                <a:path w="137159" h="428625">
                  <a:moveTo>
                    <a:pt x="114350" y="428055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3284559" y="109607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3284559" y="109607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3284559" y="1057725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19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3284559" y="105772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41490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19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53" name="object 3153"/>
          <p:cNvSpPr txBox="1"/>
          <p:nvPr/>
        </p:nvSpPr>
        <p:spPr>
          <a:xfrm>
            <a:off x="13165447" y="10712422"/>
            <a:ext cx="16065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7145">
              <a:lnSpc>
                <a:spcPts val="560"/>
              </a:lnSpc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8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54" name="object 3154"/>
          <p:cNvGrpSpPr/>
          <p:nvPr/>
        </p:nvGrpSpPr>
        <p:grpSpPr>
          <a:xfrm>
            <a:off x="12950418" y="8947811"/>
            <a:ext cx="107950" cy="320675"/>
            <a:chOff x="12950418" y="8947811"/>
            <a:chExt cx="107950" cy="320675"/>
          </a:xfrm>
        </p:grpSpPr>
        <p:sp>
          <p:nvSpPr>
            <p:cNvPr id="3155" name="object 3155"/>
            <p:cNvSpPr/>
            <p:nvPr/>
          </p:nvSpPr>
          <p:spPr>
            <a:xfrm>
              <a:off x="12952640" y="8950034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5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5" h="316229">
                  <a:moveTo>
                    <a:pt x="97147" y="23274"/>
                  </a:moveTo>
                  <a:lnTo>
                    <a:pt x="0" y="23274"/>
                  </a:lnTo>
                </a:path>
                <a:path w="103505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2952640" y="922123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2952640" y="922123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2952640" y="895003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1490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2952640" y="895003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1490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1490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149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60" name="object 3160"/>
          <p:cNvSpPr txBox="1"/>
          <p:nvPr/>
        </p:nvSpPr>
        <p:spPr>
          <a:xfrm>
            <a:off x="12897280" y="9028535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61" name="object 3161"/>
          <p:cNvGrpSpPr/>
          <p:nvPr/>
        </p:nvGrpSpPr>
        <p:grpSpPr>
          <a:xfrm>
            <a:off x="8993688" y="8892154"/>
            <a:ext cx="4344035" cy="1270635"/>
            <a:chOff x="8993688" y="8892154"/>
            <a:chExt cx="4344035" cy="1270635"/>
          </a:xfrm>
        </p:grpSpPr>
        <p:sp>
          <p:nvSpPr>
            <p:cNvPr id="3162" name="object 3162"/>
            <p:cNvSpPr/>
            <p:nvPr/>
          </p:nvSpPr>
          <p:spPr>
            <a:xfrm>
              <a:off x="13193484" y="8894377"/>
              <a:ext cx="142240" cy="428625"/>
            </a:xfrm>
            <a:custGeom>
              <a:avLst/>
              <a:gdLst/>
              <a:ahLst/>
              <a:cxnLst/>
              <a:rect l="l" t="t" r="r" b="b"/>
              <a:pathLst>
                <a:path w="142240" h="428625">
                  <a:moveTo>
                    <a:pt x="0" y="405792"/>
                  </a:moveTo>
                  <a:lnTo>
                    <a:pt x="141673" y="405792"/>
                  </a:lnTo>
                </a:path>
                <a:path w="142240" h="428625">
                  <a:moveTo>
                    <a:pt x="0" y="22262"/>
                  </a:moveTo>
                  <a:lnTo>
                    <a:pt x="141673" y="22262"/>
                  </a:lnTo>
                </a:path>
                <a:path w="142240" h="428625">
                  <a:moveTo>
                    <a:pt x="118398" y="428055"/>
                  </a:moveTo>
                  <a:lnTo>
                    <a:pt x="11839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3289619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3289620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3289619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3289620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8995910" y="10057109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2262" y="103219"/>
                  </a:moveTo>
                  <a:lnTo>
                    <a:pt x="22262" y="0"/>
                  </a:lnTo>
                </a:path>
                <a:path w="314959" h="103504">
                  <a:moveTo>
                    <a:pt x="292453" y="97147"/>
                  </a:moveTo>
                  <a:lnTo>
                    <a:pt x="292453" y="0"/>
                  </a:lnTo>
                </a:path>
                <a:path w="314959" h="103504">
                  <a:moveTo>
                    <a:pt x="0" y="22262"/>
                  </a:moveTo>
                  <a:lnTo>
                    <a:pt x="314716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8995910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8995910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9266101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9266101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72" name="object 3172"/>
          <p:cNvSpPr txBox="1"/>
          <p:nvPr/>
        </p:nvSpPr>
        <p:spPr>
          <a:xfrm>
            <a:off x="9071987" y="998314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73" name="object 3173"/>
          <p:cNvGrpSpPr/>
          <p:nvPr/>
        </p:nvGrpSpPr>
        <p:grpSpPr>
          <a:xfrm>
            <a:off x="12950418" y="7950028"/>
            <a:ext cx="107950" cy="320675"/>
            <a:chOff x="12950418" y="7950028"/>
            <a:chExt cx="107950" cy="320675"/>
          </a:xfrm>
        </p:grpSpPr>
        <p:sp>
          <p:nvSpPr>
            <p:cNvPr id="3174" name="object 3174"/>
            <p:cNvSpPr/>
            <p:nvPr/>
          </p:nvSpPr>
          <p:spPr>
            <a:xfrm>
              <a:off x="12952640" y="7952251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5" h="316229">
                  <a:moveTo>
                    <a:pt x="103219" y="292453"/>
                  </a:moveTo>
                  <a:lnTo>
                    <a:pt x="0" y="292453"/>
                  </a:lnTo>
                </a:path>
                <a:path w="103505" h="316229">
                  <a:moveTo>
                    <a:pt x="97147" y="22262"/>
                  </a:moveTo>
                  <a:lnTo>
                    <a:pt x="0" y="22262"/>
                  </a:lnTo>
                </a:path>
                <a:path w="103505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2952640" y="82224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2952640" y="82224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4047"/>
                  </a:moveTo>
                  <a:lnTo>
                    <a:pt x="45537" y="40478"/>
                  </a:lnTo>
                  <a:lnTo>
                    <a:pt x="41490" y="4553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2952640" y="795225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2952640" y="795225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79" name="object 3179"/>
          <p:cNvSpPr txBox="1"/>
          <p:nvPr/>
        </p:nvSpPr>
        <p:spPr>
          <a:xfrm>
            <a:off x="12897280" y="8030751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80" name="object 3180"/>
          <p:cNvGrpSpPr/>
          <p:nvPr/>
        </p:nvGrpSpPr>
        <p:grpSpPr>
          <a:xfrm>
            <a:off x="13191261" y="7893359"/>
            <a:ext cx="145415" cy="433070"/>
            <a:chOff x="13191261" y="7893359"/>
            <a:chExt cx="145415" cy="433070"/>
          </a:xfrm>
        </p:grpSpPr>
        <p:sp>
          <p:nvSpPr>
            <p:cNvPr id="3181" name="object 3181"/>
            <p:cNvSpPr/>
            <p:nvPr/>
          </p:nvSpPr>
          <p:spPr>
            <a:xfrm>
              <a:off x="13193483" y="7895581"/>
              <a:ext cx="140970" cy="428625"/>
            </a:xfrm>
            <a:custGeom>
              <a:avLst/>
              <a:gdLst/>
              <a:ahLst/>
              <a:cxnLst/>
              <a:rect l="l" t="t" r="r" b="b"/>
              <a:pathLst>
                <a:path w="140969" h="428625">
                  <a:moveTo>
                    <a:pt x="0" y="405792"/>
                  </a:moveTo>
                  <a:lnTo>
                    <a:pt x="140661" y="405792"/>
                  </a:lnTo>
                </a:path>
                <a:path w="140969" h="428625">
                  <a:moveTo>
                    <a:pt x="0" y="22262"/>
                  </a:moveTo>
                  <a:lnTo>
                    <a:pt x="140661" y="22262"/>
                  </a:lnTo>
                </a:path>
                <a:path w="140969" h="428625">
                  <a:moveTo>
                    <a:pt x="118398" y="428055"/>
                  </a:moveTo>
                  <a:lnTo>
                    <a:pt x="11839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3289618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3289619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3289618" y="789558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3289619" y="789558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86" name="object 3186"/>
          <p:cNvSpPr txBox="1"/>
          <p:nvPr/>
        </p:nvSpPr>
        <p:spPr>
          <a:xfrm>
            <a:off x="13165447" y="8030751"/>
            <a:ext cx="16446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7145">
              <a:lnSpc>
                <a:spcPts val="575"/>
              </a:lnSpc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600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87" name="object 3187"/>
          <p:cNvGrpSpPr/>
          <p:nvPr/>
        </p:nvGrpSpPr>
        <p:grpSpPr>
          <a:xfrm>
            <a:off x="12950418" y="9790767"/>
            <a:ext cx="107950" cy="320675"/>
            <a:chOff x="12950418" y="9790767"/>
            <a:chExt cx="107950" cy="320675"/>
          </a:xfrm>
        </p:grpSpPr>
        <p:sp>
          <p:nvSpPr>
            <p:cNvPr id="3188" name="object 3188"/>
            <p:cNvSpPr/>
            <p:nvPr/>
          </p:nvSpPr>
          <p:spPr>
            <a:xfrm>
              <a:off x="12952640" y="9792989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5" h="316229">
                  <a:moveTo>
                    <a:pt x="103219" y="293465"/>
                  </a:moveTo>
                  <a:lnTo>
                    <a:pt x="0" y="293465"/>
                  </a:lnTo>
                </a:path>
                <a:path w="103505" h="316229">
                  <a:moveTo>
                    <a:pt x="97147" y="23274"/>
                  </a:moveTo>
                  <a:lnTo>
                    <a:pt x="0" y="23274"/>
                  </a:lnTo>
                </a:path>
                <a:path w="103505" h="316229">
                  <a:moveTo>
                    <a:pt x="23274" y="31572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2952640" y="1006419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2952640" y="1006419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2952640" y="979299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2952640" y="979298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93" name="object 3193"/>
          <p:cNvSpPr txBox="1"/>
          <p:nvPr/>
        </p:nvSpPr>
        <p:spPr>
          <a:xfrm>
            <a:off x="12897280" y="9871491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194" name="object 3194"/>
          <p:cNvGrpSpPr/>
          <p:nvPr/>
        </p:nvGrpSpPr>
        <p:grpSpPr>
          <a:xfrm>
            <a:off x="13191261" y="9735110"/>
            <a:ext cx="146685" cy="433070"/>
            <a:chOff x="13191261" y="9735110"/>
            <a:chExt cx="146685" cy="433070"/>
          </a:xfrm>
        </p:grpSpPr>
        <p:sp>
          <p:nvSpPr>
            <p:cNvPr id="3195" name="object 3195"/>
            <p:cNvSpPr/>
            <p:nvPr/>
          </p:nvSpPr>
          <p:spPr>
            <a:xfrm>
              <a:off x="13193483" y="9737332"/>
              <a:ext cx="142240" cy="428625"/>
            </a:xfrm>
            <a:custGeom>
              <a:avLst/>
              <a:gdLst/>
              <a:ahLst/>
              <a:cxnLst/>
              <a:rect l="l" t="t" r="r" b="b"/>
              <a:pathLst>
                <a:path w="142240" h="428625">
                  <a:moveTo>
                    <a:pt x="0" y="404780"/>
                  </a:moveTo>
                  <a:lnTo>
                    <a:pt x="141673" y="404780"/>
                  </a:lnTo>
                </a:path>
                <a:path w="142240" h="428625">
                  <a:moveTo>
                    <a:pt x="0" y="22262"/>
                  </a:moveTo>
                  <a:lnTo>
                    <a:pt x="141673" y="22262"/>
                  </a:lnTo>
                </a:path>
                <a:path w="142240" h="428625">
                  <a:moveTo>
                    <a:pt x="119410" y="428055"/>
                  </a:moveTo>
                  <a:lnTo>
                    <a:pt x="11941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3290630" y="1011985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3290631" y="1011985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3290630" y="97373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3290631" y="97373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00" name="object 3200"/>
          <p:cNvSpPr txBox="1"/>
          <p:nvPr/>
        </p:nvSpPr>
        <p:spPr>
          <a:xfrm>
            <a:off x="13165447" y="9871491"/>
            <a:ext cx="16573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60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01" name="object 3201"/>
          <p:cNvGrpSpPr/>
          <p:nvPr/>
        </p:nvGrpSpPr>
        <p:grpSpPr>
          <a:xfrm>
            <a:off x="9174826" y="7576618"/>
            <a:ext cx="433070" cy="82550"/>
            <a:chOff x="9174826" y="7576618"/>
            <a:chExt cx="433070" cy="82550"/>
          </a:xfrm>
        </p:grpSpPr>
        <p:sp>
          <p:nvSpPr>
            <p:cNvPr id="3202" name="object 3202"/>
            <p:cNvSpPr/>
            <p:nvPr/>
          </p:nvSpPr>
          <p:spPr>
            <a:xfrm>
              <a:off x="9177049" y="7578840"/>
              <a:ext cx="428625" cy="78105"/>
            </a:xfrm>
            <a:custGeom>
              <a:avLst/>
              <a:gdLst/>
              <a:ahLst/>
              <a:cxnLst/>
              <a:rect l="l" t="t" r="r" b="b"/>
              <a:pathLst>
                <a:path w="428625" h="78104">
                  <a:moveTo>
                    <a:pt x="22262" y="77920"/>
                  </a:moveTo>
                  <a:lnTo>
                    <a:pt x="22262" y="0"/>
                  </a:lnTo>
                </a:path>
                <a:path w="428625" h="78104">
                  <a:moveTo>
                    <a:pt x="405792" y="77920"/>
                  </a:moveTo>
                  <a:lnTo>
                    <a:pt x="405792" y="0"/>
                  </a:lnTo>
                </a:path>
                <a:path w="428625" h="78104">
                  <a:moveTo>
                    <a:pt x="0" y="23274"/>
                  </a:moveTo>
                  <a:lnTo>
                    <a:pt x="428055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917704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9177049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956057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956057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07" name="object 3207"/>
          <p:cNvSpPr txBox="1"/>
          <p:nvPr/>
        </p:nvSpPr>
        <p:spPr>
          <a:xfrm>
            <a:off x="9309796" y="750589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08" name="object 3208"/>
          <p:cNvGrpSpPr/>
          <p:nvPr/>
        </p:nvGrpSpPr>
        <p:grpSpPr>
          <a:xfrm>
            <a:off x="9242628" y="7771924"/>
            <a:ext cx="2462530" cy="2150110"/>
            <a:chOff x="9242628" y="7771924"/>
            <a:chExt cx="2462530" cy="2150110"/>
          </a:xfrm>
        </p:grpSpPr>
        <p:sp>
          <p:nvSpPr>
            <p:cNvPr id="3209" name="object 3209"/>
            <p:cNvSpPr/>
            <p:nvPr/>
          </p:nvSpPr>
          <p:spPr>
            <a:xfrm>
              <a:off x="9244850" y="7774147"/>
              <a:ext cx="292735" cy="118745"/>
            </a:xfrm>
            <a:custGeom>
              <a:avLst/>
              <a:gdLst/>
              <a:ahLst/>
              <a:cxnLst/>
              <a:rect l="l" t="t" r="r" b="b"/>
              <a:pathLst>
                <a:path w="292734" h="118745">
                  <a:moveTo>
                    <a:pt x="22262" y="0"/>
                  </a:moveTo>
                  <a:lnTo>
                    <a:pt x="22262" y="118398"/>
                  </a:lnTo>
                </a:path>
                <a:path w="292734" h="118745">
                  <a:moveTo>
                    <a:pt x="270191" y="0"/>
                  </a:moveTo>
                  <a:lnTo>
                    <a:pt x="270191" y="118398"/>
                  </a:lnTo>
                </a:path>
                <a:path w="292734" h="118745">
                  <a:moveTo>
                    <a:pt x="0" y="96135"/>
                  </a:moveTo>
                  <a:lnTo>
                    <a:pt x="292453" y="961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9244850" y="7847008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9244850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9492778" y="7847008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9492778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1331494" y="9606791"/>
              <a:ext cx="316230" cy="102235"/>
            </a:xfrm>
            <a:custGeom>
              <a:avLst/>
              <a:gdLst/>
              <a:ahLst/>
              <a:cxnLst/>
              <a:rect l="l" t="t" r="r" b="b"/>
              <a:pathLst>
                <a:path w="316229" h="102234">
                  <a:moveTo>
                    <a:pt x="22262" y="102207"/>
                  </a:moveTo>
                  <a:lnTo>
                    <a:pt x="22262" y="0"/>
                  </a:lnTo>
                </a:path>
                <a:path w="316229" h="102234">
                  <a:moveTo>
                    <a:pt x="292453" y="96135"/>
                  </a:moveTo>
                  <a:lnTo>
                    <a:pt x="292453" y="0"/>
                  </a:lnTo>
                </a:path>
                <a:path w="316229" h="102234">
                  <a:moveTo>
                    <a:pt x="0" y="22262"/>
                  </a:moveTo>
                  <a:lnTo>
                    <a:pt x="31572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133149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1331494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1601684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1601685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1274824" y="9846623"/>
              <a:ext cx="428625" cy="73025"/>
            </a:xfrm>
            <a:custGeom>
              <a:avLst/>
              <a:gdLst/>
              <a:ahLst/>
              <a:cxnLst/>
              <a:rect l="l" t="t" r="r" b="b"/>
              <a:pathLst>
                <a:path w="428625" h="73025">
                  <a:moveTo>
                    <a:pt x="22262" y="0"/>
                  </a:moveTo>
                  <a:lnTo>
                    <a:pt x="22262" y="72860"/>
                  </a:lnTo>
                </a:path>
                <a:path w="428625" h="73025">
                  <a:moveTo>
                    <a:pt x="405792" y="0"/>
                  </a:moveTo>
                  <a:lnTo>
                    <a:pt x="405792" y="72860"/>
                  </a:lnTo>
                </a:path>
                <a:path w="428625" h="73025">
                  <a:moveTo>
                    <a:pt x="0" y="50597"/>
                  </a:moveTo>
                  <a:lnTo>
                    <a:pt x="428055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1274824" y="987495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1274824" y="987495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1658354" y="987495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1658354" y="987495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24" name="object 3224"/>
          <p:cNvSpPr txBox="1"/>
          <p:nvPr/>
        </p:nvSpPr>
        <p:spPr>
          <a:xfrm>
            <a:off x="11253672" y="9800997"/>
            <a:ext cx="31115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1480" dirty="0">
                <a:latin typeface="ISOCPEUR"/>
                <a:cs typeface="ISOCPEUR"/>
              </a:rPr>
              <a:t>1</a:t>
            </a:r>
            <a:r>
              <a:rPr sz="550" i="1" spc="-300" dirty="0">
                <a:latin typeface="ISOCPEUR"/>
                <a:cs typeface="ISOCPEUR"/>
              </a:rPr>
              <a:t>8</a:t>
            </a:r>
            <a:r>
              <a:rPr sz="550" i="1" spc="-170" dirty="0">
                <a:latin typeface="ISOCPEUR"/>
                <a:cs typeface="ISOCPEUR"/>
              </a:rPr>
              <a:t>7</a:t>
            </a:r>
            <a:r>
              <a:rPr sz="550" i="1" spc="-240" dirty="0">
                <a:latin typeface="ISOCPEUR"/>
                <a:cs typeface="ISOCPEUR"/>
              </a:rPr>
              <a:t>0</a:t>
            </a:r>
            <a:r>
              <a:rPr sz="550" i="1" spc="-170" dirty="0">
                <a:latin typeface="ISOCPEUR"/>
                <a:cs typeface="ISOCPEUR"/>
              </a:rPr>
              <a:t>0</a:t>
            </a:r>
            <a:r>
              <a:rPr sz="550" i="1" spc="-240" dirty="0">
                <a:latin typeface="ISOCPEUR"/>
                <a:cs typeface="ISOCPEUR"/>
              </a:rPr>
              <a:t>0</a:t>
            </a:r>
            <a:r>
              <a:rPr sz="550" i="1" spc="80" dirty="0">
                <a:latin typeface="ISOCPEUR"/>
                <a:cs typeface="ISOCPEUR"/>
              </a:rPr>
              <a:t>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8232899" y="7579852"/>
            <a:ext cx="353695" cy="144145"/>
          </a:xfrm>
          <a:custGeom>
            <a:avLst/>
            <a:gdLst/>
            <a:ahLst/>
            <a:cxnLst/>
            <a:rect l="l" t="t" r="r" b="b"/>
            <a:pathLst>
              <a:path w="353695" h="144145">
                <a:moveTo>
                  <a:pt x="22262" y="143697"/>
                </a:moveTo>
                <a:lnTo>
                  <a:pt x="22262" y="0"/>
                </a:lnTo>
              </a:path>
              <a:path w="353695" h="144145">
                <a:moveTo>
                  <a:pt x="330908" y="143697"/>
                </a:moveTo>
                <a:lnTo>
                  <a:pt x="330908" y="0"/>
                </a:lnTo>
              </a:path>
              <a:path w="353695" h="144145">
                <a:moveTo>
                  <a:pt x="0" y="22262"/>
                </a:moveTo>
                <a:lnTo>
                  <a:pt x="353171" y="2226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 txBox="1"/>
          <p:nvPr/>
        </p:nvSpPr>
        <p:spPr>
          <a:xfrm>
            <a:off x="8326179" y="750690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1370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27" name="object 3227"/>
          <p:cNvGrpSpPr/>
          <p:nvPr/>
        </p:nvGrpSpPr>
        <p:grpSpPr>
          <a:xfrm>
            <a:off x="8232899" y="7575606"/>
            <a:ext cx="2673350" cy="83820"/>
            <a:chOff x="8232899" y="7575606"/>
            <a:chExt cx="2673350" cy="83820"/>
          </a:xfrm>
        </p:grpSpPr>
        <p:sp>
          <p:nvSpPr>
            <p:cNvPr id="3228" name="object 3228"/>
            <p:cNvSpPr/>
            <p:nvPr/>
          </p:nvSpPr>
          <p:spPr>
            <a:xfrm>
              <a:off x="8232899" y="75798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8232899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8541544" y="75798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8541544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8541544" y="7579852"/>
              <a:ext cx="236854" cy="77470"/>
            </a:xfrm>
            <a:custGeom>
              <a:avLst/>
              <a:gdLst/>
              <a:ahLst/>
              <a:cxnLst/>
              <a:rect l="l" t="t" r="r" b="b"/>
              <a:pathLst>
                <a:path w="236854" h="77470">
                  <a:moveTo>
                    <a:pt x="22262" y="76908"/>
                  </a:moveTo>
                  <a:lnTo>
                    <a:pt x="22262" y="0"/>
                  </a:lnTo>
                </a:path>
                <a:path w="236854" h="77470">
                  <a:moveTo>
                    <a:pt x="213521" y="76908"/>
                  </a:moveTo>
                  <a:lnTo>
                    <a:pt x="213521" y="0"/>
                  </a:lnTo>
                </a:path>
                <a:path w="236854" h="77470">
                  <a:moveTo>
                    <a:pt x="0" y="23274"/>
                  </a:moveTo>
                  <a:lnTo>
                    <a:pt x="236796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8541544" y="757985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8541544" y="757985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8732803" y="757985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8732803" y="75798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8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0723311" y="7577829"/>
              <a:ext cx="180340" cy="55880"/>
            </a:xfrm>
            <a:custGeom>
              <a:avLst/>
              <a:gdLst/>
              <a:ahLst/>
              <a:cxnLst/>
              <a:rect l="l" t="t" r="r" b="b"/>
              <a:pathLst>
                <a:path w="180340" h="55879">
                  <a:moveTo>
                    <a:pt x="22262" y="55657"/>
                  </a:moveTo>
                  <a:lnTo>
                    <a:pt x="22262" y="0"/>
                  </a:lnTo>
                </a:path>
                <a:path w="180340" h="55879">
                  <a:moveTo>
                    <a:pt x="156852" y="55657"/>
                  </a:moveTo>
                  <a:lnTo>
                    <a:pt x="156852" y="0"/>
                  </a:lnTo>
                </a:path>
                <a:path w="180340" h="55879">
                  <a:moveTo>
                    <a:pt x="0" y="22262"/>
                  </a:moveTo>
                  <a:lnTo>
                    <a:pt x="180127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8" name="object 3238"/>
          <p:cNvSpPr txBox="1"/>
          <p:nvPr/>
        </p:nvSpPr>
        <p:spPr>
          <a:xfrm>
            <a:off x="10748791" y="74947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39" name="object 3239"/>
          <p:cNvGrpSpPr/>
          <p:nvPr/>
        </p:nvGrpSpPr>
        <p:grpSpPr>
          <a:xfrm>
            <a:off x="10247495" y="7575606"/>
            <a:ext cx="655955" cy="83820"/>
            <a:chOff x="10247495" y="7575606"/>
            <a:chExt cx="655955" cy="83820"/>
          </a:xfrm>
        </p:grpSpPr>
        <p:sp>
          <p:nvSpPr>
            <p:cNvPr id="3240" name="object 3240"/>
            <p:cNvSpPr/>
            <p:nvPr/>
          </p:nvSpPr>
          <p:spPr>
            <a:xfrm>
              <a:off x="10723310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0723311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0857900" y="75778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0857900" y="75778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0249717" y="7577829"/>
              <a:ext cx="518159" cy="79375"/>
            </a:xfrm>
            <a:custGeom>
              <a:avLst/>
              <a:gdLst/>
              <a:ahLst/>
              <a:cxnLst/>
              <a:rect l="l" t="t" r="r" b="b"/>
              <a:pathLst>
                <a:path w="518159" h="79375">
                  <a:moveTo>
                    <a:pt x="22262" y="78932"/>
                  </a:moveTo>
                  <a:lnTo>
                    <a:pt x="22262" y="0"/>
                  </a:lnTo>
                </a:path>
                <a:path w="518159" h="79375">
                  <a:moveTo>
                    <a:pt x="495856" y="55657"/>
                  </a:moveTo>
                  <a:lnTo>
                    <a:pt x="495856" y="0"/>
                  </a:lnTo>
                </a:path>
                <a:path w="518159" h="79375">
                  <a:moveTo>
                    <a:pt x="0" y="22262"/>
                  </a:moveTo>
                  <a:lnTo>
                    <a:pt x="518119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45" name="object 3245"/>
          <p:cNvSpPr txBox="1"/>
          <p:nvPr/>
        </p:nvSpPr>
        <p:spPr>
          <a:xfrm>
            <a:off x="10471515" y="7504879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46" name="object 3246"/>
          <p:cNvGrpSpPr/>
          <p:nvPr/>
        </p:nvGrpSpPr>
        <p:grpSpPr>
          <a:xfrm>
            <a:off x="10056236" y="7575606"/>
            <a:ext cx="711835" cy="83820"/>
            <a:chOff x="10056236" y="7575606"/>
            <a:chExt cx="711835" cy="83820"/>
          </a:xfrm>
        </p:grpSpPr>
        <p:sp>
          <p:nvSpPr>
            <p:cNvPr id="3247" name="object 3247"/>
            <p:cNvSpPr/>
            <p:nvPr/>
          </p:nvSpPr>
          <p:spPr>
            <a:xfrm>
              <a:off x="10249717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0249717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0723310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0723311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0058459" y="7577829"/>
              <a:ext cx="236220" cy="79375"/>
            </a:xfrm>
            <a:custGeom>
              <a:avLst/>
              <a:gdLst/>
              <a:ahLst/>
              <a:cxnLst/>
              <a:rect l="l" t="t" r="r" b="b"/>
              <a:pathLst>
                <a:path w="236220" h="79375">
                  <a:moveTo>
                    <a:pt x="22262" y="78932"/>
                  </a:moveTo>
                  <a:lnTo>
                    <a:pt x="22262" y="0"/>
                  </a:lnTo>
                </a:path>
                <a:path w="236220" h="79375">
                  <a:moveTo>
                    <a:pt x="213521" y="78932"/>
                  </a:moveTo>
                  <a:lnTo>
                    <a:pt x="213521" y="0"/>
                  </a:lnTo>
                </a:path>
                <a:path w="236220" h="79375">
                  <a:moveTo>
                    <a:pt x="0" y="22262"/>
                  </a:moveTo>
                  <a:lnTo>
                    <a:pt x="235784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52" name="object 3252"/>
          <p:cNvSpPr txBox="1"/>
          <p:nvPr/>
        </p:nvSpPr>
        <p:spPr>
          <a:xfrm>
            <a:off x="10109237" y="7503867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53" name="object 3253"/>
          <p:cNvGrpSpPr/>
          <p:nvPr/>
        </p:nvGrpSpPr>
        <p:grpSpPr>
          <a:xfrm>
            <a:off x="8730580" y="7577630"/>
            <a:ext cx="1564005" cy="148590"/>
            <a:chOff x="8730580" y="7577630"/>
            <a:chExt cx="1564005" cy="148590"/>
          </a:xfrm>
        </p:grpSpPr>
        <p:sp>
          <p:nvSpPr>
            <p:cNvPr id="3254" name="object 3254"/>
            <p:cNvSpPr/>
            <p:nvPr/>
          </p:nvSpPr>
          <p:spPr>
            <a:xfrm>
              <a:off x="10058458" y="75778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0058459" y="75778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0249717" y="75778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0249717" y="75778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8732802" y="7579852"/>
              <a:ext cx="140970" cy="144145"/>
            </a:xfrm>
            <a:custGeom>
              <a:avLst/>
              <a:gdLst/>
              <a:ahLst/>
              <a:cxnLst/>
              <a:rect l="l" t="t" r="r" b="b"/>
              <a:pathLst>
                <a:path w="140970" h="144145">
                  <a:moveTo>
                    <a:pt x="22262" y="76908"/>
                  </a:moveTo>
                  <a:lnTo>
                    <a:pt x="22262" y="0"/>
                  </a:lnTo>
                </a:path>
                <a:path w="140970" h="144145">
                  <a:moveTo>
                    <a:pt x="118398" y="143697"/>
                  </a:moveTo>
                  <a:lnTo>
                    <a:pt x="118398" y="0"/>
                  </a:lnTo>
                </a:path>
                <a:path w="140970" h="144145">
                  <a:moveTo>
                    <a:pt x="0" y="23274"/>
                  </a:moveTo>
                  <a:lnTo>
                    <a:pt x="140661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59" name="object 3259"/>
          <p:cNvSpPr txBox="1"/>
          <p:nvPr/>
        </p:nvSpPr>
        <p:spPr>
          <a:xfrm>
            <a:off x="8590298" y="7496784"/>
            <a:ext cx="288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850</a:t>
            </a:r>
            <a:r>
              <a:rPr sz="550" i="1" spc="-35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425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60" name="object 3260"/>
          <p:cNvGrpSpPr/>
          <p:nvPr/>
        </p:nvGrpSpPr>
        <p:grpSpPr>
          <a:xfrm>
            <a:off x="8732802" y="7578642"/>
            <a:ext cx="491490" cy="147320"/>
            <a:chOff x="8732802" y="7578642"/>
            <a:chExt cx="491490" cy="147320"/>
          </a:xfrm>
        </p:grpSpPr>
        <p:sp>
          <p:nvSpPr>
            <p:cNvPr id="3261" name="object 3261"/>
            <p:cNvSpPr/>
            <p:nvPr/>
          </p:nvSpPr>
          <p:spPr>
            <a:xfrm>
              <a:off x="8732802" y="75798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8732802" y="75798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8828937" y="757985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8828938" y="757985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8828938" y="7580864"/>
              <a:ext cx="393065" cy="142875"/>
            </a:xfrm>
            <a:custGeom>
              <a:avLst/>
              <a:gdLst/>
              <a:ahLst/>
              <a:cxnLst/>
              <a:rect l="l" t="t" r="r" b="b"/>
              <a:pathLst>
                <a:path w="393065" h="142875">
                  <a:moveTo>
                    <a:pt x="22262" y="142685"/>
                  </a:moveTo>
                  <a:lnTo>
                    <a:pt x="22262" y="0"/>
                  </a:lnTo>
                </a:path>
                <a:path w="393065" h="142875">
                  <a:moveTo>
                    <a:pt x="370374" y="142685"/>
                  </a:moveTo>
                  <a:lnTo>
                    <a:pt x="370374" y="0"/>
                  </a:lnTo>
                </a:path>
                <a:path w="393065" h="142875">
                  <a:moveTo>
                    <a:pt x="0" y="22262"/>
                  </a:moveTo>
                  <a:lnTo>
                    <a:pt x="392637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66" name="object 3266"/>
          <p:cNvSpPr txBox="1"/>
          <p:nvPr/>
        </p:nvSpPr>
        <p:spPr>
          <a:xfrm>
            <a:off x="8962696" y="7504879"/>
            <a:ext cx="16573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1545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67" name="object 3267"/>
          <p:cNvGrpSpPr/>
          <p:nvPr/>
        </p:nvGrpSpPr>
        <p:grpSpPr>
          <a:xfrm>
            <a:off x="8828937" y="7576618"/>
            <a:ext cx="1276350" cy="82550"/>
            <a:chOff x="8828937" y="7576618"/>
            <a:chExt cx="1276350" cy="82550"/>
          </a:xfrm>
        </p:grpSpPr>
        <p:sp>
          <p:nvSpPr>
            <p:cNvPr id="3268" name="object 3268"/>
            <p:cNvSpPr/>
            <p:nvPr/>
          </p:nvSpPr>
          <p:spPr>
            <a:xfrm>
              <a:off x="8828937" y="75808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8828938" y="75808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9177049" y="75808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9177049" y="75808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9559567" y="7578840"/>
              <a:ext cx="543560" cy="78105"/>
            </a:xfrm>
            <a:custGeom>
              <a:avLst/>
              <a:gdLst/>
              <a:ahLst/>
              <a:cxnLst/>
              <a:rect l="l" t="t" r="r" b="b"/>
              <a:pathLst>
                <a:path w="543559" h="78104">
                  <a:moveTo>
                    <a:pt x="23274" y="77920"/>
                  </a:moveTo>
                  <a:lnTo>
                    <a:pt x="23274" y="0"/>
                  </a:lnTo>
                </a:path>
                <a:path w="543559" h="78104">
                  <a:moveTo>
                    <a:pt x="521154" y="77920"/>
                  </a:moveTo>
                  <a:lnTo>
                    <a:pt x="521154" y="0"/>
                  </a:lnTo>
                </a:path>
                <a:path w="543559" h="78104">
                  <a:moveTo>
                    <a:pt x="0" y="22262"/>
                  </a:moveTo>
                  <a:lnTo>
                    <a:pt x="543417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73" name="object 3273"/>
          <p:cNvSpPr txBox="1"/>
          <p:nvPr/>
        </p:nvSpPr>
        <p:spPr>
          <a:xfrm>
            <a:off x="9776305" y="7504879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2210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74" name="object 3274"/>
          <p:cNvGrpSpPr/>
          <p:nvPr/>
        </p:nvGrpSpPr>
        <p:grpSpPr>
          <a:xfrm>
            <a:off x="9560579" y="7575606"/>
            <a:ext cx="1841500" cy="83820"/>
            <a:chOff x="9560579" y="7575606"/>
            <a:chExt cx="1841500" cy="83820"/>
          </a:xfrm>
        </p:grpSpPr>
        <p:sp>
          <p:nvSpPr>
            <p:cNvPr id="3275" name="object 3275"/>
            <p:cNvSpPr/>
            <p:nvPr/>
          </p:nvSpPr>
          <p:spPr>
            <a:xfrm>
              <a:off x="9560579" y="75788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9560579" y="75788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4047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4047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0058459" y="75788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0058459" y="75788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0857901" y="7577829"/>
              <a:ext cx="541655" cy="79375"/>
            </a:xfrm>
            <a:custGeom>
              <a:avLst/>
              <a:gdLst/>
              <a:ahLst/>
              <a:cxnLst/>
              <a:rect l="l" t="t" r="r" b="b"/>
              <a:pathLst>
                <a:path w="541654" h="79375">
                  <a:moveTo>
                    <a:pt x="22262" y="55657"/>
                  </a:moveTo>
                  <a:lnTo>
                    <a:pt x="22262" y="0"/>
                  </a:lnTo>
                </a:path>
                <a:path w="541654" h="79375">
                  <a:moveTo>
                    <a:pt x="518119" y="78932"/>
                  </a:moveTo>
                  <a:lnTo>
                    <a:pt x="518119" y="0"/>
                  </a:lnTo>
                </a:path>
                <a:path w="541654" h="79375">
                  <a:moveTo>
                    <a:pt x="0" y="22262"/>
                  </a:moveTo>
                  <a:lnTo>
                    <a:pt x="541393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80" name="object 3280"/>
          <p:cNvSpPr txBox="1"/>
          <p:nvPr/>
        </p:nvSpPr>
        <p:spPr>
          <a:xfrm>
            <a:off x="11040233" y="7505891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81" name="object 3281"/>
          <p:cNvGrpSpPr/>
          <p:nvPr/>
        </p:nvGrpSpPr>
        <p:grpSpPr>
          <a:xfrm>
            <a:off x="10857900" y="7574594"/>
            <a:ext cx="949960" cy="151765"/>
            <a:chOff x="10857900" y="7574594"/>
            <a:chExt cx="949960" cy="151765"/>
          </a:xfrm>
        </p:grpSpPr>
        <p:sp>
          <p:nvSpPr>
            <p:cNvPr id="3282" name="object 3282"/>
            <p:cNvSpPr/>
            <p:nvPr/>
          </p:nvSpPr>
          <p:spPr>
            <a:xfrm>
              <a:off x="10857900" y="757782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0857901" y="757782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1353756" y="757782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1353757" y="757782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1737286" y="7576816"/>
              <a:ext cx="67945" cy="147320"/>
            </a:xfrm>
            <a:custGeom>
              <a:avLst/>
              <a:gdLst/>
              <a:ahLst/>
              <a:cxnLst/>
              <a:rect l="l" t="t" r="r" b="b"/>
              <a:pathLst>
                <a:path w="67945" h="147320">
                  <a:moveTo>
                    <a:pt x="22262" y="79944"/>
                  </a:moveTo>
                  <a:lnTo>
                    <a:pt x="22262" y="0"/>
                  </a:lnTo>
                </a:path>
                <a:path w="67945" h="147320">
                  <a:moveTo>
                    <a:pt x="44525" y="146732"/>
                  </a:moveTo>
                  <a:lnTo>
                    <a:pt x="44525" y="0"/>
                  </a:lnTo>
                </a:path>
                <a:path w="67945" h="147320">
                  <a:moveTo>
                    <a:pt x="0" y="23274"/>
                  </a:moveTo>
                  <a:lnTo>
                    <a:pt x="6780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87" name="object 3287"/>
          <p:cNvSpPr txBox="1"/>
          <p:nvPr/>
        </p:nvSpPr>
        <p:spPr>
          <a:xfrm>
            <a:off x="11456781" y="7505891"/>
            <a:ext cx="38354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550" i="1" spc="-90" dirty="0">
                <a:latin typeface="ISOCPEUR"/>
                <a:cs typeface="ISOCPEUR"/>
              </a:rPr>
              <a:t>1200</a:t>
            </a:r>
            <a:r>
              <a:rPr sz="550" i="1" spc="160" dirty="0">
                <a:latin typeface="ISOCPEUR"/>
                <a:cs typeface="ISOCPEUR"/>
              </a:rPr>
              <a:t> </a:t>
            </a:r>
            <a:r>
              <a:rPr sz="825" i="1" spc="-37" baseline="5050" dirty="0">
                <a:latin typeface="ISOCPEUR"/>
                <a:cs typeface="ISOCPEUR"/>
              </a:rPr>
              <a:t>100</a:t>
            </a:r>
            <a:endParaRPr sz="825" baseline="5050">
              <a:latin typeface="ISOCPEUR"/>
              <a:cs typeface="ISOCPEUR"/>
            </a:endParaRPr>
          </a:p>
        </p:txBody>
      </p:sp>
      <p:grpSp>
        <p:nvGrpSpPr>
          <p:cNvPr id="3288" name="object 3288"/>
          <p:cNvGrpSpPr/>
          <p:nvPr/>
        </p:nvGrpSpPr>
        <p:grpSpPr>
          <a:xfrm>
            <a:off x="11737285" y="7574594"/>
            <a:ext cx="531495" cy="151765"/>
            <a:chOff x="11737285" y="7574594"/>
            <a:chExt cx="531495" cy="151765"/>
          </a:xfrm>
        </p:grpSpPr>
        <p:sp>
          <p:nvSpPr>
            <p:cNvPr id="3289" name="object 3289"/>
            <p:cNvSpPr/>
            <p:nvPr/>
          </p:nvSpPr>
          <p:spPr>
            <a:xfrm>
              <a:off x="11737285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1737286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1759548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1759549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1759549" y="7576816"/>
              <a:ext cx="507365" cy="147320"/>
            </a:xfrm>
            <a:custGeom>
              <a:avLst/>
              <a:gdLst/>
              <a:ahLst/>
              <a:cxnLst/>
              <a:rect l="l" t="t" r="r" b="b"/>
              <a:pathLst>
                <a:path w="507365" h="147320">
                  <a:moveTo>
                    <a:pt x="22262" y="146732"/>
                  </a:moveTo>
                  <a:lnTo>
                    <a:pt x="22262" y="0"/>
                  </a:lnTo>
                </a:path>
                <a:path w="507365" h="147320">
                  <a:moveTo>
                    <a:pt x="484724" y="91075"/>
                  </a:moveTo>
                  <a:lnTo>
                    <a:pt x="484724" y="0"/>
                  </a:lnTo>
                </a:path>
                <a:path w="507365" h="147320">
                  <a:moveTo>
                    <a:pt x="0" y="23274"/>
                  </a:moveTo>
                  <a:lnTo>
                    <a:pt x="506987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94" name="object 3294"/>
          <p:cNvSpPr txBox="1"/>
          <p:nvPr/>
        </p:nvSpPr>
        <p:spPr>
          <a:xfrm>
            <a:off x="11933785" y="7501843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2050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295" name="object 3295"/>
          <p:cNvGrpSpPr/>
          <p:nvPr/>
        </p:nvGrpSpPr>
        <p:grpSpPr>
          <a:xfrm>
            <a:off x="11759548" y="7574594"/>
            <a:ext cx="1376680" cy="151765"/>
            <a:chOff x="11759548" y="7574594"/>
            <a:chExt cx="1376680" cy="151765"/>
          </a:xfrm>
        </p:grpSpPr>
        <p:sp>
          <p:nvSpPr>
            <p:cNvPr id="3296" name="object 3296"/>
            <p:cNvSpPr/>
            <p:nvPr/>
          </p:nvSpPr>
          <p:spPr>
            <a:xfrm>
              <a:off x="11759548" y="75778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1759549" y="75778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2222010" y="75778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2222011" y="75778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2334337" y="7576816"/>
              <a:ext cx="799465" cy="147320"/>
            </a:xfrm>
            <a:custGeom>
              <a:avLst/>
              <a:gdLst/>
              <a:ahLst/>
              <a:cxnLst/>
              <a:rect l="l" t="t" r="r" b="b"/>
              <a:pathLst>
                <a:path w="799465" h="147320">
                  <a:moveTo>
                    <a:pt x="22262" y="91075"/>
                  </a:moveTo>
                  <a:lnTo>
                    <a:pt x="22262" y="0"/>
                  </a:lnTo>
                </a:path>
                <a:path w="799465" h="147320">
                  <a:moveTo>
                    <a:pt x="777178" y="146732"/>
                  </a:moveTo>
                  <a:lnTo>
                    <a:pt x="777178" y="0"/>
                  </a:lnTo>
                </a:path>
                <a:path w="799465" h="147320">
                  <a:moveTo>
                    <a:pt x="0" y="22262"/>
                  </a:moveTo>
                  <a:lnTo>
                    <a:pt x="799441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01" name="object 3301"/>
          <p:cNvSpPr txBox="1"/>
          <p:nvPr/>
        </p:nvSpPr>
        <p:spPr>
          <a:xfrm>
            <a:off x="12580422" y="7506903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3350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02" name="object 3302"/>
          <p:cNvGrpSpPr/>
          <p:nvPr/>
        </p:nvGrpSpPr>
        <p:grpSpPr>
          <a:xfrm>
            <a:off x="12219789" y="7574594"/>
            <a:ext cx="914400" cy="95885"/>
            <a:chOff x="12219789" y="7574594"/>
            <a:chExt cx="914400" cy="95885"/>
          </a:xfrm>
        </p:grpSpPr>
        <p:sp>
          <p:nvSpPr>
            <p:cNvPr id="3303" name="object 3303"/>
            <p:cNvSpPr/>
            <p:nvPr/>
          </p:nvSpPr>
          <p:spPr>
            <a:xfrm>
              <a:off x="12334337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2334338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3089253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3089253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2222011" y="7576816"/>
              <a:ext cx="157480" cy="91440"/>
            </a:xfrm>
            <a:custGeom>
              <a:avLst/>
              <a:gdLst/>
              <a:ahLst/>
              <a:cxnLst/>
              <a:rect l="l" t="t" r="r" b="b"/>
              <a:pathLst>
                <a:path w="157479" h="91440">
                  <a:moveTo>
                    <a:pt x="22262" y="91075"/>
                  </a:moveTo>
                  <a:lnTo>
                    <a:pt x="22262" y="0"/>
                  </a:lnTo>
                </a:path>
                <a:path w="157479" h="91440">
                  <a:moveTo>
                    <a:pt x="134589" y="91075"/>
                  </a:moveTo>
                  <a:lnTo>
                    <a:pt x="134589" y="0"/>
                  </a:lnTo>
                </a:path>
                <a:path w="157479" h="91440">
                  <a:moveTo>
                    <a:pt x="0" y="22262"/>
                  </a:moveTo>
                  <a:lnTo>
                    <a:pt x="156852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08" name="object 3308"/>
          <p:cNvSpPr txBox="1"/>
          <p:nvPr/>
        </p:nvSpPr>
        <p:spPr>
          <a:xfrm>
            <a:off x="12243442" y="7496784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09" name="object 3309"/>
          <p:cNvGrpSpPr/>
          <p:nvPr/>
        </p:nvGrpSpPr>
        <p:grpSpPr>
          <a:xfrm>
            <a:off x="12222010" y="7576816"/>
            <a:ext cx="1113155" cy="364490"/>
            <a:chOff x="12222010" y="7576816"/>
            <a:chExt cx="1113155" cy="364490"/>
          </a:xfrm>
        </p:grpSpPr>
        <p:sp>
          <p:nvSpPr>
            <p:cNvPr id="3310" name="object 3310"/>
            <p:cNvSpPr/>
            <p:nvPr/>
          </p:nvSpPr>
          <p:spPr>
            <a:xfrm>
              <a:off x="12222010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2222011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4047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4047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2334337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2334337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14" name="object 331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125683" y="7715453"/>
              <a:ext cx="209473" cy="225665"/>
            </a:xfrm>
            <a:prstGeom prst="rect">
              <a:avLst/>
            </a:prstGeom>
          </p:spPr>
        </p:pic>
      </p:grpSp>
      <p:sp>
        <p:nvSpPr>
          <p:cNvPr id="3315" name="object 3315"/>
          <p:cNvSpPr txBox="1"/>
          <p:nvPr/>
        </p:nvSpPr>
        <p:spPr>
          <a:xfrm>
            <a:off x="13234260" y="775978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16" name="object 3316"/>
          <p:cNvGrpSpPr/>
          <p:nvPr/>
        </p:nvGrpSpPr>
        <p:grpSpPr>
          <a:xfrm>
            <a:off x="13191261" y="8276888"/>
            <a:ext cx="146685" cy="664845"/>
            <a:chOff x="13191261" y="8276888"/>
            <a:chExt cx="146685" cy="664845"/>
          </a:xfrm>
        </p:grpSpPr>
        <p:sp>
          <p:nvSpPr>
            <p:cNvPr id="3317" name="object 3317"/>
            <p:cNvSpPr/>
            <p:nvPr/>
          </p:nvSpPr>
          <p:spPr>
            <a:xfrm>
              <a:off x="13193483" y="8279111"/>
              <a:ext cx="142240" cy="660400"/>
            </a:xfrm>
            <a:custGeom>
              <a:avLst/>
              <a:gdLst/>
              <a:ahLst/>
              <a:cxnLst/>
              <a:rect l="l" t="t" r="r" b="b"/>
              <a:pathLst>
                <a:path w="142240" h="660400">
                  <a:moveTo>
                    <a:pt x="0" y="637529"/>
                  </a:moveTo>
                  <a:lnTo>
                    <a:pt x="141673" y="637529"/>
                  </a:lnTo>
                </a:path>
                <a:path w="142240" h="660400">
                  <a:moveTo>
                    <a:pt x="0" y="22262"/>
                  </a:moveTo>
                  <a:lnTo>
                    <a:pt x="141673" y="22262"/>
                  </a:lnTo>
                </a:path>
                <a:path w="142240" h="660400">
                  <a:moveTo>
                    <a:pt x="118398" y="659792"/>
                  </a:moveTo>
                  <a:lnTo>
                    <a:pt x="11839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3289618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3289619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3289618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3289619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22" name="object 3322"/>
          <p:cNvSpPr txBox="1"/>
          <p:nvPr/>
        </p:nvSpPr>
        <p:spPr>
          <a:xfrm>
            <a:off x="13234260" y="8524685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2730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23" name="object 3323"/>
          <p:cNvGrpSpPr/>
          <p:nvPr/>
        </p:nvGrpSpPr>
        <p:grpSpPr>
          <a:xfrm>
            <a:off x="13191261" y="9274672"/>
            <a:ext cx="146685" cy="509905"/>
            <a:chOff x="13191261" y="9274672"/>
            <a:chExt cx="146685" cy="509905"/>
          </a:xfrm>
        </p:grpSpPr>
        <p:sp>
          <p:nvSpPr>
            <p:cNvPr id="3324" name="object 3324"/>
            <p:cNvSpPr/>
            <p:nvPr/>
          </p:nvSpPr>
          <p:spPr>
            <a:xfrm>
              <a:off x="13193483" y="9276895"/>
              <a:ext cx="142240" cy="505459"/>
            </a:xfrm>
            <a:custGeom>
              <a:avLst/>
              <a:gdLst/>
              <a:ahLst/>
              <a:cxnLst/>
              <a:rect l="l" t="t" r="r" b="b"/>
              <a:pathLst>
                <a:path w="142240" h="505459">
                  <a:moveTo>
                    <a:pt x="0" y="482700"/>
                  </a:moveTo>
                  <a:lnTo>
                    <a:pt x="141673" y="482700"/>
                  </a:lnTo>
                </a:path>
                <a:path w="142240" h="505459">
                  <a:moveTo>
                    <a:pt x="0" y="23274"/>
                  </a:moveTo>
                  <a:lnTo>
                    <a:pt x="141673" y="23274"/>
                  </a:lnTo>
                </a:path>
                <a:path w="142240" h="505459">
                  <a:moveTo>
                    <a:pt x="119410" y="504963"/>
                  </a:moveTo>
                  <a:lnTo>
                    <a:pt x="11941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3290630" y="97373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3290631" y="97373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3290630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3290631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29" name="object 3329"/>
          <p:cNvSpPr txBox="1"/>
          <p:nvPr/>
        </p:nvSpPr>
        <p:spPr>
          <a:xfrm>
            <a:off x="13165447" y="9028535"/>
            <a:ext cx="165735" cy="5892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5080" algn="r">
              <a:lnSpc>
                <a:spcPts val="580"/>
              </a:lnSpc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  <a:p>
            <a:pPr marR="5080" algn="r">
              <a:lnSpc>
                <a:spcPts val="605"/>
              </a:lnSpc>
              <a:tabLst>
                <a:tab pos="427990" algn="l"/>
              </a:tabLst>
            </a:pPr>
            <a:r>
              <a:rPr sz="550" i="1" spc="-20" dirty="0">
                <a:latin typeface="ISOCPEUR"/>
                <a:cs typeface="ISOCPEUR"/>
              </a:rPr>
              <a:t>2040</a:t>
            </a:r>
            <a:r>
              <a:rPr sz="550" i="1" dirty="0">
                <a:latin typeface="ISOCPEUR"/>
                <a:cs typeface="ISOCPEUR"/>
              </a:rPr>
              <a:t>	</a:t>
            </a: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30" name="object 3330"/>
          <p:cNvGrpSpPr/>
          <p:nvPr/>
        </p:nvGrpSpPr>
        <p:grpSpPr>
          <a:xfrm>
            <a:off x="13191261" y="10117628"/>
            <a:ext cx="141605" cy="508000"/>
            <a:chOff x="13191261" y="10117628"/>
            <a:chExt cx="141605" cy="508000"/>
          </a:xfrm>
        </p:grpSpPr>
        <p:sp>
          <p:nvSpPr>
            <p:cNvPr id="3331" name="object 3331"/>
            <p:cNvSpPr/>
            <p:nvPr/>
          </p:nvSpPr>
          <p:spPr>
            <a:xfrm>
              <a:off x="13193483" y="10119850"/>
              <a:ext cx="137160" cy="503555"/>
            </a:xfrm>
            <a:custGeom>
              <a:avLst/>
              <a:gdLst/>
              <a:ahLst/>
              <a:cxnLst/>
              <a:rect l="l" t="t" r="r" b="b"/>
              <a:pathLst>
                <a:path w="137159" h="503554">
                  <a:moveTo>
                    <a:pt x="0" y="480676"/>
                  </a:moveTo>
                  <a:lnTo>
                    <a:pt x="136613" y="480676"/>
                  </a:lnTo>
                </a:path>
                <a:path w="137159" h="503554">
                  <a:moveTo>
                    <a:pt x="0" y="22262"/>
                  </a:moveTo>
                  <a:lnTo>
                    <a:pt x="136613" y="22262"/>
                  </a:lnTo>
                </a:path>
                <a:path w="137159" h="503554">
                  <a:moveTo>
                    <a:pt x="114350" y="502939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3284559" y="105772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19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3284559" y="105772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720">
                  <a:moveTo>
                    <a:pt x="0" y="5059"/>
                  </a:moveTo>
                  <a:lnTo>
                    <a:pt x="45537" y="40478"/>
                  </a:lnTo>
                  <a:lnTo>
                    <a:pt x="41490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3284559" y="1011985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19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3284559" y="1011985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41490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19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36" name="object 3336"/>
          <p:cNvSpPr txBox="1"/>
          <p:nvPr/>
        </p:nvSpPr>
        <p:spPr>
          <a:xfrm>
            <a:off x="13230212" y="10287505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2030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37" name="object 3337"/>
          <p:cNvGrpSpPr/>
          <p:nvPr/>
        </p:nvGrpSpPr>
        <p:grpSpPr>
          <a:xfrm>
            <a:off x="13123460" y="10958559"/>
            <a:ext cx="208915" cy="320675"/>
            <a:chOff x="13123460" y="10958559"/>
            <a:chExt cx="208915" cy="320675"/>
          </a:xfrm>
        </p:grpSpPr>
        <p:sp>
          <p:nvSpPr>
            <p:cNvPr id="3338" name="object 3338"/>
            <p:cNvSpPr/>
            <p:nvPr/>
          </p:nvSpPr>
          <p:spPr>
            <a:xfrm>
              <a:off x="13125683" y="10960782"/>
              <a:ext cx="204470" cy="316230"/>
            </a:xfrm>
            <a:custGeom>
              <a:avLst/>
              <a:gdLst/>
              <a:ahLst/>
              <a:cxnLst/>
              <a:rect l="l" t="t" r="r" b="b"/>
              <a:pathLst>
                <a:path w="204469" h="316229">
                  <a:moveTo>
                    <a:pt x="0" y="292453"/>
                  </a:moveTo>
                  <a:lnTo>
                    <a:pt x="204414" y="292453"/>
                  </a:lnTo>
                </a:path>
                <a:path w="204469" h="316229">
                  <a:moveTo>
                    <a:pt x="67800" y="22262"/>
                  </a:moveTo>
                  <a:lnTo>
                    <a:pt x="204414" y="22262"/>
                  </a:lnTo>
                </a:path>
                <a:path w="204469" h="316229">
                  <a:moveTo>
                    <a:pt x="182151" y="315728"/>
                  </a:moveTo>
                  <a:lnTo>
                    <a:pt x="1821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3284559" y="1123097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3284559" y="1123097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3284559" y="109607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3284559" y="109607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19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43" name="object 3343"/>
          <p:cNvSpPr txBox="1"/>
          <p:nvPr/>
        </p:nvSpPr>
        <p:spPr>
          <a:xfrm>
            <a:off x="13229200" y="110392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44" name="object 3344"/>
          <p:cNvGrpSpPr/>
          <p:nvPr/>
        </p:nvGrpSpPr>
        <p:grpSpPr>
          <a:xfrm>
            <a:off x="12381899" y="9068433"/>
            <a:ext cx="986155" cy="203835"/>
            <a:chOff x="12381899" y="9068433"/>
            <a:chExt cx="986155" cy="203835"/>
          </a:xfrm>
        </p:grpSpPr>
        <p:sp>
          <p:nvSpPr>
            <p:cNvPr id="3345" name="object 3345"/>
            <p:cNvSpPr/>
            <p:nvPr/>
          </p:nvSpPr>
          <p:spPr>
            <a:xfrm>
              <a:off x="12440592" y="9248560"/>
              <a:ext cx="925194" cy="0"/>
            </a:xfrm>
            <a:custGeom>
              <a:avLst/>
              <a:gdLst/>
              <a:ahLst/>
              <a:cxnLst/>
              <a:rect l="l" t="t" r="r" b="b"/>
              <a:pathLst>
                <a:path w="925194">
                  <a:moveTo>
                    <a:pt x="92492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46" name="object 334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381899" y="9068433"/>
              <a:ext cx="104230" cy="203402"/>
            </a:xfrm>
            <a:prstGeom prst="rect">
              <a:avLst/>
            </a:prstGeom>
          </p:spPr>
        </p:pic>
      </p:grpSp>
      <p:sp>
        <p:nvSpPr>
          <p:cNvPr id="3347" name="object 3347"/>
          <p:cNvSpPr txBox="1"/>
          <p:nvPr/>
        </p:nvSpPr>
        <p:spPr>
          <a:xfrm>
            <a:off x="12386245" y="9101634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48" name="object 3348"/>
          <p:cNvGrpSpPr/>
          <p:nvPr/>
        </p:nvGrpSpPr>
        <p:grpSpPr>
          <a:xfrm>
            <a:off x="11874713" y="9032816"/>
            <a:ext cx="194945" cy="433070"/>
            <a:chOff x="11874713" y="9032816"/>
            <a:chExt cx="194945" cy="433070"/>
          </a:xfrm>
        </p:grpSpPr>
        <p:sp>
          <p:nvSpPr>
            <p:cNvPr id="3349" name="object 3349"/>
            <p:cNvSpPr/>
            <p:nvPr/>
          </p:nvSpPr>
          <p:spPr>
            <a:xfrm>
              <a:off x="11876935" y="9035038"/>
              <a:ext cx="190500" cy="428625"/>
            </a:xfrm>
            <a:custGeom>
              <a:avLst/>
              <a:gdLst/>
              <a:ahLst/>
              <a:cxnLst/>
              <a:rect l="l" t="t" r="r" b="b"/>
              <a:pathLst>
                <a:path w="190500" h="428625">
                  <a:moveTo>
                    <a:pt x="0" y="405792"/>
                  </a:moveTo>
                  <a:lnTo>
                    <a:pt x="190246" y="405792"/>
                  </a:lnTo>
                </a:path>
                <a:path w="190500" h="428625">
                  <a:moveTo>
                    <a:pt x="0" y="22262"/>
                  </a:moveTo>
                  <a:lnTo>
                    <a:pt x="190246" y="22262"/>
                  </a:lnTo>
                </a:path>
                <a:path w="190500" h="428625">
                  <a:moveTo>
                    <a:pt x="167983" y="428055"/>
                  </a:moveTo>
                  <a:lnTo>
                    <a:pt x="1679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2022656" y="941856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2022656" y="941856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2022656" y="903503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2022656" y="903503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4" name="object 3354"/>
          <p:cNvSpPr txBox="1"/>
          <p:nvPr/>
        </p:nvSpPr>
        <p:spPr>
          <a:xfrm>
            <a:off x="11967297" y="916919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55" name="object 3355"/>
          <p:cNvGrpSpPr/>
          <p:nvPr/>
        </p:nvGrpSpPr>
        <p:grpSpPr>
          <a:xfrm>
            <a:off x="11874713" y="9224074"/>
            <a:ext cx="106680" cy="241300"/>
            <a:chOff x="11874713" y="9224074"/>
            <a:chExt cx="106680" cy="241300"/>
          </a:xfrm>
        </p:grpSpPr>
        <p:sp>
          <p:nvSpPr>
            <p:cNvPr id="3356" name="object 3356"/>
            <p:cNvSpPr/>
            <p:nvPr/>
          </p:nvSpPr>
          <p:spPr>
            <a:xfrm>
              <a:off x="11876935" y="9226297"/>
              <a:ext cx="102235" cy="236854"/>
            </a:xfrm>
            <a:custGeom>
              <a:avLst/>
              <a:gdLst/>
              <a:ahLst/>
              <a:cxnLst/>
              <a:rect l="l" t="t" r="r" b="b"/>
              <a:pathLst>
                <a:path w="102234" h="236854">
                  <a:moveTo>
                    <a:pt x="0" y="214533"/>
                  </a:moveTo>
                  <a:lnTo>
                    <a:pt x="102207" y="214533"/>
                  </a:lnTo>
                </a:path>
                <a:path w="102234" h="236854">
                  <a:moveTo>
                    <a:pt x="0" y="22262"/>
                  </a:moveTo>
                  <a:lnTo>
                    <a:pt x="102207" y="22262"/>
                  </a:lnTo>
                </a:path>
                <a:path w="102234" h="236854">
                  <a:moveTo>
                    <a:pt x="79944" y="236796"/>
                  </a:moveTo>
                  <a:lnTo>
                    <a:pt x="7994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1934616" y="941856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1934616" y="941856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1934616" y="922629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1934616" y="922629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61" name="object 3361"/>
          <p:cNvSpPr txBox="1"/>
          <p:nvPr/>
        </p:nvSpPr>
        <p:spPr>
          <a:xfrm>
            <a:off x="11879257" y="9276701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62" name="object 3362"/>
          <p:cNvGrpSpPr/>
          <p:nvPr/>
        </p:nvGrpSpPr>
        <p:grpSpPr>
          <a:xfrm>
            <a:off x="11874713" y="9032816"/>
            <a:ext cx="106680" cy="241300"/>
            <a:chOff x="11874713" y="9032816"/>
            <a:chExt cx="106680" cy="241300"/>
          </a:xfrm>
        </p:grpSpPr>
        <p:sp>
          <p:nvSpPr>
            <p:cNvPr id="3363" name="object 3363"/>
            <p:cNvSpPr/>
            <p:nvPr/>
          </p:nvSpPr>
          <p:spPr>
            <a:xfrm>
              <a:off x="11876935" y="9035038"/>
              <a:ext cx="102235" cy="236854"/>
            </a:xfrm>
            <a:custGeom>
              <a:avLst/>
              <a:gdLst/>
              <a:ahLst/>
              <a:cxnLst/>
              <a:rect l="l" t="t" r="r" b="b"/>
              <a:pathLst>
                <a:path w="102234" h="236854">
                  <a:moveTo>
                    <a:pt x="0" y="213521"/>
                  </a:moveTo>
                  <a:lnTo>
                    <a:pt x="102207" y="213521"/>
                  </a:lnTo>
                </a:path>
                <a:path w="102234" h="236854">
                  <a:moveTo>
                    <a:pt x="0" y="22262"/>
                  </a:moveTo>
                  <a:lnTo>
                    <a:pt x="102207" y="22262"/>
                  </a:lnTo>
                </a:path>
                <a:path w="102234" h="236854">
                  <a:moveTo>
                    <a:pt x="79944" y="236796"/>
                  </a:moveTo>
                  <a:lnTo>
                    <a:pt x="7994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1934616" y="922629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1934616" y="922629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1934616" y="903503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1934616" y="903503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68" name="object 3368"/>
          <p:cNvSpPr txBox="1"/>
          <p:nvPr/>
        </p:nvSpPr>
        <p:spPr>
          <a:xfrm>
            <a:off x="11879257" y="9085443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11694784" y="9742392"/>
            <a:ext cx="85090" cy="113664"/>
          </a:xfrm>
          <a:custGeom>
            <a:avLst/>
            <a:gdLst/>
            <a:ahLst/>
            <a:cxnLst/>
            <a:rect l="l" t="t" r="r" b="b"/>
            <a:pathLst>
              <a:path w="85090" h="113665">
                <a:moveTo>
                  <a:pt x="0" y="90063"/>
                </a:moveTo>
                <a:lnTo>
                  <a:pt x="85003" y="90063"/>
                </a:lnTo>
              </a:path>
              <a:path w="85090" h="113665">
                <a:moveTo>
                  <a:pt x="0" y="22262"/>
                </a:moveTo>
                <a:lnTo>
                  <a:pt x="85003" y="22262"/>
                </a:lnTo>
              </a:path>
              <a:path w="85090" h="113665">
                <a:moveTo>
                  <a:pt x="61729" y="113338"/>
                </a:moveTo>
                <a:lnTo>
                  <a:pt x="6172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 txBox="1"/>
          <p:nvPr/>
        </p:nvSpPr>
        <p:spPr>
          <a:xfrm>
            <a:off x="11666747" y="9754343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71" name="object 3371"/>
          <p:cNvGrpSpPr/>
          <p:nvPr/>
        </p:nvGrpSpPr>
        <p:grpSpPr>
          <a:xfrm>
            <a:off x="10950802" y="9601533"/>
            <a:ext cx="856615" cy="253365"/>
            <a:chOff x="10950802" y="9601533"/>
            <a:chExt cx="856615" cy="253365"/>
          </a:xfrm>
        </p:grpSpPr>
        <p:sp>
          <p:nvSpPr>
            <p:cNvPr id="3372" name="object 3372"/>
            <p:cNvSpPr/>
            <p:nvPr/>
          </p:nvSpPr>
          <p:spPr>
            <a:xfrm>
              <a:off x="11734250" y="98101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1734251" y="98101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1734250" y="974239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1734251" y="974239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1658354" y="9605779"/>
              <a:ext cx="147320" cy="146050"/>
            </a:xfrm>
            <a:custGeom>
              <a:avLst/>
              <a:gdLst/>
              <a:ahLst/>
              <a:cxnLst/>
              <a:rect l="l" t="t" r="r" b="b"/>
              <a:pathLst>
                <a:path w="147320" h="146050">
                  <a:moveTo>
                    <a:pt x="22262" y="77920"/>
                  </a:moveTo>
                  <a:lnTo>
                    <a:pt x="22262" y="0"/>
                  </a:lnTo>
                </a:path>
                <a:path w="147320" h="146050">
                  <a:moveTo>
                    <a:pt x="123458" y="145720"/>
                  </a:moveTo>
                  <a:lnTo>
                    <a:pt x="123458" y="0"/>
                  </a:lnTo>
                </a:path>
                <a:path w="147320" h="146050">
                  <a:moveTo>
                    <a:pt x="0" y="23274"/>
                  </a:moveTo>
                  <a:lnTo>
                    <a:pt x="146732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1658354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1658354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1759549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1759549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1601685" y="9605779"/>
              <a:ext cx="101600" cy="111760"/>
            </a:xfrm>
            <a:custGeom>
              <a:avLst/>
              <a:gdLst/>
              <a:ahLst/>
              <a:cxnLst/>
              <a:rect l="l" t="t" r="r" b="b"/>
              <a:pathLst>
                <a:path w="101600" h="111759">
                  <a:moveTo>
                    <a:pt x="22262" y="111314"/>
                  </a:moveTo>
                  <a:lnTo>
                    <a:pt x="22262" y="0"/>
                  </a:lnTo>
                </a:path>
                <a:path w="101600" h="111759">
                  <a:moveTo>
                    <a:pt x="78932" y="77920"/>
                  </a:moveTo>
                  <a:lnTo>
                    <a:pt x="78932" y="0"/>
                  </a:lnTo>
                </a:path>
                <a:path w="101600" h="111759">
                  <a:moveTo>
                    <a:pt x="0" y="23274"/>
                  </a:moveTo>
                  <a:lnTo>
                    <a:pt x="101195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1601685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1601685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1658354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1658354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1274825" y="9605779"/>
              <a:ext cx="101600" cy="111760"/>
            </a:xfrm>
            <a:custGeom>
              <a:avLst/>
              <a:gdLst/>
              <a:ahLst/>
              <a:cxnLst/>
              <a:rect l="l" t="t" r="r" b="b"/>
              <a:pathLst>
                <a:path w="101600" h="111759">
                  <a:moveTo>
                    <a:pt x="22262" y="77920"/>
                  </a:moveTo>
                  <a:lnTo>
                    <a:pt x="22262" y="0"/>
                  </a:lnTo>
                </a:path>
                <a:path w="101600" h="111759">
                  <a:moveTo>
                    <a:pt x="78932" y="111314"/>
                  </a:moveTo>
                  <a:lnTo>
                    <a:pt x="78932" y="0"/>
                  </a:lnTo>
                </a:path>
                <a:path w="101600" h="111759">
                  <a:moveTo>
                    <a:pt x="0" y="23274"/>
                  </a:moveTo>
                  <a:lnTo>
                    <a:pt x="101195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1274824" y="960577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1490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1274825" y="960577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1331494" y="960577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1331494" y="960577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0953024" y="9603755"/>
              <a:ext cx="367665" cy="147955"/>
            </a:xfrm>
            <a:custGeom>
              <a:avLst/>
              <a:gdLst/>
              <a:ahLst/>
              <a:cxnLst/>
              <a:rect l="l" t="t" r="r" b="b"/>
              <a:pathLst>
                <a:path w="367665" h="147954">
                  <a:moveTo>
                    <a:pt x="22262" y="147744"/>
                  </a:moveTo>
                  <a:lnTo>
                    <a:pt x="22262" y="0"/>
                  </a:lnTo>
                </a:path>
                <a:path w="367665" h="147954">
                  <a:moveTo>
                    <a:pt x="344063" y="79944"/>
                  </a:moveTo>
                  <a:lnTo>
                    <a:pt x="344063" y="0"/>
                  </a:lnTo>
                </a:path>
                <a:path w="367665" h="147954">
                  <a:moveTo>
                    <a:pt x="0" y="22262"/>
                  </a:moveTo>
                  <a:lnTo>
                    <a:pt x="36733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92" name="object 3392"/>
          <p:cNvSpPr txBox="1"/>
          <p:nvPr/>
        </p:nvSpPr>
        <p:spPr>
          <a:xfrm>
            <a:off x="11036185" y="9534854"/>
            <a:ext cx="79311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25" i="1" baseline="5050" dirty="0">
                <a:latin typeface="ISOCPEUR"/>
                <a:cs typeface="ISOCPEUR"/>
              </a:rPr>
              <a:t>1430</a:t>
            </a:r>
            <a:r>
              <a:rPr sz="825" i="1" spc="322" baseline="505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250</a:t>
            </a:r>
            <a:r>
              <a:rPr sz="550" i="1" spc="20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1200</a:t>
            </a:r>
            <a:r>
              <a:rPr sz="550" i="1" spc="-55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250</a:t>
            </a:r>
            <a:r>
              <a:rPr sz="550" i="1" spc="-16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450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393" name="object 3393"/>
          <p:cNvGrpSpPr/>
          <p:nvPr/>
        </p:nvGrpSpPr>
        <p:grpSpPr>
          <a:xfrm>
            <a:off x="10280890" y="9468966"/>
            <a:ext cx="1039494" cy="180340"/>
            <a:chOff x="10280890" y="9468966"/>
            <a:chExt cx="1039494" cy="180340"/>
          </a:xfrm>
        </p:grpSpPr>
        <p:sp>
          <p:nvSpPr>
            <p:cNvPr id="3394" name="object 3394"/>
            <p:cNvSpPr/>
            <p:nvPr/>
          </p:nvSpPr>
          <p:spPr>
            <a:xfrm>
              <a:off x="10953024" y="960375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0953024" y="960375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4047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4047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1274824" y="960375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1274825" y="960375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8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0283112" y="9471189"/>
              <a:ext cx="332105" cy="91440"/>
            </a:xfrm>
            <a:custGeom>
              <a:avLst/>
              <a:gdLst/>
              <a:ahLst/>
              <a:cxnLst/>
              <a:rect l="l" t="t" r="r" b="b"/>
              <a:pathLst>
                <a:path w="332104" h="91440">
                  <a:moveTo>
                    <a:pt x="23274" y="91075"/>
                  </a:moveTo>
                  <a:lnTo>
                    <a:pt x="23274" y="0"/>
                  </a:lnTo>
                </a:path>
                <a:path w="332104" h="91440">
                  <a:moveTo>
                    <a:pt x="308645" y="88039"/>
                  </a:moveTo>
                  <a:lnTo>
                    <a:pt x="308645" y="0"/>
                  </a:lnTo>
                </a:path>
                <a:path w="332104" h="91440">
                  <a:moveTo>
                    <a:pt x="0" y="22262"/>
                  </a:moveTo>
                  <a:lnTo>
                    <a:pt x="33192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0283112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0283112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1490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14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0569494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0569495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03" name="object 3403"/>
          <p:cNvSpPr txBox="1"/>
          <p:nvPr/>
        </p:nvSpPr>
        <p:spPr>
          <a:xfrm>
            <a:off x="10367285" y="939722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1270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04" name="object 3404"/>
          <p:cNvGrpSpPr/>
          <p:nvPr/>
        </p:nvGrpSpPr>
        <p:grpSpPr>
          <a:xfrm>
            <a:off x="10280890" y="9945596"/>
            <a:ext cx="392430" cy="121920"/>
            <a:chOff x="10280890" y="9945596"/>
            <a:chExt cx="392430" cy="121920"/>
          </a:xfrm>
        </p:grpSpPr>
        <p:sp>
          <p:nvSpPr>
            <p:cNvPr id="3405" name="object 3405"/>
            <p:cNvSpPr/>
            <p:nvPr/>
          </p:nvSpPr>
          <p:spPr>
            <a:xfrm>
              <a:off x="10283112" y="9947818"/>
              <a:ext cx="387985" cy="117475"/>
            </a:xfrm>
            <a:custGeom>
              <a:avLst/>
              <a:gdLst/>
              <a:ahLst/>
              <a:cxnLst/>
              <a:rect l="l" t="t" r="r" b="b"/>
              <a:pathLst>
                <a:path w="387984" h="117475">
                  <a:moveTo>
                    <a:pt x="23274" y="43513"/>
                  </a:moveTo>
                  <a:lnTo>
                    <a:pt x="23274" y="117386"/>
                  </a:lnTo>
                </a:path>
                <a:path w="387984" h="117475">
                  <a:moveTo>
                    <a:pt x="365314" y="0"/>
                  </a:moveTo>
                  <a:lnTo>
                    <a:pt x="365314" y="117386"/>
                  </a:lnTo>
                </a:path>
                <a:path w="387984" h="117475">
                  <a:moveTo>
                    <a:pt x="0" y="95123"/>
                  </a:moveTo>
                  <a:lnTo>
                    <a:pt x="387577" y="951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0283112" y="1002067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0283112" y="1002067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1490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14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0626163" y="100206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0626164" y="100206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10" name="object 3410"/>
          <p:cNvSpPr txBox="1"/>
          <p:nvPr/>
        </p:nvSpPr>
        <p:spPr>
          <a:xfrm>
            <a:off x="10395619" y="994671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1520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411" name="object 3411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0989454" y="9742392"/>
            <a:ext cx="166971" cy="236796"/>
          </a:xfrm>
          <a:prstGeom prst="rect">
            <a:avLst/>
          </a:prstGeom>
        </p:spPr>
      </p:pic>
      <p:sp>
        <p:nvSpPr>
          <p:cNvPr id="3412" name="object 3412"/>
          <p:cNvSpPr txBox="1"/>
          <p:nvPr/>
        </p:nvSpPr>
        <p:spPr>
          <a:xfrm>
            <a:off x="11055529" y="9792797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413" name="object 3413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10034172" y="9742392"/>
            <a:ext cx="161912" cy="236796"/>
          </a:xfrm>
          <a:prstGeom prst="rect">
            <a:avLst/>
          </a:prstGeom>
        </p:spPr>
      </p:pic>
      <p:sp>
        <p:nvSpPr>
          <p:cNvPr id="3414" name="object 3414"/>
          <p:cNvSpPr txBox="1"/>
          <p:nvPr/>
        </p:nvSpPr>
        <p:spPr>
          <a:xfrm>
            <a:off x="10096199" y="9792797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15" name="object 3415"/>
          <p:cNvGrpSpPr/>
          <p:nvPr/>
        </p:nvGrpSpPr>
        <p:grpSpPr>
          <a:xfrm>
            <a:off x="9995519" y="9468966"/>
            <a:ext cx="335915" cy="149225"/>
            <a:chOff x="9995519" y="9468966"/>
            <a:chExt cx="335915" cy="149225"/>
          </a:xfrm>
        </p:grpSpPr>
        <p:sp>
          <p:nvSpPr>
            <p:cNvPr id="3416" name="object 3416"/>
            <p:cNvSpPr/>
            <p:nvPr/>
          </p:nvSpPr>
          <p:spPr>
            <a:xfrm>
              <a:off x="9997741" y="9471189"/>
              <a:ext cx="331470" cy="144780"/>
            </a:xfrm>
            <a:custGeom>
              <a:avLst/>
              <a:gdLst/>
              <a:ahLst/>
              <a:cxnLst/>
              <a:rect l="l" t="t" r="r" b="b"/>
              <a:pathLst>
                <a:path w="331470" h="144779">
                  <a:moveTo>
                    <a:pt x="22262" y="144709"/>
                  </a:moveTo>
                  <a:lnTo>
                    <a:pt x="22262" y="0"/>
                  </a:lnTo>
                </a:path>
                <a:path w="331470" h="144779">
                  <a:moveTo>
                    <a:pt x="308645" y="141673"/>
                  </a:moveTo>
                  <a:lnTo>
                    <a:pt x="308645" y="0"/>
                  </a:lnTo>
                </a:path>
                <a:path w="331470" h="144779">
                  <a:moveTo>
                    <a:pt x="0" y="22262"/>
                  </a:moveTo>
                  <a:lnTo>
                    <a:pt x="33090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9997741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9997741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0283111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0283112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21" name="object 3421"/>
          <p:cNvSpPr txBox="1"/>
          <p:nvPr/>
        </p:nvSpPr>
        <p:spPr>
          <a:xfrm>
            <a:off x="10080903" y="939722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1270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22" name="object 3422"/>
          <p:cNvGrpSpPr/>
          <p:nvPr/>
        </p:nvGrpSpPr>
        <p:grpSpPr>
          <a:xfrm>
            <a:off x="9301321" y="9968871"/>
            <a:ext cx="360045" cy="92075"/>
            <a:chOff x="9301321" y="9968871"/>
            <a:chExt cx="360045" cy="92075"/>
          </a:xfrm>
        </p:grpSpPr>
        <p:sp>
          <p:nvSpPr>
            <p:cNvPr id="3423" name="object 3423"/>
            <p:cNvSpPr/>
            <p:nvPr/>
          </p:nvSpPr>
          <p:spPr>
            <a:xfrm>
              <a:off x="9303543" y="9971093"/>
              <a:ext cx="355600" cy="87630"/>
            </a:xfrm>
            <a:custGeom>
              <a:avLst/>
              <a:gdLst/>
              <a:ahLst/>
              <a:cxnLst/>
              <a:rect l="l" t="t" r="r" b="b"/>
              <a:pathLst>
                <a:path w="355600" h="87629">
                  <a:moveTo>
                    <a:pt x="22262" y="20239"/>
                  </a:moveTo>
                  <a:lnTo>
                    <a:pt x="22262" y="87027"/>
                  </a:lnTo>
                </a:path>
                <a:path w="355600" h="87629">
                  <a:moveTo>
                    <a:pt x="332932" y="0"/>
                  </a:moveTo>
                  <a:lnTo>
                    <a:pt x="332932" y="87027"/>
                  </a:lnTo>
                </a:path>
                <a:path w="355600" h="87629">
                  <a:moveTo>
                    <a:pt x="0" y="64764"/>
                  </a:moveTo>
                  <a:lnTo>
                    <a:pt x="355194" y="6476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9303543" y="100135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9303543" y="100135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9614212" y="100135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9614212" y="100135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28" name="object 3428"/>
          <p:cNvSpPr txBox="1"/>
          <p:nvPr/>
        </p:nvSpPr>
        <p:spPr>
          <a:xfrm>
            <a:off x="9399859" y="993963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1380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29" name="object 3429"/>
          <p:cNvGrpSpPr/>
          <p:nvPr/>
        </p:nvGrpSpPr>
        <p:grpSpPr>
          <a:xfrm>
            <a:off x="10318332" y="10549731"/>
            <a:ext cx="205104" cy="368300"/>
            <a:chOff x="10318332" y="10549731"/>
            <a:chExt cx="205104" cy="368300"/>
          </a:xfrm>
        </p:grpSpPr>
        <p:sp>
          <p:nvSpPr>
            <p:cNvPr id="3430" name="object 3430"/>
            <p:cNvSpPr/>
            <p:nvPr/>
          </p:nvSpPr>
          <p:spPr>
            <a:xfrm>
              <a:off x="10320554" y="10551953"/>
              <a:ext cx="200660" cy="363855"/>
            </a:xfrm>
            <a:custGeom>
              <a:avLst/>
              <a:gdLst/>
              <a:ahLst/>
              <a:cxnLst/>
              <a:rect l="l" t="t" r="r" b="b"/>
              <a:pathLst>
                <a:path w="200659" h="363854">
                  <a:moveTo>
                    <a:pt x="0" y="341027"/>
                  </a:moveTo>
                  <a:lnTo>
                    <a:pt x="200366" y="341027"/>
                  </a:lnTo>
                </a:path>
                <a:path w="200659" h="363854">
                  <a:moveTo>
                    <a:pt x="66788" y="22262"/>
                  </a:moveTo>
                  <a:lnTo>
                    <a:pt x="200366" y="22262"/>
                  </a:lnTo>
                </a:path>
                <a:path w="200659" h="363854">
                  <a:moveTo>
                    <a:pt x="178103" y="363290"/>
                  </a:moveTo>
                  <a:lnTo>
                    <a:pt x="1781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0476394" y="108707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0476395" y="108707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0476394" y="105519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0476395" y="105519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35" name="object 3435"/>
          <p:cNvSpPr txBox="1"/>
          <p:nvPr/>
        </p:nvSpPr>
        <p:spPr>
          <a:xfrm>
            <a:off x="10421036" y="10656208"/>
            <a:ext cx="95885" cy="1568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1415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436" name="object 3436"/>
          <p:cNvSpPr/>
          <p:nvPr/>
        </p:nvSpPr>
        <p:spPr>
          <a:xfrm>
            <a:off x="10418713" y="11054893"/>
            <a:ext cx="189230" cy="117475"/>
          </a:xfrm>
          <a:custGeom>
            <a:avLst/>
            <a:gdLst/>
            <a:ahLst/>
            <a:cxnLst/>
            <a:rect l="l" t="t" r="r" b="b"/>
            <a:pathLst>
              <a:path w="189229" h="117475">
                <a:moveTo>
                  <a:pt x="22262" y="117386"/>
                </a:moveTo>
                <a:lnTo>
                  <a:pt x="22262" y="39466"/>
                </a:lnTo>
              </a:path>
              <a:path w="189229" h="117475">
                <a:moveTo>
                  <a:pt x="78932" y="117386"/>
                </a:moveTo>
                <a:lnTo>
                  <a:pt x="78932" y="39466"/>
                </a:lnTo>
              </a:path>
              <a:path w="189229" h="117475">
                <a:moveTo>
                  <a:pt x="0" y="61729"/>
                </a:moveTo>
                <a:lnTo>
                  <a:pt x="101195" y="61729"/>
                </a:lnTo>
              </a:path>
              <a:path w="189229" h="117475">
                <a:moveTo>
                  <a:pt x="50597" y="61729"/>
                </a:moveTo>
                <a:lnTo>
                  <a:pt x="68812" y="0"/>
                </a:lnTo>
                <a:lnTo>
                  <a:pt x="18923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 txBox="1"/>
          <p:nvPr/>
        </p:nvSpPr>
        <p:spPr>
          <a:xfrm>
            <a:off x="10477587" y="10958669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38" name="object 3438"/>
          <p:cNvGrpSpPr/>
          <p:nvPr/>
        </p:nvGrpSpPr>
        <p:grpSpPr>
          <a:xfrm>
            <a:off x="10418713" y="11092137"/>
            <a:ext cx="667385" cy="82550"/>
            <a:chOff x="10418713" y="11092137"/>
            <a:chExt cx="667385" cy="82550"/>
          </a:xfrm>
        </p:grpSpPr>
        <p:sp>
          <p:nvSpPr>
            <p:cNvPr id="3439" name="object 3439"/>
            <p:cNvSpPr/>
            <p:nvPr/>
          </p:nvSpPr>
          <p:spPr>
            <a:xfrm>
              <a:off x="10418713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0418714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0475382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0475383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0475383" y="11094360"/>
              <a:ext cx="608330" cy="78105"/>
            </a:xfrm>
            <a:custGeom>
              <a:avLst/>
              <a:gdLst/>
              <a:ahLst/>
              <a:cxnLst/>
              <a:rect l="l" t="t" r="r" b="b"/>
              <a:pathLst>
                <a:path w="608329" h="78104">
                  <a:moveTo>
                    <a:pt x="22262" y="77920"/>
                  </a:moveTo>
                  <a:lnTo>
                    <a:pt x="22262" y="0"/>
                  </a:lnTo>
                </a:path>
                <a:path w="608329" h="78104">
                  <a:moveTo>
                    <a:pt x="585919" y="77920"/>
                  </a:moveTo>
                  <a:lnTo>
                    <a:pt x="585919" y="0"/>
                  </a:lnTo>
                </a:path>
                <a:path w="608329" h="78104">
                  <a:moveTo>
                    <a:pt x="0" y="22262"/>
                  </a:moveTo>
                  <a:lnTo>
                    <a:pt x="608182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0475382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0475383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1038027" y="1109436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1490" y="0"/>
                  </a:lnTo>
                  <a:close/>
                </a:path>
                <a:path w="45720" h="45720">
                  <a:moveTo>
                    <a:pt x="41490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1038028" y="1109436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8"/>
                  </a:moveTo>
                  <a:lnTo>
                    <a:pt x="5059" y="45537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1490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48" name="object 3448"/>
          <p:cNvSpPr txBox="1"/>
          <p:nvPr/>
        </p:nvSpPr>
        <p:spPr>
          <a:xfrm>
            <a:off x="10693133" y="11020398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49" name="object 3449"/>
          <p:cNvGrpSpPr/>
          <p:nvPr/>
        </p:nvGrpSpPr>
        <p:grpSpPr>
          <a:xfrm>
            <a:off x="11035805" y="11092137"/>
            <a:ext cx="241300" cy="82550"/>
            <a:chOff x="11035805" y="11092137"/>
            <a:chExt cx="241300" cy="82550"/>
          </a:xfrm>
        </p:grpSpPr>
        <p:sp>
          <p:nvSpPr>
            <p:cNvPr id="3450" name="object 3450"/>
            <p:cNvSpPr/>
            <p:nvPr/>
          </p:nvSpPr>
          <p:spPr>
            <a:xfrm>
              <a:off x="11038027" y="11094360"/>
              <a:ext cx="236854" cy="78105"/>
            </a:xfrm>
            <a:custGeom>
              <a:avLst/>
              <a:gdLst/>
              <a:ahLst/>
              <a:cxnLst/>
              <a:rect l="l" t="t" r="r" b="b"/>
              <a:pathLst>
                <a:path w="236854" h="78104">
                  <a:moveTo>
                    <a:pt x="23274" y="77920"/>
                  </a:moveTo>
                  <a:lnTo>
                    <a:pt x="23274" y="0"/>
                  </a:lnTo>
                </a:path>
                <a:path w="236854" h="78104">
                  <a:moveTo>
                    <a:pt x="214533" y="77920"/>
                  </a:moveTo>
                  <a:lnTo>
                    <a:pt x="214533" y="0"/>
                  </a:lnTo>
                </a:path>
                <a:path w="236854" h="78104">
                  <a:moveTo>
                    <a:pt x="0" y="22262"/>
                  </a:moveTo>
                  <a:lnTo>
                    <a:pt x="236796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1038027" y="1109436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1490" y="0"/>
                  </a:lnTo>
                  <a:close/>
                </a:path>
                <a:path w="45720" h="45720">
                  <a:moveTo>
                    <a:pt x="41490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1038027" y="1109436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1490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1490" y="0"/>
                  </a:moveTo>
                  <a:lnTo>
                    <a:pt x="5059" y="45537"/>
                  </a:lnTo>
                  <a:lnTo>
                    <a:pt x="0" y="40478"/>
                  </a:lnTo>
                  <a:lnTo>
                    <a:pt x="414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1230298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1230298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55" name="object 3455"/>
          <p:cNvSpPr txBox="1"/>
          <p:nvPr/>
        </p:nvSpPr>
        <p:spPr>
          <a:xfrm>
            <a:off x="11086782" y="11020398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56" name="object 3456"/>
          <p:cNvGrpSpPr/>
          <p:nvPr/>
        </p:nvGrpSpPr>
        <p:grpSpPr>
          <a:xfrm>
            <a:off x="11228076" y="11092137"/>
            <a:ext cx="387350" cy="82550"/>
            <a:chOff x="11228076" y="11092137"/>
            <a:chExt cx="387350" cy="82550"/>
          </a:xfrm>
        </p:grpSpPr>
        <p:sp>
          <p:nvSpPr>
            <p:cNvPr id="3457" name="object 3457"/>
            <p:cNvSpPr/>
            <p:nvPr/>
          </p:nvSpPr>
          <p:spPr>
            <a:xfrm>
              <a:off x="11230299" y="11094360"/>
              <a:ext cx="382905" cy="78105"/>
            </a:xfrm>
            <a:custGeom>
              <a:avLst/>
              <a:gdLst/>
              <a:ahLst/>
              <a:cxnLst/>
              <a:rect l="l" t="t" r="r" b="b"/>
              <a:pathLst>
                <a:path w="382904" h="78104">
                  <a:moveTo>
                    <a:pt x="22262" y="77920"/>
                  </a:moveTo>
                  <a:lnTo>
                    <a:pt x="22262" y="0"/>
                  </a:lnTo>
                </a:path>
                <a:path w="382904" h="78104">
                  <a:moveTo>
                    <a:pt x="360254" y="77920"/>
                  </a:moveTo>
                  <a:lnTo>
                    <a:pt x="360254" y="0"/>
                  </a:lnTo>
                </a:path>
                <a:path w="382904" h="78104">
                  <a:moveTo>
                    <a:pt x="0" y="22262"/>
                  </a:moveTo>
                  <a:lnTo>
                    <a:pt x="382517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1230298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1230299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1568290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1568290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62" name="object 3462"/>
          <p:cNvSpPr txBox="1"/>
          <p:nvPr/>
        </p:nvSpPr>
        <p:spPr>
          <a:xfrm>
            <a:off x="11339770" y="1102039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63" name="object 3463"/>
          <p:cNvGrpSpPr/>
          <p:nvPr/>
        </p:nvGrpSpPr>
        <p:grpSpPr>
          <a:xfrm>
            <a:off x="11948586" y="11092137"/>
            <a:ext cx="320675" cy="149225"/>
            <a:chOff x="11948586" y="11092137"/>
            <a:chExt cx="320675" cy="149225"/>
          </a:xfrm>
        </p:grpSpPr>
        <p:sp>
          <p:nvSpPr>
            <p:cNvPr id="3464" name="object 3464"/>
            <p:cNvSpPr/>
            <p:nvPr/>
          </p:nvSpPr>
          <p:spPr>
            <a:xfrm>
              <a:off x="11950808" y="11094360"/>
              <a:ext cx="316230" cy="144780"/>
            </a:xfrm>
            <a:custGeom>
              <a:avLst/>
              <a:gdLst/>
              <a:ahLst/>
              <a:cxnLst/>
              <a:rect l="l" t="t" r="r" b="b"/>
              <a:pathLst>
                <a:path w="316229" h="144779">
                  <a:moveTo>
                    <a:pt x="23274" y="68812"/>
                  </a:moveTo>
                  <a:lnTo>
                    <a:pt x="23274" y="0"/>
                  </a:lnTo>
                </a:path>
                <a:path w="316229" h="144779">
                  <a:moveTo>
                    <a:pt x="293465" y="144709"/>
                  </a:moveTo>
                  <a:lnTo>
                    <a:pt x="293465" y="0"/>
                  </a:lnTo>
                </a:path>
                <a:path w="316229" h="144779">
                  <a:moveTo>
                    <a:pt x="0" y="23274"/>
                  </a:moveTo>
                  <a:lnTo>
                    <a:pt x="315728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1950808" y="1109537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1950808" y="1109537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2222011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2222011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69" name="object 3469"/>
          <p:cNvSpPr txBox="1"/>
          <p:nvPr/>
        </p:nvSpPr>
        <p:spPr>
          <a:xfrm>
            <a:off x="12026885" y="11021410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70" name="object 3470"/>
          <p:cNvGrpSpPr/>
          <p:nvPr/>
        </p:nvGrpSpPr>
        <p:grpSpPr>
          <a:xfrm>
            <a:off x="12602306" y="11126543"/>
            <a:ext cx="534035" cy="114935"/>
            <a:chOff x="12602306" y="11126543"/>
            <a:chExt cx="534035" cy="114935"/>
          </a:xfrm>
        </p:grpSpPr>
        <p:sp>
          <p:nvSpPr>
            <p:cNvPr id="3471" name="object 3471"/>
            <p:cNvSpPr/>
            <p:nvPr/>
          </p:nvSpPr>
          <p:spPr>
            <a:xfrm>
              <a:off x="12604529" y="11128765"/>
              <a:ext cx="529590" cy="110489"/>
            </a:xfrm>
            <a:custGeom>
              <a:avLst/>
              <a:gdLst/>
              <a:ahLst/>
              <a:cxnLst/>
              <a:rect l="l" t="t" r="r" b="b"/>
              <a:pathLst>
                <a:path w="529590" h="110490">
                  <a:moveTo>
                    <a:pt x="22262" y="110302"/>
                  </a:moveTo>
                  <a:lnTo>
                    <a:pt x="22262" y="0"/>
                  </a:lnTo>
                </a:path>
                <a:path w="529590" h="110490">
                  <a:moveTo>
                    <a:pt x="506987" y="110302"/>
                  </a:moveTo>
                  <a:lnTo>
                    <a:pt x="506987" y="0"/>
                  </a:lnTo>
                </a:path>
                <a:path w="529590" h="110490">
                  <a:moveTo>
                    <a:pt x="0" y="23274"/>
                  </a:moveTo>
                  <a:lnTo>
                    <a:pt x="52925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2604528" y="1112977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2604529" y="1112977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3089253" y="111297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3089253" y="111297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76" name="object 3476"/>
          <p:cNvSpPr txBox="1"/>
          <p:nvPr/>
        </p:nvSpPr>
        <p:spPr>
          <a:xfrm>
            <a:off x="12787872" y="11055816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477" name="object 3477"/>
          <p:cNvSpPr/>
          <p:nvPr/>
        </p:nvSpPr>
        <p:spPr>
          <a:xfrm>
            <a:off x="11100768" y="11301810"/>
            <a:ext cx="112395" cy="97155"/>
          </a:xfrm>
          <a:custGeom>
            <a:avLst/>
            <a:gdLst/>
            <a:ahLst/>
            <a:cxnLst/>
            <a:rect l="l" t="t" r="r" b="b"/>
            <a:pathLst>
              <a:path w="112395" h="97154">
                <a:moveTo>
                  <a:pt x="22262" y="0"/>
                </a:moveTo>
                <a:lnTo>
                  <a:pt x="22262" y="97147"/>
                </a:lnTo>
              </a:path>
              <a:path w="112395" h="97154">
                <a:moveTo>
                  <a:pt x="90063" y="0"/>
                </a:moveTo>
                <a:lnTo>
                  <a:pt x="90063" y="97147"/>
                </a:lnTo>
              </a:path>
              <a:path w="112395" h="97154">
                <a:moveTo>
                  <a:pt x="0" y="74884"/>
                </a:moveTo>
                <a:lnTo>
                  <a:pt x="112326" y="7488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 txBox="1"/>
          <p:nvPr/>
        </p:nvSpPr>
        <p:spPr>
          <a:xfrm>
            <a:off x="11091842" y="11283505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79" name="object 3479"/>
          <p:cNvGrpSpPr/>
          <p:nvPr/>
        </p:nvGrpSpPr>
        <p:grpSpPr>
          <a:xfrm>
            <a:off x="10589535" y="9945596"/>
            <a:ext cx="623570" cy="1453515"/>
            <a:chOff x="10589535" y="9945596"/>
            <a:chExt cx="623570" cy="1453515"/>
          </a:xfrm>
        </p:grpSpPr>
        <p:sp>
          <p:nvSpPr>
            <p:cNvPr id="3480" name="object 3480"/>
            <p:cNvSpPr/>
            <p:nvPr/>
          </p:nvSpPr>
          <p:spPr>
            <a:xfrm>
              <a:off x="11100768" y="1135341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1100769" y="1135341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1168569" y="1135341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1168569" y="1135341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0591757" y="9947818"/>
              <a:ext cx="113664" cy="72390"/>
            </a:xfrm>
            <a:custGeom>
              <a:avLst/>
              <a:gdLst/>
              <a:ahLst/>
              <a:cxnLst/>
              <a:rect l="l" t="t" r="r" b="b"/>
              <a:pathLst>
                <a:path w="113665" h="72390">
                  <a:moveTo>
                    <a:pt x="23274" y="0"/>
                  </a:moveTo>
                  <a:lnTo>
                    <a:pt x="23274" y="71848"/>
                  </a:lnTo>
                </a:path>
                <a:path w="113665" h="72390">
                  <a:moveTo>
                    <a:pt x="90063" y="0"/>
                  </a:moveTo>
                  <a:lnTo>
                    <a:pt x="90063" y="71848"/>
                  </a:lnTo>
                </a:path>
                <a:path w="113665" h="72390">
                  <a:moveTo>
                    <a:pt x="0" y="49585"/>
                  </a:moveTo>
                  <a:lnTo>
                    <a:pt x="113338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5" name="object 3485"/>
          <p:cNvSpPr txBox="1"/>
          <p:nvPr/>
        </p:nvSpPr>
        <p:spPr>
          <a:xfrm>
            <a:off x="10585867" y="990624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86" name="object 3486"/>
          <p:cNvGrpSpPr/>
          <p:nvPr/>
        </p:nvGrpSpPr>
        <p:grpSpPr>
          <a:xfrm>
            <a:off x="10525782" y="9841365"/>
            <a:ext cx="178435" cy="178435"/>
            <a:chOff x="10525782" y="9841365"/>
            <a:chExt cx="178435" cy="178435"/>
          </a:xfrm>
        </p:grpSpPr>
        <p:sp>
          <p:nvSpPr>
            <p:cNvPr id="3487" name="object 3487"/>
            <p:cNvSpPr/>
            <p:nvPr/>
          </p:nvSpPr>
          <p:spPr>
            <a:xfrm>
              <a:off x="10591757" y="997514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0591757" y="997514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0659558" y="997514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0659558" y="997514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0528004" y="9843587"/>
              <a:ext cx="73025" cy="113664"/>
            </a:xfrm>
            <a:custGeom>
              <a:avLst/>
              <a:gdLst/>
              <a:ahLst/>
              <a:cxnLst/>
              <a:rect l="l" t="t" r="r" b="b"/>
              <a:pathLst>
                <a:path w="73025" h="113665">
                  <a:moveTo>
                    <a:pt x="72860" y="23274"/>
                  </a:moveTo>
                  <a:lnTo>
                    <a:pt x="0" y="23274"/>
                  </a:lnTo>
                </a:path>
                <a:path w="73025" h="113665">
                  <a:moveTo>
                    <a:pt x="72860" y="90063"/>
                  </a:moveTo>
                  <a:lnTo>
                    <a:pt x="0" y="90063"/>
                  </a:lnTo>
                </a:path>
                <a:path w="73025" h="113665">
                  <a:moveTo>
                    <a:pt x="22262" y="0"/>
                  </a:moveTo>
                  <a:lnTo>
                    <a:pt x="22262" y="11333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92" name="object 3492"/>
          <p:cNvSpPr txBox="1"/>
          <p:nvPr/>
        </p:nvSpPr>
        <p:spPr>
          <a:xfrm>
            <a:off x="10467585" y="983934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493" name="object 3493"/>
          <p:cNvGrpSpPr/>
          <p:nvPr/>
        </p:nvGrpSpPr>
        <p:grpSpPr>
          <a:xfrm>
            <a:off x="10528004" y="9776600"/>
            <a:ext cx="1842135" cy="194945"/>
            <a:chOff x="10528004" y="9776600"/>
            <a:chExt cx="1842135" cy="194945"/>
          </a:xfrm>
        </p:grpSpPr>
        <p:sp>
          <p:nvSpPr>
            <p:cNvPr id="3494" name="object 3494"/>
            <p:cNvSpPr/>
            <p:nvPr/>
          </p:nvSpPr>
          <p:spPr>
            <a:xfrm>
              <a:off x="10528004" y="984358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1490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0528005" y="984358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45537"/>
                  </a:moveTo>
                  <a:lnTo>
                    <a:pt x="45537" y="41490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720" h="45720">
                  <a:moveTo>
                    <a:pt x="45537" y="41490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5537" y="4149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0528004" y="991138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0528005" y="991138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1658354" y="9778822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22262" y="67800"/>
                  </a:moveTo>
                  <a:lnTo>
                    <a:pt x="22262" y="140661"/>
                  </a:lnTo>
                </a:path>
                <a:path w="190500" h="190500">
                  <a:moveTo>
                    <a:pt x="123458" y="0"/>
                  </a:moveTo>
                  <a:lnTo>
                    <a:pt x="123458" y="140661"/>
                  </a:lnTo>
                </a:path>
                <a:path w="190500" h="190500">
                  <a:moveTo>
                    <a:pt x="0" y="118398"/>
                  </a:moveTo>
                  <a:lnTo>
                    <a:pt x="146732" y="118398"/>
                  </a:lnTo>
                </a:path>
                <a:path w="190500" h="190500">
                  <a:moveTo>
                    <a:pt x="72860" y="118398"/>
                  </a:moveTo>
                  <a:lnTo>
                    <a:pt x="64764" y="190246"/>
                  </a:lnTo>
                  <a:lnTo>
                    <a:pt x="190246" y="1902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1658354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1658354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1759549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1759549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1759549" y="9778822"/>
              <a:ext cx="608330" cy="140970"/>
            </a:xfrm>
            <a:custGeom>
              <a:avLst/>
              <a:gdLst/>
              <a:ahLst/>
              <a:cxnLst/>
              <a:rect l="l" t="t" r="r" b="b"/>
              <a:pathLst>
                <a:path w="608329" h="140970">
                  <a:moveTo>
                    <a:pt x="22262" y="62740"/>
                  </a:moveTo>
                  <a:lnTo>
                    <a:pt x="22262" y="140661"/>
                  </a:lnTo>
                </a:path>
                <a:path w="608329" h="140970">
                  <a:moveTo>
                    <a:pt x="585919" y="0"/>
                  </a:moveTo>
                  <a:lnTo>
                    <a:pt x="585919" y="140661"/>
                  </a:lnTo>
                </a:path>
                <a:path w="608329" h="140970">
                  <a:moveTo>
                    <a:pt x="0" y="118398"/>
                  </a:moveTo>
                  <a:lnTo>
                    <a:pt x="608182" y="11839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1759549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1759549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2323206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2323206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08" name="object 3508"/>
          <p:cNvSpPr txBox="1"/>
          <p:nvPr/>
        </p:nvSpPr>
        <p:spPr>
          <a:xfrm>
            <a:off x="11977299" y="9799985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2500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509" name="object 3509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2323205" y="10032822"/>
            <a:ext cx="180127" cy="125482"/>
          </a:xfrm>
          <a:prstGeom prst="rect">
            <a:avLst/>
          </a:prstGeom>
        </p:spPr>
      </p:pic>
      <p:sp>
        <p:nvSpPr>
          <p:cNvPr id="3510" name="object 3510"/>
          <p:cNvSpPr txBox="1"/>
          <p:nvPr/>
        </p:nvSpPr>
        <p:spPr>
          <a:xfrm>
            <a:off x="12342614" y="10039818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511" name="object 3511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13021451" y="10156280"/>
            <a:ext cx="180127" cy="126494"/>
          </a:xfrm>
          <a:prstGeom prst="rect">
            <a:avLst/>
          </a:prstGeom>
        </p:spPr>
      </p:pic>
      <p:sp>
        <p:nvSpPr>
          <p:cNvPr id="3512" name="object 3512"/>
          <p:cNvSpPr txBox="1"/>
          <p:nvPr/>
        </p:nvSpPr>
        <p:spPr>
          <a:xfrm>
            <a:off x="13040861" y="10163275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513" name="object 3513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13021451" y="10997212"/>
            <a:ext cx="180127" cy="125482"/>
          </a:xfrm>
          <a:prstGeom prst="rect">
            <a:avLst/>
          </a:prstGeom>
        </p:spPr>
      </p:pic>
      <p:sp>
        <p:nvSpPr>
          <p:cNvPr id="3514" name="object 3514"/>
          <p:cNvSpPr txBox="1"/>
          <p:nvPr/>
        </p:nvSpPr>
        <p:spPr>
          <a:xfrm>
            <a:off x="13040861" y="11004207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515" name="object 3515"/>
          <p:cNvPicPr/>
          <p:nvPr/>
        </p:nvPicPr>
        <p:blipFill>
          <a:blip r:embed="rId61" cstate="print"/>
          <a:stretch>
            <a:fillRect/>
          </a:stretch>
        </p:blipFill>
        <p:spPr>
          <a:xfrm>
            <a:off x="13021451" y="9313325"/>
            <a:ext cx="180127" cy="126494"/>
          </a:xfrm>
          <a:prstGeom prst="rect">
            <a:avLst/>
          </a:prstGeom>
        </p:spPr>
      </p:pic>
      <p:sp>
        <p:nvSpPr>
          <p:cNvPr id="3516" name="object 3516"/>
          <p:cNvSpPr txBox="1"/>
          <p:nvPr/>
        </p:nvSpPr>
        <p:spPr>
          <a:xfrm>
            <a:off x="13040861" y="9321332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517" name="object 3517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13021451" y="8315541"/>
            <a:ext cx="180127" cy="125482"/>
          </a:xfrm>
          <a:prstGeom prst="rect">
            <a:avLst/>
          </a:prstGeom>
        </p:spPr>
      </p:pic>
      <p:sp>
        <p:nvSpPr>
          <p:cNvPr id="3518" name="object 3518"/>
          <p:cNvSpPr txBox="1"/>
          <p:nvPr/>
        </p:nvSpPr>
        <p:spPr>
          <a:xfrm>
            <a:off x="13040861" y="8322536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519" name="object 3519"/>
          <p:cNvSpPr/>
          <p:nvPr/>
        </p:nvSpPr>
        <p:spPr>
          <a:xfrm>
            <a:off x="12222011" y="8078744"/>
            <a:ext cx="157480" cy="127000"/>
          </a:xfrm>
          <a:custGeom>
            <a:avLst/>
            <a:gdLst/>
            <a:ahLst/>
            <a:cxnLst/>
            <a:rect l="l" t="t" r="r" b="b"/>
            <a:pathLst>
              <a:path w="157479" h="127000">
                <a:moveTo>
                  <a:pt x="22262" y="0"/>
                </a:moveTo>
                <a:lnTo>
                  <a:pt x="22262" y="126493"/>
                </a:lnTo>
              </a:path>
              <a:path w="157479" h="127000">
                <a:moveTo>
                  <a:pt x="134589" y="0"/>
                </a:moveTo>
                <a:lnTo>
                  <a:pt x="134589" y="126493"/>
                </a:lnTo>
              </a:path>
              <a:path w="157479" h="127000">
                <a:moveTo>
                  <a:pt x="0" y="103219"/>
                </a:moveTo>
                <a:lnTo>
                  <a:pt x="156852" y="10321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 txBox="1"/>
          <p:nvPr/>
        </p:nvSpPr>
        <p:spPr>
          <a:xfrm>
            <a:off x="12209036" y="8085739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521" name="object 3521"/>
          <p:cNvGrpSpPr/>
          <p:nvPr/>
        </p:nvGrpSpPr>
        <p:grpSpPr>
          <a:xfrm>
            <a:off x="10723310" y="8045350"/>
            <a:ext cx="1656080" cy="159385"/>
            <a:chOff x="10723310" y="8045350"/>
            <a:chExt cx="1656080" cy="159385"/>
          </a:xfrm>
        </p:grpSpPr>
        <p:sp>
          <p:nvSpPr>
            <p:cNvPr id="3522" name="object 3522"/>
            <p:cNvSpPr/>
            <p:nvPr/>
          </p:nvSpPr>
          <p:spPr>
            <a:xfrm>
              <a:off x="12222010" y="815970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2222010" y="815970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2334337" y="815970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2334337" y="815970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26" name="object 352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723310" y="8045350"/>
              <a:ext cx="180127" cy="115362"/>
            </a:xfrm>
            <a:prstGeom prst="rect">
              <a:avLst/>
            </a:prstGeom>
          </p:spPr>
        </p:pic>
      </p:grpSp>
      <p:sp>
        <p:nvSpPr>
          <p:cNvPr id="3527" name="object 3527"/>
          <p:cNvSpPr txBox="1"/>
          <p:nvPr/>
        </p:nvSpPr>
        <p:spPr>
          <a:xfrm>
            <a:off x="10742719" y="8042226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528" name="object 3528"/>
          <p:cNvGrpSpPr/>
          <p:nvPr/>
        </p:nvGrpSpPr>
        <p:grpSpPr>
          <a:xfrm>
            <a:off x="9557344" y="7817462"/>
            <a:ext cx="774065" cy="137160"/>
            <a:chOff x="9557344" y="7817462"/>
            <a:chExt cx="774065" cy="137160"/>
          </a:xfrm>
        </p:grpSpPr>
        <p:sp>
          <p:nvSpPr>
            <p:cNvPr id="3529" name="object 3529"/>
            <p:cNvSpPr/>
            <p:nvPr/>
          </p:nvSpPr>
          <p:spPr>
            <a:xfrm>
              <a:off x="10058459" y="7819684"/>
              <a:ext cx="236220" cy="132715"/>
            </a:xfrm>
            <a:custGeom>
              <a:avLst/>
              <a:gdLst/>
              <a:ahLst/>
              <a:cxnLst/>
              <a:rect l="l" t="t" r="r" b="b"/>
              <a:pathLst>
                <a:path w="236220" h="132715">
                  <a:moveTo>
                    <a:pt x="22262" y="7083"/>
                  </a:moveTo>
                  <a:lnTo>
                    <a:pt x="22262" y="132565"/>
                  </a:lnTo>
                </a:path>
                <a:path w="236220" h="132715">
                  <a:moveTo>
                    <a:pt x="213521" y="0"/>
                  </a:moveTo>
                  <a:lnTo>
                    <a:pt x="213521" y="132565"/>
                  </a:lnTo>
                </a:path>
                <a:path w="236220" h="132715">
                  <a:moveTo>
                    <a:pt x="0" y="110302"/>
                  </a:moveTo>
                  <a:lnTo>
                    <a:pt x="235784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0058458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0058459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0249717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0249717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0249717" y="7819684"/>
              <a:ext cx="79375" cy="132715"/>
            </a:xfrm>
            <a:custGeom>
              <a:avLst/>
              <a:gdLst/>
              <a:ahLst/>
              <a:cxnLst/>
              <a:rect l="l" t="t" r="r" b="b"/>
              <a:pathLst>
                <a:path w="79375" h="132715">
                  <a:moveTo>
                    <a:pt x="22262" y="0"/>
                  </a:moveTo>
                  <a:lnTo>
                    <a:pt x="22262" y="132565"/>
                  </a:lnTo>
                </a:path>
                <a:path w="79375" h="132715">
                  <a:moveTo>
                    <a:pt x="56669" y="1011"/>
                  </a:moveTo>
                  <a:lnTo>
                    <a:pt x="56669" y="132565"/>
                  </a:lnTo>
                </a:path>
                <a:path w="79375" h="132715">
                  <a:moveTo>
                    <a:pt x="0" y="110302"/>
                  </a:moveTo>
                  <a:lnTo>
                    <a:pt x="78932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0249717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0249717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0283111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0283112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9559567" y="7819684"/>
              <a:ext cx="543560" cy="132715"/>
            </a:xfrm>
            <a:custGeom>
              <a:avLst/>
              <a:gdLst/>
              <a:ahLst/>
              <a:cxnLst/>
              <a:rect l="l" t="t" r="r" b="b"/>
              <a:pathLst>
                <a:path w="543559" h="132715">
                  <a:moveTo>
                    <a:pt x="23274" y="0"/>
                  </a:moveTo>
                  <a:lnTo>
                    <a:pt x="23274" y="132565"/>
                  </a:lnTo>
                </a:path>
                <a:path w="543559" h="132715">
                  <a:moveTo>
                    <a:pt x="521154" y="0"/>
                  </a:moveTo>
                  <a:lnTo>
                    <a:pt x="521154" y="132565"/>
                  </a:lnTo>
                </a:path>
                <a:path w="543559" h="132715">
                  <a:moveTo>
                    <a:pt x="0" y="110302"/>
                  </a:moveTo>
                  <a:lnTo>
                    <a:pt x="543417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956057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956057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005845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005845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44" name="object 3544"/>
          <p:cNvSpPr txBox="1"/>
          <p:nvPr/>
        </p:nvSpPr>
        <p:spPr>
          <a:xfrm>
            <a:off x="9749994" y="783376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2210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545" name="object 3545"/>
          <p:cNvGrpSpPr/>
          <p:nvPr/>
        </p:nvGrpSpPr>
        <p:grpSpPr>
          <a:xfrm>
            <a:off x="9174826" y="7817462"/>
            <a:ext cx="433070" cy="137160"/>
            <a:chOff x="9174826" y="7817462"/>
            <a:chExt cx="433070" cy="137160"/>
          </a:xfrm>
        </p:grpSpPr>
        <p:sp>
          <p:nvSpPr>
            <p:cNvPr id="3546" name="object 3546"/>
            <p:cNvSpPr/>
            <p:nvPr/>
          </p:nvSpPr>
          <p:spPr>
            <a:xfrm>
              <a:off x="9177049" y="7819684"/>
              <a:ext cx="428625" cy="132715"/>
            </a:xfrm>
            <a:custGeom>
              <a:avLst/>
              <a:gdLst/>
              <a:ahLst/>
              <a:cxnLst/>
              <a:rect l="l" t="t" r="r" b="b"/>
              <a:pathLst>
                <a:path w="428625" h="132715">
                  <a:moveTo>
                    <a:pt x="22262" y="0"/>
                  </a:moveTo>
                  <a:lnTo>
                    <a:pt x="22262" y="132565"/>
                  </a:lnTo>
                </a:path>
                <a:path w="428625" h="132715">
                  <a:moveTo>
                    <a:pt x="405792" y="0"/>
                  </a:moveTo>
                  <a:lnTo>
                    <a:pt x="405792" y="132565"/>
                  </a:lnTo>
                </a:path>
                <a:path w="428625" h="132715">
                  <a:moveTo>
                    <a:pt x="0" y="110302"/>
                  </a:moveTo>
                  <a:lnTo>
                    <a:pt x="428055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917704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917704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956057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956057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51" name="object 3551"/>
          <p:cNvSpPr txBox="1"/>
          <p:nvPr/>
        </p:nvSpPr>
        <p:spPr>
          <a:xfrm>
            <a:off x="9309796" y="7773047"/>
            <a:ext cx="161290" cy="1733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6510">
              <a:lnSpc>
                <a:spcPts val="57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70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552" name="object 3552"/>
          <p:cNvGrpSpPr/>
          <p:nvPr/>
        </p:nvGrpSpPr>
        <p:grpSpPr>
          <a:xfrm>
            <a:off x="8230676" y="7792163"/>
            <a:ext cx="993140" cy="162560"/>
            <a:chOff x="8230676" y="7792163"/>
            <a:chExt cx="993140" cy="162560"/>
          </a:xfrm>
        </p:grpSpPr>
        <p:sp>
          <p:nvSpPr>
            <p:cNvPr id="3553" name="object 3553"/>
            <p:cNvSpPr/>
            <p:nvPr/>
          </p:nvSpPr>
          <p:spPr>
            <a:xfrm>
              <a:off x="8828938" y="7799446"/>
              <a:ext cx="393065" cy="153035"/>
            </a:xfrm>
            <a:custGeom>
              <a:avLst/>
              <a:gdLst/>
              <a:ahLst/>
              <a:cxnLst/>
              <a:rect l="l" t="t" r="r" b="b"/>
              <a:pathLst>
                <a:path w="393065" h="153034">
                  <a:moveTo>
                    <a:pt x="22262" y="0"/>
                  </a:moveTo>
                  <a:lnTo>
                    <a:pt x="22262" y="152804"/>
                  </a:lnTo>
                </a:path>
                <a:path w="393065" h="153034">
                  <a:moveTo>
                    <a:pt x="370374" y="20239"/>
                  </a:moveTo>
                  <a:lnTo>
                    <a:pt x="370374" y="152804"/>
                  </a:lnTo>
                </a:path>
                <a:path w="393065" h="153034">
                  <a:moveTo>
                    <a:pt x="0" y="130541"/>
                  </a:moveTo>
                  <a:lnTo>
                    <a:pt x="392637" y="13054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8828938" y="79077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882893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9177049" y="79077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917704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8732803" y="7819685"/>
              <a:ext cx="140970" cy="132715"/>
            </a:xfrm>
            <a:custGeom>
              <a:avLst/>
              <a:gdLst/>
              <a:ahLst/>
              <a:cxnLst/>
              <a:rect l="l" t="t" r="r" b="b"/>
              <a:pathLst>
                <a:path w="140970" h="132715">
                  <a:moveTo>
                    <a:pt x="22262" y="0"/>
                  </a:moveTo>
                  <a:lnTo>
                    <a:pt x="22262" y="132565"/>
                  </a:lnTo>
                </a:path>
                <a:path w="140970" h="132715">
                  <a:moveTo>
                    <a:pt x="118398" y="11131"/>
                  </a:moveTo>
                  <a:lnTo>
                    <a:pt x="118398" y="132565"/>
                  </a:lnTo>
                </a:path>
                <a:path w="140970" h="132715">
                  <a:moveTo>
                    <a:pt x="0" y="110302"/>
                  </a:moveTo>
                  <a:lnTo>
                    <a:pt x="140661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8732802" y="790772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8732803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8828938" y="79077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882893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8541544" y="7819685"/>
              <a:ext cx="236854" cy="132715"/>
            </a:xfrm>
            <a:custGeom>
              <a:avLst/>
              <a:gdLst/>
              <a:ahLst/>
              <a:cxnLst/>
              <a:rect l="l" t="t" r="r" b="b"/>
              <a:pathLst>
                <a:path w="236854" h="132715">
                  <a:moveTo>
                    <a:pt x="22262" y="0"/>
                  </a:moveTo>
                  <a:lnTo>
                    <a:pt x="22262" y="132565"/>
                  </a:lnTo>
                </a:path>
                <a:path w="236854" h="132715">
                  <a:moveTo>
                    <a:pt x="213521" y="0"/>
                  </a:moveTo>
                  <a:lnTo>
                    <a:pt x="213521" y="132565"/>
                  </a:lnTo>
                </a:path>
                <a:path w="236854" h="132715">
                  <a:moveTo>
                    <a:pt x="0" y="110302"/>
                  </a:moveTo>
                  <a:lnTo>
                    <a:pt x="236796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8541544" y="79077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8541544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8732802" y="790772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8732803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8232899" y="7794386"/>
              <a:ext cx="353695" cy="158115"/>
            </a:xfrm>
            <a:custGeom>
              <a:avLst/>
              <a:gdLst/>
              <a:ahLst/>
              <a:cxnLst/>
              <a:rect l="l" t="t" r="r" b="b"/>
              <a:pathLst>
                <a:path w="353695" h="158115">
                  <a:moveTo>
                    <a:pt x="22262" y="0"/>
                  </a:moveTo>
                  <a:lnTo>
                    <a:pt x="22262" y="157864"/>
                  </a:lnTo>
                </a:path>
                <a:path w="353695" h="158115">
                  <a:moveTo>
                    <a:pt x="330908" y="25298"/>
                  </a:moveTo>
                  <a:lnTo>
                    <a:pt x="330908" y="157864"/>
                  </a:lnTo>
                </a:path>
                <a:path w="353695" h="158115">
                  <a:moveTo>
                    <a:pt x="0" y="135601"/>
                  </a:moveTo>
                  <a:lnTo>
                    <a:pt x="353171" y="13560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8232898" y="79077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823289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8541544" y="79077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8541544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73" name="object 3573"/>
          <p:cNvSpPr txBox="1"/>
          <p:nvPr/>
        </p:nvSpPr>
        <p:spPr>
          <a:xfrm>
            <a:off x="8328203" y="7833763"/>
            <a:ext cx="77914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1370</a:t>
            </a:r>
            <a:r>
              <a:rPr sz="550" i="1" spc="245" dirty="0">
                <a:latin typeface="ISOCPEUR"/>
                <a:cs typeface="ISOCPEUR"/>
              </a:rPr>
              <a:t>  </a:t>
            </a:r>
            <a:r>
              <a:rPr sz="550" i="1" spc="-25" dirty="0">
                <a:latin typeface="ISOCPEUR"/>
                <a:cs typeface="ISOCPEUR"/>
              </a:rPr>
              <a:t>850</a:t>
            </a:r>
            <a:r>
              <a:rPr sz="550" i="1" spc="-16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425</a:t>
            </a:r>
            <a:r>
              <a:rPr sz="550" i="1" spc="204" dirty="0">
                <a:latin typeface="ISOCPEUR"/>
                <a:cs typeface="ISOCPEUR"/>
              </a:rPr>
              <a:t>  </a:t>
            </a:r>
            <a:r>
              <a:rPr sz="550" i="1" spc="-20" dirty="0">
                <a:latin typeface="ISOCPEUR"/>
                <a:cs typeface="ISOCPEUR"/>
              </a:rPr>
              <a:t>1545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574" name="object 3574"/>
          <p:cNvGrpSpPr/>
          <p:nvPr/>
        </p:nvGrpSpPr>
        <p:grpSpPr>
          <a:xfrm>
            <a:off x="10280890" y="7799247"/>
            <a:ext cx="489584" cy="155575"/>
            <a:chOff x="10280890" y="7799247"/>
            <a:chExt cx="489584" cy="155575"/>
          </a:xfrm>
        </p:grpSpPr>
        <p:sp>
          <p:nvSpPr>
            <p:cNvPr id="3575" name="object 3575"/>
            <p:cNvSpPr/>
            <p:nvPr/>
          </p:nvSpPr>
          <p:spPr>
            <a:xfrm>
              <a:off x="10283112" y="7801469"/>
              <a:ext cx="485140" cy="151130"/>
            </a:xfrm>
            <a:custGeom>
              <a:avLst/>
              <a:gdLst/>
              <a:ahLst/>
              <a:cxnLst/>
              <a:rect l="l" t="t" r="r" b="b"/>
              <a:pathLst>
                <a:path w="485140" h="151129">
                  <a:moveTo>
                    <a:pt x="23274" y="114350"/>
                  </a:moveTo>
                  <a:lnTo>
                    <a:pt x="23274" y="105242"/>
                  </a:lnTo>
                </a:path>
                <a:path w="485140" h="151129">
                  <a:moveTo>
                    <a:pt x="462461" y="0"/>
                  </a:moveTo>
                  <a:lnTo>
                    <a:pt x="462461" y="150780"/>
                  </a:lnTo>
                </a:path>
                <a:path w="485140" h="151129">
                  <a:moveTo>
                    <a:pt x="0" y="128517"/>
                  </a:moveTo>
                  <a:lnTo>
                    <a:pt x="484724" y="1285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0283112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0283112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1490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14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0723311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0723311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80" name="object 3580"/>
          <p:cNvSpPr txBox="1"/>
          <p:nvPr/>
        </p:nvSpPr>
        <p:spPr>
          <a:xfrm>
            <a:off x="10104177" y="7833763"/>
            <a:ext cx="50165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845</a:t>
            </a:r>
            <a:r>
              <a:rPr sz="550" i="1" spc="90" dirty="0">
                <a:latin typeface="ISOCPEUR"/>
                <a:cs typeface="ISOCPEUR"/>
              </a:rPr>
              <a:t> </a:t>
            </a:r>
            <a:r>
              <a:rPr sz="825" i="1" baseline="5050" dirty="0">
                <a:latin typeface="ISOCPEUR"/>
                <a:cs typeface="ISOCPEUR"/>
              </a:rPr>
              <a:t>150</a:t>
            </a:r>
            <a:r>
              <a:rPr sz="825" i="1" spc="457" baseline="5050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581" name="object 3581"/>
          <p:cNvGrpSpPr/>
          <p:nvPr/>
        </p:nvGrpSpPr>
        <p:grpSpPr>
          <a:xfrm>
            <a:off x="9233520" y="8396299"/>
            <a:ext cx="184785" cy="120014"/>
            <a:chOff x="9233520" y="8396299"/>
            <a:chExt cx="184785" cy="120014"/>
          </a:xfrm>
        </p:grpSpPr>
        <p:sp>
          <p:nvSpPr>
            <p:cNvPr id="3582" name="object 3582"/>
            <p:cNvSpPr/>
            <p:nvPr/>
          </p:nvSpPr>
          <p:spPr>
            <a:xfrm>
              <a:off x="9235742" y="8398521"/>
              <a:ext cx="180340" cy="115570"/>
            </a:xfrm>
            <a:custGeom>
              <a:avLst/>
              <a:gdLst/>
              <a:ahLst/>
              <a:cxnLst/>
              <a:rect l="l" t="t" r="r" b="b"/>
              <a:pathLst>
                <a:path w="180340" h="115570">
                  <a:moveTo>
                    <a:pt x="22262" y="115362"/>
                  </a:moveTo>
                  <a:lnTo>
                    <a:pt x="22262" y="0"/>
                  </a:lnTo>
                </a:path>
                <a:path w="180340" h="115570">
                  <a:moveTo>
                    <a:pt x="157864" y="115362"/>
                  </a:moveTo>
                  <a:lnTo>
                    <a:pt x="157864" y="0"/>
                  </a:lnTo>
                </a:path>
                <a:path w="180340" h="115570">
                  <a:moveTo>
                    <a:pt x="0" y="22262"/>
                  </a:moveTo>
                  <a:lnTo>
                    <a:pt x="180127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9235742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9235742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9371343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9371344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87" name="object 3587"/>
          <p:cNvSpPr txBox="1"/>
          <p:nvPr/>
        </p:nvSpPr>
        <p:spPr>
          <a:xfrm>
            <a:off x="9255150" y="83245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588" name="object 3588"/>
          <p:cNvGrpSpPr/>
          <p:nvPr/>
        </p:nvGrpSpPr>
        <p:grpSpPr>
          <a:xfrm>
            <a:off x="8602062" y="8396299"/>
            <a:ext cx="1670050" cy="120014"/>
            <a:chOff x="8602062" y="8396299"/>
            <a:chExt cx="1670050" cy="120014"/>
          </a:xfrm>
        </p:grpSpPr>
        <p:sp>
          <p:nvSpPr>
            <p:cNvPr id="3589" name="object 3589"/>
            <p:cNvSpPr/>
            <p:nvPr/>
          </p:nvSpPr>
          <p:spPr>
            <a:xfrm>
              <a:off x="8604285" y="8398521"/>
              <a:ext cx="180340" cy="115570"/>
            </a:xfrm>
            <a:custGeom>
              <a:avLst/>
              <a:gdLst/>
              <a:ahLst/>
              <a:cxnLst/>
              <a:rect l="l" t="t" r="r" b="b"/>
              <a:pathLst>
                <a:path w="180340" h="115570">
                  <a:moveTo>
                    <a:pt x="22262" y="115362"/>
                  </a:moveTo>
                  <a:lnTo>
                    <a:pt x="22262" y="0"/>
                  </a:lnTo>
                </a:path>
                <a:path w="180340" h="115570">
                  <a:moveTo>
                    <a:pt x="157864" y="115362"/>
                  </a:moveTo>
                  <a:lnTo>
                    <a:pt x="157864" y="0"/>
                  </a:lnTo>
                </a:path>
                <a:path w="180340" h="115570">
                  <a:moveTo>
                    <a:pt x="0" y="22262"/>
                  </a:moveTo>
                  <a:lnTo>
                    <a:pt x="180127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8604284" y="839852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8604285" y="839852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8739886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8739886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94" name="object 359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091853" y="8398521"/>
              <a:ext cx="180127" cy="115362"/>
            </a:xfrm>
            <a:prstGeom prst="rect">
              <a:avLst/>
            </a:prstGeom>
          </p:spPr>
        </p:pic>
      </p:grpSp>
      <p:sp>
        <p:nvSpPr>
          <p:cNvPr id="3595" name="object 3595"/>
          <p:cNvSpPr txBox="1"/>
          <p:nvPr/>
        </p:nvSpPr>
        <p:spPr>
          <a:xfrm>
            <a:off x="10111261" y="83245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596" name="object 3596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10723310" y="8398521"/>
            <a:ext cx="180127" cy="115362"/>
          </a:xfrm>
          <a:prstGeom prst="rect">
            <a:avLst/>
          </a:prstGeom>
        </p:spPr>
      </p:pic>
      <p:sp>
        <p:nvSpPr>
          <p:cNvPr id="3597" name="object 3597"/>
          <p:cNvSpPr txBox="1"/>
          <p:nvPr/>
        </p:nvSpPr>
        <p:spPr>
          <a:xfrm>
            <a:off x="10742719" y="83245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598" name="object 3598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11353756" y="8398521"/>
            <a:ext cx="180127" cy="115362"/>
          </a:xfrm>
          <a:prstGeom prst="rect">
            <a:avLst/>
          </a:prstGeom>
        </p:spPr>
      </p:pic>
      <p:sp>
        <p:nvSpPr>
          <p:cNvPr id="3599" name="object 3599"/>
          <p:cNvSpPr txBox="1"/>
          <p:nvPr/>
        </p:nvSpPr>
        <p:spPr>
          <a:xfrm>
            <a:off x="11373164" y="83245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600" name="object 3600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12323205" y="9505596"/>
            <a:ext cx="180127" cy="115362"/>
          </a:xfrm>
          <a:prstGeom prst="rect">
            <a:avLst/>
          </a:prstGeom>
        </p:spPr>
      </p:pic>
      <p:sp>
        <p:nvSpPr>
          <p:cNvPr id="3601" name="object 3601"/>
          <p:cNvSpPr txBox="1"/>
          <p:nvPr/>
        </p:nvSpPr>
        <p:spPr>
          <a:xfrm>
            <a:off x="12342614" y="9431635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602" name="object 3602"/>
          <p:cNvPicPr/>
          <p:nvPr/>
        </p:nvPicPr>
        <p:blipFill>
          <a:blip r:embed="rId67" cstate="print"/>
          <a:stretch>
            <a:fillRect/>
          </a:stretch>
        </p:blipFill>
        <p:spPr>
          <a:xfrm>
            <a:off x="11691748" y="10061157"/>
            <a:ext cx="180127" cy="115362"/>
          </a:xfrm>
          <a:prstGeom prst="rect">
            <a:avLst/>
          </a:prstGeom>
        </p:spPr>
      </p:pic>
      <p:sp>
        <p:nvSpPr>
          <p:cNvPr id="3603" name="object 3603"/>
          <p:cNvSpPr txBox="1"/>
          <p:nvPr/>
        </p:nvSpPr>
        <p:spPr>
          <a:xfrm>
            <a:off x="11712168" y="9845366"/>
            <a:ext cx="144780" cy="254635"/>
          </a:xfrm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L="13335">
              <a:lnSpc>
                <a:spcPct val="100000"/>
              </a:lnSpc>
              <a:spcBef>
                <a:spcPts val="335"/>
              </a:spcBef>
            </a:pPr>
            <a:r>
              <a:rPr sz="550" i="1" spc="-25" dirty="0">
                <a:latin typeface="ISOCPEUR"/>
                <a:cs typeface="ISOCPEUR"/>
              </a:rPr>
              <a:t>450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604" name="object 3604"/>
          <p:cNvPicPr/>
          <p:nvPr/>
        </p:nvPicPr>
        <p:blipFill>
          <a:blip r:embed="rId68" cstate="print"/>
          <a:stretch>
            <a:fillRect/>
          </a:stretch>
        </p:blipFill>
        <p:spPr>
          <a:xfrm>
            <a:off x="10216323" y="10107707"/>
            <a:ext cx="180127" cy="68812"/>
          </a:xfrm>
          <a:prstGeom prst="rect">
            <a:avLst/>
          </a:prstGeom>
        </p:spPr>
      </p:pic>
      <p:sp>
        <p:nvSpPr>
          <p:cNvPr id="3605" name="object 3605"/>
          <p:cNvSpPr txBox="1"/>
          <p:nvPr/>
        </p:nvSpPr>
        <p:spPr>
          <a:xfrm>
            <a:off x="10235731" y="10033746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06" name="object 3606"/>
          <p:cNvGrpSpPr/>
          <p:nvPr/>
        </p:nvGrpSpPr>
        <p:grpSpPr>
          <a:xfrm>
            <a:off x="8737664" y="8396299"/>
            <a:ext cx="544830" cy="120014"/>
            <a:chOff x="8737664" y="8396299"/>
            <a:chExt cx="544830" cy="120014"/>
          </a:xfrm>
        </p:grpSpPr>
        <p:sp>
          <p:nvSpPr>
            <p:cNvPr id="3607" name="object 3607"/>
            <p:cNvSpPr/>
            <p:nvPr/>
          </p:nvSpPr>
          <p:spPr>
            <a:xfrm>
              <a:off x="8739886" y="8398521"/>
              <a:ext cx="133985" cy="115570"/>
            </a:xfrm>
            <a:custGeom>
              <a:avLst/>
              <a:gdLst/>
              <a:ahLst/>
              <a:cxnLst/>
              <a:rect l="l" t="t" r="r" b="b"/>
              <a:pathLst>
                <a:path w="133984" h="115570">
                  <a:moveTo>
                    <a:pt x="22262" y="115362"/>
                  </a:moveTo>
                  <a:lnTo>
                    <a:pt x="22262" y="0"/>
                  </a:lnTo>
                </a:path>
                <a:path w="133984" h="115570">
                  <a:moveTo>
                    <a:pt x="111314" y="115362"/>
                  </a:moveTo>
                  <a:lnTo>
                    <a:pt x="111314" y="0"/>
                  </a:lnTo>
                </a:path>
                <a:path w="133984" h="115570">
                  <a:moveTo>
                    <a:pt x="0" y="22262"/>
                  </a:moveTo>
                  <a:lnTo>
                    <a:pt x="133577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8739886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8739886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8828938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8828938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8828938" y="8398521"/>
              <a:ext cx="451484" cy="115570"/>
            </a:xfrm>
            <a:custGeom>
              <a:avLst/>
              <a:gdLst/>
              <a:ahLst/>
              <a:cxnLst/>
              <a:rect l="l" t="t" r="r" b="b"/>
              <a:pathLst>
                <a:path w="451484" h="115570">
                  <a:moveTo>
                    <a:pt x="22262" y="102207"/>
                  </a:moveTo>
                  <a:lnTo>
                    <a:pt x="22262" y="0"/>
                  </a:lnTo>
                </a:path>
                <a:path w="451484" h="115570">
                  <a:moveTo>
                    <a:pt x="429067" y="115362"/>
                  </a:moveTo>
                  <a:lnTo>
                    <a:pt x="429067" y="0"/>
                  </a:lnTo>
                </a:path>
                <a:path w="451484" h="115570">
                  <a:moveTo>
                    <a:pt x="0" y="22262"/>
                  </a:moveTo>
                  <a:lnTo>
                    <a:pt x="45133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8828938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8828938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9235742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9235742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17" name="object 3617"/>
          <p:cNvSpPr txBox="1"/>
          <p:nvPr/>
        </p:nvSpPr>
        <p:spPr>
          <a:xfrm>
            <a:off x="8586605" y="8324560"/>
            <a:ext cx="57277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20"/>
              </a:spcBef>
            </a:pPr>
            <a:r>
              <a:rPr sz="550" i="1" spc="-10" dirty="0">
                <a:latin typeface="ISOCPEUR"/>
                <a:cs typeface="ISOCPEUR"/>
              </a:rPr>
              <a:t>600</a:t>
            </a:r>
            <a:r>
              <a:rPr sz="550" i="1" spc="-20" dirty="0">
                <a:latin typeface="ISOCPEUR"/>
                <a:cs typeface="ISOCPEUR"/>
              </a:rPr>
              <a:t> </a:t>
            </a:r>
            <a:r>
              <a:rPr sz="825" i="1" baseline="10101" dirty="0">
                <a:latin typeface="ISOCPEUR"/>
                <a:cs typeface="ISOCPEUR"/>
              </a:rPr>
              <a:t>395</a:t>
            </a:r>
            <a:r>
              <a:rPr sz="825" i="1" spc="682" baseline="10101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1805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18" name="object 3618"/>
          <p:cNvGrpSpPr/>
          <p:nvPr/>
        </p:nvGrpSpPr>
        <p:grpSpPr>
          <a:xfrm>
            <a:off x="7687258" y="10800695"/>
            <a:ext cx="267970" cy="500380"/>
            <a:chOff x="7687258" y="10800695"/>
            <a:chExt cx="267970" cy="500380"/>
          </a:xfrm>
        </p:grpSpPr>
        <p:sp>
          <p:nvSpPr>
            <p:cNvPr id="3619" name="object 3619"/>
            <p:cNvSpPr/>
            <p:nvPr/>
          </p:nvSpPr>
          <p:spPr>
            <a:xfrm>
              <a:off x="7689481" y="10802917"/>
              <a:ext cx="263525" cy="495934"/>
            </a:xfrm>
            <a:custGeom>
              <a:avLst/>
              <a:gdLst/>
              <a:ahLst/>
              <a:cxnLst/>
              <a:rect l="l" t="t" r="r" b="b"/>
              <a:pathLst>
                <a:path w="263525" h="495934">
                  <a:moveTo>
                    <a:pt x="167983" y="22262"/>
                  </a:moveTo>
                  <a:lnTo>
                    <a:pt x="263107" y="22262"/>
                  </a:lnTo>
                </a:path>
                <a:path w="263525" h="495934">
                  <a:moveTo>
                    <a:pt x="0" y="473593"/>
                  </a:moveTo>
                  <a:lnTo>
                    <a:pt x="263107" y="473593"/>
                  </a:lnTo>
                </a:path>
                <a:path w="263525" h="495934">
                  <a:moveTo>
                    <a:pt x="240844" y="0"/>
                  </a:moveTo>
                  <a:lnTo>
                    <a:pt x="240844" y="4958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7908062" y="1080291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7908062" y="1080291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7908062" y="1125323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1490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7908062" y="1125323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  <a:path w="45084" h="45720">
                  <a:moveTo>
                    <a:pt x="0" y="5059"/>
                  </a:moveTo>
                  <a:lnTo>
                    <a:pt x="44525" y="41490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24" name="object 3624"/>
          <p:cNvSpPr txBox="1"/>
          <p:nvPr/>
        </p:nvSpPr>
        <p:spPr>
          <a:xfrm>
            <a:off x="7852702" y="10966524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2000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25" name="object 3625"/>
          <p:cNvGrpSpPr/>
          <p:nvPr/>
        </p:nvGrpSpPr>
        <p:grpSpPr>
          <a:xfrm>
            <a:off x="3858034" y="11310718"/>
            <a:ext cx="433070" cy="137160"/>
            <a:chOff x="3858034" y="11310718"/>
            <a:chExt cx="433070" cy="137160"/>
          </a:xfrm>
        </p:grpSpPr>
        <p:sp>
          <p:nvSpPr>
            <p:cNvPr id="3626" name="object 3626"/>
            <p:cNvSpPr/>
            <p:nvPr/>
          </p:nvSpPr>
          <p:spPr>
            <a:xfrm>
              <a:off x="3860257" y="11312941"/>
              <a:ext cx="428625" cy="132715"/>
            </a:xfrm>
            <a:custGeom>
              <a:avLst/>
              <a:gdLst/>
              <a:ahLst/>
              <a:cxnLst/>
              <a:rect l="l" t="t" r="r" b="b"/>
              <a:pathLst>
                <a:path w="428625" h="132715">
                  <a:moveTo>
                    <a:pt x="23274" y="0"/>
                  </a:moveTo>
                  <a:lnTo>
                    <a:pt x="23274" y="132565"/>
                  </a:lnTo>
                </a:path>
                <a:path w="428625" h="132715">
                  <a:moveTo>
                    <a:pt x="405792" y="0"/>
                  </a:moveTo>
                  <a:lnTo>
                    <a:pt x="405792" y="132565"/>
                  </a:lnTo>
                </a:path>
                <a:path w="428625" h="132715">
                  <a:moveTo>
                    <a:pt x="0" y="110302"/>
                  </a:moveTo>
                  <a:lnTo>
                    <a:pt x="428055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3860257" y="1139996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0"/>
                  </a:moveTo>
                  <a:lnTo>
                    <a:pt x="0" y="41490"/>
                  </a:lnTo>
                  <a:lnTo>
                    <a:pt x="5059" y="45537"/>
                  </a:lnTo>
                  <a:lnTo>
                    <a:pt x="41490" y="0"/>
                  </a:lnTo>
                  <a:close/>
                </a:path>
                <a:path w="45720" h="45720">
                  <a:moveTo>
                    <a:pt x="41490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3860257" y="1139996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1490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1490" y="0"/>
                  </a:moveTo>
                  <a:lnTo>
                    <a:pt x="5059" y="45537"/>
                  </a:lnTo>
                  <a:lnTo>
                    <a:pt x="0" y="41490"/>
                  </a:lnTo>
                  <a:lnTo>
                    <a:pt x="414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4243786" y="1139996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4243786" y="1139996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31" name="object 3631"/>
          <p:cNvSpPr txBox="1"/>
          <p:nvPr/>
        </p:nvSpPr>
        <p:spPr>
          <a:xfrm>
            <a:off x="3993003" y="11271362"/>
            <a:ext cx="161290" cy="16700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545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4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32" name="object 3632"/>
          <p:cNvGrpSpPr/>
          <p:nvPr/>
        </p:nvGrpSpPr>
        <p:grpSpPr>
          <a:xfrm>
            <a:off x="3816544" y="10913022"/>
            <a:ext cx="93980" cy="320675"/>
            <a:chOff x="3816544" y="10913022"/>
            <a:chExt cx="93980" cy="320675"/>
          </a:xfrm>
        </p:grpSpPr>
        <p:sp>
          <p:nvSpPr>
            <p:cNvPr id="3633" name="object 3633"/>
            <p:cNvSpPr/>
            <p:nvPr/>
          </p:nvSpPr>
          <p:spPr>
            <a:xfrm>
              <a:off x="3818767" y="10915244"/>
              <a:ext cx="89535" cy="316230"/>
            </a:xfrm>
            <a:custGeom>
              <a:avLst/>
              <a:gdLst/>
              <a:ahLst/>
              <a:cxnLst/>
              <a:rect l="l" t="t" r="r" b="b"/>
              <a:pathLst>
                <a:path w="89535" h="316229">
                  <a:moveTo>
                    <a:pt x="89051" y="23274"/>
                  </a:moveTo>
                  <a:lnTo>
                    <a:pt x="0" y="23274"/>
                  </a:lnTo>
                </a:path>
                <a:path w="89535" h="316229">
                  <a:moveTo>
                    <a:pt x="64764" y="293465"/>
                  </a:moveTo>
                  <a:lnTo>
                    <a:pt x="0" y="293465"/>
                  </a:lnTo>
                </a:path>
                <a:path w="89535" h="316229">
                  <a:moveTo>
                    <a:pt x="23274" y="0"/>
                  </a:moveTo>
                  <a:lnTo>
                    <a:pt x="23274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3818766" y="1091524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3818767" y="1091524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3818766" y="1118644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3818767" y="1118644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38" name="object 3638"/>
          <p:cNvSpPr txBox="1"/>
          <p:nvPr/>
        </p:nvSpPr>
        <p:spPr>
          <a:xfrm>
            <a:off x="3692571" y="10988787"/>
            <a:ext cx="166370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50" i="1" spc="-20" dirty="0">
                <a:latin typeface="ISOCPEUR"/>
                <a:cs typeface="ISOCPEUR"/>
              </a:rPr>
              <a:t>2000</a:t>
            </a:r>
            <a:endParaRPr sz="550">
              <a:latin typeface="ISOCPEUR"/>
              <a:cs typeface="ISOCPEUR"/>
            </a:endParaRPr>
          </a:p>
          <a:p>
            <a:pPr marL="16510">
              <a:lnSpc>
                <a:spcPts val="610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39" name="object 3639"/>
          <p:cNvGrpSpPr/>
          <p:nvPr/>
        </p:nvGrpSpPr>
        <p:grpSpPr>
          <a:xfrm>
            <a:off x="4567412" y="10222871"/>
            <a:ext cx="107950" cy="320675"/>
            <a:chOff x="4567412" y="10222871"/>
            <a:chExt cx="107950" cy="320675"/>
          </a:xfrm>
        </p:grpSpPr>
        <p:sp>
          <p:nvSpPr>
            <p:cNvPr id="3640" name="object 3640"/>
            <p:cNvSpPr/>
            <p:nvPr/>
          </p:nvSpPr>
          <p:spPr>
            <a:xfrm>
              <a:off x="4569635" y="10225093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2262"/>
                  </a:moveTo>
                  <a:lnTo>
                    <a:pt x="0" y="22262"/>
                  </a:lnTo>
                </a:path>
                <a:path w="103504" h="316229">
                  <a:moveTo>
                    <a:pt x="97147" y="292453"/>
                  </a:moveTo>
                  <a:lnTo>
                    <a:pt x="0" y="292453"/>
                  </a:lnTo>
                </a:path>
                <a:path w="103504" h="316229">
                  <a:moveTo>
                    <a:pt x="22262" y="0"/>
                  </a:moveTo>
                  <a:lnTo>
                    <a:pt x="22262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4569635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4569635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4569635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4569635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5" name="object 3645"/>
          <p:cNvSpPr txBox="1"/>
          <p:nvPr/>
        </p:nvSpPr>
        <p:spPr>
          <a:xfrm>
            <a:off x="4514275" y="103025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46" name="object 3646"/>
          <p:cNvGrpSpPr/>
          <p:nvPr/>
        </p:nvGrpSpPr>
        <p:grpSpPr>
          <a:xfrm>
            <a:off x="4860878" y="10054887"/>
            <a:ext cx="320675" cy="107950"/>
            <a:chOff x="4860878" y="10054887"/>
            <a:chExt cx="320675" cy="107950"/>
          </a:xfrm>
        </p:grpSpPr>
        <p:sp>
          <p:nvSpPr>
            <p:cNvPr id="3647" name="object 3647"/>
            <p:cNvSpPr/>
            <p:nvPr/>
          </p:nvSpPr>
          <p:spPr>
            <a:xfrm>
              <a:off x="4863100" y="1005710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93465" y="103219"/>
                  </a:moveTo>
                  <a:lnTo>
                    <a:pt x="293465" y="0"/>
                  </a:lnTo>
                </a:path>
                <a:path w="316229" h="103504">
                  <a:moveTo>
                    <a:pt x="23274" y="103219"/>
                  </a:moveTo>
                  <a:lnTo>
                    <a:pt x="23274" y="0"/>
                  </a:lnTo>
                </a:path>
                <a:path w="316229" h="103504">
                  <a:moveTo>
                    <a:pt x="315728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5134303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5134303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4863100" y="1005710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4863100" y="1005710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1490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14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52" name="object 3652"/>
          <p:cNvSpPr txBox="1"/>
          <p:nvPr/>
        </p:nvSpPr>
        <p:spPr>
          <a:xfrm>
            <a:off x="4939178" y="998314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53" name="object 3653"/>
          <p:cNvGrpSpPr/>
          <p:nvPr/>
        </p:nvGrpSpPr>
        <p:grpSpPr>
          <a:xfrm>
            <a:off x="3935955" y="9667309"/>
            <a:ext cx="107950" cy="320675"/>
            <a:chOff x="3935955" y="9667309"/>
            <a:chExt cx="107950" cy="320675"/>
          </a:xfrm>
        </p:grpSpPr>
        <p:sp>
          <p:nvSpPr>
            <p:cNvPr id="3654" name="object 3654"/>
            <p:cNvSpPr/>
            <p:nvPr/>
          </p:nvSpPr>
          <p:spPr>
            <a:xfrm>
              <a:off x="3938177" y="9669532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103219" y="22262"/>
                  </a:moveTo>
                  <a:lnTo>
                    <a:pt x="0" y="22262"/>
                  </a:lnTo>
                </a:path>
                <a:path w="103504" h="316229">
                  <a:moveTo>
                    <a:pt x="97147" y="292453"/>
                  </a:moveTo>
                  <a:lnTo>
                    <a:pt x="0" y="292453"/>
                  </a:lnTo>
                </a:path>
                <a:path w="103504" h="316229">
                  <a:moveTo>
                    <a:pt x="23274" y="0"/>
                  </a:moveTo>
                  <a:lnTo>
                    <a:pt x="23274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3938177" y="966953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3938177" y="966953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3938177" y="99397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3938177" y="99397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59" name="object 3659"/>
          <p:cNvSpPr txBox="1"/>
          <p:nvPr/>
        </p:nvSpPr>
        <p:spPr>
          <a:xfrm>
            <a:off x="3882818" y="974803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60" name="object 3660"/>
          <p:cNvGrpSpPr/>
          <p:nvPr/>
        </p:nvGrpSpPr>
        <p:grpSpPr>
          <a:xfrm>
            <a:off x="4678727" y="8952872"/>
            <a:ext cx="320675" cy="107950"/>
            <a:chOff x="4678727" y="8952872"/>
            <a:chExt cx="320675" cy="107950"/>
          </a:xfrm>
        </p:grpSpPr>
        <p:sp>
          <p:nvSpPr>
            <p:cNvPr id="3661" name="object 3661"/>
            <p:cNvSpPr/>
            <p:nvPr/>
          </p:nvSpPr>
          <p:spPr>
            <a:xfrm>
              <a:off x="4680949" y="8955094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92453" y="103219"/>
                  </a:moveTo>
                  <a:lnTo>
                    <a:pt x="292453" y="0"/>
                  </a:lnTo>
                </a:path>
                <a:path w="316229" h="103504">
                  <a:moveTo>
                    <a:pt x="22262" y="97147"/>
                  </a:moveTo>
                  <a:lnTo>
                    <a:pt x="22262" y="0"/>
                  </a:lnTo>
                </a:path>
                <a:path w="316229" h="103504">
                  <a:moveTo>
                    <a:pt x="315728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4951140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4951140" y="89550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4680949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4680949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66" name="object 3666"/>
          <p:cNvSpPr txBox="1"/>
          <p:nvPr/>
        </p:nvSpPr>
        <p:spPr>
          <a:xfrm>
            <a:off x="4757027" y="888113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67" name="object 3667"/>
          <p:cNvGrpSpPr/>
          <p:nvPr/>
        </p:nvGrpSpPr>
        <p:grpSpPr>
          <a:xfrm>
            <a:off x="4678727" y="9437596"/>
            <a:ext cx="320675" cy="107950"/>
            <a:chOff x="4678727" y="9437596"/>
            <a:chExt cx="320675" cy="107950"/>
          </a:xfrm>
        </p:grpSpPr>
        <p:sp>
          <p:nvSpPr>
            <p:cNvPr id="3668" name="object 3668"/>
            <p:cNvSpPr/>
            <p:nvPr/>
          </p:nvSpPr>
          <p:spPr>
            <a:xfrm>
              <a:off x="4680949" y="943981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92453" y="0"/>
                  </a:moveTo>
                  <a:lnTo>
                    <a:pt x="292453" y="103219"/>
                  </a:lnTo>
                </a:path>
                <a:path w="316229" h="103504">
                  <a:moveTo>
                    <a:pt x="22262" y="6071"/>
                  </a:moveTo>
                  <a:lnTo>
                    <a:pt x="22262" y="103219"/>
                  </a:lnTo>
                </a:path>
                <a:path w="316229" h="103504">
                  <a:moveTo>
                    <a:pt x="315728" y="80956"/>
                  </a:moveTo>
                  <a:lnTo>
                    <a:pt x="0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4951140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4951140" y="949851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4680949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4680949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73" name="object 3673"/>
          <p:cNvSpPr txBox="1"/>
          <p:nvPr/>
        </p:nvSpPr>
        <p:spPr>
          <a:xfrm>
            <a:off x="4757027" y="942455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74" name="object 3674"/>
          <p:cNvGrpSpPr/>
          <p:nvPr/>
        </p:nvGrpSpPr>
        <p:grpSpPr>
          <a:xfrm>
            <a:off x="6609530" y="8952872"/>
            <a:ext cx="320675" cy="107950"/>
            <a:chOff x="6609530" y="8952872"/>
            <a:chExt cx="320675" cy="107950"/>
          </a:xfrm>
        </p:grpSpPr>
        <p:sp>
          <p:nvSpPr>
            <p:cNvPr id="3675" name="object 3675"/>
            <p:cNvSpPr/>
            <p:nvPr/>
          </p:nvSpPr>
          <p:spPr>
            <a:xfrm>
              <a:off x="6611753" y="8955094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93465" y="103219"/>
                  </a:moveTo>
                  <a:lnTo>
                    <a:pt x="293465" y="0"/>
                  </a:lnTo>
                </a:path>
                <a:path w="316229" h="103504">
                  <a:moveTo>
                    <a:pt x="23274" y="97147"/>
                  </a:moveTo>
                  <a:lnTo>
                    <a:pt x="23274" y="0"/>
                  </a:lnTo>
                </a:path>
                <a:path w="316229" h="103504">
                  <a:moveTo>
                    <a:pt x="315728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6882955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6882956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6612764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6612765" y="89550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80" name="object 3680"/>
          <p:cNvSpPr txBox="1"/>
          <p:nvPr/>
        </p:nvSpPr>
        <p:spPr>
          <a:xfrm>
            <a:off x="6688842" y="8816368"/>
            <a:ext cx="161290" cy="17716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585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8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81" name="object 3681"/>
          <p:cNvGrpSpPr/>
          <p:nvPr/>
        </p:nvGrpSpPr>
        <p:grpSpPr>
          <a:xfrm>
            <a:off x="6609530" y="9437596"/>
            <a:ext cx="320675" cy="107950"/>
            <a:chOff x="6609530" y="9437596"/>
            <a:chExt cx="320675" cy="107950"/>
          </a:xfrm>
        </p:grpSpPr>
        <p:sp>
          <p:nvSpPr>
            <p:cNvPr id="3682" name="object 3682"/>
            <p:cNvSpPr/>
            <p:nvPr/>
          </p:nvSpPr>
          <p:spPr>
            <a:xfrm>
              <a:off x="6611753" y="9439819"/>
              <a:ext cx="316230" cy="103505"/>
            </a:xfrm>
            <a:custGeom>
              <a:avLst/>
              <a:gdLst/>
              <a:ahLst/>
              <a:cxnLst/>
              <a:rect l="l" t="t" r="r" b="b"/>
              <a:pathLst>
                <a:path w="316229" h="103504">
                  <a:moveTo>
                    <a:pt x="293465" y="0"/>
                  </a:moveTo>
                  <a:lnTo>
                    <a:pt x="293465" y="103219"/>
                  </a:lnTo>
                </a:path>
                <a:path w="316229" h="103504">
                  <a:moveTo>
                    <a:pt x="23274" y="6071"/>
                  </a:moveTo>
                  <a:lnTo>
                    <a:pt x="23274" y="103219"/>
                  </a:lnTo>
                </a:path>
                <a:path w="316229" h="103504">
                  <a:moveTo>
                    <a:pt x="315728" y="80956"/>
                  </a:moveTo>
                  <a:lnTo>
                    <a:pt x="0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6882955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6882956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6612764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6612765" y="9498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87" name="object 3687"/>
          <p:cNvSpPr txBox="1"/>
          <p:nvPr/>
        </p:nvSpPr>
        <p:spPr>
          <a:xfrm>
            <a:off x="6688842" y="942455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88" name="object 3688"/>
          <p:cNvGrpSpPr/>
          <p:nvPr/>
        </p:nvGrpSpPr>
        <p:grpSpPr>
          <a:xfrm>
            <a:off x="5510551" y="9468966"/>
            <a:ext cx="433070" cy="92710"/>
            <a:chOff x="5510551" y="9468966"/>
            <a:chExt cx="433070" cy="92710"/>
          </a:xfrm>
        </p:grpSpPr>
        <p:sp>
          <p:nvSpPr>
            <p:cNvPr id="3689" name="object 3689"/>
            <p:cNvSpPr/>
            <p:nvPr/>
          </p:nvSpPr>
          <p:spPr>
            <a:xfrm>
              <a:off x="5512773" y="9471189"/>
              <a:ext cx="428625" cy="88265"/>
            </a:xfrm>
            <a:custGeom>
              <a:avLst/>
              <a:gdLst/>
              <a:ahLst/>
              <a:cxnLst/>
              <a:rect l="l" t="t" r="r" b="b"/>
              <a:pathLst>
                <a:path w="428625" h="88265">
                  <a:moveTo>
                    <a:pt x="405792" y="88039"/>
                  </a:moveTo>
                  <a:lnTo>
                    <a:pt x="405792" y="0"/>
                  </a:lnTo>
                </a:path>
                <a:path w="428625" h="88265">
                  <a:moveTo>
                    <a:pt x="22262" y="88039"/>
                  </a:moveTo>
                  <a:lnTo>
                    <a:pt x="22262" y="0"/>
                  </a:lnTo>
                </a:path>
                <a:path w="428625" h="88265">
                  <a:moveTo>
                    <a:pt x="428055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5895291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5895291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5512773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5512773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94" name="object 3694"/>
          <p:cNvSpPr txBox="1"/>
          <p:nvPr/>
        </p:nvSpPr>
        <p:spPr>
          <a:xfrm>
            <a:off x="5640185" y="939722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695" name="object 3695"/>
          <p:cNvGrpSpPr/>
          <p:nvPr/>
        </p:nvGrpSpPr>
        <p:grpSpPr>
          <a:xfrm>
            <a:off x="6465833" y="9968871"/>
            <a:ext cx="433070" cy="92710"/>
            <a:chOff x="6465833" y="9968871"/>
            <a:chExt cx="433070" cy="92710"/>
          </a:xfrm>
        </p:grpSpPr>
        <p:sp>
          <p:nvSpPr>
            <p:cNvPr id="3696" name="object 3696"/>
            <p:cNvSpPr/>
            <p:nvPr/>
          </p:nvSpPr>
          <p:spPr>
            <a:xfrm>
              <a:off x="6468055" y="9971093"/>
              <a:ext cx="428625" cy="88265"/>
            </a:xfrm>
            <a:custGeom>
              <a:avLst/>
              <a:gdLst/>
              <a:ahLst/>
              <a:cxnLst/>
              <a:rect l="l" t="t" r="r" b="b"/>
              <a:pathLst>
                <a:path w="428625" h="88265">
                  <a:moveTo>
                    <a:pt x="405792" y="0"/>
                  </a:moveTo>
                  <a:lnTo>
                    <a:pt x="405792" y="88039"/>
                  </a:lnTo>
                </a:path>
                <a:path w="428625" h="88265">
                  <a:moveTo>
                    <a:pt x="22262" y="0"/>
                  </a:moveTo>
                  <a:lnTo>
                    <a:pt x="22262" y="88039"/>
                  </a:lnTo>
                </a:path>
                <a:path w="428625" h="88265">
                  <a:moveTo>
                    <a:pt x="428055" y="65776"/>
                  </a:moveTo>
                  <a:lnTo>
                    <a:pt x="0" y="6577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6851585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6851585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6468055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6468055" y="100135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01" name="object 3701"/>
          <p:cNvSpPr txBox="1"/>
          <p:nvPr/>
        </p:nvSpPr>
        <p:spPr>
          <a:xfrm>
            <a:off x="6596480" y="9940646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02" name="object 3702"/>
          <p:cNvGrpSpPr/>
          <p:nvPr/>
        </p:nvGrpSpPr>
        <p:grpSpPr>
          <a:xfrm>
            <a:off x="4511755" y="7575606"/>
            <a:ext cx="647065" cy="3602990"/>
            <a:chOff x="4511755" y="7575606"/>
            <a:chExt cx="647065" cy="3602990"/>
          </a:xfrm>
        </p:grpSpPr>
        <p:sp>
          <p:nvSpPr>
            <p:cNvPr id="3703" name="object 3703"/>
            <p:cNvSpPr/>
            <p:nvPr/>
          </p:nvSpPr>
          <p:spPr>
            <a:xfrm>
              <a:off x="4728511" y="7577829"/>
              <a:ext cx="428625" cy="79375"/>
            </a:xfrm>
            <a:custGeom>
              <a:avLst/>
              <a:gdLst/>
              <a:ahLst/>
              <a:cxnLst/>
              <a:rect l="l" t="t" r="r" b="b"/>
              <a:pathLst>
                <a:path w="428625" h="79375">
                  <a:moveTo>
                    <a:pt x="405792" y="78932"/>
                  </a:moveTo>
                  <a:lnTo>
                    <a:pt x="405792" y="0"/>
                  </a:lnTo>
                </a:path>
                <a:path w="428625" h="79375">
                  <a:moveTo>
                    <a:pt x="22262" y="78932"/>
                  </a:moveTo>
                  <a:lnTo>
                    <a:pt x="22262" y="0"/>
                  </a:lnTo>
                </a:path>
                <a:path w="428625" h="79375">
                  <a:moveTo>
                    <a:pt x="428055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5111028" y="75778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5111029" y="75778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4728511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4728511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4513977" y="11094360"/>
              <a:ext cx="428625" cy="82550"/>
            </a:xfrm>
            <a:custGeom>
              <a:avLst/>
              <a:gdLst/>
              <a:ahLst/>
              <a:cxnLst/>
              <a:rect l="l" t="t" r="r" b="b"/>
              <a:pathLst>
                <a:path w="428625" h="82550">
                  <a:moveTo>
                    <a:pt x="405792" y="77920"/>
                  </a:moveTo>
                  <a:lnTo>
                    <a:pt x="405792" y="0"/>
                  </a:lnTo>
                </a:path>
                <a:path w="428625" h="82550">
                  <a:moveTo>
                    <a:pt x="22262" y="81968"/>
                  </a:moveTo>
                  <a:lnTo>
                    <a:pt x="22262" y="0"/>
                  </a:lnTo>
                </a:path>
                <a:path w="428625" h="82550">
                  <a:moveTo>
                    <a:pt x="428055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4897507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4897507" y="110953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4513977" y="1109537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4513977" y="1109537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13" name="object 3713"/>
          <p:cNvSpPr txBox="1"/>
          <p:nvPr/>
        </p:nvSpPr>
        <p:spPr>
          <a:xfrm>
            <a:off x="4646724" y="11021410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14" name="object 3714"/>
          <p:cNvGrpSpPr/>
          <p:nvPr/>
        </p:nvGrpSpPr>
        <p:grpSpPr>
          <a:xfrm>
            <a:off x="4511755" y="11332981"/>
            <a:ext cx="433070" cy="77470"/>
            <a:chOff x="4511755" y="11332981"/>
            <a:chExt cx="433070" cy="77470"/>
          </a:xfrm>
        </p:grpSpPr>
        <p:sp>
          <p:nvSpPr>
            <p:cNvPr id="3715" name="object 3715"/>
            <p:cNvSpPr/>
            <p:nvPr/>
          </p:nvSpPr>
          <p:spPr>
            <a:xfrm>
              <a:off x="4513977" y="11335204"/>
              <a:ext cx="428625" cy="73025"/>
            </a:xfrm>
            <a:custGeom>
              <a:avLst/>
              <a:gdLst/>
              <a:ahLst/>
              <a:cxnLst/>
              <a:rect l="l" t="t" r="r" b="b"/>
              <a:pathLst>
                <a:path w="428625" h="73025">
                  <a:moveTo>
                    <a:pt x="405792" y="0"/>
                  </a:moveTo>
                  <a:lnTo>
                    <a:pt x="405792" y="72860"/>
                  </a:lnTo>
                </a:path>
                <a:path w="428625" h="73025">
                  <a:moveTo>
                    <a:pt x="22262" y="0"/>
                  </a:moveTo>
                  <a:lnTo>
                    <a:pt x="22262" y="72860"/>
                  </a:lnTo>
                </a:path>
                <a:path w="428625" h="73025">
                  <a:moveTo>
                    <a:pt x="428055" y="50597"/>
                  </a:moveTo>
                  <a:lnTo>
                    <a:pt x="0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4897507" y="1136252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4897507" y="1136252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4513977" y="1136252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1490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4513977" y="1136252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20" name="object 3720"/>
          <p:cNvSpPr txBox="1"/>
          <p:nvPr/>
        </p:nvSpPr>
        <p:spPr>
          <a:xfrm>
            <a:off x="4646724" y="11288565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21" name="object 3721"/>
          <p:cNvGrpSpPr/>
          <p:nvPr/>
        </p:nvGrpSpPr>
        <p:grpSpPr>
          <a:xfrm>
            <a:off x="6044861" y="11092137"/>
            <a:ext cx="319405" cy="107950"/>
            <a:chOff x="6044861" y="11092137"/>
            <a:chExt cx="319405" cy="107950"/>
          </a:xfrm>
        </p:grpSpPr>
        <p:sp>
          <p:nvSpPr>
            <p:cNvPr id="3722" name="object 3722"/>
            <p:cNvSpPr/>
            <p:nvPr/>
          </p:nvSpPr>
          <p:spPr>
            <a:xfrm>
              <a:off x="6047084" y="11094360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60" h="103504">
                  <a:moveTo>
                    <a:pt x="292453" y="103219"/>
                  </a:moveTo>
                  <a:lnTo>
                    <a:pt x="292453" y="0"/>
                  </a:lnTo>
                </a:path>
                <a:path w="314960" h="103504">
                  <a:moveTo>
                    <a:pt x="22262" y="97147"/>
                  </a:moveTo>
                  <a:lnTo>
                    <a:pt x="22262" y="0"/>
                  </a:lnTo>
                </a:path>
                <a:path w="314960" h="103504">
                  <a:moveTo>
                    <a:pt x="314716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6317274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6317275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6047083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6047084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27" name="object 3727"/>
          <p:cNvSpPr txBox="1"/>
          <p:nvPr/>
        </p:nvSpPr>
        <p:spPr>
          <a:xfrm>
            <a:off x="6123161" y="11021410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28" name="object 3728"/>
          <p:cNvGrpSpPr/>
          <p:nvPr/>
        </p:nvGrpSpPr>
        <p:grpSpPr>
          <a:xfrm>
            <a:off x="6055993" y="11288455"/>
            <a:ext cx="297180" cy="121920"/>
            <a:chOff x="6055993" y="11288455"/>
            <a:chExt cx="297180" cy="121920"/>
          </a:xfrm>
        </p:grpSpPr>
        <p:sp>
          <p:nvSpPr>
            <p:cNvPr id="3729" name="object 3729"/>
            <p:cNvSpPr/>
            <p:nvPr/>
          </p:nvSpPr>
          <p:spPr>
            <a:xfrm>
              <a:off x="6058215" y="11290678"/>
              <a:ext cx="292735" cy="117475"/>
            </a:xfrm>
            <a:custGeom>
              <a:avLst/>
              <a:gdLst/>
              <a:ahLst/>
              <a:cxnLst/>
              <a:rect l="l" t="t" r="r" b="b"/>
              <a:pathLst>
                <a:path w="292735" h="117475">
                  <a:moveTo>
                    <a:pt x="270191" y="0"/>
                  </a:moveTo>
                  <a:lnTo>
                    <a:pt x="270191" y="117386"/>
                  </a:lnTo>
                </a:path>
                <a:path w="292735" h="117475">
                  <a:moveTo>
                    <a:pt x="22262" y="0"/>
                  </a:moveTo>
                  <a:lnTo>
                    <a:pt x="22262" y="117386"/>
                  </a:lnTo>
                </a:path>
                <a:path w="292735" h="117475">
                  <a:moveTo>
                    <a:pt x="292453" y="95123"/>
                  </a:moveTo>
                  <a:lnTo>
                    <a:pt x="0" y="951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6306143" y="1136252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6306143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6058215" y="1136252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6058215" y="1136252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34" name="object 3734"/>
          <p:cNvSpPr txBox="1"/>
          <p:nvPr/>
        </p:nvSpPr>
        <p:spPr>
          <a:xfrm>
            <a:off x="6127208" y="11288565"/>
            <a:ext cx="15240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35" name="object 3735"/>
          <p:cNvGrpSpPr/>
          <p:nvPr/>
        </p:nvGrpSpPr>
        <p:grpSpPr>
          <a:xfrm>
            <a:off x="7237952" y="8559223"/>
            <a:ext cx="107950" cy="320675"/>
            <a:chOff x="7237952" y="8559223"/>
            <a:chExt cx="107950" cy="320675"/>
          </a:xfrm>
        </p:grpSpPr>
        <p:sp>
          <p:nvSpPr>
            <p:cNvPr id="3736" name="object 3736"/>
            <p:cNvSpPr/>
            <p:nvPr/>
          </p:nvSpPr>
          <p:spPr>
            <a:xfrm>
              <a:off x="7240174" y="8561445"/>
              <a:ext cx="103505" cy="316230"/>
            </a:xfrm>
            <a:custGeom>
              <a:avLst/>
              <a:gdLst/>
              <a:ahLst/>
              <a:cxnLst/>
              <a:rect l="l" t="t" r="r" b="b"/>
              <a:pathLst>
                <a:path w="103504" h="316229">
                  <a:moveTo>
                    <a:pt x="0" y="293465"/>
                  </a:moveTo>
                  <a:lnTo>
                    <a:pt x="103219" y="293465"/>
                  </a:lnTo>
                </a:path>
                <a:path w="103504" h="316229">
                  <a:moveTo>
                    <a:pt x="6071" y="23274"/>
                  </a:moveTo>
                  <a:lnTo>
                    <a:pt x="103219" y="23274"/>
                  </a:lnTo>
                </a:path>
                <a:path w="103504" h="316229">
                  <a:moveTo>
                    <a:pt x="80956" y="315728"/>
                  </a:moveTo>
                  <a:lnTo>
                    <a:pt x="8095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7298867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7298867" y="88326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7298867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7298867" y="85614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1" name="object 3741"/>
          <p:cNvSpPr txBox="1"/>
          <p:nvPr/>
        </p:nvSpPr>
        <p:spPr>
          <a:xfrm>
            <a:off x="7238448" y="8644268"/>
            <a:ext cx="100965" cy="206375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550" i="1" spc="-540" dirty="0">
                <a:latin typeface="ISOCPEUR"/>
                <a:cs typeface="ISOCPEUR"/>
              </a:rPr>
              <a:t>1</a:t>
            </a:r>
            <a:r>
              <a:rPr sz="825" i="1" spc="-352" baseline="5050" dirty="0">
                <a:latin typeface="ISOCPEUR"/>
                <a:cs typeface="ISOCPEUR"/>
              </a:rPr>
              <a:t>8</a:t>
            </a:r>
            <a:r>
              <a:rPr sz="550" i="1" spc="-105" dirty="0">
                <a:latin typeface="ISOCPEUR"/>
                <a:cs typeface="ISOCPEUR"/>
              </a:rPr>
              <a:t>2</a:t>
            </a:r>
            <a:r>
              <a:rPr sz="825" i="1" spc="-262" baseline="5050" dirty="0">
                <a:latin typeface="ISOCPEUR"/>
                <a:cs typeface="ISOCPEUR"/>
              </a:rPr>
              <a:t>0</a:t>
            </a:r>
            <a:r>
              <a:rPr sz="550" i="1" spc="-105" dirty="0">
                <a:latin typeface="ISOCPEUR"/>
                <a:cs typeface="ISOCPEUR"/>
              </a:rPr>
              <a:t>0</a:t>
            </a:r>
            <a:r>
              <a:rPr sz="825" i="1" spc="-262" baseline="5050" dirty="0">
                <a:latin typeface="ISOCPEUR"/>
                <a:cs typeface="ISOCPEUR"/>
              </a:rPr>
              <a:t>0</a:t>
            </a:r>
            <a:r>
              <a:rPr sz="550" i="1" spc="145" dirty="0">
                <a:latin typeface="ISOCPEUR"/>
                <a:cs typeface="ISOCPEUR"/>
              </a:rPr>
              <a:t>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742" name="object 3742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7030700" y="8606983"/>
            <a:ext cx="117386" cy="224653"/>
          </a:xfrm>
          <a:prstGeom prst="rect">
            <a:avLst/>
          </a:prstGeom>
        </p:spPr>
      </p:pic>
      <p:sp>
        <p:nvSpPr>
          <p:cNvPr id="3743" name="object 3743"/>
          <p:cNvSpPr txBox="1"/>
          <p:nvPr/>
        </p:nvSpPr>
        <p:spPr>
          <a:xfrm>
            <a:off x="6970281" y="8644268"/>
            <a:ext cx="100965" cy="206375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825" i="1" spc="-810" baseline="5050" dirty="0">
                <a:latin typeface="ISOCPEUR"/>
                <a:cs typeface="ISOCPEUR"/>
              </a:rPr>
              <a:t>1</a:t>
            </a:r>
            <a:r>
              <a:rPr sz="550" i="1" spc="-235" dirty="0">
                <a:latin typeface="ISOCPEUR"/>
                <a:cs typeface="ISOCPEUR"/>
              </a:rPr>
              <a:t>8</a:t>
            </a:r>
            <a:r>
              <a:rPr sz="825" i="1" spc="-157" baseline="5050" dirty="0">
                <a:latin typeface="ISOCPEUR"/>
                <a:cs typeface="ISOCPEUR"/>
              </a:rPr>
              <a:t>2</a:t>
            </a:r>
            <a:r>
              <a:rPr sz="550" i="1" spc="-175" dirty="0">
                <a:latin typeface="ISOCPEUR"/>
                <a:cs typeface="ISOCPEUR"/>
              </a:rPr>
              <a:t>0</a:t>
            </a:r>
            <a:r>
              <a:rPr sz="825" i="1" spc="-157" baseline="5050" dirty="0">
                <a:latin typeface="ISOCPEUR"/>
                <a:cs typeface="ISOCPEUR"/>
              </a:rPr>
              <a:t>0</a:t>
            </a:r>
            <a:r>
              <a:rPr sz="550" i="1" spc="-175" dirty="0">
                <a:latin typeface="ISOCPEUR"/>
                <a:cs typeface="ISOCPEUR"/>
              </a:rPr>
              <a:t>0</a:t>
            </a:r>
            <a:r>
              <a:rPr sz="825" i="1" spc="217" baseline="5050" dirty="0">
                <a:latin typeface="ISOCPEUR"/>
                <a:cs typeface="ISOCPEUR"/>
              </a:rPr>
              <a:t>0</a:t>
            </a:r>
            <a:endParaRPr sz="825" baseline="5050">
              <a:latin typeface="ISOCPEUR"/>
              <a:cs typeface="ISOCPEUR"/>
            </a:endParaRPr>
          </a:p>
        </p:txBody>
      </p:sp>
      <p:grpSp>
        <p:nvGrpSpPr>
          <p:cNvPr id="3744" name="object 3744"/>
          <p:cNvGrpSpPr/>
          <p:nvPr/>
        </p:nvGrpSpPr>
        <p:grpSpPr>
          <a:xfrm>
            <a:off x="6408152" y="8503565"/>
            <a:ext cx="81915" cy="433070"/>
            <a:chOff x="6408152" y="8503565"/>
            <a:chExt cx="81915" cy="433070"/>
          </a:xfrm>
        </p:grpSpPr>
        <p:sp>
          <p:nvSpPr>
            <p:cNvPr id="3745" name="object 3745"/>
            <p:cNvSpPr/>
            <p:nvPr/>
          </p:nvSpPr>
          <p:spPr>
            <a:xfrm>
              <a:off x="6410374" y="8505787"/>
              <a:ext cx="77470" cy="428625"/>
            </a:xfrm>
            <a:custGeom>
              <a:avLst/>
              <a:gdLst/>
              <a:ahLst/>
              <a:cxnLst/>
              <a:rect l="l" t="t" r="r" b="b"/>
              <a:pathLst>
                <a:path w="77470" h="428625">
                  <a:moveTo>
                    <a:pt x="0" y="404780"/>
                  </a:moveTo>
                  <a:lnTo>
                    <a:pt x="76908" y="404780"/>
                  </a:lnTo>
                </a:path>
                <a:path w="77470" h="428625">
                  <a:moveTo>
                    <a:pt x="0" y="22262"/>
                  </a:moveTo>
                  <a:lnTo>
                    <a:pt x="76908" y="22262"/>
                  </a:lnTo>
                </a:path>
                <a:path w="77470" h="428625">
                  <a:moveTo>
                    <a:pt x="54645" y="428055"/>
                  </a:moveTo>
                  <a:lnTo>
                    <a:pt x="5464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6441745" y="888830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6441745" y="888830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6441745" y="850578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6441745" y="850578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50" name="object 3750"/>
          <p:cNvSpPr txBox="1"/>
          <p:nvPr/>
        </p:nvSpPr>
        <p:spPr>
          <a:xfrm>
            <a:off x="6386385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51" name="object 3751"/>
          <p:cNvGrpSpPr/>
          <p:nvPr/>
        </p:nvGrpSpPr>
        <p:grpSpPr>
          <a:xfrm>
            <a:off x="6106590" y="8503565"/>
            <a:ext cx="142240" cy="433070"/>
            <a:chOff x="6106590" y="8503565"/>
            <a:chExt cx="142240" cy="433070"/>
          </a:xfrm>
        </p:grpSpPr>
        <p:sp>
          <p:nvSpPr>
            <p:cNvPr id="3752" name="object 3752"/>
            <p:cNvSpPr/>
            <p:nvPr/>
          </p:nvSpPr>
          <p:spPr>
            <a:xfrm>
              <a:off x="6108812" y="8505787"/>
              <a:ext cx="137795" cy="428625"/>
            </a:xfrm>
            <a:custGeom>
              <a:avLst/>
              <a:gdLst/>
              <a:ahLst/>
              <a:cxnLst/>
              <a:rect l="l" t="t" r="r" b="b"/>
              <a:pathLst>
                <a:path w="137795" h="428625">
                  <a:moveTo>
                    <a:pt x="137625" y="404780"/>
                  </a:moveTo>
                  <a:lnTo>
                    <a:pt x="0" y="404780"/>
                  </a:lnTo>
                </a:path>
                <a:path w="137795" h="428625">
                  <a:moveTo>
                    <a:pt x="137625" y="22262"/>
                  </a:moveTo>
                  <a:lnTo>
                    <a:pt x="0" y="22262"/>
                  </a:lnTo>
                </a:path>
                <a:path w="137795" h="428625">
                  <a:moveTo>
                    <a:pt x="23274" y="42805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6109824" y="888830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6109824" y="888830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6109824" y="85057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6109824" y="85057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57" name="object 3757"/>
          <p:cNvSpPr txBox="1"/>
          <p:nvPr/>
        </p:nvSpPr>
        <p:spPr>
          <a:xfrm>
            <a:off x="6054465" y="8639946"/>
            <a:ext cx="15557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6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58" name="object 3758"/>
          <p:cNvGrpSpPr/>
          <p:nvPr/>
        </p:nvGrpSpPr>
        <p:grpSpPr>
          <a:xfrm>
            <a:off x="5776694" y="8503565"/>
            <a:ext cx="81915" cy="433070"/>
            <a:chOff x="5776694" y="8503565"/>
            <a:chExt cx="81915" cy="433070"/>
          </a:xfrm>
        </p:grpSpPr>
        <p:sp>
          <p:nvSpPr>
            <p:cNvPr id="3759" name="object 3759"/>
            <p:cNvSpPr/>
            <p:nvPr/>
          </p:nvSpPr>
          <p:spPr>
            <a:xfrm>
              <a:off x="5778916" y="8505787"/>
              <a:ext cx="77470" cy="428625"/>
            </a:xfrm>
            <a:custGeom>
              <a:avLst/>
              <a:gdLst/>
              <a:ahLst/>
              <a:cxnLst/>
              <a:rect l="l" t="t" r="r" b="b"/>
              <a:pathLst>
                <a:path w="77470" h="428625">
                  <a:moveTo>
                    <a:pt x="0" y="404780"/>
                  </a:moveTo>
                  <a:lnTo>
                    <a:pt x="76908" y="404780"/>
                  </a:lnTo>
                </a:path>
                <a:path w="77470" h="428625">
                  <a:moveTo>
                    <a:pt x="0" y="22262"/>
                  </a:moveTo>
                  <a:lnTo>
                    <a:pt x="76908" y="22262"/>
                  </a:lnTo>
                </a:path>
                <a:path w="77470" h="428625">
                  <a:moveTo>
                    <a:pt x="54645" y="428055"/>
                  </a:moveTo>
                  <a:lnTo>
                    <a:pt x="5464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5811299" y="888830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5811299" y="888830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5811299" y="85057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5811299" y="85057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64" name="object 3764"/>
          <p:cNvSpPr txBox="1"/>
          <p:nvPr/>
        </p:nvSpPr>
        <p:spPr>
          <a:xfrm>
            <a:off x="5755940" y="8639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3765" name="object 3765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4911674" y="8606983"/>
            <a:ext cx="118398" cy="224653"/>
          </a:xfrm>
          <a:prstGeom prst="rect">
            <a:avLst/>
          </a:prstGeom>
        </p:spPr>
      </p:pic>
      <p:sp>
        <p:nvSpPr>
          <p:cNvPr id="3766" name="object 3766"/>
          <p:cNvSpPr txBox="1"/>
          <p:nvPr/>
        </p:nvSpPr>
        <p:spPr>
          <a:xfrm>
            <a:off x="4856315" y="865131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67" name="object 3767"/>
          <p:cNvGrpSpPr/>
          <p:nvPr/>
        </p:nvGrpSpPr>
        <p:grpSpPr>
          <a:xfrm>
            <a:off x="4021970" y="8683693"/>
            <a:ext cx="109220" cy="433070"/>
            <a:chOff x="4021970" y="8683693"/>
            <a:chExt cx="109220" cy="433070"/>
          </a:xfrm>
        </p:grpSpPr>
        <p:sp>
          <p:nvSpPr>
            <p:cNvPr id="3768" name="object 3768"/>
            <p:cNvSpPr/>
            <p:nvPr/>
          </p:nvSpPr>
          <p:spPr>
            <a:xfrm>
              <a:off x="4024193" y="8685915"/>
              <a:ext cx="104775" cy="428625"/>
            </a:xfrm>
            <a:custGeom>
              <a:avLst/>
              <a:gdLst/>
              <a:ahLst/>
              <a:cxnLst/>
              <a:rect l="l" t="t" r="r" b="b"/>
              <a:pathLst>
                <a:path w="104775" h="428625">
                  <a:moveTo>
                    <a:pt x="104230" y="405792"/>
                  </a:moveTo>
                  <a:lnTo>
                    <a:pt x="0" y="405792"/>
                  </a:lnTo>
                </a:path>
                <a:path w="104775" h="428625">
                  <a:moveTo>
                    <a:pt x="104230" y="22262"/>
                  </a:moveTo>
                  <a:lnTo>
                    <a:pt x="0" y="22262"/>
                  </a:lnTo>
                </a:path>
                <a:path w="104775" h="428625">
                  <a:moveTo>
                    <a:pt x="22262" y="428055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4024193" y="906843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1490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4024193" y="906843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4047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1490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4024193" y="868591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4024193" y="868591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73" name="object 3773"/>
          <p:cNvSpPr txBox="1"/>
          <p:nvPr/>
        </p:nvSpPr>
        <p:spPr>
          <a:xfrm>
            <a:off x="3968834" y="8820074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74" name="object 3774"/>
          <p:cNvGrpSpPr/>
          <p:nvPr/>
        </p:nvGrpSpPr>
        <p:grpSpPr>
          <a:xfrm>
            <a:off x="5750383" y="7679837"/>
            <a:ext cx="107950" cy="319405"/>
            <a:chOff x="5750383" y="7679837"/>
            <a:chExt cx="107950" cy="319405"/>
          </a:xfrm>
        </p:grpSpPr>
        <p:sp>
          <p:nvSpPr>
            <p:cNvPr id="3775" name="object 3775"/>
            <p:cNvSpPr/>
            <p:nvPr/>
          </p:nvSpPr>
          <p:spPr>
            <a:xfrm>
              <a:off x="5752606" y="7682059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59">
                  <a:moveTo>
                    <a:pt x="0" y="292453"/>
                  </a:moveTo>
                  <a:lnTo>
                    <a:pt x="103219" y="292453"/>
                  </a:lnTo>
                </a:path>
                <a:path w="103504" h="314959">
                  <a:moveTo>
                    <a:pt x="6071" y="22262"/>
                  </a:moveTo>
                  <a:lnTo>
                    <a:pt x="103219" y="22262"/>
                  </a:lnTo>
                </a:path>
                <a:path w="103504" h="314959">
                  <a:moveTo>
                    <a:pt x="80956" y="314716"/>
                  </a:moveTo>
                  <a:lnTo>
                    <a:pt x="8095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5811299" y="795225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5811299" y="795225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5811299" y="76820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5811299" y="768205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80" name="object 3780"/>
          <p:cNvSpPr txBox="1"/>
          <p:nvPr/>
        </p:nvSpPr>
        <p:spPr>
          <a:xfrm>
            <a:off x="5755940" y="7763871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81" name="object 3781"/>
          <p:cNvGrpSpPr/>
          <p:nvPr/>
        </p:nvGrpSpPr>
        <p:grpSpPr>
          <a:xfrm>
            <a:off x="5540909" y="7690968"/>
            <a:ext cx="121920" cy="297180"/>
            <a:chOff x="5540909" y="7690968"/>
            <a:chExt cx="121920" cy="297180"/>
          </a:xfrm>
        </p:grpSpPr>
        <p:sp>
          <p:nvSpPr>
            <p:cNvPr id="3782" name="object 3782"/>
            <p:cNvSpPr/>
            <p:nvPr/>
          </p:nvSpPr>
          <p:spPr>
            <a:xfrm>
              <a:off x="5543132" y="7693191"/>
              <a:ext cx="117475" cy="292735"/>
            </a:xfrm>
            <a:custGeom>
              <a:avLst/>
              <a:gdLst/>
              <a:ahLst/>
              <a:cxnLst/>
              <a:rect l="l" t="t" r="r" b="b"/>
              <a:pathLst>
                <a:path w="117475" h="292734">
                  <a:moveTo>
                    <a:pt x="117386" y="270191"/>
                  </a:moveTo>
                  <a:lnTo>
                    <a:pt x="0" y="270191"/>
                  </a:lnTo>
                </a:path>
                <a:path w="117475" h="292734">
                  <a:moveTo>
                    <a:pt x="117386" y="22262"/>
                  </a:moveTo>
                  <a:lnTo>
                    <a:pt x="0" y="22262"/>
                  </a:lnTo>
                </a:path>
                <a:path w="117475" h="292734">
                  <a:moveTo>
                    <a:pt x="22262" y="292453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5543132" y="79411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5543132" y="79411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5543132" y="76931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5543132" y="76931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87" name="object 3787"/>
          <p:cNvSpPr txBox="1"/>
          <p:nvPr/>
        </p:nvSpPr>
        <p:spPr>
          <a:xfrm>
            <a:off x="5487772" y="7768828"/>
            <a:ext cx="95885" cy="152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88" name="object 3788"/>
          <p:cNvGrpSpPr/>
          <p:nvPr/>
        </p:nvGrpSpPr>
        <p:grpSpPr>
          <a:xfrm>
            <a:off x="6258383" y="10222871"/>
            <a:ext cx="106680" cy="320675"/>
            <a:chOff x="6258383" y="10222871"/>
            <a:chExt cx="106680" cy="320675"/>
          </a:xfrm>
        </p:grpSpPr>
        <p:sp>
          <p:nvSpPr>
            <p:cNvPr id="3789" name="object 3789"/>
            <p:cNvSpPr/>
            <p:nvPr/>
          </p:nvSpPr>
          <p:spPr>
            <a:xfrm>
              <a:off x="6260605" y="10225093"/>
              <a:ext cx="102235" cy="316230"/>
            </a:xfrm>
            <a:custGeom>
              <a:avLst/>
              <a:gdLst/>
              <a:ahLst/>
              <a:cxnLst/>
              <a:rect l="l" t="t" r="r" b="b"/>
              <a:pathLst>
                <a:path w="102235" h="316229">
                  <a:moveTo>
                    <a:pt x="0" y="292453"/>
                  </a:moveTo>
                  <a:lnTo>
                    <a:pt x="102207" y="292453"/>
                  </a:lnTo>
                </a:path>
                <a:path w="102235" h="316229">
                  <a:moveTo>
                    <a:pt x="5059" y="22262"/>
                  </a:moveTo>
                  <a:lnTo>
                    <a:pt x="102207" y="22262"/>
                  </a:lnTo>
                </a:path>
                <a:path w="102235" h="316229">
                  <a:moveTo>
                    <a:pt x="79944" y="315728"/>
                  </a:moveTo>
                  <a:lnTo>
                    <a:pt x="7994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6318286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6318286" y="104952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6318286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6318286" y="102250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94" name="object 3794"/>
          <p:cNvSpPr txBox="1"/>
          <p:nvPr/>
        </p:nvSpPr>
        <p:spPr>
          <a:xfrm>
            <a:off x="6262927" y="103025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795" name="object 3795"/>
          <p:cNvGrpSpPr/>
          <p:nvPr/>
        </p:nvGrpSpPr>
        <p:grpSpPr>
          <a:xfrm>
            <a:off x="5987180" y="10166201"/>
            <a:ext cx="138430" cy="433070"/>
            <a:chOff x="5987180" y="10166201"/>
            <a:chExt cx="138430" cy="433070"/>
          </a:xfrm>
        </p:grpSpPr>
        <p:sp>
          <p:nvSpPr>
            <p:cNvPr id="3796" name="object 3796"/>
            <p:cNvSpPr/>
            <p:nvPr/>
          </p:nvSpPr>
          <p:spPr>
            <a:xfrm>
              <a:off x="5989402" y="10168424"/>
              <a:ext cx="133985" cy="428625"/>
            </a:xfrm>
            <a:custGeom>
              <a:avLst/>
              <a:gdLst/>
              <a:ahLst/>
              <a:cxnLst/>
              <a:rect l="l" t="t" r="r" b="b"/>
              <a:pathLst>
                <a:path w="133985" h="428625">
                  <a:moveTo>
                    <a:pt x="133577" y="405792"/>
                  </a:moveTo>
                  <a:lnTo>
                    <a:pt x="0" y="405792"/>
                  </a:lnTo>
                </a:path>
                <a:path w="133985" h="428625">
                  <a:moveTo>
                    <a:pt x="133577" y="22262"/>
                  </a:moveTo>
                  <a:lnTo>
                    <a:pt x="0" y="22262"/>
                  </a:lnTo>
                </a:path>
                <a:path w="133985" h="428625">
                  <a:moveTo>
                    <a:pt x="22262" y="428055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5989402" y="1055195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5989402" y="1055195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  <a:path w="45720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5989402" y="101684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4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5989402" y="101684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4">
                  <a:moveTo>
                    <a:pt x="45537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01" name="object 3801"/>
          <p:cNvSpPr txBox="1"/>
          <p:nvPr/>
        </p:nvSpPr>
        <p:spPr>
          <a:xfrm>
            <a:off x="5934043" y="10302582"/>
            <a:ext cx="152400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2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5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02" name="object 3802"/>
          <p:cNvGrpSpPr/>
          <p:nvPr/>
        </p:nvGrpSpPr>
        <p:grpSpPr>
          <a:xfrm>
            <a:off x="3178003" y="10575030"/>
            <a:ext cx="141605" cy="433070"/>
            <a:chOff x="3178003" y="10575030"/>
            <a:chExt cx="141605" cy="433070"/>
          </a:xfrm>
        </p:grpSpPr>
        <p:sp>
          <p:nvSpPr>
            <p:cNvPr id="3803" name="object 3803"/>
            <p:cNvSpPr/>
            <p:nvPr/>
          </p:nvSpPr>
          <p:spPr>
            <a:xfrm>
              <a:off x="3180225" y="10577252"/>
              <a:ext cx="137160" cy="428625"/>
            </a:xfrm>
            <a:custGeom>
              <a:avLst/>
              <a:gdLst/>
              <a:ahLst/>
              <a:cxnLst/>
              <a:rect l="l" t="t" r="r" b="b"/>
              <a:pathLst>
                <a:path w="137160" h="428625">
                  <a:moveTo>
                    <a:pt x="136613" y="405792"/>
                  </a:moveTo>
                  <a:lnTo>
                    <a:pt x="0" y="405792"/>
                  </a:lnTo>
                </a:path>
                <a:path w="137160" h="428625">
                  <a:moveTo>
                    <a:pt x="136613" y="23274"/>
                  </a:moveTo>
                  <a:lnTo>
                    <a:pt x="0" y="23274"/>
                  </a:lnTo>
                </a:path>
                <a:path w="137160" h="428625">
                  <a:moveTo>
                    <a:pt x="22262" y="428055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3180225" y="109607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3180225" y="109607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  <a:path w="45719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3180225" y="1057725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19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3180225" y="105772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40478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719" h="45720">
                  <a:moveTo>
                    <a:pt x="45537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08" name="object 3808"/>
          <p:cNvSpPr txBox="1"/>
          <p:nvPr/>
        </p:nvSpPr>
        <p:spPr>
          <a:xfrm>
            <a:off x="3124866" y="10712422"/>
            <a:ext cx="15557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6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09" name="object 3809"/>
          <p:cNvGrpSpPr/>
          <p:nvPr/>
        </p:nvGrpSpPr>
        <p:grpSpPr>
          <a:xfrm>
            <a:off x="3172943" y="8892154"/>
            <a:ext cx="146685" cy="433070"/>
            <a:chOff x="3172943" y="8892154"/>
            <a:chExt cx="146685" cy="433070"/>
          </a:xfrm>
        </p:grpSpPr>
        <p:sp>
          <p:nvSpPr>
            <p:cNvPr id="3810" name="object 3810"/>
            <p:cNvSpPr/>
            <p:nvPr/>
          </p:nvSpPr>
          <p:spPr>
            <a:xfrm>
              <a:off x="3175166" y="8894377"/>
              <a:ext cx="142240" cy="428625"/>
            </a:xfrm>
            <a:custGeom>
              <a:avLst/>
              <a:gdLst/>
              <a:ahLst/>
              <a:cxnLst/>
              <a:rect l="l" t="t" r="r" b="b"/>
              <a:pathLst>
                <a:path w="142239" h="428625">
                  <a:moveTo>
                    <a:pt x="141673" y="405792"/>
                  </a:moveTo>
                  <a:lnTo>
                    <a:pt x="0" y="405792"/>
                  </a:lnTo>
                </a:path>
                <a:path w="142239" h="428625">
                  <a:moveTo>
                    <a:pt x="141673" y="22262"/>
                  </a:moveTo>
                  <a:lnTo>
                    <a:pt x="0" y="22262"/>
                  </a:lnTo>
                </a:path>
                <a:path w="142239" h="428625">
                  <a:moveTo>
                    <a:pt x="23274" y="42805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3176177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3176177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3176177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3176177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15" name="object 3815"/>
          <p:cNvSpPr txBox="1"/>
          <p:nvPr/>
        </p:nvSpPr>
        <p:spPr>
          <a:xfrm>
            <a:off x="3120818" y="9028535"/>
            <a:ext cx="1593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5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80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16" name="object 3816"/>
          <p:cNvGrpSpPr/>
          <p:nvPr/>
        </p:nvGrpSpPr>
        <p:grpSpPr>
          <a:xfrm>
            <a:off x="7197473" y="10054887"/>
            <a:ext cx="319405" cy="107950"/>
            <a:chOff x="7197473" y="10054887"/>
            <a:chExt cx="319405" cy="107950"/>
          </a:xfrm>
        </p:grpSpPr>
        <p:sp>
          <p:nvSpPr>
            <p:cNvPr id="3817" name="object 3817"/>
            <p:cNvSpPr/>
            <p:nvPr/>
          </p:nvSpPr>
          <p:spPr>
            <a:xfrm>
              <a:off x="7199696" y="10057109"/>
              <a:ext cx="314960" cy="103505"/>
            </a:xfrm>
            <a:custGeom>
              <a:avLst/>
              <a:gdLst/>
              <a:ahLst/>
              <a:cxnLst/>
              <a:rect l="l" t="t" r="r" b="b"/>
              <a:pathLst>
                <a:path w="314959" h="103504">
                  <a:moveTo>
                    <a:pt x="292453" y="103219"/>
                  </a:moveTo>
                  <a:lnTo>
                    <a:pt x="292453" y="0"/>
                  </a:lnTo>
                </a:path>
                <a:path w="314959" h="103504">
                  <a:moveTo>
                    <a:pt x="22262" y="97147"/>
                  </a:moveTo>
                  <a:lnTo>
                    <a:pt x="22262" y="0"/>
                  </a:lnTo>
                </a:path>
                <a:path w="314959" h="103504">
                  <a:moveTo>
                    <a:pt x="314716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7469887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7469887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7199696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7199696" y="100571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22" name="object 3822"/>
          <p:cNvSpPr txBox="1"/>
          <p:nvPr/>
        </p:nvSpPr>
        <p:spPr>
          <a:xfrm>
            <a:off x="7275773" y="998314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23" name="object 3823"/>
          <p:cNvGrpSpPr/>
          <p:nvPr/>
        </p:nvGrpSpPr>
        <p:grpSpPr>
          <a:xfrm>
            <a:off x="3173955" y="7893359"/>
            <a:ext cx="145415" cy="433070"/>
            <a:chOff x="3173955" y="7893359"/>
            <a:chExt cx="145415" cy="433070"/>
          </a:xfrm>
        </p:grpSpPr>
        <p:sp>
          <p:nvSpPr>
            <p:cNvPr id="3824" name="object 3824"/>
            <p:cNvSpPr/>
            <p:nvPr/>
          </p:nvSpPr>
          <p:spPr>
            <a:xfrm>
              <a:off x="3176177" y="7895581"/>
              <a:ext cx="140970" cy="428625"/>
            </a:xfrm>
            <a:custGeom>
              <a:avLst/>
              <a:gdLst/>
              <a:ahLst/>
              <a:cxnLst/>
              <a:rect l="l" t="t" r="r" b="b"/>
              <a:pathLst>
                <a:path w="140970" h="428625">
                  <a:moveTo>
                    <a:pt x="140661" y="405792"/>
                  </a:moveTo>
                  <a:lnTo>
                    <a:pt x="0" y="405792"/>
                  </a:lnTo>
                </a:path>
                <a:path w="140970" h="428625">
                  <a:moveTo>
                    <a:pt x="140661" y="22262"/>
                  </a:moveTo>
                  <a:lnTo>
                    <a:pt x="0" y="22262"/>
                  </a:lnTo>
                </a:path>
                <a:path w="140970" h="428625">
                  <a:moveTo>
                    <a:pt x="22262" y="428055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3176177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3176177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3176177" y="789558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3176177" y="789558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29" name="object 3829"/>
          <p:cNvSpPr txBox="1"/>
          <p:nvPr/>
        </p:nvSpPr>
        <p:spPr>
          <a:xfrm>
            <a:off x="3120818" y="8030751"/>
            <a:ext cx="1593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5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80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30" name="object 3830"/>
          <p:cNvGrpSpPr/>
          <p:nvPr/>
        </p:nvGrpSpPr>
        <p:grpSpPr>
          <a:xfrm>
            <a:off x="3172943" y="9735110"/>
            <a:ext cx="146685" cy="433070"/>
            <a:chOff x="3172943" y="9735110"/>
            <a:chExt cx="146685" cy="433070"/>
          </a:xfrm>
        </p:grpSpPr>
        <p:sp>
          <p:nvSpPr>
            <p:cNvPr id="3831" name="object 3831"/>
            <p:cNvSpPr/>
            <p:nvPr/>
          </p:nvSpPr>
          <p:spPr>
            <a:xfrm>
              <a:off x="3175166" y="9737332"/>
              <a:ext cx="142240" cy="428625"/>
            </a:xfrm>
            <a:custGeom>
              <a:avLst/>
              <a:gdLst/>
              <a:ahLst/>
              <a:cxnLst/>
              <a:rect l="l" t="t" r="r" b="b"/>
              <a:pathLst>
                <a:path w="142239" h="428625">
                  <a:moveTo>
                    <a:pt x="141673" y="404780"/>
                  </a:moveTo>
                  <a:lnTo>
                    <a:pt x="0" y="404780"/>
                  </a:lnTo>
                </a:path>
                <a:path w="142239" h="428625">
                  <a:moveTo>
                    <a:pt x="141673" y="22262"/>
                  </a:moveTo>
                  <a:lnTo>
                    <a:pt x="0" y="22262"/>
                  </a:lnTo>
                </a:path>
                <a:path w="142239" h="428625">
                  <a:moveTo>
                    <a:pt x="22262" y="428055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3175165" y="1011985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3175166" y="1011985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3175165" y="97373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3175166" y="97373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36" name="object 3836"/>
          <p:cNvSpPr txBox="1"/>
          <p:nvPr/>
        </p:nvSpPr>
        <p:spPr>
          <a:xfrm>
            <a:off x="3119806" y="9871491"/>
            <a:ext cx="16065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60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58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37" name="object 3837"/>
          <p:cNvGrpSpPr/>
          <p:nvPr/>
        </p:nvGrpSpPr>
        <p:grpSpPr>
          <a:xfrm>
            <a:off x="6902996" y="7576618"/>
            <a:ext cx="433070" cy="82550"/>
            <a:chOff x="6902996" y="7576618"/>
            <a:chExt cx="433070" cy="82550"/>
          </a:xfrm>
        </p:grpSpPr>
        <p:sp>
          <p:nvSpPr>
            <p:cNvPr id="3838" name="object 3838"/>
            <p:cNvSpPr/>
            <p:nvPr/>
          </p:nvSpPr>
          <p:spPr>
            <a:xfrm>
              <a:off x="6905218" y="7578840"/>
              <a:ext cx="428625" cy="78105"/>
            </a:xfrm>
            <a:custGeom>
              <a:avLst/>
              <a:gdLst/>
              <a:ahLst/>
              <a:cxnLst/>
              <a:rect l="l" t="t" r="r" b="b"/>
              <a:pathLst>
                <a:path w="428625" h="78104">
                  <a:moveTo>
                    <a:pt x="405792" y="77920"/>
                  </a:moveTo>
                  <a:lnTo>
                    <a:pt x="405792" y="0"/>
                  </a:lnTo>
                </a:path>
                <a:path w="428625" h="78104">
                  <a:moveTo>
                    <a:pt x="22262" y="77920"/>
                  </a:moveTo>
                  <a:lnTo>
                    <a:pt x="22262" y="0"/>
                  </a:lnTo>
                </a:path>
                <a:path w="428625" h="78104">
                  <a:moveTo>
                    <a:pt x="428055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728874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728874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690521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690521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43" name="object 3843"/>
          <p:cNvSpPr txBox="1"/>
          <p:nvPr/>
        </p:nvSpPr>
        <p:spPr>
          <a:xfrm>
            <a:off x="7033642" y="7505891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44" name="object 3844"/>
          <p:cNvGrpSpPr/>
          <p:nvPr/>
        </p:nvGrpSpPr>
        <p:grpSpPr>
          <a:xfrm>
            <a:off x="6970796" y="7771924"/>
            <a:ext cx="297180" cy="123189"/>
            <a:chOff x="6970796" y="7771924"/>
            <a:chExt cx="297180" cy="123189"/>
          </a:xfrm>
        </p:grpSpPr>
        <p:sp>
          <p:nvSpPr>
            <p:cNvPr id="3845" name="object 3845"/>
            <p:cNvSpPr/>
            <p:nvPr/>
          </p:nvSpPr>
          <p:spPr>
            <a:xfrm>
              <a:off x="6973019" y="7774147"/>
              <a:ext cx="292735" cy="118745"/>
            </a:xfrm>
            <a:custGeom>
              <a:avLst/>
              <a:gdLst/>
              <a:ahLst/>
              <a:cxnLst/>
              <a:rect l="l" t="t" r="r" b="b"/>
              <a:pathLst>
                <a:path w="292734" h="118745">
                  <a:moveTo>
                    <a:pt x="270191" y="0"/>
                  </a:moveTo>
                  <a:lnTo>
                    <a:pt x="270191" y="118398"/>
                  </a:lnTo>
                </a:path>
                <a:path w="292734" h="118745">
                  <a:moveTo>
                    <a:pt x="22262" y="0"/>
                  </a:moveTo>
                  <a:lnTo>
                    <a:pt x="22262" y="118398"/>
                  </a:lnTo>
                </a:path>
                <a:path w="292734" h="118745">
                  <a:moveTo>
                    <a:pt x="292453" y="96135"/>
                  </a:moveTo>
                  <a:lnTo>
                    <a:pt x="0" y="961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7220947" y="7847008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7220947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1490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6973019" y="7847008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6973019" y="784700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50" name="object 3850"/>
          <p:cNvSpPr txBox="1"/>
          <p:nvPr/>
        </p:nvSpPr>
        <p:spPr>
          <a:xfrm>
            <a:off x="7037690" y="7773047"/>
            <a:ext cx="15240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51" name="object 3851"/>
          <p:cNvGrpSpPr/>
          <p:nvPr/>
        </p:nvGrpSpPr>
        <p:grpSpPr>
          <a:xfrm>
            <a:off x="4805221" y="9604568"/>
            <a:ext cx="433070" cy="317500"/>
            <a:chOff x="4805221" y="9604568"/>
            <a:chExt cx="433070" cy="317500"/>
          </a:xfrm>
        </p:grpSpPr>
        <p:sp>
          <p:nvSpPr>
            <p:cNvPr id="3852" name="object 3852"/>
            <p:cNvSpPr/>
            <p:nvPr/>
          </p:nvSpPr>
          <p:spPr>
            <a:xfrm>
              <a:off x="4863100" y="9606791"/>
              <a:ext cx="316230" cy="102235"/>
            </a:xfrm>
            <a:custGeom>
              <a:avLst/>
              <a:gdLst/>
              <a:ahLst/>
              <a:cxnLst/>
              <a:rect l="l" t="t" r="r" b="b"/>
              <a:pathLst>
                <a:path w="316229" h="102234">
                  <a:moveTo>
                    <a:pt x="293465" y="102207"/>
                  </a:moveTo>
                  <a:lnTo>
                    <a:pt x="293465" y="0"/>
                  </a:lnTo>
                </a:path>
                <a:path w="316229" h="102234">
                  <a:moveTo>
                    <a:pt x="23274" y="97147"/>
                  </a:moveTo>
                  <a:lnTo>
                    <a:pt x="23274" y="0"/>
                  </a:lnTo>
                </a:path>
                <a:path w="316229" h="102234">
                  <a:moveTo>
                    <a:pt x="315728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513430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513430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4863100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4863100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1490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14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4807443" y="9846623"/>
              <a:ext cx="428625" cy="73025"/>
            </a:xfrm>
            <a:custGeom>
              <a:avLst/>
              <a:gdLst/>
              <a:ahLst/>
              <a:cxnLst/>
              <a:rect l="l" t="t" r="r" b="b"/>
              <a:pathLst>
                <a:path w="428625" h="73025">
                  <a:moveTo>
                    <a:pt x="405792" y="0"/>
                  </a:moveTo>
                  <a:lnTo>
                    <a:pt x="405792" y="72860"/>
                  </a:lnTo>
                </a:path>
                <a:path w="428625" h="73025">
                  <a:moveTo>
                    <a:pt x="22262" y="0"/>
                  </a:moveTo>
                  <a:lnTo>
                    <a:pt x="22262" y="72860"/>
                  </a:lnTo>
                </a:path>
                <a:path w="428625" h="73025">
                  <a:moveTo>
                    <a:pt x="428055" y="50597"/>
                  </a:moveTo>
                  <a:lnTo>
                    <a:pt x="0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5189960" y="987495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5189961" y="987495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4807443" y="987495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4807443" y="987495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62" name="object 3862"/>
          <p:cNvSpPr txBox="1"/>
          <p:nvPr/>
        </p:nvSpPr>
        <p:spPr>
          <a:xfrm>
            <a:off x="4939178" y="9800997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63" name="object 3863"/>
          <p:cNvGrpSpPr/>
          <p:nvPr/>
        </p:nvGrpSpPr>
        <p:grpSpPr>
          <a:xfrm>
            <a:off x="5604662" y="7575606"/>
            <a:ext cx="2675255" cy="150495"/>
            <a:chOff x="5604662" y="7575606"/>
            <a:chExt cx="2675255" cy="150495"/>
          </a:xfrm>
        </p:grpSpPr>
        <p:sp>
          <p:nvSpPr>
            <p:cNvPr id="3864" name="object 3864"/>
            <p:cNvSpPr/>
            <p:nvPr/>
          </p:nvSpPr>
          <p:spPr>
            <a:xfrm>
              <a:off x="7924253" y="7579852"/>
              <a:ext cx="353695" cy="144145"/>
            </a:xfrm>
            <a:custGeom>
              <a:avLst/>
              <a:gdLst/>
              <a:ahLst/>
              <a:cxnLst/>
              <a:rect l="l" t="t" r="r" b="b"/>
              <a:pathLst>
                <a:path w="353695" h="144145">
                  <a:moveTo>
                    <a:pt x="330908" y="143697"/>
                  </a:moveTo>
                  <a:lnTo>
                    <a:pt x="330908" y="0"/>
                  </a:lnTo>
                </a:path>
                <a:path w="353695" h="144145">
                  <a:moveTo>
                    <a:pt x="22262" y="143697"/>
                  </a:moveTo>
                  <a:lnTo>
                    <a:pt x="22262" y="0"/>
                  </a:lnTo>
                </a:path>
                <a:path w="353695" h="144145">
                  <a:moveTo>
                    <a:pt x="353171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8232898" y="75798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8232898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7924253" y="75798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7924253" y="757985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7731982" y="7579852"/>
              <a:ext cx="236854" cy="77470"/>
            </a:xfrm>
            <a:custGeom>
              <a:avLst/>
              <a:gdLst/>
              <a:ahLst/>
              <a:cxnLst/>
              <a:rect l="l" t="t" r="r" b="b"/>
              <a:pathLst>
                <a:path w="236854" h="77470">
                  <a:moveTo>
                    <a:pt x="214533" y="76908"/>
                  </a:moveTo>
                  <a:lnTo>
                    <a:pt x="214533" y="0"/>
                  </a:lnTo>
                </a:path>
                <a:path w="236854" h="77470">
                  <a:moveTo>
                    <a:pt x="23274" y="76908"/>
                  </a:moveTo>
                  <a:lnTo>
                    <a:pt x="23274" y="0"/>
                  </a:lnTo>
                </a:path>
                <a:path w="236854" h="77470">
                  <a:moveTo>
                    <a:pt x="236796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7924253" y="757985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7924253" y="757985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7731982" y="757985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7731982" y="75798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5606885" y="7577829"/>
              <a:ext cx="180340" cy="55880"/>
            </a:xfrm>
            <a:custGeom>
              <a:avLst/>
              <a:gdLst/>
              <a:ahLst/>
              <a:cxnLst/>
              <a:rect l="l" t="t" r="r" b="b"/>
              <a:pathLst>
                <a:path w="180339" h="55879">
                  <a:moveTo>
                    <a:pt x="157864" y="55657"/>
                  </a:moveTo>
                  <a:lnTo>
                    <a:pt x="157864" y="0"/>
                  </a:lnTo>
                </a:path>
                <a:path w="180339" h="55879">
                  <a:moveTo>
                    <a:pt x="23274" y="55657"/>
                  </a:moveTo>
                  <a:lnTo>
                    <a:pt x="23274" y="0"/>
                  </a:lnTo>
                </a:path>
                <a:path w="180339" h="55879">
                  <a:moveTo>
                    <a:pt x="180127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75" name="object 3875"/>
          <p:cNvSpPr txBox="1"/>
          <p:nvPr/>
        </p:nvSpPr>
        <p:spPr>
          <a:xfrm>
            <a:off x="5621233" y="74947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76" name="object 3876"/>
          <p:cNvGrpSpPr/>
          <p:nvPr/>
        </p:nvGrpSpPr>
        <p:grpSpPr>
          <a:xfrm>
            <a:off x="5606884" y="7575606"/>
            <a:ext cx="655955" cy="83820"/>
            <a:chOff x="5606884" y="7575606"/>
            <a:chExt cx="655955" cy="83820"/>
          </a:xfrm>
        </p:grpSpPr>
        <p:sp>
          <p:nvSpPr>
            <p:cNvPr id="3877" name="object 3877"/>
            <p:cNvSpPr/>
            <p:nvPr/>
          </p:nvSpPr>
          <p:spPr>
            <a:xfrm>
              <a:off x="5742486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5742486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5606884" y="75778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5606885" y="75778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5742486" y="7577829"/>
              <a:ext cx="518159" cy="79375"/>
            </a:xfrm>
            <a:custGeom>
              <a:avLst/>
              <a:gdLst/>
              <a:ahLst/>
              <a:cxnLst/>
              <a:rect l="l" t="t" r="r" b="b"/>
              <a:pathLst>
                <a:path w="518160" h="79375">
                  <a:moveTo>
                    <a:pt x="495856" y="78932"/>
                  </a:moveTo>
                  <a:lnTo>
                    <a:pt x="495856" y="0"/>
                  </a:lnTo>
                </a:path>
                <a:path w="518160" h="79375">
                  <a:moveTo>
                    <a:pt x="22262" y="55657"/>
                  </a:moveTo>
                  <a:lnTo>
                    <a:pt x="22262" y="0"/>
                  </a:lnTo>
                </a:path>
                <a:path w="518160" h="79375">
                  <a:moveTo>
                    <a:pt x="518119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82" name="object 3882"/>
          <p:cNvSpPr txBox="1"/>
          <p:nvPr/>
        </p:nvSpPr>
        <p:spPr>
          <a:xfrm>
            <a:off x="5875233" y="7504879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83" name="object 3883"/>
          <p:cNvGrpSpPr/>
          <p:nvPr/>
        </p:nvGrpSpPr>
        <p:grpSpPr>
          <a:xfrm>
            <a:off x="5742486" y="7575606"/>
            <a:ext cx="711835" cy="83820"/>
            <a:chOff x="5742486" y="7575606"/>
            <a:chExt cx="711835" cy="83820"/>
          </a:xfrm>
        </p:grpSpPr>
        <p:sp>
          <p:nvSpPr>
            <p:cNvPr id="3884" name="object 3884"/>
            <p:cNvSpPr/>
            <p:nvPr/>
          </p:nvSpPr>
          <p:spPr>
            <a:xfrm>
              <a:off x="6216079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6216079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5742486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5742486" y="75778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6216079" y="7577829"/>
              <a:ext cx="236220" cy="79375"/>
            </a:xfrm>
            <a:custGeom>
              <a:avLst/>
              <a:gdLst/>
              <a:ahLst/>
              <a:cxnLst/>
              <a:rect l="l" t="t" r="r" b="b"/>
              <a:pathLst>
                <a:path w="236220" h="79375">
                  <a:moveTo>
                    <a:pt x="213521" y="78932"/>
                  </a:moveTo>
                  <a:lnTo>
                    <a:pt x="213521" y="0"/>
                  </a:lnTo>
                </a:path>
                <a:path w="236220" h="79375">
                  <a:moveTo>
                    <a:pt x="22262" y="78932"/>
                  </a:moveTo>
                  <a:lnTo>
                    <a:pt x="22262" y="0"/>
                  </a:lnTo>
                </a:path>
                <a:path w="236220" h="79375">
                  <a:moveTo>
                    <a:pt x="235784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89" name="object 3889"/>
          <p:cNvSpPr txBox="1"/>
          <p:nvPr/>
        </p:nvSpPr>
        <p:spPr>
          <a:xfrm>
            <a:off x="6259774" y="7503867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890" name="object 3890"/>
          <p:cNvGrpSpPr/>
          <p:nvPr/>
        </p:nvGrpSpPr>
        <p:grpSpPr>
          <a:xfrm>
            <a:off x="6216079" y="7577630"/>
            <a:ext cx="1564005" cy="148590"/>
            <a:chOff x="6216079" y="7577630"/>
            <a:chExt cx="1564005" cy="148590"/>
          </a:xfrm>
        </p:grpSpPr>
        <p:sp>
          <p:nvSpPr>
            <p:cNvPr id="3891" name="object 3891"/>
            <p:cNvSpPr/>
            <p:nvPr/>
          </p:nvSpPr>
          <p:spPr>
            <a:xfrm>
              <a:off x="6407338" y="75778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6407338" y="75778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6216079" y="75778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6216080" y="757782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7636859" y="7579852"/>
              <a:ext cx="140970" cy="144145"/>
            </a:xfrm>
            <a:custGeom>
              <a:avLst/>
              <a:gdLst/>
              <a:ahLst/>
              <a:cxnLst/>
              <a:rect l="l" t="t" r="r" b="b"/>
              <a:pathLst>
                <a:path w="140970" h="144145">
                  <a:moveTo>
                    <a:pt x="118398" y="76908"/>
                  </a:moveTo>
                  <a:lnTo>
                    <a:pt x="118398" y="0"/>
                  </a:lnTo>
                </a:path>
                <a:path w="140970" h="144145">
                  <a:moveTo>
                    <a:pt x="22262" y="143697"/>
                  </a:moveTo>
                  <a:lnTo>
                    <a:pt x="22262" y="0"/>
                  </a:lnTo>
                </a:path>
                <a:path w="140970" h="144145">
                  <a:moveTo>
                    <a:pt x="140661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7731982" y="757985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7731983" y="75798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8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7636859" y="757985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7636859" y="757985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7288748" y="7580864"/>
              <a:ext cx="393065" cy="142875"/>
            </a:xfrm>
            <a:custGeom>
              <a:avLst/>
              <a:gdLst/>
              <a:ahLst/>
              <a:cxnLst/>
              <a:rect l="l" t="t" r="r" b="b"/>
              <a:pathLst>
                <a:path w="393065" h="142875">
                  <a:moveTo>
                    <a:pt x="370374" y="142685"/>
                  </a:moveTo>
                  <a:lnTo>
                    <a:pt x="370374" y="0"/>
                  </a:lnTo>
                </a:path>
                <a:path w="393065" h="142875">
                  <a:moveTo>
                    <a:pt x="22262" y="142685"/>
                  </a:moveTo>
                  <a:lnTo>
                    <a:pt x="22262" y="0"/>
                  </a:lnTo>
                </a:path>
                <a:path w="393065" h="142875">
                  <a:moveTo>
                    <a:pt x="392637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01" name="object 3901"/>
          <p:cNvSpPr txBox="1"/>
          <p:nvPr/>
        </p:nvSpPr>
        <p:spPr>
          <a:xfrm>
            <a:off x="7354604" y="7506903"/>
            <a:ext cx="86677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1545</a:t>
            </a:r>
            <a:r>
              <a:rPr sz="550" i="1" spc="170" dirty="0">
                <a:latin typeface="ISOCPEUR"/>
                <a:cs typeface="ISOCPEUR"/>
              </a:rPr>
              <a:t>  </a:t>
            </a:r>
            <a:r>
              <a:rPr sz="825" i="1" baseline="10101" dirty="0">
                <a:latin typeface="ISOCPEUR"/>
                <a:cs typeface="ISOCPEUR"/>
              </a:rPr>
              <a:t>425 </a:t>
            </a:r>
            <a:r>
              <a:rPr sz="825" i="1" spc="-15" baseline="10101" dirty="0">
                <a:latin typeface="ISOCPEUR"/>
                <a:cs typeface="ISOCPEUR"/>
              </a:rPr>
              <a:t>850</a:t>
            </a:r>
            <a:r>
              <a:rPr sz="825" i="1" spc="-15" baseline="20202" dirty="0">
                <a:latin typeface="ISOCPEUR"/>
                <a:cs typeface="ISOCPEUR"/>
              </a:rPr>
              <a:t>1200</a:t>
            </a:r>
            <a:r>
              <a:rPr sz="550" i="1" spc="-10" dirty="0">
                <a:latin typeface="ISOCPEUR"/>
                <a:cs typeface="ISOCPEUR"/>
              </a:rPr>
              <a:t>1370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02" name="object 3902"/>
          <p:cNvGrpSpPr/>
          <p:nvPr/>
        </p:nvGrpSpPr>
        <p:grpSpPr>
          <a:xfrm>
            <a:off x="6405116" y="7576618"/>
            <a:ext cx="1276350" cy="82550"/>
            <a:chOff x="6405116" y="7576618"/>
            <a:chExt cx="1276350" cy="82550"/>
          </a:xfrm>
        </p:grpSpPr>
        <p:sp>
          <p:nvSpPr>
            <p:cNvPr id="3903" name="object 3903"/>
            <p:cNvSpPr/>
            <p:nvPr/>
          </p:nvSpPr>
          <p:spPr>
            <a:xfrm>
              <a:off x="7636859" y="75808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7636859" y="75808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7288748" y="75808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7288748" y="75808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6407338" y="7578840"/>
              <a:ext cx="543560" cy="78105"/>
            </a:xfrm>
            <a:custGeom>
              <a:avLst/>
              <a:gdLst/>
              <a:ahLst/>
              <a:cxnLst/>
              <a:rect l="l" t="t" r="r" b="b"/>
              <a:pathLst>
                <a:path w="543559" h="78104">
                  <a:moveTo>
                    <a:pt x="520143" y="77920"/>
                  </a:moveTo>
                  <a:lnTo>
                    <a:pt x="520143" y="0"/>
                  </a:lnTo>
                </a:path>
                <a:path w="543559" h="78104">
                  <a:moveTo>
                    <a:pt x="22262" y="77920"/>
                  </a:moveTo>
                  <a:lnTo>
                    <a:pt x="22262" y="0"/>
                  </a:lnTo>
                </a:path>
                <a:path w="543559" h="78104">
                  <a:moveTo>
                    <a:pt x="543417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08" name="object 3908"/>
          <p:cNvSpPr txBox="1"/>
          <p:nvPr/>
        </p:nvSpPr>
        <p:spPr>
          <a:xfrm>
            <a:off x="6571455" y="7504879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2210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09" name="object 3909"/>
          <p:cNvGrpSpPr/>
          <p:nvPr/>
        </p:nvGrpSpPr>
        <p:grpSpPr>
          <a:xfrm>
            <a:off x="5108806" y="7575606"/>
            <a:ext cx="1841500" cy="83820"/>
            <a:chOff x="5108806" y="7575606"/>
            <a:chExt cx="1841500" cy="83820"/>
          </a:xfrm>
        </p:grpSpPr>
        <p:sp>
          <p:nvSpPr>
            <p:cNvPr id="3910" name="object 3910"/>
            <p:cNvSpPr/>
            <p:nvPr/>
          </p:nvSpPr>
          <p:spPr>
            <a:xfrm>
              <a:off x="6905218" y="75788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6905218" y="75788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6407338" y="75788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6407338" y="75788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4047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4047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5111028" y="7577829"/>
              <a:ext cx="541655" cy="79375"/>
            </a:xfrm>
            <a:custGeom>
              <a:avLst/>
              <a:gdLst/>
              <a:ahLst/>
              <a:cxnLst/>
              <a:rect l="l" t="t" r="r" b="b"/>
              <a:pathLst>
                <a:path w="541654" h="79375">
                  <a:moveTo>
                    <a:pt x="519131" y="55657"/>
                  </a:moveTo>
                  <a:lnTo>
                    <a:pt x="519131" y="0"/>
                  </a:lnTo>
                </a:path>
                <a:path w="541654" h="79375">
                  <a:moveTo>
                    <a:pt x="23274" y="78932"/>
                  </a:moveTo>
                  <a:lnTo>
                    <a:pt x="23274" y="0"/>
                  </a:lnTo>
                </a:path>
                <a:path w="541654" h="79375">
                  <a:moveTo>
                    <a:pt x="541393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15" name="object 3915"/>
          <p:cNvSpPr txBox="1"/>
          <p:nvPr/>
        </p:nvSpPr>
        <p:spPr>
          <a:xfrm>
            <a:off x="5298420" y="7505891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16" name="object 3916"/>
          <p:cNvGrpSpPr/>
          <p:nvPr/>
        </p:nvGrpSpPr>
        <p:grpSpPr>
          <a:xfrm>
            <a:off x="4703014" y="7574594"/>
            <a:ext cx="949960" cy="151765"/>
            <a:chOff x="4703014" y="7574594"/>
            <a:chExt cx="949960" cy="151765"/>
          </a:xfrm>
        </p:grpSpPr>
        <p:sp>
          <p:nvSpPr>
            <p:cNvPr id="3917" name="object 3917"/>
            <p:cNvSpPr/>
            <p:nvPr/>
          </p:nvSpPr>
          <p:spPr>
            <a:xfrm>
              <a:off x="5606885" y="757782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5606885" y="757782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5111028" y="757782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5111029" y="757782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1490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14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4705236" y="7576816"/>
              <a:ext cx="67945" cy="147320"/>
            </a:xfrm>
            <a:custGeom>
              <a:avLst/>
              <a:gdLst/>
              <a:ahLst/>
              <a:cxnLst/>
              <a:rect l="l" t="t" r="r" b="b"/>
              <a:pathLst>
                <a:path w="67945" h="147320">
                  <a:moveTo>
                    <a:pt x="45537" y="79944"/>
                  </a:moveTo>
                  <a:lnTo>
                    <a:pt x="45537" y="0"/>
                  </a:lnTo>
                </a:path>
                <a:path w="67945" h="147320">
                  <a:moveTo>
                    <a:pt x="23274" y="146732"/>
                  </a:moveTo>
                  <a:lnTo>
                    <a:pt x="23274" y="0"/>
                  </a:lnTo>
                </a:path>
                <a:path w="67945" h="147320">
                  <a:moveTo>
                    <a:pt x="67800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22" name="object 3922"/>
          <p:cNvSpPr txBox="1"/>
          <p:nvPr/>
        </p:nvSpPr>
        <p:spPr>
          <a:xfrm>
            <a:off x="4668885" y="7505891"/>
            <a:ext cx="37401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825" i="1" baseline="5050" dirty="0">
                <a:latin typeface="ISOCPEUR"/>
                <a:cs typeface="ISOCPEUR"/>
              </a:rPr>
              <a:t>100</a:t>
            </a:r>
            <a:r>
              <a:rPr sz="825" i="1" spc="270" baseline="5050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23" name="object 3923"/>
          <p:cNvGrpSpPr/>
          <p:nvPr/>
        </p:nvGrpSpPr>
        <p:grpSpPr>
          <a:xfrm>
            <a:off x="4241564" y="7574594"/>
            <a:ext cx="531495" cy="151765"/>
            <a:chOff x="4241564" y="7574594"/>
            <a:chExt cx="531495" cy="151765"/>
          </a:xfrm>
        </p:grpSpPr>
        <p:sp>
          <p:nvSpPr>
            <p:cNvPr id="3924" name="object 3924"/>
            <p:cNvSpPr/>
            <p:nvPr/>
          </p:nvSpPr>
          <p:spPr>
            <a:xfrm>
              <a:off x="4728511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4728511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4706248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4706248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4243786" y="7576816"/>
              <a:ext cx="507365" cy="147320"/>
            </a:xfrm>
            <a:custGeom>
              <a:avLst/>
              <a:gdLst/>
              <a:ahLst/>
              <a:cxnLst/>
              <a:rect l="l" t="t" r="r" b="b"/>
              <a:pathLst>
                <a:path w="507364" h="147320">
                  <a:moveTo>
                    <a:pt x="484724" y="146732"/>
                  </a:moveTo>
                  <a:lnTo>
                    <a:pt x="484724" y="0"/>
                  </a:lnTo>
                </a:path>
                <a:path w="507364" h="147320">
                  <a:moveTo>
                    <a:pt x="22262" y="91075"/>
                  </a:moveTo>
                  <a:lnTo>
                    <a:pt x="22262" y="0"/>
                  </a:lnTo>
                </a:path>
                <a:path w="507364" h="147320">
                  <a:moveTo>
                    <a:pt x="506987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29" name="object 3929"/>
          <p:cNvSpPr txBox="1"/>
          <p:nvPr/>
        </p:nvSpPr>
        <p:spPr>
          <a:xfrm>
            <a:off x="4404867" y="7501843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2050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30" name="object 3930"/>
          <p:cNvGrpSpPr/>
          <p:nvPr/>
        </p:nvGrpSpPr>
        <p:grpSpPr>
          <a:xfrm>
            <a:off x="3374321" y="7574594"/>
            <a:ext cx="1376680" cy="151765"/>
            <a:chOff x="3374321" y="7574594"/>
            <a:chExt cx="1376680" cy="151765"/>
          </a:xfrm>
        </p:grpSpPr>
        <p:sp>
          <p:nvSpPr>
            <p:cNvPr id="3931" name="object 3931"/>
            <p:cNvSpPr/>
            <p:nvPr/>
          </p:nvSpPr>
          <p:spPr>
            <a:xfrm>
              <a:off x="4706248" y="75778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4706248" y="75778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4243786" y="75778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4243786" y="757782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3376544" y="7576816"/>
              <a:ext cx="799465" cy="147320"/>
            </a:xfrm>
            <a:custGeom>
              <a:avLst/>
              <a:gdLst/>
              <a:ahLst/>
              <a:cxnLst/>
              <a:rect l="l" t="t" r="r" b="b"/>
              <a:pathLst>
                <a:path w="799464" h="147320">
                  <a:moveTo>
                    <a:pt x="777178" y="91075"/>
                  </a:moveTo>
                  <a:lnTo>
                    <a:pt x="777178" y="0"/>
                  </a:lnTo>
                </a:path>
                <a:path w="799464" h="147320">
                  <a:moveTo>
                    <a:pt x="22262" y="146732"/>
                  </a:moveTo>
                  <a:lnTo>
                    <a:pt x="22262" y="0"/>
                  </a:lnTo>
                </a:path>
                <a:path w="799464" h="147320">
                  <a:moveTo>
                    <a:pt x="799441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36" name="object 3936"/>
          <p:cNvSpPr txBox="1"/>
          <p:nvPr/>
        </p:nvSpPr>
        <p:spPr>
          <a:xfrm>
            <a:off x="3758231" y="7506903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3350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37" name="object 3937"/>
          <p:cNvGrpSpPr/>
          <p:nvPr/>
        </p:nvGrpSpPr>
        <p:grpSpPr>
          <a:xfrm>
            <a:off x="3376544" y="7574594"/>
            <a:ext cx="914400" cy="95885"/>
            <a:chOff x="3376544" y="7574594"/>
            <a:chExt cx="914400" cy="95885"/>
          </a:xfrm>
        </p:grpSpPr>
        <p:sp>
          <p:nvSpPr>
            <p:cNvPr id="3938" name="object 3938"/>
            <p:cNvSpPr/>
            <p:nvPr/>
          </p:nvSpPr>
          <p:spPr>
            <a:xfrm>
              <a:off x="4131459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4131460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3376544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3376544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4131460" y="7576816"/>
              <a:ext cx="157480" cy="91440"/>
            </a:xfrm>
            <a:custGeom>
              <a:avLst/>
              <a:gdLst/>
              <a:ahLst/>
              <a:cxnLst/>
              <a:rect l="l" t="t" r="r" b="b"/>
              <a:pathLst>
                <a:path w="157479" h="91440">
                  <a:moveTo>
                    <a:pt x="134589" y="91075"/>
                  </a:moveTo>
                  <a:lnTo>
                    <a:pt x="134589" y="0"/>
                  </a:lnTo>
                </a:path>
                <a:path w="157479" h="91440">
                  <a:moveTo>
                    <a:pt x="22262" y="91075"/>
                  </a:moveTo>
                  <a:lnTo>
                    <a:pt x="22262" y="0"/>
                  </a:lnTo>
                </a:path>
                <a:path w="157479" h="91440">
                  <a:moveTo>
                    <a:pt x="156852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43" name="object 3943"/>
          <p:cNvSpPr txBox="1"/>
          <p:nvPr/>
        </p:nvSpPr>
        <p:spPr>
          <a:xfrm>
            <a:off x="4125569" y="7496784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44" name="object 3944"/>
          <p:cNvGrpSpPr/>
          <p:nvPr/>
        </p:nvGrpSpPr>
        <p:grpSpPr>
          <a:xfrm>
            <a:off x="3175165" y="7576816"/>
            <a:ext cx="1113155" cy="364490"/>
            <a:chOff x="3175165" y="7576816"/>
            <a:chExt cx="1113155" cy="364490"/>
          </a:xfrm>
        </p:grpSpPr>
        <p:sp>
          <p:nvSpPr>
            <p:cNvPr id="3945" name="object 3945"/>
            <p:cNvSpPr/>
            <p:nvPr/>
          </p:nvSpPr>
          <p:spPr>
            <a:xfrm>
              <a:off x="4243786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4243786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4131459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4131460" y="757681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4047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4047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49" name="object 3949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175165" y="7715453"/>
              <a:ext cx="209474" cy="225665"/>
            </a:xfrm>
            <a:prstGeom prst="rect">
              <a:avLst/>
            </a:prstGeom>
          </p:spPr>
        </p:pic>
      </p:grpSp>
      <p:sp>
        <p:nvSpPr>
          <p:cNvPr id="3950" name="object 3950"/>
          <p:cNvSpPr txBox="1"/>
          <p:nvPr/>
        </p:nvSpPr>
        <p:spPr>
          <a:xfrm>
            <a:off x="3119806" y="775978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51" name="object 3951"/>
          <p:cNvGrpSpPr/>
          <p:nvPr/>
        </p:nvGrpSpPr>
        <p:grpSpPr>
          <a:xfrm>
            <a:off x="3172943" y="8276888"/>
            <a:ext cx="146685" cy="664845"/>
            <a:chOff x="3172943" y="8276888"/>
            <a:chExt cx="146685" cy="664845"/>
          </a:xfrm>
        </p:grpSpPr>
        <p:sp>
          <p:nvSpPr>
            <p:cNvPr id="3952" name="object 3952"/>
            <p:cNvSpPr/>
            <p:nvPr/>
          </p:nvSpPr>
          <p:spPr>
            <a:xfrm>
              <a:off x="3175166" y="8279111"/>
              <a:ext cx="142240" cy="660400"/>
            </a:xfrm>
            <a:custGeom>
              <a:avLst/>
              <a:gdLst/>
              <a:ahLst/>
              <a:cxnLst/>
              <a:rect l="l" t="t" r="r" b="b"/>
              <a:pathLst>
                <a:path w="142239" h="660400">
                  <a:moveTo>
                    <a:pt x="141673" y="637529"/>
                  </a:moveTo>
                  <a:lnTo>
                    <a:pt x="0" y="637529"/>
                  </a:lnTo>
                </a:path>
                <a:path w="142239" h="660400">
                  <a:moveTo>
                    <a:pt x="141673" y="22262"/>
                  </a:moveTo>
                  <a:lnTo>
                    <a:pt x="0" y="22262"/>
                  </a:lnTo>
                </a:path>
                <a:path w="142239" h="660400">
                  <a:moveTo>
                    <a:pt x="23274" y="659792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3176177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3176177" y="88943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3176177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3176177" y="827911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57" name="object 3957"/>
          <p:cNvSpPr txBox="1"/>
          <p:nvPr/>
        </p:nvSpPr>
        <p:spPr>
          <a:xfrm>
            <a:off x="3120818" y="8524685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2730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58" name="object 3958"/>
          <p:cNvGrpSpPr/>
          <p:nvPr/>
        </p:nvGrpSpPr>
        <p:grpSpPr>
          <a:xfrm>
            <a:off x="3172943" y="9274672"/>
            <a:ext cx="146685" cy="509905"/>
            <a:chOff x="3172943" y="9274672"/>
            <a:chExt cx="146685" cy="509905"/>
          </a:xfrm>
        </p:grpSpPr>
        <p:sp>
          <p:nvSpPr>
            <p:cNvPr id="3959" name="object 3959"/>
            <p:cNvSpPr/>
            <p:nvPr/>
          </p:nvSpPr>
          <p:spPr>
            <a:xfrm>
              <a:off x="3175166" y="9276895"/>
              <a:ext cx="142240" cy="505459"/>
            </a:xfrm>
            <a:custGeom>
              <a:avLst/>
              <a:gdLst/>
              <a:ahLst/>
              <a:cxnLst/>
              <a:rect l="l" t="t" r="r" b="b"/>
              <a:pathLst>
                <a:path w="142239" h="505459">
                  <a:moveTo>
                    <a:pt x="141673" y="482700"/>
                  </a:moveTo>
                  <a:lnTo>
                    <a:pt x="0" y="482700"/>
                  </a:lnTo>
                </a:path>
                <a:path w="142239" h="505459">
                  <a:moveTo>
                    <a:pt x="141673" y="23274"/>
                  </a:moveTo>
                  <a:lnTo>
                    <a:pt x="0" y="23274"/>
                  </a:lnTo>
                </a:path>
                <a:path w="142239" h="505459">
                  <a:moveTo>
                    <a:pt x="22262" y="504963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3175165" y="97373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3175166" y="97373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3175165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3175166" y="927689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64" name="object 3964"/>
          <p:cNvSpPr txBox="1"/>
          <p:nvPr/>
        </p:nvSpPr>
        <p:spPr>
          <a:xfrm>
            <a:off x="3119806" y="9443083"/>
            <a:ext cx="95885" cy="175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2040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65" name="object 3965"/>
          <p:cNvGrpSpPr/>
          <p:nvPr/>
        </p:nvGrpSpPr>
        <p:grpSpPr>
          <a:xfrm>
            <a:off x="3178003" y="10117628"/>
            <a:ext cx="141605" cy="508000"/>
            <a:chOff x="3178003" y="10117628"/>
            <a:chExt cx="141605" cy="508000"/>
          </a:xfrm>
        </p:grpSpPr>
        <p:sp>
          <p:nvSpPr>
            <p:cNvPr id="3966" name="object 3966"/>
            <p:cNvSpPr/>
            <p:nvPr/>
          </p:nvSpPr>
          <p:spPr>
            <a:xfrm>
              <a:off x="3180225" y="10119850"/>
              <a:ext cx="137160" cy="503555"/>
            </a:xfrm>
            <a:custGeom>
              <a:avLst/>
              <a:gdLst/>
              <a:ahLst/>
              <a:cxnLst/>
              <a:rect l="l" t="t" r="r" b="b"/>
              <a:pathLst>
                <a:path w="137160" h="503554">
                  <a:moveTo>
                    <a:pt x="136613" y="480676"/>
                  </a:moveTo>
                  <a:lnTo>
                    <a:pt x="0" y="480676"/>
                  </a:lnTo>
                </a:path>
                <a:path w="137160" h="503554">
                  <a:moveTo>
                    <a:pt x="136613" y="22262"/>
                  </a:moveTo>
                  <a:lnTo>
                    <a:pt x="0" y="22262"/>
                  </a:lnTo>
                </a:path>
                <a:path w="137160" h="503554">
                  <a:moveTo>
                    <a:pt x="22262" y="502939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3180225" y="105772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19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3180225" y="1057725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  <a:path w="45719" h="45720">
                  <a:moveTo>
                    <a:pt x="0" y="5059"/>
                  </a:moveTo>
                  <a:lnTo>
                    <a:pt x="45537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3180225" y="1011985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19" h="45720">
                  <a:moveTo>
                    <a:pt x="4047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3180225" y="1011985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40478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719" h="45720">
                  <a:moveTo>
                    <a:pt x="45537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71" name="object 3971"/>
          <p:cNvSpPr txBox="1"/>
          <p:nvPr/>
        </p:nvSpPr>
        <p:spPr>
          <a:xfrm>
            <a:off x="3124866" y="10287505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2030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72" name="object 3972"/>
          <p:cNvGrpSpPr/>
          <p:nvPr/>
        </p:nvGrpSpPr>
        <p:grpSpPr>
          <a:xfrm>
            <a:off x="3178003" y="10958559"/>
            <a:ext cx="208915" cy="320675"/>
            <a:chOff x="3178003" y="10958559"/>
            <a:chExt cx="208915" cy="320675"/>
          </a:xfrm>
        </p:grpSpPr>
        <p:sp>
          <p:nvSpPr>
            <p:cNvPr id="3973" name="object 3973"/>
            <p:cNvSpPr/>
            <p:nvPr/>
          </p:nvSpPr>
          <p:spPr>
            <a:xfrm>
              <a:off x="3180225" y="10960782"/>
              <a:ext cx="204470" cy="316230"/>
            </a:xfrm>
            <a:custGeom>
              <a:avLst/>
              <a:gdLst/>
              <a:ahLst/>
              <a:cxnLst/>
              <a:rect l="l" t="t" r="r" b="b"/>
              <a:pathLst>
                <a:path w="204470" h="316229">
                  <a:moveTo>
                    <a:pt x="204414" y="292453"/>
                  </a:moveTo>
                  <a:lnTo>
                    <a:pt x="0" y="292453"/>
                  </a:lnTo>
                </a:path>
                <a:path w="204470" h="316229">
                  <a:moveTo>
                    <a:pt x="136613" y="22262"/>
                  </a:moveTo>
                  <a:lnTo>
                    <a:pt x="0" y="22262"/>
                  </a:lnTo>
                </a:path>
                <a:path w="204470" h="316229">
                  <a:moveTo>
                    <a:pt x="22262" y="315728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3180225" y="1123097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3180225" y="1123097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084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3180225" y="109607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4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3180225" y="109607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4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19" h="45084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78" name="object 3978"/>
          <p:cNvSpPr txBox="1"/>
          <p:nvPr/>
        </p:nvSpPr>
        <p:spPr>
          <a:xfrm>
            <a:off x="3124866" y="1103928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79" name="object 3979"/>
          <p:cNvGrpSpPr/>
          <p:nvPr/>
        </p:nvGrpSpPr>
        <p:grpSpPr>
          <a:xfrm>
            <a:off x="3142585" y="9068433"/>
            <a:ext cx="986155" cy="203835"/>
            <a:chOff x="3142585" y="9068433"/>
            <a:chExt cx="986155" cy="203835"/>
          </a:xfrm>
        </p:grpSpPr>
        <p:sp>
          <p:nvSpPr>
            <p:cNvPr id="3980" name="object 3980"/>
            <p:cNvSpPr/>
            <p:nvPr/>
          </p:nvSpPr>
          <p:spPr>
            <a:xfrm>
              <a:off x="3144807" y="9248560"/>
              <a:ext cx="925194" cy="0"/>
            </a:xfrm>
            <a:custGeom>
              <a:avLst/>
              <a:gdLst/>
              <a:ahLst/>
              <a:cxnLst/>
              <a:rect l="l" t="t" r="r" b="b"/>
              <a:pathLst>
                <a:path w="925195">
                  <a:moveTo>
                    <a:pt x="0" y="0"/>
                  </a:moveTo>
                  <a:lnTo>
                    <a:pt x="9249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81" name="object 3981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4024193" y="9068433"/>
              <a:ext cx="104231" cy="203402"/>
            </a:xfrm>
            <a:prstGeom prst="rect">
              <a:avLst/>
            </a:prstGeom>
          </p:spPr>
        </p:pic>
      </p:grpSp>
      <p:sp>
        <p:nvSpPr>
          <p:cNvPr id="3982" name="object 3982"/>
          <p:cNvSpPr txBox="1"/>
          <p:nvPr/>
        </p:nvSpPr>
        <p:spPr>
          <a:xfrm>
            <a:off x="3968834" y="9101634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83" name="object 3983"/>
          <p:cNvGrpSpPr/>
          <p:nvPr/>
        </p:nvGrpSpPr>
        <p:grpSpPr>
          <a:xfrm>
            <a:off x="4440918" y="9032816"/>
            <a:ext cx="194945" cy="433070"/>
            <a:chOff x="4440918" y="9032816"/>
            <a:chExt cx="194945" cy="433070"/>
          </a:xfrm>
        </p:grpSpPr>
        <p:sp>
          <p:nvSpPr>
            <p:cNvPr id="3984" name="object 3984"/>
            <p:cNvSpPr/>
            <p:nvPr/>
          </p:nvSpPr>
          <p:spPr>
            <a:xfrm>
              <a:off x="4443140" y="9035038"/>
              <a:ext cx="190500" cy="428625"/>
            </a:xfrm>
            <a:custGeom>
              <a:avLst/>
              <a:gdLst/>
              <a:ahLst/>
              <a:cxnLst/>
              <a:rect l="l" t="t" r="r" b="b"/>
              <a:pathLst>
                <a:path w="190500" h="428625">
                  <a:moveTo>
                    <a:pt x="190246" y="405792"/>
                  </a:moveTo>
                  <a:lnTo>
                    <a:pt x="0" y="405792"/>
                  </a:lnTo>
                </a:path>
                <a:path w="190500" h="428625">
                  <a:moveTo>
                    <a:pt x="190246" y="22262"/>
                  </a:moveTo>
                  <a:lnTo>
                    <a:pt x="0" y="22262"/>
                  </a:lnTo>
                </a:path>
                <a:path w="190500" h="428625">
                  <a:moveTo>
                    <a:pt x="22262" y="428055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4443140" y="941856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4443140" y="941856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4443140" y="903503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4443140" y="903503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89" name="object 3989"/>
          <p:cNvSpPr txBox="1"/>
          <p:nvPr/>
        </p:nvSpPr>
        <p:spPr>
          <a:xfrm>
            <a:off x="4387781" y="916919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90" name="object 3990"/>
          <p:cNvGrpSpPr/>
          <p:nvPr/>
        </p:nvGrpSpPr>
        <p:grpSpPr>
          <a:xfrm>
            <a:off x="4528958" y="9224074"/>
            <a:ext cx="106680" cy="241300"/>
            <a:chOff x="4528958" y="9224074"/>
            <a:chExt cx="106680" cy="241300"/>
          </a:xfrm>
        </p:grpSpPr>
        <p:sp>
          <p:nvSpPr>
            <p:cNvPr id="3991" name="object 3991"/>
            <p:cNvSpPr/>
            <p:nvPr/>
          </p:nvSpPr>
          <p:spPr>
            <a:xfrm>
              <a:off x="4531180" y="9226297"/>
              <a:ext cx="102235" cy="236854"/>
            </a:xfrm>
            <a:custGeom>
              <a:avLst/>
              <a:gdLst/>
              <a:ahLst/>
              <a:cxnLst/>
              <a:rect l="l" t="t" r="r" b="b"/>
              <a:pathLst>
                <a:path w="102235" h="236854">
                  <a:moveTo>
                    <a:pt x="102207" y="214533"/>
                  </a:moveTo>
                  <a:lnTo>
                    <a:pt x="0" y="214533"/>
                  </a:lnTo>
                </a:path>
                <a:path w="102235" h="236854">
                  <a:moveTo>
                    <a:pt x="102207" y="22262"/>
                  </a:moveTo>
                  <a:lnTo>
                    <a:pt x="0" y="22262"/>
                  </a:lnTo>
                </a:path>
                <a:path w="102235" h="236854">
                  <a:moveTo>
                    <a:pt x="22262" y="23679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4531180" y="941856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4531180" y="941856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4531180" y="922629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4531180" y="922629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96" name="object 3996"/>
          <p:cNvSpPr txBox="1"/>
          <p:nvPr/>
        </p:nvSpPr>
        <p:spPr>
          <a:xfrm>
            <a:off x="4475821" y="9276701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3997" name="object 3997"/>
          <p:cNvGrpSpPr/>
          <p:nvPr/>
        </p:nvGrpSpPr>
        <p:grpSpPr>
          <a:xfrm>
            <a:off x="4528958" y="9032816"/>
            <a:ext cx="106680" cy="241300"/>
            <a:chOff x="4528958" y="9032816"/>
            <a:chExt cx="106680" cy="241300"/>
          </a:xfrm>
        </p:grpSpPr>
        <p:sp>
          <p:nvSpPr>
            <p:cNvPr id="3998" name="object 3998"/>
            <p:cNvSpPr/>
            <p:nvPr/>
          </p:nvSpPr>
          <p:spPr>
            <a:xfrm>
              <a:off x="4531180" y="9035038"/>
              <a:ext cx="102235" cy="236854"/>
            </a:xfrm>
            <a:custGeom>
              <a:avLst/>
              <a:gdLst/>
              <a:ahLst/>
              <a:cxnLst/>
              <a:rect l="l" t="t" r="r" b="b"/>
              <a:pathLst>
                <a:path w="102235" h="236854">
                  <a:moveTo>
                    <a:pt x="102207" y="213521"/>
                  </a:moveTo>
                  <a:lnTo>
                    <a:pt x="0" y="213521"/>
                  </a:lnTo>
                </a:path>
                <a:path w="102235" h="236854">
                  <a:moveTo>
                    <a:pt x="102207" y="22262"/>
                  </a:moveTo>
                  <a:lnTo>
                    <a:pt x="0" y="22262"/>
                  </a:lnTo>
                </a:path>
                <a:path w="102235" h="236854">
                  <a:moveTo>
                    <a:pt x="22262" y="23679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4531180" y="922629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4531180" y="922629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4531180" y="903503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4531180" y="903503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03" name="object 4003"/>
          <p:cNvSpPr txBox="1"/>
          <p:nvPr/>
        </p:nvSpPr>
        <p:spPr>
          <a:xfrm>
            <a:off x="4475821" y="9085443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004" name="object 4004"/>
          <p:cNvSpPr/>
          <p:nvPr/>
        </p:nvSpPr>
        <p:spPr>
          <a:xfrm>
            <a:off x="4730535" y="9742392"/>
            <a:ext cx="85090" cy="113664"/>
          </a:xfrm>
          <a:custGeom>
            <a:avLst/>
            <a:gdLst/>
            <a:ahLst/>
            <a:cxnLst/>
            <a:rect l="l" t="t" r="r" b="b"/>
            <a:pathLst>
              <a:path w="85089" h="113665">
                <a:moveTo>
                  <a:pt x="85003" y="90063"/>
                </a:moveTo>
                <a:lnTo>
                  <a:pt x="0" y="90063"/>
                </a:lnTo>
              </a:path>
              <a:path w="85089" h="113665">
                <a:moveTo>
                  <a:pt x="85003" y="22262"/>
                </a:moveTo>
                <a:lnTo>
                  <a:pt x="0" y="22262"/>
                </a:lnTo>
              </a:path>
              <a:path w="85089" h="113665">
                <a:moveTo>
                  <a:pt x="23274" y="113338"/>
                </a:moveTo>
                <a:lnTo>
                  <a:pt x="2327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 txBox="1"/>
          <p:nvPr/>
        </p:nvSpPr>
        <p:spPr>
          <a:xfrm>
            <a:off x="4688331" y="9754343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006" name="object 4006"/>
          <p:cNvGrpSpPr/>
          <p:nvPr/>
        </p:nvGrpSpPr>
        <p:grpSpPr>
          <a:xfrm>
            <a:off x="4703014" y="9601533"/>
            <a:ext cx="856615" cy="253365"/>
            <a:chOff x="4703014" y="9601533"/>
            <a:chExt cx="856615" cy="253365"/>
          </a:xfrm>
        </p:grpSpPr>
        <p:sp>
          <p:nvSpPr>
            <p:cNvPr id="4007" name="object 4007"/>
            <p:cNvSpPr/>
            <p:nvPr/>
          </p:nvSpPr>
          <p:spPr>
            <a:xfrm>
              <a:off x="4731547" y="981019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4731547" y="98101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4731547" y="974239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4731547" y="974239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4705236" y="9605779"/>
              <a:ext cx="147320" cy="146050"/>
            </a:xfrm>
            <a:custGeom>
              <a:avLst/>
              <a:gdLst/>
              <a:ahLst/>
              <a:cxnLst/>
              <a:rect l="l" t="t" r="r" b="b"/>
              <a:pathLst>
                <a:path w="147320" h="146050">
                  <a:moveTo>
                    <a:pt x="124470" y="77920"/>
                  </a:moveTo>
                  <a:lnTo>
                    <a:pt x="124470" y="0"/>
                  </a:lnTo>
                </a:path>
                <a:path w="147320" h="146050">
                  <a:moveTo>
                    <a:pt x="23274" y="145720"/>
                  </a:moveTo>
                  <a:lnTo>
                    <a:pt x="23274" y="0"/>
                  </a:lnTo>
                </a:path>
                <a:path w="147320" h="146050">
                  <a:moveTo>
                    <a:pt x="146732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480744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480744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4706248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4706248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4807443" y="9605779"/>
              <a:ext cx="101600" cy="111760"/>
            </a:xfrm>
            <a:custGeom>
              <a:avLst/>
              <a:gdLst/>
              <a:ahLst/>
              <a:cxnLst/>
              <a:rect l="l" t="t" r="r" b="b"/>
              <a:pathLst>
                <a:path w="101600" h="111759">
                  <a:moveTo>
                    <a:pt x="78932" y="111314"/>
                  </a:moveTo>
                  <a:lnTo>
                    <a:pt x="78932" y="0"/>
                  </a:lnTo>
                </a:path>
                <a:path w="101600" h="111759">
                  <a:moveTo>
                    <a:pt x="22262" y="77920"/>
                  </a:moveTo>
                  <a:lnTo>
                    <a:pt x="22262" y="0"/>
                  </a:lnTo>
                </a:path>
                <a:path w="101600" h="111759">
                  <a:moveTo>
                    <a:pt x="101195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4863100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4863101" y="960679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480744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4807443" y="96067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5134303" y="9605779"/>
              <a:ext cx="101600" cy="111760"/>
            </a:xfrm>
            <a:custGeom>
              <a:avLst/>
              <a:gdLst/>
              <a:ahLst/>
              <a:cxnLst/>
              <a:rect l="l" t="t" r="r" b="b"/>
              <a:pathLst>
                <a:path w="101600" h="111759">
                  <a:moveTo>
                    <a:pt x="78932" y="77920"/>
                  </a:moveTo>
                  <a:lnTo>
                    <a:pt x="78932" y="0"/>
                  </a:lnTo>
                </a:path>
                <a:path w="101600" h="111759">
                  <a:moveTo>
                    <a:pt x="22262" y="111314"/>
                  </a:moveTo>
                  <a:lnTo>
                    <a:pt x="22262" y="0"/>
                  </a:lnTo>
                </a:path>
                <a:path w="101600" h="111759">
                  <a:moveTo>
                    <a:pt x="101195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5189961" y="960577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1490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5189961" y="960577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1490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5134303" y="960577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1490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5134303" y="9605779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5189961" y="9603755"/>
              <a:ext cx="367665" cy="147955"/>
            </a:xfrm>
            <a:custGeom>
              <a:avLst/>
              <a:gdLst/>
              <a:ahLst/>
              <a:cxnLst/>
              <a:rect l="l" t="t" r="r" b="b"/>
              <a:pathLst>
                <a:path w="367664" h="147954">
                  <a:moveTo>
                    <a:pt x="345075" y="147744"/>
                  </a:moveTo>
                  <a:lnTo>
                    <a:pt x="345075" y="0"/>
                  </a:lnTo>
                </a:path>
                <a:path w="367664" h="147954">
                  <a:moveTo>
                    <a:pt x="23274" y="79944"/>
                  </a:moveTo>
                  <a:lnTo>
                    <a:pt x="23274" y="0"/>
                  </a:lnTo>
                </a:path>
                <a:path w="367664" h="147954">
                  <a:moveTo>
                    <a:pt x="367338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27" name="object 4027"/>
          <p:cNvSpPr txBox="1"/>
          <p:nvPr/>
        </p:nvSpPr>
        <p:spPr>
          <a:xfrm>
            <a:off x="4679106" y="9534854"/>
            <a:ext cx="7924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450</a:t>
            </a:r>
            <a:r>
              <a:rPr sz="550" i="1" spc="-155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250</a:t>
            </a:r>
            <a:r>
              <a:rPr sz="550" i="1" spc="-6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1200</a:t>
            </a:r>
            <a:r>
              <a:rPr sz="550" i="1" spc="18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250</a:t>
            </a:r>
            <a:r>
              <a:rPr sz="550" i="1" spc="220" dirty="0">
                <a:latin typeface="ISOCPEUR"/>
                <a:cs typeface="ISOCPEUR"/>
              </a:rPr>
              <a:t> </a:t>
            </a:r>
            <a:r>
              <a:rPr sz="825" i="1" spc="-30" baseline="5050" dirty="0">
                <a:latin typeface="ISOCPEUR"/>
                <a:cs typeface="ISOCPEUR"/>
              </a:rPr>
              <a:t>1430</a:t>
            </a:r>
            <a:endParaRPr sz="825" baseline="5050">
              <a:latin typeface="ISOCPEUR"/>
              <a:cs typeface="ISOCPEUR"/>
            </a:endParaRPr>
          </a:p>
        </p:txBody>
      </p:sp>
      <p:grpSp>
        <p:nvGrpSpPr>
          <p:cNvPr id="4028" name="object 4028"/>
          <p:cNvGrpSpPr/>
          <p:nvPr/>
        </p:nvGrpSpPr>
        <p:grpSpPr>
          <a:xfrm>
            <a:off x="5189961" y="9468966"/>
            <a:ext cx="1039494" cy="180340"/>
            <a:chOff x="5189961" y="9468966"/>
            <a:chExt cx="1039494" cy="180340"/>
          </a:xfrm>
        </p:grpSpPr>
        <p:sp>
          <p:nvSpPr>
            <p:cNvPr id="4029" name="object 4029"/>
            <p:cNvSpPr/>
            <p:nvPr/>
          </p:nvSpPr>
          <p:spPr>
            <a:xfrm>
              <a:off x="5512773" y="960375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5512773" y="960375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5189961" y="960375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5189961" y="960375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4047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4047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5895291" y="9471189"/>
              <a:ext cx="332105" cy="91440"/>
            </a:xfrm>
            <a:custGeom>
              <a:avLst/>
              <a:gdLst/>
              <a:ahLst/>
              <a:cxnLst/>
              <a:rect l="l" t="t" r="r" b="b"/>
              <a:pathLst>
                <a:path w="332104" h="91440">
                  <a:moveTo>
                    <a:pt x="308645" y="91075"/>
                  </a:moveTo>
                  <a:lnTo>
                    <a:pt x="308645" y="0"/>
                  </a:lnTo>
                </a:path>
                <a:path w="332104" h="91440">
                  <a:moveTo>
                    <a:pt x="23274" y="88039"/>
                  </a:moveTo>
                  <a:lnTo>
                    <a:pt x="23274" y="0"/>
                  </a:lnTo>
                </a:path>
                <a:path w="332104" h="91440">
                  <a:moveTo>
                    <a:pt x="331920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6181673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6181673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5895291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5895291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38" name="object 4038"/>
          <p:cNvSpPr txBox="1"/>
          <p:nvPr/>
        </p:nvSpPr>
        <p:spPr>
          <a:xfrm>
            <a:off x="5979464" y="939722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1270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039" name="object 4039"/>
          <p:cNvGrpSpPr/>
          <p:nvPr/>
        </p:nvGrpSpPr>
        <p:grpSpPr>
          <a:xfrm>
            <a:off x="5837411" y="9945596"/>
            <a:ext cx="392430" cy="121920"/>
            <a:chOff x="5837411" y="9945596"/>
            <a:chExt cx="392430" cy="121920"/>
          </a:xfrm>
        </p:grpSpPr>
        <p:sp>
          <p:nvSpPr>
            <p:cNvPr id="4040" name="object 4040"/>
            <p:cNvSpPr/>
            <p:nvPr/>
          </p:nvSpPr>
          <p:spPr>
            <a:xfrm>
              <a:off x="5839634" y="9947818"/>
              <a:ext cx="387985" cy="117475"/>
            </a:xfrm>
            <a:custGeom>
              <a:avLst/>
              <a:gdLst/>
              <a:ahLst/>
              <a:cxnLst/>
              <a:rect l="l" t="t" r="r" b="b"/>
              <a:pathLst>
                <a:path w="387985" h="117475">
                  <a:moveTo>
                    <a:pt x="364302" y="43513"/>
                  </a:moveTo>
                  <a:lnTo>
                    <a:pt x="364302" y="117386"/>
                  </a:lnTo>
                </a:path>
                <a:path w="387985" h="117475">
                  <a:moveTo>
                    <a:pt x="22262" y="0"/>
                  </a:moveTo>
                  <a:lnTo>
                    <a:pt x="22262" y="117386"/>
                  </a:lnTo>
                </a:path>
                <a:path w="387985" h="117475">
                  <a:moveTo>
                    <a:pt x="387577" y="95123"/>
                  </a:moveTo>
                  <a:lnTo>
                    <a:pt x="0" y="951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6181673" y="1002067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6181673" y="1002067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5839633" y="100206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5839634" y="100206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45" name="object 4045"/>
          <p:cNvSpPr txBox="1"/>
          <p:nvPr/>
        </p:nvSpPr>
        <p:spPr>
          <a:xfrm>
            <a:off x="5951129" y="994671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1520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046" name="object 4046"/>
          <p:cNvPicPr/>
          <p:nvPr/>
        </p:nvPicPr>
        <p:blipFill>
          <a:blip r:embed="rId73" cstate="print"/>
          <a:stretch>
            <a:fillRect/>
          </a:stretch>
        </p:blipFill>
        <p:spPr>
          <a:xfrm>
            <a:off x="5353897" y="9742392"/>
            <a:ext cx="166972" cy="236796"/>
          </a:xfrm>
          <a:prstGeom prst="rect">
            <a:avLst/>
          </a:prstGeom>
        </p:spPr>
      </p:pic>
      <p:sp>
        <p:nvSpPr>
          <p:cNvPr id="4047" name="object 4047"/>
          <p:cNvSpPr txBox="1"/>
          <p:nvPr/>
        </p:nvSpPr>
        <p:spPr>
          <a:xfrm>
            <a:off x="5298538" y="9792797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048" name="object 4048"/>
          <p:cNvPicPr/>
          <p:nvPr/>
        </p:nvPicPr>
        <p:blipFill>
          <a:blip r:embed="rId74" cstate="print"/>
          <a:stretch>
            <a:fillRect/>
          </a:stretch>
        </p:blipFill>
        <p:spPr>
          <a:xfrm>
            <a:off x="6314239" y="9742392"/>
            <a:ext cx="161912" cy="236796"/>
          </a:xfrm>
          <a:prstGeom prst="rect">
            <a:avLst/>
          </a:prstGeom>
        </p:spPr>
      </p:pic>
      <p:sp>
        <p:nvSpPr>
          <p:cNvPr id="4049" name="object 4049"/>
          <p:cNvSpPr txBox="1"/>
          <p:nvPr/>
        </p:nvSpPr>
        <p:spPr>
          <a:xfrm>
            <a:off x="6258879" y="9792797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050" name="object 4050"/>
          <p:cNvGrpSpPr/>
          <p:nvPr/>
        </p:nvGrpSpPr>
        <p:grpSpPr>
          <a:xfrm>
            <a:off x="6179451" y="9468966"/>
            <a:ext cx="336550" cy="149225"/>
            <a:chOff x="6179451" y="9468966"/>
            <a:chExt cx="336550" cy="149225"/>
          </a:xfrm>
        </p:grpSpPr>
        <p:sp>
          <p:nvSpPr>
            <p:cNvPr id="4051" name="object 4051"/>
            <p:cNvSpPr/>
            <p:nvPr/>
          </p:nvSpPr>
          <p:spPr>
            <a:xfrm>
              <a:off x="6181673" y="9471189"/>
              <a:ext cx="332105" cy="144780"/>
            </a:xfrm>
            <a:custGeom>
              <a:avLst/>
              <a:gdLst/>
              <a:ahLst/>
              <a:cxnLst/>
              <a:rect l="l" t="t" r="r" b="b"/>
              <a:pathLst>
                <a:path w="332104" h="144779">
                  <a:moveTo>
                    <a:pt x="308645" y="144709"/>
                  </a:moveTo>
                  <a:lnTo>
                    <a:pt x="308645" y="0"/>
                  </a:lnTo>
                </a:path>
                <a:path w="332104" h="144779">
                  <a:moveTo>
                    <a:pt x="22262" y="141673"/>
                  </a:moveTo>
                  <a:lnTo>
                    <a:pt x="22262" y="0"/>
                  </a:lnTo>
                </a:path>
                <a:path w="332104" h="144779">
                  <a:moveTo>
                    <a:pt x="331920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6468055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6468055" y="947118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6181673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6181673" y="947118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56" name="object 4056"/>
          <p:cNvSpPr txBox="1"/>
          <p:nvPr/>
        </p:nvSpPr>
        <p:spPr>
          <a:xfrm>
            <a:off x="6265846" y="939722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1270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057" name="object 4057"/>
          <p:cNvGrpSpPr/>
          <p:nvPr/>
        </p:nvGrpSpPr>
        <p:grpSpPr>
          <a:xfrm>
            <a:off x="6849362" y="9968871"/>
            <a:ext cx="360045" cy="92075"/>
            <a:chOff x="6849362" y="9968871"/>
            <a:chExt cx="360045" cy="92075"/>
          </a:xfrm>
        </p:grpSpPr>
        <p:sp>
          <p:nvSpPr>
            <p:cNvPr id="4058" name="object 4058"/>
            <p:cNvSpPr/>
            <p:nvPr/>
          </p:nvSpPr>
          <p:spPr>
            <a:xfrm>
              <a:off x="6851585" y="9971093"/>
              <a:ext cx="355600" cy="87630"/>
            </a:xfrm>
            <a:custGeom>
              <a:avLst/>
              <a:gdLst/>
              <a:ahLst/>
              <a:cxnLst/>
              <a:rect l="l" t="t" r="r" b="b"/>
              <a:pathLst>
                <a:path w="355600" h="87629">
                  <a:moveTo>
                    <a:pt x="332932" y="20239"/>
                  </a:moveTo>
                  <a:lnTo>
                    <a:pt x="332932" y="87027"/>
                  </a:lnTo>
                </a:path>
                <a:path w="355600" h="87629">
                  <a:moveTo>
                    <a:pt x="22262" y="0"/>
                  </a:moveTo>
                  <a:lnTo>
                    <a:pt x="22262" y="87027"/>
                  </a:lnTo>
                </a:path>
                <a:path w="355600" h="87629">
                  <a:moveTo>
                    <a:pt x="355194" y="64764"/>
                  </a:moveTo>
                  <a:lnTo>
                    <a:pt x="0" y="6476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7162253" y="100135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7162254" y="100135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6851584" y="100135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6851585" y="100135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63" name="object 4063"/>
          <p:cNvSpPr txBox="1"/>
          <p:nvPr/>
        </p:nvSpPr>
        <p:spPr>
          <a:xfrm>
            <a:off x="6947901" y="9939634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1380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064" name="object 4064"/>
          <p:cNvGrpSpPr/>
          <p:nvPr/>
        </p:nvGrpSpPr>
        <p:grpSpPr>
          <a:xfrm>
            <a:off x="5987180" y="10549731"/>
            <a:ext cx="205104" cy="368300"/>
            <a:chOff x="5987180" y="10549731"/>
            <a:chExt cx="205104" cy="368300"/>
          </a:xfrm>
        </p:grpSpPr>
        <p:sp>
          <p:nvSpPr>
            <p:cNvPr id="4065" name="object 4065"/>
            <p:cNvSpPr/>
            <p:nvPr/>
          </p:nvSpPr>
          <p:spPr>
            <a:xfrm>
              <a:off x="5989402" y="10551953"/>
              <a:ext cx="200660" cy="363855"/>
            </a:xfrm>
            <a:custGeom>
              <a:avLst/>
              <a:gdLst/>
              <a:ahLst/>
              <a:cxnLst/>
              <a:rect l="l" t="t" r="r" b="b"/>
              <a:pathLst>
                <a:path w="200660" h="363854">
                  <a:moveTo>
                    <a:pt x="200366" y="341027"/>
                  </a:moveTo>
                  <a:lnTo>
                    <a:pt x="0" y="341027"/>
                  </a:lnTo>
                </a:path>
                <a:path w="200660" h="363854">
                  <a:moveTo>
                    <a:pt x="133577" y="22262"/>
                  </a:moveTo>
                  <a:lnTo>
                    <a:pt x="0" y="22262"/>
                  </a:lnTo>
                </a:path>
                <a:path w="200660" h="363854">
                  <a:moveTo>
                    <a:pt x="22262" y="363290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5989402" y="108707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5989402" y="108707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4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5989402" y="105519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4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5989402" y="105519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4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70" name="object 4070"/>
          <p:cNvSpPr txBox="1"/>
          <p:nvPr/>
        </p:nvSpPr>
        <p:spPr>
          <a:xfrm>
            <a:off x="5934043" y="10656208"/>
            <a:ext cx="95885" cy="1568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1415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071" name="object 4071"/>
          <p:cNvSpPr/>
          <p:nvPr/>
        </p:nvSpPr>
        <p:spPr>
          <a:xfrm>
            <a:off x="5990414" y="11054893"/>
            <a:ext cx="189230" cy="117475"/>
          </a:xfrm>
          <a:custGeom>
            <a:avLst/>
            <a:gdLst/>
            <a:ahLst/>
            <a:cxnLst/>
            <a:rect l="l" t="t" r="r" b="b"/>
            <a:pathLst>
              <a:path w="189229" h="117475">
                <a:moveTo>
                  <a:pt x="78932" y="117386"/>
                </a:moveTo>
                <a:lnTo>
                  <a:pt x="78932" y="39466"/>
                </a:lnTo>
              </a:path>
              <a:path w="189229" h="117475">
                <a:moveTo>
                  <a:pt x="22262" y="117386"/>
                </a:moveTo>
                <a:lnTo>
                  <a:pt x="22262" y="39466"/>
                </a:lnTo>
              </a:path>
              <a:path w="189229" h="117475">
                <a:moveTo>
                  <a:pt x="101195" y="62740"/>
                </a:moveTo>
                <a:lnTo>
                  <a:pt x="0" y="62740"/>
                </a:lnTo>
              </a:path>
              <a:path w="189229" h="117475">
                <a:moveTo>
                  <a:pt x="50597" y="62740"/>
                </a:moveTo>
                <a:lnTo>
                  <a:pt x="68812" y="0"/>
                </a:lnTo>
                <a:lnTo>
                  <a:pt x="18923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object 4072"/>
          <p:cNvSpPr txBox="1"/>
          <p:nvPr/>
        </p:nvSpPr>
        <p:spPr>
          <a:xfrm>
            <a:off x="6049288" y="10958669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073" name="object 4073"/>
          <p:cNvGrpSpPr/>
          <p:nvPr/>
        </p:nvGrpSpPr>
        <p:grpSpPr>
          <a:xfrm>
            <a:off x="5424535" y="11092137"/>
            <a:ext cx="667385" cy="82550"/>
            <a:chOff x="5424535" y="11092137"/>
            <a:chExt cx="667385" cy="82550"/>
          </a:xfrm>
        </p:grpSpPr>
        <p:sp>
          <p:nvSpPr>
            <p:cNvPr id="4074" name="object 4074"/>
            <p:cNvSpPr/>
            <p:nvPr/>
          </p:nvSpPr>
          <p:spPr>
            <a:xfrm>
              <a:off x="6047084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6047084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5990414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5990414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5426758" y="11094360"/>
              <a:ext cx="608330" cy="78105"/>
            </a:xfrm>
            <a:custGeom>
              <a:avLst/>
              <a:gdLst/>
              <a:ahLst/>
              <a:cxnLst/>
              <a:rect l="l" t="t" r="r" b="b"/>
              <a:pathLst>
                <a:path w="608329" h="78104">
                  <a:moveTo>
                    <a:pt x="585919" y="77920"/>
                  </a:moveTo>
                  <a:lnTo>
                    <a:pt x="585919" y="0"/>
                  </a:lnTo>
                </a:path>
                <a:path w="608329" h="78104">
                  <a:moveTo>
                    <a:pt x="22262" y="77920"/>
                  </a:moveTo>
                  <a:lnTo>
                    <a:pt x="22262" y="0"/>
                  </a:lnTo>
                </a:path>
                <a:path w="608329" h="78104">
                  <a:moveTo>
                    <a:pt x="608182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5990414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5990414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5426757" y="1109436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4047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5426758" y="1109436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83" name="object 4083"/>
          <p:cNvSpPr txBox="1"/>
          <p:nvPr/>
        </p:nvSpPr>
        <p:spPr>
          <a:xfrm>
            <a:off x="5644508" y="11020398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084" name="object 4084"/>
          <p:cNvGrpSpPr/>
          <p:nvPr/>
        </p:nvGrpSpPr>
        <p:grpSpPr>
          <a:xfrm>
            <a:off x="5233276" y="11092137"/>
            <a:ext cx="241300" cy="82550"/>
            <a:chOff x="5233276" y="11092137"/>
            <a:chExt cx="241300" cy="82550"/>
          </a:xfrm>
        </p:grpSpPr>
        <p:sp>
          <p:nvSpPr>
            <p:cNvPr id="4085" name="object 4085"/>
            <p:cNvSpPr/>
            <p:nvPr/>
          </p:nvSpPr>
          <p:spPr>
            <a:xfrm>
              <a:off x="5235499" y="11094360"/>
              <a:ext cx="236854" cy="78105"/>
            </a:xfrm>
            <a:custGeom>
              <a:avLst/>
              <a:gdLst/>
              <a:ahLst/>
              <a:cxnLst/>
              <a:rect l="l" t="t" r="r" b="b"/>
              <a:pathLst>
                <a:path w="236854" h="78104">
                  <a:moveTo>
                    <a:pt x="213521" y="77920"/>
                  </a:moveTo>
                  <a:lnTo>
                    <a:pt x="213521" y="0"/>
                  </a:lnTo>
                </a:path>
                <a:path w="236854" h="78104">
                  <a:moveTo>
                    <a:pt x="22262" y="77920"/>
                  </a:moveTo>
                  <a:lnTo>
                    <a:pt x="22262" y="0"/>
                  </a:lnTo>
                </a:path>
                <a:path w="236854" h="78104">
                  <a:moveTo>
                    <a:pt x="236796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5426757" y="1109436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4047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5426758" y="11094360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720">
                  <a:moveTo>
                    <a:pt x="4047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5235499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5235499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90" name="object 4090"/>
          <p:cNvSpPr txBox="1"/>
          <p:nvPr/>
        </p:nvSpPr>
        <p:spPr>
          <a:xfrm>
            <a:off x="5283241" y="11020398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091" name="object 4091"/>
          <p:cNvGrpSpPr/>
          <p:nvPr/>
        </p:nvGrpSpPr>
        <p:grpSpPr>
          <a:xfrm>
            <a:off x="4895284" y="11092137"/>
            <a:ext cx="387350" cy="82550"/>
            <a:chOff x="4895284" y="11092137"/>
            <a:chExt cx="387350" cy="82550"/>
          </a:xfrm>
        </p:grpSpPr>
        <p:sp>
          <p:nvSpPr>
            <p:cNvPr id="4092" name="object 4092"/>
            <p:cNvSpPr/>
            <p:nvPr/>
          </p:nvSpPr>
          <p:spPr>
            <a:xfrm>
              <a:off x="4897507" y="11094360"/>
              <a:ext cx="382905" cy="78105"/>
            </a:xfrm>
            <a:custGeom>
              <a:avLst/>
              <a:gdLst/>
              <a:ahLst/>
              <a:cxnLst/>
              <a:rect l="l" t="t" r="r" b="b"/>
              <a:pathLst>
                <a:path w="382904" h="78104">
                  <a:moveTo>
                    <a:pt x="360254" y="77920"/>
                  </a:moveTo>
                  <a:lnTo>
                    <a:pt x="360254" y="0"/>
                  </a:lnTo>
                </a:path>
                <a:path w="382904" h="78104">
                  <a:moveTo>
                    <a:pt x="22262" y="77920"/>
                  </a:moveTo>
                  <a:lnTo>
                    <a:pt x="22262" y="0"/>
                  </a:lnTo>
                </a:path>
                <a:path w="382904" h="78104">
                  <a:moveTo>
                    <a:pt x="382517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5235498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5235499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4897507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4897507" y="1109436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97" name="object 4097"/>
          <p:cNvSpPr txBox="1"/>
          <p:nvPr/>
        </p:nvSpPr>
        <p:spPr>
          <a:xfrm>
            <a:off x="5006978" y="1102039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098" name="object 4098"/>
          <p:cNvGrpSpPr/>
          <p:nvPr/>
        </p:nvGrpSpPr>
        <p:grpSpPr>
          <a:xfrm>
            <a:off x="4241564" y="11092137"/>
            <a:ext cx="320675" cy="149225"/>
            <a:chOff x="4241564" y="11092137"/>
            <a:chExt cx="320675" cy="149225"/>
          </a:xfrm>
        </p:grpSpPr>
        <p:sp>
          <p:nvSpPr>
            <p:cNvPr id="4099" name="object 4099"/>
            <p:cNvSpPr/>
            <p:nvPr/>
          </p:nvSpPr>
          <p:spPr>
            <a:xfrm>
              <a:off x="4243786" y="11094360"/>
              <a:ext cx="316230" cy="144780"/>
            </a:xfrm>
            <a:custGeom>
              <a:avLst/>
              <a:gdLst/>
              <a:ahLst/>
              <a:cxnLst/>
              <a:rect l="l" t="t" r="r" b="b"/>
              <a:pathLst>
                <a:path w="316229" h="144779">
                  <a:moveTo>
                    <a:pt x="292453" y="68812"/>
                  </a:moveTo>
                  <a:lnTo>
                    <a:pt x="292453" y="0"/>
                  </a:lnTo>
                </a:path>
                <a:path w="316229" h="144779">
                  <a:moveTo>
                    <a:pt x="22262" y="144709"/>
                  </a:moveTo>
                  <a:lnTo>
                    <a:pt x="22262" y="0"/>
                  </a:lnTo>
                </a:path>
                <a:path w="316229" h="144779">
                  <a:moveTo>
                    <a:pt x="315728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4513977" y="1109537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4513977" y="1109537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4243786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4243786" y="1109537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04" name="object 4104"/>
          <p:cNvSpPr txBox="1"/>
          <p:nvPr/>
        </p:nvSpPr>
        <p:spPr>
          <a:xfrm>
            <a:off x="4319863" y="11021410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105" name="object 4105"/>
          <p:cNvGrpSpPr/>
          <p:nvPr/>
        </p:nvGrpSpPr>
        <p:grpSpPr>
          <a:xfrm>
            <a:off x="3374321" y="11126543"/>
            <a:ext cx="534035" cy="114935"/>
            <a:chOff x="3374321" y="11126543"/>
            <a:chExt cx="534035" cy="114935"/>
          </a:xfrm>
        </p:grpSpPr>
        <p:sp>
          <p:nvSpPr>
            <p:cNvPr id="4106" name="object 4106"/>
            <p:cNvSpPr/>
            <p:nvPr/>
          </p:nvSpPr>
          <p:spPr>
            <a:xfrm>
              <a:off x="3376544" y="11128765"/>
              <a:ext cx="529590" cy="110489"/>
            </a:xfrm>
            <a:custGeom>
              <a:avLst/>
              <a:gdLst/>
              <a:ahLst/>
              <a:cxnLst/>
              <a:rect l="l" t="t" r="r" b="b"/>
              <a:pathLst>
                <a:path w="529589" h="110490">
                  <a:moveTo>
                    <a:pt x="506987" y="110302"/>
                  </a:moveTo>
                  <a:lnTo>
                    <a:pt x="506987" y="0"/>
                  </a:lnTo>
                </a:path>
                <a:path w="529589" h="110490">
                  <a:moveTo>
                    <a:pt x="22262" y="110302"/>
                  </a:moveTo>
                  <a:lnTo>
                    <a:pt x="22262" y="0"/>
                  </a:lnTo>
                </a:path>
                <a:path w="529589" h="110490">
                  <a:moveTo>
                    <a:pt x="529250" y="23274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3860257" y="1112977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3860257" y="1112977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3376544" y="111297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3376544" y="111297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11" name="object 4111"/>
          <p:cNvSpPr txBox="1"/>
          <p:nvPr/>
        </p:nvSpPr>
        <p:spPr>
          <a:xfrm>
            <a:off x="3558876" y="11055816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112" name="object 4112"/>
          <p:cNvSpPr/>
          <p:nvPr/>
        </p:nvSpPr>
        <p:spPr>
          <a:xfrm>
            <a:off x="5297228" y="11301810"/>
            <a:ext cx="112395" cy="72390"/>
          </a:xfrm>
          <a:custGeom>
            <a:avLst/>
            <a:gdLst/>
            <a:ahLst/>
            <a:cxnLst/>
            <a:rect l="l" t="t" r="r" b="b"/>
            <a:pathLst>
              <a:path w="112395" h="72390">
                <a:moveTo>
                  <a:pt x="90063" y="0"/>
                </a:moveTo>
                <a:lnTo>
                  <a:pt x="90063" y="71848"/>
                </a:lnTo>
              </a:path>
              <a:path w="112395" h="72390">
                <a:moveTo>
                  <a:pt x="22262" y="0"/>
                </a:moveTo>
                <a:lnTo>
                  <a:pt x="22262" y="71848"/>
                </a:lnTo>
              </a:path>
              <a:path w="112395" h="72390">
                <a:moveTo>
                  <a:pt x="112326" y="49585"/>
                </a:moveTo>
                <a:lnTo>
                  <a:pt x="0" y="495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object 4113"/>
          <p:cNvSpPr txBox="1"/>
          <p:nvPr/>
        </p:nvSpPr>
        <p:spPr>
          <a:xfrm>
            <a:off x="5276157" y="11260231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114" name="object 4114"/>
          <p:cNvGrpSpPr/>
          <p:nvPr/>
        </p:nvGrpSpPr>
        <p:grpSpPr>
          <a:xfrm>
            <a:off x="5297227" y="10006313"/>
            <a:ext cx="623570" cy="1367790"/>
            <a:chOff x="5297227" y="10006313"/>
            <a:chExt cx="623570" cy="1367790"/>
          </a:xfrm>
        </p:grpSpPr>
        <p:sp>
          <p:nvSpPr>
            <p:cNvPr id="4115" name="object 4115"/>
            <p:cNvSpPr/>
            <p:nvPr/>
          </p:nvSpPr>
          <p:spPr>
            <a:xfrm>
              <a:off x="5365028" y="113291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5365028" y="113291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5297227" y="113291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5297228" y="113291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5805227" y="10008535"/>
              <a:ext cx="113664" cy="23495"/>
            </a:xfrm>
            <a:custGeom>
              <a:avLst/>
              <a:gdLst/>
              <a:ahLst/>
              <a:cxnLst/>
              <a:rect l="l" t="t" r="r" b="b"/>
              <a:pathLst>
                <a:path w="113664" h="23495">
                  <a:moveTo>
                    <a:pt x="90063" y="5059"/>
                  </a:moveTo>
                  <a:lnTo>
                    <a:pt x="90063" y="23274"/>
                  </a:lnTo>
                </a:path>
                <a:path w="113664" h="23495">
                  <a:moveTo>
                    <a:pt x="23274" y="9107"/>
                  </a:moveTo>
                  <a:lnTo>
                    <a:pt x="23274" y="23274"/>
                  </a:lnTo>
                </a:path>
                <a:path w="113664" h="23495">
                  <a:moveTo>
                    <a:pt x="11333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20" name="object 4120"/>
          <p:cNvSpPr txBox="1"/>
          <p:nvPr/>
        </p:nvSpPr>
        <p:spPr>
          <a:xfrm>
            <a:off x="5784157" y="9917372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121" name="object 4121"/>
          <p:cNvGrpSpPr/>
          <p:nvPr/>
        </p:nvGrpSpPr>
        <p:grpSpPr>
          <a:xfrm>
            <a:off x="5806239" y="9841365"/>
            <a:ext cx="178435" cy="190500"/>
            <a:chOff x="5806239" y="9841365"/>
            <a:chExt cx="178435" cy="190500"/>
          </a:xfrm>
        </p:grpSpPr>
        <p:sp>
          <p:nvSpPr>
            <p:cNvPr id="4122" name="object 4122"/>
            <p:cNvSpPr/>
            <p:nvPr/>
          </p:nvSpPr>
          <p:spPr>
            <a:xfrm>
              <a:off x="5873028" y="998627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5873028" y="998627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8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5806239" y="998627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5806239" y="998627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4047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4047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5909458" y="9843587"/>
              <a:ext cx="73025" cy="113664"/>
            </a:xfrm>
            <a:custGeom>
              <a:avLst/>
              <a:gdLst/>
              <a:ahLst/>
              <a:cxnLst/>
              <a:rect l="l" t="t" r="r" b="b"/>
              <a:pathLst>
                <a:path w="73025" h="113665">
                  <a:moveTo>
                    <a:pt x="0" y="23274"/>
                  </a:moveTo>
                  <a:lnTo>
                    <a:pt x="72860" y="23274"/>
                  </a:lnTo>
                </a:path>
                <a:path w="73025" h="113665">
                  <a:moveTo>
                    <a:pt x="0" y="90063"/>
                  </a:moveTo>
                  <a:lnTo>
                    <a:pt x="72860" y="90063"/>
                  </a:lnTo>
                </a:path>
                <a:path w="73025" h="113665">
                  <a:moveTo>
                    <a:pt x="50597" y="0"/>
                  </a:moveTo>
                  <a:lnTo>
                    <a:pt x="50597" y="11333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27" name="object 4127"/>
          <p:cNvSpPr txBox="1"/>
          <p:nvPr/>
        </p:nvSpPr>
        <p:spPr>
          <a:xfrm>
            <a:off x="5887493" y="983934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128" name="object 4128"/>
          <p:cNvGrpSpPr/>
          <p:nvPr/>
        </p:nvGrpSpPr>
        <p:grpSpPr>
          <a:xfrm>
            <a:off x="4140368" y="9776600"/>
            <a:ext cx="1842135" cy="194945"/>
            <a:chOff x="4140368" y="9776600"/>
            <a:chExt cx="1842135" cy="194945"/>
          </a:xfrm>
        </p:grpSpPr>
        <p:sp>
          <p:nvSpPr>
            <p:cNvPr id="4129" name="object 4129"/>
            <p:cNvSpPr/>
            <p:nvPr/>
          </p:nvSpPr>
          <p:spPr>
            <a:xfrm>
              <a:off x="5936781" y="984358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1490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5936781" y="984358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1490" y="45537"/>
                  </a:moveTo>
                  <a:lnTo>
                    <a:pt x="45537" y="41490"/>
                  </a:lnTo>
                  <a:lnTo>
                    <a:pt x="0" y="5059"/>
                  </a:lnTo>
                  <a:lnTo>
                    <a:pt x="41490" y="45537"/>
                  </a:lnTo>
                  <a:close/>
                </a:path>
                <a:path w="45720" h="45720">
                  <a:moveTo>
                    <a:pt x="45537" y="41490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149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5936781" y="991138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1490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5936781" y="991138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1490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4661722" y="9778822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167983" y="67800"/>
                  </a:moveTo>
                  <a:lnTo>
                    <a:pt x="167983" y="140661"/>
                  </a:lnTo>
                </a:path>
                <a:path w="190500" h="190500">
                  <a:moveTo>
                    <a:pt x="66788" y="0"/>
                  </a:moveTo>
                  <a:lnTo>
                    <a:pt x="66788" y="140661"/>
                  </a:lnTo>
                </a:path>
                <a:path w="190500" h="190500">
                  <a:moveTo>
                    <a:pt x="190246" y="118398"/>
                  </a:moveTo>
                  <a:lnTo>
                    <a:pt x="43513" y="118398"/>
                  </a:lnTo>
                </a:path>
                <a:path w="190500" h="190500">
                  <a:moveTo>
                    <a:pt x="117386" y="118398"/>
                  </a:moveTo>
                  <a:lnTo>
                    <a:pt x="125481" y="190246"/>
                  </a:lnTo>
                  <a:lnTo>
                    <a:pt x="0" y="1902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4807443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4807443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4706248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4706248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4142591" y="9778822"/>
              <a:ext cx="608330" cy="140970"/>
            </a:xfrm>
            <a:custGeom>
              <a:avLst/>
              <a:gdLst/>
              <a:ahLst/>
              <a:cxnLst/>
              <a:rect l="l" t="t" r="r" b="b"/>
              <a:pathLst>
                <a:path w="608329" h="140970">
                  <a:moveTo>
                    <a:pt x="585919" y="62740"/>
                  </a:moveTo>
                  <a:lnTo>
                    <a:pt x="585919" y="140661"/>
                  </a:lnTo>
                </a:path>
                <a:path w="608329" h="140970">
                  <a:moveTo>
                    <a:pt x="22262" y="0"/>
                  </a:moveTo>
                  <a:lnTo>
                    <a:pt x="22262" y="140661"/>
                  </a:lnTo>
                </a:path>
                <a:path w="608329" h="140970">
                  <a:moveTo>
                    <a:pt x="608182" y="118398"/>
                  </a:moveTo>
                  <a:lnTo>
                    <a:pt x="0" y="11839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4706248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4706248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4142591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4142591" y="98739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43" name="object 4143"/>
          <p:cNvSpPr txBox="1"/>
          <p:nvPr/>
        </p:nvSpPr>
        <p:spPr>
          <a:xfrm>
            <a:off x="4360341" y="9799985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2500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144" name="object 4144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4006989" y="10032822"/>
            <a:ext cx="180127" cy="125482"/>
          </a:xfrm>
          <a:prstGeom prst="rect">
            <a:avLst/>
          </a:prstGeom>
        </p:spPr>
      </p:pic>
      <p:sp>
        <p:nvSpPr>
          <p:cNvPr id="4145" name="object 4145"/>
          <p:cNvSpPr txBox="1"/>
          <p:nvPr/>
        </p:nvSpPr>
        <p:spPr>
          <a:xfrm>
            <a:off x="4026398" y="10039818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146" name="object 4146"/>
          <p:cNvPicPr/>
          <p:nvPr/>
        </p:nvPicPr>
        <p:blipFill>
          <a:blip r:embed="rId76" cstate="print"/>
          <a:stretch>
            <a:fillRect/>
          </a:stretch>
        </p:blipFill>
        <p:spPr>
          <a:xfrm>
            <a:off x="3308743" y="10156280"/>
            <a:ext cx="180127" cy="126494"/>
          </a:xfrm>
          <a:prstGeom prst="rect">
            <a:avLst/>
          </a:prstGeom>
        </p:spPr>
      </p:pic>
      <p:sp>
        <p:nvSpPr>
          <p:cNvPr id="4147" name="object 4147"/>
          <p:cNvSpPr txBox="1"/>
          <p:nvPr/>
        </p:nvSpPr>
        <p:spPr>
          <a:xfrm>
            <a:off x="3328151" y="10163275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148" name="object 4148"/>
          <p:cNvPicPr/>
          <p:nvPr/>
        </p:nvPicPr>
        <p:blipFill>
          <a:blip r:embed="rId77" cstate="print"/>
          <a:stretch>
            <a:fillRect/>
          </a:stretch>
        </p:blipFill>
        <p:spPr>
          <a:xfrm>
            <a:off x="3308743" y="10997212"/>
            <a:ext cx="180127" cy="125482"/>
          </a:xfrm>
          <a:prstGeom prst="rect">
            <a:avLst/>
          </a:prstGeom>
        </p:spPr>
      </p:pic>
      <p:sp>
        <p:nvSpPr>
          <p:cNvPr id="4149" name="object 4149"/>
          <p:cNvSpPr txBox="1"/>
          <p:nvPr/>
        </p:nvSpPr>
        <p:spPr>
          <a:xfrm>
            <a:off x="3328151" y="11004207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150" name="object 4150"/>
          <p:cNvPicPr/>
          <p:nvPr/>
        </p:nvPicPr>
        <p:blipFill>
          <a:blip r:embed="rId78" cstate="print"/>
          <a:stretch>
            <a:fillRect/>
          </a:stretch>
        </p:blipFill>
        <p:spPr>
          <a:xfrm>
            <a:off x="3308743" y="9313325"/>
            <a:ext cx="180127" cy="126494"/>
          </a:xfrm>
          <a:prstGeom prst="rect">
            <a:avLst/>
          </a:prstGeom>
        </p:spPr>
      </p:pic>
      <p:sp>
        <p:nvSpPr>
          <p:cNvPr id="4151" name="object 4151"/>
          <p:cNvSpPr txBox="1"/>
          <p:nvPr/>
        </p:nvSpPr>
        <p:spPr>
          <a:xfrm>
            <a:off x="3328151" y="9321332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152" name="object 4152"/>
          <p:cNvPicPr/>
          <p:nvPr/>
        </p:nvPicPr>
        <p:blipFill>
          <a:blip r:embed="rId77" cstate="print"/>
          <a:stretch>
            <a:fillRect/>
          </a:stretch>
        </p:blipFill>
        <p:spPr>
          <a:xfrm>
            <a:off x="3308743" y="8315541"/>
            <a:ext cx="180127" cy="125482"/>
          </a:xfrm>
          <a:prstGeom prst="rect">
            <a:avLst/>
          </a:prstGeom>
        </p:spPr>
      </p:pic>
      <p:sp>
        <p:nvSpPr>
          <p:cNvPr id="4153" name="object 4153"/>
          <p:cNvSpPr txBox="1"/>
          <p:nvPr/>
        </p:nvSpPr>
        <p:spPr>
          <a:xfrm>
            <a:off x="3328151" y="8322536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154" name="object 4154"/>
          <p:cNvSpPr/>
          <p:nvPr/>
        </p:nvSpPr>
        <p:spPr>
          <a:xfrm>
            <a:off x="4131460" y="8078744"/>
            <a:ext cx="157480" cy="127000"/>
          </a:xfrm>
          <a:custGeom>
            <a:avLst/>
            <a:gdLst/>
            <a:ahLst/>
            <a:cxnLst/>
            <a:rect l="l" t="t" r="r" b="b"/>
            <a:pathLst>
              <a:path w="157479" h="127000">
                <a:moveTo>
                  <a:pt x="134589" y="0"/>
                </a:moveTo>
                <a:lnTo>
                  <a:pt x="134589" y="126493"/>
                </a:lnTo>
              </a:path>
              <a:path w="157479" h="127000">
                <a:moveTo>
                  <a:pt x="22262" y="0"/>
                </a:moveTo>
                <a:lnTo>
                  <a:pt x="22262" y="126493"/>
                </a:lnTo>
              </a:path>
              <a:path w="157479" h="127000">
                <a:moveTo>
                  <a:pt x="156852" y="103219"/>
                </a:moveTo>
                <a:lnTo>
                  <a:pt x="0" y="10321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object 4155"/>
          <p:cNvSpPr txBox="1"/>
          <p:nvPr/>
        </p:nvSpPr>
        <p:spPr>
          <a:xfrm>
            <a:off x="4159975" y="8085739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156" name="object 4156"/>
          <p:cNvGrpSpPr/>
          <p:nvPr/>
        </p:nvGrpSpPr>
        <p:grpSpPr>
          <a:xfrm>
            <a:off x="4131459" y="8045350"/>
            <a:ext cx="1656080" cy="160020"/>
            <a:chOff x="4131459" y="8045350"/>
            <a:chExt cx="1656080" cy="160020"/>
          </a:xfrm>
        </p:grpSpPr>
        <p:sp>
          <p:nvSpPr>
            <p:cNvPr id="4157" name="object 4157"/>
            <p:cNvSpPr/>
            <p:nvPr/>
          </p:nvSpPr>
          <p:spPr>
            <a:xfrm>
              <a:off x="4243786" y="815970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4243786" y="815970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4131459" y="815970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4131459" y="8159700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4525" y="4047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4047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61" name="object 416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606884" y="8045350"/>
              <a:ext cx="180127" cy="115362"/>
            </a:xfrm>
            <a:prstGeom prst="rect">
              <a:avLst/>
            </a:prstGeom>
          </p:spPr>
        </p:pic>
      </p:grpSp>
      <p:sp>
        <p:nvSpPr>
          <p:cNvPr id="4162" name="object 4162"/>
          <p:cNvSpPr txBox="1"/>
          <p:nvPr/>
        </p:nvSpPr>
        <p:spPr>
          <a:xfrm>
            <a:off x="5627304" y="8042226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163" name="object 4163"/>
          <p:cNvGrpSpPr/>
          <p:nvPr/>
        </p:nvGrpSpPr>
        <p:grpSpPr>
          <a:xfrm>
            <a:off x="6179451" y="7817462"/>
            <a:ext cx="774065" cy="137160"/>
            <a:chOff x="6179451" y="7817462"/>
            <a:chExt cx="774065" cy="137160"/>
          </a:xfrm>
        </p:grpSpPr>
        <p:sp>
          <p:nvSpPr>
            <p:cNvPr id="4164" name="object 4164"/>
            <p:cNvSpPr/>
            <p:nvPr/>
          </p:nvSpPr>
          <p:spPr>
            <a:xfrm>
              <a:off x="6216079" y="7819684"/>
              <a:ext cx="236220" cy="132715"/>
            </a:xfrm>
            <a:custGeom>
              <a:avLst/>
              <a:gdLst/>
              <a:ahLst/>
              <a:cxnLst/>
              <a:rect l="l" t="t" r="r" b="b"/>
              <a:pathLst>
                <a:path w="236220" h="132715">
                  <a:moveTo>
                    <a:pt x="213521" y="7083"/>
                  </a:moveTo>
                  <a:lnTo>
                    <a:pt x="213521" y="132565"/>
                  </a:lnTo>
                </a:path>
                <a:path w="236220" h="132715">
                  <a:moveTo>
                    <a:pt x="22262" y="0"/>
                  </a:moveTo>
                  <a:lnTo>
                    <a:pt x="22262" y="132565"/>
                  </a:lnTo>
                </a:path>
                <a:path w="236220" h="132715">
                  <a:moveTo>
                    <a:pt x="235784" y="110302"/>
                  </a:moveTo>
                  <a:lnTo>
                    <a:pt x="0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6406326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6406326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621607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621607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6181673" y="7819684"/>
              <a:ext cx="79375" cy="132715"/>
            </a:xfrm>
            <a:custGeom>
              <a:avLst/>
              <a:gdLst/>
              <a:ahLst/>
              <a:cxnLst/>
              <a:rect l="l" t="t" r="r" b="b"/>
              <a:pathLst>
                <a:path w="79375" h="132715">
                  <a:moveTo>
                    <a:pt x="56669" y="0"/>
                  </a:moveTo>
                  <a:lnTo>
                    <a:pt x="56669" y="132565"/>
                  </a:lnTo>
                </a:path>
                <a:path w="79375" h="132715">
                  <a:moveTo>
                    <a:pt x="22262" y="1011"/>
                  </a:moveTo>
                  <a:lnTo>
                    <a:pt x="22262" y="132565"/>
                  </a:lnTo>
                </a:path>
                <a:path w="79375" h="132715">
                  <a:moveTo>
                    <a:pt x="78932" y="110302"/>
                  </a:moveTo>
                  <a:lnTo>
                    <a:pt x="0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621607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621607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6181673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6181673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6407338" y="7819684"/>
              <a:ext cx="543560" cy="132715"/>
            </a:xfrm>
            <a:custGeom>
              <a:avLst/>
              <a:gdLst/>
              <a:ahLst/>
              <a:cxnLst/>
              <a:rect l="l" t="t" r="r" b="b"/>
              <a:pathLst>
                <a:path w="543559" h="132715">
                  <a:moveTo>
                    <a:pt x="520143" y="0"/>
                  </a:moveTo>
                  <a:lnTo>
                    <a:pt x="520143" y="132565"/>
                  </a:lnTo>
                </a:path>
                <a:path w="543559" h="132715">
                  <a:moveTo>
                    <a:pt x="22262" y="0"/>
                  </a:moveTo>
                  <a:lnTo>
                    <a:pt x="22262" y="132565"/>
                  </a:lnTo>
                </a:path>
                <a:path w="543559" h="132715">
                  <a:moveTo>
                    <a:pt x="543417" y="110302"/>
                  </a:moveTo>
                  <a:lnTo>
                    <a:pt x="0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690521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690521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640733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640733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79" name="object 4179"/>
          <p:cNvSpPr txBox="1"/>
          <p:nvPr/>
        </p:nvSpPr>
        <p:spPr>
          <a:xfrm>
            <a:off x="6596754" y="783376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2210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180" name="object 4180"/>
          <p:cNvGrpSpPr/>
          <p:nvPr/>
        </p:nvGrpSpPr>
        <p:grpSpPr>
          <a:xfrm>
            <a:off x="6902996" y="7817462"/>
            <a:ext cx="433070" cy="137160"/>
            <a:chOff x="6902996" y="7817462"/>
            <a:chExt cx="433070" cy="137160"/>
          </a:xfrm>
        </p:grpSpPr>
        <p:sp>
          <p:nvSpPr>
            <p:cNvPr id="4181" name="object 4181"/>
            <p:cNvSpPr/>
            <p:nvPr/>
          </p:nvSpPr>
          <p:spPr>
            <a:xfrm>
              <a:off x="6905218" y="7819684"/>
              <a:ext cx="428625" cy="132715"/>
            </a:xfrm>
            <a:custGeom>
              <a:avLst/>
              <a:gdLst/>
              <a:ahLst/>
              <a:cxnLst/>
              <a:rect l="l" t="t" r="r" b="b"/>
              <a:pathLst>
                <a:path w="428625" h="132715">
                  <a:moveTo>
                    <a:pt x="405792" y="0"/>
                  </a:moveTo>
                  <a:lnTo>
                    <a:pt x="405792" y="132565"/>
                  </a:lnTo>
                </a:path>
                <a:path w="428625" h="132715">
                  <a:moveTo>
                    <a:pt x="22262" y="0"/>
                  </a:moveTo>
                  <a:lnTo>
                    <a:pt x="22262" y="132565"/>
                  </a:lnTo>
                </a:path>
                <a:path w="428625" h="132715">
                  <a:moveTo>
                    <a:pt x="428055" y="110302"/>
                  </a:moveTo>
                  <a:lnTo>
                    <a:pt x="0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728874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728874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690521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690521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86" name="object 4186"/>
          <p:cNvSpPr txBox="1"/>
          <p:nvPr/>
        </p:nvSpPr>
        <p:spPr>
          <a:xfrm>
            <a:off x="7037964" y="783376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187" name="object 4187"/>
          <p:cNvGrpSpPr/>
          <p:nvPr/>
        </p:nvGrpSpPr>
        <p:grpSpPr>
          <a:xfrm>
            <a:off x="7286525" y="7797223"/>
            <a:ext cx="684530" cy="157480"/>
            <a:chOff x="7286525" y="7797223"/>
            <a:chExt cx="684530" cy="157480"/>
          </a:xfrm>
        </p:grpSpPr>
        <p:sp>
          <p:nvSpPr>
            <p:cNvPr id="4188" name="object 4188"/>
            <p:cNvSpPr/>
            <p:nvPr/>
          </p:nvSpPr>
          <p:spPr>
            <a:xfrm>
              <a:off x="7288748" y="7799445"/>
              <a:ext cx="393065" cy="153035"/>
            </a:xfrm>
            <a:custGeom>
              <a:avLst/>
              <a:gdLst/>
              <a:ahLst/>
              <a:cxnLst/>
              <a:rect l="l" t="t" r="r" b="b"/>
              <a:pathLst>
                <a:path w="393065" h="153034">
                  <a:moveTo>
                    <a:pt x="370374" y="0"/>
                  </a:moveTo>
                  <a:lnTo>
                    <a:pt x="370374" y="152804"/>
                  </a:lnTo>
                </a:path>
                <a:path w="393065" h="153034">
                  <a:moveTo>
                    <a:pt x="22262" y="20239"/>
                  </a:moveTo>
                  <a:lnTo>
                    <a:pt x="22262" y="152804"/>
                  </a:lnTo>
                </a:path>
                <a:path w="393065" h="153034">
                  <a:moveTo>
                    <a:pt x="392637" y="130541"/>
                  </a:moveTo>
                  <a:lnTo>
                    <a:pt x="0" y="13054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763685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763685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728874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728874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7636859" y="7819684"/>
              <a:ext cx="140970" cy="132715"/>
            </a:xfrm>
            <a:custGeom>
              <a:avLst/>
              <a:gdLst/>
              <a:ahLst/>
              <a:cxnLst/>
              <a:rect l="l" t="t" r="r" b="b"/>
              <a:pathLst>
                <a:path w="140970" h="132715">
                  <a:moveTo>
                    <a:pt x="118398" y="0"/>
                  </a:moveTo>
                  <a:lnTo>
                    <a:pt x="118398" y="132565"/>
                  </a:lnTo>
                </a:path>
                <a:path w="140970" h="132715">
                  <a:moveTo>
                    <a:pt x="22262" y="11131"/>
                  </a:moveTo>
                  <a:lnTo>
                    <a:pt x="22262" y="132565"/>
                  </a:lnTo>
                </a:path>
                <a:path w="140970" h="132715">
                  <a:moveTo>
                    <a:pt x="140661" y="110302"/>
                  </a:moveTo>
                  <a:lnTo>
                    <a:pt x="0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7731982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7731982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763685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7636859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7731982" y="7819684"/>
              <a:ext cx="236854" cy="132715"/>
            </a:xfrm>
            <a:custGeom>
              <a:avLst/>
              <a:gdLst/>
              <a:ahLst/>
              <a:cxnLst/>
              <a:rect l="l" t="t" r="r" b="b"/>
              <a:pathLst>
                <a:path w="236854" h="132715">
                  <a:moveTo>
                    <a:pt x="214533" y="0"/>
                  </a:moveTo>
                  <a:lnTo>
                    <a:pt x="214533" y="132565"/>
                  </a:lnTo>
                </a:path>
                <a:path w="236854" h="132715">
                  <a:moveTo>
                    <a:pt x="23274" y="0"/>
                  </a:moveTo>
                  <a:lnTo>
                    <a:pt x="23274" y="132565"/>
                  </a:lnTo>
                </a:path>
                <a:path w="236854" h="132715">
                  <a:moveTo>
                    <a:pt x="236796" y="110302"/>
                  </a:moveTo>
                  <a:lnTo>
                    <a:pt x="0" y="11030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7924253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7924253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7731982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7731982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03" name="object 4203"/>
          <p:cNvSpPr txBox="1"/>
          <p:nvPr/>
        </p:nvSpPr>
        <p:spPr>
          <a:xfrm>
            <a:off x="7401255" y="7833763"/>
            <a:ext cx="51752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1545</a:t>
            </a:r>
            <a:r>
              <a:rPr sz="550" i="1" spc="204" dirty="0">
                <a:latin typeface="ISOCPEUR"/>
                <a:cs typeface="ISOCPEUR"/>
              </a:rPr>
              <a:t>  </a:t>
            </a:r>
            <a:r>
              <a:rPr sz="550" i="1" spc="-25" dirty="0">
                <a:latin typeface="ISOCPEUR"/>
                <a:cs typeface="ISOCPEUR"/>
              </a:rPr>
              <a:t>425</a:t>
            </a:r>
            <a:r>
              <a:rPr sz="550" i="1" spc="-165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204" name="object 4204"/>
          <p:cNvGrpSpPr/>
          <p:nvPr/>
        </p:nvGrpSpPr>
        <p:grpSpPr>
          <a:xfrm>
            <a:off x="7922031" y="7792163"/>
            <a:ext cx="358140" cy="162560"/>
            <a:chOff x="7922031" y="7792163"/>
            <a:chExt cx="358140" cy="162560"/>
          </a:xfrm>
        </p:grpSpPr>
        <p:sp>
          <p:nvSpPr>
            <p:cNvPr id="4205" name="object 4205"/>
            <p:cNvSpPr/>
            <p:nvPr/>
          </p:nvSpPr>
          <p:spPr>
            <a:xfrm>
              <a:off x="7924253" y="7794386"/>
              <a:ext cx="353695" cy="158115"/>
            </a:xfrm>
            <a:custGeom>
              <a:avLst/>
              <a:gdLst/>
              <a:ahLst/>
              <a:cxnLst/>
              <a:rect l="l" t="t" r="r" b="b"/>
              <a:pathLst>
                <a:path w="353695" h="158115">
                  <a:moveTo>
                    <a:pt x="330908" y="0"/>
                  </a:moveTo>
                  <a:lnTo>
                    <a:pt x="330908" y="157864"/>
                  </a:lnTo>
                </a:path>
                <a:path w="353695" h="158115">
                  <a:moveTo>
                    <a:pt x="22262" y="25298"/>
                  </a:moveTo>
                  <a:lnTo>
                    <a:pt x="22262" y="157864"/>
                  </a:lnTo>
                </a:path>
                <a:path w="353695" h="158115">
                  <a:moveTo>
                    <a:pt x="353171" y="135601"/>
                  </a:moveTo>
                  <a:lnTo>
                    <a:pt x="0" y="13560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8232898" y="79077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8232898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7924253" y="79077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7924253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10" name="object 4210"/>
          <p:cNvSpPr txBox="1"/>
          <p:nvPr/>
        </p:nvSpPr>
        <p:spPr>
          <a:xfrm>
            <a:off x="8019557" y="7833763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1370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211" name="object 4211"/>
          <p:cNvGrpSpPr/>
          <p:nvPr/>
        </p:nvGrpSpPr>
        <p:grpSpPr>
          <a:xfrm>
            <a:off x="5740264" y="7799247"/>
            <a:ext cx="489584" cy="155575"/>
            <a:chOff x="5740264" y="7799247"/>
            <a:chExt cx="489584" cy="155575"/>
          </a:xfrm>
        </p:grpSpPr>
        <p:sp>
          <p:nvSpPr>
            <p:cNvPr id="4212" name="object 4212"/>
            <p:cNvSpPr/>
            <p:nvPr/>
          </p:nvSpPr>
          <p:spPr>
            <a:xfrm>
              <a:off x="5742486" y="7801469"/>
              <a:ext cx="485140" cy="151130"/>
            </a:xfrm>
            <a:custGeom>
              <a:avLst/>
              <a:gdLst/>
              <a:ahLst/>
              <a:cxnLst/>
              <a:rect l="l" t="t" r="r" b="b"/>
              <a:pathLst>
                <a:path w="485139" h="151129">
                  <a:moveTo>
                    <a:pt x="461449" y="114350"/>
                  </a:moveTo>
                  <a:lnTo>
                    <a:pt x="461449" y="105242"/>
                  </a:lnTo>
                </a:path>
                <a:path w="485139" h="151129">
                  <a:moveTo>
                    <a:pt x="22262" y="0"/>
                  </a:moveTo>
                  <a:lnTo>
                    <a:pt x="22262" y="150780"/>
                  </a:lnTo>
                </a:path>
                <a:path w="485139" h="151129">
                  <a:moveTo>
                    <a:pt x="484724" y="128517"/>
                  </a:moveTo>
                  <a:lnTo>
                    <a:pt x="0" y="1285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6181673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6181673" y="790772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5742486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5742486" y="79077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17" name="object 4217"/>
          <p:cNvSpPr txBox="1"/>
          <p:nvPr/>
        </p:nvSpPr>
        <p:spPr>
          <a:xfrm>
            <a:off x="5902555" y="7833763"/>
            <a:ext cx="50165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1950</a:t>
            </a:r>
            <a:r>
              <a:rPr sz="550" i="1" spc="285" dirty="0">
                <a:latin typeface="ISOCPEUR"/>
                <a:cs typeface="ISOCPEUR"/>
              </a:rPr>
              <a:t> </a:t>
            </a:r>
            <a:r>
              <a:rPr sz="825" i="1" baseline="5050" dirty="0">
                <a:latin typeface="ISOCPEUR"/>
                <a:cs typeface="ISOCPEUR"/>
              </a:rPr>
              <a:t>150</a:t>
            </a:r>
            <a:r>
              <a:rPr sz="825" i="1" spc="127" baseline="505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845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218" name="object 4218"/>
          <p:cNvGrpSpPr/>
          <p:nvPr/>
        </p:nvGrpSpPr>
        <p:grpSpPr>
          <a:xfrm>
            <a:off x="7092231" y="8396299"/>
            <a:ext cx="184785" cy="120014"/>
            <a:chOff x="7092231" y="8396299"/>
            <a:chExt cx="184785" cy="120014"/>
          </a:xfrm>
        </p:grpSpPr>
        <p:sp>
          <p:nvSpPr>
            <p:cNvPr id="4219" name="object 4219"/>
            <p:cNvSpPr/>
            <p:nvPr/>
          </p:nvSpPr>
          <p:spPr>
            <a:xfrm>
              <a:off x="7094453" y="8398521"/>
              <a:ext cx="180340" cy="115570"/>
            </a:xfrm>
            <a:custGeom>
              <a:avLst/>
              <a:gdLst/>
              <a:ahLst/>
              <a:cxnLst/>
              <a:rect l="l" t="t" r="r" b="b"/>
              <a:pathLst>
                <a:path w="180340" h="115570">
                  <a:moveTo>
                    <a:pt x="157864" y="115362"/>
                  </a:moveTo>
                  <a:lnTo>
                    <a:pt x="157864" y="0"/>
                  </a:lnTo>
                </a:path>
                <a:path w="180340" h="115570">
                  <a:moveTo>
                    <a:pt x="22262" y="115362"/>
                  </a:moveTo>
                  <a:lnTo>
                    <a:pt x="22262" y="0"/>
                  </a:lnTo>
                </a:path>
                <a:path w="180340" h="115570">
                  <a:moveTo>
                    <a:pt x="180127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7230055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7230055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7094453" y="839852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7094453" y="839852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5537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5537" y="4047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24" name="object 4224"/>
          <p:cNvSpPr txBox="1"/>
          <p:nvPr/>
        </p:nvSpPr>
        <p:spPr>
          <a:xfrm>
            <a:off x="7113861" y="83245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225" name="object 4225"/>
          <p:cNvGrpSpPr/>
          <p:nvPr/>
        </p:nvGrpSpPr>
        <p:grpSpPr>
          <a:xfrm>
            <a:off x="6238342" y="8396299"/>
            <a:ext cx="1670050" cy="120014"/>
            <a:chOff x="6238342" y="8396299"/>
            <a:chExt cx="1670050" cy="120014"/>
          </a:xfrm>
        </p:grpSpPr>
        <p:sp>
          <p:nvSpPr>
            <p:cNvPr id="4226" name="object 4226"/>
            <p:cNvSpPr/>
            <p:nvPr/>
          </p:nvSpPr>
          <p:spPr>
            <a:xfrm>
              <a:off x="7725911" y="8398521"/>
              <a:ext cx="180340" cy="115570"/>
            </a:xfrm>
            <a:custGeom>
              <a:avLst/>
              <a:gdLst/>
              <a:ahLst/>
              <a:cxnLst/>
              <a:rect l="l" t="t" r="r" b="b"/>
              <a:pathLst>
                <a:path w="180340" h="115570">
                  <a:moveTo>
                    <a:pt x="157864" y="115362"/>
                  </a:moveTo>
                  <a:lnTo>
                    <a:pt x="157864" y="0"/>
                  </a:lnTo>
                </a:path>
                <a:path w="180340" h="115570">
                  <a:moveTo>
                    <a:pt x="22262" y="115362"/>
                  </a:moveTo>
                  <a:lnTo>
                    <a:pt x="22262" y="0"/>
                  </a:lnTo>
                </a:path>
                <a:path w="180340" h="115570">
                  <a:moveTo>
                    <a:pt x="180127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7860500" y="839852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7860500" y="839852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7725910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7725911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31" name="object 423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238342" y="8398521"/>
              <a:ext cx="180127" cy="115362"/>
            </a:xfrm>
            <a:prstGeom prst="rect">
              <a:avLst/>
            </a:prstGeom>
          </p:spPr>
        </p:pic>
      </p:grpSp>
      <p:sp>
        <p:nvSpPr>
          <p:cNvPr id="4232" name="object 4232"/>
          <p:cNvSpPr txBox="1"/>
          <p:nvPr/>
        </p:nvSpPr>
        <p:spPr>
          <a:xfrm>
            <a:off x="6257750" y="83245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233" name="object 4233"/>
          <p:cNvPicPr/>
          <p:nvPr/>
        </p:nvPicPr>
        <p:blipFill>
          <a:blip r:embed="rId80" cstate="print"/>
          <a:stretch>
            <a:fillRect/>
          </a:stretch>
        </p:blipFill>
        <p:spPr>
          <a:xfrm>
            <a:off x="5606884" y="8398521"/>
            <a:ext cx="180127" cy="115362"/>
          </a:xfrm>
          <a:prstGeom prst="rect">
            <a:avLst/>
          </a:prstGeom>
        </p:spPr>
      </p:pic>
      <p:sp>
        <p:nvSpPr>
          <p:cNvPr id="4234" name="object 4234"/>
          <p:cNvSpPr txBox="1"/>
          <p:nvPr/>
        </p:nvSpPr>
        <p:spPr>
          <a:xfrm>
            <a:off x="5627304" y="83245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235" name="object 4235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4976439" y="8398521"/>
            <a:ext cx="180127" cy="115362"/>
          </a:xfrm>
          <a:prstGeom prst="rect">
            <a:avLst/>
          </a:prstGeom>
        </p:spPr>
      </p:pic>
      <p:sp>
        <p:nvSpPr>
          <p:cNvPr id="4236" name="object 4236"/>
          <p:cNvSpPr txBox="1"/>
          <p:nvPr/>
        </p:nvSpPr>
        <p:spPr>
          <a:xfrm>
            <a:off x="4995847" y="8324560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237" name="object 4237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4006989" y="9505596"/>
            <a:ext cx="180127" cy="115362"/>
          </a:xfrm>
          <a:prstGeom prst="rect">
            <a:avLst/>
          </a:prstGeom>
        </p:spPr>
      </p:pic>
      <p:sp>
        <p:nvSpPr>
          <p:cNvPr id="4238" name="object 4238"/>
          <p:cNvSpPr txBox="1"/>
          <p:nvPr/>
        </p:nvSpPr>
        <p:spPr>
          <a:xfrm>
            <a:off x="4026398" y="9431635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239" name="object 4239"/>
          <p:cNvPicPr/>
          <p:nvPr/>
        </p:nvPicPr>
        <p:blipFill>
          <a:blip r:embed="rId83" cstate="print"/>
          <a:stretch>
            <a:fillRect/>
          </a:stretch>
        </p:blipFill>
        <p:spPr>
          <a:xfrm>
            <a:off x="4638447" y="10061157"/>
            <a:ext cx="180127" cy="115362"/>
          </a:xfrm>
          <a:prstGeom prst="rect">
            <a:avLst/>
          </a:prstGeom>
        </p:spPr>
      </p:pic>
      <p:sp>
        <p:nvSpPr>
          <p:cNvPr id="4240" name="object 4240"/>
          <p:cNvSpPr txBox="1"/>
          <p:nvPr/>
        </p:nvSpPr>
        <p:spPr>
          <a:xfrm>
            <a:off x="4651783" y="9845366"/>
            <a:ext cx="144780" cy="254635"/>
          </a:xfrm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550" i="1" spc="-25" dirty="0">
                <a:latin typeface="ISOCPEUR"/>
                <a:cs typeface="ISOCPEUR"/>
              </a:rPr>
              <a:t>450</a:t>
            </a:r>
            <a:endParaRPr sz="550">
              <a:latin typeface="ISOCPEUR"/>
              <a:cs typeface="ISOCPEUR"/>
            </a:endParaRPr>
          </a:p>
          <a:p>
            <a:pPr marL="18415">
              <a:lnSpc>
                <a:spcPct val="100000"/>
              </a:lnSpc>
              <a:spcBef>
                <a:spcPts val="24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4241" name="object 4241"/>
          <p:cNvPicPr/>
          <p:nvPr/>
        </p:nvPicPr>
        <p:blipFill>
          <a:blip r:embed="rId84" cstate="print"/>
          <a:stretch>
            <a:fillRect/>
          </a:stretch>
        </p:blipFill>
        <p:spPr>
          <a:xfrm>
            <a:off x="6113872" y="10107707"/>
            <a:ext cx="180127" cy="68812"/>
          </a:xfrm>
          <a:prstGeom prst="rect">
            <a:avLst/>
          </a:prstGeom>
        </p:spPr>
      </p:pic>
      <p:sp>
        <p:nvSpPr>
          <p:cNvPr id="4242" name="object 4242"/>
          <p:cNvSpPr txBox="1"/>
          <p:nvPr/>
        </p:nvSpPr>
        <p:spPr>
          <a:xfrm>
            <a:off x="6134292" y="10033746"/>
            <a:ext cx="13906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243" name="object 4243"/>
          <p:cNvGrpSpPr/>
          <p:nvPr/>
        </p:nvGrpSpPr>
        <p:grpSpPr>
          <a:xfrm>
            <a:off x="7227832" y="8396299"/>
            <a:ext cx="544830" cy="120014"/>
            <a:chOff x="7227832" y="8396299"/>
            <a:chExt cx="544830" cy="120014"/>
          </a:xfrm>
        </p:grpSpPr>
        <p:sp>
          <p:nvSpPr>
            <p:cNvPr id="4244" name="object 4244"/>
            <p:cNvSpPr/>
            <p:nvPr/>
          </p:nvSpPr>
          <p:spPr>
            <a:xfrm>
              <a:off x="7636859" y="8398521"/>
              <a:ext cx="133985" cy="115570"/>
            </a:xfrm>
            <a:custGeom>
              <a:avLst/>
              <a:gdLst/>
              <a:ahLst/>
              <a:cxnLst/>
              <a:rect l="l" t="t" r="r" b="b"/>
              <a:pathLst>
                <a:path w="133984" h="115570">
                  <a:moveTo>
                    <a:pt x="111314" y="115362"/>
                  </a:moveTo>
                  <a:lnTo>
                    <a:pt x="111314" y="0"/>
                  </a:lnTo>
                </a:path>
                <a:path w="133984" h="115570">
                  <a:moveTo>
                    <a:pt x="22262" y="115362"/>
                  </a:moveTo>
                  <a:lnTo>
                    <a:pt x="22262" y="0"/>
                  </a:lnTo>
                </a:path>
                <a:path w="133984" h="115570">
                  <a:moveTo>
                    <a:pt x="133577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7725910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7725911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7636859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7636859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7230054" y="8398521"/>
              <a:ext cx="451484" cy="115570"/>
            </a:xfrm>
            <a:custGeom>
              <a:avLst/>
              <a:gdLst/>
              <a:ahLst/>
              <a:cxnLst/>
              <a:rect l="l" t="t" r="r" b="b"/>
              <a:pathLst>
                <a:path w="451484" h="115570">
                  <a:moveTo>
                    <a:pt x="429067" y="102207"/>
                  </a:moveTo>
                  <a:lnTo>
                    <a:pt x="429067" y="0"/>
                  </a:lnTo>
                </a:path>
                <a:path w="451484" h="115570">
                  <a:moveTo>
                    <a:pt x="22262" y="115362"/>
                  </a:moveTo>
                  <a:lnTo>
                    <a:pt x="22262" y="0"/>
                  </a:lnTo>
                </a:path>
                <a:path w="451484" h="115570">
                  <a:moveTo>
                    <a:pt x="451330" y="22262"/>
                  </a:move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7636859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7636859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7230054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7230054" y="83985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54" name="object 4254"/>
          <p:cNvSpPr txBox="1"/>
          <p:nvPr/>
        </p:nvSpPr>
        <p:spPr>
          <a:xfrm>
            <a:off x="7348532" y="8324560"/>
            <a:ext cx="57404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1805</a:t>
            </a:r>
            <a:r>
              <a:rPr sz="550" i="1" spc="445" dirty="0">
                <a:latin typeface="ISOCPEUR"/>
                <a:cs typeface="ISOCPEUR"/>
              </a:rPr>
              <a:t> </a:t>
            </a:r>
            <a:r>
              <a:rPr sz="825" i="1" spc="-15" baseline="10101" dirty="0">
                <a:latin typeface="ISOCPEUR"/>
                <a:cs typeface="ISOCPEUR"/>
              </a:rPr>
              <a:t>395</a:t>
            </a:r>
            <a:r>
              <a:rPr sz="825" i="1" spc="-37" baseline="10101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255" name="object 4255"/>
          <p:cNvGrpSpPr/>
          <p:nvPr/>
        </p:nvGrpSpPr>
        <p:grpSpPr>
          <a:xfrm>
            <a:off x="3363131" y="1522053"/>
            <a:ext cx="9250045" cy="6758940"/>
            <a:chOff x="3363131" y="1522053"/>
            <a:chExt cx="9250045" cy="6758940"/>
          </a:xfrm>
        </p:grpSpPr>
        <p:sp>
          <p:nvSpPr>
            <p:cNvPr id="4256" name="object 4256"/>
            <p:cNvSpPr/>
            <p:nvPr/>
          </p:nvSpPr>
          <p:spPr>
            <a:xfrm>
              <a:off x="3364401" y="8211310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0" y="13155"/>
                  </a:lnTo>
                </a:path>
                <a:path w="67945" h="67945">
                  <a:moveTo>
                    <a:pt x="0" y="22262"/>
                  </a:moveTo>
                  <a:lnTo>
                    <a:pt x="0" y="44525"/>
                  </a:lnTo>
                </a:path>
                <a:path w="67945" h="67945">
                  <a:moveTo>
                    <a:pt x="0" y="53633"/>
                  </a:moveTo>
                  <a:lnTo>
                    <a:pt x="0" y="67800"/>
                  </a:lnTo>
                  <a:lnTo>
                    <a:pt x="14167" y="67800"/>
                  </a:lnTo>
                </a:path>
                <a:path w="67945" h="67945">
                  <a:moveTo>
                    <a:pt x="23274" y="67800"/>
                  </a:moveTo>
                  <a:lnTo>
                    <a:pt x="45537" y="67800"/>
                  </a:lnTo>
                </a:path>
                <a:path w="67945" h="67945">
                  <a:moveTo>
                    <a:pt x="54645" y="67800"/>
                  </a:moveTo>
                  <a:lnTo>
                    <a:pt x="67800" y="67800"/>
                  </a:lnTo>
                  <a:lnTo>
                    <a:pt x="67800" y="53633"/>
                  </a:lnTo>
                </a:path>
                <a:path w="67945" h="67945">
                  <a:moveTo>
                    <a:pt x="67800" y="44525"/>
                  </a:moveTo>
                  <a:lnTo>
                    <a:pt x="67800" y="22262"/>
                  </a:lnTo>
                </a:path>
                <a:path w="67945" h="67945">
                  <a:moveTo>
                    <a:pt x="67800" y="13155"/>
                  </a:moveTo>
                  <a:lnTo>
                    <a:pt x="67800" y="0"/>
                  </a:lnTo>
                  <a:lnTo>
                    <a:pt x="54645" y="0"/>
                  </a:lnTo>
                </a:path>
                <a:path w="67945" h="67945">
                  <a:moveTo>
                    <a:pt x="45537" y="0"/>
                  </a:moveTo>
                  <a:lnTo>
                    <a:pt x="23274" y="0"/>
                  </a:lnTo>
                </a:path>
                <a:path w="67945" h="67945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8140811" y="474234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8132715" y="4734245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0" y="42501"/>
                  </a:moveTo>
                  <a:lnTo>
                    <a:pt x="14167" y="42501"/>
                  </a:lnTo>
                </a:path>
                <a:path w="83184" h="84454">
                  <a:moveTo>
                    <a:pt x="19227" y="42501"/>
                  </a:moveTo>
                  <a:lnTo>
                    <a:pt x="23274" y="42501"/>
                  </a:lnTo>
                </a:path>
                <a:path w="83184" h="84454">
                  <a:moveTo>
                    <a:pt x="28334" y="42501"/>
                  </a:moveTo>
                  <a:lnTo>
                    <a:pt x="54645" y="42501"/>
                  </a:lnTo>
                </a:path>
                <a:path w="83184" h="84454">
                  <a:moveTo>
                    <a:pt x="60717" y="42501"/>
                  </a:moveTo>
                  <a:lnTo>
                    <a:pt x="63752" y="42501"/>
                  </a:lnTo>
                </a:path>
                <a:path w="83184" h="84454">
                  <a:moveTo>
                    <a:pt x="68812" y="42501"/>
                  </a:moveTo>
                  <a:lnTo>
                    <a:pt x="82980" y="42501"/>
                  </a:lnTo>
                </a:path>
                <a:path w="83184" h="84454">
                  <a:moveTo>
                    <a:pt x="41490" y="0"/>
                  </a:moveTo>
                  <a:lnTo>
                    <a:pt x="41490" y="15179"/>
                  </a:lnTo>
                </a:path>
                <a:path w="83184" h="84454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4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4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4">
                  <a:moveTo>
                    <a:pt x="41490" y="68812"/>
                  </a:moveTo>
                  <a:lnTo>
                    <a:pt x="41490" y="83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8140811" y="501253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8132715" y="5005448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4" h="83185">
                  <a:moveTo>
                    <a:pt x="28334" y="41490"/>
                  </a:moveTo>
                  <a:lnTo>
                    <a:pt x="54645" y="41490"/>
                  </a:lnTo>
                </a:path>
                <a:path w="83184" h="83185">
                  <a:moveTo>
                    <a:pt x="60717" y="41490"/>
                  </a:moveTo>
                  <a:lnTo>
                    <a:pt x="63752" y="41490"/>
                  </a:lnTo>
                </a:path>
                <a:path w="83184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2262"/>
                  </a:lnTo>
                </a:path>
                <a:path w="83184" h="83185">
                  <a:moveTo>
                    <a:pt x="41490" y="27322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2740"/>
                  </a:lnTo>
                </a:path>
                <a:path w="83184" h="83185">
                  <a:moveTo>
                    <a:pt x="41490" y="67800"/>
                  </a:moveTo>
                  <a:lnTo>
                    <a:pt x="41490" y="82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8411002" y="474234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0"/>
                  </a:moveTo>
                  <a:lnTo>
                    <a:pt x="67800" y="67800"/>
                  </a:lnTo>
                  <a:lnTo>
                    <a:pt x="0" y="67800"/>
                  </a:lnTo>
                  <a:lnTo>
                    <a:pt x="0" y="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8402906" y="4734245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83991" y="42501"/>
                  </a:moveTo>
                  <a:lnTo>
                    <a:pt x="68812" y="42501"/>
                  </a:lnTo>
                </a:path>
                <a:path w="84454" h="84454">
                  <a:moveTo>
                    <a:pt x="63752" y="42501"/>
                  </a:moveTo>
                  <a:lnTo>
                    <a:pt x="60717" y="42501"/>
                  </a:lnTo>
                </a:path>
                <a:path w="84454" h="84454">
                  <a:moveTo>
                    <a:pt x="55657" y="42501"/>
                  </a:moveTo>
                  <a:lnTo>
                    <a:pt x="28334" y="42501"/>
                  </a:lnTo>
                </a:path>
                <a:path w="84454" h="84454">
                  <a:moveTo>
                    <a:pt x="23274" y="42501"/>
                  </a:moveTo>
                  <a:lnTo>
                    <a:pt x="20239" y="42501"/>
                  </a:lnTo>
                </a:path>
                <a:path w="84454" h="84454">
                  <a:moveTo>
                    <a:pt x="15179" y="42501"/>
                  </a:moveTo>
                  <a:lnTo>
                    <a:pt x="0" y="42501"/>
                  </a:lnTo>
                </a:path>
                <a:path w="84454" h="84454">
                  <a:moveTo>
                    <a:pt x="41490" y="0"/>
                  </a:moveTo>
                  <a:lnTo>
                    <a:pt x="41490" y="15179"/>
                  </a:lnTo>
                </a:path>
                <a:path w="84454" h="84454">
                  <a:moveTo>
                    <a:pt x="41490" y="20239"/>
                  </a:moveTo>
                  <a:lnTo>
                    <a:pt x="41490" y="23274"/>
                  </a:lnTo>
                </a:path>
                <a:path w="84454" h="84454">
                  <a:moveTo>
                    <a:pt x="41490" y="28334"/>
                  </a:moveTo>
                  <a:lnTo>
                    <a:pt x="41490" y="55657"/>
                  </a:lnTo>
                </a:path>
                <a:path w="84454" h="84454">
                  <a:moveTo>
                    <a:pt x="41490" y="60717"/>
                  </a:moveTo>
                  <a:lnTo>
                    <a:pt x="41490" y="63752"/>
                  </a:lnTo>
                </a:path>
                <a:path w="84454" h="84454">
                  <a:moveTo>
                    <a:pt x="41490" y="68812"/>
                  </a:moveTo>
                  <a:lnTo>
                    <a:pt x="41490" y="83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8411002" y="501253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0"/>
                  </a:moveTo>
                  <a:lnTo>
                    <a:pt x="67800" y="67800"/>
                  </a:lnTo>
                  <a:lnTo>
                    <a:pt x="0" y="67800"/>
                  </a:lnTo>
                  <a:lnTo>
                    <a:pt x="0" y="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8402906" y="5005448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  <a:path w="84454" h="83185">
                  <a:moveTo>
                    <a:pt x="41490" y="0"/>
                  </a:moveTo>
                  <a:lnTo>
                    <a:pt x="41490" y="14167"/>
                  </a:lnTo>
                </a:path>
                <a:path w="84454" h="83185">
                  <a:moveTo>
                    <a:pt x="41490" y="19227"/>
                  </a:moveTo>
                  <a:lnTo>
                    <a:pt x="41490" y="22262"/>
                  </a:lnTo>
                </a:path>
                <a:path w="84454" h="83185">
                  <a:moveTo>
                    <a:pt x="41490" y="27322"/>
                  </a:moveTo>
                  <a:lnTo>
                    <a:pt x="41490" y="54645"/>
                  </a:lnTo>
                </a:path>
                <a:path w="84454" h="83185">
                  <a:moveTo>
                    <a:pt x="41490" y="59705"/>
                  </a:moveTo>
                  <a:lnTo>
                    <a:pt x="41490" y="62740"/>
                  </a:lnTo>
                </a:path>
                <a:path w="84454" h="83185">
                  <a:moveTo>
                    <a:pt x="41490" y="67800"/>
                  </a:moveTo>
                  <a:lnTo>
                    <a:pt x="41490" y="82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7814963" y="294106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7806867" y="293297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1490" y="0"/>
                  </a:moveTo>
                  <a:lnTo>
                    <a:pt x="41490" y="14167"/>
                  </a:lnTo>
                </a:path>
                <a:path w="84454" h="83185">
                  <a:moveTo>
                    <a:pt x="41490" y="19227"/>
                  </a:moveTo>
                  <a:lnTo>
                    <a:pt x="41490" y="23274"/>
                  </a:lnTo>
                </a:path>
                <a:path w="84454" h="83185">
                  <a:moveTo>
                    <a:pt x="41490" y="28334"/>
                  </a:moveTo>
                  <a:lnTo>
                    <a:pt x="41490" y="54645"/>
                  </a:lnTo>
                </a:path>
                <a:path w="84454" h="83185">
                  <a:moveTo>
                    <a:pt x="41490" y="59705"/>
                  </a:moveTo>
                  <a:lnTo>
                    <a:pt x="41490" y="63752"/>
                  </a:lnTo>
                </a:path>
                <a:path w="84454" h="83185">
                  <a:moveTo>
                    <a:pt x="41490" y="68812"/>
                  </a:moveTo>
                  <a:lnTo>
                    <a:pt x="41490" y="82980"/>
                  </a:lnTo>
                </a:path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7814963" y="3211258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0" y="67800"/>
                  </a:ln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7806867" y="3203163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41490" y="83991"/>
                  </a:moveTo>
                  <a:lnTo>
                    <a:pt x="41490" y="68812"/>
                  </a:lnTo>
                </a:path>
                <a:path w="84454" h="84454">
                  <a:moveTo>
                    <a:pt x="41490" y="63752"/>
                  </a:moveTo>
                  <a:lnTo>
                    <a:pt x="41490" y="60717"/>
                  </a:lnTo>
                </a:path>
                <a:path w="84454" h="84454">
                  <a:moveTo>
                    <a:pt x="41490" y="55657"/>
                  </a:moveTo>
                  <a:lnTo>
                    <a:pt x="41490" y="28334"/>
                  </a:lnTo>
                </a:path>
                <a:path w="84454" h="84454">
                  <a:moveTo>
                    <a:pt x="41490" y="23274"/>
                  </a:moveTo>
                  <a:lnTo>
                    <a:pt x="41490" y="20239"/>
                  </a:lnTo>
                </a:path>
                <a:path w="84454" h="84454">
                  <a:moveTo>
                    <a:pt x="41490" y="15179"/>
                  </a:moveTo>
                  <a:lnTo>
                    <a:pt x="41490" y="0"/>
                  </a:lnTo>
                </a:path>
                <a:path w="84454" h="84454">
                  <a:moveTo>
                    <a:pt x="83991" y="41490"/>
                  </a:moveTo>
                  <a:lnTo>
                    <a:pt x="68812" y="41490"/>
                  </a:lnTo>
                </a:path>
                <a:path w="84454" h="84454">
                  <a:moveTo>
                    <a:pt x="63752" y="41490"/>
                  </a:moveTo>
                  <a:lnTo>
                    <a:pt x="60717" y="41490"/>
                  </a:lnTo>
                </a:path>
                <a:path w="84454" h="84454">
                  <a:moveTo>
                    <a:pt x="55657" y="41490"/>
                  </a:moveTo>
                  <a:lnTo>
                    <a:pt x="28334" y="41490"/>
                  </a:lnTo>
                </a:path>
                <a:path w="84454" h="84454">
                  <a:moveTo>
                    <a:pt x="23274" y="41490"/>
                  </a:moveTo>
                  <a:lnTo>
                    <a:pt x="20239" y="41490"/>
                  </a:lnTo>
                </a:path>
                <a:path w="84454" h="84454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9300507" y="2941067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09" h="67310">
                  <a:moveTo>
                    <a:pt x="66788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6788" y="66788"/>
                  </a:lnTo>
                  <a:lnTo>
                    <a:pt x="667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9292412" y="293297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9029305" y="294106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9021209" y="293297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2501" y="0"/>
                  </a:moveTo>
                  <a:lnTo>
                    <a:pt x="42501" y="14167"/>
                  </a:lnTo>
                </a:path>
                <a:path w="84454" h="83185">
                  <a:moveTo>
                    <a:pt x="42501" y="19227"/>
                  </a:moveTo>
                  <a:lnTo>
                    <a:pt x="42501" y="23274"/>
                  </a:lnTo>
                </a:path>
                <a:path w="84454" h="83185">
                  <a:moveTo>
                    <a:pt x="42501" y="28334"/>
                  </a:moveTo>
                  <a:lnTo>
                    <a:pt x="42501" y="54645"/>
                  </a:lnTo>
                </a:path>
                <a:path w="84454" h="83185">
                  <a:moveTo>
                    <a:pt x="42501" y="59705"/>
                  </a:moveTo>
                  <a:lnTo>
                    <a:pt x="42501" y="63752"/>
                  </a:lnTo>
                </a:path>
                <a:path w="84454" h="83185">
                  <a:moveTo>
                    <a:pt x="42501" y="68812"/>
                  </a:moveTo>
                  <a:lnTo>
                    <a:pt x="42501" y="82980"/>
                  </a:lnTo>
                </a:path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9300507" y="3211258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5">
                  <a:moveTo>
                    <a:pt x="66788" y="67800"/>
                  </a:moveTo>
                  <a:lnTo>
                    <a:pt x="0" y="67800"/>
                  </a:lnTo>
                  <a:lnTo>
                    <a:pt x="0" y="0"/>
                  </a:lnTo>
                  <a:lnTo>
                    <a:pt x="66788" y="0"/>
                  </a:lnTo>
                  <a:lnTo>
                    <a:pt x="66788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9292412" y="3203163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  <a:path w="83184" h="84454">
                  <a:moveTo>
                    <a:pt x="82980" y="41490"/>
                  </a:moveTo>
                  <a:lnTo>
                    <a:pt x="68812" y="41490"/>
                  </a:lnTo>
                </a:path>
                <a:path w="83184" h="84454">
                  <a:moveTo>
                    <a:pt x="63752" y="41490"/>
                  </a:moveTo>
                  <a:lnTo>
                    <a:pt x="59705" y="41490"/>
                  </a:lnTo>
                </a:path>
                <a:path w="83184" h="84454">
                  <a:moveTo>
                    <a:pt x="54645" y="41490"/>
                  </a:moveTo>
                  <a:lnTo>
                    <a:pt x="28334" y="41490"/>
                  </a:lnTo>
                </a:path>
                <a:path w="83184" h="84454">
                  <a:moveTo>
                    <a:pt x="23274" y="41490"/>
                  </a:moveTo>
                  <a:lnTo>
                    <a:pt x="19227" y="41490"/>
                  </a:lnTo>
                </a:path>
                <a:path w="83184" h="84454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9029305" y="3211258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0" y="67800"/>
                  </a:ln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9021209" y="3203163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42501" y="83991"/>
                  </a:moveTo>
                  <a:lnTo>
                    <a:pt x="42501" y="68812"/>
                  </a:lnTo>
                </a:path>
                <a:path w="84454" h="84454">
                  <a:moveTo>
                    <a:pt x="42501" y="63752"/>
                  </a:moveTo>
                  <a:lnTo>
                    <a:pt x="42501" y="60717"/>
                  </a:lnTo>
                </a:path>
                <a:path w="84454" h="84454">
                  <a:moveTo>
                    <a:pt x="42501" y="55657"/>
                  </a:moveTo>
                  <a:lnTo>
                    <a:pt x="42501" y="28334"/>
                  </a:lnTo>
                </a:path>
                <a:path w="84454" h="84454">
                  <a:moveTo>
                    <a:pt x="42501" y="23274"/>
                  </a:moveTo>
                  <a:lnTo>
                    <a:pt x="42501" y="20239"/>
                  </a:lnTo>
                </a:path>
                <a:path w="84454" h="84454">
                  <a:moveTo>
                    <a:pt x="42501" y="15179"/>
                  </a:moveTo>
                  <a:lnTo>
                    <a:pt x="42501" y="0"/>
                  </a:lnTo>
                </a:path>
                <a:path w="84454" h="84454">
                  <a:moveTo>
                    <a:pt x="83991" y="41490"/>
                  </a:moveTo>
                  <a:lnTo>
                    <a:pt x="68812" y="41490"/>
                  </a:lnTo>
                </a:path>
                <a:path w="84454" h="84454">
                  <a:moveTo>
                    <a:pt x="63752" y="41490"/>
                  </a:moveTo>
                  <a:lnTo>
                    <a:pt x="60717" y="41490"/>
                  </a:lnTo>
                </a:path>
                <a:path w="84454" h="84454">
                  <a:moveTo>
                    <a:pt x="55657" y="41490"/>
                  </a:moveTo>
                  <a:lnTo>
                    <a:pt x="28334" y="41490"/>
                  </a:lnTo>
                </a:path>
                <a:path w="84454" h="84454">
                  <a:moveTo>
                    <a:pt x="23274" y="41490"/>
                  </a:moveTo>
                  <a:lnTo>
                    <a:pt x="20239" y="41490"/>
                  </a:lnTo>
                </a:path>
                <a:path w="84454" h="84454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1231311" y="294106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1223215" y="293297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1490" y="0"/>
                  </a:moveTo>
                  <a:lnTo>
                    <a:pt x="41490" y="14167"/>
                  </a:lnTo>
                </a:path>
                <a:path w="84454" h="83185">
                  <a:moveTo>
                    <a:pt x="41490" y="19227"/>
                  </a:moveTo>
                  <a:lnTo>
                    <a:pt x="41490" y="23274"/>
                  </a:lnTo>
                </a:path>
                <a:path w="84454" h="83185">
                  <a:moveTo>
                    <a:pt x="41490" y="28334"/>
                  </a:moveTo>
                  <a:lnTo>
                    <a:pt x="41490" y="54645"/>
                  </a:lnTo>
                </a:path>
                <a:path w="84454" h="83185">
                  <a:moveTo>
                    <a:pt x="41490" y="59705"/>
                  </a:moveTo>
                  <a:lnTo>
                    <a:pt x="41490" y="63752"/>
                  </a:lnTo>
                </a:path>
                <a:path w="84454" h="83185">
                  <a:moveTo>
                    <a:pt x="41490" y="68812"/>
                  </a:moveTo>
                  <a:lnTo>
                    <a:pt x="41490" y="82980"/>
                  </a:lnTo>
                </a:path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0961120" y="294106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0953024" y="293297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60717" y="41490"/>
                  </a:lnTo>
                </a:path>
                <a:path w="83184" h="83185">
                  <a:moveTo>
                    <a:pt x="55657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1231311" y="3211258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0" y="67800"/>
                  </a:ln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1223215" y="3203163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41490" y="83991"/>
                  </a:moveTo>
                  <a:lnTo>
                    <a:pt x="41490" y="68812"/>
                  </a:lnTo>
                </a:path>
                <a:path w="84454" h="84454">
                  <a:moveTo>
                    <a:pt x="41490" y="63752"/>
                  </a:moveTo>
                  <a:lnTo>
                    <a:pt x="41490" y="60717"/>
                  </a:lnTo>
                </a:path>
                <a:path w="84454" h="84454">
                  <a:moveTo>
                    <a:pt x="41490" y="55657"/>
                  </a:moveTo>
                  <a:lnTo>
                    <a:pt x="41490" y="28334"/>
                  </a:lnTo>
                </a:path>
                <a:path w="84454" h="84454">
                  <a:moveTo>
                    <a:pt x="41490" y="23274"/>
                  </a:moveTo>
                  <a:lnTo>
                    <a:pt x="41490" y="20239"/>
                  </a:lnTo>
                </a:path>
                <a:path w="84454" h="84454">
                  <a:moveTo>
                    <a:pt x="41490" y="15179"/>
                  </a:moveTo>
                  <a:lnTo>
                    <a:pt x="41490" y="0"/>
                  </a:lnTo>
                </a:path>
                <a:path w="84454" h="84454">
                  <a:moveTo>
                    <a:pt x="83991" y="41490"/>
                  </a:moveTo>
                  <a:lnTo>
                    <a:pt x="68812" y="41490"/>
                  </a:lnTo>
                </a:path>
                <a:path w="84454" h="84454">
                  <a:moveTo>
                    <a:pt x="63752" y="41490"/>
                  </a:moveTo>
                  <a:lnTo>
                    <a:pt x="60717" y="41490"/>
                  </a:lnTo>
                </a:path>
                <a:path w="84454" h="84454">
                  <a:moveTo>
                    <a:pt x="55657" y="41490"/>
                  </a:moveTo>
                  <a:lnTo>
                    <a:pt x="28334" y="41490"/>
                  </a:lnTo>
                </a:path>
                <a:path w="84454" h="84454">
                  <a:moveTo>
                    <a:pt x="23274" y="41490"/>
                  </a:moveTo>
                  <a:lnTo>
                    <a:pt x="20239" y="41490"/>
                  </a:lnTo>
                </a:path>
                <a:path w="84454" h="84454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0961120" y="3211258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0" y="67800"/>
                  </a:ln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0953024" y="3203163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  <a:path w="83184" h="84454">
                  <a:moveTo>
                    <a:pt x="82980" y="41490"/>
                  </a:moveTo>
                  <a:lnTo>
                    <a:pt x="68812" y="41490"/>
                  </a:lnTo>
                </a:path>
                <a:path w="83184" h="84454">
                  <a:moveTo>
                    <a:pt x="63752" y="41490"/>
                  </a:moveTo>
                  <a:lnTo>
                    <a:pt x="60717" y="41490"/>
                  </a:lnTo>
                </a:path>
                <a:path w="83184" h="84454">
                  <a:moveTo>
                    <a:pt x="55657" y="41490"/>
                  </a:moveTo>
                  <a:lnTo>
                    <a:pt x="28334" y="41490"/>
                  </a:lnTo>
                </a:path>
                <a:path w="83184" h="84454">
                  <a:moveTo>
                    <a:pt x="23274" y="41490"/>
                  </a:moveTo>
                  <a:lnTo>
                    <a:pt x="19227" y="41490"/>
                  </a:lnTo>
                </a:path>
                <a:path w="83184" h="84454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0343829" y="3457162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09" h="67310">
                  <a:moveTo>
                    <a:pt x="66788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6788" y="66788"/>
                  </a:lnTo>
                  <a:lnTo>
                    <a:pt x="667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0335734" y="344906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0072627" y="345716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0065542" y="344906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2740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7322" y="41490"/>
                  </a:lnTo>
                </a:path>
                <a:path w="83184" h="83185">
                  <a:moveTo>
                    <a:pt x="22262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0343829" y="3727353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5">
                  <a:moveTo>
                    <a:pt x="66788" y="67800"/>
                  </a:moveTo>
                  <a:lnTo>
                    <a:pt x="0" y="67800"/>
                  </a:lnTo>
                  <a:lnTo>
                    <a:pt x="0" y="0"/>
                  </a:lnTo>
                  <a:lnTo>
                    <a:pt x="66788" y="0"/>
                  </a:lnTo>
                  <a:lnTo>
                    <a:pt x="66788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0335734" y="3719258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4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20239"/>
                  </a:lnTo>
                </a:path>
                <a:path w="83184" h="83185">
                  <a:moveTo>
                    <a:pt x="41490" y="15179"/>
                  </a:moveTo>
                  <a:lnTo>
                    <a:pt x="41490" y="0"/>
                  </a:lnTo>
                </a:path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0072627" y="37273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0" y="67800"/>
                  </a:ln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0065542" y="3719258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4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20239"/>
                  </a:lnTo>
                </a:path>
                <a:path w="83184" h="83185">
                  <a:moveTo>
                    <a:pt x="41490" y="15179"/>
                  </a:moveTo>
                  <a:lnTo>
                    <a:pt x="41490" y="0"/>
                  </a:lnTo>
                </a:path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2740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7322" y="41490"/>
                  </a:lnTo>
                </a:path>
                <a:path w="83184" h="83185">
                  <a:moveTo>
                    <a:pt x="22262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9387535" y="345716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9380452" y="344906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82980" y="41490"/>
                  </a:moveTo>
                  <a:lnTo>
                    <a:pt x="67800" y="41490"/>
                  </a:lnTo>
                </a:path>
                <a:path w="83184" h="83185">
                  <a:moveTo>
                    <a:pt x="62740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7322" y="41490"/>
                  </a:lnTo>
                </a:path>
                <a:path w="83184" h="83185">
                  <a:moveTo>
                    <a:pt x="22262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9117344" y="345716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9109249" y="3449067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2501" y="0"/>
                  </a:moveTo>
                  <a:lnTo>
                    <a:pt x="42501" y="14167"/>
                  </a:lnTo>
                </a:path>
                <a:path w="84454" h="83185">
                  <a:moveTo>
                    <a:pt x="42501" y="19227"/>
                  </a:moveTo>
                  <a:lnTo>
                    <a:pt x="42501" y="23274"/>
                  </a:lnTo>
                </a:path>
                <a:path w="84454" h="83185">
                  <a:moveTo>
                    <a:pt x="42501" y="28334"/>
                  </a:moveTo>
                  <a:lnTo>
                    <a:pt x="42501" y="54645"/>
                  </a:lnTo>
                </a:path>
                <a:path w="84454" h="83185">
                  <a:moveTo>
                    <a:pt x="42501" y="59705"/>
                  </a:moveTo>
                  <a:lnTo>
                    <a:pt x="42501" y="63752"/>
                  </a:lnTo>
                </a:path>
                <a:path w="84454" h="83185">
                  <a:moveTo>
                    <a:pt x="42501" y="68812"/>
                  </a:moveTo>
                  <a:lnTo>
                    <a:pt x="42501" y="82980"/>
                  </a:lnTo>
                </a:path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9387535" y="37273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0" y="67800"/>
                  </a:ln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9380452" y="3719258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4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20239"/>
                  </a:lnTo>
                </a:path>
                <a:path w="83184" h="83185">
                  <a:moveTo>
                    <a:pt x="41490" y="15179"/>
                  </a:moveTo>
                  <a:lnTo>
                    <a:pt x="41490" y="0"/>
                  </a:lnTo>
                </a:path>
                <a:path w="83184" h="83185">
                  <a:moveTo>
                    <a:pt x="82980" y="41490"/>
                  </a:moveTo>
                  <a:lnTo>
                    <a:pt x="67800" y="41490"/>
                  </a:lnTo>
                </a:path>
                <a:path w="83184" h="83185">
                  <a:moveTo>
                    <a:pt x="62740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7322" y="41490"/>
                  </a:lnTo>
                </a:path>
                <a:path w="83184" h="83185">
                  <a:moveTo>
                    <a:pt x="22262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9117344" y="37273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0" y="67800"/>
                  </a:ln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9109249" y="3719258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4" h="83185">
                  <a:moveTo>
                    <a:pt x="42501" y="63752"/>
                  </a:moveTo>
                  <a:lnTo>
                    <a:pt x="42501" y="60717"/>
                  </a:lnTo>
                </a:path>
                <a:path w="84454" h="83185">
                  <a:moveTo>
                    <a:pt x="42501" y="55657"/>
                  </a:moveTo>
                  <a:lnTo>
                    <a:pt x="42501" y="28334"/>
                  </a:lnTo>
                </a:path>
                <a:path w="84454" h="83185">
                  <a:moveTo>
                    <a:pt x="42501" y="23274"/>
                  </a:moveTo>
                  <a:lnTo>
                    <a:pt x="42501" y="20239"/>
                  </a:lnTo>
                </a:path>
                <a:path w="84454" h="83185">
                  <a:moveTo>
                    <a:pt x="42501" y="15179"/>
                  </a:moveTo>
                  <a:lnTo>
                    <a:pt x="42501" y="0"/>
                  </a:lnTo>
                </a:path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9601057" y="156481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9592961" y="155671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5">
                  <a:moveTo>
                    <a:pt x="41490" y="0"/>
                  </a:moveTo>
                  <a:lnTo>
                    <a:pt x="41490" y="15179"/>
                  </a:lnTo>
                </a:path>
                <a:path w="83184" h="84455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5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5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5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5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5">
                  <a:moveTo>
                    <a:pt x="63752" y="42501"/>
                  </a:moveTo>
                  <a:lnTo>
                    <a:pt x="60717" y="42501"/>
                  </a:lnTo>
                </a:path>
                <a:path w="83184" h="84455">
                  <a:moveTo>
                    <a:pt x="55657" y="42501"/>
                  </a:moveTo>
                  <a:lnTo>
                    <a:pt x="28334" y="42501"/>
                  </a:lnTo>
                </a:path>
                <a:path w="83184" h="84455">
                  <a:moveTo>
                    <a:pt x="23274" y="42501"/>
                  </a:moveTo>
                  <a:lnTo>
                    <a:pt x="20239" y="42501"/>
                  </a:lnTo>
                </a:path>
                <a:path w="83184" h="84455">
                  <a:moveTo>
                    <a:pt x="14167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8905846" y="508033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8897751" y="5072237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41490" y="0"/>
                  </a:moveTo>
                  <a:lnTo>
                    <a:pt x="41490" y="15179"/>
                  </a:lnTo>
                </a:path>
                <a:path w="83184" h="84454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4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4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4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4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4">
                  <a:moveTo>
                    <a:pt x="63752" y="42501"/>
                  </a:moveTo>
                  <a:lnTo>
                    <a:pt x="60717" y="42501"/>
                  </a:lnTo>
                </a:path>
                <a:path w="83184" h="84454">
                  <a:moveTo>
                    <a:pt x="55657" y="42501"/>
                  </a:moveTo>
                  <a:lnTo>
                    <a:pt x="28334" y="42501"/>
                  </a:lnTo>
                </a:path>
                <a:path w="83184" h="84454">
                  <a:moveTo>
                    <a:pt x="23274" y="42501"/>
                  </a:moveTo>
                  <a:lnTo>
                    <a:pt x="19227" y="42501"/>
                  </a:lnTo>
                </a:path>
                <a:path w="83184" h="84454">
                  <a:moveTo>
                    <a:pt x="14167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0581638" y="5080332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5">
                  <a:moveTo>
                    <a:pt x="66788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6788" y="67800"/>
                  </a:lnTo>
                  <a:lnTo>
                    <a:pt x="667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0573542" y="5072237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41490" y="0"/>
                  </a:moveTo>
                  <a:lnTo>
                    <a:pt x="41490" y="15179"/>
                  </a:lnTo>
                </a:path>
                <a:path w="83184" h="84454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4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4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4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4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4">
                  <a:moveTo>
                    <a:pt x="63752" y="42501"/>
                  </a:moveTo>
                  <a:lnTo>
                    <a:pt x="59705" y="42501"/>
                  </a:lnTo>
                </a:path>
                <a:path w="83184" h="84454">
                  <a:moveTo>
                    <a:pt x="54645" y="42501"/>
                  </a:moveTo>
                  <a:lnTo>
                    <a:pt x="28334" y="42501"/>
                  </a:lnTo>
                </a:path>
                <a:path w="83184" h="84454">
                  <a:moveTo>
                    <a:pt x="23274" y="42501"/>
                  </a:moveTo>
                  <a:lnTo>
                    <a:pt x="19227" y="42501"/>
                  </a:lnTo>
                </a:path>
                <a:path w="83184" h="84454">
                  <a:moveTo>
                    <a:pt x="14167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9865176" y="508033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9858093" y="5072237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41490" y="0"/>
                  </a:moveTo>
                  <a:lnTo>
                    <a:pt x="41490" y="15179"/>
                  </a:lnTo>
                </a:path>
                <a:path w="83184" h="84454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4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4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4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4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4">
                  <a:moveTo>
                    <a:pt x="63752" y="42501"/>
                  </a:moveTo>
                  <a:lnTo>
                    <a:pt x="59705" y="42501"/>
                  </a:lnTo>
                </a:path>
                <a:path w="83184" h="84454">
                  <a:moveTo>
                    <a:pt x="54645" y="42501"/>
                  </a:moveTo>
                  <a:lnTo>
                    <a:pt x="28334" y="42501"/>
                  </a:lnTo>
                </a:path>
                <a:path w="83184" h="84454">
                  <a:moveTo>
                    <a:pt x="23274" y="42501"/>
                  </a:moveTo>
                  <a:lnTo>
                    <a:pt x="19227" y="42501"/>
                  </a:lnTo>
                </a:path>
                <a:path w="83184" h="84454">
                  <a:moveTo>
                    <a:pt x="14167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9594985" y="508033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9586890" y="5072237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42501" y="0"/>
                  </a:moveTo>
                  <a:lnTo>
                    <a:pt x="42501" y="15179"/>
                  </a:lnTo>
                </a:path>
                <a:path w="84454" h="84454">
                  <a:moveTo>
                    <a:pt x="42501" y="20239"/>
                  </a:moveTo>
                  <a:lnTo>
                    <a:pt x="42501" y="23274"/>
                  </a:lnTo>
                </a:path>
                <a:path w="84454" h="84454">
                  <a:moveTo>
                    <a:pt x="42501" y="28334"/>
                  </a:moveTo>
                  <a:lnTo>
                    <a:pt x="42501" y="55657"/>
                  </a:lnTo>
                </a:path>
                <a:path w="84454" h="84454">
                  <a:moveTo>
                    <a:pt x="42501" y="60717"/>
                  </a:moveTo>
                  <a:lnTo>
                    <a:pt x="42501" y="63752"/>
                  </a:lnTo>
                </a:path>
                <a:path w="84454" h="84454">
                  <a:moveTo>
                    <a:pt x="42501" y="68812"/>
                  </a:moveTo>
                  <a:lnTo>
                    <a:pt x="42501" y="83991"/>
                  </a:lnTo>
                </a:path>
                <a:path w="84454" h="84454">
                  <a:moveTo>
                    <a:pt x="83991" y="42501"/>
                  </a:moveTo>
                  <a:lnTo>
                    <a:pt x="68812" y="42501"/>
                  </a:lnTo>
                </a:path>
                <a:path w="84454" h="84454">
                  <a:moveTo>
                    <a:pt x="63752" y="42501"/>
                  </a:moveTo>
                  <a:lnTo>
                    <a:pt x="60717" y="42501"/>
                  </a:lnTo>
                </a:path>
                <a:path w="84454" h="84454">
                  <a:moveTo>
                    <a:pt x="55657" y="42501"/>
                  </a:moveTo>
                  <a:lnTo>
                    <a:pt x="28334" y="42501"/>
                  </a:lnTo>
                </a:path>
                <a:path w="84454" h="84454">
                  <a:moveTo>
                    <a:pt x="23274" y="42501"/>
                  </a:moveTo>
                  <a:lnTo>
                    <a:pt x="20239" y="42501"/>
                  </a:lnTo>
                </a:path>
                <a:path w="84454" h="84454">
                  <a:moveTo>
                    <a:pt x="15179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1341613" y="508033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1333518" y="5072237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42501" y="0"/>
                  </a:moveTo>
                  <a:lnTo>
                    <a:pt x="42501" y="15179"/>
                  </a:lnTo>
                </a:path>
                <a:path w="84454" h="84454">
                  <a:moveTo>
                    <a:pt x="42501" y="20239"/>
                  </a:moveTo>
                  <a:lnTo>
                    <a:pt x="42501" y="23274"/>
                  </a:lnTo>
                </a:path>
                <a:path w="84454" h="84454">
                  <a:moveTo>
                    <a:pt x="42501" y="28334"/>
                  </a:moveTo>
                  <a:lnTo>
                    <a:pt x="42501" y="55657"/>
                  </a:lnTo>
                </a:path>
                <a:path w="84454" h="84454">
                  <a:moveTo>
                    <a:pt x="42501" y="60717"/>
                  </a:moveTo>
                  <a:lnTo>
                    <a:pt x="42501" y="63752"/>
                  </a:lnTo>
                </a:path>
                <a:path w="84454" h="84454">
                  <a:moveTo>
                    <a:pt x="42501" y="68812"/>
                  </a:moveTo>
                  <a:lnTo>
                    <a:pt x="42501" y="83991"/>
                  </a:lnTo>
                </a:path>
                <a:path w="84454" h="84454">
                  <a:moveTo>
                    <a:pt x="83991" y="42501"/>
                  </a:moveTo>
                  <a:lnTo>
                    <a:pt x="68812" y="42501"/>
                  </a:lnTo>
                </a:path>
                <a:path w="84454" h="84454">
                  <a:moveTo>
                    <a:pt x="63752" y="42501"/>
                  </a:moveTo>
                  <a:lnTo>
                    <a:pt x="60717" y="42501"/>
                  </a:lnTo>
                </a:path>
                <a:path w="84454" h="84454">
                  <a:moveTo>
                    <a:pt x="55657" y="42501"/>
                  </a:moveTo>
                  <a:lnTo>
                    <a:pt x="28334" y="42501"/>
                  </a:lnTo>
                </a:path>
                <a:path w="84454" h="84454">
                  <a:moveTo>
                    <a:pt x="23274" y="42501"/>
                  </a:moveTo>
                  <a:lnTo>
                    <a:pt x="20239" y="42501"/>
                  </a:lnTo>
                </a:path>
                <a:path w="84454" h="84454">
                  <a:moveTo>
                    <a:pt x="15179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1071422" y="508033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1063327" y="5072237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41490" y="0"/>
                  </a:moveTo>
                  <a:lnTo>
                    <a:pt x="41490" y="15179"/>
                  </a:lnTo>
                </a:path>
                <a:path w="84454" h="84454">
                  <a:moveTo>
                    <a:pt x="41490" y="20239"/>
                  </a:moveTo>
                  <a:lnTo>
                    <a:pt x="41490" y="23274"/>
                  </a:lnTo>
                </a:path>
                <a:path w="84454" h="84454">
                  <a:moveTo>
                    <a:pt x="41490" y="28334"/>
                  </a:moveTo>
                  <a:lnTo>
                    <a:pt x="41490" y="55657"/>
                  </a:lnTo>
                </a:path>
                <a:path w="84454" h="84454">
                  <a:moveTo>
                    <a:pt x="41490" y="60717"/>
                  </a:moveTo>
                  <a:lnTo>
                    <a:pt x="41490" y="63752"/>
                  </a:lnTo>
                </a:path>
                <a:path w="84454" h="84454">
                  <a:moveTo>
                    <a:pt x="41490" y="68812"/>
                  </a:moveTo>
                  <a:lnTo>
                    <a:pt x="41490" y="83991"/>
                  </a:lnTo>
                </a:path>
                <a:path w="84454" h="84454">
                  <a:moveTo>
                    <a:pt x="83991" y="42501"/>
                  </a:moveTo>
                  <a:lnTo>
                    <a:pt x="68812" y="42501"/>
                  </a:lnTo>
                </a:path>
                <a:path w="84454" h="84454">
                  <a:moveTo>
                    <a:pt x="63752" y="42501"/>
                  </a:moveTo>
                  <a:lnTo>
                    <a:pt x="60717" y="42501"/>
                  </a:lnTo>
                </a:path>
                <a:path w="84454" h="84454">
                  <a:moveTo>
                    <a:pt x="55657" y="42501"/>
                  </a:moveTo>
                  <a:lnTo>
                    <a:pt x="28334" y="42501"/>
                  </a:lnTo>
                </a:path>
                <a:path w="84454" h="84454">
                  <a:moveTo>
                    <a:pt x="23274" y="42501"/>
                  </a:moveTo>
                  <a:lnTo>
                    <a:pt x="20239" y="42501"/>
                  </a:lnTo>
                </a:path>
                <a:path w="84454" h="84454">
                  <a:moveTo>
                    <a:pt x="15179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1049159" y="4043082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09" h="67310">
                  <a:moveTo>
                    <a:pt x="66788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6788" y="66788"/>
                  </a:lnTo>
                  <a:lnTo>
                    <a:pt x="667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1041064" y="403498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0777956" y="404308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0770873" y="403498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7322" y="41490"/>
                  </a:lnTo>
                </a:path>
                <a:path w="83184" h="83185">
                  <a:moveTo>
                    <a:pt x="22262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11207024" y="4344644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5">
                  <a:moveTo>
                    <a:pt x="66788" y="67800"/>
                  </a:moveTo>
                  <a:lnTo>
                    <a:pt x="66788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6788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11198928" y="433654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82980" y="41490"/>
                  </a:moveTo>
                  <a:lnTo>
                    <a:pt x="68812" y="41490"/>
                  </a:lnTo>
                </a:path>
                <a:path w="83184" h="84454">
                  <a:moveTo>
                    <a:pt x="63752" y="41490"/>
                  </a:moveTo>
                  <a:lnTo>
                    <a:pt x="59705" y="41490"/>
                  </a:lnTo>
                </a:path>
                <a:path w="83184" h="84454">
                  <a:moveTo>
                    <a:pt x="54645" y="41490"/>
                  </a:moveTo>
                  <a:lnTo>
                    <a:pt x="28334" y="41490"/>
                  </a:lnTo>
                </a:path>
                <a:path w="83184" h="84454">
                  <a:moveTo>
                    <a:pt x="23274" y="41490"/>
                  </a:moveTo>
                  <a:lnTo>
                    <a:pt x="19227" y="41490"/>
                  </a:lnTo>
                </a:path>
                <a:path w="83184" h="84454">
                  <a:moveTo>
                    <a:pt x="14167" y="41490"/>
                  </a:moveTo>
                  <a:lnTo>
                    <a:pt x="0" y="41490"/>
                  </a:lnTo>
                </a:path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1207024" y="4074453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5">
                  <a:moveTo>
                    <a:pt x="66788" y="67800"/>
                  </a:moveTo>
                  <a:lnTo>
                    <a:pt x="66788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6788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1198928" y="406635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4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20239"/>
                  </a:lnTo>
                </a:path>
                <a:path w="83184" h="8318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1049159" y="3591752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5">
                  <a:moveTo>
                    <a:pt x="66788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6788" y="67800"/>
                  </a:lnTo>
                  <a:lnTo>
                    <a:pt x="667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1041064" y="3583656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41490" y="0"/>
                  </a:moveTo>
                  <a:lnTo>
                    <a:pt x="41490" y="15179"/>
                  </a:lnTo>
                </a:path>
                <a:path w="83184" h="84454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4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4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4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4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4">
                  <a:moveTo>
                    <a:pt x="63752" y="42501"/>
                  </a:moveTo>
                  <a:lnTo>
                    <a:pt x="59705" y="42501"/>
                  </a:lnTo>
                </a:path>
                <a:path w="83184" h="84454">
                  <a:moveTo>
                    <a:pt x="54645" y="42501"/>
                  </a:moveTo>
                  <a:lnTo>
                    <a:pt x="28334" y="42501"/>
                  </a:lnTo>
                </a:path>
                <a:path w="83184" h="84454">
                  <a:moveTo>
                    <a:pt x="23274" y="42501"/>
                  </a:moveTo>
                  <a:lnTo>
                    <a:pt x="19227" y="42501"/>
                  </a:lnTo>
                </a:path>
                <a:path w="83184" h="84454">
                  <a:moveTo>
                    <a:pt x="14167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0777956" y="359175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0770873" y="3583656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41490" y="0"/>
                  </a:moveTo>
                  <a:lnTo>
                    <a:pt x="41490" y="15179"/>
                  </a:lnTo>
                </a:path>
                <a:path w="83184" h="84454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4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4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4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4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4">
                  <a:moveTo>
                    <a:pt x="63752" y="42501"/>
                  </a:moveTo>
                  <a:lnTo>
                    <a:pt x="59705" y="42501"/>
                  </a:lnTo>
                </a:path>
                <a:path w="83184" h="84454">
                  <a:moveTo>
                    <a:pt x="54645" y="42501"/>
                  </a:moveTo>
                  <a:lnTo>
                    <a:pt x="27322" y="42501"/>
                  </a:lnTo>
                </a:path>
                <a:path w="83184" h="84454">
                  <a:moveTo>
                    <a:pt x="22262" y="42501"/>
                  </a:moveTo>
                  <a:lnTo>
                    <a:pt x="19227" y="42501"/>
                  </a:lnTo>
                </a:path>
                <a:path w="83184" h="84454">
                  <a:moveTo>
                    <a:pt x="14167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1837469" y="378908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1829374" y="3780987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4">
                  <a:moveTo>
                    <a:pt x="83991" y="42501"/>
                  </a:moveTo>
                  <a:lnTo>
                    <a:pt x="68812" y="42501"/>
                  </a:lnTo>
                </a:path>
                <a:path w="84454" h="84454">
                  <a:moveTo>
                    <a:pt x="63752" y="42501"/>
                  </a:moveTo>
                  <a:lnTo>
                    <a:pt x="60717" y="42501"/>
                  </a:lnTo>
                </a:path>
                <a:path w="84454" h="84454">
                  <a:moveTo>
                    <a:pt x="55657" y="42501"/>
                  </a:moveTo>
                  <a:lnTo>
                    <a:pt x="28334" y="42501"/>
                  </a:lnTo>
                </a:path>
                <a:path w="84454" h="84454">
                  <a:moveTo>
                    <a:pt x="23274" y="42501"/>
                  </a:moveTo>
                  <a:lnTo>
                    <a:pt x="20239" y="42501"/>
                  </a:lnTo>
                </a:path>
                <a:path w="84454" h="84454">
                  <a:moveTo>
                    <a:pt x="15179" y="42501"/>
                  </a:moveTo>
                  <a:lnTo>
                    <a:pt x="0" y="42501"/>
                  </a:lnTo>
                </a:path>
                <a:path w="84454" h="84454">
                  <a:moveTo>
                    <a:pt x="42501" y="83991"/>
                  </a:moveTo>
                  <a:lnTo>
                    <a:pt x="42501" y="68812"/>
                  </a:lnTo>
                </a:path>
                <a:path w="84454" h="84454">
                  <a:moveTo>
                    <a:pt x="42501" y="63752"/>
                  </a:moveTo>
                  <a:lnTo>
                    <a:pt x="42501" y="60717"/>
                  </a:lnTo>
                </a:path>
                <a:path w="84454" h="84454">
                  <a:moveTo>
                    <a:pt x="42501" y="55657"/>
                  </a:moveTo>
                  <a:lnTo>
                    <a:pt x="42501" y="28334"/>
                  </a:lnTo>
                </a:path>
                <a:path w="84454" h="84454">
                  <a:moveTo>
                    <a:pt x="42501" y="23274"/>
                  </a:moveTo>
                  <a:lnTo>
                    <a:pt x="42501" y="20239"/>
                  </a:lnTo>
                </a:path>
                <a:path w="84454" h="84454">
                  <a:moveTo>
                    <a:pt x="42501" y="15179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1837469" y="351889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1829374" y="3510796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  <a:path w="84454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4" h="83185">
                  <a:moveTo>
                    <a:pt x="42501" y="63752"/>
                  </a:moveTo>
                  <a:lnTo>
                    <a:pt x="42501" y="60717"/>
                  </a:lnTo>
                </a:path>
                <a:path w="84454" h="83185">
                  <a:moveTo>
                    <a:pt x="42501" y="55657"/>
                  </a:moveTo>
                  <a:lnTo>
                    <a:pt x="42501" y="28334"/>
                  </a:lnTo>
                </a:path>
                <a:path w="84454" h="83185">
                  <a:moveTo>
                    <a:pt x="42501" y="23274"/>
                  </a:moveTo>
                  <a:lnTo>
                    <a:pt x="42501" y="20239"/>
                  </a:lnTo>
                </a:path>
                <a:path w="84454" h="83185">
                  <a:moveTo>
                    <a:pt x="42501" y="15179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1725143" y="286213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1717047" y="2854039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60717" y="41490"/>
                  </a:lnTo>
                </a:path>
                <a:path w="83184" h="83185">
                  <a:moveTo>
                    <a:pt x="55657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4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1725143" y="2591944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66788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1717047" y="2583848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60717" y="41490"/>
                  </a:lnTo>
                </a:path>
                <a:path w="83184" h="83185">
                  <a:moveTo>
                    <a:pt x="55657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0868020" y="2682008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66788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10860937" y="267391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0868020" y="241080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0860937" y="2403721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7800"/>
                  </a:lnTo>
                </a:path>
                <a:path w="83184" h="83185">
                  <a:moveTo>
                    <a:pt x="41490" y="62740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7322"/>
                  </a:lnTo>
                </a:path>
                <a:path w="83184" h="83185">
                  <a:moveTo>
                    <a:pt x="41490" y="22262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0237575" y="2682008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66788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0229479" y="267391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  <a:path w="84454" h="83185">
                  <a:moveTo>
                    <a:pt x="41490" y="82980"/>
                  </a:moveTo>
                  <a:lnTo>
                    <a:pt x="41490" y="68812"/>
                  </a:lnTo>
                </a:path>
                <a:path w="84454" h="83185">
                  <a:moveTo>
                    <a:pt x="41490" y="63752"/>
                  </a:moveTo>
                  <a:lnTo>
                    <a:pt x="41490" y="59705"/>
                  </a:lnTo>
                </a:path>
                <a:path w="84454" h="83185">
                  <a:moveTo>
                    <a:pt x="41490" y="54645"/>
                  </a:moveTo>
                  <a:lnTo>
                    <a:pt x="41490" y="28334"/>
                  </a:lnTo>
                </a:path>
                <a:path w="84454" h="83185">
                  <a:moveTo>
                    <a:pt x="41490" y="23274"/>
                  </a:moveTo>
                  <a:lnTo>
                    <a:pt x="41490" y="19227"/>
                  </a:lnTo>
                </a:path>
                <a:path w="8445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0237575" y="241080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0229479" y="2403721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  <a:path w="84454" h="83185">
                  <a:moveTo>
                    <a:pt x="41490" y="82980"/>
                  </a:moveTo>
                  <a:lnTo>
                    <a:pt x="41490" y="67800"/>
                  </a:lnTo>
                </a:path>
                <a:path w="84454" h="83185">
                  <a:moveTo>
                    <a:pt x="41490" y="62740"/>
                  </a:moveTo>
                  <a:lnTo>
                    <a:pt x="41490" y="59705"/>
                  </a:lnTo>
                </a:path>
                <a:path w="84454" h="83185">
                  <a:moveTo>
                    <a:pt x="41490" y="54645"/>
                  </a:moveTo>
                  <a:lnTo>
                    <a:pt x="41490" y="27322"/>
                  </a:lnTo>
                </a:path>
                <a:path w="84454" h="83185">
                  <a:moveTo>
                    <a:pt x="41490" y="22262"/>
                  </a:moveTo>
                  <a:lnTo>
                    <a:pt x="41490" y="19227"/>
                  </a:lnTo>
                </a:path>
                <a:path w="8445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9606117" y="2682008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66788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9599033" y="2673912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7322" y="41490"/>
                  </a:lnTo>
                </a:path>
                <a:path w="83184" h="83185">
                  <a:moveTo>
                    <a:pt x="22262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9606117" y="241080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9599033" y="2403721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7322" y="41490"/>
                  </a:lnTo>
                </a:path>
                <a:path w="83184" h="83185">
                  <a:moveTo>
                    <a:pt x="22262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7800"/>
                  </a:lnTo>
                </a:path>
                <a:path w="83184" h="83185">
                  <a:moveTo>
                    <a:pt x="41490" y="62740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7322"/>
                  </a:lnTo>
                </a:path>
                <a:path w="83184" h="83185">
                  <a:moveTo>
                    <a:pt x="41490" y="22262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8750006" y="2682008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66788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8741910" y="267391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  <a:path w="84454" h="83185">
                  <a:moveTo>
                    <a:pt x="42501" y="82980"/>
                  </a:moveTo>
                  <a:lnTo>
                    <a:pt x="42501" y="68812"/>
                  </a:lnTo>
                </a:path>
                <a:path w="84454" h="83185">
                  <a:moveTo>
                    <a:pt x="42501" y="63752"/>
                  </a:moveTo>
                  <a:lnTo>
                    <a:pt x="42501" y="59705"/>
                  </a:lnTo>
                </a:path>
                <a:path w="84454" h="83185">
                  <a:moveTo>
                    <a:pt x="42501" y="54645"/>
                  </a:moveTo>
                  <a:lnTo>
                    <a:pt x="42501" y="28334"/>
                  </a:lnTo>
                </a:path>
                <a:path w="84454" h="83185">
                  <a:moveTo>
                    <a:pt x="42501" y="23274"/>
                  </a:moveTo>
                  <a:lnTo>
                    <a:pt x="42501" y="19227"/>
                  </a:lnTo>
                </a:path>
                <a:path w="84454" h="83185">
                  <a:moveTo>
                    <a:pt x="42501" y="14167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8750006" y="241080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8741910" y="2403721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  <a:path w="84454" h="83185">
                  <a:moveTo>
                    <a:pt x="42501" y="82980"/>
                  </a:moveTo>
                  <a:lnTo>
                    <a:pt x="42501" y="67800"/>
                  </a:lnTo>
                </a:path>
                <a:path w="84454" h="83185">
                  <a:moveTo>
                    <a:pt x="42501" y="62740"/>
                  </a:moveTo>
                  <a:lnTo>
                    <a:pt x="42501" y="59705"/>
                  </a:lnTo>
                </a:path>
                <a:path w="84454" h="83185">
                  <a:moveTo>
                    <a:pt x="42501" y="54645"/>
                  </a:moveTo>
                  <a:lnTo>
                    <a:pt x="42501" y="27322"/>
                  </a:lnTo>
                </a:path>
                <a:path w="84454" h="83185">
                  <a:moveTo>
                    <a:pt x="42501" y="22262"/>
                  </a:moveTo>
                  <a:lnTo>
                    <a:pt x="42501" y="19227"/>
                  </a:lnTo>
                </a:path>
                <a:path w="84454" h="83185">
                  <a:moveTo>
                    <a:pt x="42501" y="14167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8123608" y="2682008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66788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8115512" y="2673912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  <a:path w="84454" h="83185">
                  <a:moveTo>
                    <a:pt x="41490" y="82980"/>
                  </a:moveTo>
                  <a:lnTo>
                    <a:pt x="41490" y="68812"/>
                  </a:lnTo>
                </a:path>
                <a:path w="84454" h="83185">
                  <a:moveTo>
                    <a:pt x="41490" y="63752"/>
                  </a:moveTo>
                  <a:lnTo>
                    <a:pt x="41490" y="59705"/>
                  </a:lnTo>
                </a:path>
                <a:path w="84454" h="83185">
                  <a:moveTo>
                    <a:pt x="41490" y="54645"/>
                  </a:moveTo>
                  <a:lnTo>
                    <a:pt x="41490" y="28334"/>
                  </a:lnTo>
                </a:path>
                <a:path w="84454" h="83185">
                  <a:moveTo>
                    <a:pt x="41490" y="23274"/>
                  </a:moveTo>
                  <a:lnTo>
                    <a:pt x="41490" y="19227"/>
                  </a:lnTo>
                </a:path>
                <a:path w="8445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8123608" y="2410805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8115512" y="2403721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  <a:path w="84454" h="83185">
                  <a:moveTo>
                    <a:pt x="41490" y="82980"/>
                  </a:moveTo>
                  <a:lnTo>
                    <a:pt x="41490" y="67800"/>
                  </a:lnTo>
                </a:path>
                <a:path w="84454" h="83185">
                  <a:moveTo>
                    <a:pt x="41490" y="62740"/>
                  </a:moveTo>
                  <a:lnTo>
                    <a:pt x="41490" y="59705"/>
                  </a:lnTo>
                </a:path>
                <a:path w="84454" h="83185">
                  <a:moveTo>
                    <a:pt x="41490" y="54645"/>
                  </a:moveTo>
                  <a:lnTo>
                    <a:pt x="41490" y="27322"/>
                  </a:lnTo>
                </a:path>
                <a:path w="84454" h="83185">
                  <a:moveTo>
                    <a:pt x="41490" y="22262"/>
                  </a:moveTo>
                  <a:lnTo>
                    <a:pt x="41490" y="19227"/>
                  </a:lnTo>
                </a:path>
                <a:path w="8445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9730587" y="4344644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9722491" y="433654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82980" y="41490"/>
                  </a:moveTo>
                  <a:lnTo>
                    <a:pt x="68812" y="41490"/>
                  </a:lnTo>
                </a:path>
                <a:path w="83184" h="84454">
                  <a:moveTo>
                    <a:pt x="63752" y="41490"/>
                  </a:moveTo>
                  <a:lnTo>
                    <a:pt x="60717" y="41490"/>
                  </a:lnTo>
                </a:path>
                <a:path w="83184" h="84454">
                  <a:moveTo>
                    <a:pt x="55657" y="41490"/>
                  </a:moveTo>
                  <a:lnTo>
                    <a:pt x="28334" y="41490"/>
                  </a:lnTo>
                </a:path>
                <a:path w="83184" h="84454">
                  <a:moveTo>
                    <a:pt x="23274" y="41490"/>
                  </a:moveTo>
                  <a:lnTo>
                    <a:pt x="20239" y="41490"/>
                  </a:lnTo>
                </a:path>
                <a:path w="83184" h="84454">
                  <a:moveTo>
                    <a:pt x="15179" y="41490"/>
                  </a:moveTo>
                  <a:lnTo>
                    <a:pt x="0" y="41490"/>
                  </a:lnTo>
                </a:path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9730587" y="40744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9722491" y="406635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60717" y="41490"/>
                  </a:lnTo>
                </a:path>
                <a:path w="83184" h="83185">
                  <a:moveTo>
                    <a:pt x="55657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20239" y="41490"/>
                  </a:lnTo>
                </a:path>
                <a:path w="83184" h="83185">
                  <a:moveTo>
                    <a:pt x="15179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4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20239"/>
                  </a:lnTo>
                </a:path>
                <a:path w="83184" h="8318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8712564" y="404308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8705480" y="403498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2740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7322" y="41490"/>
                  </a:lnTo>
                </a:path>
                <a:path w="83184" h="83185">
                  <a:moveTo>
                    <a:pt x="22262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8442373" y="404308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8434277" y="4034987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2501" y="0"/>
                  </a:moveTo>
                  <a:lnTo>
                    <a:pt x="42501" y="14167"/>
                  </a:lnTo>
                </a:path>
                <a:path w="84454" h="83185">
                  <a:moveTo>
                    <a:pt x="42501" y="19227"/>
                  </a:moveTo>
                  <a:lnTo>
                    <a:pt x="42501" y="23274"/>
                  </a:lnTo>
                </a:path>
                <a:path w="84454" h="83185">
                  <a:moveTo>
                    <a:pt x="42501" y="28334"/>
                  </a:moveTo>
                  <a:lnTo>
                    <a:pt x="42501" y="54645"/>
                  </a:lnTo>
                </a:path>
                <a:path w="84454" h="83185">
                  <a:moveTo>
                    <a:pt x="42501" y="59705"/>
                  </a:moveTo>
                  <a:lnTo>
                    <a:pt x="42501" y="63752"/>
                  </a:lnTo>
                </a:path>
                <a:path w="84454" h="83185">
                  <a:moveTo>
                    <a:pt x="42501" y="68812"/>
                  </a:moveTo>
                  <a:lnTo>
                    <a:pt x="42501" y="82980"/>
                  </a:lnTo>
                </a:path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2535716" y="3070597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2528632" y="3062501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60717"/>
                  </a:lnTo>
                </a:path>
                <a:path w="83184" h="83185">
                  <a:moveTo>
                    <a:pt x="41490" y="55657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2535716" y="2800406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66788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2528632" y="2792310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2535716" y="3913552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66788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  <a:lnTo>
                    <a:pt x="6780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2528632" y="3905457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2535716" y="3642349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2528632" y="3635266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2740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7322"/>
                  </a:lnTo>
                </a:path>
                <a:path w="83184" h="83185">
                  <a:moveTo>
                    <a:pt x="41490" y="22262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2535716" y="475347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2528632" y="4745377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4">
                  <a:moveTo>
                    <a:pt x="63752" y="42501"/>
                  </a:moveTo>
                  <a:lnTo>
                    <a:pt x="59705" y="42501"/>
                  </a:lnTo>
                </a:path>
                <a:path w="83184" h="84454">
                  <a:moveTo>
                    <a:pt x="54645" y="42501"/>
                  </a:moveTo>
                  <a:lnTo>
                    <a:pt x="28334" y="42501"/>
                  </a:lnTo>
                </a:path>
                <a:path w="83184" h="84454">
                  <a:moveTo>
                    <a:pt x="23274" y="42501"/>
                  </a:moveTo>
                  <a:lnTo>
                    <a:pt x="19227" y="42501"/>
                  </a:lnTo>
                </a:path>
                <a:path w="83184" h="84454">
                  <a:moveTo>
                    <a:pt x="14167" y="42501"/>
                  </a:moveTo>
                  <a:lnTo>
                    <a:pt x="0" y="42501"/>
                  </a:lnTo>
                </a:path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2535716" y="448328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2528632" y="4475185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82980" y="41490"/>
                  </a:moveTo>
                  <a:lnTo>
                    <a:pt x="68812" y="41490"/>
                  </a:lnTo>
                </a:path>
                <a:path w="83184" h="84454">
                  <a:moveTo>
                    <a:pt x="63752" y="41490"/>
                  </a:moveTo>
                  <a:lnTo>
                    <a:pt x="59705" y="41490"/>
                  </a:lnTo>
                </a:path>
                <a:path w="83184" h="84454">
                  <a:moveTo>
                    <a:pt x="54645" y="41490"/>
                  </a:moveTo>
                  <a:lnTo>
                    <a:pt x="28334" y="41490"/>
                  </a:lnTo>
                </a:path>
                <a:path w="83184" h="84454">
                  <a:moveTo>
                    <a:pt x="23274" y="41490"/>
                  </a:moveTo>
                  <a:lnTo>
                    <a:pt x="19227" y="41490"/>
                  </a:lnTo>
                </a:path>
                <a:path w="83184" h="84454">
                  <a:moveTo>
                    <a:pt x="14167" y="41490"/>
                  </a:moveTo>
                  <a:lnTo>
                    <a:pt x="0" y="41490"/>
                  </a:lnTo>
                </a:path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1725143" y="503580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66788"/>
                  </a:moveTo>
                  <a:lnTo>
                    <a:pt x="67800" y="66788"/>
                  </a:ln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1717047" y="5027711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8334"/>
                  </a:lnTo>
                </a:path>
                <a:path w="83184" h="83185">
                  <a:moveTo>
                    <a:pt x="41490" y="23274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4" h="83185">
                  <a:moveTo>
                    <a:pt x="28334" y="41490"/>
                  </a:moveTo>
                  <a:lnTo>
                    <a:pt x="55657" y="41490"/>
                  </a:lnTo>
                </a:path>
                <a:path w="83184" h="83185">
                  <a:moveTo>
                    <a:pt x="60717" y="41490"/>
                  </a:moveTo>
                  <a:lnTo>
                    <a:pt x="63752" y="41490"/>
                  </a:lnTo>
                </a:path>
                <a:path w="83184" h="83185">
                  <a:moveTo>
                    <a:pt x="68812" y="41490"/>
                  </a:moveTo>
                  <a:lnTo>
                    <a:pt x="8298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1995334" y="503580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66788"/>
                  </a:moveTo>
                  <a:lnTo>
                    <a:pt x="67800" y="66788"/>
                  </a:lnTo>
                  <a:lnTo>
                    <a:pt x="67800" y="0"/>
                  </a:lnTo>
                  <a:lnTo>
                    <a:pt x="0" y="0"/>
                  </a:lnTo>
                  <a:lnTo>
                    <a:pt x="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1987238" y="5027711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1490" y="82980"/>
                  </a:moveTo>
                  <a:lnTo>
                    <a:pt x="41490" y="68812"/>
                  </a:lnTo>
                </a:path>
                <a:path w="84454" h="83185">
                  <a:moveTo>
                    <a:pt x="41490" y="63752"/>
                  </a:moveTo>
                  <a:lnTo>
                    <a:pt x="41490" y="59705"/>
                  </a:lnTo>
                </a:path>
                <a:path w="84454" h="83185">
                  <a:moveTo>
                    <a:pt x="41490" y="54645"/>
                  </a:moveTo>
                  <a:lnTo>
                    <a:pt x="41490" y="28334"/>
                  </a:lnTo>
                </a:path>
                <a:path w="84454" h="83185">
                  <a:moveTo>
                    <a:pt x="41490" y="23274"/>
                  </a:moveTo>
                  <a:lnTo>
                    <a:pt x="41490" y="19227"/>
                  </a:lnTo>
                </a:path>
                <a:path w="84454" h="83185">
                  <a:moveTo>
                    <a:pt x="41490" y="14167"/>
                  </a:moveTo>
                  <a:lnTo>
                    <a:pt x="41490" y="0"/>
                  </a:lnTo>
                </a:path>
                <a:path w="84454" h="83185">
                  <a:moveTo>
                    <a:pt x="0" y="41490"/>
                  </a:moveTo>
                  <a:lnTo>
                    <a:pt x="15179" y="41490"/>
                  </a:lnTo>
                </a:path>
                <a:path w="84454" h="83185">
                  <a:moveTo>
                    <a:pt x="20239" y="41490"/>
                  </a:moveTo>
                  <a:lnTo>
                    <a:pt x="23274" y="41490"/>
                  </a:lnTo>
                </a:path>
                <a:path w="84454" h="83185">
                  <a:moveTo>
                    <a:pt x="28334" y="41490"/>
                  </a:moveTo>
                  <a:lnTo>
                    <a:pt x="55657" y="41490"/>
                  </a:lnTo>
                </a:path>
                <a:path w="84454" h="83185">
                  <a:moveTo>
                    <a:pt x="60717" y="41490"/>
                  </a:moveTo>
                  <a:lnTo>
                    <a:pt x="63752" y="41490"/>
                  </a:lnTo>
                </a:path>
                <a:path w="84454" h="83185">
                  <a:moveTo>
                    <a:pt x="68812" y="41490"/>
                  </a:moveTo>
                  <a:lnTo>
                    <a:pt x="83991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1859732" y="4764604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1852649" y="4757520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2740" y="41490"/>
                  </a:moveTo>
                  <a:lnTo>
                    <a:pt x="59705" y="41490"/>
                  </a:lnTo>
                </a:path>
                <a:path w="83184" h="83185">
                  <a:moveTo>
                    <a:pt x="54645" y="41490"/>
                  </a:moveTo>
                  <a:lnTo>
                    <a:pt x="27322" y="41490"/>
                  </a:lnTo>
                </a:path>
                <a:path w="83184" h="83185">
                  <a:moveTo>
                    <a:pt x="22262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3752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7322"/>
                  </a:lnTo>
                </a:path>
                <a:path w="83184" h="83185">
                  <a:moveTo>
                    <a:pt x="41490" y="22262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2535716" y="207180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2528632" y="2063705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5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5">
                  <a:moveTo>
                    <a:pt x="63752" y="42501"/>
                  </a:moveTo>
                  <a:lnTo>
                    <a:pt x="59705" y="42501"/>
                  </a:lnTo>
                </a:path>
                <a:path w="83184" h="84455">
                  <a:moveTo>
                    <a:pt x="54645" y="42501"/>
                  </a:moveTo>
                  <a:lnTo>
                    <a:pt x="28334" y="42501"/>
                  </a:lnTo>
                </a:path>
                <a:path w="83184" h="84455">
                  <a:moveTo>
                    <a:pt x="23274" y="42501"/>
                  </a:moveTo>
                  <a:lnTo>
                    <a:pt x="19227" y="42501"/>
                  </a:lnTo>
                </a:path>
                <a:path w="83184" h="84455">
                  <a:moveTo>
                    <a:pt x="14167" y="42501"/>
                  </a:moveTo>
                  <a:lnTo>
                    <a:pt x="0" y="42501"/>
                  </a:lnTo>
                </a:path>
                <a:path w="83184" h="84455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5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5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5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2535716" y="1801610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2528632" y="1793514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5">
                  <a:moveTo>
                    <a:pt x="82980" y="41490"/>
                  </a:moveTo>
                  <a:lnTo>
                    <a:pt x="68812" y="41490"/>
                  </a:lnTo>
                </a:path>
                <a:path w="83184" h="84455">
                  <a:moveTo>
                    <a:pt x="63752" y="41490"/>
                  </a:moveTo>
                  <a:lnTo>
                    <a:pt x="59705" y="41490"/>
                  </a:lnTo>
                </a:path>
                <a:path w="83184" h="84455">
                  <a:moveTo>
                    <a:pt x="54645" y="41490"/>
                  </a:moveTo>
                  <a:lnTo>
                    <a:pt x="28334" y="41490"/>
                  </a:lnTo>
                </a:path>
                <a:path w="83184" h="84455">
                  <a:moveTo>
                    <a:pt x="23274" y="41490"/>
                  </a:moveTo>
                  <a:lnTo>
                    <a:pt x="19227" y="41490"/>
                  </a:lnTo>
                </a:path>
                <a:path w="83184" h="84455">
                  <a:moveTo>
                    <a:pt x="14167" y="41490"/>
                  </a:moveTo>
                  <a:lnTo>
                    <a:pt x="0" y="41490"/>
                  </a:lnTo>
                </a:path>
                <a:path w="83184" h="84455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5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5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5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1725143" y="1835004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1717047" y="1827921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82980" y="41490"/>
                  </a:moveTo>
                  <a:lnTo>
                    <a:pt x="68812" y="41490"/>
                  </a:lnTo>
                </a:path>
                <a:path w="83184" h="83185">
                  <a:moveTo>
                    <a:pt x="63752" y="41490"/>
                  </a:moveTo>
                  <a:lnTo>
                    <a:pt x="60717" y="41490"/>
                  </a:lnTo>
                </a:path>
                <a:path w="83184" h="83185">
                  <a:moveTo>
                    <a:pt x="55657" y="41490"/>
                  </a:moveTo>
                  <a:lnTo>
                    <a:pt x="28334" y="41490"/>
                  </a:lnTo>
                </a:path>
                <a:path w="83184" h="83185">
                  <a:moveTo>
                    <a:pt x="23274" y="41490"/>
                  </a:moveTo>
                  <a:lnTo>
                    <a:pt x="19227" y="41490"/>
                  </a:lnTo>
                </a:path>
                <a:path w="83184" h="83185">
                  <a:moveTo>
                    <a:pt x="14167" y="41490"/>
                  </a:moveTo>
                  <a:lnTo>
                    <a:pt x="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8812"/>
                  </a:lnTo>
                </a:path>
                <a:path w="83184" h="83185">
                  <a:moveTo>
                    <a:pt x="41490" y="62740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7322"/>
                  </a:lnTo>
                </a:path>
                <a:path w="83184" h="83185">
                  <a:moveTo>
                    <a:pt x="41490" y="22262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1725143" y="156481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1717047" y="155671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5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5">
                  <a:moveTo>
                    <a:pt x="63752" y="42501"/>
                  </a:moveTo>
                  <a:lnTo>
                    <a:pt x="60717" y="42501"/>
                  </a:lnTo>
                </a:path>
                <a:path w="83184" h="84455">
                  <a:moveTo>
                    <a:pt x="55657" y="42501"/>
                  </a:moveTo>
                  <a:lnTo>
                    <a:pt x="28334" y="42501"/>
                  </a:lnTo>
                </a:path>
                <a:path w="83184" h="84455">
                  <a:moveTo>
                    <a:pt x="23274" y="42501"/>
                  </a:moveTo>
                  <a:lnTo>
                    <a:pt x="19227" y="42501"/>
                  </a:lnTo>
                </a:path>
                <a:path w="83184" h="84455">
                  <a:moveTo>
                    <a:pt x="14167" y="42501"/>
                  </a:moveTo>
                  <a:lnTo>
                    <a:pt x="0" y="42501"/>
                  </a:lnTo>
                </a:path>
                <a:path w="83184" h="84455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5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5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5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0237575" y="1801610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0229479" y="1793514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5">
                  <a:moveTo>
                    <a:pt x="83991" y="41490"/>
                  </a:moveTo>
                  <a:lnTo>
                    <a:pt x="68812" y="41490"/>
                  </a:lnTo>
                </a:path>
                <a:path w="84454" h="84455">
                  <a:moveTo>
                    <a:pt x="63752" y="41490"/>
                  </a:moveTo>
                  <a:lnTo>
                    <a:pt x="60717" y="41490"/>
                  </a:lnTo>
                </a:path>
                <a:path w="84454" h="84455">
                  <a:moveTo>
                    <a:pt x="55657" y="41490"/>
                  </a:moveTo>
                  <a:lnTo>
                    <a:pt x="28334" y="41490"/>
                  </a:lnTo>
                </a:path>
                <a:path w="84454" h="84455">
                  <a:moveTo>
                    <a:pt x="23274" y="41490"/>
                  </a:moveTo>
                  <a:lnTo>
                    <a:pt x="20239" y="41490"/>
                  </a:lnTo>
                </a:path>
                <a:path w="84454" h="84455">
                  <a:moveTo>
                    <a:pt x="15179" y="41490"/>
                  </a:moveTo>
                  <a:lnTo>
                    <a:pt x="0" y="41490"/>
                  </a:lnTo>
                </a:path>
                <a:path w="84454" h="84455">
                  <a:moveTo>
                    <a:pt x="41490" y="83991"/>
                  </a:moveTo>
                  <a:lnTo>
                    <a:pt x="41490" y="68812"/>
                  </a:lnTo>
                </a:path>
                <a:path w="84454" h="84455">
                  <a:moveTo>
                    <a:pt x="41490" y="63752"/>
                  </a:moveTo>
                  <a:lnTo>
                    <a:pt x="41490" y="60717"/>
                  </a:lnTo>
                </a:path>
                <a:path w="84454" h="84455">
                  <a:moveTo>
                    <a:pt x="41490" y="55657"/>
                  </a:moveTo>
                  <a:lnTo>
                    <a:pt x="41490" y="28334"/>
                  </a:lnTo>
                </a:path>
                <a:path w="84454" h="84455">
                  <a:moveTo>
                    <a:pt x="41490" y="23274"/>
                  </a:moveTo>
                  <a:lnTo>
                    <a:pt x="41490" y="20239"/>
                  </a:lnTo>
                </a:path>
                <a:path w="84454" h="84455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0237575" y="1531419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0229479" y="1523323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4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4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4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4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4">
                  <a:moveTo>
                    <a:pt x="15179" y="41490"/>
                  </a:moveTo>
                  <a:lnTo>
                    <a:pt x="0" y="41490"/>
                  </a:lnTo>
                </a:path>
                <a:path w="84454" h="83184">
                  <a:moveTo>
                    <a:pt x="41490" y="82980"/>
                  </a:moveTo>
                  <a:lnTo>
                    <a:pt x="41490" y="68812"/>
                  </a:lnTo>
                </a:path>
                <a:path w="84454" h="83184">
                  <a:moveTo>
                    <a:pt x="41490" y="63752"/>
                  </a:moveTo>
                  <a:lnTo>
                    <a:pt x="41490" y="60717"/>
                  </a:lnTo>
                </a:path>
                <a:path w="84454" h="83184">
                  <a:moveTo>
                    <a:pt x="41490" y="55657"/>
                  </a:moveTo>
                  <a:lnTo>
                    <a:pt x="41490" y="28334"/>
                  </a:lnTo>
                </a:path>
                <a:path w="84454" h="83184">
                  <a:moveTo>
                    <a:pt x="41490" y="23274"/>
                  </a:moveTo>
                  <a:lnTo>
                    <a:pt x="41490" y="19227"/>
                  </a:lnTo>
                </a:path>
                <a:path w="84454" h="83184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1128092" y="1564813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4">
                  <a:moveTo>
                    <a:pt x="66788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6788" y="67800"/>
                  </a:lnTo>
                  <a:lnTo>
                    <a:pt x="667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1119996" y="155671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5">
                  <a:moveTo>
                    <a:pt x="41490" y="0"/>
                  </a:moveTo>
                  <a:lnTo>
                    <a:pt x="41490" y="15179"/>
                  </a:lnTo>
                </a:path>
                <a:path w="83184" h="84455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5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5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5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5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5">
                  <a:moveTo>
                    <a:pt x="63752" y="42501"/>
                  </a:moveTo>
                  <a:lnTo>
                    <a:pt x="59705" y="42501"/>
                  </a:lnTo>
                </a:path>
                <a:path w="83184" h="84455">
                  <a:moveTo>
                    <a:pt x="54645" y="42501"/>
                  </a:moveTo>
                  <a:lnTo>
                    <a:pt x="28334" y="42501"/>
                  </a:lnTo>
                </a:path>
                <a:path w="83184" h="84455">
                  <a:moveTo>
                    <a:pt x="23274" y="42501"/>
                  </a:moveTo>
                  <a:lnTo>
                    <a:pt x="19227" y="42501"/>
                  </a:lnTo>
                </a:path>
                <a:path w="83184" h="84455">
                  <a:moveTo>
                    <a:pt x="14167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0856889" y="156481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0849805" y="155671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5">
                  <a:moveTo>
                    <a:pt x="41490" y="0"/>
                  </a:moveTo>
                  <a:lnTo>
                    <a:pt x="41490" y="15179"/>
                  </a:lnTo>
                </a:path>
                <a:path w="83184" h="84455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5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5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5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5">
                  <a:moveTo>
                    <a:pt x="82980" y="42501"/>
                  </a:moveTo>
                  <a:lnTo>
                    <a:pt x="67800" y="42501"/>
                  </a:lnTo>
                </a:path>
                <a:path w="83184" h="84455">
                  <a:moveTo>
                    <a:pt x="62740" y="42501"/>
                  </a:moveTo>
                  <a:lnTo>
                    <a:pt x="59705" y="42501"/>
                  </a:lnTo>
                </a:path>
                <a:path w="83184" h="84455">
                  <a:moveTo>
                    <a:pt x="54645" y="42501"/>
                  </a:moveTo>
                  <a:lnTo>
                    <a:pt x="27322" y="42501"/>
                  </a:lnTo>
                </a:path>
                <a:path w="83184" h="84455">
                  <a:moveTo>
                    <a:pt x="22262" y="42501"/>
                  </a:moveTo>
                  <a:lnTo>
                    <a:pt x="19227" y="42501"/>
                  </a:lnTo>
                </a:path>
                <a:path w="83184" h="84455">
                  <a:moveTo>
                    <a:pt x="14167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8084142" y="156481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8076046" y="1556718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5">
                  <a:moveTo>
                    <a:pt x="41490" y="0"/>
                  </a:moveTo>
                  <a:lnTo>
                    <a:pt x="41490" y="15179"/>
                  </a:lnTo>
                </a:path>
                <a:path w="84454" h="84455">
                  <a:moveTo>
                    <a:pt x="41490" y="20239"/>
                  </a:moveTo>
                  <a:lnTo>
                    <a:pt x="41490" y="23274"/>
                  </a:lnTo>
                </a:path>
                <a:path w="84454" h="84455">
                  <a:moveTo>
                    <a:pt x="41490" y="28334"/>
                  </a:moveTo>
                  <a:lnTo>
                    <a:pt x="41490" y="55657"/>
                  </a:lnTo>
                </a:path>
                <a:path w="84454" h="84455">
                  <a:moveTo>
                    <a:pt x="41490" y="60717"/>
                  </a:moveTo>
                  <a:lnTo>
                    <a:pt x="41490" y="63752"/>
                  </a:lnTo>
                </a:path>
                <a:path w="84454" h="84455">
                  <a:moveTo>
                    <a:pt x="41490" y="68812"/>
                  </a:moveTo>
                  <a:lnTo>
                    <a:pt x="41490" y="83991"/>
                  </a:lnTo>
                </a:path>
                <a:path w="84454" h="84455">
                  <a:moveTo>
                    <a:pt x="83991" y="42501"/>
                  </a:moveTo>
                  <a:lnTo>
                    <a:pt x="68812" y="42501"/>
                  </a:lnTo>
                </a:path>
                <a:path w="84454" h="84455">
                  <a:moveTo>
                    <a:pt x="63752" y="42501"/>
                  </a:moveTo>
                  <a:lnTo>
                    <a:pt x="60717" y="42501"/>
                  </a:lnTo>
                </a:path>
                <a:path w="84454" h="84455">
                  <a:moveTo>
                    <a:pt x="55657" y="42501"/>
                  </a:moveTo>
                  <a:lnTo>
                    <a:pt x="28334" y="42501"/>
                  </a:lnTo>
                </a:path>
                <a:path w="84454" h="84455">
                  <a:moveTo>
                    <a:pt x="23274" y="42501"/>
                  </a:moveTo>
                  <a:lnTo>
                    <a:pt x="20239" y="42501"/>
                  </a:lnTo>
                </a:path>
                <a:path w="84454" h="84455">
                  <a:moveTo>
                    <a:pt x="15179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7828118" y="156481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7820023" y="1556718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5">
                  <a:moveTo>
                    <a:pt x="42501" y="0"/>
                  </a:moveTo>
                  <a:lnTo>
                    <a:pt x="42501" y="15179"/>
                  </a:lnTo>
                </a:path>
                <a:path w="84454" h="84455">
                  <a:moveTo>
                    <a:pt x="42501" y="20239"/>
                  </a:moveTo>
                  <a:lnTo>
                    <a:pt x="42501" y="23274"/>
                  </a:lnTo>
                </a:path>
                <a:path w="84454" h="84455">
                  <a:moveTo>
                    <a:pt x="42501" y="28334"/>
                  </a:moveTo>
                  <a:lnTo>
                    <a:pt x="42501" y="55657"/>
                  </a:lnTo>
                </a:path>
                <a:path w="84454" h="84455">
                  <a:moveTo>
                    <a:pt x="42501" y="60717"/>
                  </a:moveTo>
                  <a:lnTo>
                    <a:pt x="42501" y="63752"/>
                  </a:lnTo>
                </a:path>
                <a:path w="84454" h="84455">
                  <a:moveTo>
                    <a:pt x="42501" y="68812"/>
                  </a:moveTo>
                  <a:lnTo>
                    <a:pt x="42501" y="83991"/>
                  </a:lnTo>
                </a:path>
                <a:path w="84454" h="84455">
                  <a:moveTo>
                    <a:pt x="83991" y="42501"/>
                  </a:moveTo>
                  <a:lnTo>
                    <a:pt x="68812" y="42501"/>
                  </a:lnTo>
                </a:path>
                <a:path w="84454" h="84455">
                  <a:moveTo>
                    <a:pt x="63752" y="42501"/>
                  </a:moveTo>
                  <a:lnTo>
                    <a:pt x="60717" y="42501"/>
                  </a:lnTo>
                </a:path>
                <a:path w="84454" h="84455">
                  <a:moveTo>
                    <a:pt x="55657" y="42501"/>
                  </a:moveTo>
                  <a:lnTo>
                    <a:pt x="28334" y="42501"/>
                  </a:lnTo>
                </a:path>
                <a:path w="84454" h="84455">
                  <a:moveTo>
                    <a:pt x="23274" y="42501"/>
                  </a:moveTo>
                  <a:lnTo>
                    <a:pt x="20239" y="42501"/>
                  </a:lnTo>
                </a:path>
                <a:path w="84454" h="84455">
                  <a:moveTo>
                    <a:pt x="15179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8950372" y="156481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8943288" y="155671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5">
                  <a:moveTo>
                    <a:pt x="41490" y="0"/>
                  </a:moveTo>
                  <a:lnTo>
                    <a:pt x="41490" y="15179"/>
                  </a:lnTo>
                </a:path>
                <a:path w="83184" h="84455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5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5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5">
                  <a:moveTo>
                    <a:pt x="41490" y="68812"/>
                  </a:moveTo>
                  <a:lnTo>
                    <a:pt x="41490" y="83991"/>
                  </a:lnTo>
                </a:path>
                <a:path w="83184" h="84455">
                  <a:moveTo>
                    <a:pt x="82980" y="42501"/>
                  </a:moveTo>
                  <a:lnTo>
                    <a:pt x="67800" y="42501"/>
                  </a:lnTo>
                </a:path>
                <a:path w="83184" h="84455">
                  <a:moveTo>
                    <a:pt x="62740" y="42501"/>
                  </a:moveTo>
                  <a:lnTo>
                    <a:pt x="59705" y="42501"/>
                  </a:lnTo>
                </a:path>
                <a:path w="83184" h="84455">
                  <a:moveTo>
                    <a:pt x="54645" y="42501"/>
                  </a:moveTo>
                  <a:lnTo>
                    <a:pt x="27322" y="42501"/>
                  </a:lnTo>
                </a:path>
                <a:path w="83184" h="84455">
                  <a:moveTo>
                    <a:pt x="22262" y="42501"/>
                  </a:moveTo>
                  <a:lnTo>
                    <a:pt x="19227" y="42501"/>
                  </a:lnTo>
                </a:path>
                <a:path w="83184" h="84455">
                  <a:moveTo>
                    <a:pt x="14167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8680181" y="156481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8672086" y="1556718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4" h="84455">
                  <a:moveTo>
                    <a:pt x="41490" y="0"/>
                  </a:moveTo>
                  <a:lnTo>
                    <a:pt x="41490" y="15179"/>
                  </a:lnTo>
                </a:path>
                <a:path w="84454" h="84455">
                  <a:moveTo>
                    <a:pt x="41490" y="20239"/>
                  </a:moveTo>
                  <a:lnTo>
                    <a:pt x="41490" y="23274"/>
                  </a:lnTo>
                </a:path>
                <a:path w="84454" h="84455">
                  <a:moveTo>
                    <a:pt x="41490" y="28334"/>
                  </a:moveTo>
                  <a:lnTo>
                    <a:pt x="41490" y="55657"/>
                  </a:lnTo>
                </a:path>
                <a:path w="84454" h="84455">
                  <a:moveTo>
                    <a:pt x="41490" y="60717"/>
                  </a:moveTo>
                  <a:lnTo>
                    <a:pt x="41490" y="63752"/>
                  </a:lnTo>
                </a:path>
                <a:path w="84454" h="84455">
                  <a:moveTo>
                    <a:pt x="41490" y="68812"/>
                  </a:moveTo>
                  <a:lnTo>
                    <a:pt x="41490" y="83991"/>
                  </a:lnTo>
                </a:path>
                <a:path w="84454" h="84455">
                  <a:moveTo>
                    <a:pt x="83991" y="42501"/>
                  </a:moveTo>
                  <a:lnTo>
                    <a:pt x="68812" y="42501"/>
                  </a:lnTo>
                </a:path>
                <a:path w="84454" h="84455">
                  <a:moveTo>
                    <a:pt x="63752" y="42501"/>
                  </a:moveTo>
                  <a:lnTo>
                    <a:pt x="60717" y="42501"/>
                  </a:lnTo>
                </a:path>
                <a:path w="84454" h="84455">
                  <a:moveTo>
                    <a:pt x="55657" y="42501"/>
                  </a:moveTo>
                  <a:lnTo>
                    <a:pt x="28334" y="42501"/>
                  </a:lnTo>
                </a:path>
                <a:path w="84454" h="84455">
                  <a:moveTo>
                    <a:pt x="23274" y="42501"/>
                  </a:moveTo>
                  <a:lnTo>
                    <a:pt x="20239" y="42501"/>
                  </a:lnTo>
                </a:path>
                <a:path w="84454" h="84455">
                  <a:moveTo>
                    <a:pt x="15179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8275401" y="411594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8268317" y="4107847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0" y="41490"/>
                  </a:moveTo>
                  <a:lnTo>
                    <a:pt x="14167" y="41490"/>
                  </a:lnTo>
                </a:path>
                <a:path w="83184" h="84454">
                  <a:moveTo>
                    <a:pt x="19227" y="41490"/>
                  </a:moveTo>
                  <a:lnTo>
                    <a:pt x="22262" y="41490"/>
                  </a:lnTo>
                </a:path>
                <a:path w="83184" h="84454">
                  <a:moveTo>
                    <a:pt x="27322" y="41490"/>
                  </a:moveTo>
                  <a:lnTo>
                    <a:pt x="54645" y="41490"/>
                  </a:lnTo>
                </a:path>
                <a:path w="83184" h="84454">
                  <a:moveTo>
                    <a:pt x="59705" y="41490"/>
                  </a:moveTo>
                  <a:lnTo>
                    <a:pt x="62740" y="41490"/>
                  </a:lnTo>
                </a:path>
                <a:path w="83184" h="84454">
                  <a:moveTo>
                    <a:pt x="67800" y="41490"/>
                  </a:moveTo>
                  <a:lnTo>
                    <a:pt x="82980" y="41490"/>
                  </a:lnTo>
                </a:path>
                <a:path w="83184" h="84454">
                  <a:moveTo>
                    <a:pt x="41490" y="0"/>
                  </a:moveTo>
                  <a:lnTo>
                    <a:pt x="41490" y="15179"/>
                  </a:lnTo>
                </a:path>
                <a:path w="83184" h="84454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4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4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4">
                  <a:moveTo>
                    <a:pt x="41490" y="68812"/>
                  </a:moveTo>
                  <a:lnTo>
                    <a:pt x="41490" y="83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8275401" y="4386134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8268317" y="4378038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0" y="42501"/>
                  </a:moveTo>
                  <a:lnTo>
                    <a:pt x="14167" y="42501"/>
                  </a:lnTo>
                </a:path>
                <a:path w="83184" h="84454">
                  <a:moveTo>
                    <a:pt x="19227" y="42501"/>
                  </a:moveTo>
                  <a:lnTo>
                    <a:pt x="22262" y="42501"/>
                  </a:lnTo>
                </a:path>
                <a:path w="83184" h="84454">
                  <a:moveTo>
                    <a:pt x="27322" y="42501"/>
                  </a:moveTo>
                  <a:lnTo>
                    <a:pt x="54645" y="42501"/>
                  </a:lnTo>
                </a:path>
                <a:path w="83184" h="84454">
                  <a:moveTo>
                    <a:pt x="59705" y="42501"/>
                  </a:moveTo>
                  <a:lnTo>
                    <a:pt x="62740" y="42501"/>
                  </a:lnTo>
                </a:path>
                <a:path w="83184" h="84454">
                  <a:moveTo>
                    <a:pt x="67800" y="42501"/>
                  </a:moveTo>
                  <a:lnTo>
                    <a:pt x="82980" y="42501"/>
                  </a:lnTo>
                </a:path>
                <a:path w="83184" h="84454">
                  <a:moveTo>
                    <a:pt x="41490" y="0"/>
                  </a:moveTo>
                  <a:lnTo>
                    <a:pt x="41490" y="15179"/>
                  </a:lnTo>
                </a:path>
                <a:path w="83184" h="84454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4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4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4">
                  <a:moveTo>
                    <a:pt x="41490" y="68812"/>
                  </a:moveTo>
                  <a:lnTo>
                    <a:pt x="41490" y="83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8275401" y="384575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8268317" y="3837656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2262" y="41490"/>
                  </a:lnTo>
                </a:path>
                <a:path w="83184" h="83185">
                  <a:moveTo>
                    <a:pt x="27322" y="41490"/>
                  </a:moveTo>
                  <a:lnTo>
                    <a:pt x="54645" y="41490"/>
                  </a:lnTo>
                </a:path>
                <a:path w="83184" h="83185">
                  <a:moveTo>
                    <a:pt x="59705" y="41490"/>
                  </a:moveTo>
                  <a:lnTo>
                    <a:pt x="62740" y="41490"/>
                  </a:lnTo>
                </a:path>
                <a:path w="83184" h="83185">
                  <a:moveTo>
                    <a:pt x="67800" y="41490"/>
                  </a:moveTo>
                  <a:lnTo>
                    <a:pt x="82980" y="41490"/>
                  </a:lnTo>
                </a:path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5657"/>
                  </a:lnTo>
                </a:path>
                <a:path w="83184" h="83185">
                  <a:moveTo>
                    <a:pt x="41490" y="60717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8275401" y="411594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8268317" y="4107847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0" y="41490"/>
                  </a:moveTo>
                  <a:lnTo>
                    <a:pt x="14167" y="41490"/>
                  </a:lnTo>
                </a:path>
                <a:path w="83184" h="84454">
                  <a:moveTo>
                    <a:pt x="19227" y="41490"/>
                  </a:moveTo>
                  <a:lnTo>
                    <a:pt x="22262" y="41490"/>
                  </a:lnTo>
                </a:path>
                <a:path w="83184" h="84454">
                  <a:moveTo>
                    <a:pt x="27322" y="41490"/>
                  </a:moveTo>
                  <a:lnTo>
                    <a:pt x="54645" y="41490"/>
                  </a:lnTo>
                </a:path>
                <a:path w="83184" h="84454">
                  <a:moveTo>
                    <a:pt x="59705" y="41490"/>
                  </a:moveTo>
                  <a:lnTo>
                    <a:pt x="62740" y="41490"/>
                  </a:lnTo>
                </a:path>
                <a:path w="83184" h="84454">
                  <a:moveTo>
                    <a:pt x="67800" y="41490"/>
                  </a:moveTo>
                  <a:lnTo>
                    <a:pt x="82980" y="41490"/>
                  </a:lnTo>
                </a:path>
                <a:path w="83184" h="84454">
                  <a:moveTo>
                    <a:pt x="41490" y="0"/>
                  </a:moveTo>
                  <a:lnTo>
                    <a:pt x="41490" y="15179"/>
                  </a:lnTo>
                </a:path>
                <a:path w="83184" h="84454">
                  <a:moveTo>
                    <a:pt x="41490" y="20239"/>
                  </a:moveTo>
                  <a:lnTo>
                    <a:pt x="41490" y="23274"/>
                  </a:lnTo>
                </a:path>
                <a:path w="83184" h="84454">
                  <a:moveTo>
                    <a:pt x="41490" y="28334"/>
                  </a:moveTo>
                  <a:lnTo>
                    <a:pt x="41490" y="55657"/>
                  </a:lnTo>
                </a:path>
                <a:path w="83184" h="84454">
                  <a:moveTo>
                    <a:pt x="41490" y="60717"/>
                  </a:moveTo>
                  <a:lnTo>
                    <a:pt x="41490" y="63752"/>
                  </a:lnTo>
                </a:path>
                <a:path w="83184" h="84454">
                  <a:moveTo>
                    <a:pt x="41490" y="68812"/>
                  </a:moveTo>
                  <a:lnTo>
                    <a:pt x="41490" y="83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8275401" y="3575561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0" y="0"/>
                  </a:moveTo>
                  <a:lnTo>
                    <a:pt x="0" y="66788"/>
                  </a:lnTo>
                  <a:lnTo>
                    <a:pt x="67800" y="66788"/>
                  </a:lnTo>
                  <a:lnTo>
                    <a:pt x="67800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8268317" y="3567465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2262" y="41490"/>
                  </a:lnTo>
                </a:path>
                <a:path w="83184" h="83185">
                  <a:moveTo>
                    <a:pt x="27322" y="41490"/>
                  </a:moveTo>
                  <a:lnTo>
                    <a:pt x="54645" y="41490"/>
                  </a:lnTo>
                </a:path>
                <a:path w="83184" h="83185">
                  <a:moveTo>
                    <a:pt x="59705" y="41490"/>
                  </a:moveTo>
                  <a:lnTo>
                    <a:pt x="62740" y="41490"/>
                  </a:lnTo>
                </a:path>
                <a:path w="83184" h="83185">
                  <a:moveTo>
                    <a:pt x="67800" y="41490"/>
                  </a:moveTo>
                  <a:lnTo>
                    <a:pt x="82980" y="41490"/>
                  </a:lnTo>
                </a:path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4645"/>
                  </a:lnTo>
                </a:path>
                <a:path w="83184" h="83185">
                  <a:moveTo>
                    <a:pt x="41490" y="59705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8275401" y="384575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0"/>
                  </a:move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8268317" y="3837656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2262" y="41490"/>
                  </a:lnTo>
                </a:path>
                <a:path w="83184" h="83185">
                  <a:moveTo>
                    <a:pt x="27322" y="41490"/>
                  </a:moveTo>
                  <a:lnTo>
                    <a:pt x="54645" y="41490"/>
                  </a:lnTo>
                </a:path>
                <a:path w="83184" h="83185">
                  <a:moveTo>
                    <a:pt x="59705" y="41490"/>
                  </a:moveTo>
                  <a:lnTo>
                    <a:pt x="62740" y="41490"/>
                  </a:lnTo>
                </a:path>
                <a:path w="83184" h="83185">
                  <a:moveTo>
                    <a:pt x="67800" y="41490"/>
                  </a:moveTo>
                  <a:lnTo>
                    <a:pt x="82980" y="41490"/>
                  </a:lnTo>
                </a:path>
                <a:path w="83184" h="83185">
                  <a:moveTo>
                    <a:pt x="41490" y="0"/>
                  </a:moveTo>
                  <a:lnTo>
                    <a:pt x="41490" y="14167"/>
                  </a:lnTo>
                </a:path>
                <a:path w="83184" h="83185">
                  <a:moveTo>
                    <a:pt x="41490" y="19227"/>
                  </a:moveTo>
                  <a:lnTo>
                    <a:pt x="41490" y="23274"/>
                  </a:lnTo>
                </a:path>
                <a:path w="83184" h="83185">
                  <a:moveTo>
                    <a:pt x="41490" y="28334"/>
                  </a:moveTo>
                  <a:lnTo>
                    <a:pt x="41490" y="55657"/>
                  </a:lnTo>
                </a:path>
                <a:path w="83184" h="83185">
                  <a:moveTo>
                    <a:pt x="41490" y="60717"/>
                  </a:moveTo>
                  <a:lnTo>
                    <a:pt x="41490" y="63752"/>
                  </a:lnTo>
                </a:path>
                <a:path w="83184" h="83185">
                  <a:moveTo>
                    <a:pt x="41490" y="68812"/>
                  </a:moveTo>
                  <a:lnTo>
                    <a:pt x="41490" y="82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7814963" y="407344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0"/>
                  </a:move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  <a:lnTo>
                    <a:pt x="6780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7806867" y="4065345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1490" y="0"/>
                  </a:moveTo>
                  <a:lnTo>
                    <a:pt x="41490" y="14167"/>
                  </a:lnTo>
                </a:path>
                <a:path w="84454" h="83185">
                  <a:moveTo>
                    <a:pt x="41490" y="19227"/>
                  </a:moveTo>
                  <a:lnTo>
                    <a:pt x="41490" y="23274"/>
                  </a:lnTo>
                </a:path>
                <a:path w="84454" h="83185">
                  <a:moveTo>
                    <a:pt x="41490" y="28334"/>
                  </a:moveTo>
                  <a:lnTo>
                    <a:pt x="41490" y="54645"/>
                  </a:lnTo>
                </a:path>
                <a:path w="84454" h="83185">
                  <a:moveTo>
                    <a:pt x="41490" y="60717"/>
                  </a:moveTo>
                  <a:lnTo>
                    <a:pt x="41490" y="63752"/>
                  </a:lnTo>
                </a:path>
                <a:path w="84454" h="83185">
                  <a:moveTo>
                    <a:pt x="41490" y="68812"/>
                  </a:moveTo>
                  <a:lnTo>
                    <a:pt x="41490" y="82980"/>
                  </a:lnTo>
                </a:path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7892883" y="3797178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7884788" y="3790094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5">
                  <a:moveTo>
                    <a:pt x="0" y="41490"/>
                  </a:moveTo>
                  <a:lnTo>
                    <a:pt x="14167" y="41490"/>
                  </a:lnTo>
                </a:path>
                <a:path w="83184" h="83185">
                  <a:moveTo>
                    <a:pt x="19227" y="41490"/>
                  </a:moveTo>
                  <a:lnTo>
                    <a:pt x="23274" y="41490"/>
                  </a:lnTo>
                </a:path>
                <a:path w="83184" h="83185">
                  <a:moveTo>
                    <a:pt x="28334" y="41490"/>
                  </a:moveTo>
                  <a:lnTo>
                    <a:pt x="55657" y="41490"/>
                  </a:lnTo>
                </a:path>
                <a:path w="83184" h="83185">
                  <a:moveTo>
                    <a:pt x="60717" y="41490"/>
                  </a:moveTo>
                  <a:lnTo>
                    <a:pt x="63752" y="41490"/>
                  </a:lnTo>
                </a:path>
                <a:path w="83184" h="83185">
                  <a:moveTo>
                    <a:pt x="68812" y="41490"/>
                  </a:moveTo>
                  <a:lnTo>
                    <a:pt x="82980" y="41490"/>
                  </a:lnTo>
                </a:path>
                <a:path w="83184" h="83185">
                  <a:moveTo>
                    <a:pt x="41490" y="82980"/>
                  </a:moveTo>
                  <a:lnTo>
                    <a:pt x="41490" y="67800"/>
                  </a:lnTo>
                </a:path>
                <a:path w="83184" h="83185">
                  <a:moveTo>
                    <a:pt x="41490" y="62740"/>
                  </a:moveTo>
                  <a:lnTo>
                    <a:pt x="41490" y="59705"/>
                  </a:lnTo>
                </a:path>
                <a:path w="83184" h="83185">
                  <a:moveTo>
                    <a:pt x="41490" y="54645"/>
                  </a:moveTo>
                  <a:lnTo>
                    <a:pt x="41490" y="27322"/>
                  </a:lnTo>
                </a:path>
                <a:path w="83184" h="83185">
                  <a:moveTo>
                    <a:pt x="41490" y="22262"/>
                  </a:moveTo>
                  <a:lnTo>
                    <a:pt x="41490" y="19227"/>
                  </a:lnTo>
                </a:path>
                <a:path w="83184" h="83185">
                  <a:moveTo>
                    <a:pt x="41490" y="14167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7892883" y="3526987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7884788" y="3518891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0" y="42501"/>
                  </a:moveTo>
                  <a:lnTo>
                    <a:pt x="14167" y="42501"/>
                  </a:lnTo>
                </a:path>
                <a:path w="83184" h="84454">
                  <a:moveTo>
                    <a:pt x="19227" y="42501"/>
                  </a:moveTo>
                  <a:lnTo>
                    <a:pt x="23274" y="42501"/>
                  </a:lnTo>
                </a:path>
                <a:path w="83184" h="84454">
                  <a:moveTo>
                    <a:pt x="28334" y="42501"/>
                  </a:moveTo>
                  <a:lnTo>
                    <a:pt x="55657" y="42501"/>
                  </a:lnTo>
                </a:path>
                <a:path w="83184" h="84454">
                  <a:moveTo>
                    <a:pt x="60717" y="42501"/>
                  </a:moveTo>
                  <a:lnTo>
                    <a:pt x="63752" y="42501"/>
                  </a:lnTo>
                </a:path>
                <a:path w="83184" h="84454">
                  <a:moveTo>
                    <a:pt x="68812" y="42501"/>
                  </a:moveTo>
                  <a:lnTo>
                    <a:pt x="82980" y="42501"/>
                  </a:lnTo>
                </a:path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2535716" y="475347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2528632" y="4745377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82980" y="42501"/>
                  </a:moveTo>
                  <a:lnTo>
                    <a:pt x="68812" y="42501"/>
                  </a:lnTo>
                </a:path>
                <a:path w="83184" h="84454">
                  <a:moveTo>
                    <a:pt x="63752" y="42501"/>
                  </a:moveTo>
                  <a:lnTo>
                    <a:pt x="59705" y="42501"/>
                  </a:lnTo>
                </a:path>
                <a:path w="83184" h="84454">
                  <a:moveTo>
                    <a:pt x="54645" y="42501"/>
                  </a:moveTo>
                  <a:lnTo>
                    <a:pt x="28334" y="42501"/>
                  </a:lnTo>
                </a:path>
                <a:path w="83184" h="84454">
                  <a:moveTo>
                    <a:pt x="23274" y="42501"/>
                  </a:moveTo>
                  <a:lnTo>
                    <a:pt x="19227" y="42501"/>
                  </a:lnTo>
                </a:path>
                <a:path w="83184" h="84454">
                  <a:moveTo>
                    <a:pt x="14167" y="42501"/>
                  </a:moveTo>
                  <a:lnTo>
                    <a:pt x="0" y="42501"/>
                  </a:lnTo>
                </a:path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2535716" y="448328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67800" y="0"/>
                  </a:lnTo>
                  <a:lnTo>
                    <a:pt x="0" y="0"/>
                  </a:lnTo>
                  <a:lnTo>
                    <a:pt x="0" y="67800"/>
                  </a:lnTo>
                  <a:lnTo>
                    <a:pt x="6780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2528632" y="4475185"/>
              <a:ext cx="83185" cy="84455"/>
            </a:xfrm>
            <a:custGeom>
              <a:avLst/>
              <a:gdLst/>
              <a:ahLst/>
              <a:cxnLst/>
              <a:rect l="l" t="t" r="r" b="b"/>
              <a:pathLst>
                <a:path w="83184" h="84454">
                  <a:moveTo>
                    <a:pt x="82980" y="41490"/>
                  </a:moveTo>
                  <a:lnTo>
                    <a:pt x="68812" y="41490"/>
                  </a:lnTo>
                </a:path>
                <a:path w="83184" h="84454">
                  <a:moveTo>
                    <a:pt x="63752" y="41490"/>
                  </a:moveTo>
                  <a:lnTo>
                    <a:pt x="59705" y="41490"/>
                  </a:lnTo>
                </a:path>
                <a:path w="83184" h="84454">
                  <a:moveTo>
                    <a:pt x="54645" y="41490"/>
                  </a:moveTo>
                  <a:lnTo>
                    <a:pt x="28334" y="41490"/>
                  </a:lnTo>
                </a:path>
                <a:path w="83184" h="84454">
                  <a:moveTo>
                    <a:pt x="23274" y="41490"/>
                  </a:moveTo>
                  <a:lnTo>
                    <a:pt x="19227" y="41490"/>
                  </a:lnTo>
                </a:path>
                <a:path w="83184" h="84454">
                  <a:moveTo>
                    <a:pt x="14167" y="41490"/>
                  </a:moveTo>
                  <a:lnTo>
                    <a:pt x="0" y="41490"/>
                  </a:lnTo>
                </a:path>
                <a:path w="83184" h="84454">
                  <a:moveTo>
                    <a:pt x="41490" y="83991"/>
                  </a:moveTo>
                  <a:lnTo>
                    <a:pt x="41490" y="68812"/>
                  </a:lnTo>
                </a:path>
                <a:path w="83184" h="84454">
                  <a:moveTo>
                    <a:pt x="41490" y="63752"/>
                  </a:moveTo>
                  <a:lnTo>
                    <a:pt x="41490" y="60717"/>
                  </a:lnTo>
                </a:path>
                <a:path w="83184" h="84454">
                  <a:moveTo>
                    <a:pt x="41490" y="55657"/>
                  </a:moveTo>
                  <a:lnTo>
                    <a:pt x="41490" y="28334"/>
                  </a:lnTo>
                </a:path>
                <a:path w="83184" h="84454">
                  <a:moveTo>
                    <a:pt x="41490" y="23274"/>
                  </a:moveTo>
                  <a:lnTo>
                    <a:pt x="41490" y="20239"/>
                  </a:lnTo>
                </a:path>
                <a:path w="83184" h="84454">
                  <a:moveTo>
                    <a:pt x="41490" y="15179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1995334" y="5035807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5" h="67310">
                  <a:moveTo>
                    <a:pt x="67800" y="66788"/>
                  </a:moveTo>
                  <a:lnTo>
                    <a:pt x="0" y="66788"/>
                  </a:lnTo>
                  <a:lnTo>
                    <a:pt x="0" y="0"/>
                  </a:lnTo>
                  <a:lnTo>
                    <a:pt x="67800" y="0"/>
                  </a:lnTo>
                  <a:lnTo>
                    <a:pt x="67800" y="6678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1987238" y="5027711"/>
              <a:ext cx="84455" cy="83185"/>
            </a:xfrm>
            <a:custGeom>
              <a:avLst/>
              <a:gdLst/>
              <a:ahLst/>
              <a:cxnLst/>
              <a:rect l="l" t="t" r="r" b="b"/>
              <a:pathLst>
                <a:path w="84454" h="83185">
                  <a:moveTo>
                    <a:pt x="41490" y="82980"/>
                  </a:moveTo>
                  <a:lnTo>
                    <a:pt x="41490" y="68812"/>
                  </a:lnTo>
                </a:path>
                <a:path w="84454" h="83185">
                  <a:moveTo>
                    <a:pt x="41490" y="63752"/>
                  </a:moveTo>
                  <a:lnTo>
                    <a:pt x="41490" y="59705"/>
                  </a:lnTo>
                </a:path>
                <a:path w="84454" h="83185">
                  <a:moveTo>
                    <a:pt x="41490" y="54645"/>
                  </a:moveTo>
                  <a:lnTo>
                    <a:pt x="41490" y="28334"/>
                  </a:lnTo>
                </a:path>
                <a:path w="84454" h="83185">
                  <a:moveTo>
                    <a:pt x="41490" y="23274"/>
                  </a:moveTo>
                  <a:lnTo>
                    <a:pt x="41490" y="19227"/>
                  </a:lnTo>
                </a:path>
                <a:path w="84454" h="83185">
                  <a:moveTo>
                    <a:pt x="41490" y="14167"/>
                  </a:moveTo>
                  <a:lnTo>
                    <a:pt x="41490" y="0"/>
                  </a:lnTo>
                </a:path>
                <a:path w="84454" h="83185">
                  <a:moveTo>
                    <a:pt x="83991" y="41490"/>
                  </a:moveTo>
                  <a:lnTo>
                    <a:pt x="68812" y="41490"/>
                  </a:lnTo>
                </a:path>
                <a:path w="84454" h="83185">
                  <a:moveTo>
                    <a:pt x="63752" y="41490"/>
                  </a:moveTo>
                  <a:lnTo>
                    <a:pt x="60717" y="41490"/>
                  </a:lnTo>
                </a:path>
                <a:path w="84454" h="83185">
                  <a:moveTo>
                    <a:pt x="55657" y="41490"/>
                  </a:moveTo>
                  <a:lnTo>
                    <a:pt x="28334" y="41490"/>
                  </a:lnTo>
                </a:path>
                <a:path w="84454" h="83185">
                  <a:moveTo>
                    <a:pt x="23274" y="41490"/>
                  </a:moveTo>
                  <a:lnTo>
                    <a:pt x="20239" y="41490"/>
                  </a:lnTo>
                </a:path>
                <a:path w="84454" h="83185">
                  <a:moveTo>
                    <a:pt x="15179" y="41490"/>
                  </a:moveTo>
                  <a:lnTo>
                    <a:pt x="0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29" name="object 4429"/>
          <p:cNvSpPr txBox="1"/>
          <p:nvPr/>
        </p:nvSpPr>
        <p:spPr>
          <a:xfrm>
            <a:off x="12581959" y="4704693"/>
            <a:ext cx="8128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50" dirty="0">
                <a:latin typeface="ISOCPEUR"/>
                <a:cs typeface="ISOCPEUR"/>
              </a:rPr>
              <a:t>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30" name="object 4430"/>
          <p:cNvSpPr txBox="1"/>
          <p:nvPr/>
        </p:nvSpPr>
        <p:spPr>
          <a:xfrm>
            <a:off x="12556410" y="4336343"/>
            <a:ext cx="7493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50" dirty="0">
                <a:latin typeface="ISOCPEUR"/>
                <a:cs typeface="ISOCPEUR"/>
              </a:rPr>
              <a:t>2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31" name="object 4431"/>
          <p:cNvSpPr txBox="1"/>
          <p:nvPr/>
        </p:nvSpPr>
        <p:spPr>
          <a:xfrm>
            <a:off x="12558434" y="3483268"/>
            <a:ext cx="819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50" dirty="0">
                <a:latin typeface="ISOCPEUR"/>
                <a:cs typeface="ISOCPEUR"/>
              </a:rPr>
              <a:t>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32" name="object 4432"/>
          <p:cNvSpPr txBox="1"/>
          <p:nvPr/>
        </p:nvSpPr>
        <p:spPr>
          <a:xfrm>
            <a:off x="12469744" y="3992279"/>
            <a:ext cx="18986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ISOCPEUR"/>
                <a:cs typeface="ISOCPEUR"/>
              </a:rPr>
              <a:t>60</a:t>
            </a:r>
            <a:r>
              <a:rPr sz="1200" i="1" spc="-30" baseline="13888" dirty="0">
                <a:latin typeface="ISOCPEUR"/>
                <a:cs typeface="ISOCPEUR"/>
              </a:rPr>
              <a:t>3</a:t>
            </a:r>
            <a:r>
              <a:rPr sz="550" i="1" spc="-20" dirty="0">
                <a:latin typeface="ISOCPEUR"/>
                <a:cs typeface="ISOCPEUR"/>
              </a:rPr>
              <a:t>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433" name="object 4433"/>
          <p:cNvSpPr txBox="1"/>
          <p:nvPr/>
        </p:nvSpPr>
        <p:spPr>
          <a:xfrm>
            <a:off x="12553374" y="3123013"/>
            <a:ext cx="7493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50" dirty="0">
                <a:latin typeface="ISOCPEUR"/>
                <a:cs typeface="ISOCPEUR"/>
              </a:rPr>
              <a:t>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34" name="object 4434"/>
          <p:cNvSpPr txBox="1"/>
          <p:nvPr/>
        </p:nvSpPr>
        <p:spPr>
          <a:xfrm>
            <a:off x="12557421" y="2652456"/>
            <a:ext cx="7493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50" dirty="0">
                <a:latin typeface="ISOCPEUR"/>
                <a:cs typeface="ISOCPEUR"/>
              </a:rPr>
              <a:t>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35" name="object 4435"/>
          <p:cNvSpPr txBox="1"/>
          <p:nvPr/>
        </p:nvSpPr>
        <p:spPr>
          <a:xfrm>
            <a:off x="11728634" y="1412815"/>
            <a:ext cx="7493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50" dirty="0">
                <a:latin typeface="ISOCPEUR"/>
                <a:cs typeface="ISOCPEUR"/>
              </a:rPr>
              <a:t>9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36" name="object 4436"/>
          <p:cNvSpPr txBox="1"/>
          <p:nvPr/>
        </p:nvSpPr>
        <p:spPr>
          <a:xfrm>
            <a:off x="12542242" y="2122193"/>
            <a:ext cx="7493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50" dirty="0">
                <a:latin typeface="ISOCPEUR"/>
                <a:cs typeface="ISOCPEUR"/>
              </a:rPr>
              <a:t>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37" name="object 4437"/>
          <p:cNvSpPr txBox="1"/>
          <p:nvPr/>
        </p:nvSpPr>
        <p:spPr>
          <a:xfrm>
            <a:off x="12555397" y="1633421"/>
            <a:ext cx="7493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50" dirty="0">
                <a:latin typeface="ISOCPEUR"/>
                <a:cs typeface="ISOCPEUR"/>
              </a:rPr>
              <a:t>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38" name="object 4438"/>
          <p:cNvSpPr txBox="1"/>
          <p:nvPr/>
        </p:nvSpPr>
        <p:spPr>
          <a:xfrm>
            <a:off x="11637920" y="1913731"/>
            <a:ext cx="18986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550" i="1" spc="-65" dirty="0">
                <a:latin typeface="ISOCPEUR"/>
                <a:cs typeface="ISOCPEUR"/>
              </a:rPr>
              <a:t>5</a:t>
            </a:r>
            <a:r>
              <a:rPr sz="1200" i="1" spc="-97" baseline="13888" dirty="0">
                <a:latin typeface="ISOCPEUR"/>
                <a:cs typeface="ISOCPEUR"/>
              </a:rPr>
              <a:t>1</a:t>
            </a:r>
            <a:r>
              <a:rPr sz="550" i="1" spc="-65" dirty="0">
                <a:latin typeface="ISOCPEUR"/>
                <a:cs typeface="ISOCPEUR"/>
              </a:rPr>
              <a:t>0</a:t>
            </a:r>
            <a:r>
              <a:rPr sz="1200" i="1" spc="-97" baseline="13888" dirty="0">
                <a:latin typeface="ISOCPEUR"/>
                <a:cs typeface="ISOCPEUR"/>
              </a:rPr>
              <a:t>0</a:t>
            </a:r>
            <a:r>
              <a:rPr sz="550" i="1" spc="-65" dirty="0">
                <a:latin typeface="ISOCPEUR"/>
                <a:cs typeface="ISOCPEUR"/>
              </a:rPr>
              <a:t>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439" name="object 4439"/>
          <p:cNvSpPr txBox="1"/>
          <p:nvPr/>
        </p:nvSpPr>
        <p:spPr>
          <a:xfrm>
            <a:off x="11780243" y="2535069"/>
            <a:ext cx="9588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40" name="object 4440"/>
          <p:cNvSpPr txBox="1"/>
          <p:nvPr/>
        </p:nvSpPr>
        <p:spPr>
          <a:xfrm>
            <a:off x="11781255" y="2818416"/>
            <a:ext cx="10985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12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41" name="object 4441"/>
          <p:cNvSpPr txBox="1"/>
          <p:nvPr/>
        </p:nvSpPr>
        <p:spPr>
          <a:xfrm>
            <a:off x="11725598" y="3447849"/>
            <a:ext cx="10985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13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42" name="object 4442"/>
          <p:cNvSpPr txBox="1"/>
          <p:nvPr/>
        </p:nvSpPr>
        <p:spPr>
          <a:xfrm>
            <a:off x="11726610" y="3731196"/>
            <a:ext cx="229870" cy="23114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944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14</a:t>
            </a:r>
            <a:endParaRPr sz="800">
              <a:latin typeface="ISOCPEUR"/>
              <a:cs typeface="ISOCPEUR"/>
            </a:endParaRPr>
          </a:p>
          <a:p>
            <a:pPr marL="102870">
              <a:lnSpc>
                <a:spcPts val="64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443" name="object 4443"/>
          <p:cNvSpPr txBox="1"/>
          <p:nvPr/>
        </p:nvSpPr>
        <p:spPr>
          <a:xfrm>
            <a:off x="11915844" y="4715824"/>
            <a:ext cx="10985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44" name="object 4444"/>
          <p:cNvSpPr txBox="1"/>
          <p:nvPr/>
        </p:nvSpPr>
        <p:spPr>
          <a:xfrm>
            <a:off x="11577853" y="4983992"/>
            <a:ext cx="4121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3845" algn="l"/>
              </a:tabLst>
            </a:pPr>
            <a:r>
              <a:rPr sz="8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00" i="1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16</a:t>
            </a:r>
            <a:r>
              <a:rPr sz="80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	</a:t>
            </a:r>
            <a:r>
              <a:rPr sz="800" i="1" spc="-85" dirty="0">
                <a:latin typeface="ISOCPEUR"/>
                <a:cs typeface="ISOCPEUR"/>
              </a:rPr>
              <a:t> </a:t>
            </a:r>
            <a:r>
              <a:rPr sz="800" i="1" dirty="0">
                <a:latin typeface="ISOCPEUR"/>
                <a:cs typeface="ISOCPEUR"/>
              </a:rPr>
              <a:t>17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45" name="object 4445"/>
          <p:cNvSpPr txBox="1"/>
          <p:nvPr/>
        </p:nvSpPr>
        <p:spPr>
          <a:xfrm>
            <a:off x="11387606" y="4993099"/>
            <a:ext cx="10985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46" name="object 4446"/>
          <p:cNvSpPr txBox="1"/>
          <p:nvPr/>
        </p:nvSpPr>
        <p:spPr>
          <a:xfrm>
            <a:off x="10962586" y="4993099"/>
            <a:ext cx="10985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19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47" name="object 4447"/>
          <p:cNvSpPr txBox="1"/>
          <p:nvPr/>
        </p:nvSpPr>
        <p:spPr>
          <a:xfrm>
            <a:off x="11223670" y="4372773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20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48" name="object 4448"/>
          <p:cNvSpPr txBox="1"/>
          <p:nvPr/>
        </p:nvSpPr>
        <p:spPr>
          <a:xfrm>
            <a:off x="10983838" y="3067356"/>
            <a:ext cx="36957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58445" algn="l"/>
              </a:tabLst>
            </a:pPr>
            <a:r>
              <a:rPr sz="800" i="1" spc="-25" dirty="0">
                <a:latin typeface="ISOCPEUR"/>
                <a:cs typeface="ISOCPEUR"/>
              </a:rPr>
              <a:t>23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22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49" name="object 4449"/>
          <p:cNvSpPr txBox="1"/>
          <p:nvPr/>
        </p:nvSpPr>
        <p:spPr>
          <a:xfrm>
            <a:off x="10983838" y="2795141"/>
            <a:ext cx="39370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2575" algn="l"/>
              </a:tabLst>
            </a:pPr>
            <a:r>
              <a:rPr sz="800" i="1" spc="-25" dirty="0">
                <a:latin typeface="ISOCPEUR"/>
                <a:cs typeface="ISOCPEUR"/>
              </a:rPr>
              <a:t>24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25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50" name="object 4450"/>
          <p:cNvSpPr txBox="1"/>
          <p:nvPr/>
        </p:nvSpPr>
        <p:spPr>
          <a:xfrm>
            <a:off x="10748053" y="2672695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26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51" name="object 4451"/>
          <p:cNvSpPr txBox="1"/>
          <p:nvPr/>
        </p:nvSpPr>
        <p:spPr>
          <a:xfrm>
            <a:off x="10742993" y="2402504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27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52" name="object 4452"/>
          <p:cNvSpPr txBox="1"/>
          <p:nvPr/>
        </p:nvSpPr>
        <p:spPr>
          <a:xfrm>
            <a:off x="10836447" y="1367394"/>
            <a:ext cx="491490" cy="3797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1285">
              <a:lnSpc>
                <a:spcPts val="605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1200</a:t>
            </a:r>
            <a:r>
              <a:rPr sz="550" i="1" spc="160" dirty="0">
                <a:latin typeface="ISOCPEUR"/>
                <a:cs typeface="ISOCPEUR"/>
              </a:rPr>
              <a:t> </a:t>
            </a:r>
            <a:r>
              <a:rPr sz="825" i="1" spc="-37" baseline="5050" dirty="0">
                <a:latin typeface="ISOCPEUR"/>
                <a:cs typeface="ISOCPEUR"/>
              </a:rPr>
              <a:t>350</a:t>
            </a:r>
            <a:endParaRPr sz="825" baseline="5050">
              <a:latin typeface="ISOCPEUR"/>
              <a:cs typeface="ISOCPEUR"/>
            </a:endParaRPr>
          </a:p>
          <a:p>
            <a:pPr marL="50800">
              <a:lnSpc>
                <a:spcPts val="905"/>
              </a:lnSpc>
              <a:tabLst>
                <a:tab pos="325755" algn="l"/>
              </a:tabLst>
            </a:pPr>
            <a:r>
              <a:rPr sz="800" i="1" spc="-25" dirty="0">
                <a:latin typeface="ISOCPEUR"/>
                <a:cs typeface="ISOCPEUR"/>
              </a:rPr>
              <a:t>29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28</a:t>
            </a:r>
            <a:endParaRPr sz="800">
              <a:latin typeface="ISOCPEUR"/>
              <a:cs typeface="ISOCPEUR"/>
            </a:endParaRPr>
          </a:p>
          <a:p>
            <a:pPr marL="125095">
              <a:lnSpc>
                <a:spcPct val="100000"/>
              </a:lnSpc>
              <a:spcBef>
                <a:spcPts val="585"/>
              </a:spcBef>
            </a:pPr>
            <a:r>
              <a:rPr sz="550" i="1" spc="-20" dirty="0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453" name="object 4453"/>
          <p:cNvSpPr txBox="1"/>
          <p:nvPr/>
        </p:nvSpPr>
        <p:spPr>
          <a:xfrm>
            <a:off x="10796627" y="3471124"/>
            <a:ext cx="39370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2575" algn="l"/>
              </a:tabLst>
            </a:pPr>
            <a:r>
              <a:rPr sz="800" i="1" spc="-25" dirty="0">
                <a:latin typeface="ISOCPEUR"/>
                <a:cs typeface="ISOCPEUR"/>
              </a:rPr>
              <a:t>31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30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54" name="object 4454"/>
          <p:cNvSpPr txBox="1"/>
          <p:nvPr/>
        </p:nvSpPr>
        <p:spPr>
          <a:xfrm>
            <a:off x="10544376" y="4867906"/>
            <a:ext cx="225425" cy="27241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550" i="1" spc="-25" dirty="0">
                <a:latin typeface="ISOCPEUR"/>
                <a:cs typeface="ISOCPEUR"/>
              </a:rPr>
              <a:t>850</a:t>
            </a:r>
            <a:endParaRPr sz="550">
              <a:latin typeface="ISOCPEUR"/>
              <a:cs typeface="ISOCPEUR"/>
            </a:endParaRPr>
          </a:p>
          <a:p>
            <a:pPr marL="106680">
              <a:lnSpc>
                <a:spcPct val="100000"/>
              </a:lnSpc>
              <a:spcBef>
                <a:spcPts val="190"/>
              </a:spcBef>
            </a:pPr>
            <a:r>
              <a:rPr sz="800" i="1" spc="-25" dirty="0">
                <a:latin typeface="ISOCPEUR"/>
                <a:cs typeface="ISOCPEUR"/>
              </a:rPr>
              <a:t>34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55" name="object 4455"/>
          <p:cNvSpPr txBox="1"/>
          <p:nvPr/>
        </p:nvSpPr>
        <p:spPr>
          <a:xfrm>
            <a:off x="10096356" y="3581427"/>
            <a:ext cx="39370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2575" algn="l"/>
              </a:tabLst>
            </a:pPr>
            <a:r>
              <a:rPr sz="800" i="1" spc="-25" dirty="0">
                <a:latin typeface="ISOCPEUR"/>
                <a:cs typeface="ISOCPEUR"/>
              </a:rPr>
              <a:t>36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35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56" name="object 4456"/>
          <p:cNvSpPr txBox="1"/>
          <p:nvPr/>
        </p:nvSpPr>
        <p:spPr>
          <a:xfrm>
            <a:off x="10096356" y="3257719"/>
            <a:ext cx="393700" cy="20510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76835">
              <a:lnSpc>
                <a:spcPts val="545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  <a:tabLst>
                <a:tab pos="282575" algn="l"/>
              </a:tabLst>
            </a:pPr>
            <a:r>
              <a:rPr sz="1200" i="1" spc="-37" baseline="3472" dirty="0">
                <a:latin typeface="ISOCPEUR"/>
                <a:cs typeface="ISOCPEUR"/>
              </a:rPr>
              <a:t>38</a:t>
            </a:r>
            <a:r>
              <a:rPr sz="1200" i="1" baseline="3472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37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57" name="object 4457"/>
          <p:cNvSpPr txBox="1"/>
          <p:nvPr/>
        </p:nvSpPr>
        <p:spPr>
          <a:xfrm>
            <a:off x="10204635" y="2715197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39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58" name="object 4458"/>
          <p:cNvSpPr txBox="1"/>
          <p:nvPr/>
        </p:nvSpPr>
        <p:spPr>
          <a:xfrm>
            <a:off x="10222850" y="2265890"/>
            <a:ext cx="13081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40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59" name="object 4459"/>
          <p:cNvSpPr txBox="1"/>
          <p:nvPr/>
        </p:nvSpPr>
        <p:spPr>
          <a:xfrm>
            <a:off x="10190969" y="1824679"/>
            <a:ext cx="12509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425" dirty="0">
                <a:latin typeface="ISOCPEUR"/>
                <a:cs typeface="ISOCPEUR"/>
              </a:rPr>
              <a:t>4</a:t>
            </a:r>
            <a:r>
              <a:rPr sz="800" i="1" spc="30" dirty="0">
                <a:latin typeface="ISOCPEUR"/>
                <a:cs typeface="ISOCPEUR"/>
              </a:rPr>
              <a:t>4</a:t>
            </a:r>
            <a:r>
              <a:rPr sz="800" i="1" spc="-265" dirty="0">
                <a:latin typeface="ISOCPEUR"/>
                <a:cs typeface="ISOCPEUR"/>
              </a:rPr>
              <a:t>1</a:t>
            </a:r>
            <a:r>
              <a:rPr sz="800" i="1" spc="95" dirty="0">
                <a:latin typeface="ISOCPEUR"/>
                <a:cs typeface="ISOCPEUR"/>
              </a:rPr>
              <a:t>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60" name="object 4460"/>
          <p:cNvSpPr txBox="1"/>
          <p:nvPr/>
        </p:nvSpPr>
        <p:spPr>
          <a:xfrm>
            <a:off x="10197551" y="1407756"/>
            <a:ext cx="13081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42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61" name="object 4461"/>
          <p:cNvSpPr txBox="1"/>
          <p:nvPr/>
        </p:nvSpPr>
        <p:spPr>
          <a:xfrm>
            <a:off x="9567105" y="2265890"/>
            <a:ext cx="13779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44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62" name="object 4462"/>
          <p:cNvSpPr txBox="1"/>
          <p:nvPr/>
        </p:nvSpPr>
        <p:spPr>
          <a:xfrm>
            <a:off x="9565082" y="2549237"/>
            <a:ext cx="13081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45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63" name="object 4463"/>
          <p:cNvSpPr txBox="1"/>
          <p:nvPr/>
        </p:nvSpPr>
        <p:spPr>
          <a:xfrm>
            <a:off x="9706755" y="3945730"/>
            <a:ext cx="13081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46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64" name="object 4464"/>
          <p:cNvSpPr txBox="1"/>
          <p:nvPr/>
        </p:nvSpPr>
        <p:spPr>
          <a:xfrm>
            <a:off x="9688540" y="4373785"/>
            <a:ext cx="13081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47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65" name="object 4465"/>
          <p:cNvSpPr txBox="1"/>
          <p:nvPr/>
        </p:nvSpPr>
        <p:spPr>
          <a:xfrm>
            <a:off x="9639966" y="4993099"/>
            <a:ext cx="90805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02895" algn="l"/>
                <a:tab pos="598170" algn="l"/>
                <a:tab pos="894715" algn="l"/>
              </a:tabLst>
            </a:pPr>
            <a:r>
              <a:rPr sz="800" i="1" spc="-25" dirty="0">
                <a:latin typeface="ISOCPEUR"/>
                <a:cs typeface="ISOCPEUR"/>
              </a:rPr>
              <a:t>49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48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4466" name="object 4466"/>
          <p:cNvSpPr txBox="1"/>
          <p:nvPr/>
        </p:nvSpPr>
        <p:spPr>
          <a:xfrm>
            <a:off x="8966006" y="4968812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50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67" name="object 4467"/>
          <p:cNvSpPr txBox="1"/>
          <p:nvPr/>
        </p:nvSpPr>
        <p:spPr>
          <a:xfrm>
            <a:off x="9144110" y="3581427"/>
            <a:ext cx="38100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3845" algn="l"/>
              </a:tabLst>
            </a:pPr>
            <a:r>
              <a:rPr sz="800" i="1" spc="-25" dirty="0">
                <a:latin typeface="ISOCPEUR"/>
                <a:cs typeface="ISOCPEUR"/>
              </a:rPr>
              <a:t>52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51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68" name="object 4468"/>
          <p:cNvSpPr txBox="1"/>
          <p:nvPr/>
        </p:nvSpPr>
        <p:spPr>
          <a:xfrm>
            <a:off x="9178516" y="3344631"/>
            <a:ext cx="38862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77495" algn="l"/>
              </a:tabLst>
            </a:pPr>
            <a:r>
              <a:rPr sz="800" i="1" spc="-25" dirty="0">
                <a:latin typeface="ISOCPEUR"/>
                <a:cs typeface="ISOCPEUR"/>
              </a:rPr>
              <a:t>54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1200" i="1" spc="-37" baseline="3472" dirty="0">
                <a:latin typeface="ISOCPEUR"/>
                <a:cs typeface="ISOCPEUR"/>
              </a:rPr>
              <a:t>53</a:t>
            </a:r>
            <a:endParaRPr sz="1200" baseline="3472">
              <a:latin typeface="ISOCPEUR"/>
              <a:cs typeface="ISOCPEUR"/>
            </a:endParaRPr>
          </a:p>
        </p:txBody>
      </p:sp>
      <p:sp>
        <p:nvSpPr>
          <p:cNvPr id="4469" name="object 4469"/>
          <p:cNvSpPr txBox="1"/>
          <p:nvPr/>
        </p:nvSpPr>
        <p:spPr>
          <a:xfrm>
            <a:off x="9051011" y="3089619"/>
            <a:ext cx="39179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0670" algn="l"/>
              </a:tabLst>
            </a:pPr>
            <a:r>
              <a:rPr sz="800" i="1" spc="-25" dirty="0">
                <a:latin typeface="ISOCPEUR"/>
                <a:cs typeface="ISOCPEUR"/>
              </a:rPr>
              <a:t>56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55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0" name="object 4470"/>
          <p:cNvSpPr txBox="1"/>
          <p:nvPr/>
        </p:nvSpPr>
        <p:spPr>
          <a:xfrm>
            <a:off x="9046963" y="2817404"/>
            <a:ext cx="39497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3845" algn="l"/>
              </a:tabLst>
            </a:pPr>
            <a:r>
              <a:rPr sz="800" i="1" spc="-25" dirty="0">
                <a:latin typeface="ISOCPEUR"/>
                <a:cs typeface="ISOCPEUR"/>
              </a:rPr>
              <a:t>58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57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1" name="object 4471"/>
          <p:cNvSpPr txBox="1"/>
          <p:nvPr/>
        </p:nvSpPr>
        <p:spPr>
          <a:xfrm>
            <a:off x="8709983" y="2704065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59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2" name="object 4472"/>
          <p:cNvSpPr txBox="1"/>
          <p:nvPr/>
        </p:nvSpPr>
        <p:spPr>
          <a:xfrm>
            <a:off x="8713019" y="2279046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60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3" name="object 4473"/>
          <p:cNvSpPr txBox="1"/>
          <p:nvPr/>
        </p:nvSpPr>
        <p:spPr>
          <a:xfrm>
            <a:off x="8962970" y="1441150"/>
            <a:ext cx="10985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61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4" name="object 4474"/>
          <p:cNvSpPr txBox="1"/>
          <p:nvPr/>
        </p:nvSpPr>
        <p:spPr>
          <a:xfrm>
            <a:off x="8048904" y="1338390"/>
            <a:ext cx="288290" cy="284480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65"/>
              </a:spcBef>
            </a:pPr>
            <a:r>
              <a:rPr sz="550" i="1" dirty="0">
                <a:latin typeface="ISOCPEUR"/>
                <a:cs typeface="ISOCPEUR"/>
              </a:rPr>
              <a:t>850</a:t>
            </a:r>
            <a:r>
              <a:rPr sz="550" i="1" spc="-35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425</a:t>
            </a:r>
            <a:endParaRPr sz="550">
              <a:latin typeface="ISOCPEUR"/>
              <a:cs typeface="ISOCPEUR"/>
            </a:endParaRPr>
          </a:p>
          <a:p>
            <a:pPr marL="1905" algn="ctr">
              <a:lnSpc>
                <a:spcPct val="100000"/>
              </a:lnSpc>
              <a:spcBef>
                <a:spcPts val="250"/>
              </a:spcBef>
            </a:pPr>
            <a:r>
              <a:rPr sz="800" i="1" spc="-25" dirty="0">
                <a:latin typeface="ISOCPEUR"/>
                <a:cs typeface="ISOCPEUR"/>
              </a:rPr>
              <a:t>63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5" name="object 4475"/>
          <p:cNvSpPr txBox="1"/>
          <p:nvPr/>
        </p:nvSpPr>
        <p:spPr>
          <a:xfrm>
            <a:off x="8172636" y="2333691"/>
            <a:ext cx="13081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64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6" name="object 4476"/>
          <p:cNvSpPr txBox="1"/>
          <p:nvPr/>
        </p:nvSpPr>
        <p:spPr>
          <a:xfrm>
            <a:off x="8172636" y="2636265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65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7" name="object 4477"/>
          <p:cNvSpPr txBox="1"/>
          <p:nvPr/>
        </p:nvSpPr>
        <p:spPr>
          <a:xfrm>
            <a:off x="8335560" y="3497435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66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8" name="object 4478"/>
          <p:cNvSpPr txBox="1"/>
          <p:nvPr/>
        </p:nvSpPr>
        <p:spPr>
          <a:xfrm>
            <a:off x="8293058" y="3712981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67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79" name="object 4479"/>
          <p:cNvSpPr txBox="1"/>
          <p:nvPr/>
        </p:nvSpPr>
        <p:spPr>
          <a:xfrm>
            <a:off x="8459019" y="3843639"/>
            <a:ext cx="373380" cy="22732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83185">
              <a:lnSpc>
                <a:spcPts val="63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930"/>
              </a:lnSpc>
              <a:tabLst>
                <a:tab pos="262255" algn="l"/>
              </a:tabLst>
            </a:pPr>
            <a:r>
              <a:rPr sz="800" i="1" spc="-25" dirty="0">
                <a:latin typeface="ISOCPEUR"/>
                <a:cs typeface="ISOCPEUR"/>
              </a:rPr>
              <a:t>69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1200" i="1" spc="-37" baseline="3472" dirty="0">
                <a:latin typeface="ISOCPEUR"/>
                <a:cs typeface="ISOCPEUR"/>
              </a:rPr>
              <a:t>70</a:t>
            </a:r>
            <a:endParaRPr sz="1200" baseline="3472">
              <a:latin typeface="ISOCPEUR"/>
              <a:cs typeface="ISOCPEUR"/>
            </a:endParaRPr>
          </a:p>
        </p:txBody>
      </p:sp>
      <p:sp>
        <p:nvSpPr>
          <p:cNvPr id="4480" name="object 4480"/>
          <p:cNvSpPr txBox="1"/>
          <p:nvPr/>
        </p:nvSpPr>
        <p:spPr>
          <a:xfrm>
            <a:off x="8294071" y="3986208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68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81" name="object 4481"/>
          <p:cNvSpPr txBox="1"/>
          <p:nvPr/>
        </p:nvSpPr>
        <p:spPr>
          <a:xfrm>
            <a:off x="8270796" y="4241219"/>
            <a:ext cx="10985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71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82" name="object 4482"/>
          <p:cNvSpPr txBox="1"/>
          <p:nvPr/>
        </p:nvSpPr>
        <p:spPr>
          <a:xfrm>
            <a:off x="8138230" y="4619689"/>
            <a:ext cx="39306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1305" algn="l"/>
              </a:tabLst>
            </a:pPr>
            <a:r>
              <a:rPr sz="800" i="1" spc="-25" dirty="0">
                <a:latin typeface="ISOCPEUR"/>
                <a:cs typeface="ISOCPEUR"/>
              </a:rPr>
              <a:t>72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73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83" name="object 4483"/>
          <p:cNvSpPr txBox="1"/>
          <p:nvPr/>
        </p:nvSpPr>
        <p:spPr>
          <a:xfrm>
            <a:off x="8136206" y="4889880"/>
            <a:ext cx="39306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1305" algn="l"/>
              </a:tabLst>
            </a:pPr>
            <a:r>
              <a:rPr sz="800" i="1" spc="-25" dirty="0">
                <a:latin typeface="ISOCPEUR"/>
                <a:cs typeface="ISOCPEUR"/>
              </a:rPr>
              <a:t>74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75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84" name="object 4484"/>
          <p:cNvSpPr txBox="1"/>
          <p:nvPr/>
        </p:nvSpPr>
        <p:spPr>
          <a:xfrm>
            <a:off x="7786072" y="3948765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77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85" name="object 4485"/>
          <p:cNvSpPr txBox="1"/>
          <p:nvPr/>
        </p:nvSpPr>
        <p:spPr>
          <a:xfrm>
            <a:off x="7803274" y="3670479"/>
            <a:ext cx="12382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79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86" name="object 4486"/>
          <p:cNvSpPr txBox="1"/>
          <p:nvPr/>
        </p:nvSpPr>
        <p:spPr>
          <a:xfrm>
            <a:off x="7904470" y="3409396"/>
            <a:ext cx="10985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81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87" name="object 4487"/>
          <p:cNvSpPr txBox="1"/>
          <p:nvPr/>
        </p:nvSpPr>
        <p:spPr>
          <a:xfrm>
            <a:off x="7563442" y="3089619"/>
            <a:ext cx="34734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dirty="0">
                <a:latin typeface="ISOCPEUR"/>
                <a:cs typeface="ISOCPEUR"/>
              </a:rPr>
              <a:t>82</a:t>
            </a:r>
            <a:r>
              <a:rPr sz="800" i="1" spc="180" dirty="0">
                <a:latin typeface="ISOCPEUR"/>
                <a:cs typeface="ISOCPEUR"/>
              </a:rPr>
              <a:t>  </a:t>
            </a:r>
            <a:r>
              <a:rPr sz="800" i="1" spc="-25" dirty="0">
                <a:latin typeface="ISOCPEUR"/>
                <a:cs typeface="ISOCPEUR"/>
              </a:rPr>
              <a:t>83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488" name="object 4488"/>
          <p:cNvSpPr txBox="1"/>
          <p:nvPr/>
        </p:nvSpPr>
        <p:spPr>
          <a:xfrm>
            <a:off x="7568502" y="2811332"/>
            <a:ext cx="33083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i="1" dirty="0">
                <a:latin typeface="ISOCPEUR"/>
                <a:cs typeface="ISOCPEUR"/>
              </a:rPr>
              <a:t>84</a:t>
            </a:r>
            <a:r>
              <a:rPr sz="800" i="1" spc="95" dirty="0">
                <a:latin typeface="ISOCPEUR"/>
                <a:cs typeface="ISOCPEUR"/>
              </a:rPr>
              <a:t>  </a:t>
            </a:r>
            <a:r>
              <a:rPr sz="1200" i="1" spc="-37" baseline="3472" dirty="0">
                <a:latin typeface="ISOCPEUR"/>
                <a:cs typeface="ISOCPEUR"/>
              </a:rPr>
              <a:t>85</a:t>
            </a:r>
            <a:endParaRPr sz="1200" baseline="3472">
              <a:latin typeface="ISOCPEUR"/>
              <a:cs typeface="ISOCPEUR"/>
            </a:endParaRPr>
          </a:p>
        </p:txBody>
      </p:sp>
      <p:grpSp>
        <p:nvGrpSpPr>
          <p:cNvPr id="4489" name="object 4489"/>
          <p:cNvGrpSpPr/>
          <p:nvPr/>
        </p:nvGrpSpPr>
        <p:grpSpPr>
          <a:xfrm>
            <a:off x="9693957" y="1844925"/>
            <a:ext cx="167640" cy="624840"/>
            <a:chOff x="9693957" y="1844925"/>
            <a:chExt cx="167640" cy="624840"/>
          </a:xfrm>
        </p:grpSpPr>
        <p:sp>
          <p:nvSpPr>
            <p:cNvPr id="4490" name="object 4490"/>
            <p:cNvSpPr/>
            <p:nvPr/>
          </p:nvSpPr>
          <p:spPr>
            <a:xfrm>
              <a:off x="9696180" y="1847148"/>
              <a:ext cx="163195" cy="620395"/>
            </a:xfrm>
            <a:custGeom>
              <a:avLst/>
              <a:gdLst/>
              <a:ahLst/>
              <a:cxnLst/>
              <a:rect l="l" t="t" r="r" b="b"/>
              <a:pathLst>
                <a:path w="163195" h="620394">
                  <a:moveTo>
                    <a:pt x="0" y="598063"/>
                  </a:moveTo>
                  <a:lnTo>
                    <a:pt x="162924" y="598063"/>
                  </a:lnTo>
                </a:path>
                <a:path w="163195" h="620394">
                  <a:moveTo>
                    <a:pt x="81968" y="22262"/>
                  </a:moveTo>
                  <a:lnTo>
                    <a:pt x="162924" y="22262"/>
                  </a:lnTo>
                </a:path>
                <a:path w="163195" h="620394">
                  <a:moveTo>
                    <a:pt x="140661" y="620326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9813566" y="242294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9813566" y="24229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9813566" y="18471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9813566" y="18471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95" name="object 4495"/>
          <p:cNvSpPr txBox="1"/>
          <p:nvPr/>
        </p:nvSpPr>
        <p:spPr>
          <a:xfrm>
            <a:off x="9758207" y="2073496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2555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496" name="object 4496"/>
          <p:cNvGrpSpPr/>
          <p:nvPr/>
        </p:nvGrpSpPr>
        <p:grpSpPr>
          <a:xfrm>
            <a:off x="10975286" y="2387530"/>
            <a:ext cx="46990" cy="92710"/>
            <a:chOff x="10975286" y="2387530"/>
            <a:chExt cx="46990" cy="92710"/>
          </a:xfrm>
        </p:grpSpPr>
        <p:sp>
          <p:nvSpPr>
            <p:cNvPr id="4497" name="object 4497"/>
            <p:cNvSpPr/>
            <p:nvPr/>
          </p:nvSpPr>
          <p:spPr>
            <a:xfrm>
              <a:off x="11005645" y="2409793"/>
              <a:ext cx="14604" cy="67945"/>
            </a:xfrm>
            <a:custGeom>
              <a:avLst/>
              <a:gdLst/>
              <a:ahLst/>
              <a:cxnLst/>
              <a:rect l="l" t="t" r="r" b="b"/>
              <a:pathLst>
                <a:path w="14604" h="67944">
                  <a:moveTo>
                    <a:pt x="0" y="0"/>
                  </a:moveTo>
                  <a:lnTo>
                    <a:pt x="14167" y="0"/>
                  </a:lnTo>
                </a:path>
                <a:path w="14604" h="67944">
                  <a:moveTo>
                    <a:pt x="3035" y="67800"/>
                  </a:moveTo>
                  <a:lnTo>
                    <a:pt x="14167" y="6780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0975286" y="23875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99" name="object 4499"/>
          <p:cNvSpPr txBox="1"/>
          <p:nvPr/>
        </p:nvSpPr>
        <p:spPr>
          <a:xfrm>
            <a:off x="10921951" y="2374830"/>
            <a:ext cx="95885" cy="1568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300</a:t>
            </a:r>
            <a:r>
              <a:rPr sz="5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500" name="object 4500"/>
          <p:cNvGrpSpPr/>
          <p:nvPr/>
        </p:nvGrpSpPr>
        <p:grpSpPr>
          <a:xfrm>
            <a:off x="9739496" y="2387530"/>
            <a:ext cx="1280795" cy="467995"/>
            <a:chOff x="9739496" y="2387530"/>
            <a:chExt cx="1280795" cy="467995"/>
          </a:xfrm>
        </p:grpSpPr>
        <p:sp>
          <p:nvSpPr>
            <p:cNvPr id="4501" name="object 4501"/>
            <p:cNvSpPr/>
            <p:nvPr/>
          </p:nvSpPr>
          <p:spPr>
            <a:xfrm>
              <a:off x="10975287" y="23875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0975287" y="245533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0975287" y="24553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9741718" y="2766000"/>
              <a:ext cx="553085" cy="87630"/>
            </a:xfrm>
            <a:custGeom>
              <a:avLst/>
              <a:gdLst/>
              <a:ahLst/>
              <a:cxnLst/>
              <a:rect l="l" t="t" r="r" b="b"/>
              <a:pathLst>
                <a:path w="553084" h="87630">
                  <a:moveTo>
                    <a:pt x="22262" y="0"/>
                  </a:moveTo>
                  <a:lnTo>
                    <a:pt x="22262" y="87027"/>
                  </a:lnTo>
                </a:path>
                <a:path w="553084" h="87630">
                  <a:moveTo>
                    <a:pt x="529250" y="5059"/>
                  </a:moveTo>
                  <a:lnTo>
                    <a:pt x="529250" y="87027"/>
                  </a:lnTo>
                </a:path>
                <a:path w="553084" h="87630">
                  <a:moveTo>
                    <a:pt x="0" y="64764"/>
                  </a:moveTo>
                  <a:lnTo>
                    <a:pt x="552525" y="6476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9741718" y="28085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9741718" y="28085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0248705" y="280850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0248706" y="280850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5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09" name="object 4509"/>
          <p:cNvSpPr txBox="1"/>
          <p:nvPr/>
        </p:nvSpPr>
        <p:spPr>
          <a:xfrm>
            <a:off x="9931134" y="2734540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2250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510" name="object 4510"/>
          <p:cNvGrpSpPr/>
          <p:nvPr/>
        </p:nvGrpSpPr>
        <p:grpSpPr>
          <a:xfrm>
            <a:off x="10877941" y="2498646"/>
            <a:ext cx="387350" cy="88900"/>
            <a:chOff x="10877941" y="2498646"/>
            <a:chExt cx="387350" cy="88900"/>
          </a:xfrm>
        </p:grpSpPr>
        <p:sp>
          <p:nvSpPr>
            <p:cNvPr id="4511" name="object 4511"/>
            <p:cNvSpPr/>
            <p:nvPr/>
          </p:nvSpPr>
          <p:spPr>
            <a:xfrm>
              <a:off x="10880163" y="2500868"/>
              <a:ext cx="382905" cy="84455"/>
            </a:xfrm>
            <a:custGeom>
              <a:avLst/>
              <a:gdLst/>
              <a:ahLst/>
              <a:cxnLst/>
              <a:rect l="l" t="t" r="r" b="b"/>
              <a:pathLst>
                <a:path w="382904" h="84455">
                  <a:moveTo>
                    <a:pt x="22262" y="0"/>
                  </a:moveTo>
                  <a:lnTo>
                    <a:pt x="22262" y="83991"/>
                  </a:lnTo>
                </a:path>
                <a:path w="382904" h="84455">
                  <a:moveTo>
                    <a:pt x="360254" y="27322"/>
                  </a:moveTo>
                  <a:lnTo>
                    <a:pt x="360254" y="83991"/>
                  </a:lnTo>
                </a:path>
                <a:path w="382904" h="84455">
                  <a:moveTo>
                    <a:pt x="0" y="61729"/>
                  </a:moveTo>
                  <a:lnTo>
                    <a:pt x="382517" y="6172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0880163" y="254033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0880163" y="25403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1218155" y="254033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1218155" y="25403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16" name="object 4516"/>
          <p:cNvSpPr txBox="1"/>
          <p:nvPr/>
        </p:nvSpPr>
        <p:spPr>
          <a:xfrm>
            <a:off x="10902426" y="2466374"/>
            <a:ext cx="33718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99695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517" name="object 4517"/>
          <p:cNvGrpSpPr/>
          <p:nvPr/>
        </p:nvGrpSpPr>
        <p:grpSpPr>
          <a:xfrm>
            <a:off x="11252363" y="4353553"/>
            <a:ext cx="149225" cy="425450"/>
            <a:chOff x="11252363" y="4353553"/>
            <a:chExt cx="149225" cy="425450"/>
          </a:xfrm>
        </p:grpSpPr>
        <p:sp>
          <p:nvSpPr>
            <p:cNvPr id="4518" name="object 4518"/>
            <p:cNvSpPr/>
            <p:nvPr/>
          </p:nvSpPr>
          <p:spPr>
            <a:xfrm>
              <a:off x="11254586" y="4355775"/>
              <a:ext cx="144780" cy="421005"/>
            </a:xfrm>
            <a:custGeom>
              <a:avLst/>
              <a:gdLst/>
              <a:ahLst/>
              <a:cxnLst/>
              <a:rect l="l" t="t" r="r" b="b"/>
              <a:pathLst>
                <a:path w="144779" h="421004">
                  <a:moveTo>
                    <a:pt x="33394" y="22262"/>
                  </a:moveTo>
                  <a:lnTo>
                    <a:pt x="144709" y="22262"/>
                  </a:lnTo>
                </a:path>
                <a:path w="144779" h="421004">
                  <a:moveTo>
                    <a:pt x="0" y="397696"/>
                  </a:moveTo>
                  <a:lnTo>
                    <a:pt x="144709" y="397696"/>
                  </a:lnTo>
                </a:path>
                <a:path w="144779" h="421004">
                  <a:moveTo>
                    <a:pt x="121434" y="0"/>
                  </a:moveTo>
                  <a:lnTo>
                    <a:pt x="121434" y="4209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1353756" y="4355776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1353757" y="435577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720" h="45720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1353756" y="473121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1353757" y="473120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23" name="object 4523"/>
          <p:cNvSpPr txBox="1"/>
          <p:nvPr/>
        </p:nvSpPr>
        <p:spPr>
          <a:xfrm>
            <a:off x="11298397" y="4486898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1665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524" name="object 4524"/>
          <p:cNvSpPr/>
          <p:nvPr/>
        </p:nvSpPr>
        <p:spPr>
          <a:xfrm>
            <a:off x="12077302" y="5046938"/>
            <a:ext cx="95250" cy="90170"/>
          </a:xfrm>
          <a:custGeom>
            <a:avLst/>
            <a:gdLst/>
            <a:ahLst/>
            <a:cxnLst/>
            <a:rect l="l" t="t" r="r" b="b"/>
            <a:pathLst>
              <a:path w="95250" h="90170">
                <a:moveTo>
                  <a:pt x="0" y="22262"/>
                </a:moveTo>
                <a:lnTo>
                  <a:pt x="95123" y="22262"/>
                </a:lnTo>
              </a:path>
              <a:path w="95250" h="90170">
                <a:moveTo>
                  <a:pt x="67800" y="67800"/>
                </a:moveTo>
                <a:lnTo>
                  <a:pt x="49585" y="67800"/>
                </a:lnTo>
              </a:path>
              <a:path w="95250" h="90170">
                <a:moveTo>
                  <a:pt x="72860" y="0"/>
                </a:moveTo>
                <a:lnTo>
                  <a:pt x="72860" y="9006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object 4525"/>
          <p:cNvSpPr txBox="1"/>
          <p:nvPr/>
        </p:nvSpPr>
        <p:spPr>
          <a:xfrm>
            <a:off x="12081647" y="5045733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526" name="object 4526"/>
          <p:cNvGrpSpPr/>
          <p:nvPr/>
        </p:nvGrpSpPr>
        <p:grpSpPr>
          <a:xfrm>
            <a:off x="12126887" y="1810519"/>
            <a:ext cx="718820" cy="3326765"/>
            <a:chOff x="12126887" y="1810519"/>
            <a:chExt cx="718820" cy="3326765"/>
          </a:xfrm>
        </p:grpSpPr>
        <p:sp>
          <p:nvSpPr>
            <p:cNvPr id="4527" name="object 4527"/>
            <p:cNvSpPr/>
            <p:nvPr/>
          </p:nvSpPr>
          <p:spPr>
            <a:xfrm>
              <a:off x="12126887" y="504693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2126888" y="504693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2126887" y="509146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2126888" y="509146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720">
                  <a:moveTo>
                    <a:pt x="0" y="5059"/>
                  </a:moveTo>
                  <a:lnTo>
                    <a:pt x="45537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12617684" y="1812741"/>
              <a:ext cx="226060" cy="197485"/>
            </a:xfrm>
            <a:custGeom>
              <a:avLst/>
              <a:gdLst/>
              <a:ahLst/>
              <a:cxnLst/>
              <a:rect l="l" t="t" r="r" b="b"/>
              <a:pathLst>
                <a:path w="226059" h="197485">
                  <a:moveTo>
                    <a:pt x="0" y="56669"/>
                  </a:moveTo>
                  <a:lnTo>
                    <a:pt x="175067" y="56669"/>
                  </a:lnTo>
                </a:path>
                <a:path w="226059" h="197485">
                  <a:moveTo>
                    <a:pt x="8095" y="22262"/>
                  </a:moveTo>
                  <a:lnTo>
                    <a:pt x="175067" y="22262"/>
                  </a:lnTo>
                </a:path>
                <a:path w="226059" h="197485">
                  <a:moveTo>
                    <a:pt x="152804" y="78932"/>
                  </a:moveTo>
                  <a:lnTo>
                    <a:pt x="152804" y="0"/>
                  </a:lnTo>
                </a:path>
                <a:path w="226059" h="197485">
                  <a:moveTo>
                    <a:pt x="152804" y="39466"/>
                  </a:moveTo>
                  <a:lnTo>
                    <a:pt x="225665" y="86015"/>
                  </a:lnTo>
                  <a:lnTo>
                    <a:pt x="225665" y="1973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32" name="object 4532"/>
          <p:cNvSpPr txBox="1"/>
          <p:nvPr/>
        </p:nvSpPr>
        <p:spPr>
          <a:xfrm>
            <a:off x="12692866" y="1890366"/>
            <a:ext cx="168275" cy="1797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90"/>
              </a:lnSpc>
            </a:pPr>
            <a:r>
              <a:rPr sz="550" i="1" spc="-20" dirty="0">
                <a:latin typeface="ISOCPEUR"/>
                <a:cs typeface="ISOCPEUR"/>
              </a:rPr>
              <a:t>1050</a:t>
            </a:r>
            <a:endParaRPr sz="550">
              <a:latin typeface="ISOCPEUR"/>
              <a:cs typeface="ISOCPEUR"/>
            </a:endParaRPr>
          </a:p>
          <a:p>
            <a:pPr marL="62230">
              <a:lnSpc>
                <a:spcPts val="615"/>
              </a:lnSpc>
            </a:pPr>
            <a:r>
              <a:rPr sz="550" i="1" spc="-25" dirty="0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533" name="object 4533"/>
          <p:cNvGrpSpPr/>
          <p:nvPr/>
        </p:nvGrpSpPr>
        <p:grpSpPr>
          <a:xfrm>
            <a:off x="9576572" y="1439133"/>
            <a:ext cx="3216275" cy="452755"/>
            <a:chOff x="9576572" y="1439133"/>
            <a:chExt cx="3216275" cy="452755"/>
          </a:xfrm>
        </p:grpSpPr>
        <p:sp>
          <p:nvSpPr>
            <p:cNvPr id="4534" name="object 4534"/>
            <p:cNvSpPr/>
            <p:nvPr/>
          </p:nvSpPr>
          <p:spPr>
            <a:xfrm>
              <a:off x="12748225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12748226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12748225" y="181274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0" y="4047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719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2748226" y="181274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19">
                  <a:moveTo>
                    <a:pt x="40478" y="45537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5537"/>
                  </a:lnTo>
                  <a:close/>
                </a:path>
                <a:path w="45084" h="45719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9578794" y="1441355"/>
              <a:ext cx="112395" cy="22860"/>
            </a:xfrm>
            <a:custGeom>
              <a:avLst/>
              <a:gdLst/>
              <a:ahLst/>
              <a:cxnLst/>
              <a:rect l="l" t="t" r="r" b="b"/>
              <a:pathLst>
                <a:path w="112395" h="22859">
                  <a:moveTo>
                    <a:pt x="22262" y="21250"/>
                  </a:moveTo>
                  <a:lnTo>
                    <a:pt x="22262" y="0"/>
                  </a:lnTo>
                </a:path>
                <a:path w="112395" h="22859">
                  <a:moveTo>
                    <a:pt x="90063" y="19227"/>
                  </a:moveTo>
                  <a:lnTo>
                    <a:pt x="90063" y="0"/>
                  </a:lnTo>
                </a:path>
                <a:path w="112395" h="22859">
                  <a:moveTo>
                    <a:pt x="0" y="22262"/>
                  </a:moveTo>
                  <a:lnTo>
                    <a:pt x="112326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39" name="object 4539"/>
          <p:cNvSpPr txBox="1"/>
          <p:nvPr/>
        </p:nvSpPr>
        <p:spPr>
          <a:xfrm>
            <a:off x="9525341" y="1367394"/>
            <a:ext cx="262890" cy="22352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615"/>
              </a:lnSpc>
              <a:spcBef>
                <a:spcPts val="120"/>
              </a:spcBef>
            </a:pPr>
            <a:r>
              <a:rPr sz="550" i="1" spc="-10" dirty="0">
                <a:latin typeface="ISOCPEUR"/>
                <a:cs typeface="ISOCPEUR"/>
              </a:rPr>
              <a:t>300425</a:t>
            </a:r>
            <a:endParaRPr sz="550">
              <a:latin typeface="ISOCPEUR"/>
              <a:cs typeface="ISOCPEUR"/>
            </a:endParaRPr>
          </a:p>
          <a:p>
            <a:pPr marL="52069">
              <a:lnSpc>
                <a:spcPts val="915"/>
              </a:lnSpc>
            </a:pPr>
            <a:r>
              <a:rPr sz="800" i="1" spc="-25" dirty="0">
                <a:latin typeface="ISOCPEUR"/>
                <a:cs typeface="ISOCPEUR"/>
              </a:rPr>
              <a:t>43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4540" name="object 4540"/>
          <p:cNvGrpSpPr/>
          <p:nvPr/>
        </p:nvGrpSpPr>
        <p:grpSpPr>
          <a:xfrm>
            <a:off x="8689090" y="1429013"/>
            <a:ext cx="1002030" cy="60325"/>
            <a:chOff x="8689090" y="1429013"/>
            <a:chExt cx="1002030" cy="60325"/>
          </a:xfrm>
        </p:grpSpPr>
        <p:sp>
          <p:nvSpPr>
            <p:cNvPr id="4541" name="object 4541"/>
            <p:cNvSpPr/>
            <p:nvPr/>
          </p:nvSpPr>
          <p:spPr>
            <a:xfrm>
              <a:off x="9578794" y="144135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9578794" y="14413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9645582" y="144135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1490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1490" y="0"/>
                  </a:lnTo>
                  <a:close/>
                </a:path>
                <a:path w="45720" h="45084">
                  <a:moveTo>
                    <a:pt x="41490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9645583" y="144135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1490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1490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8691313" y="1431236"/>
              <a:ext cx="115570" cy="55880"/>
            </a:xfrm>
            <a:custGeom>
              <a:avLst/>
              <a:gdLst/>
              <a:ahLst/>
              <a:cxnLst/>
              <a:rect l="l" t="t" r="r" b="b"/>
              <a:pathLst>
                <a:path w="115570" h="55880">
                  <a:moveTo>
                    <a:pt x="22262" y="27322"/>
                  </a:moveTo>
                  <a:lnTo>
                    <a:pt x="22262" y="10119"/>
                  </a:lnTo>
                </a:path>
                <a:path w="115570" h="55880">
                  <a:moveTo>
                    <a:pt x="93099" y="0"/>
                  </a:moveTo>
                  <a:lnTo>
                    <a:pt x="93099" y="55657"/>
                  </a:lnTo>
                </a:path>
                <a:path w="115570" h="55880">
                  <a:moveTo>
                    <a:pt x="0" y="32382"/>
                  </a:moveTo>
                  <a:lnTo>
                    <a:pt x="115362" y="323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46" name="object 4546"/>
          <p:cNvSpPr txBox="1"/>
          <p:nvPr/>
        </p:nvSpPr>
        <p:spPr>
          <a:xfrm>
            <a:off x="8423326" y="1369418"/>
            <a:ext cx="529590" cy="2165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585"/>
              </a:lnSpc>
              <a:spcBef>
                <a:spcPts val="120"/>
              </a:spcBef>
            </a:pPr>
            <a:r>
              <a:rPr sz="825" i="1" baseline="5050" dirty="0">
                <a:latin typeface="ISOCPEUR"/>
                <a:cs typeface="ISOCPEUR"/>
              </a:rPr>
              <a:t>1795</a:t>
            </a:r>
            <a:r>
              <a:rPr sz="825" i="1" spc="532" baseline="505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310</a:t>
            </a:r>
            <a:r>
              <a:rPr sz="550" i="1" spc="27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890</a:t>
            </a:r>
            <a:endParaRPr sz="550">
              <a:latin typeface="ISOCPEUR"/>
              <a:cs typeface="ISOCPEUR"/>
            </a:endParaRPr>
          </a:p>
          <a:p>
            <a:pPr marL="174625">
              <a:lnSpc>
                <a:spcPts val="885"/>
              </a:lnSpc>
            </a:pPr>
            <a:r>
              <a:rPr sz="800" i="1" spc="-25" dirty="0">
                <a:latin typeface="ISOCPEUR"/>
                <a:cs typeface="ISOCPEUR"/>
              </a:rPr>
              <a:t>62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4547" name="object 4547"/>
          <p:cNvGrpSpPr/>
          <p:nvPr/>
        </p:nvGrpSpPr>
        <p:grpSpPr>
          <a:xfrm>
            <a:off x="6618637" y="1438121"/>
            <a:ext cx="2188210" cy="149225"/>
            <a:chOff x="6618637" y="1438121"/>
            <a:chExt cx="2188210" cy="149225"/>
          </a:xfrm>
        </p:grpSpPr>
        <p:sp>
          <p:nvSpPr>
            <p:cNvPr id="4548" name="object 4548"/>
            <p:cNvSpPr/>
            <p:nvPr/>
          </p:nvSpPr>
          <p:spPr>
            <a:xfrm>
              <a:off x="8691312" y="144135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8691312" y="14413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8761137" y="144135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4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8761137" y="144135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4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4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6620860" y="1440343"/>
              <a:ext cx="114935" cy="144780"/>
            </a:xfrm>
            <a:custGeom>
              <a:avLst/>
              <a:gdLst/>
              <a:ahLst/>
              <a:cxnLst/>
              <a:rect l="l" t="t" r="r" b="b"/>
              <a:pathLst>
                <a:path w="114934" h="144780">
                  <a:moveTo>
                    <a:pt x="22262" y="144709"/>
                  </a:moveTo>
                  <a:lnTo>
                    <a:pt x="22262" y="0"/>
                  </a:lnTo>
                </a:path>
                <a:path w="114934" h="144780">
                  <a:moveTo>
                    <a:pt x="92087" y="110302"/>
                  </a:moveTo>
                  <a:lnTo>
                    <a:pt x="92087" y="0"/>
                  </a:lnTo>
                </a:path>
                <a:path w="114934" h="144780">
                  <a:moveTo>
                    <a:pt x="0" y="22262"/>
                  </a:moveTo>
                  <a:lnTo>
                    <a:pt x="11435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53" name="object 4553"/>
          <p:cNvSpPr txBox="1"/>
          <p:nvPr/>
        </p:nvSpPr>
        <p:spPr>
          <a:xfrm>
            <a:off x="6419937" y="1372454"/>
            <a:ext cx="567055" cy="3746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64769">
              <a:lnSpc>
                <a:spcPts val="615"/>
              </a:lnSpc>
              <a:spcBef>
                <a:spcPts val="120"/>
              </a:spcBef>
            </a:pPr>
            <a:r>
              <a:rPr sz="825" i="1" baseline="5050" dirty="0">
                <a:latin typeface="ISOCPEUR"/>
                <a:cs typeface="ISOCPEUR"/>
              </a:rPr>
              <a:t>890</a:t>
            </a:r>
            <a:r>
              <a:rPr sz="825" i="1" spc="270" baseline="505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310</a:t>
            </a:r>
            <a:r>
              <a:rPr sz="550" i="1" spc="350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1795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915"/>
              </a:lnSpc>
              <a:tabLst>
                <a:tab pos="236854" algn="l"/>
              </a:tabLst>
            </a:pPr>
            <a:r>
              <a:rPr sz="800" i="1" spc="-25" dirty="0">
                <a:latin typeface="ISOCPEUR"/>
                <a:cs typeface="ISOCPEUR"/>
              </a:rPr>
              <a:t>91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90</a:t>
            </a:r>
            <a:endParaRPr sz="800">
              <a:latin typeface="ISOCPEUR"/>
              <a:cs typeface="ISOCPEUR"/>
            </a:endParaRPr>
          </a:p>
          <a:p>
            <a:pPr marL="88265">
              <a:lnSpc>
                <a:spcPct val="100000"/>
              </a:lnSpc>
              <a:spcBef>
                <a:spcPts val="530"/>
              </a:spcBef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554" name="object 4554"/>
          <p:cNvGrpSpPr/>
          <p:nvPr/>
        </p:nvGrpSpPr>
        <p:grpSpPr>
          <a:xfrm>
            <a:off x="4161620" y="1440343"/>
            <a:ext cx="2573655" cy="897890"/>
            <a:chOff x="4161620" y="1440343"/>
            <a:chExt cx="2573655" cy="897890"/>
          </a:xfrm>
        </p:grpSpPr>
        <p:sp>
          <p:nvSpPr>
            <p:cNvPr id="4555" name="object 4555"/>
            <p:cNvSpPr/>
            <p:nvPr/>
          </p:nvSpPr>
          <p:spPr>
            <a:xfrm>
              <a:off x="6620860" y="14403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6620860" y="14403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6690684" y="14403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4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6690685" y="14403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4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4163842" y="2279251"/>
              <a:ext cx="383540" cy="57150"/>
            </a:xfrm>
            <a:custGeom>
              <a:avLst/>
              <a:gdLst/>
              <a:ahLst/>
              <a:cxnLst/>
              <a:rect l="l" t="t" r="r" b="b"/>
              <a:pathLst>
                <a:path w="383539" h="57150">
                  <a:moveTo>
                    <a:pt x="22262" y="0"/>
                  </a:moveTo>
                  <a:lnTo>
                    <a:pt x="22262" y="56669"/>
                  </a:lnTo>
                </a:path>
                <a:path w="383539" h="57150">
                  <a:moveTo>
                    <a:pt x="361266" y="33394"/>
                  </a:moveTo>
                  <a:lnTo>
                    <a:pt x="361266" y="11131"/>
                  </a:lnTo>
                </a:path>
                <a:path w="383539" h="57150">
                  <a:moveTo>
                    <a:pt x="0" y="34406"/>
                  </a:moveTo>
                  <a:lnTo>
                    <a:pt x="383529" y="3440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60" name="object 4560"/>
          <p:cNvSpPr txBox="1"/>
          <p:nvPr/>
        </p:nvSpPr>
        <p:spPr>
          <a:xfrm>
            <a:off x="4276350" y="2219457"/>
            <a:ext cx="330200" cy="2139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58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  <a:p>
            <a:pPr marL="183515">
              <a:lnSpc>
                <a:spcPts val="880"/>
              </a:lnSpc>
            </a:pPr>
            <a:r>
              <a:rPr sz="800" i="1" spc="-25" dirty="0">
                <a:latin typeface="ISOCPEUR"/>
                <a:cs typeface="ISOCPEUR"/>
              </a:rPr>
              <a:t>136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4561" name="object 4561"/>
          <p:cNvGrpSpPr/>
          <p:nvPr/>
        </p:nvGrpSpPr>
        <p:grpSpPr>
          <a:xfrm>
            <a:off x="3643500" y="2290382"/>
            <a:ext cx="904240" cy="435609"/>
            <a:chOff x="3643500" y="2290382"/>
            <a:chExt cx="904240" cy="435609"/>
          </a:xfrm>
        </p:grpSpPr>
        <p:sp>
          <p:nvSpPr>
            <p:cNvPr id="4562" name="object 4562"/>
            <p:cNvSpPr/>
            <p:nvPr/>
          </p:nvSpPr>
          <p:spPr>
            <a:xfrm>
              <a:off x="4163842" y="229038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19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4163842" y="229038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5537" y="5059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19">
                  <a:moveTo>
                    <a:pt x="40478" y="0"/>
                  </a:moveTo>
                  <a:lnTo>
                    <a:pt x="5059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4501834" y="229038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19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4501834" y="229038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40478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719">
                  <a:moveTo>
                    <a:pt x="5059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3645723" y="2659745"/>
              <a:ext cx="563880" cy="64135"/>
            </a:xfrm>
            <a:custGeom>
              <a:avLst/>
              <a:gdLst/>
              <a:ahLst/>
              <a:cxnLst/>
              <a:rect l="l" t="t" r="r" b="b"/>
              <a:pathLst>
                <a:path w="563879" h="64135">
                  <a:moveTo>
                    <a:pt x="22262" y="21250"/>
                  </a:moveTo>
                  <a:lnTo>
                    <a:pt x="22262" y="44525"/>
                  </a:lnTo>
                </a:path>
                <a:path w="563879" h="64135">
                  <a:moveTo>
                    <a:pt x="540382" y="63752"/>
                  </a:moveTo>
                  <a:lnTo>
                    <a:pt x="540382" y="0"/>
                  </a:lnTo>
                </a:path>
                <a:path w="563879" h="64135">
                  <a:moveTo>
                    <a:pt x="0" y="22262"/>
                  </a:moveTo>
                  <a:lnTo>
                    <a:pt x="563656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67" name="object 4567"/>
          <p:cNvSpPr txBox="1"/>
          <p:nvPr/>
        </p:nvSpPr>
        <p:spPr>
          <a:xfrm>
            <a:off x="3847282" y="2569592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568" name="object 4568"/>
          <p:cNvGrpSpPr/>
          <p:nvPr/>
        </p:nvGrpSpPr>
        <p:grpSpPr>
          <a:xfrm>
            <a:off x="3600999" y="2659745"/>
            <a:ext cx="608965" cy="991235"/>
            <a:chOff x="3600999" y="2659745"/>
            <a:chExt cx="608965" cy="991235"/>
          </a:xfrm>
        </p:grpSpPr>
        <p:sp>
          <p:nvSpPr>
            <p:cNvPr id="4569" name="object 4569"/>
            <p:cNvSpPr/>
            <p:nvPr/>
          </p:nvSpPr>
          <p:spPr>
            <a:xfrm>
              <a:off x="3645723" y="265974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3645723" y="265974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4163842" y="265974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4163842" y="265974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5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3603221" y="3530023"/>
              <a:ext cx="107314" cy="118745"/>
            </a:xfrm>
            <a:custGeom>
              <a:avLst/>
              <a:gdLst/>
              <a:ahLst/>
              <a:cxnLst/>
              <a:rect l="l" t="t" r="r" b="b"/>
              <a:pathLst>
                <a:path w="107314" h="118745">
                  <a:moveTo>
                    <a:pt x="90063" y="96135"/>
                  </a:moveTo>
                  <a:lnTo>
                    <a:pt x="61729" y="96135"/>
                  </a:lnTo>
                </a:path>
                <a:path w="107314" h="118745">
                  <a:moveTo>
                    <a:pt x="0" y="22262"/>
                  </a:moveTo>
                  <a:lnTo>
                    <a:pt x="107266" y="22262"/>
                  </a:lnTo>
                </a:path>
                <a:path w="107314" h="118745">
                  <a:moveTo>
                    <a:pt x="85003" y="118398"/>
                  </a:moveTo>
                  <a:lnTo>
                    <a:pt x="850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74" name="object 4574"/>
          <p:cNvSpPr txBox="1"/>
          <p:nvPr/>
        </p:nvSpPr>
        <p:spPr>
          <a:xfrm>
            <a:off x="3605543" y="3491376"/>
            <a:ext cx="99695" cy="30416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550" i="1" dirty="0">
                <a:latin typeface="ISOCPEUR"/>
                <a:cs typeface="ISOCPEUR"/>
              </a:rPr>
              <a:t>875</a:t>
            </a:r>
            <a:r>
              <a:rPr sz="550" i="1" spc="130" dirty="0">
                <a:latin typeface="ISOCPEUR"/>
                <a:cs typeface="ISOCPEUR"/>
              </a:rPr>
              <a:t> </a:t>
            </a:r>
            <a:r>
              <a:rPr sz="825" i="1" spc="-37" baseline="5050" dirty="0">
                <a:latin typeface="ISOCPEUR"/>
                <a:cs typeface="ISOCPEUR"/>
              </a:rPr>
              <a:t>325</a:t>
            </a:r>
            <a:endParaRPr sz="825" baseline="5050">
              <a:latin typeface="ISOCPEUR"/>
              <a:cs typeface="ISOCPEUR"/>
            </a:endParaRPr>
          </a:p>
        </p:txBody>
      </p:sp>
      <p:grpSp>
        <p:nvGrpSpPr>
          <p:cNvPr id="4575" name="object 4575"/>
          <p:cNvGrpSpPr/>
          <p:nvPr/>
        </p:nvGrpSpPr>
        <p:grpSpPr>
          <a:xfrm>
            <a:off x="1823000" y="3028908"/>
            <a:ext cx="1887855" cy="619760"/>
            <a:chOff x="1823000" y="3028908"/>
            <a:chExt cx="1887855" cy="619760"/>
          </a:xfrm>
        </p:grpSpPr>
        <p:sp>
          <p:nvSpPr>
            <p:cNvPr id="4576" name="object 4576"/>
            <p:cNvSpPr/>
            <p:nvPr/>
          </p:nvSpPr>
          <p:spPr>
            <a:xfrm>
              <a:off x="3664950" y="360389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3664950" y="360389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3664950" y="35300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3664950" y="353002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825222" y="3031131"/>
              <a:ext cx="563245" cy="64769"/>
            </a:xfrm>
            <a:custGeom>
              <a:avLst/>
              <a:gdLst/>
              <a:ahLst/>
              <a:cxnLst/>
              <a:rect l="l" t="t" r="r" b="b"/>
              <a:pathLst>
                <a:path w="563244" h="64769">
                  <a:moveTo>
                    <a:pt x="22262" y="22262"/>
                  </a:moveTo>
                  <a:lnTo>
                    <a:pt x="22262" y="45537"/>
                  </a:lnTo>
                </a:path>
                <a:path w="563244" h="64769">
                  <a:moveTo>
                    <a:pt x="540382" y="64764"/>
                  </a:moveTo>
                  <a:lnTo>
                    <a:pt x="540382" y="0"/>
                  </a:lnTo>
                </a:path>
                <a:path w="563244" h="64769">
                  <a:moveTo>
                    <a:pt x="0" y="23274"/>
                  </a:moveTo>
                  <a:lnTo>
                    <a:pt x="562644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81" name="object 4581"/>
          <p:cNvSpPr txBox="1"/>
          <p:nvPr/>
        </p:nvSpPr>
        <p:spPr>
          <a:xfrm>
            <a:off x="2021448" y="2941990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2300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582" name="object 4582"/>
          <p:cNvGrpSpPr/>
          <p:nvPr/>
        </p:nvGrpSpPr>
        <p:grpSpPr>
          <a:xfrm>
            <a:off x="1825222" y="3032143"/>
            <a:ext cx="10070465" cy="9592945"/>
            <a:chOff x="1825222" y="3032143"/>
            <a:chExt cx="10070465" cy="9592945"/>
          </a:xfrm>
        </p:grpSpPr>
        <p:sp>
          <p:nvSpPr>
            <p:cNvPr id="4583" name="object 4583"/>
            <p:cNvSpPr/>
            <p:nvPr/>
          </p:nvSpPr>
          <p:spPr>
            <a:xfrm>
              <a:off x="1825222" y="30321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825222" y="30321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2343341" y="30321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2343342" y="30321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87" name="object 4587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666956" y="12396235"/>
              <a:ext cx="228701" cy="228701"/>
            </a:xfrm>
            <a:prstGeom prst="rect">
              <a:avLst/>
            </a:prstGeom>
          </p:spPr>
        </p:pic>
        <p:sp>
          <p:nvSpPr>
            <p:cNvPr id="4588" name="object 4588"/>
            <p:cNvSpPr/>
            <p:nvPr/>
          </p:nvSpPr>
          <p:spPr>
            <a:xfrm>
              <a:off x="8453504" y="4132134"/>
              <a:ext cx="316230" cy="125095"/>
            </a:xfrm>
            <a:custGeom>
              <a:avLst/>
              <a:gdLst/>
              <a:ahLst/>
              <a:cxnLst/>
              <a:rect l="l" t="t" r="r" b="b"/>
              <a:pathLst>
                <a:path w="316229" h="125095">
                  <a:moveTo>
                    <a:pt x="23274" y="0"/>
                  </a:moveTo>
                  <a:lnTo>
                    <a:pt x="23274" y="124470"/>
                  </a:lnTo>
                </a:path>
                <a:path w="316229" h="125095">
                  <a:moveTo>
                    <a:pt x="293465" y="0"/>
                  </a:moveTo>
                  <a:lnTo>
                    <a:pt x="293465" y="124470"/>
                  </a:lnTo>
                </a:path>
                <a:path w="316229" h="125095">
                  <a:moveTo>
                    <a:pt x="0" y="101195"/>
                  </a:moveTo>
                  <a:lnTo>
                    <a:pt x="315728" y="1011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8453504" y="421106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8453504" y="421106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8724707" y="42110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8724707" y="42110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8724707" y="4188803"/>
              <a:ext cx="82550" cy="67945"/>
            </a:xfrm>
            <a:custGeom>
              <a:avLst/>
              <a:gdLst/>
              <a:ahLst/>
              <a:cxnLst/>
              <a:rect l="l" t="t" r="r" b="b"/>
              <a:pathLst>
                <a:path w="82550" h="67945">
                  <a:moveTo>
                    <a:pt x="22262" y="0"/>
                  </a:moveTo>
                  <a:lnTo>
                    <a:pt x="22262" y="67800"/>
                  </a:lnTo>
                </a:path>
                <a:path w="82550" h="67945">
                  <a:moveTo>
                    <a:pt x="59705" y="6071"/>
                  </a:moveTo>
                  <a:lnTo>
                    <a:pt x="59705" y="67800"/>
                  </a:lnTo>
                </a:path>
                <a:path w="82550" h="67945">
                  <a:moveTo>
                    <a:pt x="0" y="45537"/>
                  </a:moveTo>
                  <a:lnTo>
                    <a:pt x="81968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94" name="object 4594"/>
          <p:cNvSpPr txBox="1"/>
          <p:nvPr/>
        </p:nvSpPr>
        <p:spPr>
          <a:xfrm>
            <a:off x="8320107" y="4141153"/>
            <a:ext cx="573405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25" i="1" baseline="5050" dirty="0">
                <a:latin typeface="ISOCPEUR"/>
                <a:cs typeface="ISOCPEUR"/>
              </a:rPr>
              <a:t>740</a:t>
            </a:r>
            <a:r>
              <a:rPr sz="825" i="1" spc="675" baseline="5050" dirty="0">
                <a:latin typeface="ISOCPEUR"/>
                <a:cs typeface="ISOCPEUR"/>
              </a:rPr>
              <a:t> </a:t>
            </a:r>
            <a:r>
              <a:rPr sz="825" i="1" baseline="5050" dirty="0">
                <a:latin typeface="ISOCPEUR"/>
                <a:cs typeface="ISOCPEUR"/>
              </a:rPr>
              <a:t>1200</a:t>
            </a:r>
            <a:r>
              <a:rPr sz="825" i="1" spc="202" baseline="5050" dirty="0">
                <a:latin typeface="ISOCPEUR"/>
                <a:cs typeface="ISOCPEUR"/>
              </a:rPr>
              <a:t>  </a:t>
            </a:r>
            <a:r>
              <a:rPr sz="550" i="1" spc="-25" dirty="0">
                <a:latin typeface="ISOCPEUR"/>
                <a:cs typeface="ISOCPEUR"/>
              </a:rPr>
              <a:t>165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595" name="object 4595"/>
          <p:cNvGrpSpPr/>
          <p:nvPr/>
        </p:nvGrpSpPr>
        <p:grpSpPr>
          <a:xfrm>
            <a:off x="6959665" y="4181521"/>
            <a:ext cx="1847214" cy="75565"/>
            <a:chOff x="6959665" y="4181521"/>
            <a:chExt cx="1847214" cy="75565"/>
          </a:xfrm>
        </p:grpSpPr>
        <p:sp>
          <p:nvSpPr>
            <p:cNvPr id="4596" name="object 4596"/>
            <p:cNvSpPr/>
            <p:nvPr/>
          </p:nvSpPr>
          <p:spPr>
            <a:xfrm>
              <a:off x="8724707" y="421106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8724707" y="421106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4525" y="5059"/>
                  </a:moveTo>
                  <a:lnTo>
                    <a:pt x="40478" y="0"/>
                  </a:lnTo>
                  <a:lnTo>
                    <a:pt x="4047" y="45537"/>
                  </a:lnTo>
                  <a:lnTo>
                    <a:pt x="44525" y="5059"/>
                  </a:lnTo>
                  <a:close/>
                </a:path>
                <a:path w="45084" h="45720">
                  <a:moveTo>
                    <a:pt x="40478" y="0"/>
                  </a:moveTo>
                  <a:lnTo>
                    <a:pt x="4047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8761137" y="421106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8761137" y="4211066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0478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720">
                  <a:moveTo>
                    <a:pt x="5059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6961888" y="4183744"/>
              <a:ext cx="144780" cy="60325"/>
            </a:xfrm>
            <a:custGeom>
              <a:avLst/>
              <a:gdLst/>
              <a:ahLst/>
              <a:cxnLst/>
              <a:rect l="l" t="t" r="r" b="b"/>
              <a:pathLst>
                <a:path w="144779" h="60325">
                  <a:moveTo>
                    <a:pt x="121434" y="28334"/>
                  </a:moveTo>
                  <a:lnTo>
                    <a:pt x="121434" y="59705"/>
                  </a:lnTo>
                </a:path>
                <a:path w="144779" h="60325">
                  <a:moveTo>
                    <a:pt x="22262" y="0"/>
                  </a:moveTo>
                  <a:lnTo>
                    <a:pt x="22262" y="59705"/>
                  </a:lnTo>
                </a:path>
                <a:path w="144779" h="60325">
                  <a:moveTo>
                    <a:pt x="144709" y="37442"/>
                  </a:moveTo>
                  <a:lnTo>
                    <a:pt x="0" y="374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01" name="object 4601"/>
          <p:cNvSpPr txBox="1"/>
          <p:nvPr/>
        </p:nvSpPr>
        <p:spPr>
          <a:xfrm>
            <a:off x="6861885" y="4110609"/>
            <a:ext cx="251460" cy="298450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sz="550" i="1" spc="-10" dirty="0">
                <a:latin typeface="ISOCPEUR"/>
                <a:cs typeface="ISOCPEUR"/>
              </a:rPr>
              <a:t>300440</a:t>
            </a:r>
            <a:endParaRPr sz="550">
              <a:latin typeface="ISOCPEUR"/>
              <a:cs typeface="ISOCPEUR"/>
            </a:endParaRPr>
          </a:p>
          <a:p>
            <a:pPr marL="133985">
              <a:lnSpc>
                <a:spcPct val="100000"/>
              </a:lnSpc>
              <a:spcBef>
                <a:spcPts val="310"/>
              </a:spcBef>
            </a:pPr>
            <a:r>
              <a:rPr sz="800" i="1" spc="-25" dirty="0">
                <a:latin typeface="ISOCPEUR"/>
                <a:cs typeface="ISOCPEUR"/>
              </a:rPr>
              <a:t>99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4602" name="object 4602"/>
          <p:cNvGrpSpPr/>
          <p:nvPr/>
        </p:nvGrpSpPr>
        <p:grpSpPr>
          <a:xfrm>
            <a:off x="6821028" y="4198923"/>
            <a:ext cx="285115" cy="621030"/>
            <a:chOff x="6821028" y="4198923"/>
            <a:chExt cx="285115" cy="621030"/>
          </a:xfrm>
        </p:grpSpPr>
        <p:sp>
          <p:nvSpPr>
            <p:cNvPr id="4603" name="object 4603"/>
            <p:cNvSpPr/>
            <p:nvPr/>
          </p:nvSpPr>
          <p:spPr>
            <a:xfrm>
              <a:off x="7061059" y="41989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7061059" y="41989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6961888" y="41989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6961888" y="41989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6823251" y="4712994"/>
              <a:ext cx="111760" cy="104775"/>
            </a:xfrm>
            <a:custGeom>
              <a:avLst/>
              <a:gdLst/>
              <a:ahLst/>
              <a:cxnLst/>
              <a:rect l="l" t="t" r="r" b="b"/>
              <a:pathLst>
                <a:path w="111759" h="104775">
                  <a:moveTo>
                    <a:pt x="111314" y="40478"/>
                  </a:moveTo>
                  <a:lnTo>
                    <a:pt x="0" y="40478"/>
                  </a:lnTo>
                </a:path>
                <a:path w="111759" h="104775">
                  <a:moveTo>
                    <a:pt x="80956" y="63752"/>
                  </a:moveTo>
                  <a:lnTo>
                    <a:pt x="0" y="63752"/>
                  </a:lnTo>
                </a:path>
                <a:path w="111759" h="104775">
                  <a:moveTo>
                    <a:pt x="22262" y="40478"/>
                  </a:moveTo>
                  <a:lnTo>
                    <a:pt x="22262" y="0"/>
                  </a:lnTo>
                </a:path>
                <a:path w="111759" h="104775">
                  <a:moveTo>
                    <a:pt x="22262" y="63752"/>
                  </a:moveTo>
                  <a:lnTo>
                    <a:pt x="22262" y="104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08" name="object 4608"/>
          <p:cNvSpPr txBox="1"/>
          <p:nvPr/>
        </p:nvSpPr>
        <p:spPr>
          <a:xfrm>
            <a:off x="6757772" y="4671209"/>
            <a:ext cx="95885" cy="1301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609" name="object 4609"/>
          <p:cNvGrpSpPr/>
          <p:nvPr/>
        </p:nvGrpSpPr>
        <p:grpSpPr>
          <a:xfrm>
            <a:off x="6822040" y="4731209"/>
            <a:ext cx="114935" cy="408305"/>
            <a:chOff x="6822040" y="4731209"/>
            <a:chExt cx="114935" cy="408305"/>
          </a:xfrm>
        </p:grpSpPr>
        <p:sp>
          <p:nvSpPr>
            <p:cNvPr id="4610" name="object 4610"/>
            <p:cNvSpPr/>
            <p:nvPr/>
          </p:nvSpPr>
          <p:spPr>
            <a:xfrm>
              <a:off x="6845513" y="475347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6823250" y="47312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6823250" y="47312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6823250" y="475347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6823250" y="475347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4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6824262" y="5023663"/>
              <a:ext cx="110489" cy="113664"/>
            </a:xfrm>
            <a:custGeom>
              <a:avLst/>
              <a:gdLst/>
              <a:ahLst/>
              <a:cxnLst/>
              <a:rect l="l" t="t" r="r" b="b"/>
              <a:pathLst>
                <a:path w="110490" h="113664">
                  <a:moveTo>
                    <a:pt x="110302" y="23274"/>
                  </a:moveTo>
                  <a:lnTo>
                    <a:pt x="0" y="23274"/>
                  </a:lnTo>
                </a:path>
                <a:path w="110490" h="113664">
                  <a:moveTo>
                    <a:pt x="40478" y="91075"/>
                  </a:moveTo>
                  <a:lnTo>
                    <a:pt x="0" y="91075"/>
                  </a:lnTo>
                </a:path>
                <a:path w="110490" h="113664">
                  <a:moveTo>
                    <a:pt x="22262" y="0"/>
                  </a:moveTo>
                  <a:lnTo>
                    <a:pt x="22262" y="11333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16" name="object 4616"/>
          <p:cNvSpPr txBox="1"/>
          <p:nvPr/>
        </p:nvSpPr>
        <p:spPr>
          <a:xfrm>
            <a:off x="6757772" y="4831973"/>
            <a:ext cx="106045" cy="302895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825" i="1" spc="-15" baseline="10101" dirty="0">
                <a:latin typeface="ISOCPEUR"/>
                <a:cs typeface="ISOCPEUR"/>
              </a:rPr>
              <a:t>300</a:t>
            </a:r>
            <a:r>
              <a:rPr sz="825" i="1" spc="-44" baseline="10101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617" name="object 4617"/>
          <p:cNvGrpSpPr/>
          <p:nvPr/>
        </p:nvGrpSpPr>
        <p:grpSpPr>
          <a:xfrm>
            <a:off x="4787005" y="5024675"/>
            <a:ext cx="2082164" cy="246379"/>
            <a:chOff x="4787005" y="5024675"/>
            <a:chExt cx="2082164" cy="246379"/>
          </a:xfrm>
        </p:grpSpPr>
        <p:sp>
          <p:nvSpPr>
            <p:cNvPr id="4618" name="object 4618"/>
            <p:cNvSpPr/>
            <p:nvPr/>
          </p:nvSpPr>
          <p:spPr>
            <a:xfrm>
              <a:off x="6824262" y="502467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6824262" y="502467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6824262" y="509146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6824262" y="509146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720">
                  <a:moveTo>
                    <a:pt x="0" y="5059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4789228" y="5162300"/>
              <a:ext cx="761365" cy="106680"/>
            </a:xfrm>
            <a:custGeom>
              <a:avLst/>
              <a:gdLst/>
              <a:ahLst/>
              <a:cxnLst/>
              <a:rect l="l" t="t" r="r" b="b"/>
              <a:pathLst>
                <a:path w="761364" h="106679">
                  <a:moveTo>
                    <a:pt x="22262" y="0"/>
                  </a:moveTo>
                  <a:lnTo>
                    <a:pt x="22262" y="106254"/>
                  </a:lnTo>
                </a:path>
                <a:path w="761364" h="106679">
                  <a:moveTo>
                    <a:pt x="738724" y="8095"/>
                  </a:moveTo>
                  <a:lnTo>
                    <a:pt x="738724" y="106254"/>
                  </a:lnTo>
                </a:path>
                <a:path w="761364" h="106679">
                  <a:moveTo>
                    <a:pt x="0" y="83991"/>
                  </a:moveTo>
                  <a:lnTo>
                    <a:pt x="760987" y="839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4789228" y="522403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4789228" y="52240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5504677" y="522403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5504678" y="52240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5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27" name="object 4627"/>
          <p:cNvSpPr txBox="1"/>
          <p:nvPr/>
        </p:nvSpPr>
        <p:spPr>
          <a:xfrm>
            <a:off x="5087935" y="5150068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3175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628" name="object 4628"/>
          <p:cNvGrpSpPr/>
          <p:nvPr/>
        </p:nvGrpSpPr>
        <p:grpSpPr>
          <a:xfrm>
            <a:off x="4297221" y="5160078"/>
            <a:ext cx="540385" cy="111125"/>
            <a:chOff x="4297221" y="5160078"/>
            <a:chExt cx="540385" cy="111125"/>
          </a:xfrm>
        </p:grpSpPr>
        <p:sp>
          <p:nvSpPr>
            <p:cNvPr id="4629" name="object 4629"/>
            <p:cNvSpPr/>
            <p:nvPr/>
          </p:nvSpPr>
          <p:spPr>
            <a:xfrm>
              <a:off x="4299443" y="5162300"/>
              <a:ext cx="535940" cy="106680"/>
            </a:xfrm>
            <a:custGeom>
              <a:avLst/>
              <a:gdLst/>
              <a:ahLst/>
              <a:cxnLst/>
              <a:rect l="l" t="t" r="r" b="b"/>
              <a:pathLst>
                <a:path w="535939" h="106679">
                  <a:moveTo>
                    <a:pt x="22262" y="8095"/>
                  </a:moveTo>
                  <a:lnTo>
                    <a:pt x="22262" y="106254"/>
                  </a:lnTo>
                </a:path>
                <a:path w="535939" h="106679">
                  <a:moveTo>
                    <a:pt x="512047" y="0"/>
                  </a:moveTo>
                  <a:lnTo>
                    <a:pt x="512047" y="106254"/>
                  </a:lnTo>
                </a:path>
                <a:path w="535939" h="106679">
                  <a:moveTo>
                    <a:pt x="0" y="83991"/>
                  </a:moveTo>
                  <a:lnTo>
                    <a:pt x="535322" y="839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4299443" y="52240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4299443" y="52240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4789228" y="522403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4789228" y="522402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8"/>
                  </a:moveTo>
                  <a:lnTo>
                    <a:pt x="5059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5">
                  <a:moveTo>
                    <a:pt x="5059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5059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34" name="object 4634"/>
          <p:cNvSpPr txBox="1"/>
          <p:nvPr/>
        </p:nvSpPr>
        <p:spPr>
          <a:xfrm>
            <a:off x="4340377" y="5070007"/>
            <a:ext cx="306070" cy="192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790"/>
              </a:lnSpc>
              <a:spcBef>
                <a:spcPts val="125"/>
              </a:spcBef>
            </a:pPr>
            <a:r>
              <a:rPr sz="800" i="1" spc="-25" dirty="0">
                <a:latin typeface="ISOCPEUR"/>
                <a:cs typeface="ISOCPEUR"/>
              </a:rPr>
              <a:t>147</a:t>
            </a:r>
            <a:endParaRPr sz="800">
              <a:latin typeface="ISOCPEUR"/>
              <a:cs typeface="ISOCPEUR"/>
            </a:endParaRPr>
          </a:p>
          <a:p>
            <a:pPr marL="156845">
              <a:lnSpc>
                <a:spcPts val="490"/>
              </a:lnSpc>
            </a:pPr>
            <a:r>
              <a:rPr sz="550" i="1" spc="-20" dirty="0">
                <a:latin typeface="ISOCPEUR"/>
                <a:cs typeface="ISOCPEUR"/>
              </a:rPr>
              <a:t>2175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635" name="object 4635"/>
          <p:cNvGrpSpPr/>
          <p:nvPr/>
        </p:nvGrpSpPr>
        <p:grpSpPr>
          <a:xfrm>
            <a:off x="3643500" y="5122636"/>
            <a:ext cx="433070" cy="148590"/>
            <a:chOff x="3643500" y="5122636"/>
            <a:chExt cx="433070" cy="148590"/>
          </a:xfrm>
        </p:grpSpPr>
        <p:sp>
          <p:nvSpPr>
            <p:cNvPr id="4636" name="object 4636"/>
            <p:cNvSpPr/>
            <p:nvPr/>
          </p:nvSpPr>
          <p:spPr>
            <a:xfrm>
              <a:off x="3645723" y="5124858"/>
              <a:ext cx="428625" cy="144145"/>
            </a:xfrm>
            <a:custGeom>
              <a:avLst/>
              <a:gdLst/>
              <a:ahLst/>
              <a:cxnLst/>
              <a:rect l="l" t="t" r="r" b="b"/>
              <a:pathLst>
                <a:path w="428625" h="144145">
                  <a:moveTo>
                    <a:pt x="22262" y="0"/>
                  </a:moveTo>
                  <a:lnTo>
                    <a:pt x="22262" y="143697"/>
                  </a:lnTo>
                </a:path>
                <a:path w="428625" h="144145">
                  <a:moveTo>
                    <a:pt x="405792" y="45537"/>
                  </a:moveTo>
                  <a:lnTo>
                    <a:pt x="405792" y="143697"/>
                  </a:lnTo>
                </a:path>
                <a:path w="428625" h="144145">
                  <a:moveTo>
                    <a:pt x="0" y="121434"/>
                  </a:moveTo>
                  <a:lnTo>
                    <a:pt x="428055" y="12143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3645723" y="52240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3645723" y="52240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4029252" y="52240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4029252" y="522402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41" name="object 4641"/>
          <p:cNvSpPr txBox="1"/>
          <p:nvPr/>
        </p:nvSpPr>
        <p:spPr>
          <a:xfrm>
            <a:off x="3748747" y="5117569"/>
            <a:ext cx="543560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550" i="1" spc="-35" dirty="0">
                <a:latin typeface="ISOCPEUR"/>
                <a:cs typeface="ISOCPEUR"/>
              </a:rPr>
              <a:t>1700</a:t>
            </a:r>
            <a:r>
              <a:rPr sz="1200" i="1" spc="-52" baseline="6944" dirty="0">
                <a:latin typeface="ISOCPEUR"/>
                <a:cs typeface="ISOCPEUR"/>
              </a:rPr>
              <a:t>148</a:t>
            </a:r>
            <a:r>
              <a:rPr sz="1200" i="1" spc="240" baseline="6944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642" name="object 4642"/>
          <p:cNvGrpSpPr/>
          <p:nvPr/>
        </p:nvGrpSpPr>
        <p:grpSpPr>
          <a:xfrm>
            <a:off x="2902752" y="4526596"/>
            <a:ext cx="196215" cy="286385"/>
            <a:chOff x="2902752" y="4526596"/>
            <a:chExt cx="196215" cy="286385"/>
          </a:xfrm>
        </p:grpSpPr>
        <p:sp>
          <p:nvSpPr>
            <p:cNvPr id="4643" name="object 4643"/>
            <p:cNvSpPr/>
            <p:nvPr/>
          </p:nvSpPr>
          <p:spPr>
            <a:xfrm>
              <a:off x="2904974" y="4626978"/>
              <a:ext cx="191770" cy="183515"/>
            </a:xfrm>
            <a:custGeom>
              <a:avLst/>
              <a:gdLst/>
              <a:ahLst/>
              <a:cxnLst/>
              <a:rect l="l" t="t" r="r" b="b"/>
              <a:pathLst>
                <a:path w="191769" h="183514">
                  <a:moveTo>
                    <a:pt x="0" y="126493"/>
                  </a:moveTo>
                  <a:lnTo>
                    <a:pt x="106254" y="126493"/>
                  </a:lnTo>
                </a:path>
                <a:path w="191769" h="183514">
                  <a:moveTo>
                    <a:pt x="0" y="160900"/>
                  </a:moveTo>
                  <a:lnTo>
                    <a:pt x="106254" y="160900"/>
                  </a:lnTo>
                </a:path>
                <a:path w="191769" h="183514">
                  <a:moveTo>
                    <a:pt x="83991" y="104230"/>
                  </a:moveTo>
                  <a:lnTo>
                    <a:pt x="83991" y="183163"/>
                  </a:lnTo>
                </a:path>
                <a:path w="191769" h="183514">
                  <a:moveTo>
                    <a:pt x="83991" y="143697"/>
                  </a:moveTo>
                  <a:lnTo>
                    <a:pt x="191258" y="111314"/>
                  </a:lnTo>
                  <a:lnTo>
                    <a:pt x="1912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2966703" y="473121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2966704" y="47312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2966703" y="476460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1490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2966704" y="476460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  <a:path w="45085" h="45720">
                  <a:moveTo>
                    <a:pt x="0" y="5059"/>
                  </a:moveTo>
                  <a:lnTo>
                    <a:pt x="44525" y="41490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2904974" y="4528819"/>
              <a:ext cx="106680" cy="248285"/>
            </a:xfrm>
            <a:custGeom>
              <a:avLst/>
              <a:gdLst/>
              <a:ahLst/>
              <a:cxnLst/>
              <a:rect l="l" t="t" r="r" b="b"/>
              <a:pathLst>
                <a:path w="106680" h="248285">
                  <a:moveTo>
                    <a:pt x="9107" y="22262"/>
                  </a:moveTo>
                  <a:lnTo>
                    <a:pt x="106254" y="22262"/>
                  </a:lnTo>
                </a:path>
                <a:path w="106680" h="248285">
                  <a:moveTo>
                    <a:pt x="0" y="224653"/>
                  </a:moveTo>
                  <a:lnTo>
                    <a:pt x="106254" y="224653"/>
                  </a:lnTo>
                </a:path>
                <a:path w="106680" h="248285">
                  <a:moveTo>
                    <a:pt x="83991" y="0"/>
                  </a:moveTo>
                  <a:lnTo>
                    <a:pt x="83991" y="2479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2966703" y="45288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2966704" y="45288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2966703" y="473121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2966704" y="47312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53" name="object 4653"/>
          <p:cNvSpPr txBox="1"/>
          <p:nvPr/>
        </p:nvSpPr>
        <p:spPr>
          <a:xfrm>
            <a:off x="2911344" y="4584283"/>
            <a:ext cx="203200" cy="1651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8735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sz="550" i="1" spc="-25" dirty="0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654" name="object 4654"/>
          <p:cNvSpPr/>
          <p:nvPr/>
        </p:nvSpPr>
        <p:spPr>
          <a:xfrm>
            <a:off x="2904975" y="4461018"/>
            <a:ext cx="107314" cy="112395"/>
          </a:xfrm>
          <a:custGeom>
            <a:avLst/>
            <a:gdLst/>
            <a:ahLst/>
            <a:cxnLst/>
            <a:rect l="l" t="t" r="r" b="b"/>
            <a:pathLst>
              <a:path w="107314" h="112395">
                <a:moveTo>
                  <a:pt x="0" y="22262"/>
                </a:moveTo>
                <a:lnTo>
                  <a:pt x="107266" y="22262"/>
                </a:lnTo>
              </a:path>
              <a:path w="107314" h="112395">
                <a:moveTo>
                  <a:pt x="0" y="90063"/>
                </a:moveTo>
                <a:lnTo>
                  <a:pt x="107266" y="90063"/>
                </a:lnTo>
              </a:path>
              <a:path w="107314" h="112395">
                <a:moveTo>
                  <a:pt x="85003" y="0"/>
                </a:moveTo>
                <a:lnTo>
                  <a:pt x="85003" y="11232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 txBox="1"/>
          <p:nvPr/>
        </p:nvSpPr>
        <p:spPr>
          <a:xfrm>
            <a:off x="2906285" y="4397072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656" name="object 4656"/>
          <p:cNvGrpSpPr/>
          <p:nvPr/>
        </p:nvGrpSpPr>
        <p:grpSpPr>
          <a:xfrm>
            <a:off x="2902752" y="3922461"/>
            <a:ext cx="111760" cy="651510"/>
            <a:chOff x="2902752" y="3922461"/>
            <a:chExt cx="111760" cy="651510"/>
          </a:xfrm>
        </p:grpSpPr>
        <p:sp>
          <p:nvSpPr>
            <p:cNvPr id="4657" name="object 4657"/>
            <p:cNvSpPr/>
            <p:nvPr/>
          </p:nvSpPr>
          <p:spPr>
            <a:xfrm>
              <a:off x="2967715" y="446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2967715" y="446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2967715" y="45288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2967715" y="45288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2904974" y="3924684"/>
              <a:ext cx="107314" cy="581025"/>
            </a:xfrm>
            <a:custGeom>
              <a:avLst/>
              <a:gdLst/>
              <a:ahLst/>
              <a:cxnLst/>
              <a:rect l="l" t="t" r="r" b="b"/>
              <a:pathLst>
                <a:path w="107314" h="581025">
                  <a:moveTo>
                    <a:pt x="8095" y="22262"/>
                  </a:moveTo>
                  <a:lnTo>
                    <a:pt x="107266" y="22262"/>
                  </a:lnTo>
                </a:path>
                <a:path w="107314" h="581025">
                  <a:moveTo>
                    <a:pt x="0" y="558597"/>
                  </a:moveTo>
                  <a:lnTo>
                    <a:pt x="107266" y="558597"/>
                  </a:lnTo>
                </a:path>
                <a:path w="107314" h="581025">
                  <a:moveTo>
                    <a:pt x="85003" y="0"/>
                  </a:moveTo>
                  <a:lnTo>
                    <a:pt x="85003" y="58086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2966703" y="392468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2966704" y="392468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5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19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2966703" y="446101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2966704" y="446101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085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66" name="object 4666"/>
          <p:cNvSpPr txBox="1"/>
          <p:nvPr/>
        </p:nvSpPr>
        <p:spPr>
          <a:xfrm>
            <a:off x="2912356" y="4130793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2380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667" name="object 4667"/>
          <p:cNvSpPr/>
          <p:nvPr/>
        </p:nvSpPr>
        <p:spPr>
          <a:xfrm>
            <a:off x="2913070" y="3654493"/>
            <a:ext cx="99695" cy="314960"/>
          </a:xfrm>
          <a:custGeom>
            <a:avLst/>
            <a:gdLst/>
            <a:ahLst/>
            <a:cxnLst/>
            <a:rect l="l" t="t" r="r" b="b"/>
            <a:pathLst>
              <a:path w="99694" h="314960">
                <a:moveTo>
                  <a:pt x="0" y="22262"/>
                </a:moveTo>
                <a:lnTo>
                  <a:pt x="99171" y="22262"/>
                </a:lnTo>
              </a:path>
              <a:path w="99694" h="314960">
                <a:moveTo>
                  <a:pt x="0" y="292453"/>
                </a:moveTo>
                <a:lnTo>
                  <a:pt x="99171" y="292453"/>
                </a:lnTo>
              </a:path>
              <a:path w="99694" h="314960">
                <a:moveTo>
                  <a:pt x="76908" y="0"/>
                </a:moveTo>
                <a:lnTo>
                  <a:pt x="76908" y="314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object 4668"/>
          <p:cNvSpPr txBox="1"/>
          <p:nvPr/>
        </p:nvSpPr>
        <p:spPr>
          <a:xfrm>
            <a:off x="2904261" y="3777520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669" name="object 4669"/>
          <p:cNvGrpSpPr/>
          <p:nvPr/>
        </p:nvGrpSpPr>
        <p:grpSpPr>
          <a:xfrm>
            <a:off x="2868346" y="3084566"/>
            <a:ext cx="145415" cy="885190"/>
            <a:chOff x="2868346" y="3084566"/>
            <a:chExt cx="145415" cy="885190"/>
          </a:xfrm>
        </p:grpSpPr>
        <p:sp>
          <p:nvSpPr>
            <p:cNvPr id="4670" name="object 4670"/>
            <p:cNvSpPr/>
            <p:nvPr/>
          </p:nvSpPr>
          <p:spPr>
            <a:xfrm>
              <a:off x="2967715" y="36544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2967716" y="36544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2967715" y="39246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2967716" y="39246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2870568" y="3086788"/>
              <a:ext cx="140970" cy="561975"/>
            </a:xfrm>
            <a:custGeom>
              <a:avLst/>
              <a:gdLst/>
              <a:ahLst/>
              <a:cxnLst/>
              <a:rect l="l" t="t" r="r" b="b"/>
              <a:pathLst>
                <a:path w="140969" h="561975">
                  <a:moveTo>
                    <a:pt x="0" y="539370"/>
                  </a:moveTo>
                  <a:lnTo>
                    <a:pt x="140661" y="539370"/>
                  </a:lnTo>
                </a:path>
                <a:path w="140969" h="561975">
                  <a:moveTo>
                    <a:pt x="34406" y="23274"/>
                  </a:moveTo>
                  <a:lnTo>
                    <a:pt x="140661" y="23274"/>
                  </a:lnTo>
                </a:path>
                <a:path w="140969" h="561975">
                  <a:moveTo>
                    <a:pt x="118398" y="561633"/>
                  </a:moveTo>
                  <a:lnTo>
                    <a:pt x="11839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75" name="object 4675"/>
          <p:cNvSpPr txBox="1"/>
          <p:nvPr/>
        </p:nvSpPr>
        <p:spPr>
          <a:xfrm>
            <a:off x="2898189" y="3290873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2290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676" name="object 4676"/>
          <p:cNvGrpSpPr/>
          <p:nvPr/>
        </p:nvGrpSpPr>
        <p:grpSpPr>
          <a:xfrm>
            <a:off x="2902752" y="2080710"/>
            <a:ext cx="111125" cy="1567815"/>
            <a:chOff x="2902752" y="2080710"/>
            <a:chExt cx="111125" cy="1567815"/>
          </a:xfrm>
        </p:grpSpPr>
        <p:sp>
          <p:nvSpPr>
            <p:cNvPr id="4677" name="object 4677"/>
            <p:cNvSpPr/>
            <p:nvPr/>
          </p:nvSpPr>
          <p:spPr>
            <a:xfrm>
              <a:off x="2966703" y="360389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2966704" y="36038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2966703" y="308780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2966704" y="308780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2904974" y="2082932"/>
              <a:ext cx="106680" cy="773430"/>
            </a:xfrm>
            <a:custGeom>
              <a:avLst/>
              <a:gdLst/>
              <a:ahLst/>
              <a:cxnLst/>
              <a:rect l="l" t="t" r="r" b="b"/>
              <a:pathLst>
                <a:path w="106680" h="773430">
                  <a:moveTo>
                    <a:pt x="0" y="750867"/>
                  </a:moveTo>
                  <a:lnTo>
                    <a:pt x="106254" y="750867"/>
                  </a:lnTo>
                </a:path>
                <a:path w="106680" h="773430">
                  <a:moveTo>
                    <a:pt x="8095" y="23274"/>
                  </a:moveTo>
                  <a:lnTo>
                    <a:pt x="106254" y="23274"/>
                  </a:lnTo>
                </a:path>
                <a:path w="106680" h="773430">
                  <a:moveTo>
                    <a:pt x="83991" y="773130"/>
                  </a:moveTo>
                  <a:lnTo>
                    <a:pt x="83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82" name="object 4682"/>
          <p:cNvSpPr txBox="1"/>
          <p:nvPr/>
        </p:nvSpPr>
        <p:spPr>
          <a:xfrm>
            <a:off x="2907296" y="2422619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3230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683" name="object 4683"/>
          <p:cNvGrpSpPr/>
          <p:nvPr/>
        </p:nvGrpSpPr>
        <p:grpSpPr>
          <a:xfrm>
            <a:off x="2813641" y="1803376"/>
            <a:ext cx="200025" cy="1052830"/>
            <a:chOff x="2813641" y="1803376"/>
            <a:chExt cx="200025" cy="1052830"/>
          </a:xfrm>
        </p:grpSpPr>
        <p:sp>
          <p:nvSpPr>
            <p:cNvPr id="4684" name="object 4684"/>
            <p:cNvSpPr/>
            <p:nvPr/>
          </p:nvSpPr>
          <p:spPr>
            <a:xfrm>
              <a:off x="2966704" y="281153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2966704" y="281153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2966704" y="208293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0" y="5059"/>
                  </a:moveTo>
                  <a:lnTo>
                    <a:pt x="40478" y="45537"/>
                  </a:lnTo>
                  <a:lnTo>
                    <a:pt x="44525" y="41490"/>
                  </a:lnTo>
                  <a:lnTo>
                    <a:pt x="0" y="5059"/>
                  </a:lnTo>
                  <a:close/>
                </a:path>
                <a:path w="45085" h="45719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2966704" y="208293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8" y="45537"/>
                  </a:moveTo>
                  <a:lnTo>
                    <a:pt x="44525" y="41490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19">
                  <a:moveTo>
                    <a:pt x="44525" y="41490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149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2823007" y="181274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4">
                  <a:moveTo>
                    <a:pt x="0" y="67800"/>
                  </a:moveTo>
                  <a:lnTo>
                    <a:pt x="0" y="0"/>
                  </a:lnTo>
                  <a:lnTo>
                    <a:pt x="67800" y="0"/>
                  </a:lnTo>
                  <a:lnTo>
                    <a:pt x="67800" y="67800"/>
                  </a:lnTo>
                  <a:lnTo>
                    <a:pt x="0" y="6780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2814911" y="1804646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5" h="84455">
                  <a:moveTo>
                    <a:pt x="0" y="42501"/>
                  </a:moveTo>
                  <a:lnTo>
                    <a:pt x="15179" y="42501"/>
                  </a:lnTo>
                </a:path>
                <a:path w="84455" h="84455">
                  <a:moveTo>
                    <a:pt x="20239" y="42501"/>
                  </a:moveTo>
                  <a:lnTo>
                    <a:pt x="23274" y="42501"/>
                  </a:lnTo>
                </a:path>
                <a:path w="84455" h="84455">
                  <a:moveTo>
                    <a:pt x="28334" y="42501"/>
                  </a:moveTo>
                  <a:lnTo>
                    <a:pt x="55657" y="42501"/>
                  </a:lnTo>
                </a:path>
                <a:path w="84455" h="84455">
                  <a:moveTo>
                    <a:pt x="60717" y="42501"/>
                  </a:moveTo>
                  <a:lnTo>
                    <a:pt x="63752" y="42501"/>
                  </a:lnTo>
                </a:path>
                <a:path w="84455" h="84455">
                  <a:moveTo>
                    <a:pt x="68812" y="42501"/>
                  </a:moveTo>
                  <a:lnTo>
                    <a:pt x="83991" y="42501"/>
                  </a:lnTo>
                </a:path>
                <a:path w="84455" h="84455">
                  <a:moveTo>
                    <a:pt x="42501" y="83991"/>
                  </a:moveTo>
                  <a:lnTo>
                    <a:pt x="42501" y="68812"/>
                  </a:lnTo>
                </a:path>
                <a:path w="84455" h="84455">
                  <a:moveTo>
                    <a:pt x="42501" y="63752"/>
                  </a:moveTo>
                  <a:lnTo>
                    <a:pt x="42501" y="60717"/>
                  </a:lnTo>
                </a:path>
                <a:path w="84455" h="84455">
                  <a:moveTo>
                    <a:pt x="42501" y="55657"/>
                  </a:moveTo>
                  <a:lnTo>
                    <a:pt x="42501" y="28334"/>
                  </a:lnTo>
                </a:path>
                <a:path w="84455" h="84455">
                  <a:moveTo>
                    <a:pt x="42501" y="23274"/>
                  </a:moveTo>
                  <a:lnTo>
                    <a:pt x="42501" y="20239"/>
                  </a:lnTo>
                </a:path>
                <a:path w="84455" h="84455">
                  <a:moveTo>
                    <a:pt x="42501" y="15179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2870568" y="1805658"/>
              <a:ext cx="140970" cy="104775"/>
            </a:xfrm>
            <a:custGeom>
              <a:avLst/>
              <a:gdLst/>
              <a:ahLst/>
              <a:cxnLst/>
              <a:rect l="l" t="t" r="r" b="b"/>
              <a:pathLst>
                <a:path w="140969" h="104775">
                  <a:moveTo>
                    <a:pt x="0" y="63752"/>
                  </a:moveTo>
                  <a:lnTo>
                    <a:pt x="140661" y="63752"/>
                  </a:lnTo>
                </a:path>
                <a:path w="140969" h="104775">
                  <a:moveTo>
                    <a:pt x="34406" y="41490"/>
                  </a:moveTo>
                  <a:lnTo>
                    <a:pt x="140661" y="41490"/>
                  </a:lnTo>
                </a:path>
                <a:path w="140969" h="104775">
                  <a:moveTo>
                    <a:pt x="118398" y="63752"/>
                  </a:moveTo>
                  <a:lnTo>
                    <a:pt x="118398" y="104230"/>
                  </a:lnTo>
                </a:path>
                <a:path w="140969" h="104775">
                  <a:moveTo>
                    <a:pt x="118398" y="41490"/>
                  </a:moveTo>
                  <a:lnTo>
                    <a:pt x="11839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91" name="object 4691"/>
          <p:cNvSpPr txBox="1"/>
          <p:nvPr/>
        </p:nvSpPr>
        <p:spPr>
          <a:xfrm>
            <a:off x="2905273" y="1750717"/>
            <a:ext cx="101600" cy="32321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550" i="1" spc="-20" dirty="0">
                <a:latin typeface="ISOCPEUR"/>
                <a:cs typeface="ISOCPEUR"/>
              </a:rPr>
              <a:t>1050</a:t>
            </a:r>
            <a:r>
              <a:rPr sz="550" i="1" spc="95" dirty="0">
                <a:latin typeface="ISOCPEUR"/>
                <a:cs typeface="ISOCPEUR"/>
              </a:rPr>
              <a:t> </a:t>
            </a:r>
            <a:r>
              <a:rPr sz="825" i="1" spc="-37" baseline="5050" dirty="0">
                <a:latin typeface="ISOCPEUR"/>
                <a:cs typeface="ISOCPEUR"/>
              </a:rPr>
              <a:t>100</a:t>
            </a:r>
            <a:endParaRPr sz="825" baseline="5050">
              <a:latin typeface="ISOCPEUR"/>
              <a:cs typeface="ISOCPEUR"/>
            </a:endParaRPr>
          </a:p>
        </p:txBody>
      </p:sp>
      <p:grpSp>
        <p:nvGrpSpPr>
          <p:cNvPr id="4692" name="object 4692"/>
          <p:cNvGrpSpPr/>
          <p:nvPr/>
        </p:nvGrpSpPr>
        <p:grpSpPr>
          <a:xfrm>
            <a:off x="2831915" y="1823873"/>
            <a:ext cx="861694" cy="130810"/>
            <a:chOff x="2831915" y="1823873"/>
            <a:chExt cx="861694" cy="130810"/>
          </a:xfrm>
        </p:grpSpPr>
        <p:sp>
          <p:nvSpPr>
            <p:cNvPr id="4693" name="object 4693"/>
            <p:cNvSpPr/>
            <p:nvPr/>
          </p:nvSpPr>
          <p:spPr>
            <a:xfrm>
              <a:off x="2988966" y="184714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26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2965691" y="18471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19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2965692" y="18471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19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2965691" y="182387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19" h="45719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2965692" y="182387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19" h="45719">
                  <a:moveTo>
                    <a:pt x="0" y="5059"/>
                  </a:moveTo>
                  <a:lnTo>
                    <a:pt x="45537" y="40478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2834138" y="1860303"/>
              <a:ext cx="857250" cy="92710"/>
            </a:xfrm>
            <a:custGeom>
              <a:avLst/>
              <a:gdLst/>
              <a:ahLst/>
              <a:cxnLst/>
              <a:rect l="l" t="t" r="r" b="b"/>
              <a:pathLst>
                <a:path w="857250" h="92710">
                  <a:moveTo>
                    <a:pt x="23274" y="0"/>
                  </a:moveTo>
                  <a:lnTo>
                    <a:pt x="23274" y="92087"/>
                  </a:lnTo>
                </a:path>
                <a:path w="857250" h="92710">
                  <a:moveTo>
                    <a:pt x="833847" y="56669"/>
                  </a:moveTo>
                  <a:lnTo>
                    <a:pt x="833847" y="92087"/>
                  </a:lnTo>
                </a:path>
                <a:path w="857250" h="92710">
                  <a:moveTo>
                    <a:pt x="0" y="69824"/>
                  </a:moveTo>
                  <a:lnTo>
                    <a:pt x="857122" y="6982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99" name="object 4699"/>
          <p:cNvSpPr txBox="1"/>
          <p:nvPr/>
        </p:nvSpPr>
        <p:spPr>
          <a:xfrm>
            <a:off x="3202669" y="1834915"/>
            <a:ext cx="17018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3600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00" name="object 4700"/>
          <p:cNvGrpSpPr/>
          <p:nvPr/>
        </p:nvGrpSpPr>
        <p:grpSpPr>
          <a:xfrm>
            <a:off x="2834138" y="1573722"/>
            <a:ext cx="2466340" cy="862965"/>
            <a:chOff x="2834138" y="1573722"/>
            <a:chExt cx="2466340" cy="862965"/>
          </a:xfrm>
        </p:grpSpPr>
        <p:sp>
          <p:nvSpPr>
            <p:cNvPr id="4701" name="object 4701"/>
            <p:cNvSpPr/>
            <p:nvPr/>
          </p:nvSpPr>
          <p:spPr>
            <a:xfrm>
              <a:off x="2834138" y="190786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19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2834138" y="190786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19" h="45085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19" h="45085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3645723" y="190786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5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3645723" y="190786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5203116" y="1575945"/>
              <a:ext cx="95250" cy="248285"/>
            </a:xfrm>
            <a:custGeom>
              <a:avLst/>
              <a:gdLst/>
              <a:ahLst/>
              <a:cxnLst/>
              <a:rect l="l" t="t" r="r" b="b"/>
              <a:pathLst>
                <a:path w="95250" h="248285">
                  <a:moveTo>
                    <a:pt x="0" y="225665"/>
                  </a:moveTo>
                  <a:lnTo>
                    <a:pt x="95123" y="225665"/>
                  </a:lnTo>
                </a:path>
                <a:path w="95250" h="248285">
                  <a:moveTo>
                    <a:pt x="0" y="23274"/>
                  </a:moveTo>
                  <a:lnTo>
                    <a:pt x="95123" y="23274"/>
                  </a:lnTo>
                </a:path>
                <a:path w="95250" h="248285">
                  <a:moveTo>
                    <a:pt x="72860" y="247928"/>
                  </a:moveTo>
                  <a:lnTo>
                    <a:pt x="728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5253714" y="17793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5253714" y="17793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5253714" y="15759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19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5253714" y="15759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19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5203116" y="1779347"/>
              <a:ext cx="95250" cy="112395"/>
            </a:xfrm>
            <a:custGeom>
              <a:avLst/>
              <a:gdLst/>
              <a:ahLst/>
              <a:cxnLst/>
              <a:rect l="l" t="t" r="r" b="b"/>
              <a:pathLst>
                <a:path w="95250" h="112394">
                  <a:moveTo>
                    <a:pt x="0" y="90063"/>
                  </a:moveTo>
                  <a:lnTo>
                    <a:pt x="95123" y="90063"/>
                  </a:lnTo>
                </a:path>
                <a:path w="95250" h="112394">
                  <a:moveTo>
                    <a:pt x="0" y="22262"/>
                  </a:moveTo>
                  <a:lnTo>
                    <a:pt x="95123" y="22262"/>
                  </a:lnTo>
                </a:path>
                <a:path w="95250" h="112394">
                  <a:moveTo>
                    <a:pt x="72860" y="112326"/>
                  </a:moveTo>
                  <a:lnTo>
                    <a:pt x="728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5253714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5253714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5253714" y="17793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5253714" y="17793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5203116" y="1847148"/>
              <a:ext cx="95250" cy="587375"/>
            </a:xfrm>
            <a:custGeom>
              <a:avLst/>
              <a:gdLst/>
              <a:ahLst/>
              <a:cxnLst/>
              <a:rect l="l" t="t" r="r" b="b"/>
              <a:pathLst>
                <a:path w="95250" h="587375">
                  <a:moveTo>
                    <a:pt x="0" y="563656"/>
                  </a:moveTo>
                  <a:lnTo>
                    <a:pt x="95123" y="563656"/>
                  </a:lnTo>
                </a:path>
                <a:path w="95250" h="587375">
                  <a:moveTo>
                    <a:pt x="0" y="22262"/>
                  </a:moveTo>
                  <a:lnTo>
                    <a:pt x="95123" y="22262"/>
                  </a:lnTo>
                </a:path>
                <a:path w="95250" h="587375">
                  <a:moveTo>
                    <a:pt x="72860" y="586931"/>
                  </a:moveTo>
                  <a:lnTo>
                    <a:pt x="728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5253714" y="238854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0" y="4047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719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5253714" y="2388542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19">
                  <a:moveTo>
                    <a:pt x="0" y="4047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5253714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5253714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20" name="object 4720"/>
          <p:cNvSpPr txBox="1"/>
          <p:nvPr/>
        </p:nvSpPr>
        <p:spPr>
          <a:xfrm>
            <a:off x="5198354" y="1633433"/>
            <a:ext cx="106045" cy="595630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  <a:tabLst>
                <a:tab pos="300990" algn="l"/>
              </a:tabLst>
            </a:pPr>
            <a:r>
              <a:rPr sz="825" i="1" spc="-30" baseline="10101" dirty="0">
                <a:latin typeface="ISOCPEUR"/>
                <a:cs typeface="ISOCPEUR"/>
              </a:rPr>
              <a:t>2405</a:t>
            </a:r>
            <a:r>
              <a:rPr sz="825" i="1" baseline="10101" dirty="0">
                <a:latin typeface="ISOCPEUR"/>
                <a:cs typeface="ISOCPEUR"/>
              </a:rPr>
              <a:t>	</a:t>
            </a:r>
            <a:r>
              <a:rPr sz="550" i="1" dirty="0">
                <a:latin typeface="ISOCPEUR"/>
                <a:cs typeface="ISOCPEUR"/>
              </a:rPr>
              <a:t>300</a:t>
            </a:r>
            <a:r>
              <a:rPr sz="550" i="1" spc="155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21" name="object 4721"/>
          <p:cNvGrpSpPr/>
          <p:nvPr/>
        </p:nvGrpSpPr>
        <p:grpSpPr>
          <a:xfrm>
            <a:off x="5200894" y="2454120"/>
            <a:ext cx="184785" cy="320675"/>
            <a:chOff x="5200894" y="2454120"/>
            <a:chExt cx="184785" cy="320675"/>
          </a:xfrm>
        </p:grpSpPr>
        <p:sp>
          <p:nvSpPr>
            <p:cNvPr id="4722" name="object 4722"/>
            <p:cNvSpPr/>
            <p:nvPr/>
          </p:nvSpPr>
          <p:spPr>
            <a:xfrm>
              <a:off x="5203116" y="2456342"/>
              <a:ext cx="95250" cy="248285"/>
            </a:xfrm>
            <a:custGeom>
              <a:avLst/>
              <a:gdLst/>
              <a:ahLst/>
              <a:cxnLst/>
              <a:rect l="l" t="t" r="r" b="b"/>
              <a:pathLst>
                <a:path w="95250" h="248285">
                  <a:moveTo>
                    <a:pt x="0" y="225665"/>
                  </a:moveTo>
                  <a:lnTo>
                    <a:pt x="95123" y="225665"/>
                  </a:lnTo>
                </a:path>
                <a:path w="95250" h="248285">
                  <a:moveTo>
                    <a:pt x="0" y="22262"/>
                  </a:moveTo>
                  <a:lnTo>
                    <a:pt x="95123" y="22262"/>
                  </a:lnTo>
                </a:path>
                <a:path w="95250" h="248285">
                  <a:moveTo>
                    <a:pt x="72860" y="247928"/>
                  </a:moveTo>
                  <a:lnTo>
                    <a:pt x="728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5253714" y="265873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0" y="5059"/>
                  </a:moveTo>
                  <a:lnTo>
                    <a:pt x="40478" y="45537"/>
                  </a:lnTo>
                  <a:lnTo>
                    <a:pt x="44525" y="41490"/>
                  </a:lnTo>
                  <a:lnTo>
                    <a:pt x="0" y="5059"/>
                  </a:lnTo>
                  <a:close/>
                </a:path>
                <a:path w="45085" h="45719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5253714" y="265873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" y="0"/>
                  </a:moveTo>
                  <a:lnTo>
                    <a:pt x="0" y="5059"/>
                  </a:lnTo>
                  <a:lnTo>
                    <a:pt x="44525" y="41490"/>
                  </a:lnTo>
                  <a:lnTo>
                    <a:pt x="4047" y="0"/>
                  </a:lnTo>
                  <a:close/>
                </a:path>
                <a:path w="45085" h="45719">
                  <a:moveTo>
                    <a:pt x="0" y="5059"/>
                  </a:moveTo>
                  <a:lnTo>
                    <a:pt x="44525" y="41490"/>
                  </a:lnTo>
                  <a:lnTo>
                    <a:pt x="40478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5253714" y="24563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5253714" y="245634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5203116" y="2562597"/>
              <a:ext cx="180340" cy="209550"/>
            </a:xfrm>
            <a:custGeom>
              <a:avLst/>
              <a:gdLst/>
              <a:ahLst/>
              <a:cxnLst/>
              <a:rect l="l" t="t" r="r" b="b"/>
              <a:pathLst>
                <a:path w="180339" h="209550">
                  <a:moveTo>
                    <a:pt x="0" y="186199"/>
                  </a:moveTo>
                  <a:lnTo>
                    <a:pt x="95123" y="186199"/>
                  </a:lnTo>
                </a:path>
                <a:path w="180339" h="209550">
                  <a:moveTo>
                    <a:pt x="0" y="119410"/>
                  </a:moveTo>
                  <a:lnTo>
                    <a:pt x="95123" y="119410"/>
                  </a:lnTo>
                </a:path>
                <a:path w="180339" h="209550">
                  <a:moveTo>
                    <a:pt x="72860" y="209473"/>
                  </a:moveTo>
                  <a:lnTo>
                    <a:pt x="72860" y="96135"/>
                  </a:lnTo>
                </a:path>
                <a:path w="180339" h="209550">
                  <a:moveTo>
                    <a:pt x="72860" y="152804"/>
                  </a:moveTo>
                  <a:lnTo>
                    <a:pt x="180127" y="120422"/>
                  </a:lnTo>
                  <a:lnTo>
                    <a:pt x="1801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28" name="object 4728"/>
          <p:cNvSpPr txBox="1"/>
          <p:nvPr/>
        </p:nvSpPr>
        <p:spPr>
          <a:xfrm>
            <a:off x="5198354" y="2511807"/>
            <a:ext cx="203200" cy="1822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588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29" name="object 4729"/>
          <p:cNvGrpSpPr/>
          <p:nvPr/>
        </p:nvGrpSpPr>
        <p:grpSpPr>
          <a:xfrm>
            <a:off x="5200894" y="2658733"/>
            <a:ext cx="450215" cy="476250"/>
            <a:chOff x="5200894" y="2658733"/>
            <a:chExt cx="450215" cy="476250"/>
          </a:xfrm>
        </p:grpSpPr>
        <p:sp>
          <p:nvSpPr>
            <p:cNvPr id="4730" name="object 4730"/>
            <p:cNvSpPr/>
            <p:nvPr/>
          </p:nvSpPr>
          <p:spPr>
            <a:xfrm>
              <a:off x="5253714" y="272653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0" y="4047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719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5253714" y="272653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719">
                  <a:moveTo>
                    <a:pt x="0" y="4047"/>
                  </a:moveTo>
                  <a:lnTo>
                    <a:pt x="44525" y="40478"/>
                  </a:lnTo>
                  <a:lnTo>
                    <a:pt x="40478" y="4553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5253714" y="265873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19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5253714" y="2658733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19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5203116" y="2726533"/>
              <a:ext cx="445770" cy="406400"/>
            </a:xfrm>
            <a:custGeom>
              <a:avLst/>
              <a:gdLst/>
              <a:ahLst/>
              <a:cxnLst/>
              <a:rect l="l" t="t" r="r" b="b"/>
              <a:pathLst>
                <a:path w="445770" h="406400">
                  <a:moveTo>
                    <a:pt x="445258" y="383529"/>
                  </a:moveTo>
                  <a:lnTo>
                    <a:pt x="50597" y="383529"/>
                  </a:lnTo>
                </a:path>
                <a:path w="445770" h="406400">
                  <a:moveTo>
                    <a:pt x="0" y="22262"/>
                  </a:moveTo>
                  <a:lnTo>
                    <a:pt x="96135" y="22262"/>
                  </a:lnTo>
                </a:path>
                <a:path w="445770" h="406400">
                  <a:moveTo>
                    <a:pt x="72860" y="405792"/>
                  </a:moveTo>
                  <a:lnTo>
                    <a:pt x="728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5253714" y="308780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5253714" y="308780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5253714" y="272653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4047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719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5253714" y="272653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8" y="45537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5537"/>
                  </a:lnTo>
                  <a:close/>
                </a:path>
                <a:path w="45720" h="45719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39" name="object 4739"/>
          <p:cNvSpPr txBox="1"/>
          <p:nvPr/>
        </p:nvSpPr>
        <p:spPr>
          <a:xfrm>
            <a:off x="5198354" y="2849560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740" name="object 4740"/>
          <p:cNvSpPr/>
          <p:nvPr/>
        </p:nvSpPr>
        <p:spPr>
          <a:xfrm>
            <a:off x="5834574" y="2293418"/>
            <a:ext cx="190500" cy="208915"/>
          </a:xfrm>
          <a:custGeom>
            <a:avLst/>
            <a:gdLst/>
            <a:ahLst/>
            <a:cxnLst/>
            <a:rect l="l" t="t" r="r" b="b"/>
            <a:pathLst>
              <a:path w="190500" h="208914">
                <a:moveTo>
                  <a:pt x="0" y="186199"/>
                </a:moveTo>
                <a:lnTo>
                  <a:pt x="106254" y="186199"/>
                </a:lnTo>
              </a:path>
              <a:path w="190500" h="208914">
                <a:moveTo>
                  <a:pt x="0" y="118398"/>
                </a:moveTo>
                <a:lnTo>
                  <a:pt x="106254" y="118398"/>
                </a:lnTo>
              </a:path>
              <a:path w="190500" h="208914">
                <a:moveTo>
                  <a:pt x="83991" y="208461"/>
                </a:moveTo>
                <a:lnTo>
                  <a:pt x="83991" y="96135"/>
                </a:lnTo>
              </a:path>
              <a:path w="190500" h="208914">
                <a:moveTo>
                  <a:pt x="83991" y="151792"/>
                </a:moveTo>
                <a:lnTo>
                  <a:pt x="190246" y="119410"/>
                </a:lnTo>
                <a:lnTo>
                  <a:pt x="19024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1" name="object 4741"/>
          <p:cNvSpPr txBox="1"/>
          <p:nvPr/>
        </p:nvSpPr>
        <p:spPr>
          <a:xfrm>
            <a:off x="5947199" y="2285130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42" name="object 4742"/>
          <p:cNvGrpSpPr/>
          <p:nvPr/>
        </p:nvGrpSpPr>
        <p:grpSpPr>
          <a:xfrm>
            <a:off x="5832351" y="1844925"/>
            <a:ext cx="152400" cy="657225"/>
            <a:chOff x="5832351" y="1844925"/>
            <a:chExt cx="152400" cy="657225"/>
          </a:xfrm>
        </p:grpSpPr>
        <p:sp>
          <p:nvSpPr>
            <p:cNvPr id="4743" name="object 4743"/>
            <p:cNvSpPr/>
            <p:nvPr/>
          </p:nvSpPr>
          <p:spPr>
            <a:xfrm>
              <a:off x="5895291" y="245634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5059"/>
                  </a:moveTo>
                  <a:lnTo>
                    <a:pt x="41490" y="45537"/>
                  </a:lnTo>
                  <a:lnTo>
                    <a:pt x="45537" y="41490"/>
                  </a:lnTo>
                  <a:lnTo>
                    <a:pt x="0" y="5059"/>
                  </a:lnTo>
                  <a:close/>
                </a:path>
                <a:path w="45720" h="45719">
                  <a:moveTo>
                    <a:pt x="5059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5895291" y="24563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5059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5059" y="0"/>
                  </a:lnTo>
                  <a:close/>
                </a:path>
                <a:path w="45720" h="45719">
                  <a:moveTo>
                    <a:pt x="0" y="5059"/>
                  </a:moveTo>
                  <a:lnTo>
                    <a:pt x="45537" y="41490"/>
                  </a:lnTo>
                  <a:lnTo>
                    <a:pt x="41490" y="4553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5895291" y="238955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5895291" y="238955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5834574" y="1847148"/>
              <a:ext cx="147955" cy="587375"/>
            </a:xfrm>
            <a:custGeom>
              <a:avLst/>
              <a:gdLst/>
              <a:ahLst/>
              <a:cxnLst/>
              <a:rect l="l" t="t" r="r" b="b"/>
              <a:pathLst>
                <a:path w="147954" h="587375">
                  <a:moveTo>
                    <a:pt x="0" y="564668"/>
                  </a:moveTo>
                  <a:lnTo>
                    <a:pt x="107266" y="564668"/>
                  </a:lnTo>
                </a:path>
                <a:path w="147954" h="587375">
                  <a:moveTo>
                    <a:pt x="147744" y="22262"/>
                  </a:moveTo>
                  <a:lnTo>
                    <a:pt x="61729" y="22262"/>
                  </a:lnTo>
                </a:path>
                <a:path w="147954" h="587375">
                  <a:moveTo>
                    <a:pt x="83991" y="586931"/>
                  </a:moveTo>
                  <a:lnTo>
                    <a:pt x="83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5896303" y="23895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5896303" y="23895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5896303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5896303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52" name="object 4752"/>
          <p:cNvSpPr txBox="1"/>
          <p:nvPr/>
        </p:nvSpPr>
        <p:spPr>
          <a:xfrm>
            <a:off x="5840943" y="2053814"/>
            <a:ext cx="95885" cy="175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2405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53" name="object 4753"/>
          <p:cNvGrpSpPr/>
          <p:nvPr/>
        </p:nvGrpSpPr>
        <p:grpSpPr>
          <a:xfrm>
            <a:off x="5832351" y="2454120"/>
            <a:ext cx="194945" cy="320675"/>
            <a:chOff x="5832351" y="2454120"/>
            <a:chExt cx="194945" cy="320675"/>
          </a:xfrm>
        </p:grpSpPr>
        <p:sp>
          <p:nvSpPr>
            <p:cNvPr id="4754" name="object 4754"/>
            <p:cNvSpPr/>
            <p:nvPr/>
          </p:nvSpPr>
          <p:spPr>
            <a:xfrm>
              <a:off x="5834574" y="2456342"/>
              <a:ext cx="106680" cy="248285"/>
            </a:xfrm>
            <a:custGeom>
              <a:avLst/>
              <a:gdLst/>
              <a:ahLst/>
              <a:cxnLst/>
              <a:rect l="l" t="t" r="r" b="b"/>
              <a:pathLst>
                <a:path w="106679" h="248285">
                  <a:moveTo>
                    <a:pt x="0" y="225665"/>
                  </a:moveTo>
                  <a:lnTo>
                    <a:pt x="106254" y="225665"/>
                  </a:lnTo>
                </a:path>
                <a:path w="106679" h="248285">
                  <a:moveTo>
                    <a:pt x="0" y="23274"/>
                  </a:moveTo>
                  <a:lnTo>
                    <a:pt x="106254" y="23274"/>
                  </a:lnTo>
                </a:path>
                <a:path w="106679" h="248285">
                  <a:moveTo>
                    <a:pt x="83991" y="247928"/>
                  </a:moveTo>
                  <a:lnTo>
                    <a:pt x="83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5895291" y="265974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5895291" y="265974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5895291" y="245634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5059"/>
                  </a:moveTo>
                  <a:lnTo>
                    <a:pt x="40478" y="45537"/>
                  </a:lnTo>
                  <a:lnTo>
                    <a:pt x="45537" y="41490"/>
                  </a:lnTo>
                  <a:lnTo>
                    <a:pt x="0" y="5059"/>
                  </a:lnTo>
                  <a:close/>
                </a:path>
                <a:path w="45720" h="45719">
                  <a:moveTo>
                    <a:pt x="5059" y="0"/>
                  </a:moveTo>
                  <a:lnTo>
                    <a:pt x="0" y="5059"/>
                  </a:lnTo>
                  <a:lnTo>
                    <a:pt x="45537" y="4149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5895291" y="24563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8" y="45537"/>
                  </a:moveTo>
                  <a:lnTo>
                    <a:pt x="45537" y="41490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720" h="45719">
                  <a:moveTo>
                    <a:pt x="45537" y="41490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149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5834574" y="2563609"/>
              <a:ext cx="190500" cy="208915"/>
            </a:xfrm>
            <a:custGeom>
              <a:avLst/>
              <a:gdLst/>
              <a:ahLst/>
              <a:cxnLst/>
              <a:rect l="l" t="t" r="r" b="b"/>
              <a:pathLst>
                <a:path w="190500" h="208914">
                  <a:moveTo>
                    <a:pt x="0" y="186199"/>
                  </a:moveTo>
                  <a:lnTo>
                    <a:pt x="106254" y="186199"/>
                  </a:lnTo>
                </a:path>
                <a:path w="190500" h="208914">
                  <a:moveTo>
                    <a:pt x="0" y="118398"/>
                  </a:moveTo>
                  <a:lnTo>
                    <a:pt x="106254" y="118398"/>
                  </a:lnTo>
                </a:path>
                <a:path w="190500" h="208914">
                  <a:moveTo>
                    <a:pt x="83991" y="208461"/>
                  </a:moveTo>
                  <a:lnTo>
                    <a:pt x="83991" y="96135"/>
                  </a:lnTo>
                </a:path>
                <a:path w="190500" h="208914">
                  <a:moveTo>
                    <a:pt x="83991" y="151792"/>
                  </a:moveTo>
                  <a:lnTo>
                    <a:pt x="190246" y="120422"/>
                  </a:lnTo>
                  <a:lnTo>
                    <a:pt x="1902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60" name="object 4760"/>
          <p:cNvSpPr txBox="1"/>
          <p:nvPr/>
        </p:nvSpPr>
        <p:spPr>
          <a:xfrm>
            <a:off x="5839931" y="2512819"/>
            <a:ext cx="203200" cy="1816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461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61" name="object 4761"/>
          <p:cNvGrpSpPr/>
          <p:nvPr/>
        </p:nvGrpSpPr>
        <p:grpSpPr>
          <a:xfrm>
            <a:off x="5832351" y="2659745"/>
            <a:ext cx="143510" cy="474980"/>
            <a:chOff x="5832351" y="2659745"/>
            <a:chExt cx="143510" cy="474980"/>
          </a:xfrm>
        </p:grpSpPr>
        <p:sp>
          <p:nvSpPr>
            <p:cNvPr id="4762" name="object 4762"/>
            <p:cNvSpPr/>
            <p:nvPr/>
          </p:nvSpPr>
          <p:spPr>
            <a:xfrm>
              <a:off x="5895291" y="272754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5895291" y="272754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5895291" y="265974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5895291" y="265974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5834574" y="2727545"/>
              <a:ext cx="139065" cy="405130"/>
            </a:xfrm>
            <a:custGeom>
              <a:avLst/>
              <a:gdLst/>
              <a:ahLst/>
              <a:cxnLst/>
              <a:rect l="l" t="t" r="r" b="b"/>
              <a:pathLst>
                <a:path w="139064" h="405130">
                  <a:moveTo>
                    <a:pt x="138637" y="382517"/>
                  </a:moveTo>
                  <a:lnTo>
                    <a:pt x="60717" y="382517"/>
                  </a:lnTo>
                </a:path>
                <a:path w="139064" h="405130">
                  <a:moveTo>
                    <a:pt x="0" y="22262"/>
                  </a:moveTo>
                  <a:lnTo>
                    <a:pt x="106254" y="22262"/>
                  </a:lnTo>
                </a:path>
                <a:path w="139064" h="405130">
                  <a:moveTo>
                    <a:pt x="83991" y="404780"/>
                  </a:moveTo>
                  <a:lnTo>
                    <a:pt x="83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5895291" y="308780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5895291" y="308780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1490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5895291" y="272754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1490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5895291" y="272754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1490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1490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71" name="object 4771"/>
          <p:cNvSpPr txBox="1"/>
          <p:nvPr/>
        </p:nvSpPr>
        <p:spPr>
          <a:xfrm>
            <a:off x="5839931" y="2850572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1600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72" name="object 4772"/>
          <p:cNvGrpSpPr/>
          <p:nvPr/>
        </p:nvGrpSpPr>
        <p:grpSpPr>
          <a:xfrm>
            <a:off x="4161620" y="2765801"/>
            <a:ext cx="387985" cy="163830"/>
            <a:chOff x="4161620" y="2765801"/>
            <a:chExt cx="387985" cy="163830"/>
          </a:xfrm>
        </p:grpSpPr>
        <p:sp>
          <p:nvSpPr>
            <p:cNvPr id="4773" name="object 4773"/>
            <p:cNvSpPr/>
            <p:nvPr/>
          </p:nvSpPr>
          <p:spPr>
            <a:xfrm>
              <a:off x="4163842" y="2768024"/>
              <a:ext cx="383540" cy="159385"/>
            </a:xfrm>
            <a:custGeom>
              <a:avLst/>
              <a:gdLst/>
              <a:ahLst/>
              <a:cxnLst/>
              <a:rect l="l" t="t" r="r" b="b"/>
              <a:pathLst>
                <a:path w="383539" h="159385">
                  <a:moveTo>
                    <a:pt x="22262" y="158876"/>
                  </a:moveTo>
                  <a:lnTo>
                    <a:pt x="22262" y="0"/>
                  </a:lnTo>
                </a:path>
                <a:path w="383539" h="159385">
                  <a:moveTo>
                    <a:pt x="361266" y="3035"/>
                  </a:moveTo>
                  <a:lnTo>
                    <a:pt x="361266" y="45537"/>
                  </a:lnTo>
                </a:path>
                <a:path w="383539" h="159385">
                  <a:moveTo>
                    <a:pt x="0" y="23274"/>
                  </a:moveTo>
                  <a:lnTo>
                    <a:pt x="383529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4163842" y="276802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8" y="0"/>
                  </a:moveTo>
                  <a:lnTo>
                    <a:pt x="0" y="41490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19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4163842" y="276802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5537" y="5059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19">
                  <a:moveTo>
                    <a:pt x="40478" y="0"/>
                  </a:moveTo>
                  <a:lnTo>
                    <a:pt x="5059" y="45537"/>
                  </a:lnTo>
                  <a:lnTo>
                    <a:pt x="0" y="41490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4501834" y="276802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8" y="0"/>
                  </a:moveTo>
                  <a:lnTo>
                    <a:pt x="0" y="41490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19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4501834" y="276802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41490"/>
                  </a:moveTo>
                  <a:lnTo>
                    <a:pt x="5059" y="45537"/>
                  </a:lnTo>
                  <a:lnTo>
                    <a:pt x="40478" y="0"/>
                  </a:lnTo>
                  <a:lnTo>
                    <a:pt x="0" y="41490"/>
                  </a:lnTo>
                  <a:close/>
                </a:path>
                <a:path w="45720" h="45719">
                  <a:moveTo>
                    <a:pt x="5059" y="45537"/>
                  </a:moveTo>
                  <a:lnTo>
                    <a:pt x="40478" y="0"/>
                  </a:lnTo>
                  <a:lnTo>
                    <a:pt x="45537" y="5059"/>
                  </a:lnTo>
                  <a:lnTo>
                    <a:pt x="5059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78" name="object 4778"/>
          <p:cNvSpPr txBox="1"/>
          <p:nvPr/>
        </p:nvSpPr>
        <p:spPr>
          <a:xfrm>
            <a:off x="4274326" y="2694062"/>
            <a:ext cx="16129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i="1" spc="-20" dirty="0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79" name="object 4779"/>
          <p:cNvGrpSpPr/>
          <p:nvPr/>
        </p:nvGrpSpPr>
        <p:grpSpPr>
          <a:xfrm>
            <a:off x="5251491" y="3084566"/>
            <a:ext cx="399415" cy="430530"/>
            <a:chOff x="5251491" y="3084566"/>
            <a:chExt cx="399415" cy="430530"/>
          </a:xfrm>
        </p:grpSpPr>
        <p:sp>
          <p:nvSpPr>
            <p:cNvPr id="4780" name="object 4780"/>
            <p:cNvSpPr/>
            <p:nvPr/>
          </p:nvSpPr>
          <p:spPr>
            <a:xfrm>
              <a:off x="5253714" y="3086788"/>
              <a:ext cx="394970" cy="426084"/>
            </a:xfrm>
            <a:custGeom>
              <a:avLst/>
              <a:gdLst/>
              <a:ahLst/>
              <a:cxnLst/>
              <a:rect l="l" t="t" r="r" b="b"/>
              <a:pathLst>
                <a:path w="394970" h="426085">
                  <a:moveTo>
                    <a:pt x="18215" y="403768"/>
                  </a:moveTo>
                  <a:lnTo>
                    <a:pt x="0" y="403768"/>
                  </a:lnTo>
                </a:path>
                <a:path w="394970" h="426085">
                  <a:moveTo>
                    <a:pt x="394661" y="23274"/>
                  </a:moveTo>
                  <a:lnTo>
                    <a:pt x="0" y="23274"/>
                  </a:lnTo>
                </a:path>
                <a:path w="394970" h="426085">
                  <a:moveTo>
                    <a:pt x="22262" y="426031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5253714" y="34682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5253714" y="346829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5253714" y="308780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5253714" y="308780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85" name="object 4785"/>
          <p:cNvSpPr txBox="1"/>
          <p:nvPr/>
        </p:nvSpPr>
        <p:spPr>
          <a:xfrm>
            <a:off x="5198354" y="322094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1690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86" name="object 4786"/>
          <p:cNvGrpSpPr/>
          <p:nvPr/>
        </p:nvGrpSpPr>
        <p:grpSpPr>
          <a:xfrm>
            <a:off x="4025006" y="3600661"/>
            <a:ext cx="150495" cy="532765"/>
            <a:chOff x="4025006" y="3600661"/>
            <a:chExt cx="150495" cy="532765"/>
          </a:xfrm>
        </p:grpSpPr>
        <p:sp>
          <p:nvSpPr>
            <p:cNvPr id="4787" name="object 4787"/>
            <p:cNvSpPr/>
            <p:nvPr/>
          </p:nvSpPr>
          <p:spPr>
            <a:xfrm>
              <a:off x="4027229" y="3602883"/>
              <a:ext cx="146050" cy="528320"/>
            </a:xfrm>
            <a:custGeom>
              <a:avLst/>
              <a:gdLst/>
              <a:ahLst/>
              <a:cxnLst/>
              <a:rect l="l" t="t" r="r" b="b"/>
              <a:pathLst>
                <a:path w="146050" h="528320">
                  <a:moveTo>
                    <a:pt x="103219" y="504963"/>
                  </a:moveTo>
                  <a:lnTo>
                    <a:pt x="0" y="504963"/>
                  </a:lnTo>
                </a:path>
                <a:path w="146050" h="528320">
                  <a:moveTo>
                    <a:pt x="145720" y="23274"/>
                  </a:moveTo>
                  <a:lnTo>
                    <a:pt x="0" y="23274"/>
                  </a:lnTo>
                </a:path>
                <a:path w="146050" h="528320">
                  <a:moveTo>
                    <a:pt x="23274" y="528238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4028240" y="40855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4028241" y="408558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4028240" y="360389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4028241" y="360389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92" name="object 4792"/>
          <p:cNvSpPr txBox="1"/>
          <p:nvPr/>
        </p:nvSpPr>
        <p:spPr>
          <a:xfrm>
            <a:off x="3972881" y="3785160"/>
            <a:ext cx="95885" cy="1657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2140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793" name="object 4793"/>
          <p:cNvGrpSpPr/>
          <p:nvPr/>
        </p:nvGrpSpPr>
        <p:grpSpPr>
          <a:xfrm>
            <a:off x="4026018" y="4353553"/>
            <a:ext cx="149225" cy="425450"/>
            <a:chOff x="4026018" y="4353553"/>
            <a:chExt cx="149225" cy="425450"/>
          </a:xfrm>
        </p:grpSpPr>
        <p:sp>
          <p:nvSpPr>
            <p:cNvPr id="4794" name="object 4794"/>
            <p:cNvSpPr/>
            <p:nvPr/>
          </p:nvSpPr>
          <p:spPr>
            <a:xfrm>
              <a:off x="4028241" y="4355775"/>
              <a:ext cx="144780" cy="421005"/>
            </a:xfrm>
            <a:custGeom>
              <a:avLst/>
              <a:gdLst/>
              <a:ahLst/>
              <a:cxnLst/>
              <a:rect l="l" t="t" r="r" b="b"/>
              <a:pathLst>
                <a:path w="144779" h="421004">
                  <a:moveTo>
                    <a:pt x="144709" y="397696"/>
                  </a:moveTo>
                  <a:lnTo>
                    <a:pt x="0" y="397696"/>
                  </a:lnTo>
                </a:path>
                <a:path w="144779" h="421004">
                  <a:moveTo>
                    <a:pt x="110302" y="22262"/>
                  </a:moveTo>
                  <a:lnTo>
                    <a:pt x="0" y="22262"/>
                  </a:lnTo>
                </a:path>
                <a:path w="144779" h="421004">
                  <a:moveTo>
                    <a:pt x="22262" y="420971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4028240" y="473121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4028241" y="47312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4028240" y="435577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4028241" y="435577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99" name="object 4799"/>
          <p:cNvSpPr txBox="1"/>
          <p:nvPr/>
        </p:nvSpPr>
        <p:spPr>
          <a:xfrm>
            <a:off x="3972881" y="4486898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1665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800" name="object 4800"/>
          <p:cNvSpPr/>
          <p:nvPr/>
        </p:nvSpPr>
        <p:spPr>
          <a:xfrm>
            <a:off x="4321707" y="4175648"/>
            <a:ext cx="281940" cy="45720"/>
          </a:xfrm>
          <a:custGeom>
            <a:avLst/>
            <a:gdLst/>
            <a:ahLst/>
            <a:cxnLst/>
            <a:rect l="l" t="t" r="r" b="b"/>
            <a:pathLst>
              <a:path w="281939" h="45720">
                <a:moveTo>
                  <a:pt x="23274" y="29346"/>
                </a:moveTo>
                <a:lnTo>
                  <a:pt x="23274" y="45537"/>
                </a:lnTo>
              </a:path>
              <a:path w="281939" h="45720">
                <a:moveTo>
                  <a:pt x="259059" y="9107"/>
                </a:moveTo>
                <a:lnTo>
                  <a:pt x="259059" y="0"/>
                </a:lnTo>
              </a:path>
              <a:path w="281939" h="45720">
                <a:moveTo>
                  <a:pt x="0" y="23274"/>
                </a:moveTo>
                <a:lnTo>
                  <a:pt x="281322" y="2327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1" name="object 4801"/>
          <p:cNvSpPr txBox="1"/>
          <p:nvPr/>
        </p:nvSpPr>
        <p:spPr>
          <a:xfrm>
            <a:off x="4172017" y="4109783"/>
            <a:ext cx="544830" cy="1123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700</a:t>
            </a:r>
            <a:r>
              <a:rPr sz="550" i="1" spc="23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1050</a:t>
            </a:r>
            <a:r>
              <a:rPr sz="550" i="1" spc="25" dirty="0">
                <a:latin typeface="ISOCPEUR"/>
                <a:cs typeface="ISOCPEUR"/>
              </a:rPr>
              <a:t> </a:t>
            </a:r>
            <a:r>
              <a:rPr sz="825" i="1" spc="-37" baseline="5050" dirty="0">
                <a:latin typeface="ISOCPEUR"/>
                <a:cs typeface="ISOCPEUR"/>
              </a:rPr>
              <a:t>300</a:t>
            </a:r>
            <a:endParaRPr sz="825" baseline="5050">
              <a:latin typeface="ISOCPEUR"/>
              <a:cs typeface="ISOCPEUR"/>
            </a:endParaRPr>
          </a:p>
        </p:txBody>
      </p:sp>
      <p:grpSp>
        <p:nvGrpSpPr>
          <p:cNvPr id="4802" name="object 4802"/>
          <p:cNvGrpSpPr/>
          <p:nvPr/>
        </p:nvGrpSpPr>
        <p:grpSpPr>
          <a:xfrm>
            <a:off x="4321706" y="4175648"/>
            <a:ext cx="1329055" cy="603885"/>
            <a:chOff x="4321706" y="4175648"/>
            <a:chExt cx="1329055" cy="603885"/>
          </a:xfrm>
        </p:grpSpPr>
        <p:sp>
          <p:nvSpPr>
            <p:cNvPr id="4803" name="object 4803"/>
            <p:cNvSpPr/>
            <p:nvPr/>
          </p:nvSpPr>
          <p:spPr>
            <a:xfrm>
              <a:off x="4321706" y="417564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0478" y="0"/>
                  </a:moveTo>
                  <a:lnTo>
                    <a:pt x="0" y="40478"/>
                  </a:lnTo>
                  <a:lnTo>
                    <a:pt x="5059" y="45537"/>
                  </a:lnTo>
                  <a:lnTo>
                    <a:pt x="40478" y="0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45537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4321706" y="417564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5059"/>
                  </a:moveTo>
                  <a:lnTo>
                    <a:pt x="40478" y="0"/>
                  </a:lnTo>
                  <a:lnTo>
                    <a:pt x="5059" y="45537"/>
                  </a:lnTo>
                  <a:lnTo>
                    <a:pt x="45537" y="5059"/>
                  </a:lnTo>
                  <a:close/>
                </a:path>
                <a:path w="45720" h="45720">
                  <a:moveTo>
                    <a:pt x="40478" y="0"/>
                  </a:moveTo>
                  <a:lnTo>
                    <a:pt x="5059" y="45537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4558503" y="4175648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0"/>
                  </a:moveTo>
                  <a:lnTo>
                    <a:pt x="0" y="40478"/>
                  </a:lnTo>
                  <a:lnTo>
                    <a:pt x="4047" y="45537"/>
                  </a:lnTo>
                  <a:lnTo>
                    <a:pt x="40478" y="0"/>
                  </a:lnTo>
                  <a:close/>
                </a:path>
                <a:path w="45085" h="45720">
                  <a:moveTo>
                    <a:pt x="40478" y="0"/>
                  </a:moveTo>
                  <a:lnTo>
                    <a:pt x="4047" y="45537"/>
                  </a:lnTo>
                  <a:lnTo>
                    <a:pt x="44525" y="505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4558503" y="4175648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8"/>
                  </a:moveTo>
                  <a:lnTo>
                    <a:pt x="4047" y="45537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5" h="45720">
                  <a:moveTo>
                    <a:pt x="4047" y="45537"/>
                  </a:moveTo>
                  <a:lnTo>
                    <a:pt x="40478" y="0"/>
                  </a:lnTo>
                  <a:lnTo>
                    <a:pt x="44525" y="5059"/>
                  </a:lnTo>
                  <a:lnTo>
                    <a:pt x="4047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5503666" y="4322381"/>
              <a:ext cx="111760" cy="112395"/>
            </a:xfrm>
            <a:custGeom>
              <a:avLst/>
              <a:gdLst/>
              <a:ahLst/>
              <a:cxnLst/>
              <a:rect l="l" t="t" r="r" b="b"/>
              <a:pathLst>
                <a:path w="111760" h="112395">
                  <a:moveTo>
                    <a:pt x="111314" y="22262"/>
                  </a:moveTo>
                  <a:lnTo>
                    <a:pt x="0" y="22262"/>
                  </a:lnTo>
                </a:path>
                <a:path w="111760" h="112395">
                  <a:moveTo>
                    <a:pt x="111314" y="90063"/>
                  </a:moveTo>
                  <a:lnTo>
                    <a:pt x="0" y="90063"/>
                  </a:lnTo>
                </a:path>
                <a:path w="111760" h="112395">
                  <a:moveTo>
                    <a:pt x="23274" y="0"/>
                  </a:moveTo>
                  <a:lnTo>
                    <a:pt x="23274" y="11232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5503665" y="432238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5503666" y="432238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5503665" y="43901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5503666" y="439018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5503666" y="4390181"/>
              <a:ext cx="144780" cy="386715"/>
            </a:xfrm>
            <a:custGeom>
              <a:avLst/>
              <a:gdLst/>
              <a:ahLst/>
              <a:cxnLst/>
              <a:rect l="l" t="t" r="r" b="b"/>
              <a:pathLst>
                <a:path w="144779" h="386714">
                  <a:moveTo>
                    <a:pt x="111314" y="22262"/>
                  </a:moveTo>
                  <a:lnTo>
                    <a:pt x="0" y="22262"/>
                  </a:lnTo>
                </a:path>
                <a:path w="144779" h="386714">
                  <a:moveTo>
                    <a:pt x="144709" y="363290"/>
                  </a:moveTo>
                  <a:lnTo>
                    <a:pt x="0" y="363290"/>
                  </a:lnTo>
                </a:path>
                <a:path w="144779" h="386714">
                  <a:moveTo>
                    <a:pt x="23274" y="0"/>
                  </a:moveTo>
                  <a:lnTo>
                    <a:pt x="23274" y="3865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13" name="object 4813"/>
          <p:cNvSpPr txBox="1"/>
          <p:nvPr/>
        </p:nvSpPr>
        <p:spPr>
          <a:xfrm>
            <a:off x="5445271" y="4045925"/>
            <a:ext cx="100965" cy="58801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550" i="1" dirty="0">
                <a:latin typeface="ISOCPEUR"/>
                <a:cs typeface="ISOCPEUR"/>
              </a:rPr>
              <a:t>1515</a:t>
            </a:r>
            <a:r>
              <a:rPr sz="550" i="1" spc="135" dirty="0">
                <a:latin typeface="ISOCPEUR"/>
                <a:cs typeface="ISOCPEUR"/>
              </a:rPr>
              <a:t> </a:t>
            </a:r>
            <a:r>
              <a:rPr sz="825" i="1" spc="-15" baseline="5050" dirty="0">
                <a:latin typeface="ISOCPEUR"/>
                <a:cs typeface="ISOCPEUR"/>
              </a:rPr>
              <a:t>300</a:t>
            </a:r>
            <a:r>
              <a:rPr sz="825" i="1" spc="-37" baseline="505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900</a:t>
            </a:r>
            <a:r>
              <a:rPr sz="550" i="1" spc="-95" dirty="0">
                <a:latin typeface="ISOCPEUR"/>
                <a:cs typeface="ISOCPEUR"/>
              </a:rPr>
              <a:t> </a:t>
            </a:r>
            <a:r>
              <a:rPr sz="825" i="1" spc="-37" baseline="5050" dirty="0">
                <a:latin typeface="ISOCPEUR"/>
                <a:cs typeface="ISOCPEUR"/>
              </a:rPr>
              <a:t>300</a:t>
            </a:r>
            <a:endParaRPr sz="825" baseline="5050">
              <a:latin typeface="ISOCPEUR"/>
              <a:cs typeface="ISOCPEUR"/>
            </a:endParaRPr>
          </a:p>
        </p:txBody>
      </p:sp>
      <p:grpSp>
        <p:nvGrpSpPr>
          <p:cNvPr id="4814" name="object 4814"/>
          <p:cNvGrpSpPr/>
          <p:nvPr/>
        </p:nvGrpSpPr>
        <p:grpSpPr>
          <a:xfrm>
            <a:off x="4668607" y="4051991"/>
            <a:ext cx="880744" cy="727075"/>
            <a:chOff x="4668607" y="4051991"/>
            <a:chExt cx="880744" cy="727075"/>
          </a:xfrm>
        </p:grpSpPr>
        <p:sp>
          <p:nvSpPr>
            <p:cNvPr id="4815" name="object 4815"/>
            <p:cNvSpPr/>
            <p:nvPr/>
          </p:nvSpPr>
          <p:spPr>
            <a:xfrm>
              <a:off x="5503665" y="43901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5503666" y="439018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5503665" y="4731210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5503666" y="473120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4670830" y="4054214"/>
              <a:ext cx="89535" cy="722630"/>
            </a:xfrm>
            <a:custGeom>
              <a:avLst/>
              <a:gdLst/>
              <a:ahLst/>
              <a:cxnLst/>
              <a:rect l="l" t="t" r="r" b="b"/>
              <a:pathLst>
                <a:path w="89535" h="722629">
                  <a:moveTo>
                    <a:pt x="0" y="22262"/>
                  </a:moveTo>
                  <a:lnTo>
                    <a:pt x="89051" y="22262"/>
                  </a:lnTo>
                </a:path>
                <a:path w="89535" h="722629">
                  <a:moveTo>
                    <a:pt x="54645" y="699258"/>
                  </a:moveTo>
                  <a:lnTo>
                    <a:pt x="44525" y="699258"/>
                  </a:lnTo>
                </a:path>
                <a:path w="89535" h="722629">
                  <a:moveTo>
                    <a:pt x="66788" y="0"/>
                  </a:moveTo>
                  <a:lnTo>
                    <a:pt x="66788" y="7225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20" name="object 4820"/>
          <p:cNvSpPr txBox="1"/>
          <p:nvPr/>
        </p:nvSpPr>
        <p:spPr>
          <a:xfrm>
            <a:off x="4662020" y="4306872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3005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821" name="object 4821"/>
          <p:cNvGrpSpPr/>
          <p:nvPr/>
        </p:nvGrpSpPr>
        <p:grpSpPr>
          <a:xfrm>
            <a:off x="4715355" y="4054214"/>
            <a:ext cx="2562860" cy="725170"/>
            <a:chOff x="4715355" y="4054214"/>
            <a:chExt cx="2562860" cy="725170"/>
          </a:xfrm>
        </p:grpSpPr>
        <p:sp>
          <p:nvSpPr>
            <p:cNvPr id="4822" name="object 4822"/>
            <p:cNvSpPr/>
            <p:nvPr/>
          </p:nvSpPr>
          <p:spPr>
            <a:xfrm>
              <a:off x="4715355" y="405421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4715356" y="405421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5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4715355" y="47312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4715356" y="47312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7131896" y="4397265"/>
              <a:ext cx="144145" cy="379730"/>
            </a:xfrm>
            <a:custGeom>
              <a:avLst/>
              <a:gdLst/>
              <a:ahLst/>
              <a:cxnLst/>
              <a:rect l="l" t="t" r="r" b="b"/>
              <a:pathLst>
                <a:path w="144145" h="379729">
                  <a:moveTo>
                    <a:pt x="33394" y="23274"/>
                  </a:moveTo>
                  <a:lnTo>
                    <a:pt x="143697" y="23274"/>
                  </a:lnTo>
                </a:path>
                <a:path w="144145" h="379729">
                  <a:moveTo>
                    <a:pt x="0" y="356206"/>
                  </a:moveTo>
                  <a:lnTo>
                    <a:pt x="143697" y="356206"/>
                  </a:lnTo>
                </a:path>
                <a:path w="144145" h="379729">
                  <a:moveTo>
                    <a:pt x="121434" y="0"/>
                  </a:moveTo>
                  <a:lnTo>
                    <a:pt x="121434" y="3794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7231066" y="43982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7231067" y="43982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7231066" y="47312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7231067" y="47312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31" name="object 4831"/>
          <p:cNvSpPr txBox="1"/>
          <p:nvPr/>
        </p:nvSpPr>
        <p:spPr>
          <a:xfrm>
            <a:off x="7175707" y="4505670"/>
            <a:ext cx="95885" cy="1657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1480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832" name="object 4832"/>
          <p:cNvGrpSpPr/>
          <p:nvPr/>
        </p:nvGrpSpPr>
        <p:grpSpPr>
          <a:xfrm>
            <a:off x="6482024" y="1844925"/>
            <a:ext cx="149225" cy="624840"/>
            <a:chOff x="6482024" y="1844925"/>
            <a:chExt cx="149225" cy="624840"/>
          </a:xfrm>
        </p:grpSpPr>
        <p:sp>
          <p:nvSpPr>
            <p:cNvPr id="4833" name="object 4833"/>
            <p:cNvSpPr/>
            <p:nvPr/>
          </p:nvSpPr>
          <p:spPr>
            <a:xfrm>
              <a:off x="6484246" y="1847148"/>
              <a:ext cx="144780" cy="620395"/>
            </a:xfrm>
            <a:custGeom>
              <a:avLst/>
              <a:gdLst/>
              <a:ahLst/>
              <a:cxnLst/>
              <a:rect l="l" t="t" r="r" b="b"/>
              <a:pathLst>
                <a:path w="144779" h="620394">
                  <a:moveTo>
                    <a:pt x="103219" y="598063"/>
                  </a:moveTo>
                  <a:lnTo>
                    <a:pt x="0" y="598063"/>
                  </a:lnTo>
                </a:path>
                <a:path w="144779" h="620394">
                  <a:moveTo>
                    <a:pt x="144709" y="22262"/>
                  </a:moveTo>
                  <a:lnTo>
                    <a:pt x="0" y="22262"/>
                  </a:lnTo>
                </a:path>
                <a:path w="144779" h="620394">
                  <a:moveTo>
                    <a:pt x="22262" y="620326"/>
                  </a:moveTo>
                  <a:lnTo>
                    <a:pt x="222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6484246" y="2422949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6484246" y="24229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6484246" y="18471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6484246" y="18471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38" name="object 4838"/>
          <p:cNvSpPr txBox="1"/>
          <p:nvPr/>
        </p:nvSpPr>
        <p:spPr>
          <a:xfrm>
            <a:off x="6428887" y="2073496"/>
            <a:ext cx="9588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2555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839" name="object 4839"/>
          <p:cNvSpPr/>
          <p:nvPr/>
        </p:nvSpPr>
        <p:spPr>
          <a:xfrm>
            <a:off x="6692709" y="2292406"/>
            <a:ext cx="180340" cy="208915"/>
          </a:xfrm>
          <a:custGeom>
            <a:avLst/>
            <a:gdLst/>
            <a:ahLst/>
            <a:cxnLst/>
            <a:rect l="l" t="t" r="r" b="b"/>
            <a:pathLst>
              <a:path w="180340" h="208914">
                <a:moveTo>
                  <a:pt x="0" y="186199"/>
                </a:moveTo>
                <a:lnTo>
                  <a:pt x="95123" y="186199"/>
                </a:lnTo>
              </a:path>
              <a:path w="180340" h="208914">
                <a:moveTo>
                  <a:pt x="0" y="118398"/>
                </a:moveTo>
                <a:lnTo>
                  <a:pt x="95123" y="118398"/>
                </a:lnTo>
              </a:path>
              <a:path w="180340" h="208914">
                <a:moveTo>
                  <a:pt x="72860" y="208461"/>
                </a:moveTo>
                <a:lnTo>
                  <a:pt x="72860" y="96135"/>
                </a:lnTo>
              </a:path>
              <a:path w="180340" h="208914">
                <a:moveTo>
                  <a:pt x="72860" y="152804"/>
                </a:moveTo>
                <a:lnTo>
                  <a:pt x="180127" y="120422"/>
                </a:lnTo>
                <a:lnTo>
                  <a:pt x="18012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0" name="object 4840"/>
          <p:cNvSpPr txBox="1"/>
          <p:nvPr/>
        </p:nvSpPr>
        <p:spPr>
          <a:xfrm>
            <a:off x="6795213" y="2284118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841" name="object 4841"/>
          <p:cNvGrpSpPr/>
          <p:nvPr/>
        </p:nvGrpSpPr>
        <p:grpSpPr>
          <a:xfrm>
            <a:off x="6321124" y="2388542"/>
            <a:ext cx="466725" cy="1160145"/>
            <a:chOff x="6321124" y="2388542"/>
            <a:chExt cx="466725" cy="1160145"/>
          </a:xfrm>
        </p:grpSpPr>
        <p:sp>
          <p:nvSpPr>
            <p:cNvPr id="4842" name="object 4842"/>
            <p:cNvSpPr/>
            <p:nvPr/>
          </p:nvSpPr>
          <p:spPr>
            <a:xfrm>
              <a:off x="6743306" y="24563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6743306" y="245634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4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6743306" y="238854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4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6743306" y="238854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44525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084" h="45085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6323346" y="3433887"/>
              <a:ext cx="95250" cy="112395"/>
            </a:xfrm>
            <a:custGeom>
              <a:avLst/>
              <a:gdLst/>
              <a:ahLst/>
              <a:cxnLst/>
              <a:rect l="l" t="t" r="r" b="b"/>
              <a:pathLst>
                <a:path w="95250" h="112395">
                  <a:moveTo>
                    <a:pt x="0" y="90063"/>
                  </a:moveTo>
                  <a:lnTo>
                    <a:pt x="95123" y="90063"/>
                  </a:lnTo>
                </a:path>
                <a:path w="95250" h="112395">
                  <a:moveTo>
                    <a:pt x="0" y="22262"/>
                  </a:moveTo>
                  <a:lnTo>
                    <a:pt x="95123" y="22262"/>
                  </a:lnTo>
                </a:path>
                <a:path w="95250" h="112395">
                  <a:moveTo>
                    <a:pt x="72860" y="112326"/>
                  </a:moveTo>
                  <a:lnTo>
                    <a:pt x="728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47" name="object 4847"/>
          <p:cNvSpPr txBox="1"/>
          <p:nvPr/>
        </p:nvSpPr>
        <p:spPr>
          <a:xfrm>
            <a:off x="6315549" y="3439766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848" name="object 4848"/>
          <p:cNvGrpSpPr/>
          <p:nvPr/>
        </p:nvGrpSpPr>
        <p:grpSpPr>
          <a:xfrm>
            <a:off x="6373944" y="3186773"/>
            <a:ext cx="135255" cy="360045"/>
            <a:chOff x="6373944" y="3186773"/>
            <a:chExt cx="135255" cy="360045"/>
          </a:xfrm>
        </p:grpSpPr>
        <p:sp>
          <p:nvSpPr>
            <p:cNvPr id="4849" name="object 4849"/>
            <p:cNvSpPr/>
            <p:nvPr/>
          </p:nvSpPr>
          <p:spPr>
            <a:xfrm>
              <a:off x="6373944" y="35016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6373944" y="35016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6373944" y="3433888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0" y="4047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720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6373944" y="3433887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40478" y="45537"/>
                  </a:moveTo>
                  <a:lnTo>
                    <a:pt x="44525" y="40478"/>
                  </a:lnTo>
                  <a:lnTo>
                    <a:pt x="0" y="4047"/>
                  </a:lnTo>
                  <a:lnTo>
                    <a:pt x="40478" y="45537"/>
                  </a:lnTo>
                  <a:close/>
                </a:path>
                <a:path w="45085" h="45720">
                  <a:moveTo>
                    <a:pt x="44525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6411386" y="3188995"/>
              <a:ext cx="95250" cy="113664"/>
            </a:xfrm>
            <a:custGeom>
              <a:avLst/>
              <a:gdLst/>
              <a:ahLst/>
              <a:cxnLst/>
              <a:rect l="l" t="t" r="r" b="b"/>
              <a:pathLst>
                <a:path w="95250" h="113664">
                  <a:moveTo>
                    <a:pt x="0" y="90063"/>
                  </a:moveTo>
                  <a:lnTo>
                    <a:pt x="95123" y="90063"/>
                  </a:lnTo>
                </a:path>
                <a:path w="95250" h="113664">
                  <a:moveTo>
                    <a:pt x="0" y="23274"/>
                  </a:moveTo>
                  <a:lnTo>
                    <a:pt x="95123" y="23274"/>
                  </a:lnTo>
                </a:path>
                <a:path w="95250" h="113664">
                  <a:moveTo>
                    <a:pt x="72860" y="113338"/>
                  </a:moveTo>
                  <a:lnTo>
                    <a:pt x="728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54" name="object 4854"/>
          <p:cNvSpPr txBox="1"/>
          <p:nvPr/>
        </p:nvSpPr>
        <p:spPr>
          <a:xfrm>
            <a:off x="6403588" y="3134157"/>
            <a:ext cx="958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855" name="object 4855"/>
          <p:cNvGrpSpPr/>
          <p:nvPr/>
        </p:nvGrpSpPr>
        <p:grpSpPr>
          <a:xfrm>
            <a:off x="6460971" y="3188995"/>
            <a:ext cx="4837430" cy="1042669"/>
            <a:chOff x="6460971" y="3188995"/>
            <a:chExt cx="4837430" cy="1042669"/>
          </a:xfrm>
        </p:grpSpPr>
        <p:sp>
          <p:nvSpPr>
            <p:cNvPr id="4856" name="object 4856"/>
            <p:cNvSpPr/>
            <p:nvPr/>
          </p:nvSpPr>
          <p:spPr>
            <a:xfrm>
              <a:off x="6460971" y="325679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6460972" y="325679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5059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6460971" y="3188996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5059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5059"/>
                  </a:lnTo>
                  <a:close/>
                </a:path>
                <a:path w="45720" h="45719">
                  <a:moveTo>
                    <a:pt x="5059" y="0"/>
                  </a:moveTo>
                  <a:lnTo>
                    <a:pt x="0" y="5059"/>
                  </a:lnTo>
                  <a:lnTo>
                    <a:pt x="45537" y="40478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6460972" y="318899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8" y="45537"/>
                  </a:moveTo>
                  <a:lnTo>
                    <a:pt x="45537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720" h="45719">
                  <a:moveTo>
                    <a:pt x="45537" y="40478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1183749" y="4184755"/>
              <a:ext cx="112395" cy="45085"/>
            </a:xfrm>
            <a:custGeom>
              <a:avLst/>
              <a:gdLst/>
              <a:ahLst/>
              <a:cxnLst/>
              <a:rect l="l" t="t" r="r" b="b"/>
              <a:pathLst>
                <a:path w="112395" h="45085">
                  <a:moveTo>
                    <a:pt x="22262" y="8095"/>
                  </a:moveTo>
                  <a:lnTo>
                    <a:pt x="22262" y="0"/>
                  </a:lnTo>
                </a:path>
                <a:path w="112395" h="45085">
                  <a:moveTo>
                    <a:pt x="90063" y="0"/>
                  </a:moveTo>
                  <a:lnTo>
                    <a:pt x="90063" y="44525"/>
                  </a:lnTo>
                </a:path>
                <a:path w="112395" h="45085">
                  <a:moveTo>
                    <a:pt x="0" y="22262"/>
                  </a:moveTo>
                  <a:lnTo>
                    <a:pt x="112326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1183748" y="418475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1183749" y="41847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25" y="4047"/>
                  </a:moveTo>
                  <a:lnTo>
                    <a:pt x="40478" y="0"/>
                  </a:lnTo>
                  <a:lnTo>
                    <a:pt x="4047" y="44525"/>
                  </a:lnTo>
                  <a:lnTo>
                    <a:pt x="44525" y="4047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1251549" y="418475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1251550" y="41847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0756705" y="4163504"/>
              <a:ext cx="113664" cy="45085"/>
            </a:xfrm>
            <a:custGeom>
              <a:avLst/>
              <a:gdLst/>
              <a:ahLst/>
              <a:cxnLst/>
              <a:rect l="l" t="t" r="r" b="b"/>
              <a:pathLst>
                <a:path w="113665" h="45085">
                  <a:moveTo>
                    <a:pt x="23274" y="8095"/>
                  </a:moveTo>
                  <a:lnTo>
                    <a:pt x="23274" y="0"/>
                  </a:lnTo>
                </a:path>
                <a:path w="113665" h="45085">
                  <a:moveTo>
                    <a:pt x="90063" y="0"/>
                  </a:moveTo>
                  <a:lnTo>
                    <a:pt x="90063" y="44525"/>
                  </a:lnTo>
                </a:path>
                <a:path w="113665" h="45085">
                  <a:moveTo>
                    <a:pt x="0" y="22262"/>
                  </a:moveTo>
                  <a:lnTo>
                    <a:pt x="11333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0756705" y="416350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0756705" y="416350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0824505" y="4163505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4047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0824506" y="4163504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720" h="45085">
                  <a:moveTo>
                    <a:pt x="4047" y="44525"/>
                  </a:moveTo>
                  <a:lnTo>
                    <a:pt x="40478" y="0"/>
                  </a:lnTo>
                  <a:lnTo>
                    <a:pt x="45537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1024872" y="4164516"/>
              <a:ext cx="113664" cy="45085"/>
            </a:xfrm>
            <a:custGeom>
              <a:avLst/>
              <a:gdLst/>
              <a:ahLst/>
              <a:cxnLst/>
              <a:rect l="l" t="t" r="r" b="b"/>
              <a:pathLst>
                <a:path w="113665" h="45085">
                  <a:moveTo>
                    <a:pt x="22262" y="8095"/>
                  </a:moveTo>
                  <a:lnTo>
                    <a:pt x="22262" y="0"/>
                  </a:lnTo>
                </a:path>
                <a:path w="113665" h="45085">
                  <a:moveTo>
                    <a:pt x="90063" y="0"/>
                  </a:moveTo>
                  <a:lnTo>
                    <a:pt x="90063" y="44525"/>
                  </a:lnTo>
                </a:path>
                <a:path w="113665" h="45085">
                  <a:moveTo>
                    <a:pt x="0" y="22262"/>
                  </a:moveTo>
                  <a:lnTo>
                    <a:pt x="113338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71" name="object 4871"/>
          <p:cNvSpPr txBox="1"/>
          <p:nvPr/>
        </p:nvSpPr>
        <p:spPr>
          <a:xfrm>
            <a:off x="10723846" y="3848699"/>
            <a:ext cx="652780" cy="35560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54940">
              <a:lnSpc>
                <a:spcPts val="645"/>
              </a:lnSpc>
              <a:spcBef>
                <a:spcPts val="120"/>
              </a:spcBef>
            </a:pPr>
            <a:r>
              <a:rPr sz="550" i="1" dirty="0">
                <a:latin typeface="ISOCPEUR"/>
                <a:cs typeface="ISOCPEUR"/>
              </a:rPr>
              <a:t>1200</a:t>
            </a:r>
            <a:r>
              <a:rPr sz="550" i="1" spc="409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  <a:p>
            <a:pPr marL="84455">
              <a:lnSpc>
                <a:spcPts val="944"/>
              </a:lnSpc>
              <a:tabLst>
                <a:tab pos="518159" algn="l"/>
              </a:tabLst>
            </a:pPr>
            <a:r>
              <a:rPr sz="1200" i="1" baseline="3472" dirty="0">
                <a:latin typeface="ISOCPEUR"/>
                <a:cs typeface="ISOCPEUR"/>
              </a:rPr>
              <a:t>33</a:t>
            </a:r>
            <a:r>
              <a:rPr sz="1200" i="1" spc="375" baseline="3472" dirty="0">
                <a:latin typeface="ISOCPEUR"/>
                <a:cs typeface="ISOCPEUR"/>
              </a:rPr>
              <a:t> </a:t>
            </a:r>
            <a:r>
              <a:rPr sz="1200" i="1" spc="-37" baseline="3472" dirty="0">
                <a:latin typeface="ISOCPEUR"/>
                <a:cs typeface="ISOCPEUR"/>
              </a:rPr>
              <a:t>32</a:t>
            </a:r>
            <a:r>
              <a:rPr sz="1200" i="1" baseline="3472" dirty="0">
                <a:latin typeface="ISOCPEUR"/>
                <a:cs typeface="ISOCPEUR"/>
              </a:rPr>
              <a:t>	</a:t>
            </a:r>
            <a:r>
              <a:rPr sz="800" i="1" spc="-25" dirty="0">
                <a:latin typeface="ISOCPEUR"/>
                <a:cs typeface="ISOCPEUR"/>
              </a:rPr>
              <a:t>21</a:t>
            </a:r>
            <a:endParaRPr sz="800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315"/>
              </a:spcBef>
              <a:tabLst>
                <a:tab pos="316865" algn="l"/>
              </a:tabLst>
            </a:pPr>
            <a:r>
              <a:rPr sz="550" i="1" spc="-25" dirty="0">
                <a:latin typeface="ISOCPEUR"/>
                <a:cs typeface="ISOCPEUR"/>
              </a:rPr>
              <a:t>300</a:t>
            </a:r>
            <a:r>
              <a:rPr sz="550" i="1" dirty="0">
                <a:latin typeface="ISOCPEUR"/>
                <a:cs typeface="ISOCPEUR"/>
              </a:rPr>
              <a:t>	</a:t>
            </a:r>
            <a:r>
              <a:rPr sz="825" i="1" baseline="5050" dirty="0">
                <a:latin typeface="ISOCPEUR"/>
                <a:cs typeface="ISOCPEUR"/>
              </a:rPr>
              <a:t>300</a:t>
            </a:r>
            <a:r>
              <a:rPr sz="825" i="1" spc="120" baseline="5050" dirty="0">
                <a:latin typeface="ISOCPEUR"/>
                <a:cs typeface="ISOCPEUR"/>
              </a:rPr>
              <a:t> </a:t>
            </a:r>
            <a:r>
              <a:rPr sz="825" i="1" spc="-37" baseline="-10101" dirty="0">
                <a:latin typeface="ISOCPEUR"/>
                <a:cs typeface="ISOCPEUR"/>
              </a:rPr>
              <a:t>300</a:t>
            </a:r>
            <a:endParaRPr sz="825" baseline="-10101">
              <a:latin typeface="ISOCPEUR"/>
              <a:cs typeface="ISOCPEUR"/>
            </a:endParaRPr>
          </a:p>
        </p:txBody>
      </p:sp>
      <p:grpSp>
        <p:nvGrpSpPr>
          <p:cNvPr id="4872" name="object 4872"/>
          <p:cNvGrpSpPr/>
          <p:nvPr/>
        </p:nvGrpSpPr>
        <p:grpSpPr>
          <a:xfrm>
            <a:off x="5838423" y="1573722"/>
            <a:ext cx="5299075" cy="2635885"/>
            <a:chOff x="5838423" y="1573722"/>
            <a:chExt cx="5299075" cy="2635885"/>
          </a:xfrm>
        </p:grpSpPr>
        <p:sp>
          <p:nvSpPr>
            <p:cNvPr id="4873" name="object 4873"/>
            <p:cNvSpPr/>
            <p:nvPr/>
          </p:nvSpPr>
          <p:spPr>
            <a:xfrm>
              <a:off x="11024872" y="4164517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0"/>
                  </a:moveTo>
                  <a:lnTo>
                    <a:pt x="0" y="40478"/>
                  </a:lnTo>
                  <a:lnTo>
                    <a:pt x="5059" y="44525"/>
                  </a:lnTo>
                  <a:lnTo>
                    <a:pt x="40478" y="0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45537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1024872" y="4164516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5537" y="4047"/>
                  </a:moveTo>
                  <a:lnTo>
                    <a:pt x="40478" y="0"/>
                  </a:lnTo>
                  <a:lnTo>
                    <a:pt x="5059" y="44525"/>
                  </a:lnTo>
                  <a:lnTo>
                    <a:pt x="45537" y="4047"/>
                  </a:lnTo>
                  <a:close/>
                </a:path>
                <a:path w="45720" h="45085">
                  <a:moveTo>
                    <a:pt x="40478" y="0"/>
                  </a:moveTo>
                  <a:lnTo>
                    <a:pt x="5059" y="44525"/>
                  </a:lnTo>
                  <a:lnTo>
                    <a:pt x="0" y="40478"/>
                  </a:lnTo>
                  <a:lnTo>
                    <a:pt x="4047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1092673" y="416451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0478" y="0"/>
                  </a:moveTo>
                  <a:lnTo>
                    <a:pt x="0" y="40478"/>
                  </a:lnTo>
                  <a:lnTo>
                    <a:pt x="4047" y="44525"/>
                  </a:lnTo>
                  <a:lnTo>
                    <a:pt x="40478" y="0"/>
                  </a:lnTo>
                  <a:close/>
                </a:path>
                <a:path w="45084" h="45085">
                  <a:moveTo>
                    <a:pt x="40478" y="0"/>
                  </a:moveTo>
                  <a:lnTo>
                    <a:pt x="4047" y="44525"/>
                  </a:lnTo>
                  <a:lnTo>
                    <a:pt x="44525" y="404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1092673" y="41645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0478"/>
                  </a:moveTo>
                  <a:lnTo>
                    <a:pt x="4047" y="44525"/>
                  </a:lnTo>
                  <a:lnTo>
                    <a:pt x="40478" y="0"/>
                  </a:lnTo>
                  <a:lnTo>
                    <a:pt x="0" y="40478"/>
                  </a:lnTo>
                  <a:close/>
                </a:path>
                <a:path w="45084" h="45085">
                  <a:moveTo>
                    <a:pt x="4047" y="44525"/>
                  </a:moveTo>
                  <a:lnTo>
                    <a:pt x="40478" y="0"/>
                  </a:lnTo>
                  <a:lnTo>
                    <a:pt x="44525" y="4047"/>
                  </a:lnTo>
                  <a:lnTo>
                    <a:pt x="4047" y="445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5840645" y="1575945"/>
              <a:ext cx="112395" cy="316230"/>
            </a:xfrm>
            <a:custGeom>
              <a:avLst/>
              <a:gdLst/>
              <a:ahLst/>
              <a:cxnLst/>
              <a:rect l="l" t="t" r="r" b="b"/>
              <a:pathLst>
                <a:path w="112395" h="316230">
                  <a:moveTo>
                    <a:pt x="112326" y="293465"/>
                  </a:moveTo>
                  <a:lnTo>
                    <a:pt x="55657" y="293465"/>
                  </a:lnTo>
                </a:path>
                <a:path w="112395" h="316230">
                  <a:moveTo>
                    <a:pt x="0" y="23274"/>
                  </a:moveTo>
                  <a:lnTo>
                    <a:pt x="101195" y="23274"/>
                  </a:lnTo>
                </a:path>
                <a:path w="112395" h="316230">
                  <a:moveTo>
                    <a:pt x="77920" y="315728"/>
                  </a:moveTo>
                  <a:lnTo>
                    <a:pt x="779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78" name="object 4878"/>
          <p:cNvSpPr txBox="1"/>
          <p:nvPr/>
        </p:nvSpPr>
        <p:spPr>
          <a:xfrm>
            <a:off x="5853087" y="1649386"/>
            <a:ext cx="9588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35"/>
              </a:lnSpc>
            </a:pPr>
            <a:r>
              <a:rPr sz="550" i="1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4879" name="object 4879"/>
          <p:cNvGrpSpPr/>
          <p:nvPr/>
        </p:nvGrpSpPr>
        <p:grpSpPr>
          <a:xfrm>
            <a:off x="5896303" y="1575945"/>
            <a:ext cx="1814830" cy="927735"/>
            <a:chOff x="5896303" y="1575945"/>
            <a:chExt cx="1814830" cy="927735"/>
          </a:xfrm>
        </p:grpSpPr>
        <p:sp>
          <p:nvSpPr>
            <p:cNvPr id="4880" name="object 4880"/>
            <p:cNvSpPr/>
            <p:nvPr/>
          </p:nvSpPr>
          <p:spPr>
            <a:xfrm>
              <a:off x="5896303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0" y="4047"/>
                  </a:moveTo>
                  <a:lnTo>
                    <a:pt x="40478" y="44525"/>
                  </a:lnTo>
                  <a:lnTo>
                    <a:pt x="44525" y="40478"/>
                  </a:lnTo>
                  <a:lnTo>
                    <a:pt x="0" y="4047"/>
                  </a:lnTo>
                  <a:close/>
                </a:path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5896303" y="184714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5">
                  <a:moveTo>
                    <a:pt x="4047" y="0"/>
                  </a:moveTo>
                  <a:lnTo>
                    <a:pt x="0" y="4047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  <a:path w="45085" h="45085">
                  <a:moveTo>
                    <a:pt x="0" y="4047"/>
                  </a:moveTo>
                  <a:lnTo>
                    <a:pt x="44525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5896303" y="15759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0" y="5059"/>
                  </a:moveTo>
                  <a:lnTo>
                    <a:pt x="40478" y="45537"/>
                  </a:lnTo>
                  <a:lnTo>
                    <a:pt x="44525" y="40478"/>
                  </a:lnTo>
                  <a:lnTo>
                    <a:pt x="0" y="5059"/>
                  </a:lnTo>
                  <a:close/>
                </a:path>
                <a:path w="45085" h="45719">
                  <a:moveTo>
                    <a:pt x="4047" y="0"/>
                  </a:moveTo>
                  <a:lnTo>
                    <a:pt x="0" y="5059"/>
                  </a:lnTo>
                  <a:lnTo>
                    <a:pt x="44525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5896303" y="1575945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19">
                  <a:moveTo>
                    <a:pt x="40478" y="45537"/>
                  </a:moveTo>
                  <a:lnTo>
                    <a:pt x="44525" y="40478"/>
                  </a:lnTo>
                  <a:lnTo>
                    <a:pt x="0" y="5059"/>
                  </a:lnTo>
                  <a:lnTo>
                    <a:pt x="40478" y="45537"/>
                  </a:lnTo>
                  <a:close/>
                </a:path>
                <a:path w="45085" h="45719">
                  <a:moveTo>
                    <a:pt x="44525" y="40478"/>
                  </a:moveTo>
                  <a:lnTo>
                    <a:pt x="0" y="5059"/>
                  </a:lnTo>
                  <a:lnTo>
                    <a:pt x="4047" y="0"/>
                  </a:lnTo>
                  <a:lnTo>
                    <a:pt x="44525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7579178" y="2281275"/>
              <a:ext cx="129539" cy="219710"/>
            </a:xfrm>
            <a:custGeom>
              <a:avLst/>
              <a:gdLst/>
              <a:ahLst/>
              <a:cxnLst/>
              <a:rect l="l" t="t" r="r" b="b"/>
              <a:pathLst>
                <a:path w="129540" h="219710">
                  <a:moveTo>
                    <a:pt x="0" y="197330"/>
                  </a:moveTo>
                  <a:lnTo>
                    <a:pt x="95123" y="197330"/>
                  </a:lnTo>
                </a:path>
                <a:path w="129540" h="219710">
                  <a:moveTo>
                    <a:pt x="0" y="129529"/>
                  </a:moveTo>
                  <a:lnTo>
                    <a:pt x="95123" y="129529"/>
                  </a:lnTo>
                </a:path>
                <a:path w="129540" h="219710">
                  <a:moveTo>
                    <a:pt x="71848" y="219593"/>
                  </a:moveTo>
                  <a:lnTo>
                    <a:pt x="71848" y="107266"/>
                  </a:lnTo>
                </a:path>
                <a:path w="129540" h="219710">
                  <a:moveTo>
                    <a:pt x="71848" y="163936"/>
                  </a:moveTo>
                  <a:lnTo>
                    <a:pt x="129529" y="120422"/>
                  </a:lnTo>
                  <a:lnTo>
                    <a:pt x="12952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7628763" y="2456343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7628764" y="2456342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  <a:path w="45720" h="45085">
                  <a:moveTo>
                    <a:pt x="0" y="4047"/>
                  </a:moveTo>
                  <a:lnTo>
                    <a:pt x="45537" y="40478"/>
                  </a:lnTo>
                  <a:lnTo>
                    <a:pt x="40478" y="44525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7628763" y="23885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4047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719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7628764" y="23885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8" y="45537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5537"/>
                  </a:lnTo>
                  <a:close/>
                </a:path>
                <a:path w="45720" h="45719">
                  <a:moveTo>
                    <a:pt x="45537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7579178" y="1847148"/>
              <a:ext cx="95250" cy="587375"/>
            </a:xfrm>
            <a:custGeom>
              <a:avLst/>
              <a:gdLst/>
              <a:ahLst/>
              <a:cxnLst/>
              <a:rect l="l" t="t" r="r" b="b"/>
              <a:pathLst>
                <a:path w="95250" h="587375">
                  <a:moveTo>
                    <a:pt x="0" y="563656"/>
                  </a:moveTo>
                  <a:lnTo>
                    <a:pt x="95123" y="563656"/>
                  </a:lnTo>
                </a:path>
                <a:path w="95250" h="587375">
                  <a:moveTo>
                    <a:pt x="0" y="22262"/>
                  </a:moveTo>
                  <a:lnTo>
                    <a:pt x="95123" y="22262"/>
                  </a:lnTo>
                </a:path>
                <a:path w="95250" h="587375">
                  <a:moveTo>
                    <a:pt x="71848" y="586931"/>
                  </a:moveTo>
                  <a:lnTo>
                    <a:pt x="7184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7628763" y="23885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4047"/>
                  </a:moveTo>
                  <a:lnTo>
                    <a:pt x="40478" y="45537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719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7628764" y="23885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  <a:path w="45720" h="45719">
                  <a:moveTo>
                    <a:pt x="0" y="4047"/>
                  </a:moveTo>
                  <a:lnTo>
                    <a:pt x="45537" y="40478"/>
                  </a:lnTo>
                  <a:lnTo>
                    <a:pt x="40478" y="4553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7628763" y="18471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047"/>
                  </a:moveTo>
                  <a:lnTo>
                    <a:pt x="40478" y="44525"/>
                  </a:lnTo>
                  <a:lnTo>
                    <a:pt x="45537" y="40478"/>
                  </a:lnTo>
                  <a:lnTo>
                    <a:pt x="0" y="4047"/>
                  </a:lnTo>
                  <a:close/>
                </a:path>
                <a:path w="45720" h="45085">
                  <a:moveTo>
                    <a:pt x="4047" y="0"/>
                  </a:moveTo>
                  <a:lnTo>
                    <a:pt x="0" y="4047"/>
                  </a:lnTo>
                  <a:lnTo>
                    <a:pt x="45537" y="4047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7628764" y="1847148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40478" y="44525"/>
                  </a:moveTo>
                  <a:lnTo>
                    <a:pt x="45537" y="40478"/>
                  </a:lnTo>
                  <a:lnTo>
                    <a:pt x="0" y="4047"/>
                  </a:lnTo>
                  <a:lnTo>
                    <a:pt x="40478" y="44525"/>
                  </a:lnTo>
                  <a:close/>
                </a:path>
                <a:path w="45720" h="45085">
                  <a:moveTo>
                    <a:pt x="45537" y="4047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5537" y="404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94" name="object 4894"/>
          <p:cNvSpPr txBox="1"/>
          <p:nvPr/>
        </p:nvSpPr>
        <p:spPr>
          <a:xfrm>
            <a:off x="7573404" y="1966489"/>
            <a:ext cx="153035" cy="6845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30"/>
              </a:lnSpc>
              <a:tabLst>
                <a:tab pos="434340" algn="l"/>
              </a:tabLst>
            </a:pPr>
            <a:r>
              <a:rPr sz="550" i="1" spc="-25" dirty="0">
                <a:latin typeface="ISOCPEUR"/>
                <a:cs typeface="ISOCPEUR"/>
              </a:rPr>
              <a:t>900</a:t>
            </a:r>
            <a:r>
              <a:rPr sz="550" i="1" dirty="0">
                <a:latin typeface="ISOCPEUR"/>
                <a:cs typeface="ISOCPEUR"/>
              </a:rPr>
              <a:t>	</a:t>
            </a:r>
            <a:r>
              <a:rPr sz="550" i="1" spc="-20" dirty="0">
                <a:latin typeface="ISOCPEUR"/>
                <a:cs typeface="ISOCPEUR"/>
              </a:rPr>
              <a:t>2405</a:t>
            </a:r>
            <a:endParaRPr sz="550">
              <a:latin typeface="ISOCPEUR"/>
              <a:cs typeface="ISOCPEUR"/>
            </a:endParaRPr>
          </a:p>
          <a:p>
            <a:pPr marL="24765">
              <a:lnSpc>
                <a:spcPts val="555"/>
              </a:lnSpc>
              <a:tabLst>
                <a:tab pos="251460" algn="l"/>
                <a:tab pos="671195" algn="l"/>
              </a:tabLst>
            </a:pPr>
            <a:r>
              <a:rPr sz="55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550" i="1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30</a:t>
            </a:r>
            <a:r>
              <a:rPr sz="550" i="1" spc="-25" dirty="0">
                <a:latin typeface="ISOCPEUR"/>
                <a:cs typeface="ISOCPEUR"/>
              </a:rPr>
              <a:t>0</a:t>
            </a:r>
            <a:r>
              <a:rPr sz="55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550">
              <a:latin typeface="Times New Roman"/>
              <a:cs typeface="Times New Roman"/>
            </a:endParaRPr>
          </a:p>
        </p:txBody>
      </p:sp>
      <p:grpSp>
        <p:nvGrpSpPr>
          <p:cNvPr id="4895" name="object 4895"/>
          <p:cNvGrpSpPr/>
          <p:nvPr/>
        </p:nvGrpSpPr>
        <p:grpSpPr>
          <a:xfrm>
            <a:off x="14640951" y="8173232"/>
            <a:ext cx="452120" cy="317500"/>
            <a:chOff x="14640951" y="8173232"/>
            <a:chExt cx="452120" cy="317500"/>
          </a:xfrm>
        </p:grpSpPr>
        <p:pic>
          <p:nvPicPr>
            <p:cNvPr id="4896" name="object 4896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4641080" y="8173361"/>
              <a:ext cx="231736" cy="231736"/>
            </a:xfrm>
            <a:prstGeom prst="rect">
              <a:avLst/>
            </a:prstGeom>
          </p:spPr>
        </p:pic>
        <p:sp>
          <p:nvSpPr>
            <p:cNvPr id="4897" name="object 4897"/>
            <p:cNvSpPr/>
            <p:nvPr/>
          </p:nvSpPr>
          <p:spPr>
            <a:xfrm>
              <a:off x="14641586" y="8173867"/>
              <a:ext cx="450850" cy="316230"/>
            </a:xfrm>
            <a:custGeom>
              <a:avLst/>
              <a:gdLst/>
              <a:ahLst/>
              <a:cxnLst/>
              <a:rect l="l" t="t" r="r" b="b"/>
              <a:pathLst>
                <a:path w="450850" h="316229">
                  <a:moveTo>
                    <a:pt x="0" y="271202"/>
                  </a:moveTo>
                  <a:lnTo>
                    <a:pt x="271202" y="0"/>
                  </a:lnTo>
                </a:path>
                <a:path w="450850" h="316229">
                  <a:moveTo>
                    <a:pt x="0" y="310669"/>
                  </a:moveTo>
                  <a:lnTo>
                    <a:pt x="157864" y="152804"/>
                  </a:lnTo>
                </a:path>
                <a:path w="450850" h="316229">
                  <a:moveTo>
                    <a:pt x="220605" y="90063"/>
                  </a:moveTo>
                  <a:lnTo>
                    <a:pt x="310669" y="0"/>
                  </a:lnTo>
                </a:path>
                <a:path w="450850" h="316229">
                  <a:moveTo>
                    <a:pt x="35418" y="315728"/>
                  </a:moveTo>
                  <a:lnTo>
                    <a:pt x="163936" y="186199"/>
                  </a:lnTo>
                </a:path>
                <a:path w="450850" h="316229">
                  <a:moveTo>
                    <a:pt x="253999" y="96135"/>
                  </a:moveTo>
                  <a:lnTo>
                    <a:pt x="351147" y="0"/>
                  </a:lnTo>
                </a:path>
                <a:path w="450850" h="316229">
                  <a:moveTo>
                    <a:pt x="74884" y="315728"/>
                  </a:moveTo>
                  <a:lnTo>
                    <a:pt x="181139" y="209473"/>
                  </a:lnTo>
                </a:path>
                <a:path w="450850" h="316229">
                  <a:moveTo>
                    <a:pt x="276262" y="113338"/>
                  </a:moveTo>
                  <a:lnTo>
                    <a:pt x="390613" y="0"/>
                  </a:lnTo>
                </a:path>
                <a:path w="450850" h="316229">
                  <a:moveTo>
                    <a:pt x="115362" y="315728"/>
                  </a:moveTo>
                  <a:lnTo>
                    <a:pt x="207450" y="222629"/>
                  </a:lnTo>
                </a:path>
                <a:path w="450850" h="316229">
                  <a:moveTo>
                    <a:pt x="290430" y="139649"/>
                  </a:moveTo>
                  <a:lnTo>
                    <a:pt x="430079" y="0"/>
                  </a:lnTo>
                </a:path>
                <a:path w="450850" h="316229">
                  <a:moveTo>
                    <a:pt x="154828" y="315728"/>
                  </a:moveTo>
                  <a:lnTo>
                    <a:pt x="248940" y="220605"/>
                  </a:lnTo>
                </a:path>
                <a:path w="450850" h="316229">
                  <a:moveTo>
                    <a:pt x="288406" y="182151"/>
                  </a:moveTo>
                  <a:lnTo>
                    <a:pt x="450318" y="19227"/>
                  </a:lnTo>
                </a:path>
                <a:path w="450850" h="316229">
                  <a:moveTo>
                    <a:pt x="194294" y="315728"/>
                  </a:moveTo>
                  <a:lnTo>
                    <a:pt x="450318" y="597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98" name="object 489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4641080" y="8254318"/>
              <a:ext cx="451330" cy="235784"/>
            </a:xfrm>
            <a:prstGeom prst="rect">
              <a:avLst/>
            </a:prstGeom>
          </p:spPr>
        </p:pic>
        <p:sp>
          <p:nvSpPr>
            <p:cNvPr id="4899" name="object 4899"/>
            <p:cNvSpPr/>
            <p:nvPr/>
          </p:nvSpPr>
          <p:spPr>
            <a:xfrm>
              <a:off x="14641586" y="8215357"/>
              <a:ext cx="273685" cy="274320"/>
            </a:xfrm>
            <a:custGeom>
              <a:avLst/>
              <a:gdLst/>
              <a:ahLst/>
              <a:cxnLst/>
              <a:rect l="l" t="t" r="r" b="b"/>
              <a:pathLst>
                <a:path w="273684" h="274320">
                  <a:moveTo>
                    <a:pt x="273226" y="2742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00" name="object 4900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4641080" y="8173361"/>
              <a:ext cx="451330" cy="316740"/>
            </a:xfrm>
            <a:prstGeom prst="rect">
              <a:avLst/>
            </a:prstGeom>
          </p:spPr>
        </p:pic>
      </p:grpSp>
      <p:sp>
        <p:nvSpPr>
          <p:cNvPr id="4901" name="object 4901"/>
          <p:cNvSpPr txBox="1"/>
          <p:nvPr/>
        </p:nvSpPr>
        <p:spPr>
          <a:xfrm>
            <a:off x="14830998" y="8673442"/>
            <a:ext cx="7937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2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4902" name="object 4902"/>
          <p:cNvGrpSpPr/>
          <p:nvPr/>
        </p:nvGrpSpPr>
        <p:grpSpPr>
          <a:xfrm>
            <a:off x="14634503" y="8577636"/>
            <a:ext cx="2667000" cy="1402080"/>
            <a:chOff x="14634503" y="8577636"/>
            <a:chExt cx="2667000" cy="1402080"/>
          </a:xfrm>
        </p:grpSpPr>
        <p:sp>
          <p:nvSpPr>
            <p:cNvPr id="4903" name="object 4903"/>
            <p:cNvSpPr/>
            <p:nvPr/>
          </p:nvSpPr>
          <p:spPr>
            <a:xfrm>
              <a:off x="14641587" y="9390233"/>
              <a:ext cx="450850" cy="316230"/>
            </a:xfrm>
            <a:custGeom>
              <a:avLst/>
              <a:gdLst/>
              <a:ahLst/>
              <a:cxnLst/>
              <a:rect l="l" t="t" r="r" b="b"/>
              <a:pathLst>
                <a:path w="450850" h="316229">
                  <a:moveTo>
                    <a:pt x="0" y="0"/>
                  </a:moveTo>
                  <a:lnTo>
                    <a:pt x="450318" y="0"/>
                  </a:lnTo>
                  <a:lnTo>
                    <a:pt x="450318" y="315728"/>
                  </a:lnTo>
                  <a:lnTo>
                    <a:pt x="0" y="31572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4634503" y="9968058"/>
              <a:ext cx="450850" cy="11430"/>
            </a:xfrm>
            <a:custGeom>
              <a:avLst/>
              <a:gdLst/>
              <a:ahLst/>
              <a:cxnLst/>
              <a:rect l="l" t="t" r="r" b="b"/>
              <a:pathLst>
                <a:path w="450850" h="11429">
                  <a:moveTo>
                    <a:pt x="450318" y="0"/>
                  </a:moveTo>
                  <a:lnTo>
                    <a:pt x="0" y="0"/>
                  </a:lnTo>
                  <a:lnTo>
                    <a:pt x="0" y="11131"/>
                  </a:lnTo>
                  <a:lnTo>
                    <a:pt x="450318" y="0"/>
                  </a:lnTo>
                  <a:close/>
                </a:path>
                <a:path w="450850" h="11429">
                  <a:moveTo>
                    <a:pt x="450318" y="0"/>
                  </a:moveTo>
                  <a:lnTo>
                    <a:pt x="0" y="11131"/>
                  </a:lnTo>
                  <a:lnTo>
                    <a:pt x="450318" y="11131"/>
                  </a:lnTo>
                  <a:lnTo>
                    <a:pt x="4503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05" name="object 4905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4639563" y="8577636"/>
              <a:ext cx="455377" cy="318764"/>
            </a:xfrm>
            <a:prstGeom prst="rect">
              <a:avLst/>
            </a:prstGeom>
          </p:spPr>
        </p:pic>
        <p:sp>
          <p:nvSpPr>
            <p:cNvPr id="4906" name="object 4906"/>
            <p:cNvSpPr/>
            <p:nvPr/>
          </p:nvSpPr>
          <p:spPr>
            <a:xfrm>
              <a:off x="14634504" y="9968058"/>
              <a:ext cx="450850" cy="11430"/>
            </a:xfrm>
            <a:custGeom>
              <a:avLst/>
              <a:gdLst/>
              <a:ahLst/>
              <a:cxnLst/>
              <a:rect l="l" t="t" r="r" b="b"/>
              <a:pathLst>
                <a:path w="450850" h="11429">
                  <a:moveTo>
                    <a:pt x="0" y="0"/>
                  </a:moveTo>
                  <a:lnTo>
                    <a:pt x="0" y="11131"/>
                  </a:lnTo>
                  <a:lnTo>
                    <a:pt x="450318" y="0"/>
                  </a:lnTo>
                  <a:lnTo>
                    <a:pt x="0" y="0"/>
                  </a:lnTo>
                  <a:close/>
                </a:path>
                <a:path w="450850" h="11429">
                  <a:moveTo>
                    <a:pt x="0" y="11131"/>
                  </a:moveTo>
                  <a:lnTo>
                    <a:pt x="450318" y="0"/>
                  </a:lnTo>
                  <a:lnTo>
                    <a:pt x="450318" y="11131"/>
                  </a:lnTo>
                  <a:lnTo>
                    <a:pt x="0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07" name="object 4907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7162358" y="8668712"/>
              <a:ext cx="138637" cy="138637"/>
            </a:xfrm>
            <a:prstGeom prst="rect">
              <a:avLst/>
            </a:prstGeom>
          </p:spPr>
        </p:pic>
      </p:grpSp>
      <p:sp>
        <p:nvSpPr>
          <p:cNvPr id="4908" name="object 4908"/>
          <p:cNvSpPr txBox="1"/>
          <p:nvPr/>
        </p:nvSpPr>
        <p:spPr>
          <a:xfrm>
            <a:off x="15116719" y="8248874"/>
            <a:ext cx="122936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i="1" spc="-40" dirty="0">
                <a:latin typeface="Arial Narrow"/>
                <a:cs typeface="Arial Narrow"/>
              </a:rPr>
              <a:t>ІГЕ-</a:t>
            </a:r>
            <a:r>
              <a:rPr sz="750" i="1" dirty="0">
                <a:latin typeface="Arial Narrow"/>
                <a:cs typeface="Arial Narrow"/>
              </a:rPr>
              <a:t>1</a:t>
            </a:r>
            <a:r>
              <a:rPr sz="750" i="1" spc="15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-</a:t>
            </a:r>
            <a:r>
              <a:rPr sz="750" i="1" spc="1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Грунтово-</a:t>
            </a:r>
            <a:r>
              <a:rPr sz="750" i="1" dirty="0">
                <a:latin typeface="Arial Narrow"/>
                <a:cs typeface="Arial Narrow"/>
              </a:rPr>
              <a:t>рослинний</a:t>
            </a:r>
            <a:r>
              <a:rPr sz="750" i="1" spc="15" dirty="0">
                <a:latin typeface="Arial Narrow"/>
                <a:cs typeface="Arial Narrow"/>
              </a:rPr>
              <a:t> </a:t>
            </a:r>
            <a:r>
              <a:rPr sz="750" i="1" spc="-25" dirty="0">
                <a:latin typeface="Arial Narrow"/>
                <a:cs typeface="Arial Narrow"/>
              </a:rPr>
              <a:t>шар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4909" name="object 4909"/>
          <p:cNvSpPr txBox="1"/>
          <p:nvPr/>
        </p:nvSpPr>
        <p:spPr>
          <a:xfrm>
            <a:off x="15120695" y="8618235"/>
            <a:ext cx="1579245" cy="2533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335" marR="5080" indent="-1270">
              <a:lnSpc>
                <a:spcPct val="100000"/>
              </a:lnSpc>
              <a:spcBef>
                <a:spcPts val="90"/>
              </a:spcBef>
            </a:pPr>
            <a:r>
              <a:rPr sz="750" i="1" dirty="0">
                <a:latin typeface="Arial Narrow"/>
                <a:cs typeface="Arial Narrow"/>
              </a:rPr>
              <a:t>ІГЕ-2</a:t>
            </a:r>
            <a:r>
              <a:rPr sz="750" i="1" spc="-15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-</a:t>
            </a:r>
            <a:r>
              <a:rPr sz="750" i="1" spc="-1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Пісок </a:t>
            </a:r>
            <a:r>
              <a:rPr sz="750" i="1" dirty="0">
                <a:latin typeface="Arial Narrow"/>
                <a:cs typeface="Arial Narrow"/>
              </a:rPr>
              <a:t>пилуватий,</a:t>
            </a:r>
            <a:r>
              <a:rPr sz="750" i="1" spc="150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малого</a:t>
            </a:r>
            <a:r>
              <a:rPr sz="750" i="1" spc="-1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ступеню</a:t>
            </a:r>
            <a:r>
              <a:rPr sz="750" i="1" spc="500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водонасичення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4910" name="object 4910"/>
          <p:cNvGrpSpPr/>
          <p:nvPr/>
        </p:nvGrpSpPr>
        <p:grpSpPr>
          <a:xfrm>
            <a:off x="14632280" y="8262919"/>
            <a:ext cx="2668905" cy="1871345"/>
            <a:chOff x="14632280" y="8262919"/>
            <a:chExt cx="2668905" cy="1871345"/>
          </a:xfrm>
        </p:grpSpPr>
        <p:pic>
          <p:nvPicPr>
            <p:cNvPr id="4911" name="object 491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7162357" y="8262919"/>
              <a:ext cx="138637" cy="138637"/>
            </a:xfrm>
            <a:prstGeom prst="rect">
              <a:avLst/>
            </a:prstGeom>
          </p:spPr>
        </p:pic>
        <p:sp>
          <p:nvSpPr>
            <p:cNvPr id="4912" name="object 4912"/>
            <p:cNvSpPr/>
            <p:nvPr/>
          </p:nvSpPr>
          <p:spPr>
            <a:xfrm>
              <a:off x="14634503" y="9816265"/>
              <a:ext cx="450850" cy="316230"/>
            </a:xfrm>
            <a:custGeom>
              <a:avLst/>
              <a:gdLst/>
              <a:ahLst/>
              <a:cxnLst/>
              <a:rect l="l" t="t" r="r" b="b"/>
              <a:pathLst>
                <a:path w="450850" h="316229">
                  <a:moveTo>
                    <a:pt x="0" y="315728"/>
                  </a:moveTo>
                  <a:lnTo>
                    <a:pt x="450318" y="315728"/>
                  </a:lnTo>
                  <a:lnTo>
                    <a:pt x="450318" y="0"/>
                  </a:lnTo>
                  <a:lnTo>
                    <a:pt x="0" y="0"/>
                  </a:lnTo>
                  <a:lnTo>
                    <a:pt x="0" y="3157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13" name="object 4913"/>
          <p:cNvSpPr txBox="1"/>
          <p:nvPr/>
        </p:nvSpPr>
        <p:spPr>
          <a:xfrm>
            <a:off x="14833300" y="8268662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1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4914" name="object 4914"/>
          <p:cNvGrpSpPr/>
          <p:nvPr/>
        </p:nvGrpSpPr>
        <p:grpSpPr>
          <a:xfrm>
            <a:off x="14639363" y="8171645"/>
            <a:ext cx="455295" cy="1535430"/>
            <a:chOff x="14639363" y="8171645"/>
            <a:chExt cx="455295" cy="1535430"/>
          </a:xfrm>
        </p:grpSpPr>
        <p:pic>
          <p:nvPicPr>
            <p:cNvPr id="4915" name="object 4915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4641080" y="9389727"/>
              <a:ext cx="451330" cy="316740"/>
            </a:xfrm>
            <a:prstGeom prst="rect">
              <a:avLst/>
            </a:prstGeom>
          </p:spPr>
        </p:pic>
        <p:sp>
          <p:nvSpPr>
            <p:cNvPr id="4916" name="object 4916"/>
            <p:cNvSpPr/>
            <p:nvPr/>
          </p:nvSpPr>
          <p:spPr>
            <a:xfrm>
              <a:off x="14641586" y="8173867"/>
              <a:ext cx="450850" cy="316230"/>
            </a:xfrm>
            <a:custGeom>
              <a:avLst/>
              <a:gdLst/>
              <a:ahLst/>
              <a:cxnLst/>
              <a:rect l="l" t="t" r="r" b="b"/>
              <a:pathLst>
                <a:path w="450850" h="316229">
                  <a:moveTo>
                    <a:pt x="0" y="0"/>
                  </a:moveTo>
                  <a:lnTo>
                    <a:pt x="450318" y="0"/>
                  </a:lnTo>
                  <a:lnTo>
                    <a:pt x="450318" y="315728"/>
                  </a:lnTo>
                  <a:lnTo>
                    <a:pt x="0" y="31572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17" name="object 4917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4797426" y="9478273"/>
              <a:ext cx="138637" cy="138637"/>
            </a:xfrm>
            <a:prstGeom prst="rect">
              <a:avLst/>
            </a:prstGeom>
          </p:spPr>
        </p:pic>
      </p:grpSp>
      <p:sp>
        <p:nvSpPr>
          <p:cNvPr id="4918" name="object 4918"/>
          <p:cNvSpPr txBox="1"/>
          <p:nvPr/>
        </p:nvSpPr>
        <p:spPr>
          <a:xfrm>
            <a:off x="15120695" y="9471311"/>
            <a:ext cx="9810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i="1" dirty="0">
                <a:latin typeface="Arial Narrow"/>
                <a:cs typeface="Arial Narrow"/>
              </a:rPr>
              <a:t>ІГЕ-3</a:t>
            </a:r>
            <a:r>
              <a:rPr sz="750" i="1" spc="-10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-</a:t>
            </a:r>
            <a:r>
              <a:rPr sz="750" i="1" spc="-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Супісок</a:t>
            </a:r>
            <a:r>
              <a:rPr sz="750" i="1" spc="-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пилуватий</a:t>
            </a:r>
            <a:endParaRPr sz="750">
              <a:latin typeface="Arial Narrow"/>
              <a:cs typeface="Arial Narrow"/>
            </a:endParaRPr>
          </a:p>
        </p:txBody>
      </p:sp>
      <p:pic>
        <p:nvPicPr>
          <p:cNvPr id="4919" name="object 4919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14797427" y="8261908"/>
            <a:ext cx="138637" cy="138637"/>
          </a:xfrm>
          <a:prstGeom prst="rect">
            <a:avLst/>
          </a:prstGeom>
        </p:spPr>
      </p:pic>
      <p:sp>
        <p:nvSpPr>
          <p:cNvPr id="4920" name="object 4920"/>
          <p:cNvSpPr txBox="1"/>
          <p:nvPr/>
        </p:nvSpPr>
        <p:spPr>
          <a:xfrm>
            <a:off x="17484613" y="8663774"/>
            <a:ext cx="8959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i="1" dirty="0">
                <a:latin typeface="Arial Narrow"/>
                <a:cs typeface="Arial Narrow"/>
              </a:rPr>
              <a:t>ІГЕ-4</a:t>
            </a:r>
            <a:r>
              <a:rPr sz="750" i="1" spc="5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-</a:t>
            </a:r>
            <a:r>
              <a:rPr sz="750" i="1" spc="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Суглинок</a:t>
            </a:r>
            <a:r>
              <a:rPr sz="750" i="1" spc="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легкий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4921" name="object 4921"/>
          <p:cNvSpPr txBox="1"/>
          <p:nvPr/>
        </p:nvSpPr>
        <p:spPr>
          <a:xfrm>
            <a:off x="17484613" y="9464227"/>
            <a:ext cx="11087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i="1" dirty="0">
                <a:latin typeface="Arial Narrow"/>
                <a:cs typeface="Arial Narrow"/>
              </a:rPr>
              <a:t>ІГЕ-6</a:t>
            </a:r>
            <a:r>
              <a:rPr sz="750" i="1" spc="-10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-</a:t>
            </a:r>
            <a:r>
              <a:rPr sz="750" i="1" spc="-10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Глина</a:t>
            </a:r>
            <a:r>
              <a:rPr sz="750" i="1" spc="-10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легка</a:t>
            </a:r>
            <a:r>
              <a:rPr sz="750" i="1" spc="-10" dirty="0">
                <a:latin typeface="Arial Narrow"/>
                <a:cs typeface="Arial Narrow"/>
              </a:rPr>
              <a:t> пилувата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4922" name="object 4922"/>
          <p:cNvSpPr txBox="1"/>
          <p:nvPr/>
        </p:nvSpPr>
        <p:spPr>
          <a:xfrm>
            <a:off x="14728969" y="9865521"/>
            <a:ext cx="1100455" cy="20510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735">
              <a:lnSpc>
                <a:spcPts val="695"/>
              </a:lnSpc>
              <a:spcBef>
                <a:spcPts val="120"/>
              </a:spcBef>
              <a:tabLst>
                <a:tab pos="396875" algn="l"/>
              </a:tabLst>
            </a:pPr>
            <a:r>
              <a:rPr sz="450" spc="-25" dirty="0">
                <a:latin typeface="Tahoma"/>
                <a:cs typeface="Tahoma"/>
              </a:rPr>
              <a:t>WL</a:t>
            </a:r>
            <a:r>
              <a:rPr sz="450" dirty="0">
                <a:latin typeface="Tahoma"/>
                <a:cs typeface="Tahoma"/>
              </a:rPr>
              <a:t>	</a:t>
            </a:r>
            <a:r>
              <a:rPr sz="900" i="1" u="sng" baseline="9259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Рівень</a:t>
            </a:r>
            <a:r>
              <a:rPr sz="900" i="1" u="sng" spc="7" baseline="9259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sz="900" i="1" u="sng" baseline="9259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грунтових</a:t>
            </a:r>
            <a:r>
              <a:rPr sz="900" i="1" u="sng" spc="7" baseline="9259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sz="900" i="1" u="sng" spc="-37" baseline="9259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вод</a:t>
            </a:r>
            <a:endParaRPr sz="900" baseline="9259">
              <a:latin typeface="Arial Narrow"/>
              <a:cs typeface="Arial Narrow"/>
            </a:endParaRPr>
          </a:p>
          <a:p>
            <a:pPr marL="38100">
              <a:lnSpc>
                <a:spcPts val="695"/>
              </a:lnSpc>
            </a:pPr>
            <a:r>
              <a:rPr sz="675" baseline="6172" dirty="0">
                <a:latin typeface="Tahoma"/>
                <a:cs typeface="Tahoma"/>
              </a:rPr>
              <a:t>06.11.18</a:t>
            </a:r>
            <a:r>
              <a:rPr sz="675" spc="569" baseline="6172" dirty="0">
                <a:latin typeface="Tahoma"/>
                <a:cs typeface="Tahoma"/>
              </a:rPr>
              <a:t>  </a:t>
            </a:r>
            <a:r>
              <a:rPr sz="600" i="1" dirty="0">
                <a:latin typeface="Arial Narrow"/>
                <a:cs typeface="Arial Narrow"/>
              </a:rPr>
              <a:t>(дата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заміру)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4923" name="object 4923"/>
          <p:cNvGrpSpPr/>
          <p:nvPr/>
        </p:nvGrpSpPr>
        <p:grpSpPr>
          <a:xfrm>
            <a:off x="14639563" y="8173669"/>
            <a:ext cx="2818765" cy="1795145"/>
            <a:chOff x="14639563" y="8173669"/>
            <a:chExt cx="2818765" cy="1795145"/>
          </a:xfrm>
        </p:grpSpPr>
        <p:sp>
          <p:nvSpPr>
            <p:cNvPr id="4924" name="object 4924"/>
            <p:cNvSpPr/>
            <p:nvPr/>
          </p:nvSpPr>
          <p:spPr>
            <a:xfrm>
              <a:off x="14692185" y="9914424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4" h="53975">
                  <a:moveTo>
                    <a:pt x="63752" y="0"/>
                  </a:moveTo>
                  <a:lnTo>
                    <a:pt x="0" y="0"/>
                  </a:lnTo>
                  <a:lnTo>
                    <a:pt x="32382" y="53633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4692185" y="9914424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4" h="53975">
                  <a:moveTo>
                    <a:pt x="0" y="0"/>
                  </a:moveTo>
                  <a:lnTo>
                    <a:pt x="63752" y="0"/>
                  </a:lnTo>
                  <a:lnTo>
                    <a:pt x="32382" y="536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4692185" y="9914424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4" h="53975">
                  <a:moveTo>
                    <a:pt x="0" y="0"/>
                  </a:moveTo>
                  <a:lnTo>
                    <a:pt x="63752" y="0"/>
                  </a:lnTo>
                  <a:lnTo>
                    <a:pt x="32382" y="536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7005505" y="8175891"/>
              <a:ext cx="450850" cy="314960"/>
            </a:xfrm>
            <a:custGeom>
              <a:avLst/>
              <a:gdLst/>
              <a:ahLst/>
              <a:cxnLst/>
              <a:rect l="l" t="t" r="r" b="b"/>
              <a:pathLst>
                <a:path w="450850" h="314959">
                  <a:moveTo>
                    <a:pt x="0" y="0"/>
                  </a:moveTo>
                  <a:lnTo>
                    <a:pt x="450318" y="0"/>
                  </a:lnTo>
                  <a:lnTo>
                    <a:pt x="450318" y="314716"/>
                  </a:lnTo>
                  <a:lnTo>
                    <a:pt x="0" y="314716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7010059" y="81915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7005505" y="8181963"/>
              <a:ext cx="95250" cy="175260"/>
            </a:xfrm>
            <a:custGeom>
              <a:avLst/>
              <a:gdLst/>
              <a:ahLst/>
              <a:cxnLst/>
              <a:rect l="l" t="t" r="r" b="b"/>
              <a:pathLst>
                <a:path w="95250" h="175259">
                  <a:moveTo>
                    <a:pt x="0" y="95123"/>
                  </a:moveTo>
                  <a:lnTo>
                    <a:pt x="95123" y="0"/>
                  </a:lnTo>
                </a:path>
                <a:path w="95250" h="175259">
                  <a:moveTo>
                    <a:pt x="0" y="175067"/>
                  </a:moveTo>
                  <a:lnTo>
                    <a:pt x="64764" y="1103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7090003" y="82715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7005505" y="8175891"/>
              <a:ext cx="181610" cy="261620"/>
            </a:xfrm>
            <a:custGeom>
              <a:avLst/>
              <a:gdLst/>
              <a:ahLst/>
              <a:cxnLst/>
              <a:rect l="l" t="t" r="r" b="b"/>
              <a:pathLst>
                <a:path w="181609" h="261620">
                  <a:moveTo>
                    <a:pt x="105242" y="75896"/>
                  </a:moveTo>
                  <a:lnTo>
                    <a:pt x="181139" y="0"/>
                  </a:lnTo>
                </a:path>
                <a:path w="181609" h="261620">
                  <a:moveTo>
                    <a:pt x="0" y="261083"/>
                  </a:moveTo>
                  <a:lnTo>
                    <a:pt x="35418" y="2256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7059644" y="838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7080390" y="826190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0" y="100183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7199294" y="82421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7051043" y="8175891"/>
              <a:ext cx="239395" cy="295910"/>
            </a:xfrm>
            <a:custGeom>
              <a:avLst/>
              <a:gdLst/>
              <a:ahLst/>
              <a:cxnLst/>
              <a:rect l="l" t="t" r="r" b="b"/>
              <a:pathLst>
                <a:path w="239394" h="295909">
                  <a:moveTo>
                    <a:pt x="168995" y="46549"/>
                  </a:moveTo>
                  <a:lnTo>
                    <a:pt x="215545" y="0"/>
                  </a:lnTo>
                </a:path>
                <a:path w="239394" h="295909">
                  <a:moveTo>
                    <a:pt x="0" y="295489"/>
                  </a:moveTo>
                  <a:lnTo>
                    <a:pt x="99171" y="195306"/>
                  </a:lnTo>
                </a:path>
                <a:path w="239394" h="295909">
                  <a:moveTo>
                    <a:pt x="201378" y="93099"/>
                  </a:moveTo>
                  <a:lnTo>
                    <a:pt x="23882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36" name="object 4936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4639563" y="8983428"/>
              <a:ext cx="454366" cy="318764"/>
            </a:xfrm>
            <a:prstGeom prst="rect">
              <a:avLst/>
            </a:prstGeom>
          </p:spPr>
        </p:pic>
        <p:sp>
          <p:nvSpPr>
            <p:cNvPr id="4937" name="object 4937"/>
            <p:cNvSpPr/>
            <p:nvPr/>
          </p:nvSpPr>
          <p:spPr>
            <a:xfrm>
              <a:off x="17308584" y="8211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7110748" y="8175891"/>
              <a:ext cx="236220" cy="314960"/>
            </a:xfrm>
            <a:custGeom>
              <a:avLst/>
              <a:gdLst/>
              <a:ahLst/>
              <a:cxnLst/>
              <a:rect l="l" t="t" r="r" b="b"/>
              <a:pathLst>
                <a:path w="236219" h="314959">
                  <a:moveTo>
                    <a:pt x="218581" y="16191"/>
                  </a:moveTo>
                  <a:lnTo>
                    <a:pt x="235784" y="0"/>
                  </a:lnTo>
                </a:path>
                <a:path w="236219" h="314959">
                  <a:moveTo>
                    <a:pt x="0" y="314716"/>
                  </a:moveTo>
                  <a:lnTo>
                    <a:pt x="9107" y="3056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7139589" y="8460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7160334" y="8202202"/>
              <a:ext cx="239395" cy="239395"/>
            </a:xfrm>
            <a:custGeom>
              <a:avLst/>
              <a:gdLst/>
              <a:ahLst/>
              <a:cxnLst/>
              <a:rect l="l" t="t" r="r" b="b"/>
              <a:pathLst>
                <a:path w="239394" h="239395">
                  <a:moveTo>
                    <a:pt x="0" y="238820"/>
                  </a:moveTo>
                  <a:lnTo>
                    <a:pt x="45537" y="193282"/>
                  </a:lnTo>
                </a:path>
                <a:path w="239394" h="239395">
                  <a:moveTo>
                    <a:pt x="139649" y="100183"/>
                  </a:moveTo>
                  <a:lnTo>
                    <a:pt x="238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7418887" y="81814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7190693" y="845114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7248879" y="84314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7269625" y="8311493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0" y="100183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7388529" y="8291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7269625" y="8224465"/>
              <a:ext cx="186690" cy="266700"/>
            </a:xfrm>
            <a:custGeom>
              <a:avLst/>
              <a:gdLst/>
              <a:ahLst/>
              <a:cxnLst/>
              <a:rect l="l" t="t" r="r" b="b"/>
              <a:pathLst>
                <a:path w="186690" h="266700">
                  <a:moveTo>
                    <a:pt x="139649" y="47561"/>
                  </a:moveTo>
                  <a:lnTo>
                    <a:pt x="186199" y="0"/>
                  </a:lnTo>
                </a:path>
                <a:path w="186690" h="266700">
                  <a:moveTo>
                    <a:pt x="0" y="266143"/>
                  </a:moveTo>
                  <a:lnTo>
                    <a:pt x="69824" y="1973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7359182" y="84010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7349569" y="8304409"/>
              <a:ext cx="106680" cy="186690"/>
            </a:xfrm>
            <a:custGeom>
              <a:avLst/>
              <a:gdLst/>
              <a:ahLst/>
              <a:cxnLst/>
              <a:rect l="l" t="t" r="r" b="b"/>
              <a:pathLst>
                <a:path w="106680" h="186690">
                  <a:moveTo>
                    <a:pt x="29346" y="76908"/>
                  </a:moveTo>
                  <a:lnTo>
                    <a:pt x="106254" y="0"/>
                  </a:lnTo>
                </a:path>
                <a:path w="106680" h="186690">
                  <a:moveTo>
                    <a:pt x="0" y="186199"/>
                  </a:moveTo>
                  <a:lnTo>
                    <a:pt x="99171" y="870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7438114" y="84809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50" name="object 4950"/>
          <p:cNvSpPr txBox="1"/>
          <p:nvPr/>
        </p:nvSpPr>
        <p:spPr>
          <a:xfrm>
            <a:off x="14813796" y="9079235"/>
            <a:ext cx="10033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5" dirty="0">
                <a:latin typeface="Arial Narrow"/>
                <a:cs typeface="Arial Narrow"/>
              </a:rPr>
              <a:t>2а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951" name="object 4951"/>
          <p:cNvSpPr/>
          <p:nvPr/>
        </p:nvSpPr>
        <p:spPr>
          <a:xfrm>
            <a:off x="17005506" y="8580672"/>
            <a:ext cx="450850" cy="316230"/>
          </a:xfrm>
          <a:custGeom>
            <a:avLst/>
            <a:gdLst/>
            <a:ahLst/>
            <a:cxnLst/>
            <a:rect l="l" t="t" r="r" b="b"/>
            <a:pathLst>
              <a:path w="450850" h="316229">
                <a:moveTo>
                  <a:pt x="0" y="0"/>
                </a:moveTo>
                <a:lnTo>
                  <a:pt x="450318" y="0"/>
                </a:lnTo>
                <a:lnTo>
                  <a:pt x="450318" y="315728"/>
                </a:lnTo>
                <a:lnTo>
                  <a:pt x="0" y="315728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2" name="object 4952"/>
          <p:cNvSpPr txBox="1"/>
          <p:nvPr/>
        </p:nvSpPr>
        <p:spPr>
          <a:xfrm>
            <a:off x="15964662" y="7987228"/>
            <a:ext cx="925194" cy="1581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0" b="1" i="1" dirty="0">
                <a:latin typeface="Arial Narrow"/>
                <a:cs typeface="Arial Narrow"/>
              </a:rPr>
              <a:t>Умовні</a:t>
            </a:r>
            <a:r>
              <a:rPr sz="850" b="1" i="1" spc="20" dirty="0">
                <a:latin typeface="Arial Narrow"/>
                <a:cs typeface="Arial Narrow"/>
              </a:rPr>
              <a:t> </a:t>
            </a:r>
            <a:r>
              <a:rPr sz="850" b="1" i="1" spc="-10" dirty="0">
                <a:latin typeface="Arial Narrow"/>
                <a:cs typeface="Arial Narrow"/>
              </a:rPr>
              <a:t>позначення:</a:t>
            </a:r>
            <a:endParaRPr sz="850">
              <a:latin typeface="Arial Narrow"/>
              <a:cs typeface="Arial Narrow"/>
            </a:endParaRPr>
          </a:p>
        </p:txBody>
      </p:sp>
      <p:sp>
        <p:nvSpPr>
          <p:cNvPr id="4953" name="object 4953"/>
          <p:cNvSpPr txBox="1"/>
          <p:nvPr/>
        </p:nvSpPr>
        <p:spPr>
          <a:xfrm>
            <a:off x="17199243" y="8675467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4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954" name="object 4954"/>
          <p:cNvSpPr txBox="1"/>
          <p:nvPr/>
        </p:nvSpPr>
        <p:spPr>
          <a:xfrm>
            <a:off x="15120695" y="9008849"/>
            <a:ext cx="1600835" cy="25209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750" i="1" dirty="0">
                <a:latin typeface="Arial Narrow"/>
                <a:cs typeface="Arial Narrow"/>
              </a:rPr>
              <a:t>ІГЕ-2а</a:t>
            </a:r>
            <a:r>
              <a:rPr sz="750" i="1" spc="-20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-</a:t>
            </a:r>
            <a:r>
              <a:rPr sz="750" i="1" spc="-10" dirty="0">
                <a:latin typeface="Arial Narrow"/>
                <a:cs typeface="Arial Narrow"/>
              </a:rPr>
              <a:t> Пісок</a:t>
            </a:r>
            <a:r>
              <a:rPr sz="750" i="1" spc="-15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мілкий,</a:t>
            </a:r>
            <a:r>
              <a:rPr sz="750" i="1" spc="-10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середньої</a:t>
            </a:r>
            <a:r>
              <a:rPr sz="750" i="1" spc="-1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щільності,</a:t>
            </a:r>
            <a:r>
              <a:rPr sz="750" i="1" spc="500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насичений</a:t>
            </a:r>
            <a:r>
              <a:rPr sz="750" i="1" spc="-3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водою</a:t>
            </a:r>
            <a:endParaRPr sz="750">
              <a:latin typeface="Arial Narrow"/>
              <a:cs typeface="Arial Narrow"/>
            </a:endParaRPr>
          </a:p>
        </p:txBody>
      </p:sp>
      <p:pic>
        <p:nvPicPr>
          <p:cNvPr id="4955" name="object 4955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17162358" y="9480297"/>
            <a:ext cx="138637" cy="138637"/>
          </a:xfrm>
          <a:prstGeom prst="rect">
            <a:avLst/>
          </a:prstGeom>
        </p:spPr>
      </p:pic>
      <p:sp>
        <p:nvSpPr>
          <p:cNvPr id="4956" name="object 4956"/>
          <p:cNvSpPr txBox="1"/>
          <p:nvPr/>
        </p:nvSpPr>
        <p:spPr>
          <a:xfrm>
            <a:off x="17484613" y="8251910"/>
            <a:ext cx="102489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i="1" dirty="0">
                <a:latin typeface="Arial Narrow"/>
                <a:cs typeface="Arial Narrow"/>
              </a:rPr>
              <a:t>ІГЕ-3а</a:t>
            </a:r>
            <a:r>
              <a:rPr sz="750" i="1" spc="-5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-</a:t>
            </a:r>
            <a:r>
              <a:rPr sz="750" i="1" spc="-10" dirty="0">
                <a:latin typeface="Arial Narrow"/>
                <a:cs typeface="Arial Narrow"/>
              </a:rPr>
              <a:t> Супісок</a:t>
            </a:r>
            <a:r>
              <a:rPr sz="750" i="1" spc="-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пилуватий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4957" name="object 4957"/>
          <p:cNvSpPr txBox="1"/>
          <p:nvPr/>
        </p:nvSpPr>
        <p:spPr>
          <a:xfrm>
            <a:off x="14834313" y="9485028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3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958" name="object 4958"/>
          <p:cNvSpPr txBox="1"/>
          <p:nvPr/>
        </p:nvSpPr>
        <p:spPr>
          <a:xfrm>
            <a:off x="17181027" y="8269675"/>
            <a:ext cx="9779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5" dirty="0">
                <a:latin typeface="Arial Narrow"/>
                <a:cs typeface="Arial Narrow"/>
              </a:rPr>
              <a:t>3а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959" name="object 4959"/>
          <p:cNvSpPr txBox="1"/>
          <p:nvPr/>
        </p:nvSpPr>
        <p:spPr>
          <a:xfrm>
            <a:off x="17197218" y="9487051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6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4960" name="object 4960"/>
          <p:cNvGrpSpPr/>
          <p:nvPr/>
        </p:nvGrpSpPr>
        <p:grpSpPr>
          <a:xfrm>
            <a:off x="17003283" y="8580166"/>
            <a:ext cx="455295" cy="1130300"/>
            <a:chOff x="17003283" y="8580166"/>
            <a:chExt cx="455295" cy="1130300"/>
          </a:xfrm>
        </p:grpSpPr>
        <p:sp>
          <p:nvSpPr>
            <p:cNvPr id="4961" name="object 4961"/>
            <p:cNvSpPr/>
            <p:nvPr/>
          </p:nvSpPr>
          <p:spPr>
            <a:xfrm>
              <a:off x="17005505" y="9392257"/>
              <a:ext cx="450850" cy="316230"/>
            </a:xfrm>
            <a:custGeom>
              <a:avLst/>
              <a:gdLst/>
              <a:ahLst/>
              <a:cxnLst/>
              <a:rect l="l" t="t" r="r" b="b"/>
              <a:pathLst>
                <a:path w="450850" h="316229">
                  <a:moveTo>
                    <a:pt x="0" y="0"/>
                  </a:moveTo>
                  <a:lnTo>
                    <a:pt x="450318" y="0"/>
                  </a:lnTo>
                  <a:lnTo>
                    <a:pt x="450318" y="315728"/>
                  </a:lnTo>
                  <a:lnTo>
                    <a:pt x="0" y="31572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7005505" y="9440831"/>
              <a:ext cx="450850" cy="224790"/>
            </a:xfrm>
            <a:custGeom>
              <a:avLst/>
              <a:gdLst/>
              <a:ahLst/>
              <a:cxnLst/>
              <a:rect l="l" t="t" r="r" b="b"/>
              <a:pathLst>
                <a:path w="450850" h="224790">
                  <a:moveTo>
                    <a:pt x="0" y="0"/>
                  </a:moveTo>
                  <a:lnTo>
                    <a:pt x="450318" y="0"/>
                  </a:lnTo>
                </a:path>
                <a:path w="450850" h="224790">
                  <a:moveTo>
                    <a:pt x="0" y="55657"/>
                  </a:moveTo>
                  <a:lnTo>
                    <a:pt x="184175" y="55657"/>
                  </a:lnTo>
                </a:path>
                <a:path w="450850" h="224790">
                  <a:moveTo>
                    <a:pt x="267155" y="55657"/>
                  </a:moveTo>
                  <a:lnTo>
                    <a:pt x="450318" y="55657"/>
                  </a:lnTo>
                </a:path>
                <a:path w="450850" h="224790">
                  <a:moveTo>
                    <a:pt x="0" y="112326"/>
                  </a:moveTo>
                  <a:lnTo>
                    <a:pt x="157864" y="112326"/>
                  </a:lnTo>
                </a:path>
                <a:path w="450850" h="224790">
                  <a:moveTo>
                    <a:pt x="293465" y="112326"/>
                  </a:moveTo>
                  <a:lnTo>
                    <a:pt x="450318" y="112326"/>
                  </a:lnTo>
                </a:path>
                <a:path w="450850" h="224790">
                  <a:moveTo>
                    <a:pt x="0" y="168995"/>
                  </a:moveTo>
                  <a:lnTo>
                    <a:pt x="193282" y="168995"/>
                  </a:lnTo>
                </a:path>
                <a:path w="450850" h="224790">
                  <a:moveTo>
                    <a:pt x="258047" y="168995"/>
                  </a:moveTo>
                  <a:lnTo>
                    <a:pt x="450318" y="168995"/>
                  </a:lnTo>
                </a:path>
                <a:path w="450850" h="224790">
                  <a:moveTo>
                    <a:pt x="0" y="224653"/>
                  </a:moveTo>
                  <a:lnTo>
                    <a:pt x="450318" y="2246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63" name="object 4963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7004999" y="8580166"/>
              <a:ext cx="451330" cy="316740"/>
            </a:xfrm>
            <a:prstGeom prst="rect">
              <a:avLst/>
            </a:prstGeom>
          </p:spPr>
        </p:pic>
        <p:pic>
          <p:nvPicPr>
            <p:cNvPr id="4964" name="object 4964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7162358" y="9074505"/>
              <a:ext cx="138637" cy="138637"/>
            </a:xfrm>
            <a:prstGeom prst="rect">
              <a:avLst/>
            </a:prstGeom>
          </p:spPr>
        </p:pic>
      </p:grpSp>
      <p:sp>
        <p:nvSpPr>
          <p:cNvPr id="4965" name="object 4965"/>
          <p:cNvSpPr txBox="1"/>
          <p:nvPr/>
        </p:nvSpPr>
        <p:spPr>
          <a:xfrm>
            <a:off x="17484613" y="9069566"/>
            <a:ext cx="130937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i="1" dirty="0">
                <a:latin typeface="Arial Narrow"/>
                <a:cs typeface="Arial Narrow"/>
              </a:rPr>
              <a:t>ІГЕ-5</a:t>
            </a:r>
            <a:r>
              <a:rPr sz="750" i="1" spc="5" dirty="0">
                <a:latin typeface="Arial Narrow"/>
                <a:cs typeface="Arial Narrow"/>
              </a:rPr>
              <a:t> </a:t>
            </a:r>
            <a:r>
              <a:rPr sz="750" i="1" dirty="0">
                <a:latin typeface="Arial Narrow"/>
                <a:cs typeface="Arial Narrow"/>
              </a:rPr>
              <a:t>-</a:t>
            </a:r>
            <a:r>
              <a:rPr sz="750" i="1" spc="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Суглинок</a:t>
            </a:r>
            <a:r>
              <a:rPr sz="750" i="1" spc="5" dirty="0">
                <a:latin typeface="Arial Narrow"/>
                <a:cs typeface="Arial Narrow"/>
              </a:rPr>
              <a:t> </a:t>
            </a:r>
            <a:r>
              <a:rPr sz="750" i="1" spc="-10" dirty="0">
                <a:latin typeface="Arial Narrow"/>
                <a:cs typeface="Arial Narrow"/>
              </a:rPr>
              <a:t>м'якопластичний.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4966" name="object 4966"/>
          <p:cNvSpPr/>
          <p:nvPr/>
        </p:nvSpPr>
        <p:spPr>
          <a:xfrm>
            <a:off x="17005506" y="8986465"/>
            <a:ext cx="450850" cy="316230"/>
          </a:xfrm>
          <a:custGeom>
            <a:avLst/>
            <a:gdLst/>
            <a:ahLst/>
            <a:cxnLst/>
            <a:rect l="l" t="t" r="r" b="b"/>
            <a:pathLst>
              <a:path w="450850" h="316229">
                <a:moveTo>
                  <a:pt x="0" y="0"/>
                </a:moveTo>
                <a:lnTo>
                  <a:pt x="450318" y="0"/>
                </a:lnTo>
                <a:lnTo>
                  <a:pt x="450318" y="315728"/>
                </a:lnTo>
                <a:lnTo>
                  <a:pt x="0" y="315728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7" name="object 4967"/>
          <p:cNvSpPr txBox="1"/>
          <p:nvPr/>
        </p:nvSpPr>
        <p:spPr>
          <a:xfrm>
            <a:off x="17197218" y="9081259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5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4968" name="object 4968"/>
          <p:cNvGrpSpPr/>
          <p:nvPr/>
        </p:nvGrpSpPr>
        <p:grpSpPr>
          <a:xfrm>
            <a:off x="14550313" y="6298523"/>
            <a:ext cx="2906395" cy="3004185"/>
            <a:chOff x="14550313" y="6298523"/>
            <a:chExt cx="2906395" cy="3004185"/>
          </a:xfrm>
        </p:grpSpPr>
        <p:pic>
          <p:nvPicPr>
            <p:cNvPr id="4969" name="object 496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7005000" y="8985959"/>
              <a:ext cx="451330" cy="316740"/>
            </a:xfrm>
            <a:prstGeom prst="rect">
              <a:avLst/>
            </a:prstGeom>
          </p:spPr>
        </p:pic>
        <p:sp>
          <p:nvSpPr>
            <p:cNvPr id="4970" name="object 4970"/>
            <p:cNvSpPr/>
            <p:nvPr/>
          </p:nvSpPr>
          <p:spPr>
            <a:xfrm>
              <a:off x="14552535" y="6300746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59">
                  <a:moveTo>
                    <a:pt x="0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0" y="0"/>
                  </a:lnTo>
                  <a:close/>
                </a:path>
                <a:path w="23494" h="226059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4552535" y="6300746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59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  <a:path w="23494" h="226059">
                  <a:moveTo>
                    <a:pt x="0" y="0"/>
                  </a:moveTo>
                  <a:lnTo>
                    <a:pt x="23274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4552535" y="6300746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59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45719" h="226059">
                  <a:moveTo>
                    <a:pt x="23274" y="0"/>
                  </a:moveTo>
                  <a:lnTo>
                    <a:pt x="23274" y="2256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4575810" y="6976729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59">
                  <a:moveTo>
                    <a:pt x="22262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2262" y="0"/>
                  </a:lnTo>
                  <a:close/>
                </a:path>
                <a:path w="22859" h="226059">
                  <a:moveTo>
                    <a:pt x="22262" y="0"/>
                  </a:moveTo>
                  <a:lnTo>
                    <a:pt x="0" y="225665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4575810" y="6976729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59">
                  <a:moveTo>
                    <a:pt x="22262" y="225665"/>
                  </a:moveTo>
                  <a:lnTo>
                    <a:pt x="0" y="225665"/>
                  </a:lnTo>
                  <a:lnTo>
                    <a:pt x="22262" y="0"/>
                  </a:lnTo>
                  <a:lnTo>
                    <a:pt x="22262" y="225665"/>
                  </a:lnTo>
                  <a:close/>
                </a:path>
                <a:path w="22859" h="226059">
                  <a:moveTo>
                    <a:pt x="0" y="225665"/>
                  </a:moveTo>
                  <a:lnTo>
                    <a:pt x="22262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4552535" y="6976729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59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59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76" name="object 4976"/>
          <p:cNvSpPr txBox="1"/>
          <p:nvPr/>
        </p:nvSpPr>
        <p:spPr>
          <a:xfrm>
            <a:off x="14362743" y="6473010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77" name="object 4977"/>
          <p:cNvSpPr txBox="1"/>
          <p:nvPr/>
        </p:nvSpPr>
        <p:spPr>
          <a:xfrm>
            <a:off x="14362743" y="5345697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158.00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78" name="object 4978"/>
          <p:cNvSpPr txBox="1"/>
          <p:nvPr/>
        </p:nvSpPr>
        <p:spPr>
          <a:xfrm>
            <a:off x="14362743" y="5571362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157.00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79" name="object 4979"/>
          <p:cNvSpPr txBox="1"/>
          <p:nvPr/>
        </p:nvSpPr>
        <p:spPr>
          <a:xfrm>
            <a:off x="14362743" y="4445060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162.00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80" name="object 4980"/>
          <p:cNvSpPr txBox="1"/>
          <p:nvPr/>
        </p:nvSpPr>
        <p:spPr>
          <a:xfrm>
            <a:off x="14362743" y="4669713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161.00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81" name="object 4981"/>
          <p:cNvSpPr txBox="1"/>
          <p:nvPr/>
        </p:nvSpPr>
        <p:spPr>
          <a:xfrm>
            <a:off x="14362743" y="3543412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166.00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82" name="object 4982"/>
          <p:cNvSpPr txBox="1"/>
          <p:nvPr/>
        </p:nvSpPr>
        <p:spPr>
          <a:xfrm>
            <a:off x="14362743" y="3317746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167.00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83" name="object 4983"/>
          <p:cNvSpPr txBox="1"/>
          <p:nvPr/>
        </p:nvSpPr>
        <p:spPr>
          <a:xfrm>
            <a:off x="14362743" y="3092081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168.00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84" name="object 4984"/>
          <p:cNvSpPr txBox="1"/>
          <p:nvPr/>
        </p:nvSpPr>
        <p:spPr>
          <a:xfrm>
            <a:off x="14362743" y="2867428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169.00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85" name="object 4985"/>
          <p:cNvSpPr txBox="1"/>
          <p:nvPr/>
        </p:nvSpPr>
        <p:spPr>
          <a:xfrm>
            <a:off x="14362743" y="2191444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172.00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4986" name="object 4986"/>
          <p:cNvGrpSpPr/>
          <p:nvPr/>
        </p:nvGrpSpPr>
        <p:grpSpPr>
          <a:xfrm>
            <a:off x="14550313" y="1115308"/>
            <a:ext cx="50165" cy="1132205"/>
            <a:chOff x="14550313" y="1115308"/>
            <a:chExt cx="50165" cy="1132205"/>
          </a:xfrm>
        </p:grpSpPr>
        <p:sp>
          <p:nvSpPr>
            <p:cNvPr id="4987" name="object 4987"/>
            <p:cNvSpPr/>
            <p:nvPr/>
          </p:nvSpPr>
          <p:spPr>
            <a:xfrm>
              <a:off x="14575810" y="1568862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0" y="0"/>
                  </a:moveTo>
                  <a:lnTo>
                    <a:pt x="0" y="224653"/>
                  </a:lnTo>
                  <a:lnTo>
                    <a:pt x="22262" y="224653"/>
                  </a:lnTo>
                  <a:lnTo>
                    <a:pt x="0" y="0"/>
                  </a:lnTo>
                  <a:close/>
                </a:path>
                <a:path w="22859" h="224789">
                  <a:moveTo>
                    <a:pt x="22262" y="0"/>
                  </a:moveTo>
                  <a:lnTo>
                    <a:pt x="0" y="0"/>
                  </a:lnTo>
                  <a:lnTo>
                    <a:pt x="22262" y="22465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4575810" y="1568861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22262" y="0"/>
                  </a:moveTo>
                  <a:lnTo>
                    <a:pt x="0" y="0"/>
                  </a:lnTo>
                  <a:lnTo>
                    <a:pt x="22262" y="224653"/>
                  </a:lnTo>
                  <a:lnTo>
                    <a:pt x="22262" y="0"/>
                  </a:lnTo>
                  <a:close/>
                </a:path>
                <a:path w="22859" h="224789">
                  <a:moveTo>
                    <a:pt x="0" y="0"/>
                  </a:moveTo>
                  <a:lnTo>
                    <a:pt x="22262" y="224653"/>
                  </a:lnTo>
                  <a:lnTo>
                    <a:pt x="0" y="22465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4552535" y="1568861"/>
              <a:ext cx="45720" cy="224790"/>
            </a:xfrm>
            <a:custGeom>
              <a:avLst/>
              <a:gdLst/>
              <a:ahLst/>
              <a:cxnLst/>
              <a:rect l="l" t="t" r="r" b="b"/>
              <a:pathLst>
                <a:path w="45719" h="224789">
                  <a:moveTo>
                    <a:pt x="0" y="0"/>
                  </a:moveTo>
                  <a:lnTo>
                    <a:pt x="45537" y="0"/>
                  </a:lnTo>
                  <a:lnTo>
                    <a:pt x="45537" y="224653"/>
                  </a:lnTo>
                  <a:lnTo>
                    <a:pt x="0" y="224653"/>
                  </a:lnTo>
                  <a:lnTo>
                    <a:pt x="0" y="0"/>
                  </a:lnTo>
                </a:path>
                <a:path w="45719" h="224789">
                  <a:moveTo>
                    <a:pt x="23274" y="0"/>
                  </a:moveTo>
                  <a:lnTo>
                    <a:pt x="23274" y="224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4575810" y="1117531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59">
                  <a:moveTo>
                    <a:pt x="22262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2262" y="0"/>
                  </a:lnTo>
                  <a:close/>
                </a:path>
                <a:path w="22859" h="226059">
                  <a:moveTo>
                    <a:pt x="22262" y="0"/>
                  </a:moveTo>
                  <a:lnTo>
                    <a:pt x="0" y="225665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4575810" y="1117531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59">
                  <a:moveTo>
                    <a:pt x="22262" y="225665"/>
                  </a:moveTo>
                  <a:lnTo>
                    <a:pt x="0" y="225665"/>
                  </a:lnTo>
                  <a:lnTo>
                    <a:pt x="22262" y="0"/>
                  </a:lnTo>
                  <a:lnTo>
                    <a:pt x="22262" y="225665"/>
                  </a:lnTo>
                  <a:close/>
                </a:path>
                <a:path w="22859" h="226059">
                  <a:moveTo>
                    <a:pt x="0" y="225665"/>
                  </a:moveTo>
                  <a:lnTo>
                    <a:pt x="22262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4552535" y="1117531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59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59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4552535" y="1793515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3274" y="0"/>
                  </a:lnTo>
                  <a:close/>
                </a:path>
                <a:path w="23494" h="226060">
                  <a:moveTo>
                    <a:pt x="23274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4552535" y="1793514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225665"/>
                  </a:moveTo>
                  <a:lnTo>
                    <a:pt x="0" y="225665"/>
                  </a:lnTo>
                  <a:lnTo>
                    <a:pt x="23274" y="0"/>
                  </a:lnTo>
                  <a:lnTo>
                    <a:pt x="23274" y="225665"/>
                  </a:lnTo>
                  <a:close/>
                </a:path>
                <a:path w="23494" h="226060">
                  <a:moveTo>
                    <a:pt x="0" y="225665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4552535" y="1793514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60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4575810" y="2019180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0" y="0"/>
                  </a:moveTo>
                  <a:lnTo>
                    <a:pt x="0" y="225665"/>
                  </a:lnTo>
                  <a:lnTo>
                    <a:pt x="22262" y="225665"/>
                  </a:lnTo>
                  <a:lnTo>
                    <a:pt x="0" y="0"/>
                  </a:lnTo>
                  <a:close/>
                </a:path>
                <a:path w="22859" h="226060">
                  <a:moveTo>
                    <a:pt x="22262" y="0"/>
                  </a:moveTo>
                  <a:lnTo>
                    <a:pt x="0" y="0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4575810" y="2019179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22262" y="0"/>
                  </a:moveTo>
                  <a:lnTo>
                    <a:pt x="0" y="0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  <a:path w="22859" h="226060">
                  <a:moveTo>
                    <a:pt x="0" y="0"/>
                  </a:moveTo>
                  <a:lnTo>
                    <a:pt x="22262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4552535" y="2019179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45719" h="226060">
                  <a:moveTo>
                    <a:pt x="23274" y="0"/>
                  </a:moveTo>
                  <a:lnTo>
                    <a:pt x="23274" y="2256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99" name="object 4999"/>
          <p:cNvSpPr txBox="1"/>
          <p:nvPr/>
        </p:nvSpPr>
        <p:spPr>
          <a:xfrm>
            <a:off x="14362743" y="1515461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175.00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00" name="object 5000"/>
          <p:cNvSpPr txBox="1"/>
          <p:nvPr/>
        </p:nvSpPr>
        <p:spPr>
          <a:xfrm>
            <a:off x="14362743" y="1289795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176.00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01" name="object 5001"/>
          <p:cNvSpPr txBox="1"/>
          <p:nvPr/>
        </p:nvSpPr>
        <p:spPr>
          <a:xfrm>
            <a:off x="14362743" y="1064131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177.00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02" name="object 5002"/>
          <p:cNvSpPr/>
          <p:nvPr/>
        </p:nvSpPr>
        <p:spPr>
          <a:xfrm>
            <a:off x="14936065" y="7742777"/>
            <a:ext cx="0" cy="158115"/>
          </a:xfrm>
          <a:custGeom>
            <a:avLst/>
            <a:gdLst/>
            <a:ahLst/>
            <a:cxnLst/>
            <a:rect l="l" t="t" r="r" b="b"/>
            <a:pathLst>
              <a:path h="158115">
                <a:moveTo>
                  <a:pt x="0" y="0"/>
                </a:moveTo>
                <a:lnTo>
                  <a:pt x="0" y="15786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3" name="object 5003"/>
          <p:cNvSpPr txBox="1"/>
          <p:nvPr/>
        </p:nvSpPr>
        <p:spPr>
          <a:xfrm>
            <a:off x="14816832" y="7600774"/>
            <a:ext cx="24066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10" dirty="0">
                <a:latin typeface="Arial Narrow"/>
                <a:cs typeface="Arial Narrow"/>
              </a:rPr>
              <a:t>174.74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004" name="object 5004"/>
          <p:cNvSpPr/>
          <p:nvPr/>
        </p:nvSpPr>
        <p:spPr>
          <a:xfrm>
            <a:off x="14890526" y="1627554"/>
            <a:ext cx="91440" cy="5633720"/>
          </a:xfrm>
          <a:custGeom>
            <a:avLst/>
            <a:gdLst/>
            <a:ahLst/>
            <a:cxnLst/>
            <a:rect l="l" t="t" r="r" b="b"/>
            <a:pathLst>
              <a:path w="91440" h="5633720">
                <a:moveTo>
                  <a:pt x="67800" y="5633533"/>
                </a:moveTo>
                <a:lnTo>
                  <a:pt x="67800" y="0"/>
                </a:lnTo>
              </a:path>
              <a:path w="91440" h="5633720">
                <a:moveTo>
                  <a:pt x="23274" y="0"/>
                </a:moveTo>
                <a:lnTo>
                  <a:pt x="23274" y="5633533"/>
                </a:lnTo>
              </a:path>
              <a:path w="91440" h="5633720">
                <a:moveTo>
                  <a:pt x="0" y="5633533"/>
                </a:moveTo>
                <a:lnTo>
                  <a:pt x="91075" y="563353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5" name="object 5005"/>
          <p:cNvSpPr txBox="1"/>
          <p:nvPr/>
        </p:nvSpPr>
        <p:spPr>
          <a:xfrm>
            <a:off x="14809013" y="1655110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0.2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174.52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06" name="object 5006"/>
          <p:cNvSpPr txBox="1"/>
          <p:nvPr/>
        </p:nvSpPr>
        <p:spPr>
          <a:xfrm>
            <a:off x="14809013" y="2554734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4.5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170.24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07" name="object 5007"/>
          <p:cNvSpPr txBox="1"/>
          <p:nvPr/>
        </p:nvSpPr>
        <p:spPr>
          <a:xfrm>
            <a:off x="14809013" y="3388583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8.2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166.54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08" name="object 5008"/>
          <p:cNvSpPr txBox="1"/>
          <p:nvPr/>
        </p:nvSpPr>
        <p:spPr>
          <a:xfrm>
            <a:off x="14787762" y="4042304"/>
            <a:ext cx="35877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11.1</a:t>
            </a:r>
            <a:r>
              <a:rPr sz="500" spc="465" dirty="0">
                <a:latin typeface="Arial Narrow"/>
                <a:cs typeface="Arial Narrow"/>
              </a:rPr>
              <a:t> </a:t>
            </a:r>
            <a:r>
              <a:rPr sz="500" spc="-10" dirty="0">
                <a:latin typeface="Arial Narrow"/>
                <a:cs typeface="Arial Narrow"/>
              </a:rPr>
              <a:t>163.64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09" name="object 5009"/>
          <p:cNvSpPr txBox="1"/>
          <p:nvPr/>
        </p:nvSpPr>
        <p:spPr>
          <a:xfrm>
            <a:off x="14779666" y="4650486"/>
            <a:ext cx="36703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13.8</a:t>
            </a:r>
            <a:r>
              <a:rPr sz="500" spc="204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160.94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10" name="object 5010"/>
          <p:cNvSpPr/>
          <p:nvPr/>
        </p:nvSpPr>
        <p:spPr>
          <a:xfrm>
            <a:off x="14710399" y="1672080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4">
                <a:moveTo>
                  <a:pt x="203402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1" name="object 5011"/>
          <p:cNvSpPr txBox="1"/>
          <p:nvPr/>
        </p:nvSpPr>
        <p:spPr>
          <a:xfrm>
            <a:off x="14779666" y="6452771"/>
            <a:ext cx="36703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21.8</a:t>
            </a:r>
            <a:r>
              <a:rPr sz="500" spc="204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152.94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5012" name="object 5012"/>
          <p:cNvGrpSpPr/>
          <p:nvPr/>
        </p:nvGrpSpPr>
        <p:grpSpPr>
          <a:xfrm>
            <a:off x="13918279" y="1471515"/>
            <a:ext cx="4447540" cy="6433185"/>
            <a:chOff x="13918279" y="1471515"/>
            <a:chExt cx="4447540" cy="6433185"/>
          </a:xfrm>
        </p:grpSpPr>
        <p:sp>
          <p:nvSpPr>
            <p:cNvPr id="5013" name="object 5013"/>
            <p:cNvSpPr/>
            <p:nvPr/>
          </p:nvSpPr>
          <p:spPr>
            <a:xfrm>
              <a:off x="14710399" y="1473738"/>
              <a:ext cx="1847850" cy="5183505"/>
            </a:xfrm>
            <a:custGeom>
              <a:avLst/>
              <a:gdLst/>
              <a:ahLst/>
              <a:cxnLst/>
              <a:rect l="l" t="t" r="r" b="b"/>
              <a:pathLst>
                <a:path w="1847850" h="5183505">
                  <a:moveTo>
                    <a:pt x="203402" y="2001639"/>
                  </a:moveTo>
                  <a:lnTo>
                    <a:pt x="0" y="2001639"/>
                  </a:lnTo>
                </a:path>
                <a:path w="1847850" h="5183505">
                  <a:moveTo>
                    <a:pt x="203402" y="1167791"/>
                  </a:moveTo>
                  <a:lnTo>
                    <a:pt x="0" y="1167791"/>
                  </a:lnTo>
                </a:path>
                <a:path w="1847850" h="5183505">
                  <a:moveTo>
                    <a:pt x="203402" y="2316356"/>
                  </a:moveTo>
                  <a:lnTo>
                    <a:pt x="0" y="2316356"/>
                  </a:lnTo>
                </a:path>
                <a:path w="1847850" h="5183505">
                  <a:moveTo>
                    <a:pt x="1847823" y="5183214"/>
                  </a:moveTo>
                  <a:lnTo>
                    <a:pt x="1847823" y="0"/>
                  </a:lnTo>
                </a:path>
                <a:path w="1847850" h="5183505">
                  <a:moveTo>
                    <a:pt x="203402" y="2654348"/>
                  </a:moveTo>
                  <a:lnTo>
                    <a:pt x="0" y="26543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3922089" y="7428059"/>
              <a:ext cx="4439920" cy="473075"/>
            </a:xfrm>
            <a:custGeom>
              <a:avLst/>
              <a:gdLst/>
              <a:ahLst/>
              <a:cxnLst/>
              <a:rect l="l" t="t" r="r" b="b"/>
              <a:pathLst>
                <a:path w="4439919" h="473075">
                  <a:moveTo>
                    <a:pt x="4439430" y="472581"/>
                  </a:moveTo>
                  <a:lnTo>
                    <a:pt x="0" y="472581"/>
                  </a:lnTo>
                  <a:lnTo>
                    <a:pt x="0" y="0"/>
                  </a:lnTo>
                  <a:lnTo>
                    <a:pt x="4439430" y="0"/>
                  </a:lnTo>
                </a:path>
                <a:path w="4439919" h="473075">
                  <a:moveTo>
                    <a:pt x="675983" y="0"/>
                  </a:moveTo>
                  <a:lnTo>
                    <a:pt x="675983" y="472581"/>
                  </a:lnTo>
                </a:path>
                <a:path w="4439919" h="473075">
                  <a:moveTo>
                    <a:pt x="0" y="157864"/>
                  </a:moveTo>
                  <a:lnTo>
                    <a:pt x="4439430" y="157864"/>
                  </a:lnTo>
                </a:path>
                <a:path w="4439919" h="473075">
                  <a:moveTo>
                    <a:pt x="0" y="314716"/>
                  </a:moveTo>
                  <a:lnTo>
                    <a:pt x="4439430" y="31471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15" name="object 5015"/>
          <p:cNvSpPr txBox="1"/>
          <p:nvPr/>
        </p:nvSpPr>
        <p:spPr>
          <a:xfrm>
            <a:off x="13975165" y="7409065"/>
            <a:ext cx="568960" cy="259079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3600"/>
              </a:lnSpc>
              <a:spcBef>
                <a:spcPts val="75"/>
              </a:spcBef>
            </a:pPr>
            <a:r>
              <a:rPr sz="500" i="1" spc="-10" dirty="0">
                <a:latin typeface="Arial Narrow"/>
                <a:cs typeface="Arial Narrow"/>
              </a:rPr>
              <a:t>Найменування</a:t>
            </a:r>
            <a:r>
              <a:rPr sz="500" i="1" spc="40" dirty="0">
                <a:latin typeface="Arial Narrow"/>
                <a:cs typeface="Arial Narrow"/>
              </a:rPr>
              <a:t> </a:t>
            </a:r>
            <a:r>
              <a:rPr sz="500" i="1" dirty="0">
                <a:latin typeface="Arial Narrow"/>
                <a:cs typeface="Arial Narrow"/>
              </a:rPr>
              <a:t>і</a:t>
            </a:r>
            <a:r>
              <a:rPr sz="500" i="1" spc="40" dirty="0">
                <a:latin typeface="Arial Narrow"/>
                <a:cs typeface="Arial Narrow"/>
              </a:rPr>
              <a:t> </a:t>
            </a:r>
            <a:r>
              <a:rPr sz="500" i="1" spc="-20" dirty="0">
                <a:latin typeface="Arial Narrow"/>
                <a:cs typeface="Arial Narrow"/>
              </a:rPr>
              <a:t>номер</a:t>
            </a:r>
            <a:r>
              <a:rPr sz="500" i="1" spc="500" dirty="0">
                <a:latin typeface="Arial Narrow"/>
                <a:cs typeface="Arial Narrow"/>
              </a:rPr>
              <a:t> </a:t>
            </a:r>
            <a:r>
              <a:rPr sz="500" i="1" spc="-10" dirty="0">
                <a:latin typeface="Arial Narrow"/>
                <a:cs typeface="Arial Narrow"/>
              </a:rPr>
              <a:t>свердловини</a:t>
            </a:r>
            <a:r>
              <a:rPr sz="500" i="1" spc="500" dirty="0">
                <a:latin typeface="Arial Narrow"/>
                <a:cs typeface="Arial Narrow"/>
              </a:rPr>
              <a:t> </a:t>
            </a:r>
            <a:r>
              <a:rPr sz="500" i="1" spc="-10" dirty="0">
                <a:latin typeface="Arial Narrow"/>
                <a:cs typeface="Arial Narrow"/>
              </a:rPr>
              <a:t>Абсолютнапозначка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16" name="object 5016"/>
          <p:cNvSpPr txBox="1"/>
          <p:nvPr/>
        </p:nvSpPr>
        <p:spPr>
          <a:xfrm>
            <a:off x="13992369" y="7642826"/>
            <a:ext cx="53594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i="1" dirty="0">
                <a:latin typeface="Arial Narrow"/>
                <a:cs typeface="Arial Narrow"/>
              </a:rPr>
              <a:t>устя</a:t>
            </a:r>
            <a:r>
              <a:rPr sz="500" i="1" spc="40" dirty="0">
                <a:latin typeface="Arial Narrow"/>
                <a:cs typeface="Arial Narrow"/>
              </a:rPr>
              <a:t> </a:t>
            </a:r>
            <a:r>
              <a:rPr sz="500" i="1" spc="-10" dirty="0">
                <a:latin typeface="Arial Narrow"/>
                <a:cs typeface="Arial Narrow"/>
              </a:rPr>
              <a:t>свердловини,</a:t>
            </a:r>
            <a:r>
              <a:rPr sz="500" i="1" spc="40" dirty="0">
                <a:latin typeface="Arial Narrow"/>
                <a:cs typeface="Arial Narrow"/>
              </a:rPr>
              <a:t> </a:t>
            </a:r>
            <a:r>
              <a:rPr sz="500" i="1" spc="-50" dirty="0">
                <a:latin typeface="Arial Narrow"/>
                <a:cs typeface="Arial Narrow"/>
              </a:rPr>
              <a:t>м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17" name="object 5017"/>
          <p:cNvSpPr txBox="1"/>
          <p:nvPr/>
        </p:nvSpPr>
        <p:spPr>
          <a:xfrm>
            <a:off x="14097996" y="7765272"/>
            <a:ext cx="33147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i="1" spc="-10" dirty="0">
                <a:latin typeface="Arial Narrow"/>
                <a:cs typeface="Arial Narrow"/>
              </a:rPr>
              <a:t>Відстань,м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5018" name="object 5018"/>
          <p:cNvGrpSpPr/>
          <p:nvPr/>
        </p:nvGrpSpPr>
        <p:grpSpPr>
          <a:xfrm>
            <a:off x="14550313" y="2242622"/>
            <a:ext cx="50165" cy="5187950"/>
            <a:chOff x="14550313" y="2242622"/>
            <a:chExt cx="50165" cy="5187950"/>
          </a:xfrm>
        </p:grpSpPr>
        <p:sp>
          <p:nvSpPr>
            <p:cNvPr id="5019" name="object 5019"/>
            <p:cNvSpPr/>
            <p:nvPr/>
          </p:nvSpPr>
          <p:spPr>
            <a:xfrm>
              <a:off x="14575810" y="5624763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22262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2262" y="0"/>
                  </a:lnTo>
                  <a:close/>
                </a:path>
                <a:path w="22859" h="226060">
                  <a:moveTo>
                    <a:pt x="22262" y="0"/>
                  </a:moveTo>
                  <a:lnTo>
                    <a:pt x="0" y="225665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4575810" y="5624762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22262" y="225665"/>
                  </a:moveTo>
                  <a:lnTo>
                    <a:pt x="0" y="225665"/>
                  </a:lnTo>
                  <a:lnTo>
                    <a:pt x="22262" y="0"/>
                  </a:lnTo>
                  <a:lnTo>
                    <a:pt x="22262" y="225665"/>
                  </a:lnTo>
                  <a:close/>
                </a:path>
                <a:path w="22859" h="226060">
                  <a:moveTo>
                    <a:pt x="0" y="225665"/>
                  </a:moveTo>
                  <a:lnTo>
                    <a:pt x="22262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4552535" y="5624762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60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4552535" y="5850427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3274" y="0"/>
                  </a:lnTo>
                  <a:close/>
                </a:path>
                <a:path w="23494" h="226060">
                  <a:moveTo>
                    <a:pt x="23274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4552535" y="5850427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225665"/>
                  </a:moveTo>
                  <a:lnTo>
                    <a:pt x="0" y="225665"/>
                  </a:lnTo>
                  <a:lnTo>
                    <a:pt x="23274" y="0"/>
                  </a:lnTo>
                  <a:lnTo>
                    <a:pt x="23274" y="225665"/>
                  </a:lnTo>
                  <a:close/>
                </a:path>
                <a:path w="23494" h="226060">
                  <a:moveTo>
                    <a:pt x="0" y="225665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4552535" y="5850427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60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4575810" y="6076093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0" y="0"/>
                  </a:moveTo>
                  <a:lnTo>
                    <a:pt x="0" y="224653"/>
                  </a:lnTo>
                  <a:lnTo>
                    <a:pt x="22262" y="224653"/>
                  </a:lnTo>
                  <a:lnTo>
                    <a:pt x="0" y="0"/>
                  </a:lnTo>
                  <a:close/>
                </a:path>
                <a:path w="22859" h="224789">
                  <a:moveTo>
                    <a:pt x="22262" y="0"/>
                  </a:moveTo>
                  <a:lnTo>
                    <a:pt x="0" y="0"/>
                  </a:lnTo>
                  <a:lnTo>
                    <a:pt x="22262" y="22465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4575810" y="6076092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22262" y="0"/>
                  </a:moveTo>
                  <a:lnTo>
                    <a:pt x="0" y="0"/>
                  </a:lnTo>
                  <a:lnTo>
                    <a:pt x="22262" y="224653"/>
                  </a:lnTo>
                  <a:lnTo>
                    <a:pt x="22262" y="0"/>
                  </a:lnTo>
                  <a:close/>
                </a:path>
                <a:path w="22859" h="224789">
                  <a:moveTo>
                    <a:pt x="0" y="0"/>
                  </a:moveTo>
                  <a:lnTo>
                    <a:pt x="22262" y="224653"/>
                  </a:lnTo>
                  <a:lnTo>
                    <a:pt x="0" y="22465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4552535" y="6076092"/>
              <a:ext cx="45720" cy="224790"/>
            </a:xfrm>
            <a:custGeom>
              <a:avLst/>
              <a:gdLst/>
              <a:ahLst/>
              <a:cxnLst/>
              <a:rect l="l" t="t" r="r" b="b"/>
              <a:pathLst>
                <a:path w="45719" h="224789">
                  <a:moveTo>
                    <a:pt x="0" y="0"/>
                  </a:moveTo>
                  <a:lnTo>
                    <a:pt x="45537" y="0"/>
                  </a:lnTo>
                  <a:lnTo>
                    <a:pt x="45537" y="224653"/>
                  </a:lnTo>
                  <a:lnTo>
                    <a:pt x="0" y="224653"/>
                  </a:lnTo>
                  <a:lnTo>
                    <a:pt x="0" y="0"/>
                  </a:lnTo>
                </a:path>
                <a:path w="45719" h="224789">
                  <a:moveTo>
                    <a:pt x="23274" y="0"/>
                  </a:moveTo>
                  <a:lnTo>
                    <a:pt x="23274" y="224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4575810" y="6526411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59">
                  <a:moveTo>
                    <a:pt x="0" y="0"/>
                  </a:moveTo>
                  <a:lnTo>
                    <a:pt x="0" y="225665"/>
                  </a:lnTo>
                  <a:lnTo>
                    <a:pt x="22262" y="225665"/>
                  </a:lnTo>
                  <a:lnTo>
                    <a:pt x="0" y="0"/>
                  </a:lnTo>
                  <a:close/>
                </a:path>
                <a:path w="22859" h="226059">
                  <a:moveTo>
                    <a:pt x="22262" y="0"/>
                  </a:moveTo>
                  <a:lnTo>
                    <a:pt x="0" y="0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4575810" y="6526411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59">
                  <a:moveTo>
                    <a:pt x="22262" y="0"/>
                  </a:moveTo>
                  <a:lnTo>
                    <a:pt x="0" y="0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  <a:path w="22859" h="226059">
                  <a:moveTo>
                    <a:pt x="0" y="0"/>
                  </a:moveTo>
                  <a:lnTo>
                    <a:pt x="22262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4552535" y="6526411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59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45719" h="226059">
                  <a:moveTo>
                    <a:pt x="23274" y="0"/>
                  </a:moveTo>
                  <a:lnTo>
                    <a:pt x="23274" y="2256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4552535" y="7202395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59">
                  <a:moveTo>
                    <a:pt x="0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0" y="0"/>
                  </a:lnTo>
                  <a:close/>
                </a:path>
                <a:path w="23494" h="226059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4552535" y="7202394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59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  <a:path w="23494" h="226059">
                  <a:moveTo>
                    <a:pt x="0" y="0"/>
                  </a:moveTo>
                  <a:lnTo>
                    <a:pt x="23274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4552535" y="7202394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59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45719" h="226059">
                  <a:moveTo>
                    <a:pt x="23274" y="0"/>
                  </a:moveTo>
                  <a:lnTo>
                    <a:pt x="23274" y="2256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4552535" y="2244845"/>
              <a:ext cx="23495" cy="224790"/>
            </a:xfrm>
            <a:custGeom>
              <a:avLst/>
              <a:gdLst/>
              <a:ahLst/>
              <a:cxnLst/>
              <a:rect l="l" t="t" r="r" b="b"/>
              <a:pathLst>
                <a:path w="23494" h="224789">
                  <a:moveTo>
                    <a:pt x="23274" y="0"/>
                  </a:moveTo>
                  <a:lnTo>
                    <a:pt x="0" y="0"/>
                  </a:lnTo>
                  <a:lnTo>
                    <a:pt x="0" y="224653"/>
                  </a:lnTo>
                  <a:lnTo>
                    <a:pt x="23274" y="0"/>
                  </a:lnTo>
                  <a:close/>
                </a:path>
                <a:path w="23494" h="224789">
                  <a:moveTo>
                    <a:pt x="23274" y="0"/>
                  </a:moveTo>
                  <a:lnTo>
                    <a:pt x="0" y="224653"/>
                  </a:lnTo>
                  <a:lnTo>
                    <a:pt x="23274" y="22465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4552535" y="2244845"/>
              <a:ext cx="23495" cy="224790"/>
            </a:xfrm>
            <a:custGeom>
              <a:avLst/>
              <a:gdLst/>
              <a:ahLst/>
              <a:cxnLst/>
              <a:rect l="l" t="t" r="r" b="b"/>
              <a:pathLst>
                <a:path w="23494" h="224789">
                  <a:moveTo>
                    <a:pt x="23274" y="224653"/>
                  </a:moveTo>
                  <a:lnTo>
                    <a:pt x="0" y="224653"/>
                  </a:lnTo>
                  <a:lnTo>
                    <a:pt x="23274" y="0"/>
                  </a:lnTo>
                  <a:lnTo>
                    <a:pt x="23274" y="224653"/>
                  </a:lnTo>
                  <a:close/>
                </a:path>
                <a:path w="23494" h="224789">
                  <a:moveTo>
                    <a:pt x="0" y="224653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2465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4552535" y="2244845"/>
              <a:ext cx="45720" cy="224790"/>
            </a:xfrm>
            <a:custGeom>
              <a:avLst/>
              <a:gdLst/>
              <a:ahLst/>
              <a:cxnLst/>
              <a:rect l="l" t="t" r="r" b="b"/>
              <a:pathLst>
                <a:path w="45719" h="224789">
                  <a:moveTo>
                    <a:pt x="0" y="224653"/>
                  </a:moveTo>
                  <a:lnTo>
                    <a:pt x="45537" y="224653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4653"/>
                  </a:lnTo>
                </a:path>
                <a:path w="45719" h="224789">
                  <a:moveTo>
                    <a:pt x="23274" y="224653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4552535" y="6752076"/>
              <a:ext cx="23495" cy="224790"/>
            </a:xfrm>
            <a:custGeom>
              <a:avLst/>
              <a:gdLst/>
              <a:ahLst/>
              <a:cxnLst/>
              <a:rect l="l" t="t" r="r" b="b"/>
              <a:pathLst>
                <a:path w="23494" h="224790">
                  <a:moveTo>
                    <a:pt x="23274" y="0"/>
                  </a:moveTo>
                  <a:lnTo>
                    <a:pt x="0" y="0"/>
                  </a:lnTo>
                  <a:lnTo>
                    <a:pt x="0" y="224653"/>
                  </a:lnTo>
                  <a:lnTo>
                    <a:pt x="23274" y="0"/>
                  </a:lnTo>
                  <a:close/>
                </a:path>
                <a:path w="23494" h="224790">
                  <a:moveTo>
                    <a:pt x="23274" y="0"/>
                  </a:moveTo>
                  <a:lnTo>
                    <a:pt x="0" y="224653"/>
                  </a:lnTo>
                  <a:lnTo>
                    <a:pt x="23274" y="22465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4552535" y="6752076"/>
              <a:ext cx="23495" cy="224790"/>
            </a:xfrm>
            <a:custGeom>
              <a:avLst/>
              <a:gdLst/>
              <a:ahLst/>
              <a:cxnLst/>
              <a:rect l="l" t="t" r="r" b="b"/>
              <a:pathLst>
                <a:path w="23494" h="224790">
                  <a:moveTo>
                    <a:pt x="23274" y="224653"/>
                  </a:moveTo>
                  <a:lnTo>
                    <a:pt x="0" y="224653"/>
                  </a:lnTo>
                  <a:lnTo>
                    <a:pt x="23274" y="0"/>
                  </a:lnTo>
                  <a:lnTo>
                    <a:pt x="23274" y="224653"/>
                  </a:lnTo>
                  <a:close/>
                </a:path>
                <a:path w="23494" h="224790">
                  <a:moveTo>
                    <a:pt x="0" y="224653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2465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4552535" y="6752076"/>
              <a:ext cx="45720" cy="224790"/>
            </a:xfrm>
            <a:custGeom>
              <a:avLst/>
              <a:gdLst/>
              <a:ahLst/>
              <a:cxnLst/>
              <a:rect l="l" t="t" r="r" b="b"/>
              <a:pathLst>
                <a:path w="45719" h="224790">
                  <a:moveTo>
                    <a:pt x="0" y="224653"/>
                  </a:moveTo>
                  <a:lnTo>
                    <a:pt x="45537" y="224653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4653"/>
                  </a:lnTo>
                </a:path>
                <a:path w="45719" h="224790">
                  <a:moveTo>
                    <a:pt x="23274" y="224653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4575810" y="2469498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0" y="0"/>
                  </a:moveTo>
                  <a:lnTo>
                    <a:pt x="0" y="225665"/>
                  </a:lnTo>
                  <a:lnTo>
                    <a:pt x="22262" y="225665"/>
                  </a:lnTo>
                  <a:lnTo>
                    <a:pt x="0" y="0"/>
                  </a:lnTo>
                  <a:close/>
                </a:path>
                <a:path w="22859" h="226060">
                  <a:moveTo>
                    <a:pt x="22262" y="0"/>
                  </a:moveTo>
                  <a:lnTo>
                    <a:pt x="0" y="0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4575810" y="2469498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22262" y="0"/>
                  </a:moveTo>
                  <a:lnTo>
                    <a:pt x="0" y="0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  <a:path w="22859" h="226060">
                  <a:moveTo>
                    <a:pt x="0" y="0"/>
                  </a:moveTo>
                  <a:lnTo>
                    <a:pt x="22262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4552535" y="2469498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45719" h="226060">
                  <a:moveTo>
                    <a:pt x="23274" y="0"/>
                  </a:moveTo>
                  <a:lnTo>
                    <a:pt x="23274" y="2256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4575810" y="2920829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0" y="0"/>
                  </a:moveTo>
                  <a:lnTo>
                    <a:pt x="0" y="224653"/>
                  </a:lnTo>
                  <a:lnTo>
                    <a:pt x="22262" y="224653"/>
                  </a:lnTo>
                  <a:lnTo>
                    <a:pt x="0" y="0"/>
                  </a:lnTo>
                  <a:close/>
                </a:path>
                <a:path w="22859" h="224789">
                  <a:moveTo>
                    <a:pt x="22262" y="0"/>
                  </a:moveTo>
                  <a:lnTo>
                    <a:pt x="0" y="0"/>
                  </a:lnTo>
                  <a:lnTo>
                    <a:pt x="22262" y="22465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4575810" y="2920828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22262" y="0"/>
                  </a:moveTo>
                  <a:lnTo>
                    <a:pt x="0" y="0"/>
                  </a:lnTo>
                  <a:lnTo>
                    <a:pt x="22262" y="224653"/>
                  </a:lnTo>
                  <a:lnTo>
                    <a:pt x="22262" y="0"/>
                  </a:lnTo>
                  <a:close/>
                </a:path>
                <a:path w="22859" h="224789">
                  <a:moveTo>
                    <a:pt x="0" y="0"/>
                  </a:moveTo>
                  <a:lnTo>
                    <a:pt x="22262" y="224653"/>
                  </a:lnTo>
                  <a:lnTo>
                    <a:pt x="0" y="22465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4552535" y="2920828"/>
              <a:ext cx="45720" cy="224790"/>
            </a:xfrm>
            <a:custGeom>
              <a:avLst/>
              <a:gdLst/>
              <a:ahLst/>
              <a:cxnLst/>
              <a:rect l="l" t="t" r="r" b="b"/>
              <a:pathLst>
                <a:path w="45719" h="224789">
                  <a:moveTo>
                    <a:pt x="0" y="0"/>
                  </a:moveTo>
                  <a:lnTo>
                    <a:pt x="45537" y="0"/>
                  </a:lnTo>
                  <a:lnTo>
                    <a:pt x="45537" y="224653"/>
                  </a:lnTo>
                  <a:lnTo>
                    <a:pt x="0" y="224653"/>
                  </a:lnTo>
                  <a:lnTo>
                    <a:pt x="0" y="0"/>
                  </a:lnTo>
                </a:path>
                <a:path w="45719" h="224789">
                  <a:moveTo>
                    <a:pt x="23274" y="0"/>
                  </a:moveTo>
                  <a:lnTo>
                    <a:pt x="23274" y="224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4552535" y="2695163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0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0" y="0"/>
                  </a:lnTo>
                  <a:close/>
                </a:path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4552535" y="2695163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  <a:path w="23494" h="226060">
                  <a:moveTo>
                    <a:pt x="0" y="0"/>
                  </a:moveTo>
                  <a:lnTo>
                    <a:pt x="23274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4552535" y="2695163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45719" h="226060">
                  <a:moveTo>
                    <a:pt x="23274" y="0"/>
                  </a:moveTo>
                  <a:lnTo>
                    <a:pt x="23274" y="2256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4575810" y="3822477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0" y="0"/>
                  </a:moveTo>
                  <a:lnTo>
                    <a:pt x="0" y="224653"/>
                  </a:lnTo>
                  <a:lnTo>
                    <a:pt x="22262" y="224653"/>
                  </a:lnTo>
                  <a:lnTo>
                    <a:pt x="0" y="0"/>
                  </a:lnTo>
                  <a:close/>
                </a:path>
                <a:path w="22859" h="224789">
                  <a:moveTo>
                    <a:pt x="22262" y="0"/>
                  </a:moveTo>
                  <a:lnTo>
                    <a:pt x="0" y="0"/>
                  </a:lnTo>
                  <a:lnTo>
                    <a:pt x="22262" y="22465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4575810" y="3822477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22262" y="0"/>
                  </a:moveTo>
                  <a:lnTo>
                    <a:pt x="0" y="0"/>
                  </a:lnTo>
                  <a:lnTo>
                    <a:pt x="22262" y="224653"/>
                  </a:lnTo>
                  <a:lnTo>
                    <a:pt x="22262" y="0"/>
                  </a:lnTo>
                  <a:close/>
                </a:path>
                <a:path w="22859" h="224789">
                  <a:moveTo>
                    <a:pt x="0" y="0"/>
                  </a:moveTo>
                  <a:lnTo>
                    <a:pt x="22262" y="224653"/>
                  </a:lnTo>
                  <a:lnTo>
                    <a:pt x="0" y="22465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4552535" y="3822477"/>
              <a:ext cx="45720" cy="224790"/>
            </a:xfrm>
            <a:custGeom>
              <a:avLst/>
              <a:gdLst/>
              <a:ahLst/>
              <a:cxnLst/>
              <a:rect l="l" t="t" r="r" b="b"/>
              <a:pathLst>
                <a:path w="45719" h="224789">
                  <a:moveTo>
                    <a:pt x="0" y="0"/>
                  </a:moveTo>
                  <a:lnTo>
                    <a:pt x="45537" y="0"/>
                  </a:lnTo>
                  <a:lnTo>
                    <a:pt x="45537" y="224653"/>
                  </a:lnTo>
                  <a:lnTo>
                    <a:pt x="0" y="224653"/>
                  </a:lnTo>
                  <a:lnTo>
                    <a:pt x="0" y="0"/>
                  </a:lnTo>
                </a:path>
                <a:path w="45719" h="224789">
                  <a:moveTo>
                    <a:pt x="23274" y="0"/>
                  </a:moveTo>
                  <a:lnTo>
                    <a:pt x="23274" y="224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4552535" y="3596812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0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0" y="0"/>
                  </a:lnTo>
                  <a:close/>
                </a:path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4552535" y="3596812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  <a:path w="23494" h="226060">
                  <a:moveTo>
                    <a:pt x="0" y="0"/>
                  </a:moveTo>
                  <a:lnTo>
                    <a:pt x="23274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4552535" y="3596812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45719" h="226060">
                  <a:moveTo>
                    <a:pt x="23274" y="0"/>
                  </a:moveTo>
                  <a:lnTo>
                    <a:pt x="23274" y="2256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4575810" y="3371147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22262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2262" y="0"/>
                  </a:lnTo>
                  <a:close/>
                </a:path>
                <a:path w="22859" h="226060">
                  <a:moveTo>
                    <a:pt x="22262" y="0"/>
                  </a:moveTo>
                  <a:lnTo>
                    <a:pt x="0" y="225665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4575810" y="3371146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22262" y="225665"/>
                  </a:moveTo>
                  <a:lnTo>
                    <a:pt x="0" y="225665"/>
                  </a:lnTo>
                  <a:lnTo>
                    <a:pt x="22262" y="0"/>
                  </a:lnTo>
                  <a:lnTo>
                    <a:pt x="22262" y="225665"/>
                  </a:lnTo>
                  <a:close/>
                </a:path>
                <a:path w="22859" h="226060">
                  <a:moveTo>
                    <a:pt x="0" y="225665"/>
                  </a:moveTo>
                  <a:lnTo>
                    <a:pt x="22262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4552535" y="3371146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60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4552535" y="3145482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3274" y="0"/>
                  </a:lnTo>
                  <a:close/>
                </a:path>
                <a:path w="23494" h="226060">
                  <a:moveTo>
                    <a:pt x="23274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4552535" y="3145481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225665"/>
                  </a:moveTo>
                  <a:lnTo>
                    <a:pt x="0" y="225665"/>
                  </a:lnTo>
                  <a:lnTo>
                    <a:pt x="23274" y="0"/>
                  </a:lnTo>
                  <a:lnTo>
                    <a:pt x="23274" y="225665"/>
                  </a:lnTo>
                  <a:close/>
                </a:path>
                <a:path w="23494" h="226060">
                  <a:moveTo>
                    <a:pt x="0" y="225665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4552535" y="3145481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60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4552535" y="5399097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0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0" y="0"/>
                  </a:lnTo>
                  <a:close/>
                </a:path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4552535" y="5399097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  <a:path w="23494" h="226060">
                  <a:moveTo>
                    <a:pt x="0" y="0"/>
                  </a:moveTo>
                  <a:lnTo>
                    <a:pt x="23274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4552535" y="5399097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45719" h="226060">
                  <a:moveTo>
                    <a:pt x="23274" y="0"/>
                  </a:moveTo>
                  <a:lnTo>
                    <a:pt x="23274" y="2256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4575810" y="5174444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22262" y="0"/>
                  </a:moveTo>
                  <a:lnTo>
                    <a:pt x="0" y="0"/>
                  </a:lnTo>
                  <a:lnTo>
                    <a:pt x="0" y="224653"/>
                  </a:lnTo>
                  <a:lnTo>
                    <a:pt x="22262" y="0"/>
                  </a:lnTo>
                  <a:close/>
                </a:path>
                <a:path w="22859" h="224789">
                  <a:moveTo>
                    <a:pt x="22262" y="0"/>
                  </a:moveTo>
                  <a:lnTo>
                    <a:pt x="0" y="224653"/>
                  </a:lnTo>
                  <a:lnTo>
                    <a:pt x="22262" y="22465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4575810" y="5174444"/>
              <a:ext cx="22860" cy="224790"/>
            </a:xfrm>
            <a:custGeom>
              <a:avLst/>
              <a:gdLst/>
              <a:ahLst/>
              <a:cxnLst/>
              <a:rect l="l" t="t" r="r" b="b"/>
              <a:pathLst>
                <a:path w="22859" h="224789">
                  <a:moveTo>
                    <a:pt x="22262" y="224653"/>
                  </a:moveTo>
                  <a:lnTo>
                    <a:pt x="0" y="224653"/>
                  </a:lnTo>
                  <a:lnTo>
                    <a:pt x="22262" y="0"/>
                  </a:lnTo>
                  <a:lnTo>
                    <a:pt x="22262" y="224653"/>
                  </a:lnTo>
                  <a:close/>
                </a:path>
                <a:path w="22859" h="224789">
                  <a:moveTo>
                    <a:pt x="0" y="224653"/>
                  </a:moveTo>
                  <a:lnTo>
                    <a:pt x="22262" y="0"/>
                  </a:lnTo>
                  <a:lnTo>
                    <a:pt x="0" y="0"/>
                  </a:lnTo>
                  <a:lnTo>
                    <a:pt x="0" y="22465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4552535" y="5174444"/>
              <a:ext cx="45720" cy="224790"/>
            </a:xfrm>
            <a:custGeom>
              <a:avLst/>
              <a:gdLst/>
              <a:ahLst/>
              <a:cxnLst/>
              <a:rect l="l" t="t" r="r" b="b"/>
              <a:pathLst>
                <a:path w="45719" h="224789">
                  <a:moveTo>
                    <a:pt x="0" y="224653"/>
                  </a:moveTo>
                  <a:lnTo>
                    <a:pt x="45537" y="224653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4653"/>
                  </a:lnTo>
                </a:path>
                <a:path w="45719" h="224789">
                  <a:moveTo>
                    <a:pt x="23274" y="224653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4575810" y="4723114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22262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2262" y="0"/>
                  </a:lnTo>
                  <a:close/>
                </a:path>
                <a:path w="22859" h="226060">
                  <a:moveTo>
                    <a:pt x="22262" y="0"/>
                  </a:moveTo>
                  <a:lnTo>
                    <a:pt x="0" y="225665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4575810" y="4723114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22262" y="225665"/>
                  </a:moveTo>
                  <a:lnTo>
                    <a:pt x="0" y="225665"/>
                  </a:lnTo>
                  <a:lnTo>
                    <a:pt x="22262" y="0"/>
                  </a:lnTo>
                  <a:lnTo>
                    <a:pt x="22262" y="225665"/>
                  </a:lnTo>
                  <a:close/>
                </a:path>
                <a:path w="22859" h="226060">
                  <a:moveTo>
                    <a:pt x="0" y="225665"/>
                  </a:moveTo>
                  <a:lnTo>
                    <a:pt x="22262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4552535" y="4723114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60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4552535" y="4948779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3274" y="0"/>
                  </a:lnTo>
                  <a:close/>
                </a:path>
                <a:path w="23494" h="226060">
                  <a:moveTo>
                    <a:pt x="23274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4552535" y="4948779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225665"/>
                  </a:moveTo>
                  <a:lnTo>
                    <a:pt x="0" y="225665"/>
                  </a:lnTo>
                  <a:lnTo>
                    <a:pt x="23274" y="0"/>
                  </a:lnTo>
                  <a:lnTo>
                    <a:pt x="23274" y="225665"/>
                  </a:lnTo>
                  <a:close/>
                </a:path>
                <a:path w="23494" h="226060">
                  <a:moveTo>
                    <a:pt x="0" y="225665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4552535" y="4948779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60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4552535" y="4047130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0"/>
                  </a:moveTo>
                  <a:lnTo>
                    <a:pt x="0" y="0"/>
                  </a:lnTo>
                  <a:lnTo>
                    <a:pt x="0" y="225665"/>
                  </a:lnTo>
                  <a:lnTo>
                    <a:pt x="23274" y="0"/>
                  </a:lnTo>
                  <a:close/>
                </a:path>
                <a:path w="23494" h="226060">
                  <a:moveTo>
                    <a:pt x="23274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4552535" y="4047130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60">
                  <a:moveTo>
                    <a:pt x="23274" y="225665"/>
                  </a:moveTo>
                  <a:lnTo>
                    <a:pt x="0" y="225665"/>
                  </a:lnTo>
                  <a:lnTo>
                    <a:pt x="23274" y="0"/>
                  </a:lnTo>
                  <a:lnTo>
                    <a:pt x="23274" y="225665"/>
                  </a:lnTo>
                  <a:close/>
                </a:path>
                <a:path w="23494" h="226060">
                  <a:moveTo>
                    <a:pt x="0" y="225665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256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4552535" y="4047130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225665"/>
                  </a:moveTo>
                  <a:lnTo>
                    <a:pt x="45537" y="225665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25665"/>
                  </a:lnTo>
                </a:path>
                <a:path w="45719" h="226060">
                  <a:moveTo>
                    <a:pt x="23274" y="225665"/>
                  </a:moveTo>
                  <a:lnTo>
                    <a:pt x="232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4575810" y="4272795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0" y="0"/>
                  </a:moveTo>
                  <a:lnTo>
                    <a:pt x="0" y="225665"/>
                  </a:lnTo>
                  <a:lnTo>
                    <a:pt x="22262" y="225665"/>
                  </a:lnTo>
                  <a:lnTo>
                    <a:pt x="0" y="0"/>
                  </a:lnTo>
                  <a:close/>
                </a:path>
                <a:path w="22859" h="226060">
                  <a:moveTo>
                    <a:pt x="22262" y="0"/>
                  </a:moveTo>
                  <a:lnTo>
                    <a:pt x="0" y="0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4575810" y="4272795"/>
              <a:ext cx="22860" cy="226060"/>
            </a:xfrm>
            <a:custGeom>
              <a:avLst/>
              <a:gdLst/>
              <a:ahLst/>
              <a:cxnLst/>
              <a:rect l="l" t="t" r="r" b="b"/>
              <a:pathLst>
                <a:path w="22859" h="226060">
                  <a:moveTo>
                    <a:pt x="22262" y="0"/>
                  </a:moveTo>
                  <a:lnTo>
                    <a:pt x="0" y="0"/>
                  </a:lnTo>
                  <a:lnTo>
                    <a:pt x="22262" y="225665"/>
                  </a:lnTo>
                  <a:lnTo>
                    <a:pt x="22262" y="0"/>
                  </a:lnTo>
                  <a:close/>
                </a:path>
                <a:path w="22859" h="226060">
                  <a:moveTo>
                    <a:pt x="0" y="0"/>
                  </a:moveTo>
                  <a:lnTo>
                    <a:pt x="22262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4552535" y="4272795"/>
              <a:ext cx="45720" cy="226060"/>
            </a:xfrm>
            <a:custGeom>
              <a:avLst/>
              <a:gdLst/>
              <a:ahLst/>
              <a:cxnLst/>
              <a:rect l="l" t="t" r="r" b="b"/>
              <a:pathLst>
                <a:path w="45719" h="226060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45719" h="226060">
                  <a:moveTo>
                    <a:pt x="23274" y="0"/>
                  </a:moveTo>
                  <a:lnTo>
                    <a:pt x="23274" y="2256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79" name="object 5079"/>
          <p:cNvSpPr txBox="1"/>
          <p:nvPr/>
        </p:nvSpPr>
        <p:spPr>
          <a:xfrm>
            <a:off x="14362743" y="7148993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150.00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5080" name="object 5080"/>
          <p:cNvGrpSpPr/>
          <p:nvPr/>
        </p:nvGrpSpPr>
        <p:grpSpPr>
          <a:xfrm>
            <a:off x="14550313" y="4496238"/>
            <a:ext cx="50165" cy="229235"/>
            <a:chOff x="14550313" y="4496238"/>
            <a:chExt cx="50165" cy="229235"/>
          </a:xfrm>
        </p:grpSpPr>
        <p:sp>
          <p:nvSpPr>
            <p:cNvPr id="5081" name="object 5081"/>
            <p:cNvSpPr/>
            <p:nvPr/>
          </p:nvSpPr>
          <p:spPr>
            <a:xfrm>
              <a:off x="14552535" y="4498461"/>
              <a:ext cx="23495" cy="224790"/>
            </a:xfrm>
            <a:custGeom>
              <a:avLst/>
              <a:gdLst/>
              <a:ahLst/>
              <a:cxnLst/>
              <a:rect l="l" t="t" r="r" b="b"/>
              <a:pathLst>
                <a:path w="23494" h="224789">
                  <a:moveTo>
                    <a:pt x="0" y="0"/>
                  </a:moveTo>
                  <a:lnTo>
                    <a:pt x="0" y="224653"/>
                  </a:lnTo>
                  <a:lnTo>
                    <a:pt x="23274" y="224653"/>
                  </a:lnTo>
                  <a:lnTo>
                    <a:pt x="0" y="0"/>
                  </a:lnTo>
                  <a:close/>
                </a:path>
                <a:path w="23494" h="224789">
                  <a:moveTo>
                    <a:pt x="23274" y="0"/>
                  </a:moveTo>
                  <a:lnTo>
                    <a:pt x="0" y="0"/>
                  </a:lnTo>
                  <a:lnTo>
                    <a:pt x="23274" y="22465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4552535" y="4498460"/>
              <a:ext cx="23495" cy="224790"/>
            </a:xfrm>
            <a:custGeom>
              <a:avLst/>
              <a:gdLst/>
              <a:ahLst/>
              <a:cxnLst/>
              <a:rect l="l" t="t" r="r" b="b"/>
              <a:pathLst>
                <a:path w="23494" h="224789">
                  <a:moveTo>
                    <a:pt x="23274" y="0"/>
                  </a:moveTo>
                  <a:lnTo>
                    <a:pt x="0" y="0"/>
                  </a:lnTo>
                  <a:lnTo>
                    <a:pt x="23274" y="224653"/>
                  </a:lnTo>
                  <a:lnTo>
                    <a:pt x="23274" y="0"/>
                  </a:lnTo>
                  <a:close/>
                </a:path>
                <a:path w="23494" h="224789">
                  <a:moveTo>
                    <a:pt x="0" y="0"/>
                  </a:moveTo>
                  <a:lnTo>
                    <a:pt x="23274" y="224653"/>
                  </a:lnTo>
                  <a:lnTo>
                    <a:pt x="0" y="22465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4552535" y="4498460"/>
              <a:ext cx="45720" cy="224790"/>
            </a:xfrm>
            <a:custGeom>
              <a:avLst/>
              <a:gdLst/>
              <a:ahLst/>
              <a:cxnLst/>
              <a:rect l="l" t="t" r="r" b="b"/>
              <a:pathLst>
                <a:path w="45719" h="224789">
                  <a:moveTo>
                    <a:pt x="0" y="0"/>
                  </a:moveTo>
                  <a:lnTo>
                    <a:pt x="45537" y="0"/>
                  </a:lnTo>
                  <a:lnTo>
                    <a:pt x="45537" y="224653"/>
                  </a:lnTo>
                  <a:lnTo>
                    <a:pt x="0" y="224653"/>
                  </a:lnTo>
                  <a:lnTo>
                    <a:pt x="0" y="0"/>
                  </a:lnTo>
                </a:path>
                <a:path w="45719" h="224789">
                  <a:moveTo>
                    <a:pt x="23274" y="0"/>
                  </a:moveTo>
                  <a:lnTo>
                    <a:pt x="23274" y="224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84" name="object 5084"/>
          <p:cNvSpPr txBox="1"/>
          <p:nvPr/>
        </p:nvSpPr>
        <p:spPr>
          <a:xfrm>
            <a:off x="14362743" y="6923328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151.00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85" name="object 5085"/>
          <p:cNvSpPr txBox="1"/>
          <p:nvPr/>
        </p:nvSpPr>
        <p:spPr>
          <a:xfrm>
            <a:off x="14362743" y="6698675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152.00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86" name="object 5086"/>
          <p:cNvSpPr txBox="1"/>
          <p:nvPr/>
        </p:nvSpPr>
        <p:spPr>
          <a:xfrm>
            <a:off x="14362743" y="6247346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87" name="object 5087"/>
          <p:cNvSpPr txBox="1"/>
          <p:nvPr/>
        </p:nvSpPr>
        <p:spPr>
          <a:xfrm>
            <a:off x="14362743" y="6021680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88" name="object 5088"/>
          <p:cNvSpPr txBox="1"/>
          <p:nvPr/>
        </p:nvSpPr>
        <p:spPr>
          <a:xfrm>
            <a:off x="14362743" y="5797027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156.00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89" name="object 5089"/>
          <p:cNvSpPr txBox="1"/>
          <p:nvPr/>
        </p:nvSpPr>
        <p:spPr>
          <a:xfrm>
            <a:off x="17980469" y="3690144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10.2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165.20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90" name="object 5090"/>
          <p:cNvSpPr txBox="1"/>
          <p:nvPr/>
        </p:nvSpPr>
        <p:spPr>
          <a:xfrm>
            <a:off x="14362743" y="5121043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159.00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91" name="object 5091"/>
          <p:cNvSpPr txBox="1"/>
          <p:nvPr/>
        </p:nvSpPr>
        <p:spPr>
          <a:xfrm>
            <a:off x="17980469" y="3870271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11.0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164.40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92" name="object 5092"/>
          <p:cNvSpPr txBox="1"/>
          <p:nvPr/>
        </p:nvSpPr>
        <p:spPr>
          <a:xfrm>
            <a:off x="14362743" y="4895379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160.00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93" name="object 5093"/>
          <p:cNvSpPr txBox="1"/>
          <p:nvPr/>
        </p:nvSpPr>
        <p:spPr>
          <a:xfrm>
            <a:off x="14362743" y="3993730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94" name="object 5094"/>
          <p:cNvSpPr txBox="1"/>
          <p:nvPr/>
        </p:nvSpPr>
        <p:spPr>
          <a:xfrm>
            <a:off x="14362743" y="4219395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95" name="object 5095"/>
          <p:cNvSpPr txBox="1"/>
          <p:nvPr/>
        </p:nvSpPr>
        <p:spPr>
          <a:xfrm>
            <a:off x="14362743" y="3769077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165.00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96" name="object 5096"/>
          <p:cNvSpPr txBox="1"/>
          <p:nvPr/>
        </p:nvSpPr>
        <p:spPr>
          <a:xfrm>
            <a:off x="17980469" y="4952047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15.8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159.60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97" name="object 5097"/>
          <p:cNvSpPr txBox="1"/>
          <p:nvPr/>
        </p:nvSpPr>
        <p:spPr>
          <a:xfrm>
            <a:off x="14362743" y="2641762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170.00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098" name="object 5098"/>
          <p:cNvSpPr txBox="1"/>
          <p:nvPr/>
        </p:nvSpPr>
        <p:spPr>
          <a:xfrm>
            <a:off x="17980469" y="5899234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20.0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155.40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5099" name="object 5099"/>
          <p:cNvGrpSpPr/>
          <p:nvPr/>
        </p:nvGrpSpPr>
        <p:grpSpPr>
          <a:xfrm>
            <a:off x="14550313" y="1340973"/>
            <a:ext cx="3813810" cy="4646295"/>
            <a:chOff x="14550313" y="1340973"/>
            <a:chExt cx="3813810" cy="4646295"/>
          </a:xfrm>
        </p:grpSpPr>
        <p:sp>
          <p:nvSpPr>
            <p:cNvPr id="5100" name="object 5100"/>
            <p:cNvSpPr/>
            <p:nvPr/>
          </p:nvSpPr>
          <p:spPr>
            <a:xfrm>
              <a:off x="18091329" y="5985017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9006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4552535" y="1343196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59">
                  <a:moveTo>
                    <a:pt x="0" y="0"/>
                  </a:moveTo>
                  <a:lnTo>
                    <a:pt x="0" y="225665"/>
                  </a:lnTo>
                  <a:lnTo>
                    <a:pt x="23274" y="225665"/>
                  </a:lnTo>
                  <a:lnTo>
                    <a:pt x="0" y="0"/>
                  </a:lnTo>
                  <a:close/>
                </a:path>
                <a:path w="23494" h="226059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4552535" y="1343196"/>
              <a:ext cx="23495" cy="226060"/>
            </a:xfrm>
            <a:custGeom>
              <a:avLst/>
              <a:gdLst/>
              <a:ahLst/>
              <a:cxnLst/>
              <a:rect l="l" t="t" r="r" b="b"/>
              <a:pathLst>
                <a:path w="23494" h="226059">
                  <a:moveTo>
                    <a:pt x="23274" y="0"/>
                  </a:moveTo>
                  <a:lnTo>
                    <a:pt x="0" y="0"/>
                  </a:lnTo>
                  <a:lnTo>
                    <a:pt x="23274" y="225665"/>
                  </a:lnTo>
                  <a:lnTo>
                    <a:pt x="23274" y="0"/>
                  </a:lnTo>
                  <a:close/>
                </a:path>
                <a:path w="23494" h="226059">
                  <a:moveTo>
                    <a:pt x="0" y="0"/>
                  </a:moveTo>
                  <a:lnTo>
                    <a:pt x="23274" y="225665"/>
                  </a:lnTo>
                  <a:lnTo>
                    <a:pt x="0" y="2256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4552535" y="1343196"/>
              <a:ext cx="3809365" cy="3695700"/>
            </a:xfrm>
            <a:custGeom>
              <a:avLst/>
              <a:gdLst/>
              <a:ahLst/>
              <a:cxnLst/>
              <a:rect l="l" t="t" r="r" b="b"/>
              <a:pathLst>
                <a:path w="3809365" h="3695700">
                  <a:moveTo>
                    <a:pt x="0" y="0"/>
                  </a:moveTo>
                  <a:lnTo>
                    <a:pt x="45537" y="0"/>
                  </a:lnTo>
                  <a:lnTo>
                    <a:pt x="45537" y="225665"/>
                  </a:lnTo>
                  <a:lnTo>
                    <a:pt x="0" y="225665"/>
                  </a:lnTo>
                  <a:lnTo>
                    <a:pt x="0" y="0"/>
                  </a:lnTo>
                </a:path>
                <a:path w="3809365" h="3695700">
                  <a:moveTo>
                    <a:pt x="23274" y="0"/>
                  </a:moveTo>
                  <a:lnTo>
                    <a:pt x="23274" y="225665"/>
                  </a:lnTo>
                </a:path>
                <a:path w="3809365" h="3695700">
                  <a:moveTo>
                    <a:pt x="3808984" y="2433743"/>
                  </a:moveTo>
                  <a:lnTo>
                    <a:pt x="3606594" y="2433743"/>
                  </a:lnTo>
                </a:path>
                <a:path w="3809365" h="3695700">
                  <a:moveTo>
                    <a:pt x="3808984" y="2613870"/>
                  </a:moveTo>
                  <a:lnTo>
                    <a:pt x="3606594" y="2613870"/>
                  </a:lnTo>
                </a:path>
                <a:path w="3809365" h="3695700">
                  <a:moveTo>
                    <a:pt x="3808984" y="3695646"/>
                  </a:moveTo>
                  <a:lnTo>
                    <a:pt x="3606594" y="36956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04" name="object 5104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4709893" y="1419092"/>
              <a:ext cx="3652132" cy="3215981"/>
            </a:xfrm>
            <a:prstGeom prst="rect">
              <a:avLst/>
            </a:prstGeom>
          </p:spPr>
        </p:pic>
      </p:grpSp>
      <p:sp>
        <p:nvSpPr>
          <p:cNvPr id="5105" name="object 5105"/>
          <p:cNvSpPr txBox="1"/>
          <p:nvPr/>
        </p:nvSpPr>
        <p:spPr>
          <a:xfrm>
            <a:off x="14362743" y="2416097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171.00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06" name="object 5106"/>
          <p:cNvSpPr txBox="1"/>
          <p:nvPr/>
        </p:nvSpPr>
        <p:spPr>
          <a:xfrm>
            <a:off x="14362743" y="1965779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173.00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07" name="object 5107"/>
          <p:cNvSpPr txBox="1"/>
          <p:nvPr/>
        </p:nvSpPr>
        <p:spPr>
          <a:xfrm>
            <a:off x="14362743" y="1740114"/>
            <a:ext cx="18351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 Narrow"/>
                <a:cs typeface="Arial Narrow"/>
              </a:rPr>
              <a:t>174.00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08" name="object 5108"/>
          <p:cNvSpPr txBox="1"/>
          <p:nvPr/>
        </p:nvSpPr>
        <p:spPr>
          <a:xfrm>
            <a:off x="18009815" y="1506353"/>
            <a:ext cx="33655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0.2</a:t>
            </a:r>
            <a:r>
              <a:rPr sz="500" spc="19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175.20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09" name="object 5109"/>
          <p:cNvSpPr/>
          <p:nvPr/>
        </p:nvSpPr>
        <p:spPr>
          <a:xfrm>
            <a:off x="14936065" y="7261087"/>
            <a:ext cx="0" cy="167005"/>
          </a:xfrm>
          <a:custGeom>
            <a:avLst/>
            <a:gdLst/>
            <a:ahLst/>
            <a:cxnLst/>
            <a:rect l="l" t="t" r="r" b="b"/>
            <a:pathLst>
              <a:path h="167004">
                <a:moveTo>
                  <a:pt x="0" y="0"/>
                </a:moveTo>
                <a:lnTo>
                  <a:pt x="0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0" name="object 5110"/>
          <p:cNvSpPr txBox="1"/>
          <p:nvPr/>
        </p:nvSpPr>
        <p:spPr>
          <a:xfrm>
            <a:off x="14847189" y="7442910"/>
            <a:ext cx="18288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b="1" i="1" spc="-20" dirty="0">
                <a:latin typeface="Arial Narrow"/>
                <a:cs typeface="Arial Narrow"/>
              </a:rPr>
              <a:t>Св.3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11" name="object 5111"/>
          <p:cNvSpPr/>
          <p:nvPr/>
        </p:nvSpPr>
        <p:spPr>
          <a:xfrm>
            <a:off x="14958327" y="1478797"/>
            <a:ext cx="3403600" cy="3466465"/>
          </a:xfrm>
          <a:custGeom>
            <a:avLst/>
            <a:gdLst/>
            <a:ahLst/>
            <a:cxnLst/>
            <a:rect l="l" t="t" r="r" b="b"/>
            <a:pathLst>
              <a:path w="3403600" h="3466465">
                <a:moveTo>
                  <a:pt x="3403192" y="0"/>
                </a:moveTo>
                <a:lnTo>
                  <a:pt x="3200802" y="0"/>
                </a:lnTo>
              </a:path>
              <a:path w="3403600" h="3466465">
                <a:moveTo>
                  <a:pt x="0" y="3258483"/>
                </a:moveTo>
                <a:lnTo>
                  <a:pt x="1555369" y="346593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2" name="object 5112"/>
          <p:cNvSpPr txBox="1"/>
          <p:nvPr/>
        </p:nvSpPr>
        <p:spPr>
          <a:xfrm>
            <a:off x="17255912" y="7758639"/>
            <a:ext cx="15113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0" dirty="0">
                <a:latin typeface="Arial Narrow"/>
                <a:cs typeface="Arial Narrow"/>
              </a:rPr>
              <a:t>71.0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13" name="object 5113"/>
          <p:cNvSpPr txBox="1"/>
          <p:nvPr/>
        </p:nvSpPr>
        <p:spPr>
          <a:xfrm>
            <a:off x="15656018" y="7758639"/>
            <a:ext cx="15113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0" dirty="0">
                <a:latin typeface="Arial Narrow"/>
                <a:cs typeface="Arial Narrow"/>
              </a:rPr>
              <a:t>71.0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14" name="object 5114"/>
          <p:cNvSpPr txBox="1"/>
          <p:nvPr/>
        </p:nvSpPr>
        <p:spPr>
          <a:xfrm>
            <a:off x="14809013" y="1901014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1.6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173.14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15" name="object 5115"/>
          <p:cNvSpPr txBox="1"/>
          <p:nvPr/>
        </p:nvSpPr>
        <p:spPr>
          <a:xfrm>
            <a:off x="14816097" y="2013340"/>
            <a:ext cx="33020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2.1</a:t>
            </a:r>
            <a:r>
              <a:rPr sz="500" spc="470" dirty="0">
                <a:latin typeface="Arial Narrow"/>
                <a:cs typeface="Arial Narrow"/>
              </a:rPr>
              <a:t> </a:t>
            </a:r>
            <a:r>
              <a:rPr sz="500" spc="-10" dirty="0">
                <a:latin typeface="Arial Narrow"/>
                <a:cs typeface="Arial Narrow"/>
              </a:rPr>
              <a:t>172.64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16" name="object 5116"/>
          <p:cNvSpPr/>
          <p:nvPr/>
        </p:nvSpPr>
        <p:spPr>
          <a:xfrm>
            <a:off x="16558223" y="4944731"/>
            <a:ext cx="1555750" cy="94615"/>
          </a:xfrm>
          <a:custGeom>
            <a:avLst/>
            <a:gdLst/>
            <a:ahLst/>
            <a:cxnLst/>
            <a:rect l="l" t="t" r="r" b="b"/>
            <a:pathLst>
              <a:path w="1555750" h="94614">
                <a:moveTo>
                  <a:pt x="0" y="0"/>
                </a:moveTo>
                <a:lnTo>
                  <a:pt x="1555369" y="9411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7" name="object 5117"/>
          <p:cNvSpPr txBox="1"/>
          <p:nvPr/>
        </p:nvSpPr>
        <p:spPr>
          <a:xfrm>
            <a:off x="14779666" y="2408002"/>
            <a:ext cx="36703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3.85</a:t>
            </a:r>
            <a:r>
              <a:rPr sz="500" spc="204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170.89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18" name="object 5118"/>
          <p:cNvSpPr txBox="1"/>
          <p:nvPr/>
        </p:nvSpPr>
        <p:spPr>
          <a:xfrm>
            <a:off x="15640560" y="1506803"/>
            <a:ext cx="7937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1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19" name="object 5119"/>
          <p:cNvSpPr txBox="1"/>
          <p:nvPr/>
        </p:nvSpPr>
        <p:spPr>
          <a:xfrm>
            <a:off x="14809013" y="3117380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7.0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167.74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20" name="object 5120"/>
          <p:cNvSpPr txBox="1"/>
          <p:nvPr/>
        </p:nvSpPr>
        <p:spPr>
          <a:xfrm>
            <a:off x="17328495" y="1425847"/>
            <a:ext cx="7937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1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21" name="object 5121"/>
          <p:cNvSpPr txBox="1"/>
          <p:nvPr/>
        </p:nvSpPr>
        <p:spPr>
          <a:xfrm>
            <a:off x="16153897" y="1737529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2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22" name="object 5122"/>
          <p:cNvSpPr txBox="1"/>
          <p:nvPr/>
        </p:nvSpPr>
        <p:spPr>
          <a:xfrm>
            <a:off x="15226949" y="1965218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3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23" name="object 5123"/>
          <p:cNvSpPr txBox="1"/>
          <p:nvPr/>
        </p:nvSpPr>
        <p:spPr>
          <a:xfrm>
            <a:off x="14809013" y="3703299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9.6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165.14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24" name="object 5124"/>
          <p:cNvSpPr txBox="1"/>
          <p:nvPr/>
        </p:nvSpPr>
        <p:spPr>
          <a:xfrm>
            <a:off x="15870273" y="2757575"/>
            <a:ext cx="7937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3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25" name="object 5125"/>
          <p:cNvSpPr txBox="1"/>
          <p:nvPr/>
        </p:nvSpPr>
        <p:spPr>
          <a:xfrm>
            <a:off x="17428956" y="2097783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3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26" name="object 5126"/>
          <p:cNvSpPr txBox="1"/>
          <p:nvPr/>
        </p:nvSpPr>
        <p:spPr>
          <a:xfrm>
            <a:off x="15160161" y="3197774"/>
            <a:ext cx="9779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5" dirty="0">
                <a:latin typeface="Arial Narrow"/>
                <a:cs typeface="Arial Narrow"/>
              </a:rPr>
              <a:t>2а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27" name="object 5127"/>
          <p:cNvSpPr txBox="1"/>
          <p:nvPr/>
        </p:nvSpPr>
        <p:spPr>
          <a:xfrm>
            <a:off x="17143308" y="3234204"/>
            <a:ext cx="7937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5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28" name="object 5128"/>
          <p:cNvSpPr txBox="1"/>
          <p:nvPr/>
        </p:nvSpPr>
        <p:spPr>
          <a:xfrm>
            <a:off x="16162726" y="3974952"/>
            <a:ext cx="10033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5" dirty="0">
                <a:latin typeface="Arial Narrow"/>
                <a:cs typeface="Arial Narrow"/>
              </a:rPr>
              <a:t>3а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29" name="object 5129"/>
          <p:cNvSpPr txBox="1"/>
          <p:nvPr/>
        </p:nvSpPr>
        <p:spPr>
          <a:xfrm>
            <a:off x="15856384" y="4234013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3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30" name="object 5130"/>
          <p:cNvSpPr txBox="1"/>
          <p:nvPr/>
        </p:nvSpPr>
        <p:spPr>
          <a:xfrm>
            <a:off x="14780679" y="7174293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25.0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149.74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31" name="object 5131"/>
          <p:cNvSpPr txBox="1"/>
          <p:nvPr/>
        </p:nvSpPr>
        <p:spPr>
          <a:xfrm>
            <a:off x="15824734" y="4626649"/>
            <a:ext cx="7937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5</a:t>
            </a:r>
            <a:endParaRPr sz="600">
              <a:latin typeface="Arial Narrow"/>
              <a:cs typeface="Arial Narrow"/>
            </a:endParaRPr>
          </a:p>
        </p:txBody>
      </p:sp>
      <p:pic>
        <p:nvPicPr>
          <p:cNvPr id="5132" name="object 5132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15631275" y="5762388"/>
            <a:ext cx="138637" cy="138637"/>
          </a:xfrm>
          <a:prstGeom prst="rect">
            <a:avLst/>
          </a:prstGeom>
        </p:spPr>
      </p:pic>
      <p:sp>
        <p:nvSpPr>
          <p:cNvPr id="5133" name="object 5133"/>
          <p:cNvSpPr txBox="1"/>
          <p:nvPr/>
        </p:nvSpPr>
        <p:spPr>
          <a:xfrm>
            <a:off x="15666136" y="5769142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6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34" name="object 5134"/>
          <p:cNvSpPr txBox="1"/>
          <p:nvPr/>
        </p:nvSpPr>
        <p:spPr>
          <a:xfrm>
            <a:off x="17380382" y="5512107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6</a:t>
            </a:r>
            <a:endParaRPr sz="600">
              <a:latin typeface="Arial Narrow"/>
              <a:cs typeface="Arial Narrow"/>
            </a:endParaRPr>
          </a:p>
        </p:txBody>
      </p:sp>
      <p:pic>
        <p:nvPicPr>
          <p:cNvPr id="5135" name="object 5135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15116192" y="6852260"/>
            <a:ext cx="138637" cy="138637"/>
          </a:xfrm>
          <a:prstGeom prst="rect">
            <a:avLst/>
          </a:prstGeom>
        </p:spPr>
      </p:pic>
      <p:sp>
        <p:nvSpPr>
          <p:cNvPr id="5136" name="object 5136"/>
          <p:cNvSpPr txBox="1"/>
          <p:nvPr/>
        </p:nvSpPr>
        <p:spPr>
          <a:xfrm>
            <a:off x="15134862" y="6859014"/>
            <a:ext cx="9779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5" dirty="0">
                <a:latin typeface="Arial Narrow"/>
                <a:cs typeface="Arial Narrow"/>
              </a:rPr>
              <a:t>3а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137" name="object 5137"/>
          <p:cNvGrpSpPr/>
          <p:nvPr/>
        </p:nvGrpSpPr>
        <p:grpSpPr>
          <a:xfrm>
            <a:off x="14708176" y="4735058"/>
            <a:ext cx="1830070" cy="3168015"/>
            <a:chOff x="14708176" y="4735058"/>
            <a:chExt cx="1830070" cy="3168015"/>
          </a:xfrm>
        </p:grpSpPr>
        <p:sp>
          <p:nvSpPr>
            <p:cNvPr id="5138" name="object 5138"/>
            <p:cNvSpPr/>
            <p:nvPr/>
          </p:nvSpPr>
          <p:spPr>
            <a:xfrm>
              <a:off x="14710399" y="4737281"/>
              <a:ext cx="1825625" cy="3163570"/>
            </a:xfrm>
            <a:custGeom>
              <a:avLst/>
              <a:gdLst/>
              <a:ahLst/>
              <a:cxnLst/>
              <a:rect l="l" t="t" r="r" b="b"/>
              <a:pathLst>
                <a:path w="1825625" h="3163570">
                  <a:moveTo>
                    <a:pt x="203402" y="0"/>
                  </a:moveTo>
                  <a:lnTo>
                    <a:pt x="0" y="0"/>
                  </a:lnTo>
                </a:path>
                <a:path w="1825625" h="3163570">
                  <a:moveTo>
                    <a:pt x="203402" y="1802285"/>
                  </a:moveTo>
                  <a:lnTo>
                    <a:pt x="0" y="1802285"/>
                  </a:lnTo>
                </a:path>
                <a:path w="1825625" h="3163570">
                  <a:moveTo>
                    <a:pt x="1825560" y="3005495"/>
                  </a:moveTo>
                  <a:lnTo>
                    <a:pt x="1825560" y="31633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6535959" y="6656952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0"/>
                  </a:moveTo>
                  <a:lnTo>
                    <a:pt x="0" y="182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6535452" y="68730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6535959" y="6906904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09">
                  <a:moveTo>
                    <a:pt x="0" y="0"/>
                  </a:moveTo>
                  <a:lnTo>
                    <a:pt x="0" y="270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6535452" y="72109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6535959" y="7244896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5">
                  <a:moveTo>
                    <a:pt x="0" y="0"/>
                  </a:moveTo>
                  <a:lnTo>
                    <a:pt x="0" y="1831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44" name="object 5144"/>
          <p:cNvSpPr txBox="1"/>
          <p:nvPr/>
        </p:nvSpPr>
        <p:spPr>
          <a:xfrm>
            <a:off x="16450398" y="7442910"/>
            <a:ext cx="16510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b="1" i="1" spc="-20" dirty="0">
                <a:latin typeface="Arial Narrow"/>
                <a:cs typeface="Arial Narrow"/>
              </a:rPr>
              <a:t>Св.2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45" name="object 5145"/>
          <p:cNvSpPr txBox="1"/>
          <p:nvPr/>
        </p:nvSpPr>
        <p:spPr>
          <a:xfrm>
            <a:off x="16420041" y="7600774"/>
            <a:ext cx="22288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10" dirty="0">
                <a:latin typeface="Arial Narrow"/>
                <a:cs typeface="Arial Narrow"/>
              </a:rPr>
              <a:t>175.42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46" name="object 5146"/>
          <p:cNvSpPr/>
          <p:nvPr/>
        </p:nvSpPr>
        <p:spPr>
          <a:xfrm>
            <a:off x="16513697" y="1473738"/>
            <a:ext cx="0" cy="5183505"/>
          </a:xfrm>
          <a:custGeom>
            <a:avLst/>
            <a:gdLst/>
            <a:ahLst/>
            <a:cxnLst/>
            <a:rect l="l" t="t" r="r" b="b"/>
            <a:pathLst>
              <a:path h="5183505">
                <a:moveTo>
                  <a:pt x="0" y="0"/>
                </a:moveTo>
                <a:lnTo>
                  <a:pt x="0" y="518321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7" name="object 5147"/>
          <p:cNvSpPr txBox="1"/>
          <p:nvPr/>
        </p:nvSpPr>
        <p:spPr>
          <a:xfrm>
            <a:off x="16408908" y="1501293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0.2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175.22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48" name="object 5148"/>
          <p:cNvSpPr txBox="1"/>
          <p:nvPr/>
        </p:nvSpPr>
        <p:spPr>
          <a:xfrm>
            <a:off x="16408908" y="1972863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2.6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172.82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49" name="object 5149"/>
          <p:cNvSpPr txBox="1"/>
          <p:nvPr/>
        </p:nvSpPr>
        <p:spPr>
          <a:xfrm>
            <a:off x="16408908" y="2468719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4.8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170.62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50" name="object 5150"/>
          <p:cNvSpPr txBox="1"/>
          <p:nvPr/>
        </p:nvSpPr>
        <p:spPr>
          <a:xfrm>
            <a:off x="16408908" y="2738910"/>
            <a:ext cx="33718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6.0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169.42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51" name="object 5151"/>
          <p:cNvSpPr txBox="1"/>
          <p:nvPr/>
        </p:nvSpPr>
        <p:spPr>
          <a:xfrm>
            <a:off x="16380573" y="3686097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10.2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165.22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52" name="object 5152"/>
          <p:cNvSpPr txBox="1"/>
          <p:nvPr/>
        </p:nvSpPr>
        <p:spPr>
          <a:xfrm>
            <a:off x="16380573" y="3866224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11.0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164.42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53" name="object 5153"/>
          <p:cNvSpPr txBox="1"/>
          <p:nvPr/>
        </p:nvSpPr>
        <p:spPr>
          <a:xfrm>
            <a:off x="16380573" y="4496670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13.8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161.62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54" name="object 5154"/>
          <p:cNvSpPr txBox="1"/>
          <p:nvPr/>
        </p:nvSpPr>
        <p:spPr>
          <a:xfrm>
            <a:off x="16380573" y="4857936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15.4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160.02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55" name="object 5155"/>
          <p:cNvSpPr txBox="1"/>
          <p:nvPr/>
        </p:nvSpPr>
        <p:spPr>
          <a:xfrm>
            <a:off x="16380573" y="6570157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23.0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152.42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5156" name="object 5156"/>
          <p:cNvGrpSpPr/>
          <p:nvPr/>
        </p:nvGrpSpPr>
        <p:grpSpPr>
          <a:xfrm>
            <a:off x="16489212" y="4175449"/>
            <a:ext cx="1649095" cy="3727450"/>
            <a:chOff x="16489212" y="4175449"/>
            <a:chExt cx="1649095" cy="3727450"/>
          </a:xfrm>
        </p:grpSpPr>
        <p:sp>
          <p:nvSpPr>
            <p:cNvPr id="5157" name="object 5157"/>
            <p:cNvSpPr/>
            <p:nvPr/>
          </p:nvSpPr>
          <p:spPr>
            <a:xfrm>
              <a:off x="16491434" y="4177672"/>
              <a:ext cx="1644650" cy="3723004"/>
            </a:xfrm>
            <a:custGeom>
              <a:avLst/>
              <a:gdLst/>
              <a:ahLst/>
              <a:cxnLst/>
              <a:rect l="l" t="t" r="r" b="b"/>
              <a:pathLst>
                <a:path w="1644650" h="3723004">
                  <a:moveTo>
                    <a:pt x="0" y="2479280"/>
                  </a:moveTo>
                  <a:lnTo>
                    <a:pt x="90063" y="2479280"/>
                  </a:lnTo>
                </a:path>
                <a:path w="1644650" h="3723004">
                  <a:moveTo>
                    <a:pt x="22262" y="0"/>
                  </a:moveTo>
                  <a:lnTo>
                    <a:pt x="66788" y="0"/>
                  </a:lnTo>
                </a:path>
                <a:path w="1644650" h="3723004">
                  <a:moveTo>
                    <a:pt x="1644420" y="3565104"/>
                  </a:moveTo>
                  <a:lnTo>
                    <a:pt x="1644420" y="37229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8135855" y="5985017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0"/>
                  </a:moveTo>
                  <a:lnTo>
                    <a:pt x="0" y="1811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8135349" y="61990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8135855" y="6232945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0"/>
                  </a:moveTo>
                  <a:lnTo>
                    <a:pt x="0" y="2712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8135349" y="6537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8135855" y="6570937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0"/>
                  </a:moveTo>
                  <a:lnTo>
                    <a:pt x="0" y="2712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8135349" y="68750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8135855" y="6908929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0"/>
                  </a:moveTo>
                  <a:lnTo>
                    <a:pt x="0" y="2712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8135349" y="72130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8135855" y="7247932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40">
                  <a:moveTo>
                    <a:pt x="0" y="0"/>
                  </a:moveTo>
                  <a:lnTo>
                    <a:pt x="0" y="1801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67" name="object 5167"/>
          <p:cNvSpPr txBox="1"/>
          <p:nvPr/>
        </p:nvSpPr>
        <p:spPr>
          <a:xfrm>
            <a:off x="18049003" y="7442910"/>
            <a:ext cx="18288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b="1" i="1" spc="-20" dirty="0">
                <a:latin typeface="Arial Narrow"/>
                <a:cs typeface="Arial Narrow"/>
              </a:rPr>
              <a:t>Св.1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68" name="object 5168"/>
          <p:cNvSpPr txBox="1"/>
          <p:nvPr/>
        </p:nvSpPr>
        <p:spPr>
          <a:xfrm>
            <a:off x="18019935" y="7600774"/>
            <a:ext cx="22288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10" dirty="0">
                <a:latin typeface="Arial Narrow"/>
                <a:cs typeface="Arial Narrow"/>
              </a:rPr>
              <a:t>175.40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69" name="object 5169"/>
          <p:cNvSpPr/>
          <p:nvPr/>
        </p:nvSpPr>
        <p:spPr>
          <a:xfrm>
            <a:off x="18113592" y="1478797"/>
            <a:ext cx="45720" cy="4506595"/>
          </a:xfrm>
          <a:custGeom>
            <a:avLst/>
            <a:gdLst/>
            <a:ahLst/>
            <a:cxnLst/>
            <a:rect l="l" t="t" r="r" b="b"/>
            <a:pathLst>
              <a:path w="45719" h="4506595">
                <a:moveTo>
                  <a:pt x="0" y="0"/>
                </a:moveTo>
                <a:lnTo>
                  <a:pt x="0" y="4506219"/>
                </a:lnTo>
              </a:path>
              <a:path w="45719" h="4506595">
                <a:moveTo>
                  <a:pt x="45537" y="4506219"/>
                </a:moveTo>
                <a:lnTo>
                  <a:pt x="4553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0" name="object 5170"/>
          <p:cNvSpPr txBox="1"/>
          <p:nvPr/>
        </p:nvSpPr>
        <p:spPr>
          <a:xfrm>
            <a:off x="18008804" y="2405978"/>
            <a:ext cx="337185" cy="2381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4.5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170.90</a:t>
            </a: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sz="500" dirty="0">
                <a:latin typeface="Arial Narrow"/>
                <a:cs typeface="Arial Narrow"/>
              </a:rPr>
              <a:t>4.8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170.60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5171" name="object 5171"/>
          <p:cNvGrpSpPr/>
          <p:nvPr/>
        </p:nvGrpSpPr>
        <p:grpSpPr>
          <a:xfrm>
            <a:off x="18111370" y="4406174"/>
            <a:ext cx="254000" cy="3498850"/>
            <a:chOff x="18111370" y="4406174"/>
            <a:chExt cx="254000" cy="3498850"/>
          </a:xfrm>
        </p:grpSpPr>
        <p:sp>
          <p:nvSpPr>
            <p:cNvPr id="5172" name="object 5172"/>
            <p:cNvSpPr/>
            <p:nvPr/>
          </p:nvSpPr>
          <p:spPr>
            <a:xfrm>
              <a:off x="18361521" y="7428059"/>
              <a:ext cx="0" cy="473075"/>
            </a:xfrm>
            <a:custGeom>
              <a:avLst/>
              <a:gdLst/>
              <a:ahLst/>
              <a:cxnLst/>
              <a:rect l="l" t="t" r="r" b="b"/>
              <a:pathLst>
                <a:path h="473075">
                  <a:moveTo>
                    <a:pt x="0" y="0"/>
                  </a:moveTo>
                  <a:lnTo>
                    <a:pt x="0" y="47258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8113592" y="4408396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0" y="0"/>
                  </a:moveTo>
                  <a:lnTo>
                    <a:pt x="4553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74" name="object 5174"/>
          <p:cNvSpPr txBox="1"/>
          <p:nvPr/>
        </p:nvSpPr>
        <p:spPr>
          <a:xfrm>
            <a:off x="17980469" y="4546255"/>
            <a:ext cx="36576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dirty="0">
                <a:latin typeface="Arial Narrow"/>
                <a:cs typeface="Arial Narrow"/>
              </a:rPr>
              <a:t>14.0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161.40</a:t>
            </a:r>
            <a:endParaRPr sz="500">
              <a:latin typeface="Arial Narrow"/>
              <a:cs typeface="Arial Narrow"/>
            </a:endParaRPr>
          </a:p>
        </p:txBody>
      </p:sp>
      <p:pic>
        <p:nvPicPr>
          <p:cNvPr id="5175" name="object 5175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14709894" y="1987303"/>
            <a:ext cx="3652132" cy="2421599"/>
          </a:xfrm>
          <a:prstGeom prst="rect">
            <a:avLst/>
          </a:prstGeom>
        </p:spPr>
      </p:pic>
      <p:sp>
        <p:nvSpPr>
          <p:cNvPr id="5176" name="object 5176"/>
          <p:cNvSpPr txBox="1"/>
          <p:nvPr/>
        </p:nvSpPr>
        <p:spPr>
          <a:xfrm>
            <a:off x="17098047" y="2453500"/>
            <a:ext cx="112395" cy="10033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450" spc="-25" dirty="0">
                <a:latin typeface="Tahoma"/>
                <a:cs typeface="Tahoma"/>
              </a:rPr>
              <a:t>WL</a:t>
            </a:r>
            <a:endParaRPr sz="450">
              <a:latin typeface="Tahoma"/>
              <a:cs typeface="Tahoma"/>
            </a:endParaRPr>
          </a:p>
        </p:txBody>
      </p:sp>
      <p:sp>
        <p:nvSpPr>
          <p:cNvPr id="5177" name="object 5177"/>
          <p:cNvSpPr txBox="1"/>
          <p:nvPr/>
        </p:nvSpPr>
        <p:spPr>
          <a:xfrm>
            <a:off x="17068423" y="3797861"/>
            <a:ext cx="7937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6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178" name="object 5178"/>
          <p:cNvGrpSpPr/>
          <p:nvPr/>
        </p:nvGrpSpPr>
        <p:grpSpPr>
          <a:xfrm>
            <a:off x="14956105" y="1471515"/>
            <a:ext cx="3159760" cy="5489575"/>
            <a:chOff x="14956105" y="1471515"/>
            <a:chExt cx="3159760" cy="5489575"/>
          </a:xfrm>
        </p:grpSpPr>
        <p:sp>
          <p:nvSpPr>
            <p:cNvPr id="5179" name="object 5179"/>
            <p:cNvSpPr/>
            <p:nvPr/>
          </p:nvSpPr>
          <p:spPr>
            <a:xfrm>
              <a:off x="14958328" y="1473738"/>
              <a:ext cx="1555750" cy="5485130"/>
            </a:xfrm>
            <a:custGeom>
              <a:avLst/>
              <a:gdLst/>
              <a:ahLst/>
              <a:cxnLst/>
              <a:rect l="l" t="t" r="r" b="b"/>
              <a:pathLst>
                <a:path w="1555750" h="5485130">
                  <a:moveTo>
                    <a:pt x="0" y="5065828"/>
                  </a:moveTo>
                  <a:lnTo>
                    <a:pt x="778190" y="5484776"/>
                  </a:lnTo>
                </a:path>
                <a:path w="1555750" h="5485130">
                  <a:moveTo>
                    <a:pt x="0" y="153816"/>
                  </a:moveTo>
                  <a:lnTo>
                    <a:pt x="155536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80" name="object 518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7303019" y="4742341"/>
              <a:ext cx="138637" cy="138637"/>
            </a:xfrm>
            <a:prstGeom prst="rect">
              <a:avLst/>
            </a:prstGeom>
          </p:spPr>
        </p:pic>
        <p:sp>
          <p:nvSpPr>
            <p:cNvPr id="5181" name="object 5181"/>
            <p:cNvSpPr/>
            <p:nvPr/>
          </p:nvSpPr>
          <p:spPr>
            <a:xfrm>
              <a:off x="16558223" y="1473738"/>
              <a:ext cx="1555750" cy="5080"/>
            </a:xfrm>
            <a:custGeom>
              <a:avLst/>
              <a:gdLst/>
              <a:ahLst/>
              <a:cxnLst/>
              <a:rect l="l" t="t" r="r" b="b"/>
              <a:pathLst>
                <a:path w="1555750" h="5080">
                  <a:moveTo>
                    <a:pt x="0" y="0"/>
                  </a:moveTo>
                  <a:lnTo>
                    <a:pt x="1555369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82" name="object 5182"/>
          <p:cNvSpPr txBox="1"/>
          <p:nvPr/>
        </p:nvSpPr>
        <p:spPr>
          <a:xfrm>
            <a:off x="17338892" y="4749096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5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83" name="object 5183"/>
          <p:cNvSpPr txBox="1"/>
          <p:nvPr/>
        </p:nvSpPr>
        <p:spPr>
          <a:xfrm>
            <a:off x="15293739" y="2230349"/>
            <a:ext cx="61594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50" dirty="0">
                <a:latin typeface="Arial Narrow"/>
                <a:cs typeface="Arial Narrow"/>
              </a:rPr>
              <a:t>4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84" name="object 5184"/>
          <p:cNvSpPr txBox="1"/>
          <p:nvPr/>
        </p:nvSpPr>
        <p:spPr>
          <a:xfrm>
            <a:off x="17387465" y="4086268"/>
            <a:ext cx="9779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5" dirty="0">
                <a:latin typeface="Arial Narrow"/>
                <a:cs typeface="Arial Narrow"/>
              </a:rPr>
              <a:t>3а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85" name="object 5185"/>
          <p:cNvSpPr txBox="1"/>
          <p:nvPr/>
        </p:nvSpPr>
        <p:spPr>
          <a:xfrm>
            <a:off x="14755279" y="4299313"/>
            <a:ext cx="565785" cy="275590"/>
          </a:xfrm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375"/>
              </a:spcBef>
            </a:pPr>
            <a:r>
              <a:rPr sz="500" dirty="0">
                <a:latin typeface="Arial Narrow"/>
                <a:cs typeface="Arial Narrow"/>
              </a:rPr>
              <a:t>12.4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162.34</a:t>
            </a:r>
            <a:endParaRPr sz="500">
              <a:latin typeface="Arial Narrow"/>
              <a:cs typeface="Arial Narrow"/>
            </a:endParaRPr>
          </a:p>
          <a:p>
            <a:pPr marL="38100">
              <a:lnSpc>
                <a:spcPct val="100000"/>
              </a:lnSpc>
              <a:spcBef>
                <a:spcPts val="365"/>
              </a:spcBef>
            </a:pPr>
            <a:r>
              <a:rPr sz="500" dirty="0">
                <a:latin typeface="Arial Narrow"/>
                <a:cs typeface="Arial Narrow"/>
              </a:rPr>
              <a:t>13.0</a:t>
            </a:r>
            <a:r>
              <a:rPr sz="500" spc="200" dirty="0">
                <a:latin typeface="Arial Narrow"/>
                <a:cs typeface="Arial Narrow"/>
              </a:rPr>
              <a:t>  </a:t>
            </a:r>
            <a:r>
              <a:rPr sz="500" dirty="0">
                <a:latin typeface="Arial Narrow"/>
                <a:cs typeface="Arial Narrow"/>
              </a:rPr>
              <a:t>161.74</a:t>
            </a:r>
            <a:r>
              <a:rPr sz="500" spc="490" dirty="0">
                <a:latin typeface="Arial Narrow"/>
                <a:cs typeface="Arial Narrow"/>
              </a:rPr>
              <a:t> </a:t>
            </a:r>
            <a:r>
              <a:rPr sz="900" i="1" spc="-37" baseline="23148" dirty="0">
                <a:latin typeface="Arial Narrow"/>
                <a:cs typeface="Arial Narrow"/>
              </a:rPr>
              <a:t>2а</a:t>
            </a:r>
            <a:endParaRPr sz="900" baseline="23148">
              <a:latin typeface="Arial Narrow"/>
              <a:cs typeface="Arial Narrow"/>
            </a:endParaRPr>
          </a:p>
        </p:txBody>
      </p:sp>
      <p:grpSp>
        <p:nvGrpSpPr>
          <p:cNvPr id="5186" name="object 5186"/>
          <p:cNvGrpSpPr/>
          <p:nvPr/>
        </p:nvGrpSpPr>
        <p:grpSpPr>
          <a:xfrm>
            <a:off x="14706589" y="1271585"/>
            <a:ext cx="4178300" cy="5979160"/>
            <a:chOff x="14706589" y="1271585"/>
            <a:chExt cx="4178300" cy="5979160"/>
          </a:xfrm>
        </p:grpSpPr>
        <p:pic>
          <p:nvPicPr>
            <p:cNvPr id="5187" name="object 518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5792175" y="4620906"/>
              <a:ext cx="138637" cy="138637"/>
            </a:xfrm>
            <a:prstGeom prst="rect">
              <a:avLst/>
            </a:prstGeom>
          </p:spPr>
        </p:pic>
        <p:sp>
          <p:nvSpPr>
            <p:cNvPr id="5188" name="object 5188"/>
            <p:cNvSpPr/>
            <p:nvPr/>
          </p:nvSpPr>
          <p:spPr>
            <a:xfrm>
              <a:off x="14710399" y="4476197"/>
              <a:ext cx="434340" cy="274320"/>
            </a:xfrm>
            <a:custGeom>
              <a:avLst/>
              <a:gdLst/>
              <a:ahLst/>
              <a:cxnLst/>
              <a:rect l="l" t="t" r="r" b="b"/>
              <a:pathLst>
                <a:path w="434340" h="274320">
                  <a:moveTo>
                    <a:pt x="0" y="108278"/>
                  </a:moveTo>
                  <a:lnTo>
                    <a:pt x="28334" y="80956"/>
                  </a:lnTo>
                </a:path>
                <a:path w="434340" h="274320">
                  <a:moveTo>
                    <a:pt x="0" y="176079"/>
                  </a:moveTo>
                  <a:lnTo>
                    <a:pt x="96135" y="80956"/>
                  </a:lnTo>
                </a:path>
                <a:path w="434340" h="274320">
                  <a:moveTo>
                    <a:pt x="0" y="243880"/>
                  </a:moveTo>
                  <a:lnTo>
                    <a:pt x="163936" y="80956"/>
                  </a:lnTo>
                </a:path>
                <a:path w="434340" h="274320">
                  <a:moveTo>
                    <a:pt x="51609" y="261083"/>
                  </a:moveTo>
                  <a:lnTo>
                    <a:pt x="70836" y="240844"/>
                  </a:lnTo>
                </a:path>
                <a:path w="434340" h="274320">
                  <a:moveTo>
                    <a:pt x="131553" y="180127"/>
                  </a:moveTo>
                  <a:lnTo>
                    <a:pt x="203402" y="109290"/>
                  </a:lnTo>
                </a:path>
                <a:path w="434340" h="274320">
                  <a:moveTo>
                    <a:pt x="253999" y="58693"/>
                  </a:moveTo>
                  <a:lnTo>
                    <a:pt x="311681" y="0"/>
                  </a:lnTo>
                </a:path>
                <a:path w="434340" h="274320">
                  <a:moveTo>
                    <a:pt x="105242" y="274238"/>
                  </a:moveTo>
                  <a:lnTo>
                    <a:pt x="119410" y="261083"/>
                  </a:lnTo>
                </a:path>
                <a:path w="434340" h="274320">
                  <a:moveTo>
                    <a:pt x="194294" y="185187"/>
                  </a:moveTo>
                  <a:lnTo>
                    <a:pt x="203402" y="177091"/>
                  </a:lnTo>
                </a:path>
                <a:path w="434340" h="274320">
                  <a:moveTo>
                    <a:pt x="247928" y="131553"/>
                  </a:moveTo>
                  <a:lnTo>
                    <a:pt x="286382" y="94111"/>
                  </a:lnTo>
                </a:path>
                <a:path w="434340" h="274320">
                  <a:moveTo>
                    <a:pt x="303585" y="76908"/>
                  </a:moveTo>
                  <a:lnTo>
                    <a:pt x="379481" y="0"/>
                  </a:lnTo>
                </a:path>
                <a:path w="434340" h="274320">
                  <a:moveTo>
                    <a:pt x="173043" y="274238"/>
                  </a:moveTo>
                  <a:lnTo>
                    <a:pt x="187211" y="261083"/>
                  </a:lnTo>
                </a:path>
                <a:path w="434340" h="274320">
                  <a:moveTo>
                    <a:pt x="194294" y="252987"/>
                  </a:moveTo>
                  <a:lnTo>
                    <a:pt x="203402" y="244892"/>
                  </a:lnTo>
                </a:path>
                <a:path w="434340" h="274320">
                  <a:moveTo>
                    <a:pt x="247928" y="199354"/>
                  </a:moveTo>
                  <a:lnTo>
                    <a:pt x="253999" y="193282"/>
                  </a:lnTo>
                </a:path>
                <a:path w="434340" h="274320">
                  <a:moveTo>
                    <a:pt x="376445" y="71848"/>
                  </a:moveTo>
                  <a:lnTo>
                    <a:pt x="434127" y="13155"/>
                  </a:lnTo>
                </a:path>
                <a:path w="434340" h="274320">
                  <a:moveTo>
                    <a:pt x="267155" y="180127"/>
                  </a:moveTo>
                  <a:lnTo>
                    <a:pt x="353171" y="9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4963892" y="47367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5019044" y="4503520"/>
              <a:ext cx="2440940" cy="473709"/>
            </a:xfrm>
            <a:custGeom>
              <a:avLst/>
              <a:gdLst/>
              <a:ahLst/>
              <a:cxnLst/>
              <a:rect l="l" t="t" r="r" b="b"/>
              <a:pathLst>
                <a:path w="2440940" h="473710">
                  <a:moveTo>
                    <a:pt x="26310" y="152804"/>
                  </a:moveTo>
                  <a:lnTo>
                    <a:pt x="112326" y="66788"/>
                  </a:lnTo>
                </a:path>
                <a:path w="2440940" h="473710">
                  <a:moveTo>
                    <a:pt x="125481" y="53633"/>
                  </a:moveTo>
                  <a:lnTo>
                    <a:pt x="139649" y="39466"/>
                  </a:lnTo>
                </a:path>
                <a:path w="2440940" h="473710">
                  <a:moveTo>
                    <a:pt x="0" y="246916"/>
                  </a:moveTo>
                  <a:lnTo>
                    <a:pt x="5059" y="241856"/>
                  </a:lnTo>
                </a:path>
                <a:path w="2440940" h="473710">
                  <a:moveTo>
                    <a:pt x="94111" y="152804"/>
                  </a:moveTo>
                  <a:lnTo>
                    <a:pt x="200366" y="46549"/>
                  </a:lnTo>
                </a:path>
                <a:path w="2440940" h="473710">
                  <a:moveTo>
                    <a:pt x="64764" y="249951"/>
                  </a:moveTo>
                  <a:lnTo>
                    <a:pt x="67800" y="246916"/>
                  </a:lnTo>
                </a:path>
                <a:path w="2440940" h="473710">
                  <a:moveTo>
                    <a:pt x="125481" y="189234"/>
                  </a:moveTo>
                  <a:lnTo>
                    <a:pt x="285370" y="29346"/>
                  </a:lnTo>
                </a:path>
                <a:path w="2440940" h="473710">
                  <a:moveTo>
                    <a:pt x="124470" y="258047"/>
                  </a:moveTo>
                  <a:lnTo>
                    <a:pt x="358230" y="24286"/>
                  </a:lnTo>
                </a:path>
                <a:path w="2440940" h="473710">
                  <a:moveTo>
                    <a:pt x="184175" y="266143"/>
                  </a:moveTo>
                  <a:lnTo>
                    <a:pt x="431091" y="19227"/>
                  </a:lnTo>
                </a:path>
                <a:path w="2440940" h="473710">
                  <a:moveTo>
                    <a:pt x="243880" y="274238"/>
                  </a:moveTo>
                  <a:lnTo>
                    <a:pt x="503951" y="14167"/>
                  </a:lnTo>
                </a:path>
                <a:path w="2440940" h="473710">
                  <a:moveTo>
                    <a:pt x="303585" y="282334"/>
                  </a:moveTo>
                  <a:lnTo>
                    <a:pt x="576812" y="9107"/>
                  </a:lnTo>
                </a:path>
                <a:path w="2440940" h="473710">
                  <a:moveTo>
                    <a:pt x="363290" y="290430"/>
                  </a:moveTo>
                  <a:lnTo>
                    <a:pt x="649672" y="4047"/>
                  </a:lnTo>
                </a:path>
                <a:path w="2440940" h="473710">
                  <a:moveTo>
                    <a:pt x="422995" y="297513"/>
                  </a:moveTo>
                  <a:lnTo>
                    <a:pt x="721521" y="0"/>
                  </a:lnTo>
                </a:path>
                <a:path w="2440940" h="473710">
                  <a:moveTo>
                    <a:pt x="482700" y="305609"/>
                  </a:moveTo>
                  <a:lnTo>
                    <a:pt x="783250" y="6071"/>
                  </a:lnTo>
                </a:path>
                <a:path w="2440940" h="473710">
                  <a:moveTo>
                    <a:pt x="542405" y="313704"/>
                  </a:moveTo>
                  <a:lnTo>
                    <a:pt x="843967" y="12143"/>
                  </a:lnTo>
                </a:path>
                <a:path w="2440940" h="473710">
                  <a:moveTo>
                    <a:pt x="602111" y="321800"/>
                  </a:moveTo>
                  <a:lnTo>
                    <a:pt x="905696" y="19227"/>
                  </a:lnTo>
                </a:path>
                <a:path w="2440940" h="473710">
                  <a:moveTo>
                    <a:pt x="661816" y="329896"/>
                  </a:moveTo>
                  <a:lnTo>
                    <a:pt x="779202" y="212509"/>
                  </a:lnTo>
                </a:path>
                <a:path w="2440940" h="473710">
                  <a:moveTo>
                    <a:pt x="809561" y="183163"/>
                  </a:moveTo>
                  <a:lnTo>
                    <a:pt x="863194" y="129529"/>
                  </a:lnTo>
                </a:path>
                <a:path w="2440940" h="473710">
                  <a:moveTo>
                    <a:pt x="867242" y="124470"/>
                  </a:moveTo>
                  <a:lnTo>
                    <a:pt x="966413" y="25298"/>
                  </a:lnTo>
                </a:path>
                <a:path w="2440940" h="473710">
                  <a:moveTo>
                    <a:pt x="721521" y="337991"/>
                  </a:moveTo>
                  <a:lnTo>
                    <a:pt x="812596" y="247928"/>
                  </a:lnTo>
                </a:path>
                <a:path w="2440940" h="473710">
                  <a:moveTo>
                    <a:pt x="813608" y="245904"/>
                  </a:moveTo>
                  <a:lnTo>
                    <a:pt x="873314" y="186199"/>
                  </a:lnTo>
                </a:path>
                <a:path w="2440940" h="473710">
                  <a:moveTo>
                    <a:pt x="902660" y="156852"/>
                  </a:moveTo>
                  <a:lnTo>
                    <a:pt x="1028142" y="31370"/>
                  </a:lnTo>
                </a:path>
                <a:path w="2440940" h="473710">
                  <a:moveTo>
                    <a:pt x="782238" y="346087"/>
                  </a:moveTo>
                  <a:lnTo>
                    <a:pt x="1089871" y="38454"/>
                  </a:lnTo>
                </a:path>
                <a:path w="2440940" h="473710">
                  <a:moveTo>
                    <a:pt x="841943" y="354182"/>
                  </a:moveTo>
                  <a:lnTo>
                    <a:pt x="1150588" y="44525"/>
                  </a:lnTo>
                </a:path>
                <a:path w="2440940" h="473710">
                  <a:moveTo>
                    <a:pt x="901648" y="361266"/>
                  </a:moveTo>
                  <a:lnTo>
                    <a:pt x="1212317" y="50597"/>
                  </a:lnTo>
                </a:path>
                <a:path w="2440940" h="473710">
                  <a:moveTo>
                    <a:pt x="961353" y="369362"/>
                  </a:moveTo>
                  <a:lnTo>
                    <a:pt x="1273034" y="56669"/>
                  </a:lnTo>
                </a:path>
                <a:path w="2440940" h="473710">
                  <a:moveTo>
                    <a:pt x="1021058" y="377457"/>
                  </a:moveTo>
                  <a:lnTo>
                    <a:pt x="1334763" y="63752"/>
                  </a:lnTo>
                </a:path>
                <a:path w="2440940" h="473710">
                  <a:moveTo>
                    <a:pt x="1362086" y="35418"/>
                  </a:moveTo>
                  <a:lnTo>
                    <a:pt x="1398516" y="0"/>
                  </a:lnTo>
                </a:path>
                <a:path w="2440940" h="473710">
                  <a:moveTo>
                    <a:pt x="1080764" y="385553"/>
                  </a:moveTo>
                  <a:lnTo>
                    <a:pt x="1372206" y="94111"/>
                  </a:lnTo>
                </a:path>
                <a:path w="2440940" h="473710">
                  <a:moveTo>
                    <a:pt x="1396492" y="69824"/>
                  </a:moveTo>
                  <a:lnTo>
                    <a:pt x="1466317" y="0"/>
                  </a:lnTo>
                </a:path>
                <a:path w="2440940" h="473710">
                  <a:moveTo>
                    <a:pt x="1140469" y="393649"/>
                  </a:moveTo>
                  <a:lnTo>
                    <a:pt x="1440006" y="94111"/>
                  </a:lnTo>
                </a:path>
                <a:path w="2440940" h="473710">
                  <a:moveTo>
                    <a:pt x="1457209" y="75896"/>
                  </a:moveTo>
                  <a:lnTo>
                    <a:pt x="1485544" y="48573"/>
                  </a:lnTo>
                </a:path>
                <a:path w="2440940" h="473710">
                  <a:moveTo>
                    <a:pt x="1200174" y="401744"/>
                  </a:moveTo>
                  <a:lnTo>
                    <a:pt x="1494652" y="107266"/>
                  </a:lnTo>
                </a:path>
                <a:path w="2440940" h="473710">
                  <a:moveTo>
                    <a:pt x="1259879" y="409840"/>
                  </a:moveTo>
                  <a:lnTo>
                    <a:pt x="1494652" y="175067"/>
                  </a:lnTo>
                </a:path>
                <a:path w="2440940" h="473710">
                  <a:moveTo>
                    <a:pt x="1539178" y="129529"/>
                  </a:moveTo>
                  <a:lnTo>
                    <a:pt x="1587751" y="81968"/>
                  </a:lnTo>
                </a:path>
                <a:path w="2440940" h="473710">
                  <a:moveTo>
                    <a:pt x="1319584" y="417935"/>
                  </a:moveTo>
                  <a:lnTo>
                    <a:pt x="1363098" y="374422"/>
                  </a:lnTo>
                </a:path>
                <a:path w="2440940" h="473710">
                  <a:moveTo>
                    <a:pt x="1376253" y="360254"/>
                  </a:moveTo>
                  <a:lnTo>
                    <a:pt x="1494652" y="242868"/>
                  </a:lnTo>
                </a:path>
                <a:path w="2440940" h="473710">
                  <a:moveTo>
                    <a:pt x="1539178" y="197330"/>
                  </a:moveTo>
                  <a:lnTo>
                    <a:pt x="1653528" y="83991"/>
                  </a:lnTo>
                </a:path>
                <a:path w="2440940" h="473710">
                  <a:moveTo>
                    <a:pt x="1363098" y="442222"/>
                  </a:moveTo>
                  <a:lnTo>
                    <a:pt x="1379289" y="425019"/>
                  </a:lnTo>
                </a:path>
                <a:path w="2440940" h="473710">
                  <a:moveTo>
                    <a:pt x="1444054" y="360254"/>
                  </a:moveTo>
                  <a:lnTo>
                    <a:pt x="1494652" y="310669"/>
                  </a:lnTo>
                </a:path>
                <a:path w="2440940" h="473710">
                  <a:moveTo>
                    <a:pt x="1539178" y="265131"/>
                  </a:moveTo>
                  <a:lnTo>
                    <a:pt x="1719305" y="86015"/>
                  </a:lnTo>
                </a:path>
                <a:path w="2440940" h="473710">
                  <a:moveTo>
                    <a:pt x="1417743" y="454366"/>
                  </a:moveTo>
                  <a:lnTo>
                    <a:pt x="1438994" y="433115"/>
                  </a:lnTo>
                </a:path>
                <a:path w="2440940" h="473710">
                  <a:moveTo>
                    <a:pt x="1485544" y="386565"/>
                  </a:moveTo>
                  <a:lnTo>
                    <a:pt x="1494652" y="377457"/>
                  </a:lnTo>
                </a:path>
                <a:path w="2440940" h="473710">
                  <a:moveTo>
                    <a:pt x="1539178" y="332932"/>
                  </a:moveTo>
                  <a:lnTo>
                    <a:pt x="1784070" y="88039"/>
                  </a:lnTo>
                </a:path>
                <a:path w="2440940" h="473710">
                  <a:moveTo>
                    <a:pt x="1539178" y="400732"/>
                  </a:moveTo>
                  <a:lnTo>
                    <a:pt x="1545249" y="394661"/>
                  </a:lnTo>
                </a:path>
                <a:path w="2440940" h="473710">
                  <a:moveTo>
                    <a:pt x="1579656" y="360254"/>
                  </a:moveTo>
                  <a:lnTo>
                    <a:pt x="1849847" y="90063"/>
                  </a:lnTo>
                </a:path>
                <a:path w="2440940" h="473710">
                  <a:moveTo>
                    <a:pt x="1553345" y="454366"/>
                  </a:moveTo>
                  <a:lnTo>
                    <a:pt x="1565488" y="442222"/>
                  </a:lnTo>
                </a:path>
                <a:path w="2440940" h="473710">
                  <a:moveTo>
                    <a:pt x="1647456" y="360254"/>
                  </a:moveTo>
                  <a:lnTo>
                    <a:pt x="1915623" y="92087"/>
                  </a:lnTo>
                </a:path>
                <a:path w="2440940" h="473710">
                  <a:moveTo>
                    <a:pt x="1621146" y="454366"/>
                  </a:moveTo>
                  <a:lnTo>
                    <a:pt x="1629241" y="446270"/>
                  </a:lnTo>
                </a:path>
                <a:path w="2440940" h="473710">
                  <a:moveTo>
                    <a:pt x="1715257" y="360254"/>
                  </a:moveTo>
                  <a:lnTo>
                    <a:pt x="1981400" y="94111"/>
                  </a:lnTo>
                </a:path>
                <a:path w="2440940" h="473710">
                  <a:moveTo>
                    <a:pt x="1688946" y="454366"/>
                  </a:moveTo>
                  <a:lnTo>
                    <a:pt x="1692994" y="450318"/>
                  </a:lnTo>
                </a:path>
                <a:path w="2440940" h="473710">
                  <a:moveTo>
                    <a:pt x="1725377" y="417935"/>
                  </a:moveTo>
                  <a:lnTo>
                    <a:pt x="2047177" y="96135"/>
                  </a:lnTo>
                </a:path>
                <a:path w="2440940" h="473710">
                  <a:moveTo>
                    <a:pt x="1756747" y="454366"/>
                  </a:moveTo>
                  <a:lnTo>
                    <a:pt x="2112954" y="98159"/>
                  </a:lnTo>
                </a:path>
                <a:path w="2440940" h="473710">
                  <a:moveTo>
                    <a:pt x="1820500" y="458413"/>
                  </a:moveTo>
                  <a:lnTo>
                    <a:pt x="2178731" y="100183"/>
                  </a:lnTo>
                </a:path>
                <a:path w="2440940" h="473710">
                  <a:moveTo>
                    <a:pt x="1885265" y="461449"/>
                  </a:moveTo>
                  <a:lnTo>
                    <a:pt x="2243496" y="102207"/>
                  </a:lnTo>
                </a:path>
                <a:path w="2440940" h="473710">
                  <a:moveTo>
                    <a:pt x="1949018" y="465497"/>
                  </a:moveTo>
                  <a:lnTo>
                    <a:pt x="2309273" y="105242"/>
                  </a:lnTo>
                </a:path>
                <a:path w="2440940" h="473710">
                  <a:moveTo>
                    <a:pt x="2012771" y="469545"/>
                  </a:moveTo>
                  <a:lnTo>
                    <a:pt x="2375049" y="107266"/>
                  </a:lnTo>
                </a:path>
                <a:path w="2440940" h="473710">
                  <a:moveTo>
                    <a:pt x="2076524" y="473593"/>
                  </a:moveTo>
                  <a:lnTo>
                    <a:pt x="2440826" y="109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91" name="object 5191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7158815" y="4614329"/>
              <a:ext cx="498892" cy="374422"/>
            </a:xfrm>
            <a:prstGeom prst="rect">
              <a:avLst/>
            </a:prstGeom>
          </p:spPr>
        </p:pic>
        <p:sp>
          <p:nvSpPr>
            <p:cNvPr id="5192" name="object 5192"/>
            <p:cNvSpPr/>
            <p:nvPr/>
          </p:nvSpPr>
          <p:spPr>
            <a:xfrm>
              <a:off x="14710399" y="1473738"/>
              <a:ext cx="3651250" cy="5481955"/>
            </a:xfrm>
            <a:custGeom>
              <a:avLst/>
              <a:gdLst/>
              <a:ahLst/>
              <a:cxnLst/>
              <a:rect l="l" t="t" r="r" b="b"/>
              <a:pathLst>
                <a:path w="3651250" h="5481955">
                  <a:moveTo>
                    <a:pt x="2640181" y="3518554"/>
                  </a:moveTo>
                  <a:lnTo>
                    <a:pt x="3011567" y="3147168"/>
                  </a:lnTo>
                </a:path>
                <a:path w="3651250" h="5481955">
                  <a:moveTo>
                    <a:pt x="2703934" y="3522602"/>
                  </a:moveTo>
                  <a:lnTo>
                    <a:pt x="3077344" y="3149192"/>
                  </a:lnTo>
                </a:path>
                <a:path w="3651250" h="5481955">
                  <a:moveTo>
                    <a:pt x="2767686" y="3526650"/>
                  </a:moveTo>
                  <a:lnTo>
                    <a:pt x="3143120" y="3151216"/>
                  </a:lnTo>
                </a:path>
                <a:path w="3651250" h="5481955">
                  <a:moveTo>
                    <a:pt x="2831439" y="3530698"/>
                  </a:moveTo>
                  <a:lnTo>
                    <a:pt x="3208897" y="3153240"/>
                  </a:lnTo>
                </a:path>
                <a:path w="3651250" h="5481955">
                  <a:moveTo>
                    <a:pt x="2895192" y="3534746"/>
                  </a:moveTo>
                  <a:lnTo>
                    <a:pt x="3274674" y="3155264"/>
                  </a:lnTo>
                </a:path>
                <a:path w="3651250" h="5481955">
                  <a:moveTo>
                    <a:pt x="2959957" y="3537781"/>
                  </a:moveTo>
                  <a:lnTo>
                    <a:pt x="3340451" y="3157288"/>
                  </a:lnTo>
                </a:path>
                <a:path w="3651250" h="5481955">
                  <a:moveTo>
                    <a:pt x="3023710" y="3541829"/>
                  </a:moveTo>
                  <a:lnTo>
                    <a:pt x="3403192" y="3162348"/>
                  </a:lnTo>
                </a:path>
                <a:path w="3651250" h="5481955">
                  <a:moveTo>
                    <a:pt x="3087463" y="3545877"/>
                  </a:moveTo>
                  <a:lnTo>
                    <a:pt x="3403192" y="3230148"/>
                  </a:lnTo>
                </a:path>
                <a:path w="3651250" h="5481955">
                  <a:moveTo>
                    <a:pt x="3448730" y="3184610"/>
                  </a:moveTo>
                  <a:lnTo>
                    <a:pt x="3474029" y="3159312"/>
                  </a:lnTo>
                </a:path>
                <a:path w="3651250" h="5481955">
                  <a:moveTo>
                    <a:pt x="3151216" y="3549925"/>
                  </a:moveTo>
                  <a:lnTo>
                    <a:pt x="3403192" y="3297949"/>
                  </a:lnTo>
                </a:path>
                <a:path w="3651250" h="5481955">
                  <a:moveTo>
                    <a:pt x="3448730" y="3252411"/>
                  </a:moveTo>
                  <a:lnTo>
                    <a:pt x="3540817" y="3159312"/>
                  </a:lnTo>
                </a:path>
                <a:path w="3651250" h="5481955">
                  <a:moveTo>
                    <a:pt x="3214969" y="3553973"/>
                  </a:moveTo>
                  <a:lnTo>
                    <a:pt x="3271638" y="3497303"/>
                  </a:lnTo>
                </a:path>
                <a:path w="3651250" h="5481955">
                  <a:moveTo>
                    <a:pt x="3448730" y="3320212"/>
                  </a:moveTo>
                  <a:lnTo>
                    <a:pt x="3608618" y="3159312"/>
                  </a:lnTo>
                </a:path>
                <a:path w="3651250" h="5481955">
                  <a:moveTo>
                    <a:pt x="3283782" y="3485160"/>
                  </a:moveTo>
                  <a:lnTo>
                    <a:pt x="3403192" y="3365750"/>
                  </a:lnTo>
                </a:path>
                <a:path w="3651250" h="5481955">
                  <a:moveTo>
                    <a:pt x="3271638" y="3565104"/>
                  </a:moveTo>
                  <a:lnTo>
                    <a:pt x="3278722" y="3558021"/>
                  </a:lnTo>
                </a:path>
                <a:path w="3651250" h="5481955">
                  <a:moveTo>
                    <a:pt x="3448730" y="3388013"/>
                  </a:moveTo>
                  <a:lnTo>
                    <a:pt x="3651120" y="3185622"/>
                  </a:lnTo>
                </a:path>
                <a:path w="3651250" h="5481955">
                  <a:moveTo>
                    <a:pt x="3351582" y="3485160"/>
                  </a:moveTo>
                  <a:lnTo>
                    <a:pt x="3403192" y="3433550"/>
                  </a:lnTo>
                </a:path>
                <a:path w="3651250" h="5481955">
                  <a:moveTo>
                    <a:pt x="3325272" y="3578260"/>
                  </a:moveTo>
                  <a:lnTo>
                    <a:pt x="3342475" y="3561056"/>
                  </a:lnTo>
                </a:path>
                <a:path w="3651250" h="5481955">
                  <a:moveTo>
                    <a:pt x="3448730" y="3455813"/>
                  </a:moveTo>
                  <a:lnTo>
                    <a:pt x="3651120" y="3253423"/>
                  </a:lnTo>
                </a:path>
                <a:path w="3651250" h="5481955">
                  <a:moveTo>
                    <a:pt x="3394084" y="3509447"/>
                  </a:moveTo>
                  <a:lnTo>
                    <a:pt x="3403192" y="3500339"/>
                  </a:lnTo>
                </a:path>
                <a:path w="3651250" h="5481955">
                  <a:moveTo>
                    <a:pt x="3393072" y="3578260"/>
                  </a:moveTo>
                  <a:lnTo>
                    <a:pt x="3394084" y="3577248"/>
                  </a:lnTo>
                </a:path>
                <a:path w="3651250" h="5481955">
                  <a:moveTo>
                    <a:pt x="3487184" y="3485160"/>
                  </a:moveTo>
                  <a:lnTo>
                    <a:pt x="3651120" y="3320212"/>
                  </a:lnTo>
                </a:path>
                <a:path w="3651250" h="5481955">
                  <a:moveTo>
                    <a:pt x="3448730" y="3523614"/>
                  </a:moveTo>
                  <a:lnTo>
                    <a:pt x="3453790" y="3517542"/>
                  </a:lnTo>
                </a:path>
                <a:path w="3651250" h="5481955">
                  <a:moveTo>
                    <a:pt x="3460873" y="3578260"/>
                  </a:moveTo>
                  <a:lnTo>
                    <a:pt x="3474029" y="3565104"/>
                  </a:lnTo>
                </a:path>
                <a:path w="3651250" h="5481955">
                  <a:moveTo>
                    <a:pt x="3554985" y="3485160"/>
                  </a:moveTo>
                  <a:lnTo>
                    <a:pt x="3651120" y="3388013"/>
                  </a:lnTo>
                </a:path>
                <a:path w="3651250" h="5481955">
                  <a:moveTo>
                    <a:pt x="3528674" y="3578260"/>
                  </a:moveTo>
                  <a:lnTo>
                    <a:pt x="3541829" y="3565104"/>
                  </a:lnTo>
                </a:path>
                <a:path w="3651250" h="5481955">
                  <a:moveTo>
                    <a:pt x="3622785" y="3485160"/>
                  </a:moveTo>
                  <a:lnTo>
                    <a:pt x="3651120" y="3455813"/>
                  </a:lnTo>
                </a:path>
                <a:path w="3651250" h="5481955">
                  <a:moveTo>
                    <a:pt x="3596475" y="3578260"/>
                  </a:moveTo>
                  <a:lnTo>
                    <a:pt x="3609630" y="3565104"/>
                  </a:lnTo>
                </a:path>
                <a:path w="3651250" h="5481955">
                  <a:moveTo>
                    <a:pt x="3634929" y="3540817"/>
                  </a:moveTo>
                  <a:lnTo>
                    <a:pt x="3651120" y="3523614"/>
                  </a:lnTo>
                </a:path>
                <a:path w="3651250" h="5481955">
                  <a:moveTo>
                    <a:pt x="0" y="158876"/>
                  </a:moveTo>
                  <a:lnTo>
                    <a:pt x="6071" y="153816"/>
                  </a:lnTo>
                </a:path>
                <a:path w="3651250" h="5481955">
                  <a:moveTo>
                    <a:pt x="1011" y="198342"/>
                  </a:moveTo>
                  <a:lnTo>
                    <a:pt x="45537" y="153816"/>
                  </a:lnTo>
                </a:path>
                <a:path w="3651250" h="5481955">
                  <a:moveTo>
                    <a:pt x="40478" y="198342"/>
                  </a:moveTo>
                  <a:lnTo>
                    <a:pt x="86015" y="153816"/>
                  </a:lnTo>
                </a:path>
                <a:path w="3651250" h="5481955">
                  <a:moveTo>
                    <a:pt x="80956" y="198342"/>
                  </a:moveTo>
                  <a:lnTo>
                    <a:pt x="125481" y="153816"/>
                  </a:lnTo>
                </a:path>
                <a:path w="3651250" h="5481955">
                  <a:moveTo>
                    <a:pt x="120422" y="198342"/>
                  </a:moveTo>
                  <a:lnTo>
                    <a:pt x="165960" y="153816"/>
                  </a:lnTo>
                </a:path>
                <a:path w="3651250" h="5481955">
                  <a:moveTo>
                    <a:pt x="159888" y="198342"/>
                  </a:moveTo>
                  <a:lnTo>
                    <a:pt x="203402" y="155840"/>
                  </a:lnTo>
                </a:path>
                <a:path w="3651250" h="5481955">
                  <a:moveTo>
                    <a:pt x="200366" y="198342"/>
                  </a:moveTo>
                  <a:lnTo>
                    <a:pt x="203402" y="195306"/>
                  </a:lnTo>
                </a:path>
                <a:path w="3651250" h="5481955">
                  <a:moveTo>
                    <a:pt x="247928" y="190246"/>
                  </a:moveTo>
                  <a:lnTo>
                    <a:pt x="289418" y="149768"/>
                  </a:lnTo>
                </a:path>
                <a:path w="3651250" h="5481955">
                  <a:moveTo>
                    <a:pt x="283346" y="195306"/>
                  </a:moveTo>
                  <a:lnTo>
                    <a:pt x="332932" y="144709"/>
                  </a:lnTo>
                </a:path>
                <a:path w="3651250" h="5481955">
                  <a:moveTo>
                    <a:pt x="327872" y="190246"/>
                  </a:moveTo>
                  <a:lnTo>
                    <a:pt x="377457" y="140661"/>
                  </a:lnTo>
                </a:path>
                <a:path w="3651250" h="5481955">
                  <a:moveTo>
                    <a:pt x="371386" y="186199"/>
                  </a:moveTo>
                  <a:lnTo>
                    <a:pt x="421983" y="136613"/>
                  </a:lnTo>
                </a:path>
                <a:path w="3651250" h="5481955">
                  <a:moveTo>
                    <a:pt x="415912" y="182151"/>
                  </a:moveTo>
                  <a:lnTo>
                    <a:pt x="465497" y="131553"/>
                  </a:lnTo>
                </a:path>
                <a:path w="3651250" h="5481955">
                  <a:moveTo>
                    <a:pt x="460437" y="177091"/>
                  </a:moveTo>
                  <a:lnTo>
                    <a:pt x="510023" y="127505"/>
                  </a:lnTo>
                </a:path>
                <a:path w="3651250" h="5481955">
                  <a:moveTo>
                    <a:pt x="503951" y="173043"/>
                  </a:moveTo>
                  <a:lnTo>
                    <a:pt x="554549" y="123458"/>
                  </a:lnTo>
                </a:path>
                <a:path w="3651250" h="5481955">
                  <a:moveTo>
                    <a:pt x="548477" y="168995"/>
                  </a:moveTo>
                  <a:lnTo>
                    <a:pt x="598063" y="118398"/>
                  </a:lnTo>
                </a:path>
                <a:path w="3651250" h="5481955">
                  <a:moveTo>
                    <a:pt x="593003" y="164948"/>
                  </a:moveTo>
                  <a:lnTo>
                    <a:pt x="642589" y="114350"/>
                  </a:lnTo>
                </a:path>
                <a:path w="3651250" h="5481955">
                  <a:moveTo>
                    <a:pt x="636517" y="159888"/>
                  </a:moveTo>
                  <a:lnTo>
                    <a:pt x="687114" y="110302"/>
                  </a:lnTo>
                </a:path>
                <a:path w="3651250" h="5481955">
                  <a:moveTo>
                    <a:pt x="681043" y="155840"/>
                  </a:moveTo>
                  <a:lnTo>
                    <a:pt x="730628" y="106254"/>
                  </a:lnTo>
                </a:path>
                <a:path w="3651250" h="5481955">
                  <a:moveTo>
                    <a:pt x="725569" y="151792"/>
                  </a:moveTo>
                  <a:lnTo>
                    <a:pt x="775154" y="101195"/>
                  </a:lnTo>
                </a:path>
                <a:path w="3651250" h="5481955">
                  <a:moveTo>
                    <a:pt x="769083" y="146732"/>
                  </a:moveTo>
                  <a:lnTo>
                    <a:pt x="819680" y="97147"/>
                  </a:lnTo>
                </a:path>
                <a:path w="3651250" h="5481955">
                  <a:moveTo>
                    <a:pt x="813608" y="142685"/>
                  </a:moveTo>
                  <a:lnTo>
                    <a:pt x="863194" y="93099"/>
                  </a:lnTo>
                </a:path>
                <a:path w="3651250" h="5481955">
                  <a:moveTo>
                    <a:pt x="858134" y="138637"/>
                  </a:moveTo>
                  <a:lnTo>
                    <a:pt x="898612" y="97147"/>
                  </a:lnTo>
                </a:path>
                <a:path w="3651250" h="5481955">
                  <a:moveTo>
                    <a:pt x="901648" y="133577"/>
                  </a:moveTo>
                  <a:lnTo>
                    <a:pt x="907720" y="128517"/>
                  </a:lnTo>
                </a:path>
                <a:path w="3651250" h="5481955">
                  <a:moveTo>
                    <a:pt x="1033202" y="82980"/>
                  </a:moveTo>
                  <a:lnTo>
                    <a:pt x="1040286" y="74884"/>
                  </a:lnTo>
                </a:path>
                <a:path w="3651250" h="5481955">
                  <a:moveTo>
                    <a:pt x="1034214" y="121434"/>
                  </a:moveTo>
                  <a:lnTo>
                    <a:pt x="1084811" y="70836"/>
                  </a:lnTo>
                </a:path>
                <a:path w="3651250" h="5481955">
                  <a:moveTo>
                    <a:pt x="1078740" y="116374"/>
                  </a:moveTo>
                  <a:lnTo>
                    <a:pt x="1128325" y="66788"/>
                  </a:lnTo>
                </a:path>
                <a:path w="3651250" h="5481955">
                  <a:moveTo>
                    <a:pt x="1123266" y="112326"/>
                  </a:moveTo>
                  <a:lnTo>
                    <a:pt x="1172851" y="61729"/>
                  </a:lnTo>
                </a:path>
                <a:path w="3651250" h="5481955">
                  <a:moveTo>
                    <a:pt x="1166779" y="108278"/>
                  </a:moveTo>
                  <a:lnTo>
                    <a:pt x="1217377" y="57681"/>
                  </a:lnTo>
                </a:path>
                <a:path w="3651250" h="5481955">
                  <a:moveTo>
                    <a:pt x="1211305" y="103219"/>
                  </a:moveTo>
                  <a:lnTo>
                    <a:pt x="1260891" y="53633"/>
                  </a:lnTo>
                </a:path>
                <a:path w="3651250" h="5481955">
                  <a:moveTo>
                    <a:pt x="1255831" y="99171"/>
                  </a:moveTo>
                  <a:lnTo>
                    <a:pt x="1305417" y="49585"/>
                  </a:lnTo>
                </a:path>
                <a:path w="3651250" h="5481955">
                  <a:moveTo>
                    <a:pt x="1299345" y="95123"/>
                  </a:moveTo>
                  <a:lnTo>
                    <a:pt x="1349943" y="44525"/>
                  </a:lnTo>
                </a:path>
                <a:path w="3651250" h="5481955">
                  <a:moveTo>
                    <a:pt x="1343871" y="90063"/>
                  </a:moveTo>
                  <a:lnTo>
                    <a:pt x="1393457" y="40478"/>
                  </a:lnTo>
                </a:path>
                <a:path w="3651250" h="5481955">
                  <a:moveTo>
                    <a:pt x="1388397" y="86015"/>
                  </a:moveTo>
                  <a:lnTo>
                    <a:pt x="1437982" y="36430"/>
                  </a:lnTo>
                </a:path>
                <a:path w="3651250" h="5481955">
                  <a:moveTo>
                    <a:pt x="1431911" y="81968"/>
                  </a:moveTo>
                  <a:lnTo>
                    <a:pt x="1482508" y="31370"/>
                  </a:lnTo>
                </a:path>
                <a:path w="3651250" h="5481955">
                  <a:moveTo>
                    <a:pt x="1476437" y="76908"/>
                  </a:moveTo>
                  <a:lnTo>
                    <a:pt x="1526022" y="27322"/>
                  </a:lnTo>
                </a:path>
                <a:path w="3651250" h="5481955">
                  <a:moveTo>
                    <a:pt x="1520962" y="72860"/>
                  </a:moveTo>
                  <a:lnTo>
                    <a:pt x="1570548" y="23274"/>
                  </a:lnTo>
                </a:path>
                <a:path w="3651250" h="5481955">
                  <a:moveTo>
                    <a:pt x="1564476" y="68812"/>
                  </a:moveTo>
                  <a:lnTo>
                    <a:pt x="1615074" y="18215"/>
                  </a:lnTo>
                </a:path>
                <a:path w="3651250" h="5481955">
                  <a:moveTo>
                    <a:pt x="1609002" y="64764"/>
                  </a:moveTo>
                  <a:lnTo>
                    <a:pt x="1658588" y="14167"/>
                  </a:lnTo>
                </a:path>
                <a:path w="3651250" h="5481955">
                  <a:moveTo>
                    <a:pt x="1653528" y="59705"/>
                  </a:moveTo>
                  <a:lnTo>
                    <a:pt x="1703114" y="10119"/>
                  </a:lnTo>
                </a:path>
                <a:path w="3651250" h="5481955">
                  <a:moveTo>
                    <a:pt x="1697042" y="55657"/>
                  </a:moveTo>
                  <a:lnTo>
                    <a:pt x="1747640" y="6071"/>
                  </a:lnTo>
                </a:path>
                <a:path w="3651250" h="5481955">
                  <a:moveTo>
                    <a:pt x="1741568" y="51609"/>
                  </a:moveTo>
                  <a:lnTo>
                    <a:pt x="1791153" y="1011"/>
                  </a:lnTo>
                </a:path>
                <a:path w="3651250" h="5481955">
                  <a:moveTo>
                    <a:pt x="1786094" y="46549"/>
                  </a:moveTo>
                  <a:lnTo>
                    <a:pt x="1803297" y="29346"/>
                  </a:lnTo>
                </a:path>
                <a:path w="3651250" h="5481955">
                  <a:moveTo>
                    <a:pt x="1847823" y="24286"/>
                  </a:moveTo>
                  <a:lnTo>
                    <a:pt x="1872110" y="0"/>
                  </a:lnTo>
                </a:path>
                <a:path w="3651250" h="5481955">
                  <a:moveTo>
                    <a:pt x="1867050" y="45537"/>
                  </a:moveTo>
                  <a:lnTo>
                    <a:pt x="1912588" y="0"/>
                  </a:lnTo>
                </a:path>
                <a:path w="3651250" h="5481955">
                  <a:moveTo>
                    <a:pt x="1906516" y="45537"/>
                  </a:moveTo>
                  <a:lnTo>
                    <a:pt x="1952054" y="0"/>
                  </a:lnTo>
                </a:path>
                <a:path w="3651250" h="5481955">
                  <a:moveTo>
                    <a:pt x="1946994" y="45537"/>
                  </a:moveTo>
                  <a:lnTo>
                    <a:pt x="1991520" y="1011"/>
                  </a:lnTo>
                </a:path>
                <a:path w="3651250" h="5481955">
                  <a:moveTo>
                    <a:pt x="1986460" y="45537"/>
                  </a:moveTo>
                  <a:lnTo>
                    <a:pt x="2030986" y="1011"/>
                  </a:lnTo>
                </a:path>
                <a:path w="3651250" h="5481955">
                  <a:moveTo>
                    <a:pt x="2025926" y="45537"/>
                  </a:moveTo>
                  <a:lnTo>
                    <a:pt x="2071464" y="1011"/>
                  </a:lnTo>
                </a:path>
                <a:path w="3651250" h="5481955">
                  <a:moveTo>
                    <a:pt x="2065392" y="45537"/>
                  </a:moveTo>
                  <a:lnTo>
                    <a:pt x="2110930" y="1011"/>
                  </a:lnTo>
                </a:path>
                <a:path w="3651250" h="5481955">
                  <a:moveTo>
                    <a:pt x="2105870" y="45537"/>
                  </a:moveTo>
                  <a:lnTo>
                    <a:pt x="2150396" y="1011"/>
                  </a:lnTo>
                </a:path>
                <a:path w="3651250" h="5481955">
                  <a:moveTo>
                    <a:pt x="2145336" y="45537"/>
                  </a:moveTo>
                  <a:lnTo>
                    <a:pt x="2189862" y="1011"/>
                  </a:lnTo>
                </a:path>
                <a:path w="3651250" h="5481955">
                  <a:moveTo>
                    <a:pt x="2184803" y="46549"/>
                  </a:moveTo>
                  <a:lnTo>
                    <a:pt x="2230340" y="1011"/>
                  </a:lnTo>
                </a:path>
                <a:path w="3651250" h="5481955">
                  <a:moveTo>
                    <a:pt x="2224269" y="46549"/>
                  </a:moveTo>
                  <a:lnTo>
                    <a:pt x="2269806" y="1011"/>
                  </a:lnTo>
                </a:path>
                <a:path w="3651250" h="5481955">
                  <a:moveTo>
                    <a:pt x="2264747" y="46549"/>
                  </a:moveTo>
                  <a:lnTo>
                    <a:pt x="2309273" y="1011"/>
                  </a:lnTo>
                </a:path>
                <a:path w="3651250" h="5481955">
                  <a:moveTo>
                    <a:pt x="2304213" y="46549"/>
                  </a:moveTo>
                  <a:lnTo>
                    <a:pt x="2348739" y="2023"/>
                  </a:lnTo>
                </a:path>
                <a:path w="3651250" h="5481955">
                  <a:moveTo>
                    <a:pt x="2343679" y="46549"/>
                  </a:moveTo>
                  <a:lnTo>
                    <a:pt x="2389217" y="2023"/>
                  </a:lnTo>
                </a:path>
                <a:path w="3651250" h="5481955">
                  <a:moveTo>
                    <a:pt x="2383145" y="46549"/>
                  </a:moveTo>
                  <a:lnTo>
                    <a:pt x="2428683" y="2023"/>
                  </a:lnTo>
                </a:path>
                <a:path w="3651250" h="5481955">
                  <a:moveTo>
                    <a:pt x="2423623" y="46549"/>
                  </a:moveTo>
                  <a:lnTo>
                    <a:pt x="2468149" y="2023"/>
                  </a:lnTo>
                </a:path>
                <a:path w="3651250" h="5481955">
                  <a:moveTo>
                    <a:pt x="2463089" y="46549"/>
                  </a:moveTo>
                  <a:lnTo>
                    <a:pt x="2507615" y="2023"/>
                  </a:lnTo>
                </a:path>
                <a:path w="3651250" h="5481955">
                  <a:moveTo>
                    <a:pt x="2502555" y="47561"/>
                  </a:moveTo>
                  <a:lnTo>
                    <a:pt x="2548093" y="2023"/>
                  </a:lnTo>
                </a:path>
                <a:path w="3651250" h="5481955">
                  <a:moveTo>
                    <a:pt x="2542021" y="47561"/>
                  </a:moveTo>
                  <a:lnTo>
                    <a:pt x="2587559" y="2023"/>
                  </a:lnTo>
                </a:path>
                <a:path w="3651250" h="5481955">
                  <a:moveTo>
                    <a:pt x="2582499" y="47561"/>
                  </a:moveTo>
                  <a:lnTo>
                    <a:pt x="2590595" y="38454"/>
                  </a:lnTo>
                </a:path>
                <a:path w="3651250" h="5481955">
                  <a:moveTo>
                    <a:pt x="2720125" y="28334"/>
                  </a:moveTo>
                  <a:lnTo>
                    <a:pt x="2746436" y="3035"/>
                  </a:lnTo>
                </a:path>
                <a:path w="3651250" h="5481955">
                  <a:moveTo>
                    <a:pt x="2741376" y="47561"/>
                  </a:moveTo>
                  <a:lnTo>
                    <a:pt x="2785902" y="3035"/>
                  </a:lnTo>
                </a:path>
                <a:path w="3651250" h="5481955">
                  <a:moveTo>
                    <a:pt x="2780842" y="47561"/>
                  </a:moveTo>
                  <a:lnTo>
                    <a:pt x="2825368" y="3035"/>
                  </a:lnTo>
                </a:path>
                <a:path w="3651250" h="5481955">
                  <a:moveTo>
                    <a:pt x="2820308" y="47561"/>
                  </a:moveTo>
                  <a:lnTo>
                    <a:pt x="2865846" y="3035"/>
                  </a:lnTo>
                </a:path>
                <a:path w="3651250" h="5481955">
                  <a:moveTo>
                    <a:pt x="2859774" y="48573"/>
                  </a:moveTo>
                  <a:lnTo>
                    <a:pt x="2905312" y="3035"/>
                  </a:lnTo>
                </a:path>
                <a:path w="3651250" h="5481955">
                  <a:moveTo>
                    <a:pt x="2900252" y="48573"/>
                  </a:moveTo>
                  <a:lnTo>
                    <a:pt x="2944778" y="3035"/>
                  </a:lnTo>
                </a:path>
                <a:path w="3651250" h="5481955">
                  <a:moveTo>
                    <a:pt x="2939718" y="48573"/>
                  </a:moveTo>
                  <a:lnTo>
                    <a:pt x="2984244" y="3035"/>
                  </a:lnTo>
                </a:path>
                <a:path w="3651250" h="5481955">
                  <a:moveTo>
                    <a:pt x="2979184" y="48573"/>
                  </a:moveTo>
                  <a:lnTo>
                    <a:pt x="3024722" y="3035"/>
                  </a:lnTo>
                </a:path>
                <a:path w="3651250" h="5481955">
                  <a:moveTo>
                    <a:pt x="3018650" y="48573"/>
                  </a:moveTo>
                  <a:lnTo>
                    <a:pt x="3064188" y="4047"/>
                  </a:lnTo>
                </a:path>
                <a:path w="3651250" h="5481955">
                  <a:moveTo>
                    <a:pt x="3059128" y="48573"/>
                  </a:moveTo>
                  <a:lnTo>
                    <a:pt x="3103654" y="4047"/>
                  </a:lnTo>
                </a:path>
                <a:path w="3651250" h="5481955">
                  <a:moveTo>
                    <a:pt x="3098595" y="48573"/>
                  </a:moveTo>
                  <a:lnTo>
                    <a:pt x="3143120" y="4047"/>
                  </a:lnTo>
                </a:path>
                <a:path w="3651250" h="5481955">
                  <a:moveTo>
                    <a:pt x="3138061" y="48573"/>
                  </a:moveTo>
                  <a:lnTo>
                    <a:pt x="3183599" y="4047"/>
                  </a:lnTo>
                </a:path>
                <a:path w="3651250" h="5481955">
                  <a:moveTo>
                    <a:pt x="3177527" y="48573"/>
                  </a:moveTo>
                  <a:lnTo>
                    <a:pt x="3223065" y="4047"/>
                  </a:lnTo>
                </a:path>
                <a:path w="3651250" h="5481955">
                  <a:moveTo>
                    <a:pt x="3218005" y="49585"/>
                  </a:moveTo>
                  <a:lnTo>
                    <a:pt x="3262531" y="4047"/>
                  </a:lnTo>
                </a:path>
                <a:path w="3651250" h="5481955">
                  <a:moveTo>
                    <a:pt x="3257471" y="49585"/>
                  </a:moveTo>
                  <a:lnTo>
                    <a:pt x="3301997" y="4047"/>
                  </a:lnTo>
                </a:path>
                <a:path w="3651250" h="5481955">
                  <a:moveTo>
                    <a:pt x="3296937" y="49585"/>
                  </a:moveTo>
                  <a:lnTo>
                    <a:pt x="3342475" y="4047"/>
                  </a:lnTo>
                </a:path>
                <a:path w="3651250" h="5481955">
                  <a:moveTo>
                    <a:pt x="3337415" y="49585"/>
                  </a:moveTo>
                  <a:lnTo>
                    <a:pt x="3381941" y="5059"/>
                  </a:lnTo>
                </a:path>
                <a:path w="3651250" h="5481955">
                  <a:moveTo>
                    <a:pt x="3376881" y="49585"/>
                  </a:moveTo>
                  <a:lnTo>
                    <a:pt x="3403192" y="23274"/>
                  </a:lnTo>
                </a:path>
                <a:path w="3651250" h="5481955">
                  <a:moveTo>
                    <a:pt x="3448730" y="18215"/>
                  </a:moveTo>
                  <a:lnTo>
                    <a:pt x="3461885" y="5059"/>
                  </a:lnTo>
                </a:path>
                <a:path w="3651250" h="5481955">
                  <a:moveTo>
                    <a:pt x="3455813" y="49585"/>
                  </a:moveTo>
                  <a:lnTo>
                    <a:pt x="3501351" y="5059"/>
                  </a:lnTo>
                </a:path>
                <a:path w="3651250" h="5481955">
                  <a:moveTo>
                    <a:pt x="3496291" y="49585"/>
                  </a:moveTo>
                  <a:lnTo>
                    <a:pt x="3540817" y="5059"/>
                  </a:lnTo>
                </a:path>
                <a:path w="3651250" h="5481955">
                  <a:moveTo>
                    <a:pt x="3535758" y="49585"/>
                  </a:moveTo>
                  <a:lnTo>
                    <a:pt x="3581295" y="5059"/>
                  </a:lnTo>
                </a:path>
                <a:path w="3651250" h="5481955">
                  <a:moveTo>
                    <a:pt x="3576236" y="49585"/>
                  </a:moveTo>
                  <a:lnTo>
                    <a:pt x="3620762" y="5059"/>
                  </a:lnTo>
                </a:path>
                <a:path w="3651250" h="5481955">
                  <a:moveTo>
                    <a:pt x="3615702" y="49585"/>
                  </a:moveTo>
                  <a:lnTo>
                    <a:pt x="3651120" y="14167"/>
                  </a:lnTo>
                </a:path>
                <a:path w="3651250" h="5481955">
                  <a:moveTo>
                    <a:pt x="20239" y="198342"/>
                  </a:moveTo>
                  <a:lnTo>
                    <a:pt x="0" y="179115"/>
                  </a:lnTo>
                </a:path>
                <a:path w="3651250" h="5481955">
                  <a:moveTo>
                    <a:pt x="59705" y="198342"/>
                  </a:moveTo>
                  <a:lnTo>
                    <a:pt x="14167" y="153816"/>
                  </a:lnTo>
                </a:path>
                <a:path w="3651250" h="5481955">
                  <a:moveTo>
                    <a:pt x="99171" y="198342"/>
                  </a:moveTo>
                  <a:lnTo>
                    <a:pt x="54645" y="153816"/>
                  </a:lnTo>
                </a:path>
                <a:path w="3651250" h="5481955">
                  <a:moveTo>
                    <a:pt x="139649" y="198342"/>
                  </a:moveTo>
                  <a:lnTo>
                    <a:pt x="94111" y="153816"/>
                  </a:lnTo>
                </a:path>
                <a:path w="3651250" h="5481955">
                  <a:moveTo>
                    <a:pt x="179115" y="198342"/>
                  </a:moveTo>
                  <a:lnTo>
                    <a:pt x="134589" y="153816"/>
                  </a:lnTo>
                </a:path>
                <a:path w="3651250" h="5481955">
                  <a:moveTo>
                    <a:pt x="203402" y="182151"/>
                  </a:moveTo>
                  <a:lnTo>
                    <a:pt x="174055" y="153816"/>
                  </a:lnTo>
                </a:path>
                <a:path w="3651250" h="5481955">
                  <a:moveTo>
                    <a:pt x="258047" y="197330"/>
                  </a:moveTo>
                  <a:lnTo>
                    <a:pt x="247928" y="188222"/>
                  </a:lnTo>
                </a:path>
                <a:path w="3651250" h="5481955">
                  <a:moveTo>
                    <a:pt x="294477" y="194294"/>
                  </a:moveTo>
                  <a:lnTo>
                    <a:pt x="252987" y="152804"/>
                  </a:lnTo>
                </a:path>
                <a:path w="3651250" h="5481955">
                  <a:moveTo>
                    <a:pt x="330908" y="190246"/>
                  </a:moveTo>
                  <a:lnTo>
                    <a:pt x="289418" y="149768"/>
                  </a:lnTo>
                </a:path>
                <a:path w="3651250" h="5481955">
                  <a:moveTo>
                    <a:pt x="366326" y="187211"/>
                  </a:moveTo>
                  <a:lnTo>
                    <a:pt x="325848" y="145720"/>
                  </a:lnTo>
                </a:path>
                <a:path w="3651250" h="5481955">
                  <a:moveTo>
                    <a:pt x="402756" y="183163"/>
                  </a:moveTo>
                  <a:lnTo>
                    <a:pt x="362278" y="141673"/>
                  </a:lnTo>
                </a:path>
                <a:path w="3651250" h="5481955">
                  <a:moveTo>
                    <a:pt x="439186" y="179115"/>
                  </a:moveTo>
                  <a:lnTo>
                    <a:pt x="397696" y="138637"/>
                  </a:lnTo>
                </a:path>
                <a:path w="3651250" h="5481955">
                  <a:moveTo>
                    <a:pt x="475617" y="176079"/>
                  </a:moveTo>
                  <a:lnTo>
                    <a:pt x="434127" y="134589"/>
                  </a:lnTo>
                </a:path>
                <a:path w="3651250" h="5481955">
                  <a:moveTo>
                    <a:pt x="512047" y="172031"/>
                  </a:moveTo>
                  <a:lnTo>
                    <a:pt x="470557" y="131553"/>
                  </a:lnTo>
                </a:path>
                <a:path w="3651250" h="5481955">
                  <a:moveTo>
                    <a:pt x="548477" y="168995"/>
                  </a:moveTo>
                  <a:lnTo>
                    <a:pt x="506987" y="127505"/>
                  </a:lnTo>
                </a:path>
                <a:path w="3651250" h="5481955">
                  <a:moveTo>
                    <a:pt x="583895" y="164948"/>
                  </a:moveTo>
                  <a:lnTo>
                    <a:pt x="543417" y="124470"/>
                  </a:lnTo>
                </a:path>
                <a:path w="3651250" h="5481955">
                  <a:moveTo>
                    <a:pt x="620326" y="161912"/>
                  </a:moveTo>
                  <a:lnTo>
                    <a:pt x="579848" y="120422"/>
                  </a:lnTo>
                </a:path>
                <a:path w="3651250" h="5481955">
                  <a:moveTo>
                    <a:pt x="656756" y="157864"/>
                  </a:moveTo>
                  <a:lnTo>
                    <a:pt x="615266" y="117386"/>
                  </a:lnTo>
                </a:path>
                <a:path w="3651250" h="5481955">
                  <a:moveTo>
                    <a:pt x="693186" y="154828"/>
                  </a:moveTo>
                  <a:lnTo>
                    <a:pt x="651696" y="113338"/>
                  </a:lnTo>
                </a:path>
                <a:path w="3651250" h="5481955">
                  <a:moveTo>
                    <a:pt x="729616" y="150780"/>
                  </a:moveTo>
                  <a:lnTo>
                    <a:pt x="688126" y="110302"/>
                  </a:lnTo>
                </a:path>
                <a:path w="3651250" h="5481955">
                  <a:moveTo>
                    <a:pt x="766047" y="147744"/>
                  </a:moveTo>
                  <a:lnTo>
                    <a:pt x="724557" y="106254"/>
                  </a:lnTo>
                </a:path>
                <a:path w="3651250" h="5481955">
                  <a:moveTo>
                    <a:pt x="801465" y="143697"/>
                  </a:moveTo>
                  <a:lnTo>
                    <a:pt x="760987" y="103219"/>
                  </a:lnTo>
                </a:path>
                <a:path w="3651250" h="5481955">
                  <a:moveTo>
                    <a:pt x="837895" y="140661"/>
                  </a:moveTo>
                  <a:lnTo>
                    <a:pt x="797417" y="99171"/>
                  </a:lnTo>
                </a:path>
                <a:path w="3651250" h="5481955">
                  <a:moveTo>
                    <a:pt x="874325" y="136613"/>
                  </a:moveTo>
                  <a:lnTo>
                    <a:pt x="833847" y="96135"/>
                  </a:lnTo>
                </a:path>
                <a:path w="3651250" h="5481955">
                  <a:moveTo>
                    <a:pt x="908732" y="131553"/>
                  </a:moveTo>
                  <a:lnTo>
                    <a:pt x="869266" y="92087"/>
                  </a:lnTo>
                </a:path>
                <a:path w="3651250" h="5481955">
                  <a:moveTo>
                    <a:pt x="1055465" y="118398"/>
                  </a:moveTo>
                  <a:lnTo>
                    <a:pt x="1034214" y="97147"/>
                  </a:lnTo>
                </a:path>
                <a:path w="3651250" h="5481955">
                  <a:moveTo>
                    <a:pt x="1091895" y="115362"/>
                  </a:moveTo>
                  <a:lnTo>
                    <a:pt x="1051417" y="73872"/>
                  </a:lnTo>
                </a:path>
                <a:path w="3651250" h="5481955">
                  <a:moveTo>
                    <a:pt x="1128325" y="111314"/>
                  </a:moveTo>
                  <a:lnTo>
                    <a:pt x="1086835" y="70836"/>
                  </a:lnTo>
                </a:path>
                <a:path w="3651250" h="5481955">
                  <a:moveTo>
                    <a:pt x="1164756" y="108278"/>
                  </a:moveTo>
                  <a:lnTo>
                    <a:pt x="1123266" y="66788"/>
                  </a:lnTo>
                </a:path>
                <a:path w="3651250" h="5481955">
                  <a:moveTo>
                    <a:pt x="1201186" y="104230"/>
                  </a:moveTo>
                  <a:lnTo>
                    <a:pt x="1159696" y="63752"/>
                  </a:lnTo>
                </a:path>
                <a:path w="3651250" h="5481955">
                  <a:moveTo>
                    <a:pt x="1236604" y="101195"/>
                  </a:moveTo>
                  <a:lnTo>
                    <a:pt x="1196126" y="59705"/>
                  </a:lnTo>
                </a:path>
                <a:path w="3651250" h="5481955">
                  <a:moveTo>
                    <a:pt x="1273034" y="97147"/>
                  </a:moveTo>
                  <a:lnTo>
                    <a:pt x="1232556" y="56669"/>
                  </a:lnTo>
                </a:path>
                <a:path w="3651250" h="5481955">
                  <a:moveTo>
                    <a:pt x="1309465" y="94111"/>
                  </a:moveTo>
                  <a:lnTo>
                    <a:pt x="1268987" y="52621"/>
                  </a:lnTo>
                </a:path>
                <a:path w="3651250" h="5481955">
                  <a:moveTo>
                    <a:pt x="1345895" y="90063"/>
                  </a:moveTo>
                  <a:lnTo>
                    <a:pt x="1304405" y="49585"/>
                  </a:lnTo>
                </a:path>
                <a:path w="3651250" h="5481955">
                  <a:moveTo>
                    <a:pt x="1382325" y="87027"/>
                  </a:moveTo>
                  <a:lnTo>
                    <a:pt x="1340835" y="45537"/>
                  </a:lnTo>
                </a:path>
                <a:path w="3651250" h="5481955">
                  <a:moveTo>
                    <a:pt x="1418755" y="82980"/>
                  </a:moveTo>
                  <a:lnTo>
                    <a:pt x="1377265" y="42501"/>
                  </a:lnTo>
                </a:path>
                <a:path w="3651250" h="5481955">
                  <a:moveTo>
                    <a:pt x="1454174" y="79944"/>
                  </a:moveTo>
                  <a:lnTo>
                    <a:pt x="1413696" y="38454"/>
                  </a:lnTo>
                </a:path>
                <a:path w="3651250" h="5481955">
                  <a:moveTo>
                    <a:pt x="1490604" y="75896"/>
                  </a:moveTo>
                  <a:lnTo>
                    <a:pt x="1450126" y="35418"/>
                  </a:lnTo>
                </a:path>
                <a:path w="3651250" h="5481955">
                  <a:moveTo>
                    <a:pt x="1527034" y="72860"/>
                  </a:moveTo>
                  <a:lnTo>
                    <a:pt x="1486556" y="31370"/>
                  </a:lnTo>
                </a:path>
                <a:path w="3651250" h="5481955">
                  <a:moveTo>
                    <a:pt x="1563464" y="68812"/>
                  </a:moveTo>
                  <a:lnTo>
                    <a:pt x="1521974" y="27322"/>
                  </a:lnTo>
                </a:path>
                <a:path w="3651250" h="5481955">
                  <a:moveTo>
                    <a:pt x="1599895" y="64764"/>
                  </a:moveTo>
                  <a:lnTo>
                    <a:pt x="1558405" y="24286"/>
                  </a:lnTo>
                </a:path>
                <a:path w="3651250" h="5481955">
                  <a:moveTo>
                    <a:pt x="1636325" y="61729"/>
                  </a:moveTo>
                  <a:lnTo>
                    <a:pt x="1594835" y="20239"/>
                  </a:lnTo>
                </a:path>
                <a:path w="3651250" h="5481955">
                  <a:moveTo>
                    <a:pt x="1671743" y="57681"/>
                  </a:moveTo>
                  <a:lnTo>
                    <a:pt x="1631265" y="17203"/>
                  </a:lnTo>
                </a:path>
                <a:path w="3651250" h="5481955">
                  <a:moveTo>
                    <a:pt x="1708173" y="54645"/>
                  </a:moveTo>
                  <a:lnTo>
                    <a:pt x="1667695" y="13155"/>
                  </a:lnTo>
                </a:path>
                <a:path w="3651250" h="5481955">
                  <a:moveTo>
                    <a:pt x="1744604" y="50597"/>
                  </a:moveTo>
                  <a:lnTo>
                    <a:pt x="1704126" y="10119"/>
                  </a:lnTo>
                </a:path>
                <a:path w="3651250" h="5481955">
                  <a:moveTo>
                    <a:pt x="1781034" y="47561"/>
                  </a:moveTo>
                  <a:lnTo>
                    <a:pt x="1739544" y="6071"/>
                  </a:lnTo>
                </a:path>
                <a:path w="3651250" h="5481955">
                  <a:moveTo>
                    <a:pt x="1803297" y="29346"/>
                  </a:moveTo>
                  <a:lnTo>
                    <a:pt x="1775974" y="3035"/>
                  </a:lnTo>
                </a:path>
                <a:path w="3651250" h="5481955">
                  <a:moveTo>
                    <a:pt x="1858954" y="45537"/>
                  </a:moveTo>
                  <a:lnTo>
                    <a:pt x="1847823" y="35418"/>
                  </a:lnTo>
                </a:path>
                <a:path w="3651250" h="5481955">
                  <a:moveTo>
                    <a:pt x="1898420" y="45537"/>
                  </a:moveTo>
                  <a:lnTo>
                    <a:pt x="1852882" y="0"/>
                  </a:lnTo>
                </a:path>
                <a:path w="3651250" h="5481955">
                  <a:moveTo>
                    <a:pt x="1938898" y="45537"/>
                  </a:moveTo>
                  <a:lnTo>
                    <a:pt x="1893361" y="0"/>
                  </a:lnTo>
                </a:path>
                <a:path w="3651250" h="5481955">
                  <a:moveTo>
                    <a:pt x="1978364" y="45537"/>
                  </a:moveTo>
                  <a:lnTo>
                    <a:pt x="1932827" y="0"/>
                  </a:lnTo>
                </a:path>
                <a:path w="3651250" h="5481955">
                  <a:moveTo>
                    <a:pt x="2017831" y="45537"/>
                  </a:moveTo>
                  <a:lnTo>
                    <a:pt x="1973305" y="0"/>
                  </a:lnTo>
                </a:path>
                <a:path w="3651250" h="5481955">
                  <a:moveTo>
                    <a:pt x="2058309" y="45537"/>
                  </a:moveTo>
                  <a:lnTo>
                    <a:pt x="2012771" y="1011"/>
                  </a:lnTo>
                </a:path>
                <a:path w="3651250" h="5481955">
                  <a:moveTo>
                    <a:pt x="2097775" y="45537"/>
                  </a:moveTo>
                  <a:lnTo>
                    <a:pt x="2053249" y="1011"/>
                  </a:lnTo>
                </a:path>
                <a:path w="3651250" h="5481955">
                  <a:moveTo>
                    <a:pt x="2138253" y="45537"/>
                  </a:moveTo>
                  <a:lnTo>
                    <a:pt x="2092715" y="1011"/>
                  </a:lnTo>
                </a:path>
                <a:path w="3651250" h="5481955">
                  <a:moveTo>
                    <a:pt x="2177719" y="46549"/>
                  </a:moveTo>
                  <a:lnTo>
                    <a:pt x="2133193" y="1011"/>
                  </a:lnTo>
                </a:path>
                <a:path w="3651250" h="5481955">
                  <a:moveTo>
                    <a:pt x="2218197" y="46549"/>
                  </a:moveTo>
                  <a:lnTo>
                    <a:pt x="2172659" y="1011"/>
                  </a:lnTo>
                </a:path>
                <a:path w="3651250" h="5481955">
                  <a:moveTo>
                    <a:pt x="2257663" y="46549"/>
                  </a:moveTo>
                  <a:lnTo>
                    <a:pt x="2213137" y="1011"/>
                  </a:lnTo>
                </a:path>
                <a:path w="3651250" h="5481955">
                  <a:moveTo>
                    <a:pt x="2298141" y="46549"/>
                  </a:moveTo>
                  <a:lnTo>
                    <a:pt x="2252603" y="1011"/>
                  </a:lnTo>
                </a:path>
                <a:path w="3651250" h="5481955">
                  <a:moveTo>
                    <a:pt x="2337607" y="46549"/>
                  </a:moveTo>
                  <a:lnTo>
                    <a:pt x="2293081" y="1011"/>
                  </a:lnTo>
                </a:path>
                <a:path w="3651250" h="5481955">
                  <a:moveTo>
                    <a:pt x="2378085" y="46549"/>
                  </a:moveTo>
                  <a:lnTo>
                    <a:pt x="2332547" y="1011"/>
                  </a:lnTo>
                </a:path>
                <a:path w="3651250" h="5481955">
                  <a:moveTo>
                    <a:pt x="2417551" y="46549"/>
                  </a:moveTo>
                  <a:lnTo>
                    <a:pt x="2373025" y="2023"/>
                  </a:lnTo>
                </a:path>
                <a:path w="3651250" h="5481955">
                  <a:moveTo>
                    <a:pt x="2458029" y="46549"/>
                  </a:moveTo>
                  <a:lnTo>
                    <a:pt x="2412492" y="2023"/>
                  </a:lnTo>
                </a:path>
                <a:path w="3651250" h="5481955">
                  <a:moveTo>
                    <a:pt x="2497495" y="47561"/>
                  </a:moveTo>
                  <a:lnTo>
                    <a:pt x="2452970" y="2023"/>
                  </a:lnTo>
                </a:path>
                <a:path w="3651250" h="5481955">
                  <a:moveTo>
                    <a:pt x="2537974" y="47561"/>
                  </a:moveTo>
                  <a:lnTo>
                    <a:pt x="2492436" y="2023"/>
                  </a:lnTo>
                </a:path>
                <a:path w="3651250" h="5481955">
                  <a:moveTo>
                    <a:pt x="2577440" y="47561"/>
                  </a:moveTo>
                  <a:lnTo>
                    <a:pt x="2532914" y="2023"/>
                  </a:lnTo>
                </a:path>
                <a:path w="3651250" h="5481955">
                  <a:moveTo>
                    <a:pt x="2586547" y="16191"/>
                  </a:moveTo>
                  <a:lnTo>
                    <a:pt x="2572380" y="2023"/>
                  </a:lnTo>
                </a:path>
                <a:path w="3651250" h="5481955">
                  <a:moveTo>
                    <a:pt x="2737328" y="47561"/>
                  </a:moveTo>
                  <a:lnTo>
                    <a:pt x="2720125" y="30358"/>
                  </a:lnTo>
                </a:path>
                <a:path w="3651250" h="5481955">
                  <a:moveTo>
                    <a:pt x="2777806" y="47561"/>
                  </a:moveTo>
                  <a:lnTo>
                    <a:pt x="2732268" y="3035"/>
                  </a:lnTo>
                </a:path>
                <a:path w="3651250" h="5481955">
                  <a:moveTo>
                    <a:pt x="2817272" y="47561"/>
                  </a:moveTo>
                  <a:lnTo>
                    <a:pt x="2771734" y="3035"/>
                  </a:lnTo>
                </a:path>
                <a:path w="3651250" h="5481955">
                  <a:moveTo>
                    <a:pt x="2857750" y="48573"/>
                  </a:moveTo>
                  <a:lnTo>
                    <a:pt x="2812212" y="3035"/>
                  </a:lnTo>
                </a:path>
                <a:path w="3651250" h="5481955">
                  <a:moveTo>
                    <a:pt x="2897216" y="48573"/>
                  </a:moveTo>
                  <a:lnTo>
                    <a:pt x="2851678" y="3035"/>
                  </a:lnTo>
                </a:path>
                <a:path w="3651250" h="5481955">
                  <a:moveTo>
                    <a:pt x="2937694" y="48573"/>
                  </a:moveTo>
                  <a:lnTo>
                    <a:pt x="2892157" y="3035"/>
                  </a:lnTo>
                </a:path>
                <a:path w="3651250" h="5481955">
                  <a:moveTo>
                    <a:pt x="2977160" y="48573"/>
                  </a:moveTo>
                  <a:lnTo>
                    <a:pt x="2931623" y="3035"/>
                  </a:lnTo>
                </a:path>
                <a:path w="3651250" h="5481955">
                  <a:moveTo>
                    <a:pt x="3017638" y="48573"/>
                  </a:moveTo>
                  <a:lnTo>
                    <a:pt x="2972101" y="3035"/>
                  </a:lnTo>
                </a:path>
                <a:path w="3651250" h="5481955">
                  <a:moveTo>
                    <a:pt x="3057105" y="48573"/>
                  </a:moveTo>
                  <a:lnTo>
                    <a:pt x="3011567" y="3035"/>
                  </a:lnTo>
                </a:path>
                <a:path w="3651250" h="5481955">
                  <a:moveTo>
                    <a:pt x="3097583" y="48573"/>
                  </a:moveTo>
                  <a:lnTo>
                    <a:pt x="3052045" y="4047"/>
                  </a:lnTo>
                </a:path>
                <a:path w="3651250" h="5481955">
                  <a:moveTo>
                    <a:pt x="3137049" y="48573"/>
                  </a:moveTo>
                  <a:lnTo>
                    <a:pt x="3091511" y="4047"/>
                  </a:lnTo>
                </a:path>
                <a:path w="3651250" h="5481955">
                  <a:moveTo>
                    <a:pt x="3176515" y="48573"/>
                  </a:moveTo>
                  <a:lnTo>
                    <a:pt x="3131989" y="4047"/>
                  </a:lnTo>
                </a:path>
                <a:path w="3651250" h="5481955">
                  <a:moveTo>
                    <a:pt x="3216993" y="49585"/>
                  </a:moveTo>
                  <a:lnTo>
                    <a:pt x="3171455" y="4047"/>
                  </a:lnTo>
                </a:path>
                <a:path w="3651250" h="5481955">
                  <a:moveTo>
                    <a:pt x="3256459" y="49585"/>
                  </a:moveTo>
                  <a:lnTo>
                    <a:pt x="3211933" y="4047"/>
                  </a:lnTo>
                </a:path>
                <a:path w="3651250" h="5481955">
                  <a:moveTo>
                    <a:pt x="3296937" y="49585"/>
                  </a:moveTo>
                  <a:lnTo>
                    <a:pt x="3251399" y="4047"/>
                  </a:lnTo>
                </a:path>
                <a:path w="3651250" h="5481955">
                  <a:moveTo>
                    <a:pt x="3336403" y="49585"/>
                  </a:moveTo>
                  <a:lnTo>
                    <a:pt x="3291877" y="4047"/>
                  </a:lnTo>
                </a:path>
                <a:path w="3651250" h="5481955">
                  <a:moveTo>
                    <a:pt x="3376881" y="49585"/>
                  </a:moveTo>
                  <a:lnTo>
                    <a:pt x="3331343" y="4047"/>
                  </a:lnTo>
                </a:path>
                <a:path w="3651250" h="5481955">
                  <a:moveTo>
                    <a:pt x="3403192" y="36430"/>
                  </a:moveTo>
                  <a:lnTo>
                    <a:pt x="3371821" y="4047"/>
                  </a:lnTo>
                </a:path>
                <a:path w="3651250" h="5481955">
                  <a:moveTo>
                    <a:pt x="3456825" y="49585"/>
                  </a:moveTo>
                  <a:lnTo>
                    <a:pt x="3448730" y="41490"/>
                  </a:lnTo>
                </a:path>
                <a:path w="3651250" h="5481955">
                  <a:moveTo>
                    <a:pt x="3496291" y="49585"/>
                  </a:moveTo>
                  <a:lnTo>
                    <a:pt x="3451766" y="5059"/>
                  </a:lnTo>
                </a:path>
                <a:path w="3651250" h="5481955">
                  <a:moveTo>
                    <a:pt x="3535758" y="49585"/>
                  </a:moveTo>
                  <a:lnTo>
                    <a:pt x="3491232" y="5059"/>
                  </a:lnTo>
                </a:path>
                <a:path w="3651250" h="5481955">
                  <a:moveTo>
                    <a:pt x="3576236" y="49585"/>
                  </a:moveTo>
                  <a:lnTo>
                    <a:pt x="3530698" y="5059"/>
                  </a:lnTo>
                </a:path>
                <a:path w="3651250" h="5481955">
                  <a:moveTo>
                    <a:pt x="3615702" y="49585"/>
                  </a:moveTo>
                  <a:lnTo>
                    <a:pt x="3571176" y="5059"/>
                  </a:lnTo>
                </a:path>
                <a:path w="3651250" h="5481955">
                  <a:moveTo>
                    <a:pt x="3651120" y="45537"/>
                  </a:moveTo>
                  <a:lnTo>
                    <a:pt x="3610642" y="5059"/>
                  </a:lnTo>
                </a:path>
                <a:path w="3651250" h="5481955">
                  <a:moveTo>
                    <a:pt x="3651120" y="5059"/>
                  </a:moveTo>
                  <a:lnTo>
                    <a:pt x="3650108" y="5059"/>
                  </a:lnTo>
                </a:path>
                <a:path w="3651250" h="5481955">
                  <a:moveTo>
                    <a:pt x="0" y="3284794"/>
                  </a:moveTo>
                  <a:lnTo>
                    <a:pt x="203402" y="3284794"/>
                  </a:lnTo>
                </a:path>
                <a:path w="3651250" h="5481955">
                  <a:moveTo>
                    <a:pt x="247928" y="3284794"/>
                  </a:moveTo>
                  <a:lnTo>
                    <a:pt x="407816" y="3284794"/>
                  </a:lnTo>
                </a:path>
                <a:path w="3651250" h="5481955">
                  <a:moveTo>
                    <a:pt x="0" y="3340451"/>
                  </a:moveTo>
                  <a:lnTo>
                    <a:pt x="203402" y="3340451"/>
                  </a:lnTo>
                </a:path>
                <a:path w="3651250" h="5481955">
                  <a:moveTo>
                    <a:pt x="247928" y="3340451"/>
                  </a:moveTo>
                  <a:lnTo>
                    <a:pt x="830812" y="3340451"/>
                  </a:lnTo>
                </a:path>
                <a:path w="3651250" h="5481955">
                  <a:moveTo>
                    <a:pt x="0" y="3397120"/>
                  </a:moveTo>
                  <a:lnTo>
                    <a:pt x="203402" y="3397120"/>
                  </a:lnTo>
                </a:path>
                <a:path w="3651250" h="5481955">
                  <a:moveTo>
                    <a:pt x="247928" y="3397120"/>
                  </a:moveTo>
                  <a:lnTo>
                    <a:pt x="1252795" y="3397120"/>
                  </a:lnTo>
                </a:path>
                <a:path w="3651250" h="5481955">
                  <a:moveTo>
                    <a:pt x="0" y="3453790"/>
                  </a:moveTo>
                  <a:lnTo>
                    <a:pt x="203402" y="3453790"/>
                  </a:lnTo>
                </a:path>
                <a:path w="3651250" h="5481955">
                  <a:moveTo>
                    <a:pt x="247928" y="3453790"/>
                  </a:moveTo>
                  <a:lnTo>
                    <a:pt x="1671743" y="3453790"/>
                  </a:lnTo>
                </a:path>
                <a:path w="3651250" h="5481955">
                  <a:moveTo>
                    <a:pt x="0" y="3509447"/>
                  </a:moveTo>
                  <a:lnTo>
                    <a:pt x="203402" y="3509447"/>
                  </a:lnTo>
                </a:path>
                <a:path w="3651250" h="5481955">
                  <a:moveTo>
                    <a:pt x="1847823" y="3509447"/>
                  </a:moveTo>
                  <a:lnTo>
                    <a:pt x="2494460" y="3509447"/>
                  </a:lnTo>
                </a:path>
                <a:path w="3651250" h="5481955">
                  <a:moveTo>
                    <a:pt x="247928" y="3509447"/>
                  </a:moveTo>
                  <a:lnTo>
                    <a:pt x="1803297" y="3509447"/>
                  </a:lnTo>
                </a:path>
                <a:path w="3651250" h="5481955">
                  <a:moveTo>
                    <a:pt x="0" y="3566116"/>
                  </a:moveTo>
                  <a:lnTo>
                    <a:pt x="203402" y="3566116"/>
                  </a:lnTo>
                </a:path>
                <a:path w="3651250" h="5481955">
                  <a:moveTo>
                    <a:pt x="3448730" y="3566116"/>
                  </a:moveTo>
                  <a:lnTo>
                    <a:pt x="3651120" y="3566116"/>
                  </a:lnTo>
                </a:path>
                <a:path w="3651250" h="5481955">
                  <a:moveTo>
                    <a:pt x="247928" y="3566116"/>
                  </a:moveTo>
                  <a:lnTo>
                    <a:pt x="1803297" y="3566116"/>
                  </a:lnTo>
                </a:path>
                <a:path w="3651250" h="5481955">
                  <a:moveTo>
                    <a:pt x="1847823" y="3566116"/>
                  </a:moveTo>
                  <a:lnTo>
                    <a:pt x="3403192" y="3566116"/>
                  </a:lnTo>
                </a:path>
                <a:path w="3651250" h="5481955">
                  <a:moveTo>
                    <a:pt x="0" y="3622785"/>
                  </a:moveTo>
                  <a:lnTo>
                    <a:pt x="203402" y="3622785"/>
                  </a:lnTo>
                </a:path>
                <a:path w="3651250" h="5481955">
                  <a:moveTo>
                    <a:pt x="3448730" y="3622785"/>
                  </a:moveTo>
                  <a:lnTo>
                    <a:pt x="3651120" y="3622785"/>
                  </a:lnTo>
                </a:path>
                <a:path w="3651250" h="5481955">
                  <a:moveTo>
                    <a:pt x="247928" y="3622785"/>
                  </a:moveTo>
                  <a:lnTo>
                    <a:pt x="1803297" y="3622785"/>
                  </a:lnTo>
                </a:path>
                <a:path w="3651250" h="5481955">
                  <a:moveTo>
                    <a:pt x="1847823" y="3622785"/>
                  </a:moveTo>
                  <a:lnTo>
                    <a:pt x="3403192" y="3622785"/>
                  </a:lnTo>
                </a:path>
                <a:path w="3651250" h="5481955">
                  <a:moveTo>
                    <a:pt x="0" y="3678443"/>
                  </a:moveTo>
                  <a:lnTo>
                    <a:pt x="203402" y="3678443"/>
                  </a:lnTo>
                </a:path>
                <a:path w="3651250" h="5481955">
                  <a:moveTo>
                    <a:pt x="3448730" y="3678443"/>
                  </a:moveTo>
                  <a:lnTo>
                    <a:pt x="3651120" y="3678443"/>
                  </a:lnTo>
                </a:path>
                <a:path w="3651250" h="5481955">
                  <a:moveTo>
                    <a:pt x="247928" y="3678443"/>
                  </a:moveTo>
                  <a:lnTo>
                    <a:pt x="1803297" y="3678443"/>
                  </a:lnTo>
                </a:path>
                <a:path w="3651250" h="5481955">
                  <a:moveTo>
                    <a:pt x="1847823" y="3678443"/>
                  </a:moveTo>
                  <a:lnTo>
                    <a:pt x="3403192" y="3678443"/>
                  </a:lnTo>
                </a:path>
                <a:path w="3651250" h="5481955">
                  <a:moveTo>
                    <a:pt x="0" y="3735112"/>
                  </a:moveTo>
                  <a:lnTo>
                    <a:pt x="203402" y="3735112"/>
                  </a:lnTo>
                </a:path>
                <a:path w="3651250" h="5481955">
                  <a:moveTo>
                    <a:pt x="3448730" y="3735112"/>
                  </a:moveTo>
                  <a:lnTo>
                    <a:pt x="3651120" y="3735112"/>
                  </a:lnTo>
                </a:path>
                <a:path w="3651250" h="5481955">
                  <a:moveTo>
                    <a:pt x="247928" y="3735112"/>
                  </a:moveTo>
                  <a:lnTo>
                    <a:pt x="1803297" y="3735112"/>
                  </a:lnTo>
                </a:path>
                <a:path w="3651250" h="5481955">
                  <a:moveTo>
                    <a:pt x="1847823" y="3735112"/>
                  </a:moveTo>
                  <a:lnTo>
                    <a:pt x="3403192" y="3735112"/>
                  </a:lnTo>
                </a:path>
                <a:path w="3651250" h="5481955">
                  <a:moveTo>
                    <a:pt x="0" y="3791781"/>
                  </a:moveTo>
                  <a:lnTo>
                    <a:pt x="203402" y="3791781"/>
                  </a:lnTo>
                </a:path>
                <a:path w="3651250" h="5481955">
                  <a:moveTo>
                    <a:pt x="3448730" y="3791781"/>
                  </a:moveTo>
                  <a:lnTo>
                    <a:pt x="3651120" y="3791781"/>
                  </a:lnTo>
                </a:path>
                <a:path w="3651250" h="5481955">
                  <a:moveTo>
                    <a:pt x="247928" y="3791781"/>
                  </a:moveTo>
                  <a:lnTo>
                    <a:pt x="1803297" y="3791781"/>
                  </a:lnTo>
                </a:path>
                <a:path w="3651250" h="5481955">
                  <a:moveTo>
                    <a:pt x="1847823" y="3791781"/>
                  </a:moveTo>
                  <a:lnTo>
                    <a:pt x="3403192" y="3791781"/>
                  </a:lnTo>
                </a:path>
                <a:path w="3651250" h="5481955">
                  <a:moveTo>
                    <a:pt x="0" y="3848451"/>
                  </a:moveTo>
                  <a:lnTo>
                    <a:pt x="203402" y="3848451"/>
                  </a:lnTo>
                </a:path>
                <a:path w="3651250" h="5481955">
                  <a:moveTo>
                    <a:pt x="3448730" y="3848451"/>
                  </a:moveTo>
                  <a:lnTo>
                    <a:pt x="3651120" y="3848451"/>
                  </a:lnTo>
                </a:path>
                <a:path w="3651250" h="5481955">
                  <a:moveTo>
                    <a:pt x="247928" y="3848451"/>
                  </a:moveTo>
                  <a:lnTo>
                    <a:pt x="1803297" y="3848451"/>
                  </a:lnTo>
                </a:path>
                <a:path w="3651250" h="5481955">
                  <a:moveTo>
                    <a:pt x="1847823" y="3848451"/>
                  </a:moveTo>
                  <a:lnTo>
                    <a:pt x="3403192" y="3848451"/>
                  </a:lnTo>
                </a:path>
                <a:path w="3651250" h="5481955">
                  <a:moveTo>
                    <a:pt x="0" y="3904108"/>
                  </a:moveTo>
                  <a:lnTo>
                    <a:pt x="203402" y="3904108"/>
                  </a:lnTo>
                </a:path>
                <a:path w="3651250" h="5481955">
                  <a:moveTo>
                    <a:pt x="3448730" y="3904108"/>
                  </a:moveTo>
                  <a:lnTo>
                    <a:pt x="3651120" y="3904108"/>
                  </a:lnTo>
                </a:path>
                <a:path w="3651250" h="5481955">
                  <a:moveTo>
                    <a:pt x="247928" y="3904108"/>
                  </a:moveTo>
                  <a:lnTo>
                    <a:pt x="1803297" y="3904108"/>
                  </a:lnTo>
                </a:path>
                <a:path w="3651250" h="5481955">
                  <a:moveTo>
                    <a:pt x="1847823" y="3904108"/>
                  </a:moveTo>
                  <a:lnTo>
                    <a:pt x="3403192" y="3904108"/>
                  </a:lnTo>
                </a:path>
                <a:path w="3651250" h="5481955">
                  <a:moveTo>
                    <a:pt x="0" y="3960777"/>
                  </a:moveTo>
                  <a:lnTo>
                    <a:pt x="203402" y="3960777"/>
                  </a:lnTo>
                </a:path>
                <a:path w="3651250" h="5481955">
                  <a:moveTo>
                    <a:pt x="3448730" y="3960777"/>
                  </a:moveTo>
                  <a:lnTo>
                    <a:pt x="3651120" y="3960777"/>
                  </a:lnTo>
                </a:path>
                <a:path w="3651250" h="5481955">
                  <a:moveTo>
                    <a:pt x="247928" y="3960777"/>
                  </a:moveTo>
                  <a:lnTo>
                    <a:pt x="1803297" y="3960777"/>
                  </a:lnTo>
                </a:path>
                <a:path w="3651250" h="5481955">
                  <a:moveTo>
                    <a:pt x="1847823" y="3960777"/>
                  </a:moveTo>
                  <a:lnTo>
                    <a:pt x="3403192" y="3960777"/>
                  </a:lnTo>
                </a:path>
                <a:path w="3651250" h="5481955">
                  <a:moveTo>
                    <a:pt x="0" y="4017446"/>
                  </a:moveTo>
                  <a:lnTo>
                    <a:pt x="203402" y="4017446"/>
                  </a:lnTo>
                </a:path>
                <a:path w="3651250" h="5481955">
                  <a:moveTo>
                    <a:pt x="3448730" y="4017446"/>
                  </a:moveTo>
                  <a:lnTo>
                    <a:pt x="3651120" y="4017446"/>
                  </a:lnTo>
                </a:path>
                <a:path w="3651250" h="5481955">
                  <a:moveTo>
                    <a:pt x="247928" y="4017446"/>
                  </a:moveTo>
                  <a:lnTo>
                    <a:pt x="1803297" y="4017446"/>
                  </a:lnTo>
                </a:path>
                <a:path w="3651250" h="5481955">
                  <a:moveTo>
                    <a:pt x="1847823" y="4017446"/>
                  </a:moveTo>
                  <a:lnTo>
                    <a:pt x="3403192" y="4017446"/>
                  </a:lnTo>
                </a:path>
                <a:path w="3651250" h="5481955">
                  <a:moveTo>
                    <a:pt x="0" y="4073104"/>
                  </a:moveTo>
                  <a:lnTo>
                    <a:pt x="203402" y="4073104"/>
                  </a:lnTo>
                </a:path>
                <a:path w="3651250" h="5481955">
                  <a:moveTo>
                    <a:pt x="3448730" y="4073104"/>
                  </a:moveTo>
                  <a:lnTo>
                    <a:pt x="3651120" y="4073104"/>
                  </a:lnTo>
                </a:path>
                <a:path w="3651250" h="5481955">
                  <a:moveTo>
                    <a:pt x="247928" y="4073104"/>
                  </a:moveTo>
                  <a:lnTo>
                    <a:pt x="1803297" y="4073104"/>
                  </a:lnTo>
                </a:path>
                <a:path w="3651250" h="5481955">
                  <a:moveTo>
                    <a:pt x="2764651" y="4073104"/>
                  </a:moveTo>
                  <a:lnTo>
                    <a:pt x="3403192" y="4073104"/>
                  </a:lnTo>
                </a:path>
                <a:path w="3651250" h="5481955">
                  <a:moveTo>
                    <a:pt x="1847823" y="4073104"/>
                  </a:moveTo>
                  <a:lnTo>
                    <a:pt x="2642205" y="4073104"/>
                  </a:lnTo>
                </a:path>
                <a:path w="3651250" h="5481955">
                  <a:moveTo>
                    <a:pt x="0" y="4129773"/>
                  </a:moveTo>
                  <a:lnTo>
                    <a:pt x="203402" y="4129773"/>
                  </a:lnTo>
                </a:path>
                <a:path w="3651250" h="5481955">
                  <a:moveTo>
                    <a:pt x="3448730" y="4129773"/>
                  </a:moveTo>
                  <a:lnTo>
                    <a:pt x="3651120" y="4129773"/>
                  </a:lnTo>
                </a:path>
                <a:path w="3651250" h="5481955">
                  <a:moveTo>
                    <a:pt x="247928" y="4129773"/>
                  </a:moveTo>
                  <a:lnTo>
                    <a:pt x="1803297" y="4129773"/>
                  </a:lnTo>
                </a:path>
                <a:path w="3651250" h="5481955">
                  <a:moveTo>
                    <a:pt x="2764651" y="4129773"/>
                  </a:moveTo>
                  <a:lnTo>
                    <a:pt x="3403192" y="4129773"/>
                  </a:lnTo>
                </a:path>
                <a:path w="3651250" h="5481955">
                  <a:moveTo>
                    <a:pt x="1847823" y="4129773"/>
                  </a:moveTo>
                  <a:lnTo>
                    <a:pt x="2642205" y="4129773"/>
                  </a:lnTo>
                </a:path>
                <a:path w="3651250" h="5481955">
                  <a:moveTo>
                    <a:pt x="0" y="4186442"/>
                  </a:moveTo>
                  <a:lnTo>
                    <a:pt x="203402" y="4186442"/>
                  </a:lnTo>
                </a:path>
                <a:path w="3651250" h="5481955">
                  <a:moveTo>
                    <a:pt x="3448730" y="4186442"/>
                  </a:moveTo>
                  <a:lnTo>
                    <a:pt x="3651120" y="4186442"/>
                  </a:lnTo>
                </a:path>
                <a:path w="3651250" h="5481955">
                  <a:moveTo>
                    <a:pt x="247928" y="4186442"/>
                  </a:moveTo>
                  <a:lnTo>
                    <a:pt x="1803297" y="4186442"/>
                  </a:lnTo>
                </a:path>
                <a:path w="3651250" h="5481955">
                  <a:moveTo>
                    <a:pt x="1847823" y="4186442"/>
                  </a:moveTo>
                  <a:lnTo>
                    <a:pt x="3403192" y="4186442"/>
                  </a:lnTo>
                </a:path>
                <a:path w="3651250" h="5481955">
                  <a:moveTo>
                    <a:pt x="0" y="4242100"/>
                  </a:moveTo>
                  <a:lnTo>
                    <a:pt x="203402" y="4242100"/>
                  </a:lnTo>
                </a:path>
                <a:path w="3651250" h="5481955">
                  <a:moveTo>
                    <a:pt x="3448730" y="4242100"/>
                  </a:moveTo>
                  <a:lnTo>
                    <a:pt x="3651120" y="4242100"/>
                  </a:lnTo>
                </a:path>
                <a:path w="3651250" h="5481955">
                  <a:moveTo>
                    <a:pt x="247928" y="4242100"/>
                  </a:moveTo>
                  <a:lnTo>
                    <a:pt x="1803297" y="4242100"/>
                  </a:lnTo>
                </a:path>
                <a:path w="3651250" h="5481955">
                  <a:moveTo>
                    <a:pt x="1847823" y="4242100"/>
                  </a:moveTo>
                  <a:lnTo>
                    <a:pt x="3403192" y="4242100"/>
                  </a:lnTo>
                </a:path>
                <a:path w="3651250" h="5481955">
                  <a:moveTo>
                    <a:pt x="0" y="4298769"/>
                  </a:moveTo>
                  <a:lnTo>
                    <a:pt x="203402" y="4298769"/>
                  </a:lnTo>
                </a:path>
                <a:path w="3651250" h="5481955">
                  <a:moveTo>
                    <a:pt x="3448730" y="4298769"/>
                  </a:moveTo>
                  <a:lnTo>
                    <a:pt x="3651120" y="4298769"/>
                  </a:lnTo>
                </a:path>
                <a:path w="3651250" h="5481955">
                  <a:moveTo>
                    <a:pt x="247928" y="4298769"/>
                  </a:moveTo>
                  <a:lnTo>
                    <a:pt x="958317" y="4298769"/>
                  </a:lnTo>
                </a:path>
                <a:path w="3651250" h="5481955">
                  <a:moveTo>
                    <a:pt x="1847823" y="4298769"/>
                  </a:moveTo>
                  <a:lnTo>
                    <a:pt x="3403192" y="4298769"/>
                  </a:lnTo>
                </a:path>
                <a:path w="3651250" h="5481955">
                  <a:moveTo>
                    <a:pt x="1021058" y="4298769"/>
                  </a:moveTo>
                  <a:lnTo>
                    <a:pt x="1803297" y="4298769"/>
                  </a:lnTo>
                </a:path>
                <a:path w="3651250" h="5481955">
                  <a:moveTo>
                    <a:pt x="0" y="4355438"/>
                  </a:moveTo>
                  <a:lnTo>
                    <a:pt x="203402" y="4355438"/>
                  </a:lnTo>
                </a:path>
                <a:path w="3651250" h="5481955">
                  <a:moveTo>
                    <a:pt x="3448730" y="4355438"/>
                  </a:moveTo>
                  <a:lnTo>
                    <a:pt x="3651120" y="4355438"/>
                  </a:lnTo>
                </a:path>
                <a:path w="3651250" h="5481955">
                  <a:moveTo>
                    <a:pt x="247928" y="4355438"/>
                  </a:moveTo>
                  <a:lnTo>
                    <a:pt x="921887" y="4355438"/>
                  </a:lnTo>
                </a:path>
                <a:path w="3651250" h="5481955">
                  <a:moveTo>
                    <a:pt x="1847823" y="4355438"/>
                  </a:moveTo>
                  <a:lnTo>
                    <a:pt x="3403192" y="4355438"/>
                  </a:lnTo>
                </a:path>
                <a:path w="3651250" h="5481955">
                  <a:moveTo>
                    <a:pt x="1057489" y="4355438"/>
                  </a:moveTo>
                  <a:lnTo>
                    <a:pt x="1803297" y="4355438"/>
                  </a:lnTo>
                </a:path>
                <a:path w="3651250" h="5481955">
                  <a:moveTo>
                    <a:pt x="0" y="4411096"/>
                  </a:moveTo>
                  <a:lnTo>
                    <a:pt x="203402" y="4411096"/>
                  </a:lnTo>
                </a:path>
                <a:path w="3651250" h="5481955">
                  <a:moveTo>
                    <a:pt x="3448730" y="4411096"/>
                  </a:moveTo>
                  <a:lnTo>
                    <a:pt x="3651120" y="4411096"/>
                  </a:lnTo>
                </a:path>
                <a:path w="3651250" h="5481955">
                  <a:moveTo>
                    <a:pt x="247928" y="4411096"/>
                  </a:moveTo>
                  <a:lnTo>
                    <a:pt x="947186" y="4411096"/>
                  </a:lnTo>
                </a:path>
                <a:path w="3651250" h="5481955">
                  <a:moveTo>
                    <a:pt x="1847823" y="4411096"/>
                  </a:moveTo>
                  <a:lnTo>
                    <a:pt x="3403192" y="4411096"/>
                  </a:lnTo>
                </a:path>
                <a:path w="3651250" h="5481955">
                  <a:moveTo>
                    <a:pt x="1032190" y="4411096"/>
                  </a:moveTo>
                  <a:lnTo>
                    <a:pt x="1803297" y="4411096"/>
                  </a:lnTo>
                </a:path>
                <a:path w="3651250" h="5481955">
                  <a:moveTo>
                    <a:pt x="0" y="4467765"/>
                  </a:moveTo>
                  <a:lnTo>
                    <a:pt x="203402" y="4467765"/>
                  </a:lnTo>
                </a:path>
                <a:path w="3651250" h="5481955">
                  <a:moveTo>
                    <a:pt x="3634929" y="4467765"/>
                  </a:moveTo>
                  <a:lnTo>
                    <a:pt x="3651120" y="4467765"/>
                  </a:lnTo>
                </a:path>
                <a:path w="3651250" h="5481955">
                  <a:moveTo>
                    <a:pt x="247928" y="4467765"/>
                  </a:moveTo>
                  <a:lnTo>
                    <a:pt x="1803297" y="4467765"/>
                  </a:lnTo>
                </a:path>
                <a:path w="3651250" h="5481955">
                  <a:moveTo>
                    <a:pt x="3448730" y="4467765"/>
                  </a:moveTo>
                  <a:lnTo>
                    <a:pt x="3453790" y="4467765"/>
                  </a:lnTo>
                </a:path>
                <a:path w="3651250" h="5481955">
                  <a:moveTo>
                    <a:pt x="1847823" y="4467765"/>
                  </a:moveTo>
                  <a:lnTo>
                    <a:pt x="3271638" y="4467765"/>
                  </a:lnTo>
                </a:path>
                <a:path w="3651250" h="5481955">
                  <a:moveTo>
                    <a:pt x="3394084" y="4467765"/>
                  </a:moveTo>
                  <a:lnTo>
                    <a:pt x="3403192" y="4467765"/>
                  </a:lnTo>
                </a:path>
                <a:path w="3651250" h="5481955">
                  <a:moveTo>
                    <a:pt x="0" y="4524434"/>
                  </a:moveTo>
                  <a:lnTo>
                    <a:pt x="203402" y="4524434"/>
                  </a:lnTo>
                </a:path>
                <a:path w="3651250" h="5481955">
                  <a:moveTo>
                    <a:pt x="247928" y="4524434"/>
                  </a:moveTo>
                  <a:lnTo>
                    <a:pt x="1803297" y="4524434"/>
                  </a:lnTo>
                </a:path>
                <a:path w="3651250" h="5481955">
                  <a:moveTo>
                    <a:pt x="1847823" y="4524434"/>
                  </a:moveTo>
                  <a:lnTo>
                    <a:pt x="3271638" y="4524434"/>
                  </a:lnTo>
                </a:path>
                <a:path w="3651250" h="5481955">
                  <a:moveTo>
                    <a:pt x="0" y="4580091"/>
                  </a:moveTo>
                  <a:lnTo>
                    <a:pt x="203402" y="4580091"/>
                  </a:lnTo>
                </a:path>
                <a:path w="3651250" h="5481955">
                  <a:moveTo>
                    <a:pt x="1847823" y="4580091"/>
                  </a:moveTo>
                  <a:lnTo>
                    <a:pt x="3244316" y="4580091"/>
                  </a:lnTo>
                </a:path>
                <a:path w="3651250" h="5481955">
                  <a:moveTo>
                    <a:pt x="247928" y="4580091"/>
                  </a:moveTo>
                  <a:lnTo>
                    <a:pt x="1803297" y="4580091"/>
                  </a:lnTo>
                </a:path>
                <a:path w="3651250" h="5481955">
                  <a:moveTo>
                    <a:pt x="0" y="4636761"/>
                  </a:moveTo>
                  <a:lnTo>
                    <a:pt x="203402" y="4636761"/>
                  </a:lnTo>
                </a:path>
                <a:path w="3651250" h="5481955">
                  <a:moveTo>
                    <a:pt x="1847823" y="4636761"/>
                  </a:moveTo>
                  <a:lnTo>
                    <a:pt x="3113774" y="4636761"/>
                  </a:lnTo>
                </a:path>
                <a:path w="3651250" h="5481955">
                  <a:moveTo>
                    <a:pt x="247928" y="4636761"/>
                  </a:moveTo>
                  <a:lnTo>
                    <a:pt x="1803297" y="4636761"/>
                  </a:lnTo>
                </a:path>
                <a:path w="3651250" h="5481955">
                  <a:moveTo>
                    <a:pt x="0" y="4693430"/>
                  </a:moveTo>
                  <a:lnTo>
                    <a:pt x="203402" y="4693430"/>
                  </a:lnTo>
                </a:path>
                <a:path w="3651250" h="5481955">
                  <a:moveTo>
                    <a:pt x="1847823" y="4693430"/>
                  </a:moveTo>
                  <a:lnTo>
                    <a:pt x="2983232" y="4693430"/>
                  </a:lnTo>
                </a:path>
                <a:path w="3651250" h="5481955">
                  <a:moveTo>
                    <a:pt x="247928" y="4693430"/>
                  </a:moveTo>
                  <a:lnTo>
                    <a:pt x="1803297" y="4693430"/>
                  </a:lnTo>
                </a:path>
                <a:path w="3651250" h="5481955">
                  <a:moveTo>
                    <a:pt x="0" y="4749087"/>
                  </a:moveTo>
                  <a:lnTo>
                    <a:pt x="203402" y="4749087"/>
                  </a:lnTo>
                </a:path>
                <a:path w="3651250" h="5481955">
                  <a:moveTo>
                    <a:pt x="1847823" y="4749087"/>
                  </a:moveTo>
                  <a:lnTo>
                    <a:pt x="2852690" y="4749087"/>
                  </a:lnTo>
                </a:path>
                <a:path w="3651250" h="5481955">
                  <a:moveTo>
                    <a:pt x="247928" y="4749087"/>
                  </a:moveTo>
                  <a:lnTo>
                    <a:pt x="1803297" y="4749087"/>
                  </a:lnTo>
                </a:path>
                <a:path w="3651250" h="5481955">
                  <a:moveTo>
                    <a:pt x="0" y="4805757"/>
                  </a:moveTo>
                  <a:lnTo>
                    <a:pt x="203402" y="4805757"/>
                  </a:lnTo>
                </a:path>
                <a:path w="3651250" h="5481955">
                  <a:moveTo>
                    <a:pt x="1847823" y="4805757"/>
                  </a:moveTo>
                  <a:lnTo>
                    <a:pt x="2722149" y="4805757"/>
                  </a:lnTo>
                </a:path>
                <a:path w="3651250" h="5481955">
                  <a:moveTo>
                    <a:pt x="247928" y="4805757"/>
                  </a:moveTo>
                  <a:lnTo>
                    <a:pt x="1803297" y="4805757"/>
                  </a:lnTo>
                </a:path>
                <a:path w="3651250" h="5481955">
                  <a:moveTo>
                    <a:pt x="0" y="4862426"/>
                  </a:moveTo>
                  <a:lnTo>
                    <a:pt x="203402" y="4862426"/>
                  </a:lnTo>
                </a:path>
                <a:path w="3651250" h="5481955">
                  <a:moveTo>
                    <a:pt x="1847823" y="4862426"/>
                  </a:moveTo>
                  <a:lnTo>
                    <a:pt x="2591607" y="4862426"/>
                  </a:lnTo>
                </a:path>
                <a:path w="3651250" h="5481955">
                  <a:moveTo>
                    <a:pt x="247928" y="4862426"/>
                  </a:moveTo>
                  <a:lnTo>
                    <a:pt x="1803297" y="4862426"/>
                  </a:lnTo>
                </a:path>
                <a:path w="3651250" h="5481955">
                  <a:moveTo>
                    <a:pt x="0" y="4918083"/>
                  </a:moveTo>
                  <a:lnTo>
                    <a:pt x="203402" y="4918083"/>
                  </a:lnTo>
                </a:path>
                <a:path w="3651250" h="5481955">
                  <a:moveTo>
                    <a:pt x="1847823" y="4918083"/>
                  </a:moveTo>
                  <a:lnTo>
                    <a:pt x="2462077" y="4918083"/>
                  </a:lnTo>
                </a:path>
                <a:path w="3651250" h="5481955">
                  <a:moveTo>
                    <a:pt x="247928" y="4918083"/>
                  </a:moveTo>
                  <a:lnTo>
                    <a:pt x="1803297" y="4918083"/>
                  </a:lnTo>
                </a:path>
                <a:path w="3651250" h="5481955">
                  <a:moveTo>
                    <a:pt x="0" y="4974752"/>
                  </a:moveTo>
                  <a:lnTo>
                    <a:pt x="203402" y="4974752"/>
                  </a:lnTo>
                </a:path>
                <a:path w="3651250" h="5481955">
                  <a:moveTo>
                    <a:pt x="1847823" y="4974752"/>
                  </a:moveTo>
                  <a:lnTo>
                    <a:pt x="2331535" y="4974752"/>
                  </a:lnTo>
                </a:path>
                <a:path w="3651250" h="5481955">
                  <a:moveTo>
                    <a:pt x="247928" y="4974752"/>
                  </a:moveTo>
                  <a:lnTo>
                    <a:pt x="1803297" y="4974752"/>
                  </a:lnTo>
                </a:path>
                <a:path w="3651250" h="5481955">
                  <a:moveTo>
                    <a:pt x="0" y="5031422"/>
                  </a:moveTo>
                  <a:lnTo>
                    <a:pt x="70836" y="5031422"/>
                  </a:lnTo>
                </a:path>
                <a:path w="3651250" h="5481955">
                  <a:moveTo>
                    <a:pt x="1847823" y="5031422"/>
                  </a:moveTo>
                  <a:lnTo>
                    <a:pt x="2200994" y="5031422"/>
                  </a:lnTo>
                </a:path>
                <a:path w="3651250" h="5481955">
                  <a:moveTo>
                    <a:pt x="194294" y="5031422"/>
                  </a:moveTo>
                  <a:lnTo>
                    <a:pt x="203402" y="5031422"/>
                  </a:lnTo>
                </a:path>
                <a:path w="3651250" h="5481955">
                  <a:moveTo>
                    <a:pt x="434127" y="5031422"/>
                  </a:moveTo>
                  <a:lnTo>
                    <a:pt x="1803297" y="5031422"/>
                  </a:lnTo>
                </a:path>
                <a:path w="3651250" h="5481955">
                  <a:moveTo>
                    <a:pt x="247928" y="5031422"/>
                  </a:moveTo>
                  <a:lnTo>
                    <a:pt x="253999" y="5031422"/>
                  </a:lnTo>
                </a:path>
                <a:path w="3651250" h="5481955">
                  <a:moveTo>
                    <a:pt x="287394" y="5087079"/>
                  </a:moveTo>
                  <a:lnTo>
                    <a:pt x="1803297" y="5087079"/>
                  </a:lnTo>
                </a:path>
                <a:path w="3651250" h="5481955">
                  <a:moveTo>
                    <a:pt x="1847823" y="5087079"/>
                  </a:moveTo>
                  <a:lnTo>
                    <a:pt x="2070452" y="5087079"/>
                  </a:lnTo>
                </a:path>
                <a:path w="3651250" h="5481955">
                  <a:moveTo>
                    <a:pt x="392637" y="5143748"/>
                  </a:moveTo>
                  <a:lnTo>
                    <a:pt x="1671743" y="5143748"/>
                  </a:lnTo>
                </a:path>
                <a:path w="3651250" h="5481955">
                  <a:moveTo>
                    <a:pt x="1794189" y="5143748"/>
                  </a:moveTo>
                  <a:lnTo>
                    <a:pt x="1803297" y="5143748"/>
                  </a:lnTo>
                </a:path>
                <a:path w="3651250" h="5481955">
                  <a:moveTo>
                    <a:pt x="1847823" y="5143748"/>
                  </a:moveTo>
                  <a:lnTo>
                    <a:pt x="1853894" y="5143748"/>
                  </a:lnTo>
                </a:path>
                <a:path w="3651250" h="5481955">
                  <a:moveTo>
                    <a:pt x="496868" y="5200418"/>
                  </a:moveTo>
                  <a:lnTo>
                    <a:pt x="1759783" y="5200418"/>
                  </a:lnTo>
                </a:path>
                <a:path w="3651250" h="5481955">
                  <a:moveTo>
                    <a:pt x="601099" y="5256075"/>
                  </a:moveTo>
                  <a:lnTo>
                    <a:pt x="1615074" y="5256075"/>
                  </a:lnTo>
                </a:path>
                <a:path w="3651250" h="5481955">
                  <a:moveTo>
                    <a:pt x="705330" y="5312744"/>
                  </a:moveTo>
                  <a:lnTo>
                    <a:pt x="1469353" y="5312744"/>
                  </a:lnTo>
                </a:path>
                <a:path w="3651250" h="5481955">
                  <a:moveTo>
                    <a:pt x="810573" y="5369413"/>
                  </a:moveTo>
                  <a:lnTo>
                    <a:pt x="1324644" y="5369413"/>
                  </a:lnTo>
                </a:path>
                <a:path w="3651250" h="5481955">
                  <a:moveTo>
                    <a:pt x="914804" y="5425071"/>
                  </a:moveTo>
                  <a:lnTo>
                    <a:pt x="1179935" y="5425071"/>
                  </a:lnTo>
                </a:path>
                <a:path w="3651250" h="5481955">
                  <a:moveTo>
                    <a:pt x="1019035" y="5481740"/>
                  </a:moveTo>
                  <a:lnTo>
                    <a:pt x="1034214" y="5481740"/>
                  </a:lnTo>
                </a:path>
                <a:path w="3651250" h="5481955">
                  <a:moveTo>
                    <a:pt x="0" y="5138689"/>
                  </a:moveTo>
                  <a:lnTo>
                    <a:pt x="30358" y="51093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4760490" y="65623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4780223" y="65395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4709889" y="667162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1003" y="20751"/>
                  </a:moveTo>
                  <a:lnTo>
                    <a:pt x="863" y="20396"/>
                  </a:lnTo>
                  <a:lnTo>
                    <a:pt x="508" y="20243"/>
                  </a:lnTo>
                  <a:lnTo>
                    <a:pt x="139" y="20396"/>
                  </a:lnTo>
                  <a:lnTo>
                    <a:pt x="0" y="20751"/>
                  </a:lnTo>
                  <a:lnTo>
                    <a:pt x="139" y="21107"/>
                  </a:lnTo>
                  <a:lnTo>
                    <a:pt x="508" y="21259"/>
                  </a:lnTo>
                  <a:lnTo>
                    <a:pt x="863" y="21107"/>
                  </a:lnTo>
                  <a:lnTo>
                    <a:pt x="1003" y="20751"/>
                  </a:lnTo>
                  <a:close/>
                </a:path>
                <a:path w="21590" h="21590">
                  <a:moveTo>
                    <a:pt x="21247" y="508"/>
                  </a:moveTo>
                  <a:lnTo>
                    <a:pt x="21094" y="152"/>
                  </a:lnTo>
                  <a:lnTo>
                    <a:pt x="20739" y="0"/>
                  </a:lnTo>
                  <a:lnTo>
                    <a:pt x="20383" y="152"/>
                  </a:lnTo>
                  <a:lnTo>
                    <a:pt x="20231" y="508"/>
                  </a:lnTo>
                  <a:lnTo>
                    <a:pt x="20383" y="863"/>
                  </a:lnTo>
                  <a:lnTo>
                    <a:pt x="20739" y="1016"/>
                  </a:lnTo>
                  <a:lnTo>
                    <a:pt x="21094" y="863"/>
                  </a:lnTo>
                  <a:lnTo>
                    <a:pt x="21247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4720518" y="6552722"/>
              <a:ext cx="129539" cy="209550"/>
            </a:xfrm>
            <a:custGeom>
              <a:avLst/>
              <a:gdLst/>
              <a:ahLst/>
              <a:cxnLst/>
              <a:rect l="l" t="t" r="r" b="b"/>
              <a:pathLst>
                <a:path w="129540" h="209550">
                  <a:moveTo>
                    <a:pt x="30358" y="99171"/>
                  </a:moveTo>
                  <a:lnTo>
                    <a:pt x="129529" y="0"/>
                  </a:lnTo>
                </a:path>
                <a:path w="129540" h="209550">
                  <a:moveTo>
                    <a:pt x="0" y="209473"/>
                  </a:moveTo>
                  <a:lnTo>
                    <a:pt x="100183" y="109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4839422" y="66422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4710399" y="6568913"/>
              <a:ext cx="203835" cy="282575"/>
            </a:xfrm>
            <a:custGeom>
              <a:avLst/>
              <a:gdLst/>
              <a:ahLst/>
              <a:cxnLst/>
              <a:rect l="l" t="t" r="r" b="b"/>
              <a:pathLst>
                <a:path w="203834" h="282575">
                  <a:moveTo>
                    <a:pt x="149768" y="53633"/>
                  </a:moveTo>
                  <a:lnTo>
                    <a:pt x="203402" y="0"/>
                  </a:lnTo>
                </a:path>
                <a:path w="203834" h="282575">
                  <a:moveTo>
                    <a:pt x="0" y="282334"/>
                  </a:moveTo>
                  <a:lnTo>
                    <a:pt x="79944" y="2034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4810075" y="67515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4710399" y="6561829"/>
              <a:ext cx="289560" cy="369570"/>
            </a:xfrm>
            <a:custGeom>
              <a:avLst/>
              <a:gdLst/>
              <a:ahLst/>
              <a:cxnLst/>
              <a:rect l="l" t="t" r="r" b="b"/>
              <a:pathLst>
                <a:path w="289559" h="369570">
                  <a:moveTo>
                    <a:pt x="119410" y="170007"/>
                  </a:moveTo>
                  <a:lnTo>
                    <a:pt x="203402" y="87027"/>
                  </a:lnTo>
                </a:path>
                <a:path w="289559" h="369570">
                  <a:moveTo>
                    <a:pt x="259059" y="30358"/>
                  </a:moveTo>
                  <a:lnTo>
                    <a:pt x="289418" y="0"/>
                  </a:lnTo>
                </a:path>
                <a:path w="289559" h="369570">
                  <a:moveTo>
                    <a:pt x="0" y="369362"/>
                  </a:moveTo>
                  <a:lnTo>
                    <a:pt x="50597" y="3197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4779717" y="68608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4710399" y="6602307"/>
              <a:ext cx="328930" cy="408940"/>
            </a:xfrm>
            <a:custGeom>
              <a:avLst/>
              <a:gdLst/>
              <a:ahLst/>
              <a:cxnLst/>
              <a:rect l="l" t="t" r="r" b="b"/>
              <a:pathLst>
                <a:path w="328930" h="408940">
                  <a:moveTo>
                    <a:pt x="90063" y="238820"/>
                  </a:moveTo>
                  <a:lnTo>
                    <a:pt x="189234" y="139649"/>
                  </a:lnTo>
                </a:path>
                <a:path w="328930" h="408940">
                  <a:moveTo>
                    <a:pt x="247928" y="80956"/>
                  </a:moveTo>
                  <a:lnTo>
                    <a:pt x="328884" y="0"/>
                  </a:lnTo>
                </a:path>
                <a:path w="328930" h="408940">
                  <a:moveTo>
                    <a:pt x="0" y="408828"/>
                  </a:moveTo>
                  <a:lnTo>
                    <a:pt x="20239" y="3885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4750370" y="69701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4770104" y="685124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0" y="100183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4890020" y="6831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4909753" y="6712610"/>
              <a:ext cx="100330" cy="99695"/>
            </a:xfrm>
            <a:custGeom>
              <a:avLst/>
              <a:gdLst/>
              <a:ahLst/>
              <a:cxnLst/>
              <a:rect l="l" t="t" r="r" b="b"/>
              <a:pathLst>
                <a:path w="100330" h="99695">
                  <a:moveTo>
                    <a:pt x="0" y="99171"/>
                  </a:moveTo>
                  <a:lnTo>
                    <a:pt x="4047" y="95123"/>
                  </a:lnTo>
                </a:path>
                <a:path w="100330" h="99695">
                  <a:moveTo>
                    <a:pt x="48573" y="50597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5028657" y="66918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5049402" y="6618498"/>
              <a:ext cx="55244" cy="53975"/>
            </a:xfrm>
            <a:custGeom>
              <a:avLst/>
              <a:gdLst/>
              <a:ahLst/>
              <a:cxnLst/>
              <a:rect l="l" t="t" r="r" b="b"/>
              <a:pathLst>
                <a:path w="55244" h="53975">
                  <a:moveTo>
                    <a:pt x="0" y="53633"/>
                  </a:moveTo>
                  <a:lnTo>
                    <a:pt x="546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4720012" y="70804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4740757" y="6961550"/>
              <a:ext cx="99695" cy="99695"/>
            </a:xfrm>
            <a:custGeom>
              <a:avLst/>
              <a:gdLst/>
              <a:ahLst/>
              <a:cxnLst/>
              <a:rect l="l" t="t" r="r" b="b"/>
              <a:pathLst>
                <a:path w="99694" h="99695">
                  <a:moveTo>
                    <a:pt x="0" y="99171"/>
                  </a:moveTo>
                  <a:lnTo>
                    <a:pt x="991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4859661" y="69408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4880406" y="6821901"/>
              <a:ext cx="99695" cy="99695"/>
            </a:xfrm>
            <a:custGeom>
              <a:avLst/>
              <a:gdLst/>
              <a:ahLst/>
              <a:cxnLst/>
              <a:rect l="l" t="t" r="r" b="b"/>
              <a:pathLst>
                <a:path w="99694" h="99695">
                  <a:moveTo>
                    <a:pt x="0" y="99171"/>
                  </a:moveTo>
                  <a:lnTo>
                    <a:pt x="33394" y="65776"/>
                  </a:lnTo>
                </a:path>
                <a:path w="99694" h="99695">
                  <a:moveTo>
                    <a:pt x="77920" y="21250"/>
                  </a:moveTo>
                  <a:lnTo>
                    <a:pt x="991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4999310" y="68011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5019044" y="6682251"/>
              <a:ext cx="100330" cy="99695"/>
            </a:xfrm>
            <a:custGeom>
              <a:avLst/>
              <a:gdLst/>
              <a:ahLst/>
              <a:cxnLst/>
              <a:rect l="l" t="t" r="r" b="b"/>
              <a:pathLst>
                <a:path w="100330" h="99695">
                  <a:moveTo>
                    <a:pt x="0" y="99171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5138960" y="66615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4710399" y="7070840"/>
              <a:ext cx="100330" cy="99695"/>
            </a:xfrm>
            <a:custGeom>
              <a:avLst/>
              <a:gdLst/>
              <a:ahLst/>
              <a:cxnLst/>
              <a:rect l="l" t="t" r="r" b="b"/>
              <a:pathLst>
                <a:path w="100330" h="99695">
                  <a:moveTo>
                    <a:pt x="0" y="99171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4829303" y="70500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4850048" y="6967622"/>
              <a:ext cx="64135" cy="62865"/>
            </a:xfrm>
            <a:custGeom>
              <a:avLst/>
              <a:gdLst/>
              <a:ahLst/>
              <a:cxnLst/>
              <a:rect l="l" t="t" r="r" b="b"/>
              <a:pathLst>
                <a:path w="64134" h="62865">
                  <a:moveTo>
                    <a:pt x="0" y="62740"/>
                  </a:moveTo>
                  <a:lnTo>
                    <a:pt x="637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4968952" y="691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4989697" y="6791542"/>
              <a:ext cx="99695" cy="100330"/>
            </a:xfrm>
            <a:custGeom>
              <a:avLst/>
              <a:gdLst/>
              <a:ahLst/>
              <a:cxnLst/>
              <a:rect l="l" t="t" r="r" b="b"/>
              <a:pathLst>
                <a:path w="99694" h="100329">
                  <a:moveTo>
                    <a:pt x="0" y="100183"/>
                  </a:moveTo>
                  <a:lnTo>
                    <a:pt x="991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5108601" y="67718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4710399" y="6674156"/>
              <a:ext cx="497205" cy="575945"/>
            </a:xfrm>
            <a:custGeom>
              <a:avLst/>
              <a:gdLst/>
              <a:ahLst/>
              <a:cxnLst/>
              <a:rect l="l" t="t" r="r" b="b"/>
              <a:pathLst>
                <a:path w="497205" h="575945">
                  <a:moveTo>
                    <a:pt x="418947" y="77920"/>
                  </a:moveTo>
                  <a:lnTo>
                    <a:pt x="496868" y="0"/>
                  </a:lnTo>
                </a:path>
                <a:path w="497205" h="575945">
                  <a:moveTo>
                    <a:pt x="0" y="575800"/>
                  </a:moveTo>
                  <a:lnTo>
                    <a:pt x="69824" y="5059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4799956" y="71593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4820701" y="6901845"/>
              <a:ext cx="239395" cy="239395"/>
            </a:xfrm>
            <a:custGeom>
              <a:avLst/>
              <a:gdLst/>
              <a:ahLst/>
              <a:cxnLst/>
              <a:rect l="l" t="t" r="r" b="b"/>
              <a:pathLst>
                <a:path w="239394" h="239395">
                  <a:moveTo>
                    <a:pt x="0" y="238820"/>
                  </a:moveTo>
                  <a:lnTo>
                    <a:pt x="93099" y="145720"/>
                  </a:lnTo>
                </a:path>
                <a:path w="239394" h="239395">
                  <a:moveTo>
                    <a:pt x="138637" y="99171"/>
                  </a:moveTo>
                  <a:lnTo>
                    <a:pt x="238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5079255" y="68811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5098988" y="6762195"/>
              <a:ext cx="100330" cy="99695"/>
            </a:xfrm>
            <a:custGeom>
              <a:avLst/>
              <a:gdLst/>
              <a:ahLst/>
              <a:cxnLst/>
              <a:rect l="l" t="t" r="r" b="b"/>
              <a:pathLst>
                <a:path w="100330" h="99695">
                  <a:moveTo>
                    <a:pt x="0" y="99171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5217892" y="6741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4860167" y="6701479"/>
              <a:ext cx="398780" cy="478790"/>
            </a:xfrm>
            <a:custGeom>
              <a:avLst/>
              <a:gdLst/>
              <a:ahLst/>
              <a:cxnLst/>
              <a:rect l="l" t="t" r="r" b="b"/>
              <a:pathLst>
                <a:path w="398780" h="478790">
                  <a:moveTo>
                    <a:pt x="378469" y="20239"/>
                  </a:moveTo>
                  <a:lnTo>
                    <a:pt x="398708" y="0"/>
                  </a:lnTo>
                </a:path>
                <a:path w="398780" h="478790">
                  <a:moveTo>
                    <a:pt x="0" y="478652"/>
                  </a:moveTo>
                  <a:lnTo>
                    <a:pt x="30358" y="4493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4909241" y="6850747"/>
              <a:ext cx="280670" cy="280670"/>
            </a:xfrm>
            <a:custGeom>
              <a:avLst/>
              <a:gdLst/>
              <a:ahLst/>
              <a:cxnLst/>
              <a:rect l="l" t="t" r="r" b="b"/>
              <a:pathLst>
                <a:path w="280669" h="280670">
                  <a:moveTo>
                    <a:pt x="1016" y="279806"/>
                  </a:moveTo>
                  <a:lnTo>
                    <a:pt x="863" y="279450"/>
                  </a:lnTo>
                  <a:lnTo>
                    <a:pt x="508" y="279298"/>
                  </a:lnTo>
                  <a:lnTo>
                    <a:pt x="152" y="279450"/>
                  </a:lnTo>
                  <a:lnTo>
                    <a:pt x="0" y="279806"/>
                  </a:lnTo>
                  <a:lnTo>
                    <a:pt x="152" y="280162"/>
                  </a:lnTo>
                  <a:lnTo>
                    <a:pt x="508" y="280314"/>
                  </a:lnTo>
                  <a:lnTo>
                    <a:pt x="863" y="280162"/>
                  </a:lnTo>
                  <a:lnTo>
                    <a:pt x="1016" y="279806"/>
                  </a:lnTo>
                  <a:close/>
                </a:path>
                <a:path w="280669" h="280670">
                  <a:moveTo>
                    <a:pt x="280314" y="508"/>
                  </a:moveTo>
                  <a:lnTo>
                    <a:pt x="280162" y="152"/>
                  </a:lnTo>
                  <a:lnTo>
                    <a:pt x="279806" y="0"/>
                  </a:lnTo>
                  <a:lnTo>
                    <a:pt x="279450" y="152"/>
                  </a:lnTo>
                  <a:lnTo>
                    <a:pt x="279298" y="508"/>
                  </a:lnTo>
                  <a:lnTo>
                    <a:pt x="279450" y="863"/>
                  </a:lnTo>
                  <a:lnTo>
                    <a:pt x="279806" y="1016"/>
                  </a:lnTo>
                  <a:lnTo>
                    <a:pt x="280162" y="863"/>
                  </a:lnTo>
                  <a:lnTo>
                    <a:pt x="280314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4958327" y="6731837"/>
              <a:ext cx="350520" cy="350520"/>
            </a:xfrm>
            <a:custGeom>
              <a:avLst/>
              <a:gdLst/>
              <a:ahLst/>
              <a:cxnLst/>
              <a:rect l="l" t="t" r="r" b="b"/>
              <a:pathLst>
                <a:path w="350519" h="350520">
                  <a:moveTo>
                    <a:pt x="249951" y="100183"/>
                  </a:moveTo>
                  <a:lnTo>
                    <a:pt x="350135" y="0"/>
                  </a:lnTo>
                </a:path>
                <a:path w="350519" h="350520">
                  <a:moveTo>
                    <a:pt x="0" y="350135"/>
                  </a:moveTo>
                  <a:lnTo>
                    <a:pt x="70836" y="2792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5048896" y="69903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4904693" y="6923096"/>
              <a:ext cx="212725" cy="292735"/>
            </a:xfrm>
            <a:custGeom>
              <a:avLst/>
              <a:gdLst/>
              <a:ahLst/>
              <a:cxnLst/>
              <a:rect l="l" t="t" r="r" b="b"/>
              <a:pathLst>
                <a:path w="212725" h="292734">
                  <a:moveTo>
                    <a:pt x="164948" y="47561"/>
                  </a:moveTo>
                  <a:lnTo>
                    <a:pt x="212509" y="0"/>
                  </a:lnTo>
                </a:path>
                <a:path w="212725" h="292734">
                  <a:moveTo>
                    <a:pt x="0" y="292453"/>
                  </a:moveTo>
                  <a:lnTo>
                    <a:pt x="9107" y="283346"/>
                  </a:lnTo>
                </a:path>
                <a:path w="212725" h="292734">
                  <a:moveTo>
                    <a:pt x="53633" y="238820"/>
                  </a:moveTo>
                  <a:lnTo>
                    <a:pt x="95123" y="1973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5018537" y="70996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5039283" y="6841128"/>
              <a:ext cx="239395" cy="240029"/>
            </a:xfrm>
            <a:custGeom>
              <a:avLst/>
              <a:gdLst/>
              <a:ahLst/>
              <a:cxnLst/>
              <a:rect l="l" t="t" r="r" b="b"/>
              <a:pathLst>
                <a:path w="239394" h="240029">
                  <a:moveTo>
                    <a:pt x="0" y="239832"/>
                  </a:moveTo>
                  <a:lnTo>
                    <a:pt x="100183" y="139649"/>
                  </a:lnTo>
                </a:path>
                <a:path w="239394" h="240029">
                  <a:moveTo>
                    <a:pt x="199354" y="40478"/>
                  </a:moveTo>
                  <a:lnTo>
                    <a:pt x="238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5297836" y="68213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4958327" y="6757136"/>
              <a:ext cx="403860" cy="483870"/>
            </a:xfrm>
            <a:custGeom>
              <a:avLst/>
              <a:gdLst/>
              <a:ahLst/>
              <a:cxnLst/>
              <a:rect l="l" t="t" r="r" b="b"/>
              <a:pathLst>
                <a:path w="403859" h="483870">
                  <a:moveTo>
                    <a:pt x="360254" y="44525"/>
                  </a:moveTo>
                  <a:lnTo>
                    <a:pt x="403768" y="0"/>
                  </a:lnTo>
                </a:path>
                <a:path w="403859" h="483870">
                  <a:moveTo>
                    <a:pt x="0" y="483712"/>
                  </a:moveTo>
                  <a:lnTo>
                    <a:pt x="6071" y="478652"/>
                  </a:lnTo>
                </a:path>
                <a:path w="403859" h="483870">
                  <a:moveTo>
                    <a:pt x="60717" y="422995"/>
                  </a:moveTo>
                  <a:lnTo>
                    <a:pt x="150780" y="3329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5128840" y="70703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5148574" y="6951430"/>
              <a:ext cx="100330" cy="99695"/>
            </a:xfrm>
            <a:custGeom>
              <a:avLst/>
              <a:gdLst/>
              <a:ahLst/>
              <a:cxnLst/>
              <a:rect l="l" t="t" r="r" b="b"/>
              <a:pathLst>
                <a:path w="100330" h="99695">
                  <a:moveTo>
                    <a:pt x="0" y="99171"/>
                  </a:moveTo>
                  <a:lnTo>
                    <a:pt x="70836" y="29346"/>
                  </a:lnTo>
                </a:path>
                <a:path w="100330" h="99695">
                  <a:moveTo>
                    <a:pt x="95123" y="5059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5268489" y="69306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5288223" y="6811781"/>
              <a:ext cx="100330" cy="99695"/>
            </a:xfrm>
            <a:custGeom>
              <a:avLst/>
              <a:gdLst/>
              <a:ahLst/>
              <a:cxnLst/>
              <a:rect l="l" t="t" r="r" b="b"/>
              <a:pathLst>
                <a:path w="100330" h="99695">
                  <a:moveTo>
                    <a:pt x="0" y="99171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5098471" y="6791044"/>
              <a:ext cx="309880" cy="389890"/>
            </a:xfrm>
            <a:custGeom>
              <a:avLst/>
              <a:gdLst/>
              <a:ahLst/>
              <a:cxnLst/>
              <a:rect l="l" t="t" r="r" b="b"/>
              <a:pathLst>
                <a:path w="309880" h="389890">
                  <a:moveTo>
                    <a:pt x="1016" y="389089"/>
                  </a:moveTo>
                  <a:lnTo>
                    <a:pt x="863" y="388734"/>
                  </a:lnTo>
                  <a:lnTo>
                    <a:pt x="508" y="388581"/>
                  </a:lnTo>
                  <a:lnTo>
                    <a:pt x="152" y="388734"/>
                  </a:lnTo>
                  <a:lnTo>
                    <a:pt x="0" y="389089"/>
                  </a:lnTo>
                  <a:lnTo>
                    <a:pt x="152" y="389445"/>
                  </a:lnTo>
                  <a:lnTo>
                    <a:pt x="508" y="389597"/>
                  </a:lnTo>
                  <a:lnTo>
                    <a:pt x="863" y="389445"/>
                  </a:lnTo>
                  <a:lnTo>
                    <a:pt x="1016" y="389089"/>
                  </a:lnTo>
                  <a:close/>
                </a:path>
                <a:path w="309880" h="389890">
                  <a:moveTo>
                    <a:pt x="309664" y="508"/>
                  </a:moveTo>
                  <a:lnTo>
                    <a:pt x="309511" y="152"/>
                  </a:lnTo>
                  <a:lnTo>
                    <a:pt x="309156" y="0"/>
                  </a:lnTo>
                  <a:lnTo>
                    <a:pt x="308800" y="152"/>
                  </a:lnTo>
                  <a:lnTo>
                    <a:pt x="308648" y="508"/>
                  </a:lnTo>
                  <a:lnTo>
                    <a:pt x="308800" y="863"/>
                  </a:lnTo>
                  <a:lnTo>
                    <a:pt x="309156" y="1016"/>
                  </a:lnTo>
                  <a:lnTo>
                    <a:pt x="309511" y="863"/>
                  </a:lnTo>
                  <a:lnTo>
                    <a:pt x="309664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5119227" y="7060721"/>
              <a:ext cx="99695" cy="99695"/>
            </a:xfrm>
            <a:custGeom>
              <a:avLst/>
              <a:gdLst/>
              <a:ahLst/>
              <a:cxnLst/>
              <a:rect l="l" t="t" r="r" b="b"/>
              <a:pathLst>
                <a:path w="99694" h="99695">
                  <a:moveTo>
                    <a:pt x="0" y="99171"/>
                  </a:moveTo>
                  <a:lnTo>
                    <a:pt x="991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5238131" y="70399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5258876" y="6921072"/>
              <a:ext cx="99695" cy="100330"/>
            </a:xfrm>
            <a:custGeom>
              <a:avLst/>
              <a:gdLst/>
              <a:ahLst/>
              <a:cxnLst/>
              <a:rect l="l" t="t" r="r" b="b"/>
              <a:pathLst>
                <a:path w="99694" h="100329">
                  <a:moveTo>
                    <a:pt x="0" y="100183"/>
                  </a:moveTo>
                  <a:lnTo>
                    <a:pt x="991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5377780" y="690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5187028" y="6813805"/>
              <a:ext cx="279400" cy="358775"/>
            </a:xfrm>
            <a:custGeom>
              <a:avLst/>
              <a:gdLst/>
              <a:ahLst/>
              <a:cxnLst/>
              <a:rect l="l" t="t" r="r" b="b"/>
              <a:pathLst>
                <a:path w="279400" h="358775">
                  <a:moveTo>
                    <a:pt x="210485" y="67800"/>
                  </a:moveTo>
                  <a:lnTo>
                    <a:pt x="279298" y="0"/>
                  </a:lnTo>
                </a:path>
                <a:path w="279400" h="358775">
                  <a:moveTo>
                    <a:pt x="0" y="358230"/>
                  </a:moveTo>
                  <a:lnTo>
                    <a:pt x="2023" y="356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5207772" y="71502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5228518" y="7030363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0" y="100183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5347422" y="70106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5368167" y="6891725"/>
              <a:ext cx="99695" cy="99695"/>
            </a:xfrm>
            <a:custGeom>
              <a:avLst/>
              <a:gdLst/>
              <a:ahLst/>
              <a:cxnLst/>
              <a:rect l="l" t="t" r="r" b="b"/>
              <a:pathLst>
                <a:path w="99694" h="99695">
                  <a:moveTo>
                    <a:pt x="0" y="99171"/>
                  </a:moveTo>
                  <a:lnTo>
                    <a:pt x="991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5487071" y="68709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5507816" y="684112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5318075" y="7119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5337809" y="7001016"/>
              <a:ext cx="100330" cy="99695"/>
            </a:xfrm>
            <a:custGeom>
              <a:avLst/>
              <a:gdLst/>
              <a:ahLst/>
              <a:cxnLst/>
              <a:rect l="l" t="t" r="r" b="b"/>
              <a:pathLst>
                <a:path w="100330" h="99695">
                  <a:moveTo>
                    <a:pt x="0" y="99171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5457724" y="69802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5448111" y="6869462"/>
              <a:ext cx="121920" cy="201930"/>
            </a:xfrm>
            <a:custGeom>
              <a:avLst/>
              <a:gdLst/>
              <a:ahLst/>
              <a:cxnLst/>
              <a:rect l="l" t="t" r="r" b="b"/>
              <a:pathLst>
                <a:path w="121919" h="201929">
                  <a:moveTo>
                    <a:pt x="29346" y="92087"/>
                  </a:moveTo>
                  <a:lnTo>
                    <a:pt x="121434" y="0"/>
                  </a:lnTo>
                </a:path>
                <a:path w="121919" h="201929">
                  <a:moveTo>
                    <a:pt x="0" y="201378"/>
                  </a:moveTo>
                  <a:lnTo>
                    <a:pt x="99171" y="101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5567015" y="69509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5577641" y="6896785"/>
              <a:ext cx="147320" cy="123825"/>
            </a:xfrm>
            <a:custGeom>
              <a:avLst/>
              <a:gdLst/>
              <a:ahLst/>
              <a:cxnLst/>
              <a:rect l="l" t="t" r="r" b="b"/>
              <a:pathLst>
                <a:path w="147319" h="123825">
                  <a:moveTo>
                    <a:pt x="9107" y="34406"/>
                  </a:moveTo>
                  <a:lnTo>
                    <a:pt x="43513" y="0"/>
                  </a:lnTo>
                </a:path>
                <a:path w="147319" h="123825">
                  <a:moveTo>
                    <a:pt x="0" y="123458"/>
                  </a:moveTo>
                  <a:lnTo>
                    <a:pt x="78932" y="44525"/>
                  </a:lnTo>
                </a:path>
                <a:path w="147319" h="123825">
                  <a:moveTo>
                    <a:pt x="130541" y="72860"/>
                  </a:moveTo>
                  <a:lnTo>
                    <a:pt x="146732" y="556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59" name="object 5259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7344508" y="5505352"/>
              <a:ext cx="138637" cy="138637"/>
            </a:xfrm>
            <a:prstGeom prst="rect">
              <a:avLst/>
            </a:prstGeom>
          </p:spPr>
        </p:pic>
        <p:sp>
          <p:nvSpPr>
            <p:cNvPr id="5260" name="object 5260"/>
            <p:cNvSpPr/>
            <p:nvPr/>
          </p:nvSpPr>
          <p:spPr>
            <a:xfrm>
              <a:off x="14710399" y="1275395"/>
              <a:ext cx="4170679" cy="0"/>
            </a:xfrm>
            <a:custGeom>
              <a:avLst/>
              <a:gdLst/>
              <a:ahLst/>
              <a:cxnLst/>
              <a:rect l="l" t="t" r="r" b="b"/>
              <a:pathLst>
                <a:path w="4170680">
                  <a:moveTo>
                    <a:pt x="4170251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61" name="object 5261"/>
          <p:cNvSpPr txBox="1"/>
          <p:nvPr/>
        </p:nvSpPr>
        <p:spPr>
          <a:xfrm>
            <a:off x="15564941" y="2422130"/>
            <a:ext cx="112395" cy="10033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450" spc="-25" dirty="0">
                <a:latin typeface="Tahoma"/>
                <a:cs typeface="Tahoma"/>
              </a:rPr>
              <a:t>WL</a:t>
            </a:r>
            <a:endParaRPr sz="450">
              <a:latin typeface="Tahoma"/>
              <a:cs typeface="Tahoma"/>
            </a:endParaRPr>
          </a:p>
        </p:txBody>
      </p:sp>
      <p:sp>
        <p:nvSpPr>
          <p:cNvPr id="5262" name="object 5262"/>
          <p:cNvSpPr txBox="1"/>
          <p:nvPr/>
        </p:nvSpPr>
        <p:spPr>
          <a:xfrm>
            <a:off x="15138319" y="852970"/>
            <a:ext cx="2755265" cy="254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850" b="1" i="1" dirty="0">
                <a:latin typeface="Arial Narrow"/>
                <a:cs typeface="Arial Narrow"/>
              </a:rPr>
              <a:t>Посадкапальнаінженерно-геологічнийрозрізполінії</a:t>
            </a:r>
            <a:r>
              <a:rPr sz="850" b="1" i="1" spc="210" dirty="0">
                <a:latin typeface="Arial Narrow"/>
                <a:cs typeface="Arial Narrow"/>
              </a:rPr>
              <a:t> </a:t>
            </a:r>
            <a:r>
              <a:rPr sz="850" b="1" i="1" spc="-10" dirty="0">
                <a:latin typeface="Arial Narrow"/>
                <a:cs typeface="Arial Narrow"/>
              </a:rPr>
              <a:t>1-</a:t>
            </a:r>
            <a:r>
              <a:rPr sz="850" b="1" i="1" spc="-50" dirty="0">
                <a:latin typeface="Arial Narrow"/>
                <a:cs typeface="Arial Narrow"/>
              </a:rPr>
              <a:t>1</a:t>
            </a:r>
            <a:endParaRPr sz="850">
              <a:latin typeface="Arial Narrow"/>
              <a:cs typeface="Arial Narrow"/>
            </a:endParaRPr>
          </a:p>
          <a:p>
            <a:pPr marR="9525" algn="ctr">
              <a:lnSpc>
                <a:spcPct val="100000"/>
              </a:lnSpc>
              <a:spcBef>
                <a:spcPts val="45"/>
              </a:spcBef>
            </a:pPr>
            <a:r>
              <a:rPr sz="600" i="1" dirty="0">
                <a:latin typeface="Arial Narrow"/>
                <a:cs typeface="Arial Narrow"/>
              </a:rPr>
              <a:t>Масштаби:</a:t>
            </a:r>
            <a:r>
              <a:rPr sz="600" i="1" spc="5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горизонтальний</a:t>
            </a:r>
            <a:r>
              <a:rPr sz="600" i="1" spc="6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1:1000;</a:t>
            </a:r>
            <a:r>
              <a:rPr sz="600" i="1" spc="7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вертикальний</a:t>
            </a:r>
            <a:r>
              <a:rPr sz="600" i="1" spc="50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1:100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263" name="object 5263"/>
          <p:cNvSpPr txBox="1"/>
          <p:nvPr/>
        </p:nvSpPr>
        <p:spPr>
          <a:xfrm>
            <a:off x="18646333" y="1082796"/>
            <a:ext cx="42227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10" dirty="0">
                <a:latin typeface="Arial Narrow"/>
                <a:cs typeface="Arial Narrow"/>
              </a:rPr>
              <a:t>0.000=176.30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264" name="object 5264"/>
          <p:cNvGrpSpPr/>
          <p:nvPr/>
        </p:nvGrpSpPr>
        <p:grpSpPr>
          <a:xfrm>
            <a:off x="14706589" y="1183744"/>
            <a:ext cx="4178300" cy="3444240"/>
            <a:chOff x="14706589" y="1183744"/>
            <a:chExt cx="4178300" cy="3444240"/>
          </a:xfrm>
        </p:grpSpPr>
        <p:sp>
          <p:nvSpPr>
            <p:cNvPr id="5265" name="object 5265"/>
            <p:cNvSpPr/>
            <p:nvPr/>
          </p:nvSpPr>
          <p:spPr>
            <a:xfrm>
              <a:off x="14710399" y="1951379"/>
              <a:ext cx="4170679" cy="2672715"/>
            </a:xfrm>
            <a:custGeom>
              <a:avLst/>
              <a:gdLst/>
              <a:ahLst/>
              <a:cxnLst/>
              <a:rect l="l" t="t" r="r" b="b"/>
              <a:pathLst>
                <a:path w="4170680" h="2672715">
                  <a:moveTo>
                    <a:pt x="4170251" y="56669"/>
                  </a:moveTo>
                  <a:lnTo>
                    <a:pt x="0" y="56669"/>
                  </a:lnTo>
                </a:path>
                <a:path w="4170680" h="2672715">
                  <a:moveTo>
                    <a:pt x="4170251" y="0"/>
                  </a:moveTo>
                  <a:lnTo>
                    <a:pt x="0" y="0"/>
                  </a:lnTo>
                </a:path>
                <a:path w="4170680" h="2672715">
                  <a:moveTo>
                    <a:pt x="4170251" y="2672563"/>
                  </a:moveTo>
                  <a:lnTo>
                    <a:pt x="0" y="267256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8588196" y="1185332"/>
              <a:ext cx="292735" cy="3439160"/>
            </a:xfrm>
            <a:custGeom>
              <a:avLst/>
              <a:gdLst/>
              <a:ahLst/>
              <a:cxnLst/>
              <a:rect l="l" t="t" r="r" b="b"/>
              <a:pathLst>
                <a:path w="292734" h="3439160">
                  <a:moveTo>
                    <a:pt x="292453" y="90063"/>
                  </a:moveTo>
                  <a:lnTo>
                    <a:pt x="0" y="90063"/>
                  </a:lnTo>
                  <a:lnTo>
                    <a:pt x="67800" y="90063"/>
                  </a:lnTo>
                  <a:lnTo>
                    <a:pt x="103219" y="54645"/>
                  </a:lnTo>
                  <a:lnTo>
                    <a:pt x="67800" y="90063"/>
                  </a:lnTo>
                  <a:lnTo>
                    <a:pt x="31370" y="54645"/>
                  </a:lnTo>
                  <a:lnTo>
                    <a:pt x="67800" y="90063"/>
                  </a:lnTo>
                  <a:lnTo>
                    <a:pt x="67800" y="0"/>
                  </a:lnTo>
                  <a:lnTo>
                    <a:pt x="292453" y="0"/>
                  </a:lnTo>
                </a:path>
                <a:path w="292734" h="3439160">
                  <a:moveTo>
                    <a:pt x="292453" y="3438610"/>
                  </a:moveTo>
                  <a:lnTo>
                    <a:pt x="0" y="3438610"/>
                  </a:lnTo>
                  <a:lnTo>
                    <a:pt x="67800" y="3438610"/>
                  </a:lnTo>
                  <a:lnTo>
                    <a:pt x="103219" y="3402180"/>
                  </a:lnTo>
                  <a:lnTo>
                    <a:pt x="67800" y="3438610"/>
                  </a:lnTo>
                  <a:lnTo>
                    <a:pt x="31370" y="3402180"/>
                  </a:lnTo>
                  <a:lnTo>
                    <a:pt x="67800" y="3438610"/>
                  </a:lnTo>
                  <a:lnTo>
                    <a:pt x="67800" y="3348547"/>
                  </a:lnTo>
                  <a:lnTo>
                    <a:pt x="292453" y="33485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67" name="object 5267"/>
          <p:cNvSpPr txBox="1"/>
          <p:nvPr/>
        </p:nvSpPr>
        <p:spPr>
          <a:xfrm>
            <a:off x="18648357" y="4430331"/>
            <a:ext cx="551815" cy="19812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665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-</a:t>
            </a:r>
            <a:r>
              <a:rPr sz="600" i="1" spc="-10" dirty="0">
                <a:latin typeface="Arial Narrow"/>
                <a:cs typeface="Arial Narrow"/>
              </a:rPr>
              <a:t>12.900</a:t>
            </a:r>
            <a:endParaRPr sz="600">
              <a:latin typeface="Arial Narrow"/>
              <a:cs typeface="Arial Narrow"/>
            </a:endParaRPr>
          </a:p>
          <a:p>
            <a:pPr marL="40640">
              <a:lnSpc>
                <a:spcPts val="665"/>
              </a:lnSpc>
            </a:pPr>
            <a:r>
              <a:rPr sz="600" i="1" dirty="0">
                <a:latin typeface="Arial Narrow"/>
                <a:cs typeface="Arial Narrow"/>
              </a:rPr>
              <a:t>вістря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палі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10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spc="-50" dirty="0">
                <a:latin typeface="Arial Narrow"/>
                <a:cs typeface="Arial Narrow"/>
              </a:rPr>
              <a:t>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268" name="object 5268"/>
          <p:cNvSpPr/>
          <p:nvPr/>
        </p:nvSpPr>
        <p:spPr>
          <a:xfrm>
            <a:off x="18588197" y="1861315"/>
            <a:ext cx="292735" cy="90170"/>
          </a:xfrm>
          <a:custGeom>
            <a:avLst/>
            <a:gdLst/>
            <a:ahLst/>
            <a:cxnLst/>
            <a:rect l="l" t="t" r="r" b="b"/>
            <a:pathLst>
              <a:path w="292734" h="90169">
                <a:moveTo>
                  <a:pt x="292453" y="90063"/>
                </a:moveTo>
                <a:lnTo>
                  <a:pt x="0" y="90063"/>
                </a:lnTo>
                <a:lnTo>
                  <a:pt x="67800" y="90063"/>
                </a:lnTo>
                <a:lnTo>
                  <a:pt x="103219" y="54645"/>
                </a:lnTo>
                <a:lnTo>
                  <a:pt x="67800" y="90063"/>
                </a:lnTo>
                <a:lnTo>
                  <a:pt x="31370" y="54645"/>
                </a:lnTo>
                <a:lnTo>
                  <a:pt x="67800" y="90063"/>
                </a:lnTo>
                <a:lnTo>
                  <a:pt x="67800" y="0"/>
                </a:lnTo>
                <a:lnTo>
                  <a:pt x="2924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9" name="object 5269"/>
          <p:cNvSpPr txBox="1"/>
          <p:nvPr/>
        </p:nvSpPr>
        <p:spPr>
          <a:xfrm>
            <a:off x="18648357" y="1758779"/>
            <a:ext cx="640715" cy="28384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635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-</a:t>
            </a:r>
            <a:r>
              <a:rPr sz="600" i="1" spc="-10" dirty="0">
                <a:latin typeface="Arial Narrow"/>
                <a:cs typeface="Arial Narrow"/>
              </a:rPr>
              <a:t>2.900</a:t>
            </a:r>
            <a:endParaRPr sz="600">
              <a:latin typeface="Arial Narrow"/>
              <a:cs typeface="Arial Narrow"/>
            </a:endParaRPr>
          </a:p>
          <a:p>
            <a:pPr marL="40005">
              <a:lnSpc>
                <a:spcPts val="635"/>
              </a:lnSpc>
            </a:pPr>
            <a:r>
              <a:rPr sz="600" i="1" dirty="0">
                <a:latin typeface="Arial Narrow"/>
                <a:cs typeface="Arial Narrow"/>
              </a:rPr>
              <a:t>оголовок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палі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після</a:t>
            </a:r>
            <a:endParaRPr sz="600">
              <a:latin typeface="Arial Narrow"/>
              <a:cs typeface="Arial Narrow"/>
            </a:endParaRPr>
          </a:p>
          <a:p>
            <a:pPr marL="40640">
              <a:lnSpc>
                <a:spcPct val="100000"/>
              </a:lnSpc>
              <a:spcBef>
                <a:spcPts val="20"/>
              </a:spcBef>
            </a:pPr>
            <a:r>
              <a:rPr sz="600" i="1" spc="-10" dirty="0">
                <a:latin typeface="Arial Narrow"/>
                <a:cs typeface="Arial Narrow"/>
              </a:rPr>
              <a:t>влаштування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270" name="object 5270"/>
          <p:cNvSpPr/>
          <p:nvPr/>
        </p:nvSpPr>
        <p:spPr>
          <a:xfrm>
            <a:off x="18588197" y="2008048"/>
            <a:ext cx="292735" cy="90170"/>
          </a:xfrm>
          <a:custGeom>
            <a:avLst/>
            <a:gdLst/>
            <a:ahLst/>
            <a:cxnLst/>
            <a:rect l="l" t="t" r="r" b="b"/>
            <a:pathLst>
              <a:path w="292734" h="90169">
                <a:moveTo>
                  <a:pt x="292453" y="0"/>
                </a:moveTo>
                <a:lnTo>
                  <a:pt x="0" y="0"/>
                </a:lnTo>
                <a:lnTo>
                  <a:pt x="67800" y="0"/>
                </a:lnTo>
                <a:lnTo>
                  <a:pt x="103219" y="36430"/>
                </a:lnTo>
                <a:lnTo>
                  <a:pt x="67800" y="0"/>
                </a:lnTo>
                <a:lnTo>
                  <a:pt x="31370" y="36430"/>
                </a:lnTo>
                <a:lnTo>
                  <a:pt x="67800" y="0"/>
                </a:lnTo>
                <a:lnTo>
                  <a:pt x="67800" y="90063"/>
                </a:lnTo>
                <a:lnTo>
                  <a:pt x="292453" y="900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1" name="object 5271"/>
          <p:cNvSpPr txBox="1"/>
          <p:nvPr/>
        </p:nvSpPr>
        <p:spPr>
          <a:xfrm>
            <a:off x="18640262" y="1995576"/>
            <a:ext cx="613410" cy="28194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20320">
              <a:lnSpc>
                <a:spcPts val="625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-</a:t>
            </a:r>
            <a:r>
              <a:rPr sz="600" i="1" spc="-10" dirty="0">
                <a:latin typeface="Arial Narrow"/>
                <a:cs typeface="Arial Narrow"/>
              </a:rPr>
              <a:t>3.150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ts val="625"/>
              </a:lnSpc>
            </a:pPr>
            <a:r>
              <a:rPr sz="600" i="1" dirty="0">
                <a:latin typeface="Arial Narrow"/>
                <a:cs typeface="Arial Narrow"/>
              </a:rPr>
              <a:t>оголовок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палі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після</a:t>
            </a:r>
            <a:endParaRPr sz="600">
              <a:latin typeface="Arial Narrow"/>
              <a:cs typeface="Arial Narrow"/>
            </a:endParaRPr>
          </a:p>
          <a:p>
            <a:pPr marL="15240">
              <a:lnSpc>
                <a:spcPct val="100000"/>
              </a:lnSpc>
              <a:spcBef>
                <a:spcPts val="20"/>
              </a:spcBef>
            </a:pPr>
            <a:r>
              <a:rPr sz="600" i="1" spc="-10" dirty="0">
                <a:latin typeface="Arial Narrow"/>
                <a:cs typeface="Arial Narrow"/>
              </a:rPr>
              <a:t>розбивки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272" name="object 5272"/>
          <p:cNvGrpSpPr/>
          <p:nvPr/>
        </p:nvGrpSpPr>
        <p:grpSpPr>
          <a:xfrm>
            <a:off x="15417992" y="1947569"/>
            <a:ext cx="509270" cy="2736215"/>
            <a:chOff x="15417992" y="1947569"/>
            <a:chExt cx="509270" cy="2736215"/>
          </a:xfrm>
        </p:grpSpPr>
        <p:sp>
          <p:nvSpPr>
            <p:cNvPr id="5273" name="object 5273"/>
            <p:cNvSpPr/>
            <p:nvPr/>
          </p:nvSpPr>
          <p:spPr>
            <a:xfrm>
              <a:off x="15421802" y="1951379"/>
              <a:ext cx="80010" cy="2728595"/>
            </a:xfrm>
            <a:custGeom>
              <a:avLst/>
              <a:gdLst/>
              <a:ahLst/>
              <a:cxnLst/>
              <a:rect l="l" t="t" r="r" b="b"/>
              <a:pathLst>
                <a:path w="80009" h="2728595">
                  <a:moveTo>
                    <a:pt x="79944" y="2672563"/>
                  </a:moveTo>
                  <a:lnTo>
                    <a:pt x="39466" y="2728220"/>
                  </a:lnTo>
                  <a:lnTo>
                    <a:pt x="0" y="2672563"/>
                  </a:lnTo>
                  <a:lnTo>
                    <a:pt x="0" y="0"/>
                  </a:lnTo>
                  <a:lnTo>
                    <a:pt x="78932" y="0"/>
                  </a:lnTo>
                  <a:lnTo>
                    <a:pt x="79944" y="267256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5562462" y="3351920"/>
              <a:ext cx="364490" cy="115570"/>
            </a:xfrm>
            <a:custGeom>
              <a:avLst/>
              <a:gdLst/>
              <a:ahLst/>
              <a:cxnLst/>
              <a:rect l="l" t="t" r="r" b="b"/>
              <a:pathLst>
                <a:path w="364490" h="115570">
                  <a:moveTo>
                    <a:pt x="364302" y="0"/>
                  </a:moveTo>
                  <a:lnTo>
                    <a:pt x="0" y="0"/>
                  </a:lnTo>
                  <a:lnTo>
                    <a:pt x="0" y="115362"/>
                  </a:lnTo>
                  <a:lnTo>
                    <a:pt x="364302" y="0"/>
                  </a:lnTo>
                  <a:close/>
                </a:path>
                <a:path w="364490" h="115570">
                  <a:moveTo>
                    <a:pt x="364302" y="0"/>
                  </a:moveTo>
                  <a:lnTo>
                    <a:pt x="0" y="115362"/>
                  </a:lnTo>
                  <a:lnTo>
                    <a:pt x="364302" y="115362"/>
                  </a:lnTo>
                  <a:lnTo>
                    <a:pt x="3643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5562463" y="3351919"/>
              <a:ext cx="364490" cy="115570"/>
            </a:xfrm>
            <a:custGeom>
              <a:avLst/>
              <a:gdLst/>
              <a:ahLst/>
              <a:cxnLst/>
              <a:rect l="l" t="t" r="r" b="b"/>
              <a:pathLst>
                <a:path w="364490" h="115570">
                  <a:moveTo>
                    <a:pt x="0" y="0"/>
                  </a:moveTo>
                  <a:lnTo>
                    <a:pt x="0" y="115362"/>
                  </a:lnTo>
                  <a:lnTo>
                    <a:pt x="364302" y="0"/>
                  </a:lnTo>
                  <a:lnTo>
                    <a:pt x="0" y="0"/>
                  </a:lnTo>
                  <a:close/>
                </a:path>
                <a:path w="364490" h="115570">
                  <a:moveTo>
                    <a:pt x="0" y="115362"/>
                  </a:moveTo>
                  <a:lnTo>
                    <a:pt x="364302" y="0"/>
                  </a:lnTo>
                  <a:lnTo>
                    <a:pt x="364302" y="115362"/>
                  </a:lnTo>
                  <a:lnTo>
                    <a:pt x="0" y="115362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76" name="object 5276"/>
          <p:cNvSpPr txBox="1"/>
          <p:nvPr/>
        </p:nvSpPr>
        <p:spPr>
          <a:xfrm>
            <a:off x="15572024" y="3346531"/>
            <a:ext cx="33845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С100.30-</a:t>
            </a:r>
            <a:r>
              <a:rPr sz="600" i="1" spc="-50" dirty="0">
                <a:latin typeface="Arial Narrow"/>
                <a:cs typeface="Arial Narrow"/>
              </a:rPr>
              <a:t>С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277" name="object 5277"/>
          <p:cNvGrpSpPr/>
          <p:nvPr/>
        </p:nvGrpSpPr>
        <p:grpSpPr>
          <a:xfrm>
            <a:off x="15497697" y="3300310"/>
            <a:ext cx="401320" cy="148590"/>
            <a:chOff x="15497697" y="3300310"/>
            <a:chExt cx="401320" cy="148590"/>
          </a:xfrm>
        </p:grpSpPr>
        <p:sp>
          <p:nvSpPr>
            <p:cNvPr id="5278" name="object 5278"/>
            <p:cNvSpPr/>
            <p:nvPr/>
          </p:nvSpPr>
          <p:spPr>
            <a:xfrm>
              <a:off x="15497697" y="3300310"/>
              <a:ext cx="40005" cy="66040"/>
            </a:xfrm>
            <a:custGeom>
              <a:avLst/>
              <a:gdLst/>
              <a:ahLst/>
              <a:cxnLst/>
              <a:rect l="l" t="t" r="r" b="b"/>
              <a:pathLst>
                <a:path w="40005" h="66039">
                  <a:moveTo>
                    <a:pt x="0" y="0"/>
                  </a:moveTo>
                  <a:lnTo>
                    <a:pt x="19227" y="65776"/>
                  </a:lnTo>
                  <a:lnTo>
                    <a:pt x="39466" y="566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5497697" y="3300310"/>
              <a:ext cx="40005" cy="66040"/>
            </a:xfrm>
            <a:custGeom>
              <a:avLst/>
              <a:gdLst/>
              <a:ahLst/>
              <a:cxnLst/>
              <a:rect l="l" t="t" r="r" b="b"/>
              <a:pathLst>
                <a:path w="40005" h="66039">
                  <a:moveTo>
                    <a:pt x="19227" y="65776"/>
                  </a:moveTo>
                  <a:lnTo>
                    <a:pt x="0" y="0"/>
                  </a:lnTo>
                  <a:lnTo>
                    <a:pt x="39466" y="56669"/>
                  </a:lnTo>
                  <a:lnTo>
                    <a:pt x="19227" y="6577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5527044" y="3362039"/>
              <a:ext cx="371475" cy="86360"/>
            </a:xfrm>
            <a:custGeom>
              <a:avLst/>
              <a:gdLst/>
              <a:ahLst/>
              <a:cxnLst/>
              <a:rect l="l" t="t" r="r" b="b"/>
              <a:pathLst>
                <a:path w="371475" h="86360">
                  <a:moveTo>
                    <a:pt x="0" y="0"/>
                  </a:moveTo>
                  <a:lnTo>
                    <a:pt x="41490" y="86015"/>
                  </a:lnTo>
                  <a:lnTo>
                    <a:pt x="63752" y="86015"/>
                  </a:lnTo>
                  <a:lnTo>
                    <a:pt x="371386" y="86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27" name="object 2">
            <a:extLst>
              <a:ext uri="{FF2B5EF4-FFF2-40B4-BE49-F238E27FC236}">
                <a16:creationId xmlns:a16="http://schemas.microsoft.com/office/drawing/2014/main" id="{C6ECFD1D-6BB3-B30D-2919-9A1629529C88}"/>
              </a:ext>
            </a:extLst>
          </p:cNvPr>
          <p:cNvGrpSpPr/>
          <p:nvPr/>
        </p:nvGrpSpPr>
        <p:grpSpPr>
          <a:xfrm>
            <a:off x="1019947" y="519705"/>
            <a:ext cx="18397220" cy="13168630"/>
            <a:chOff x="1019947" y="519705"/>
            <a:chExt cx="18397220" cy="13168630"/>
          </a:xfrm>
        </p:grpSpPr>
        <p:sp>
          <p:nvSpPr>
            <p:cNvPr id="5328" name="object 3">
              <a:extLst>
                <a:ext uri="{FF2B5EF4-FFF2-40B4-BE49-F238E27FC236}">
                  <a16:creationId xmlns:a16="http://schemas.microsoft.com/office/drawing/2014/main" id="{27D109B0-931A-2879-084F-3328593DB62F}"/>
                </a:ext>
              </a:extLst>
            </p:cNvPr>
            <p:cNvSpPr/>
            <p:nvPr/>
          </p:nvSpPr>
          <p:spPr>
            <a:xfrm>
              <a:off x="1023757" y="523515"/>
              <a:ext cx="18389600" cy="13161010"/>
            </a:xfrm>
            <a:custGeom>
              <a:avLst/>
              <a:gdLst/>
              <a:ahLst/>
              <a:cxnLst/>
              <a:rect l="l" t="t" r="r" b="b"/>
              <a:pathLst>
                <a:path w="18389600" h="13161010">
                  <a:moveTo>
                    <a:pt x="0" y="13160427"/>
                  </a:moveTo>
                  <a:lnTo>
                    <a:pt x="18389180" y="13160427"/>
                  </a:lnTo>
                  <a:lnTo>
                    <a:pt x="18389180" y="0"/>
                  </a:lnTo>
                  <a:lnTo>
                    <a:pt x="0" y="0"/>
                  </a:lnTo>
                  <a:lnTo>
                    <a:pt x="0" y="13160427"/>
                  </a:lnTo>
                </a:path>
                <a:path w="18389600" h="13161010">
                  <a:moveTo>
                    <a:pt x="17262878" y="12822435"/>
                  </a:moveTo>
                  <a:lnTo>
                    <a:pt x="17262878" y="13160427"/>
                  </a:lnTo>
                </a:path>
                <a:path w="18389600" h="13161010">
                  <a:moveTo>
                    <a:pt x="18389180" y="12596770"/>
                  </a:moveTo>
                  <a:lnTo>
                    <a:pt x="17262878" y="12596770"/>
                  </a:lnTo>
                </a:path>
                <a:path w="18389600" h="13161010">
                  <a:moveTo>
                    <a:pt x="17262878" y="12484444"/>
                  </a:moveTo>
                  <a:lnTo>
                    <a:pt x="17262878" y="12822435"/>
                  </a:lnTo>
                </a:path>
                <a:path w="18389600" h="13161010">
                  <a:moveTo>
                    <a:pt x="17938861" y="12484444"/>
                  </a:moveTo>
                  <a:lnTo>
                    <a:pt x="17938861" y="12822435"/>
                  </a:lnTo>
                </a:path>
                <a:path w="18389600" h="13161010">
                  <a:moveTo>
                    <a:pt x="17600870" y="12484444"/>
                  </a:moveTo>
                  <a:lnTo>
                    <a:pt x="17600870" y="12822435"/>
                  </a:lnTo>
                </a:path>
                <a:path w="18389600" h="13161010">
                  <a:moveTo>
                    <a:pt x="15685246" y="11920787"/>
                  </a:moveTo>
                  <a:lnTo>
                    <a:pt x="15685246" y="13160427"/>
                  </a:lnTo>
                </a:path>
                <a:path w="18389600" h="13161010">
                  <a:moveTo>
                    <a:pt x="18389180" y="12822435"/>
                  </a:moveTo>
                  <a:lnTo>
                    <a:pt x="15685246" y="12822435"/>
                  </a:lnTo>
                </a:path>
                <a:path w="18389600" h="13161010">
                  <a:moveTo>
                    <a:pt x="15459581" y="11920787"/>
                  </a:moveTo>
                  <a:lnTo>
                    <a:pt x="15459581" y="13160427"/>
                  </a:lnTo>
                </a:path>
                <a:path w="18389600" h="13161010">
                  <a:moveTo>
                    <a:pt x="15121589" y="11920787"/>
                  </a:moveTo>
                  <a:lnTo>
                    <a:pt x="15121589" y="13160427"/>
                  </a:lnTo>
                </a:path>
                <a:path w="18389600" h="13161010">
                  <a:moveTo>
                    <a:pt x="14895924" y="11920787"/>
                  </a:moveTo>
                  <a:lnTo>
                    <a:pt x="14895924" y="12484444"/>
                  </a:lnTo>
                </a:path>
                <a:path w="18389600" h="13161010">
                  <a:moveTo>
                    <a:pt x="14671270" y="11920787"/>
                  </a:moveTo>
                  <a:lnTo>
                    <a:pt x="14671270" y="13160427"/>
                  </a:lnTo>
                </a:path>
                <a:path w="18389600" h="13161010">
                  <a:moveTo>
                    <a:pt x="14445605" y="11920787"/>
                  </a:moveTo>
                  <a:lnTo>
                    <a:pt x="14445605" y="12484444"/>
                  </a:lnTo>
                </a:path>
                <a:path w="18389600" h="13161010">
                  <a:moveTo>
                    <a:pt x="14219940" y="12484444"/>
                  </a:moveTo>
                  <a:lnTo>
                    <a:pt x="18389180" y="12484444"/>
                  </a:lnTo>
                </a:path>
                <a:path w="18389600" h="13161010">
                  <a:moveTo>
                    <a:pt x="14219940" y="12372117"/>
                  </a:moveTo>
                  <a:lnTo>
                    <a:pt x="15685246" y="1237211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29" name="object 4">
              <a:extLst>
                <a:ext uri="{FF2B5EF4-FFF2-40B4-BE49-F238E27FC236}">
                  <a16:creationId xmlns:a16="http://schemas.microsoft.com/office/drawing/2014/main" id="{E9DA3A0F-2F94-2679-AA5F-6E6DE479F98F}"/>
                </a:ext>
              </a:extLst>
            </p:cNvPr>
            <p:cNvSpPr/>
            <p:nvPr/>
          </p:nvSpPr>
          <p:spPr>
            <a:xfrm>
              <a:off x="15243697" y="12557641"/>
              <a:ext cx="1465580" cy="1014094"/>
            </a:xfrm>
            <a:custGeom>
              <a:avLst/>
              <a:gdLst/>
              <a:ahLst/>
              <a:cxnLst/>
              <a:rect l="l" t="t" r="r" b="b"/>
              <a:pathLst>
                <a:path w="1465580" h="1014094">
                  <a:moveTo>
                    <a:pt x="0" y="224653"/>
                  </a:moveTo>
                  <a:lnTo>
                    <a:pt x="1465305" y="224653"/>
                  </a:lnTo>
                </a:path>
                <a:path w="1465580" h="1014094">
                  <a:moveTo>
                    <a:pt x="0" y="562644"/>
                  </a:moveTo>
                  <a:lnTo>
                    <a:pt x="1465305" y="562644"/>
                  </a:lnTo>
                </a:path>
                <a:path w="1465580" h="1014094">
                  <a:moveTo>
                    <a:pt x="0" y="675983"/>
                  </a:moveTo>
                  <a:lnTo>
                    <a:pt x="1465305" y="675983"/>
                  </a:lnTo>
                </a:path>
                <a:path w="1465580" h="1014094">
                  <a:moveTo>
                    <a:pt x="0" y="788310"/>
                  </a:moveTo>
                  <a:lnTo>
                    <a:pt x="1465305" y="788310"/>
                  </a:lnTo>
                </a:path>
                <a:path w="1465580" h="1014094">
                  <a:moveTo>
                    <a:pt x="0" y="900636"/>
                  </a:moveTo>
                  <a:lnTo>
                    <a:pt x="1465305" y="900636"/>
                  </a:lnTo>
                </a:path>
                <a:path w="1465580" h="1014094">
                  <a:moveTo>
                    <a:pt x="0" y="1013975"/>
                  </a:moveTo>
                  <a:lnTo>
                    <a:pt x="1465305" y="1013975"/>
                  </a:lnTo>
                </a:path>
                <a:path w="1465580" h="1014094">
                  <a:moveTo>
                    <a:pt x="0" y="112326"/>
                  </a:moveTo>
                  <a:lnTo>
                    <a:pt x="1465305" y="112326"/>
                  </a:lnTo>
                </a:path>
                <a:path w="1465580" h="1014094">
                  <a:moveTo>
                    <a:pt x="0" y="0"/>
                  </a:moveTo>
                  <a:lnTo>
                    <a:pt x="14653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">
              <a:extLst>
                <a:ext uri="{FF2B5EF4-FFF2-40B4-BE49-F238E27FC236}">
                  <a16:creationId xmlns:a16="http://schemas.microsoft.com/office/drawing/2014/main" id="{15B41405-B856-4F03-2C23-BA0061E8EB7F}"/>
                </a:ext>
              </a:extLst>
            </p:cNvPr>
            <p:cNvSpPr/>
            <p:nvPr/>
          </p:nvSpPr>
          <p:spPr>
            <a:xfrm>
              <a:off x="15243697" y="12444302"/>
              <a:ext cx="4169410" cy="1240155"/>
            </a:xfrm>
            <a:custGeom>
              <a:avLst/>
              <a:gdLst/>
              <a:ahLst/>
              <a:cxnLst/>
              <a:rect l="l" t="t" r="r" b="b"/>
              <a:pathLst>
                <a:path w="4169409" h="1240155">
                  <a:moveTo>
                    <a:pt x="4169239" y="225665"/>
                  </a:moveTo>
                  <a:lnTo>
                    <a:pt x="1465305" y="225665"/>
                  </a:lnTo>
                </a:path>
                <a:path w="4169409" h="1240155">
                  <a:moveTo>
                    <a:pt x="4169239" y="0"/>
                  </a:moveTo>
                  <a:lnTo>
                    <a:pt x="0" y="0"/>
                  </a:lnTo>
                  <a:lnTo>
                    <a:pt x="0" y="123964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31" name="object 6">
            <a:extLst>
              <a:ext uri="{FF2B5EF4-FFF2-40B4-BE49-F238E27FC236}">
                <a16:creationId xmlns:a16="http://schemas.microsoft.com/office/drawing/2014/main" id="{BCB8120D-7267-2320-B617-EEEC077FD454}"/>
              </a:ext>
            </a:extLst>
          </p:cNvPr>
          <p:cNvSpPr txBox="1"/>
          <p:nvPr/>
        </p:nvSpPr>
        <p:spPr>
          <a:xfrm>
            <a:off x="16498972" y="12883160"/>
            <a:ext cx="19685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0" dirty="0">
                <a:latin typeface="Arial Narrow"/>
                <a:cs typeface="Arial Narrow"/>
              </a:rPr>
              <a:t>Дата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332" name="object 7">
            <a:extLst>
              <a:ext uri="{FF2B5EF4-FFF2-40B4-BE49-F238E27FC236}">
                <a16:creationId xmlns:a16="http://schemas.microsoft.com/office/drawing/2014/main" id="{A769475A-3AE3-294A-2051-535507F0F948}"/>
              </a:ext>
            </a:extLst>
          </p:cNvPr>
          <p:cNvSpPr txBox="1"/>
          <p:nvPr/>
        </p:nvSpPr>
        <p:spPr>
          <a:xfrm>
            <a:off x="18521863" y="13397231"/>
            <a:ext cx="654050" cy="2139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175" algn="ctr">
              <a:lnSpc>
                <a:spcPct val="100000"/>
              </a:lnSpc>
              <a:spcBef>
                <a:spcPts val="120"/>
              </a:spcBef>
            </a:pPr>
            <a:r>
              <a:rPr sz="600" i="1" spc="-10" dirty="0">
                <a:latin typeface="Arial Narrow"/>
                <a:cs typeface="Arial Narrow"/>
              </a:rPr>
              <a:t>КНУБА</a:t>
            </a:r>
            <a:endParaRPr sz="600" dirty="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600" i="1" dirty="0">
                <a:latin typeface="Arial Narrow"/>
                <a:cs typeface="Arial Narrow"/>
              </a:rPr>
              <a:t>кафедра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Геотехніки</a:t>
            </a:r>
            <a:endParaRPr sz="600" dirty="0">
              <a:latin typeface="Arial Narrow"/>
              <a:cs typeface="Arial Narrow"/>
            </a:endParaRPr>
          </a:p>
        </p:txBody>
      </p:sp>
      <p:sp>
        <p:nvSpPr>
          <p:cNvPr id="5333" name="object 8">
            <a:extLst>
              <a:ext uri="{FF2B5EF4-FFF2-40B4-BE49-F238E27FC236}">
                <a16:creationId xmlns:a16="http://schemas.microsoft.com/office/drawing/2014/main" id="{8812ABD4-3F92-DE31-947C-79C87D93C68E}"/>
              </a:ext>
            </a:extLst>
          </p:cNvPr>
          <p:cNvSpPr txBox="1"/>
          <p:nvPr/>
        </p:nvSpPr>
        <p:spPr>
          <a:xfrm>
            <a:off x="17565569" y="12486475"/>
            <a:ext cx="99250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Атестаційна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робота</a:t>
            </a:r>
            <a:r>
              <a:rPr sz="600" i="1" spc="5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магістра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334" name="object 9">
            <a:extLst>
              <a:ext uri="{FF2B5EF4-FFF2-40B4-BE49-F238E27FC236}">
                <a16:creationId xmlns:a16="http://schemas.microsoft.com/office/drawing/2014/main" id="{1E36DAF0-6680-DBF3-D9AE-BF4783C7927E}"/>
              </a:ext>
            </a:extLst>
          </p:cNvPr>
          <p:cNvSpPr txBox="1"/>
          <p:nvPr/>
        </p:nvSpPr>
        <p:spPr>
          <a:xfrm>
            <a:off x="16754895" y="12728332"/>
            <a:ext cx="2606040" cy="3937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180465" marR="36830" indent="-1143000">
              <a:lnSpc>
                <a:spcPct val="104000"/>
              </a:lnSpc>
              <a:spcBef>
                <a:spcPts val="90"/>
              </a:spcBef>
            </a:pPr>
            <a:r>
              <a:rPr sz="600" i="1" dirty="0">
                <a:latin typeface="Arial Narrow"/>
                <a:cs typeface="Arial Narrow"/>
              </a:rPr>
              <a:t>Оцінка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несучої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здатності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забивних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паль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пилувато-глинистих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ґрунтах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Київської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області</a:t>
            </a:r>
            <a:endParaRPr sz="600">
              <a:latin typeface="Arial Narrow"/>
              <a:cs typeface="Arial Narrow"/>
            </a:endParaRPr>
          </a:p>
          <a:p>
            <a:pPr marL="1583690">
              <a:lnSpc>
                <a:spcPct val="100000"/>
              </a:lnSpc>
              <a:spcBef>
                <a:spcPts val="680"/>
              </a:spcBef>
              <a:tabLst>
                <a:tab pos="2311400" algn="l"/>
              </a:tabLst>
            </a:pPr>
            <a:r>
              <a:rPr sz="600" i="1" dirty="0">
                <a:latin typeface="Arial Narrow"/>
                <a:cs typeface="Arial Narrow"/>
              </a:rPr>
              <a:t>Стадія</a:t>
            </a:r>
            <a:r>
              <a:rPr sz="600" i="1" spc="345" dirty="0">
                <a:latin typeface="Arial Narrow"/>
                <a:cs typeface="Arial Narrow"/>
              </a:rPr>
              <a:t>  </a:t>
            </a:r>
            <a:r>
              <a:rPr sz="900" i="1" spc="-15" baseline="4629" dirty="0">
                <a:latin typeface="Arial Narrow"/>
                <a:cs typeface="Arial Narrow"/>
              </a:rPr>
              <a:t>Аркуш</a:t>
            </a:r>
            <a:r>
              <a:rPr sz="900" i="1" baseline="4629" dirty="0">
                <a:latin typeface="Arial Narrow"/>
                <a:cs typeface="Arial Narrow"/>
              </a:rPr>
              <a:t>	</a:t>
            </a:r>
            <a:r>
              <a:rPr sz="900" i="1" spc="-15" baseline="4629" dirty="0">
                <a:latin typeface="Arial Narrow"/>
                <a:cs typeface="Arial Narrow"/>
              </a:rPr>
              <a:t>Аркушів</a:t>
            </a:r>
            <a:endParaRPr sz="900" baseline="4629">
              <a:latin typeface="Arial Narrow"/>
              <a:cs typeface="Arial Narrow"/>
            </a:endParaRPr>
          </a:p>
        </p:txBody>
      </p:sp>
      <p:sp>
        <p:nvSpPr>
          <p:cNvPr id="5335" name="object 10">
            <a:extLst>
              <a:ext uri="{FF2B5EF4-FFF2-40B4-BE49-F238E27FC236}">
                <a16:creationId xmlns:a16="http://schemas.microsoft.com/office/drawing/2014/main" id="{C8171C2C-FCB7-136F-2E44-E144462325A5}"/>
              </a:ext>
            </a:extLst>
          </p:cNvPr>
          <p:cNvSpPr txBox="1"/>
          <p:nvPr/>
        </p:nvSpPr>
        <p:spPr>
          <a:xfrm>
            <a:off x="15190686" y="12877423"/>
            <a:ext cx="1298575" cy="810260"/>
          </a:xfrm>
          <a:prstGeom prst="rect">
            <a:avLst/>
          </a:prstGeom>
        </p:spPr>
        <p:txBody>
          <a:bodyPr vert="horz" wrap="square" lIns="0" tIns="4445" rIns="0" bIns="0" rtlCol="0">
            <a:spAutoFit/>
          </a:bodyPr>
          <a:lstStyle/>
          <a:p>
            <a:pPr marL="88900" marR="68580" indent="28575">
              <a:lnSpc>
                <a:spcPct val="123200"/>
              </a:lnSpc>
              <a:spcBef>
                <a:spcPts val="35"/>
              </a:spcBef>
              <a:tabLst>
                <a:tab pos="521970" algn="l"/>
              </a:tabLst>
            </a:pPr>
            <a:r>
              <a:rPr sz="600" i="1" dirty="0">
                <a:latin typeface="Arial Narrow"/>
                <a:cs typeface="Arial Narrow"/>
              </a:rPr>
              <a:t>Зм.</a:t>
            </a:r>
            <a:r>
              <a:rPr sz="600" i="1" spc="215" dirty="0">
                <a:latin typeface="Arial Narrow"/>
                <a:cs typeface="Arial Narrow"/>
              </a:rPr>
              <a:t>  </a:t>
            </a:r>
            <a:r>
              <a:rPr sz="600" i="1" dirty="0">
                <a:latin typeface="Arial Narrow"/>
                <a:cs typeface="Arial Narrow"/>
              </a:rPr>
              <a:t>Кільк.</a:t>
            </a:r>
            <a:r>
              <a:rPr sz="600" i="1" spc="480" dirty="0">
                <a:latin typeface="Arial Narrow"/>
                <a:cs typeface="Arial Narrow"/>
              </a:rPr>
              <a:t> </a:t>
            </a:r>
            <a:r>
              <a:rPr sz="900" i="1" baseline="4629" dirty="0">
                <a:latin typeface="Arial Narrow"/>
                <a:cs typeface="Arial Narrow"/>
              </a:rPr>
              <a:t>Арк.</a:t>
            </a:r>
            <a:r>
              <a:rPr sz="900" i="1" spc="577" baseline="4629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№док.</a:t>
            </a:r>
            <a:r>
              <a:rPr sz="600" i="1" spc="195" dirty="0">
                <a:latin typeface="Arial Narrow"/>
                <a:cs typeface="Arial Narrow"/>
              </a:rPr>
              <a:t>  </a:t>
            </a:r>
            <a:r>
              <a:rPr sz="600" i="1" spc="-10" dirty="0">
                <a:latin typeface="Arial Narrow"/>
                <a:cs typeface="Arial Narrow"/>
              </a:rPr>
              <a:t>Підпис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Розробив</a:t>
            </a:r>
            <a:r>
              <a:rPr sz="600" i="1" spc="380" dirty="0">
                <a:latin typeface="Arial Narrow"/>
                <a:cs typeface="Arial Narrow"/>
              </a:rPr>
              <a:t>  </a:t>
            </a:r>
            <a:r>
              <a:rPr sz="600" i="1" dirty="0">
                <a:latin typeface="Arial Narrow"/>
                <a:cs typeface="Arial Narrow"/>
              </a:rPr>
              <a:t>Сікорська</a:t>
            </a:r>
            <a:r>
              <a:rPr sz="600" i="1" spc="10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О.М.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900" i="1" spc="-15" baseline="4629" dirty="0">
                <a:latin typeface="Arial Narrow"/>
                <a:cs typeface="Arial Narrow"/>
              </a:rPr>
              <a:t>Керівник</a:t>
            </a:r>
            <a:r>
              <a:rPr sz="900" i="1" baseline="4629" dirty="0">
                <a:latin typeface="Arial Narrow"/>
                <a:cs typeface="Arial Narrow"/>
              </a:rPr>
              <a:t>	</a:t>
            </a:r>
            <a:r>
              <a:rPr sz="600" i="1" dirty="0">
                <a:latin typeface="Arial Narrow"/>
                <a:cs typeface="Arial Narrow"/>
              </a:rPr>
              <a:t>Малишев</a:t>
            </a:r>
            <a:r>
              <a:rPr sz="600" i="1" spc="10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О.В.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900" i="1" baseline="4629" dirty="0">
                <a:latin typeface="Arial Narrow"/>
                <a:cs typeface="Arial Narrow"/>
              </a:rPr>
              <a:t>Консульт.</a:t>
            </a:r>
            <a:r>
              <a:rPr sz="900" i="1" spc="502" baseline="4629" dirty="0">
                <a:latin typeface="Arial Narrow"/>
                <a:cs typeface="Arial Narrow"/>
              </a:rPr>
              <a:t>  </a:t>
            </a:r>
            <a:r>
              <a:rPr sz="600" i="1" dirty="0">
                <a:latin typeface="Arial Narrow"/>
                <a:cs typeface="Arial Narrow"/>
              </a:rPr>
              <a:t>Малишев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О.В.</a:t>
            </a:r>
            <a:endParaRPr sz="600" dirty="0">
              <a:latin typeface="Arial Narrow"/>
              <a:cs typeface="Arial Narrow"/>
            </a:endParaRPr>
          </a:p>
          <a:p>
            <a:pPr marL="88900">
              <a:lnSpc>
                <a:spcPct val="100000"/>
              </a:lnSpc>
              <a:spcBef>
                <a:spcPts val="110"/>
              </a:spcBef>
            </a:pPr>
            <a:r>
              <a:rPr sz="600" i="1" spc="-10" dirty="0">
                <a:latin typeface="Arial Narrow"/>
                <a:cs typeface="Arial Narrow"/>
              </a:rPr>
              <a:t>Н.контроль</a:t>
            </a:r>
            <a:endParaRPr sz="600" dirty="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445"/>
              </a:spcBef>
            </a:pPr>
            <a:endParaRPr sz="600" dirty="0">
              <a:latin typeface="Arial Narrow"/>
              <a:cs typeface="Arial Narrow"/>
            </a:endParaRPr>
          </a:p>
          <a:p>
            <a:pPr marL="70485">
              <a:lnSpc>
                <a:spcPct val="100000"/>
              </a:lnSpc>
              <a:spcBef>
                <a:spcPts val="5"/>
              </a:spcBef>
              <a:tabLst>
                <a:tab pos="524510" algn="l"/>
              </a:tabLst>
            </a:pPr>
            <a:r>
              <a:rPr sz="900" i="1" baseline="9259" dirty="0">
                <a:latin typeface="Arial Narrow"/>
                <a:cs typeface="Arial Narrow"/>
              </a:rPr>
              <a:t>Зав.</a:t>
            </a:r>
            <a:r>
              <a:rPr sz="900" i="1" spc="7" baseline="9259" dirty="0">
                <a:latin typeface="Arial Narrow"/>
                <a:cs typeface="Arial Narrow"/>
              </a:rPr>
              <a:t> </a:t>
            </a:r>
            <a:r>
              <a:rPr sz="900" i="1" spc="-30" baseline="9259" dirty="0">
                <a:latin typeface="Arial Narrow"/>
                <a:cs typeface="Arial Narrow"/>
              </a:rPr>
              <a:t>каф.</a:t>
            </a:r>
            <a:r>
              <a:rPr sz="900" i="1" baseline="9259" dirty="0">
                <a:latin typeface="Arial Narrow"/>
                <a:cs typeface="Arial Narrow"/>
              </a:rPr>
              <a:t>	</a:t>
            </a:r>
            <a:r>
              <a:rPr sz="600" i="1" dirty="0">
                <a:latin typeface="Arial Narrow"/>
                <a:cs typeface="Arial Narrow"/>
              </a:rPr>
              <a:t>Носенко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В.С.</a:t>
            </a:r>
            <a:endParaRPr sz="600" dirty="0">
              <a:latin typeface="Arial Narrow"/>
              <a:cs typeface="Arial Narrow"/>
            </a:endParaRPr>
          </a:p>
        </p:txBody>
      </p:sp>
      <p:sp>
        <p:nvSpPr>
          <p:cNvPr id="5336" name="object 11">
            <a:extLst>
              <a:ext uri="{FF2B5EF4-FFF2-40B4-BE49-F238E27FC236}">
                <a16:creationId xmlns:a16="http://schemas.microsoft.com/office/drawing/2014/main" id="{D7658806-CD8F-6D99-8D6B-C8B6DF2BFEA8}"/>
              </a:ext>
            </a:extLst>
          </p:cNvPr>
          <p:cNvSpPr txBox="1"/>
          <p:nvPr/>
        </p:nvSpPr>
        <p:spPr>
          <a:xfrm>
            <a:off x="16731721" y="13675518"/>
            <a:ext cx="30162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10" dirty="0">
                <a:latin typeface="Arial Narrow"/>
                <a:cs typeface="Arial Narrow"/>
              </a:rPr>
              <a:t>Копіював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337" name="object 12">
            <a:extLst>
              <a:ext uri="{FF2B5EF4-FFF2-40B4-BE49-F238E27FC236}">
                <a16:creationId xmlns:a16="http://schemas.microsoft.com/office/drawing/2014/main" id="{BB930CD8-74C6-0B39-336C-4ABC835354BE}"/>
              </a:ext>
            </a:extLst>
          </p:cNvPr>
          <p:cNvSpPr txBox="1"/>
          <p:nvPr/>
        </p:nvSpPr>
        <p:spPr>
          <a:xfrm>
            <a:off x="18856819" y="13675518"/>
            <a:ext cx="37909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Формат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25" dirty="0">
                <a:latin typeface="Arial Narrow"/>
                <a:cs typeface="Arial Narrow"/>
              </a:rPr>
              <a:t>А1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338" name="object 23">
            <a:extLst>
              <a:ext uri="{FF2B5EF4-FFF2-40B4-BE49-F238E27FC236}">
                <a16:creationId xmlns:a16="http://schemas.microsoft.com/office/drawing/2014/main" id="{59B590DF-C0DF-8189-D278-3884B775F6CB}"/>
              </a:ext>
            </a:extLst>
          </p:cNvPr>
          <p:cNvSpPr txBox="1"/>
          <p:nvPr/>
        </p:nvSpPr>
        <p:spPr>
          <a:xfrm>
            <a:off x="18359456" y="13179419"/>
            <a:ext cx="1038461" cy="10772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54330" algn="l"/>
              </a:tabLst>
            </a:pPr>
            <a:r>
              <a:rPr lang="uk-UA" sz="600" i="1" spc="-50" dirty="0">
                <a:latin typeface="Arial Narrow"/>
                <a:cs typeface="Arial Narrow"/>
              </a:rPr>
              <a:t>Р</a:t>
            </a:r>
            <a:r>
              <a:rPr lang="uk-UA" sz="600" i="1" dirty="0">
                <a:latin typeface="Arial Narrow"/>
                <a:cs typeface="Arial Narrow"/>
              </a:rPr>
              <a:t>	12</a:t>
            </a:r>
            <a:endParaRPr lang="uk-UA" sz="600" dirty="0">
              <a:latin typeface="Arial Narrow"/>
              <a:cs typeface="Arial Narrow"/>
            </a:endParaRPr>
          </a:p>
        </p:txBody>
      </p:sp>
      <p:sp>
        <p:nvSpPr>
          <p:cNvPr id="5339" name="object 24">
            <a:extLst>
              <a:ext uri="{FF2B5EF4-FFF2-40B4-BE49-F238E27FC236}">
                <a16:creationId xmlns:a16="http://schemas.microsoft.com/office/drawing/2014/main" id="{89549407-36AD-E84B-B750-7B75CB19A621}"/>
              </a:ext>
            </a:extLst>
          </p:cNvPr>
          <p:cNvSpPr txBox="1"/>
          <p:nvPr/>
        </p:nvSpPr>
        <p:spPr>
          <a:xfrm>
            <a:off x="17076796" y="13105790"/>
            <a:ext cx="84010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Науково-дослідна</a:t>
            </a:r>
            <a:r>
              <a:rPr sz="600" i="1" spc="8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частина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340" name="object 25">
            <a:extLst>
              <a:ext uri="{FF2B5EF4-FFF2-40B4-BE49-F238E27FC236}">
                <a16:creationId xmlns:a16="http://schemas.microsoft.com/office/drawing/2014/main" id="{6E24ED1B-D0EC-8B89-3573-A31877F68357}"/>
              </a:ext>
            </a:extLst>
          </p:cNvPr>
          <p:cNvSpPr txBox="1"/>
          <p:nvPr/>
        </p:nvSpPr>
        <p:spPr>
          <a:xfrm>
            <a:off x="16907800" y="13443782"/>
            <a:ext cx="117348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Графіки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зміни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несучої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здатності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палі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341" name="object 52">
            <a:extLst>
              <a:ext uri="{FF2B5EF4-FFF2-40B4-BE49-F238E27FC236}">
                <a16:creationId xmlns:a16="http://schemas.microsoft.com/office/drawing/2014/main" id="{AE662582-A654-FADE-C469-35EDFFCC0AC5}"/>
              </a:ext>
            </a:extLst>
          </p:cNvPr>
          <p:cNvSpPr txBox="1"/>
          <p:nvPr/>
        </p:nvSpPr>
        <p:spPr>
          <a:xfrm>
            <a:off x="19135795" y="13178122"/>
            <a:ext cx="642620" cy="11349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lang="uk-UA" sz="650" i="1" dirty="0">
                <a:latin typeface="Arial Narrow"/>
                <a:cs typeface="Arial Narrow"/>
              </a:rPr>
              <a:t>14</a:t>
            </a:r>
            <a:endParaRPr sz="650" dirty="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97515" y="3309418"/>
            <a:ext cx="2540" cy="2103120"/>
            <a:chOff x="3797515" y="3309418"/>
            <a:chExt cx="2540" cy="2103120"/>
          </a:xfrm>
        </p:grpSpPr>
        <p:sp>
          <p:nvSpPr>
            <p:cNvPr id="3" name="object 3"/>
            <p:cNvSpPr/>
            <p:nvPr/>
          </p:nvSpPr>
          <p:spPr>
            <a:xfrm>
              <a:off x="3798527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3797515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798527" y="513902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797515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798527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797515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798527" y="481014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797515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798527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97515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798527" y="448024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797515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798527" y="431529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797515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798527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97515" y="4133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798527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797515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98527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797515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798527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97515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798527" y="349258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797515" y="34743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798527" y="332763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797515" y="33094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798527" y="3162685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797515" y="2692127"/>
            <a:ext cx="2540" cy="290830"/>
            <a:chOff x="3797515" y="2692127"/>
            <a:chExt cx="2540" cy="290830"/>
          </a:xfrm>
        </p:grpSpPr>
        <p:sp>
          <p:nvSpPr>
            <p:cNvPr id="31" name="object 31"/>
            <p:cNvSpPr/>
            <p:nvPr/>
          </p:nvSpPr>
          <p:spPr>
            <a:xfrm>
              <a:off x="3797515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798527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797515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798527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544336" y="2692127"/>
            <a:ext cx="2540" cy="2720340"/>
            <a:chOff x="4544336" y="2692127"/>
            <a:chExt cx="2540" cy="2720340"/>
          </a:xfrm>
        </p:grpSpPr>
        <p:sp>
          <p:nvSpPr>
            <p:cNvPr id="36" name="object 36"/>
            <p:cNvSpPr/>
            <p:nvPr/>
          </p:nvSpPr>
          <p:spPr>
            <a:xfrm>
              <a:off x="4545348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544336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545348" y="513902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544336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545348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544336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545348" y="481014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544336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545348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544336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545348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544336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545348" y="431529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544336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545348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544336" y="4133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545348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544336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545348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544336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545348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544336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545348" y="349258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544336" y="34743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545348" y="332763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544336" y="33094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545348" y="316268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544336" y="31454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545348" y="299773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80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544336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545348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544336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545348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9" name="object 69"/>
          <p:cNvGrpSpPr/>
          <p:nvPr/>
        </p:nvGrpSpPr>
        <p:grpSpPr>
          <a:xfrm>
            <a:off x="5374136" y="2692127"/>
            <a:ext cx="2540" cy="2720340"/>
            <a:chOff x="5374136" y="2692127"/>
            <a:chExt cx="2540" cy="2720340"/>
          </a:xfrm>
        </p:grpSpPr>
        <p:sp>
          <p:nvSpPr>
            <p:cNvPr id="70" name="object 70"/>
            <p:cNvSpPr/>
            <p:nvPr/>
          </p:nvSpPr>
          <p:spPr>
            <a:xfrm>
              <a:off x="5375148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374136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375148" y="513902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74136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375148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374136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375148" y="481014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374136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375148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374136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375148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374136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75148" y="4316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74136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375148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374136" y="4133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75148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374136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375148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374136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375148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374136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375148" y="349258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374136" y="34743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375148" y="332763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374136" y="33104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375148" y="316268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5374136" y="31454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375148" y="299773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80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374136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375148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5374136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375148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" name="object 103"/>
          <p:cNvGrpSpPr/>
          <p:nvPr/>
        </p:nvGrpSpPr>
        <p:grpSpPr>
          <a:xfrm>
            <a:off x="5924637" y="3639314"/>
            <a:ext cx="2540" cy="1773555"/>
            <a:chOff x="5924637" y="3639314"/>
            <a:chExt cx="2540" cy="1773555"/>
          </a:xfrm>
        </p:grpSpPr>
        <p:sp>
          <p:nvSpPr>
            <p:cNvPr id="104" name="object 104"/>
            <p:cNvSpPr/>
            <p:nvPr/>
          </p:nvSpPr>
          <p:spPr>
            <a:xfrm>
              <a:off x="5925649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924637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925649" y="513902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924637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925649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924637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925649" y="481014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924637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5925649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5924637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5925649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5924637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5925649" y="4316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924637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925649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5924637" y="4133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925649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924637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925649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924637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925649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924637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/>
          <p:nvPr/>
        </p:nvSpPr>
        <p:spPr>
          <a:xfrm>
            <a:off x="5925649" y="3492581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7" name="object 127"/>
          <p:cNvGrpSpPr/>
          <p:nvPr/>
        </p:nvGrpSpPr>
        <p:grpSpPr>
          <a:xfrm>
            <a:off x="5924637" y="3145482"/>
            <a:ext cx="2540" cy="331470"/>
            <a:chOff x="5924637" y="3145482"/>
            <a:chExt cx="2540" cy="331470"/>
          </a:xfrm>
        </p:grpSpPr>
        <p:sp>
          <p:nvSpPr>
            <p:cNvPr id="128" name="object 128"/>
            <p:cNvSpPr/>
            <p:nvPr/>
          </p:nvSpPr>
          <p:spPr>
            <a:xfrm>
              <a:off x="5924637" y="34743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925649" y="332763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5924637" y="33104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925649" y="316268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924637" y="31454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3" name="object 133"/>
          <p:cNvSpPr/>
          <p:nvPr/>
        </p:nvSpPr>
        <p:spPr>
          <a:xfrm>
            <a:off x="5925649" y="2997737"/>
            <a:ext cx="0" cy="132080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4" name="object 134"/>
          <p:cNvGrpSpPr/>
          <p:nvPr/>
        </p:nvGrpSpPr>
        <p:grpSpPr>
          <a:xfrm>
            <a:off x="5924637" y="2692127"/>
            <a:ext cx="2540" cy="290830"/>
            <a:chOff x="5924637" y="2692127"/>
            <a:chExt cx="2540" cy="290830"/>
          </a:xfrm>
        </p:grpSpPr>
        <p:sp>
          <p:nvSpPr>
            <p:cNvPr id="135" name="object 135"/>
            <p:cNvSpPr/>
            <p:nvPr/>
          </p:nvSpPr>
          <p:spPr>
            <a:xfrm>
              <a:off x="5924637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5925649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924637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5925649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6191792" y="3639314"/>
            <a:ext cx="2540" cy="1773555"/>
            <a:chOff x="6191792" y="3639314"/>
            <a:chExt cx="2540" cy="1773555"/>
          </a:xfrm>
        </p:grpSpPr>
        <p:sp>
          <p:nvSpPr>
            <p:cNvPr id="140" name="object 140"/>
            <p:cNvSpPr/>
            <p:nvPr/>
          </p:nvSpPr>
          <p:spPr>
            <a:xfrm>
              <a:off x="6192804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6191792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6192804" y="513902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6191792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6192804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6191792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192804" y="481014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191792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192804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191792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192804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191792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192804" y="4316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191792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192804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191792" y="4133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192804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191792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192804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191792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192804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191792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/>
          <p:nvPr/>
        </p:nvSpPr>
        <p:spPr>
          <a:xfrm>
            <a:off x="6192804" y="3492581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92804" y="3327633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92804" y="3162685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92804" y="2997737"/>
            <a:ext cx="0" cy="132080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" name="object 166"/>
          <p:cNvGrpSpPr/>
          <p:nvPr/>
        </p:nvGrpSpPr>
        <p:grpSpPr>
          <a:xfrm>
            <a:off x="6191792" y="2692127"/>
            <a:ext cx="2540" cy="290830"/>
            <a:chOff x="6191792" y="2692127"/>
            <a:chExt cx="2540" cy="290830"/>
          </a:xfrm>
        </p:grpSpPr>
        <p:sp>
          <p:nvSpPr>
            <p:cNvPr id="167" name="object 167"/>
            <p:cNvSpPr/>
            <p:nvPr/>
          </p:nvSpPr>
          <p:spPr>
            <a:xfrm>
              <a:off x="6191792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192804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191792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2804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" name="object 171"/>
          <p:cNvGrpSpPr/>
          <p:nvPr/>
        </p:nvGrpSpPr>
        <p:grpSpPr>
          <a:xfrm>
            <a:off x="6526748" y="3474366"/>
            <a:ext cx="2540" cy="1938020"/>
            <a:chOff x="6526748" y="3474366"/>
            <a:chExt cx="2540" cy="1938020"/>
          </a:xfrm>
        </p:grpSpPr>
        <p:sp>
          <p:nvSpPr>
            <p:cNvPr id="172" name="object 172"/>
            <p:cNvSpPr/>
            <p:nvPr/>
          </p:nvSpPr>
          <p:spPr>
            <a:xfrm>
              <a:off x="6527760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526748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527760" y="513902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6526748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6527760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526748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6527760" y="481014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6526748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6527760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6526748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6527760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526748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6527760" y="4316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6526748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6527760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6526748" y="4133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6527760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6526748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6527760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6526748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527760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6526748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6527760" y="349258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526748" y="34743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6" name="object 196"/>
          <p:cNvSpPr/>
          <p:nvPr/>
        </p:nvSpPr>
        <p:spPr>
          <a:xfrm>
            <a:off x="6527760" y="3327633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527760" y="3162685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527760" y="2997737"/>
            <a:ext cx="0" cy="132080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9" name="object 199"/>
          <p:cNvGrpSpPr/>
          <p:nvPr/>
        </p:nvGrpSpPr>
        <p:grpSpPr>
          <a:xfrm>
            <a:off x="6526748" y="2692127"/>
            <a:ext cx="2540" cy="290830"/>
            <a:chOff x="6526748" y="2692127"/>
            <a:chExt cx="2540" cy="290830"/>
          </a:xfrm>
        </p:grpSpPr>
        <p:sp>
          <p:nvSpPr>
            <p:cNvPr id="200" name="object 200"/>
            <p:cNvSpPr/>
            <p:nvPr/>
          </p:nvSpPr>
          <p:spPr>
            <a:xfrm>
              <a:off x="6526748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6527760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6526748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6527760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" name="object 204"/>
          <p:cNvGrpSpPr/>
          <p:nvPr/>
        </p:nvGrpSpPr>
        <p:grpSpPr>
          <a:xfrm>
            <a:off x="6861704" y="3639314"/>
            <a:ext cx="2540" cy="1773555"/>
            <a:chOff x="6861704" y="3639314"/>
            <a:chExt cx="2540" cy="1773555"/>
          </a:xfrm>
        </p:grpSpPr>
        <p:sp>
          <p:nvSpPr>
            <p:cNvPr id="205" name="object 205"/>
            <p:cNvSpPr/>
            <p:nvPr/>
          </p:nvSpPr>
          <p:spPr>
            <a:xfrm>
              <a:off x="6862716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6861704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6862716" y="513902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6861704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6862716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6861704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6862716" y="481014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861704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6862716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6861704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6862716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6861704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6862716" y="4316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6861704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862716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861704" y="4133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862716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861704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862716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861704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862716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861704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7" name="object 227"/>
          <p:cNvSpPr/>
          <p:nvPr/>
        </p:nvSpPr>
        <p:spPr>
          <a:xfrm>
            <a:off x="6862716" y="3492581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862716" y="3327633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862716" y="3162685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862716" y="2997737"/>
            <a:ext cx="0" cy="132080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1" name="object 231"/>
          <p:cNvGrpSpPr/>
          <p:nvPr/>
        </p:nvGrpSpPr>
        <p:grpSpPr>
          <a:xfrm>
            <a:off x="6861704" y="2692127"/>
            <a:ext cx="2540" cy="290830"/>
            <a:chOff x="6861704" y="2692127"/>
            <a:chExt cx="2540" cy="290830"/>
          </a:xfrm>
        </p:grpSpPr>
        <p:sp>
          <p:nvSpPr>
            <p:cNvPr id="232" name="object 232"/>
            <p:cNvSpPr/>
            <p:nvPr/>
          </p:nvSpPr>
          <p:spPr>
            <a:xfrm>
              <a:off x="6861704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862716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861704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862716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6" name="object 236"/>
          <p:cNvGrpSpPr/>
          <p:nvPr/>
        </p:nvGrpSpPr>
        <p:grpSpPr>
          <a:xfrm>
            <a:off x="7127847" y="3639314"/>
            <a:ext cx="2540" cy="1773555"/>
            <a:chOff x="7127847" y="3639314"/>
            <a:chExt cx="2540" cy="1773555"/>
          </a:xfrm>
        </p:grpSpPr>
        <p:sp>
          <p:nvSpPr>
            <p:cNvPr id="237" name="object 237"/>
            <p:cNvSpPr/>
            <p:nvPr/>
          </p:nvSpPr>
          <p:spPr>
            <a:xfrm>
              <a:off x="7128859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7127847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7128859" y="513902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7127847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128859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127847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128859" y="481014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127847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128859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127847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128859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127847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128859" y="4316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127847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128859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127847" y="4133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128859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127847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128859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127847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128859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127847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128860" y="3492581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0" name="object 260"/>
          <p:cNvGrpSpPr/>
          <p:nvPr/>
        </p:nvGrpSpPr>
        <p:grpSpPr>
          <a:xfrm>
            <a:off x="7127847" y="3145482"/>
            <a:ext cx="2540" cy="331470"/>
            <a:chOff x="7127847" y="3145482"/>
            <a:chExt cx="2540" cy="331470"/>
          </a:xfrm>
        </p:grpSpPr>
        <p:sp>
          <p:nvSpPr>
            <p:cNvPr id="261" name="object 261"/>
            <p:cNvSpPr/>
            <p:nvPr/>
          </p:nvSpPr>
          <p:spPr>
            <a:xfrm>
              <a:off x="7127847" y="34743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128859" y="332763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127847" y="33104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128859" y="316268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127847" y="31454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6" name="object 266"/>
          <p:cNvSpPr/>
          <p:nvPr/>
        </p:nvSpPr>
        <p:spPr>
          <a:xfrm>
            <a:off x="7128860" y="2997737"/>
            <a:ext cx="0" cy="132080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7" name="object 267"/>
          <p:cNvGrpSpPr/>
          <p:nvPr/>
        </p:nvGrpSpPr>
        <p:grpSpPr>
          <a:xfrm>
            <a:off x="7127847" y="2692127"/>
            <a:ext cx="2540" cy="290830"/>
            <a:chOff x="7127847" y="2692127"/>
            <a:chExt cx="2540" cy="290830"/>
          </a:xfrm>
        </p:grpSpPr>
        <p:sp>
          <p:nvSpPr>
            <p:cNvPr id="268" name="object 268"/>
            <p:cNvSpPr/>
            <p:nvPr/>
          </p:nvSpPr>
          <p:spPr>
            <a:xfrm>
              <a:off x="7127847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128859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127847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128859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2" name="object 272"/>
          <p:cNvGrpSpPr/>
          <p:nvPr/>
        </p:nvGrpSpPr>
        <p:grpSpPr>
          <a:xfrm>
            <a:off x="7678349" y="3639314"/>
            <a:ext cx="2540" cy="1773555"/>
            <a:chOff x="7678349" y="3639314"/>
            <a:chExt cx="2540" cy="1773555"/>
          </a:xfrm>
        </p:grpSpPr>
        <p:sp>
          <p:nvSpPr>
            <p:cNvPr id="273" name="object 273"/>
            <p:cNvSpPr/>
            <p:nvPr/>
          </p:nvSpPr>
          <p:spPr>
            <a:xfrm>
              <a:off x="7679361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678349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679361" y="51400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7678349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7679361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678349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679361" y="481014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678349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679361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678349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679361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678349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679361" y="4316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678349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679361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678349" y="4133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679361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678349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679361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678349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679361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678349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5" name="object 295"/>
          <p:cNvSpPr/>
          <p:nvPr/>
        </p:nvSpPr>
        <p:spPr>
          <a:xfrm>
            <a:off x="7679361" y="3492581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679361" y="3327633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679361" y="3162685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679361" y="2997737"/>
            <a:ext cx="0" cy="132080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678349" y="2692127"/>
            <a:ext cx="2540" cy="290830"/>
            <a:chOff x="7678349" y="2692127"/>
            <a:chExt cx="2540" cy="290830"/>
          </a:xfrm>
        </p:grpSpPr>
        <p:sp>
          <p:nvSpPr>
            <p:cNvPr id="300" name="object 300"/>
            <p:cNvSpPr/>
            <p:nvPr/>
          </p:nvSpPr>
          <p:spPr>
            <a:xfrm>
              <a:off x="7678349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679361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678349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679361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4" name="object 304"/>
          <p:cNvGrpSpPr/>
          <p:nvPr/>
        </p:nvGrpSpPr>
        <p:grpSpPr>
          <a:xfrm>
            <a:off x="8508149" y="3310430"/>
            <a:ext cx="2540" cy="2101850"/>
            <a:chOff x="8508149" y="3310430"/>
            <a:chExt cx="2540" cy="2101850"/>
          </a:xfrm>
        </p:grpSpPr>
        <p:sp>
          <p:nvSpPr>
            <p:cNvPr id="305" name="object 305"/>
            <p:cNvSpPr/>
            <p:nvPr/>
          </p:nvSpPr>
          <p:spPr>
            <a:xfrm>
              <a:off x="8509161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508149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509161" y="51400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508149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509161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508149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09161" y="481014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08149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09161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08149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09161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08149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09161" y="4316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08149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09161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08149" y="41341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8509161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8508149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8509161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8508149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8509161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508149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509161" y="349258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508149" y="34743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509161" y="332763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508149" y="33104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1" name="object 331"/>
          <p:cNvSpPr/>
          <p:nvPr/>
        </p:nvSpPr>
        <p:spPr>
          <a:xfrm>
            <a:off x="8509161" y="3162685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8509161" y="2997737"/>
            <a:ext cx="0" cy="132715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132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3" name="object 333"/>
          <p:cNvGrpSpPr/>
          <p:nvPr/>
        </p:nvGrpSpPr>
        <p:grpSpPr>
          <a:xfrm>
            <a:off x="8508149" y="2692127"/>
            <a:ext cx="2540" cy="290830"/>
            <a:chOff x="8508149" y="2692127"/>
            <a:chExt cx="2540" cy="290830"/>
          </a:xfrm>
        </p:grpSpPr>
        <p:sp>
          <p:nvSpPr>
            <p:cNvPr id="334" name="object 334"/>
            <p:cNvSpPr/>
            <p:nvPr/>
          </p:nvSpPr>
          <p:spPr>
            <a:xfrm>
              <a:off x="8508149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509161" y="28327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508149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509161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8" name="object 338"/>
          <p:cNvGrpSpPr/>
          <p:nvPr/>
        </p:nvGrpSpPr>
        <p:grpSpPr>
          <a:xfrm>
            <a:off x="9254969" y="3162685"/>
            <a:ext cx="2540" cy="2249805"/>
            <a:chOff x="9254969" y="3162685"/>
            <a:chExt cx="2540" cy="2249805"/>
          </a:xfrm>
        </p:grpSpPr>
        <p:sp>
          <p:nvSpPr>
            <p:cNvPr id="339" name="object 339"/>
            <p:cNvSpPr/>
            <p:nvPr/>
          </p:nvSpPr>
          <p:spPr>
            <a:xfrm>
              <a:off x="9255981" y="53039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9254969" y="5286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9255981" y="51400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9254969" y="5121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255981" y="497509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9254969" y="4956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9255981" y="481014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9254969" y="4792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9255981" y="4645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254969" y="4627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255981" y="4480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9254969" y="4463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255981" y="4316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254969" y="429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255981" y="415136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9254969" y="41341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9255981" y="398641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9254969" y="39692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9255981" y="38214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9254969" y="3804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9255981" y="365651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9254969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9255981" y="349258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9254969" y="34743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9255981" y="332763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9254969" y="33104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9255981" y="316268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6" name="object 366"/>
          <p:cNvGrpSpPr/>
          <p:nvPr/>
        </p:nvGrpSpPr>
        <p:grpSpPr>
          <a:xfrm>
            <a:off x="9254969" y="2692127"/>
            <a:ext cx="2540" cy="290830"/>
            <a:chOff x="9254969" y="2692127"/>
            <a:chExt cx="2540" cy="290830"/>
          </a:xfrm>
        </p:grpSpPr>
        <p:sp>
          <p:nvSpPr>
            <p:cNvPr id="367" name="object 367"/>
            <p:cNvSpPr/>
            <p:nvPr/>
          </p:nvSpPr>
          <p:spPr>
            <a:xfrm>
              <a:off x="9254969" y="29805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255981" y="283380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80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254969" y="28155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9255981" y="269212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1" name="object 371"/>
          <p:cNvGrpSpPr/>
          <p:nvPr/>
        </p:nvGrpSpPr>
        <p:grpSpPr>
          <a:xfrm>
            <a:off x="1351629" y="2792311"/>
            <a:ext cx="8055609" cy="3175"/>
            <a:chOff x="1351629" y="2792311"/>
            <a:chExt cx="8055609" cy="3175"/>
          </a:xfrm>
        </p:grpSpPr>
        <p:sp>
          <p:nvSpPr>
            <p:cNvPr id="372" name="object 372"/>
            <p:cNvSpPr/>
            <p:nvPr/>
          </p:nvSpPr>
          <p:spPr>
            <a:xfrm>
              <a:off x="1351629" y="2793323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507470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524673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671406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689621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836354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853557" y="279332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001302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018505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166250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183453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330186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348401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495134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513349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660082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677286" y="279332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825030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842234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989978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3007182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3153915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3172130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3318863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336066" y="279332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483811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3501014" y="279332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648759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3665962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813707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830910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977643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995858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4142591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4159794" y="279332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4307539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4324742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4472487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4489690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4637435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4654638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4801371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4819587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4966319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4983523" y="279332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5131267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5148471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5296216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313419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5461164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5478367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5625100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643315" y="279332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5790048" y="27923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5807251" y="2794335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5954996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972199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6119944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6137147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6283880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6302095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6448828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6467043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6613776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6630979" y="2794335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6778724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6795928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6943672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6960876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107608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125824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272557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289760" y="2794335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437505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454708" y="2794335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602453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619656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767401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784604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931337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949552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8096285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8113488" y="2794335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8261233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8278436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8426181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8443384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8591129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8608332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8755065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8773280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8920013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8937217" y="2794335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9084961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9102165" y="279433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9249909" y="2793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9267113" y="2794335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9" name="object 469"/>
          <p:cNvGrpSpPr/>
          <p:nvPr/>
        </p:nvGrpSpPr>
        <p:grpSpPr>
          <a:xfrm>
            <a:off x="1351629" y="2945115"/>
            <a:ext cx="8055609" cy="2540"/>
            <a:chOff x="1351629" y="2945115"/>
            <a:chExt cx="8055609" cy="2540"/>
          </a:xfrm>
        </p:grpSpPr>
        <p:sp>
          <p:nvSpPr>
            <p:cNvPr id="470" name="object 470"/>
            <p:cNvSpPr/>
            <p:nvPr/>
          </p:nvSpPr>
          <p:spPr>
            <a:xfrm>
              <a:off x="1351629" y="2946127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507470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524673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671406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689621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836354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853557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001302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018505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166250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183453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330186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348401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495134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513349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660082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677286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825030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42234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2989978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07182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153915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172130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318863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336066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483811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501014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648759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665962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813707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830910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977643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995858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4142591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4159794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4307539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4324742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4472487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4489690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4637435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4654638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4801371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4819587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4966319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4983523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5131267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5148471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296216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5313419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5461164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5478367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5625100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5643315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5790048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5807251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5954996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5972199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6119944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6137147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6283880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6302095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6448828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6467043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6613776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6630979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6778724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6795928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6943672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6960876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107608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125824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272557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289760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437505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454708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602453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619656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767401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784604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7931337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7949552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8096285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8113488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8261233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8278436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8426181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8443384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8591129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8608332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8755065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8773280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8920013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8937217" y="2946127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9084961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9102165" y="2946127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9249909" y="294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9267113" y="2946127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7" name="object 567"/>
          <p:cNvGrpSpPr/>
          <p:nvPr/>
        </p:nvGrpSpPr>
        <p:grpSpPr>
          <a:xfrm>
            <a:off x="1351629" y="3641338"/>
            <a:ext cx="8055609" cy="3175"/>
            <a:chOff x="1351629" y="3641338"/>
            <a:chExt cx="8055609" cy="3175"/>
          </a:xfrm>
        </p:grpSpPr>
        <p:sp>
          <p:nvSpPr>
            <p:cNvPr id="568" name="object 568"/>
            <p:cNvSpPr/>
            <p:nvPr/>
          </p:nvSpPr>
          <p:spPr>
            <a:xfrm>
              <a:off x="1351629" y="3642350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506458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524673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671406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689621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836354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853557" y="364235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001302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018505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166250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183453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330186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348401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495134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513349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660082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677286" y="364235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2825030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42234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989978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3007182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3153915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3172130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3318863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3336066" y="364235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3483811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3501014" y="364235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3648759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3665962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3813707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3830910" y="364235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3977643" y="36413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3995858" y="3642350"/>
              <a:ext cx="132080" cy="1270"/>
            </a:xfrm>
            <a:custGeom>
              <a:avLst/>
              <a:gdLst/>
              <a:ahLst/>
              <a:cxnLst/>
              <a:rect l="l" t="t" r="r" b="b"/>
              <a:pathLst>
                <a:path w="132079" h="1270">
                  <a:moveTo>
                    <a:pt x="0" y="0"/>
                  </a:moveTo>
                  <a:lnTo>
                    <a:pt x="131553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4142591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4159794" y="3643362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4307539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4324742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4472487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4489690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4637435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4654638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4801371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4819587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4966319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4983523" y="3643362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5131267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5148471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5296216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5313419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5460152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5478367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5625100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5643315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5790048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5807251" y="3643362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5954996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5972199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6119944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6137147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6283880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6302095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6448828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6467043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6613776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6630979" y="3643362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6778724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6795928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6943672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6960876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7107608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7125824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7272557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7289760" y="3643362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7437505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7454708" y="3643362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7602453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7619656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7767401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7784604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7931337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7949552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8096285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8113488" y="3643362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8261233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8278436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8426181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8443384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8591129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8608332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8755065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8773280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8920013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937217" y="3643362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084961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102165" y="3643362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249909" y="3642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267113" y="3643362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5" name="object 665"/>
          <p:cNvGrpSpPr/>
          <p:nvPr/>
        </p:nvGrpSpPr>
        <p:grpSpPr>
          <a:xfrm>
            <a:off x="1356689" y="3931768"/>
            <a:ext cx="4255770" cy="2540"/>
            <a:chOff x="1356689" y="3931768"/>
            <a:chExt cx="4255770" cy="2540"/>
          </a:xfrm>
        </p:grpSpPr>
        <p:sp>
          <p:nvSpPr>
            <p:cNvPr id="666" name="object 666"/>
            <p:cNvSpPr/>
            <p:nvPr/>
          </p:nvSpPr>
          <p:spPr>
            <a:xfrm>
              <a:off x="1356689" y="3932780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4">
                  <a:moveTo>
                    <a:pt x="0" y="0"/>
                  </a:moveTo>
                  <a:lnTo>
                    <a:pt x="1376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509494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526697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674442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691645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838378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856593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003326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021541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68274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85477" y="393278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333222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350425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498170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515373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662106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680321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827054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844257" y="393278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992002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3009206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3156950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3174154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3321898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3339102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3485835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3504050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3650783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3667986" y="393278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815731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3832934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980679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3997882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145627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162830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309563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327778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474511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491714" y="393278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639459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656662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804407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821610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968343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986558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5133291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5151507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5298239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5315443" y="393278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5463188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5480391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7" name="object 717"/>
          <p:cNvGrpSpPr/>
          <p:nvPr/>
        </p:nvGrpSpPr>
        <p:grpSpPr>
          <a:xfrm>
            <a:off x="5810287" y="3931768"/>
            <a:ext cx="296545" cy="2540"/>
            <a:chOff x="5810287" y="3931768"/>
            <a:chExt cx="296545" cy="2540"/>
          </a:xfrm>
        </p:grpSpPr>
        <p:sp>
          <p:nvSpPr>
            <p:cNvPr id="718" name="object 718"/>
            <p:cNvSpPr/>
            <p:nvPr/>
          </p:nvSpPr>
          <p:spPr>
            <a:xfrm>
              <a:off x="5810287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5957020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5975235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1" name="object 721"/>
          <p:cNvGrpSpPr/>
          <p:nvPr/>
        </p:nvGrpSpPr>
        <p:grpSpPr>
          <a:xfrm>
            <a:off x="6286916" y="3931768"/>
            <a:ext cx="3120390" cy="2540"/>
            <a:chOff x="6286916" y="3931768"/>
            <a:chExt cx="3120390" cy="2540"/>
          </a:xfrm>
        </p:grpSpPr>
        <p:sp>
          <p:nvSpPr>
            <p:cNvPr id="722" name="object 722"/>
            <p:cNvSpPr/>
            <p:nvPr/>
          </p:nvSpPr>
          <p:spPr>
            <a:xfrm>
              <a:off x="6286916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6304119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6451864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6469067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6615800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6634015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6780748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6797951" y="393278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6945696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6962899" y="393278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7110644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7127847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7275592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7292795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7439528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7457743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7604476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7621680" y="393278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7769424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7786628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7934373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7951576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8099321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8116524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8263257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8281472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8428205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8445408" y="393278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8593153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8610356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758101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775304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8922037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8940252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9086985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9105200" y="3932780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251933" y="3931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9269136" y="3932780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5">
                  <a:moveTo>
                    <a:pt x="0" y="0"/>
                  </a:moveTo>
                  <a:lnTo>
                    <a:pt x="1376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0" name="object 760"/>
          <p:cNvGrpSpPr/>
          <p:nvPr/>
        </p:nvGrpSpPr>
        <p:grpSpPr>
          <a:xfrm>
            <a:off x="1351629" y="4565249"/>
            <a:ext cx="8055609" cy="2540"/>
            <a:chOff x="1351629" y="4565249"/>
            <a:chExt cx="8055609" cy="2540"/>
          </a:xfrm>
        </p:grpSpPr>
        <p:sp>
          <p:nvSpPr>
            <p:cNvPr id="761" name="object 761"/>
            <p:cNvSpPr/>
            <p:nvPr/>
          </p:nvSpPr>
          <p:spPr>
            <a:xfrm>
              <a:off x="1351629" y="4566261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506458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524673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671406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689621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836354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853557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001302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018505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66250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83453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330186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348401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495134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512337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660082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677286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825030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842234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989978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3007182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3153915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3172130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3318863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3336066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3483811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3501014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3648759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3665962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3813707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3830910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3977643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3995858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4142591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4159794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4307539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4324742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4472487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4489690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4637435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4654638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4801371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4819587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4966319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4983523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5131267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5148471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5296216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5313419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5460152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5478367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5625100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5643315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5790048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5807251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954996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5972199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6119944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6137147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6283880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6302095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6448828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6466031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6613776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6630979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6778724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6795928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6943672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6960876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7107608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7125824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7272557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7289760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7437505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7454708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7602453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7619656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7767401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7784604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7931337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7949552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8096285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8113488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8261233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8278436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8426181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8443384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8591129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8608332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8755065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8773280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8920013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8937217" y="456626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9084961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9102165" y="4566261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9249909" y="4565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9267113" y="4566261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8" name="object 858"/>
          <p:cNvGrpSpPr/>
          <p:nvPr/>
        </p:nvGrpSpPr>
        <p:grpSpPr>
          <a:xfrm>
            <a:off x="1223617" y="4704393"/>
            <a:ext cx="8183245" cy="129539"/>
            <a:chOff x="1223617" y="4704393"/>
            <a:chExt cx="8183245" cy="129539"/>
          </a:xfrm>
        </p:grpSpPr>
        <p:sp>
          <p:nvSpPr>
            <p:cNvPr id="859" name="object 859"/>
            <p:cNvSpPr/>
            <p:nvPr/>
          </p:nvSpPr>
          <p:spPr>
            <a:xfrm>
              <a:off x="1351629" y="4769663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506458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524673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71406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689621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836354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853557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2001302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2018505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2166250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2183453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2330186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2348401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2495134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2512337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2660082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2677286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2825030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2842234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2989978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3007182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3153914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3172130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3318863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3336066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3483811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3501014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3648759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3665962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3813707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3830910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3977643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3995858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4142591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4159794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4307539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4324742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4472487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4489690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4637435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4654639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4801371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4819587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4966320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4983523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5131268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5148471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5296216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5313419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5460152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5478367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5625100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5643315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5790048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5807251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5954996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5972199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6119944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6137147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6283880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6302095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6448828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6466031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6613776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6630980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6778724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6795928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6943672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6960876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7107609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7125823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7272557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7289759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7437505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7454708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7602453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7619656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7767401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7784604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7931337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7949552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8096285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8113488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8261233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8278436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8426181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8443384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8591129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8608332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8755065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8773281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8920013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8937216" y="4769663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0" y="0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9084962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9102164" y="4769663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9249910" y="47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9267112" y="4769663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225135" y="4705911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126493" y="63246"/>
                  </a:moveTo>
                  <a:lnTo>
                    <a:pt x="121523" y="38628"/>
                  </a:lnTo>
                  <a:lnTo>
                    <a:pt x="107969" y="18524"/>
                  </a:lnTo>
                  <a:lnTo>
                    <a:pt x="87865" y="4970"/>
                  </a:lnTo>
                  <a:lnTo>
                    <a:pt x="63246" y="0"/>
                  </a:lnTo>
                  <a:lnTo>
                    <a:pt x="38628" y="4970"/>
                  </a:lnTo>
                  <a:lnTo>
                    <a:pt x="18524" y="18524"/>
                  </a:lnTo>
                  <a:lnTo>
                    <a:pt x="4970" y="38628"/>
                  </a:lnTo>
                  <a:lnTo>
                    <a:pt x="0" y="63246"/>
                  </a:lnTo>
                  <a:lnTo>
                    <a:pt x="4970" y="87865"/>
                  </a:lnTo>
                  <a:lnTo>
                    <a:pt x="18524" y="107969"/>
                  </a:lnTo>
                  <a:lnTo>
                    <a:pt x="38628" y="121523"/>
                  </a:lnTo>
                  <a:lnTo>
                    <a:pt x="63246" y="126493"/>
                  </a:lnTo>
                  <a:lnTo>
                    <a:pt x="87865" y="121523"/>
                  </a:lnTo>
                  <a:lnTo>
                    <a:pt x="107969" y="107969"/>
                  </a:lnTo>
                  <a:lnTo>
                    <a:pt x="121523" y="87865"/>
                  </a:lnTo>
                  <a:lnTo>
                    <a:pt x="126493" y="63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267637" y="4741329"/>
              <a:ext cx="35560" cy="50800"/>
            </a:xfrm>
            <a:custGeom>
              <a:avLst/>
              <a:gdLst/>
              <a:ahLst/>
              <a:cxnLst/>
              <a:rect l="l" t="t" r="r" b="b"/>
              <a:pathLst>
                <a:path w="35559" h="50800">
                  <a:moveTo>
                    <a:pt x="31370" y="0"/>
                  </a:moveTo>
                  <a:lnTo>
                    <a:pt x="28334" y="0"/>
                  </a:lnTo>
                  <a:lnTo>
                    <a:pt x="27322" y="1011"/>
                  </a:lnTo>
                  <a:lnTo>
                    <a:pt x="27322" y="2023"/>
                  </a:lnTo>
                  <a:lnTo>
                    <a:pt x="0" y="47561"/>
                  </a:lnTo>
                  <a:lnTo>
                    <a:pt x="0" y="50597"/>
                  </a:lnTo>
                  <a:lnTo>
                    <a:pt x="3035" y="50597"/>
                  </a:lnTo>
                  <a:lnTo>
                    <a:pt x="3035" y="49585"/>
                  </a:lnTo>
                  <a:lnTo>
                    <a:pt x="4047" y="49585"/>
                  </a:lnTo>
                  <a:lnTo>
                    <a:pt x="4047" y="48573"/>
                  </a:lnTo>
                  <a:lnTo>
                    <a:pt x="11131" y="37442"/>
                  </a:lnTo>
                  <a:lnTo>
                    <a:pt x="34743" y="37442"/>
                  </a:lnTo>
                  <a:lnTo>
                    <a:pt x="34406" y="32382"/>
                  </a:lnTo>
                  <a:lnTo>
                    <a:pt x="14167" y="32382"/>
                  </a:lnTo>
                  <a:lnTo>
                    <a:pt x="27322" y="10119"/>
                  </a:lnTo>
                  <a:lnTo>
                    <a:pt x="32922" y="10119"/>
                  </a:lnTo>
                  <a:lnTo>
                    <a:pt x="32382" y="2023"/>
                  </a:lnTo>
                  <a:lnTo>
                    <a:pt x="32382" y="1011"/>
                  </a:lnTo>
                  <a:lnTo>
                    <a:pt x="31370" y="0"/>
                  </a:lnTo>
                  <a:close/>
                </a:path>
                <a:path w="35559" h="50800">
                  <a:moveTo>
                    <a:pt x="34743" y="37442"/>
                  </a:moveTo>
                  <a:lnTo>
                    <a:pt x="29346" y="37442"/>
                  </a:lnTo>
                  <a:lnTo>
                    <a:pt x="30266" y="47561"/>
                  </a:lnTo>
                  <a:lnTo>
                    <a:pt x="30358" y="49585"/>
                  </a:lnTo>
                  <a:lnTo>
                    <a:pt x="31370" y="50597"/>
                  </a:lnTo>
                  <a:lnTo>
                    <a:pt x="33394" y="50597"/>
                  </a:lnTo>
                  <a:lnTo>
                    <a:pt x="34406" y="49585"/>
                  </a:lnTo>
                  <a:lnTo>
                    <a:pt x="34406" y="48573"/>
                  </a:lnTo>
                  <a:lnTo>
                    <a:pt x="35418" y="47561"/>
                  </a:lnTo>
                  <a:lnTo>
                    <a:pt x="34743" y="37442"/>
                  </a:lnTo>
                  <a:close/>
                </a:path>
                <a:path w="35559" h="50800">
                  <a:moveTo>
                    <a:pt x="32922" y="10119"/>
                  </a:moveTo>
                  <a:lnTo>
                    <a:pt x="27322" y="10119"/>
                  </a:lnTo>
                  <a:lnTo>
                    <a:pt x="29346" y="32382"/>
                  </a:lnTo>
                  <a:lnTo>
                    <a:pt x="34406" y="32382"/>
                  </a:lnTo>
                  <a:lnTo>
                    <a:pt x="32922" y="101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8" name="object 958"/>
          <p:cNvGrpSpPr/>
          <p:nvPr/>
        </p:nvGrpSpPr>
        <p:grpSpPr>
          <a:xfrm>
            <a:off x="1223617" y="4500990"/>
            <a:ext cx="129539" cy="129539"/>
            <a:chOff x="1223617" y="4500990"/>
            <a:chExt cx="129539" cy="129539"/>
          </a:xfrm>
        </p:grpSpPr>
        <p:sp>
          <p:nvSpPr>
            <p:cNvPr id="959" name="object 959"/>
            <p:cNvSpPr/>
            <p:nvPr/>
          </p:nvSpPr>
          <p:spPr>
            <a:xfrm>
              <a:off x="1225135" y="4502508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126493" y="63246"/>
                  </a:moveTo>
                  <a:lnTo>
                    <a:pt x="121523" y="38628"/>
                  </a:lnTo>
                  <a:lnTo>
                    <a:pt x="107969" y="18524"/>
                  </a:lnTo>
                  <a:lnTo>
                    <a:pt x="87865" y="4970"/>
                  </a:lnTo>
                  <a:lnTo>
                    <a:pt x="63246" y="0"/>
                  </a:lnTo>
                  <a:lnTo>
                    <a:pt x="38628" y="4970"/>
                  </a:lnTo>
                  <a:lnTo>
                    <a:pt x="18524" y="18524"/>
                  </a:lnTo>
                  <a:lnTo>
                    <a:pt x="4970" y="38628"/>
                  </a:lnTo>
                  <a:lnTo>
                    <a:pt x="0" y="63246"/>
                  </a:lnTo>
                  <a:lnTo>
                    <a:pt x="4970" y="87865"/>
                  </a:lnTo>
                  <a:lnTo>
                    <a:pt x="18524" y="107969"/>
                  </a:lnTo>
                  <a:lnTo>
                    <a:pt x="38628" y="121523"/>
                  </a:lnTo>
                  <a:lnTo>
                    <a:pt x="63246" y="126493"/>
                  </a:lnTo>
                  <a:lnTo>
                    <a:pt x="87865" y="121523"/>
                  </a:lnTo>
                  <a:lnTo>
                    <a:pt x="107969" y="107969"/>
                  </a:lnTo>
                  <a:lnTo>
                    <a:pt x="121523" y="87865"/>
                  </a:lnTo>
                  <a:lnTo>
                    <a:pt x="126493" y="63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270673" y="4540962"/>
              <a:ext cx="37465" cy="50800"/>
            </a:xfrm>
            <a:custGeom>
              <a:avLst/>
              <a:gdLst/>
              <a:ahLst/>
              <a:cxnLst/>
              <a:rect l="l" t="t" r="r" b="b"/>
              <a:pathLst>
                <a:path w="37465" h="50800">
                  <a:moveTo>
                    <a:pt x="36430" y="0"/>
                  </a:moveTo>
                  <a:lnTo>
                    <a:pt x="15179" y="0"/>
                  </a:lnTo>
                  <a:lnTo>
                    <a:pt x="14167" y="1011"/>
                  </a:lnTo>
                  <a:lnTo>
                    <a:pt x="13155" y="1011"/>
                  </a:lnTo>
                  <a:lnTo>
                    <a:pt x="12143" y="2023"/>
                  </a:lnTo>
                  <a:lnTo>
                    <a:pt x="12143" y="3035"/>
                  </a:lnTo>
                  <a:lnTo>
                    <a:pt x="0" y="48573"/>
                  </a:lnTo>
                  <a:lnTo>
                    <a:pt x="0" y="50597"/>
                  </a:lnTo>
                  <a:lnTo>
                    <a:pt x="19227" y="50597"/>
                  </a:lnTo>
                  <a:lnTo>
                    <a:pt x="20239" y="49585"/>
                  </a:lnTo>
                  <a:lnTo>
                    <a:pt x="22262" y="49585"/>
                  </a:lnTo>
                  <a:lnTo>
                    <a:pt x="22262" y="48573"/>
                  </a:lnTo>
                  <a:lnTo>
                    <a:pt x="23274" y="48573"/>
                  </a:lnTo>
                  <a:lnTo>
                    <a:pt x="24286" y="47561"/>
                  </a:lnTo>
                  <a:lnTo>
                    <a:pt x="25298" y="47561"/>
                  </a:lnTo>
                  <a:lnTo>
                    <a:pt x="25298" y="46549"/>
                  </a:lnTo>
                  <a:lnTo>
                    <a:pt x="27322" y="46549"/>
                  </a:lnTo>
                  <a:lnTo>
                    <a:pt x="27322" y="45537"/>
                  </a:lnTo>
                  <a:lnTo>
                    <a:pt x="6071" y="45537"/>
                  </a:lnTo>
                  <a:lnTo>
                    <a:pt x="11131" y="25298"/>
                  </a:lnTo>
                  <a:lnTo>
                    <a:pt x="32382" y="25298"/>
                  </a:lnTo>
                  <a:lnTo>
                    <a:pt x="32382" y="24286"/>
                  </a:lnTo>
                  <a:lnTo>
                    <a:pt x="31370" y="24286"/>
                  </a:lnTo>
                  <a:lnTo>
                    <a:pt x="31370" y="23274"/>
                  </a:lnTo>
                  <a:lnTo>
                    <a:pt x="30358" y="23274"/>
                  </a:lnTo>
                  <a:lnTo>
                    <a:pt x="30358" y="22262"/>
                  </a:lnTo>
                  <a:lnTo>
                    <a:pt x="29346" y="22262"/>
                  </a:lnTo>
                  <a:lnTo>
                    <a:pt x="28334" y="21250"/>
                  </a:lnTo>
                  <a:lnTo>
                    <a:pt x="25298" y="21250"/>
                  </a:lnTo>
                  <a:lnTo>
                    <a:pt x="25298" y="20239"/>
                  </a:lnTo>
                  <a:lnTo>
                    <a:pt x="12143" y="20239"/>
                  </a:lnTo>
                  <a:lnTo>
                    <a:pt x="16191" y="5059"/>
                  </a:lnTo>
                  <a:lnTo>
                    <a:pt x="36430" y="5059"/>
                  </a:lnTo>
                  <a:lnTo>
                    <a:pt x="36430" y="4047"/>
                  </a:lnTo>
                  <a:lnTo>
                    <a:pt x="37442" y="4047"/>
                  </a:lnTo>
                  <a:lnTo>
                    <a:pt x="37442" y="1011"/>
                  </a:lnTo>
                  <a:lnTo>
                    <a:pt x="36430" y="0"/>
                  </a:lnTo>
                  <a:close/>
                </a:path>
                <a:path w="37465" h="50800">
                  <a:moveTo>
                    <a:pt x="29346" y="43513"/>
                  </a:moveTo>
                  <a:lnTo>
                    <a:pt x="22262" y="43513"/>
                  </a:lnTo>
                  <a:lnTo>
                    <a:pt x="22262" y="44525"/>
                  </a:lnTo>
                  <a:lnTo>
                    <a:pt x="20239" y="44525"/>
                  </a:lnTo>
                  <a:lnTo>
                    <a:pt x="20239" y="45537"/>
                  </a:lnTo>
                  <a:lnTo>
                    <a:pt x="27322" y="45537"/>
                  </a:lnTo>
                  <a:lnTo>
                    <a:pt x="29346" y="43513"/>
                  </a:lnTo>
                  <a:close/>
                </a:path>
                <a:path w="37465" h="50800">
                  <a:moveTo>
                    <a:pt x="34406" y="28334"/>
                  </a:moveTo>
                  <a:lnTo>
                    <a:pt x="28334" y="28334"/>
                  </a:lnTo>
                  <a:lnTo>
                    <a:pt x="28334" y="30358"/>
                  </a:lnTo>
                  <a:lnTo>
                    <a:pt x="29346" y="31370"/>
                  </a:lnTo>
                  <a:lnTo>
                    <a:pt x="29346" y="35418"/>
                  </a:lnTo>
                  <a:lnTo>
                    <a:pt x="28334" y="35418"/>
                  </a:lnTo>
                  <a:lnTo>
                    <a:pt x="28334" y="37442"/>
                  </a:lnTo>
                  <a:lnTo>
                    <a:pt x="27322" y="38454"/>
                  </a:lnTo>
                  <a:lnTo>
                    <a:pt x="27322" y="39466"/>
                  </a:lnTo>
                  <a:lnTo>
                    <a:pt x="26310" y="39466"/>
                  </a:lnTo>
                  <a:lnTo>
                    <a:pt x="26310" y="40478"/>
                  </a:lnTo>
                  <a:lnTo>
                    <a:pt x="23274" y="43513"/>
                  </a:lnTo>
                  <a:lnTo>
                    <a:pt x="30358" y="43513"/>
                  </a:lnTo>
                  <a:lnTo>
                    <a:pt x="30358" y="42501"/>
                  </a:lnTo>
                  <a:lnTo>
                    <a:pt x="31370" y="41490"/>
                  </a:lnTo>
                  <a:lnTo>
                    <a:pt x="31370" y="40478"/>
                  </a:lnTo>
                  <a:lnTo>
                    <a:pt x="32382" y="39466"/>
                  </a:lnTo>
                  <a:lnTo>
                    <a:pt x="32382" y="38454"/>
                  </a:lnTo>
                  <a:lnTo>
                    <a:pt x="33394" y="38454"/>
                  </a:lnTo>
                  <a:lnTo>
                    <a:pt x="33394" y="35418"/>
                  </a:lnTo>
                  <a:lnTo>
                    <a:pt x="34406" y="34406"/>
                  </a:lnTo>
                  <a:lnTo>
                    <a:pt x="34406" y="28334"/>
                  </a:lnTo>
                  <a:close/>
                </a:path>
                <a:path w="37465" h="50800">
                  <a:moveTo>
                    <a:pt x="32382" y="25298"/>
                  </a:moveTo>
                  <a:lnTo>
                    <a:pt x="23274" y="25298"/>
                  </a:lnTo>
                  <a:lnTo>
                    <a:pt x="24286" y="26310"/>
                  </a:lnTo>
                  <a:lnTo>
                    <a:pt x="25298" y="26310"/>
                  </a:lnTo>
                  <a:lnTo>
                    <a:pt x="27322" y="28334"/>
                  </a:lnTo>
                  <a:lnTo>
                    <a:pt x="33394" y="28334"/>
                  </a:lnTo>
                  <a:lnTo>
                    <a:pt x="33394" y="26310"/>
                  </a:lnTo>
                  <a:lnTo>
                    <a:pt x="32382" y="25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1" name="object 961"/>
          <p:cNvGrpSpPr/>
          <p:nvPr/>
        </p:nvGrpSpPr>
        <p:grpSpPr>
          <a:xfrm>
            <a:off x="1223617" y="3867509"/>
            <a:ext cx="129539" cy="129539"/>
            <a:chOff x="1223617" y="3867509"/>
            <a:chExt cx="129539" cy="129539"/>
          </a:xfrm>
        </p:grpSpPr>
        <p:sp>
          <p:nvSpPr>
            <p:cNvPr id="962" name="object 962"/>
            <p:cNvSpPr/>
            <p:nvPr/>
          </p:nvSpPr>
          <p:spPr>
            <a:xfrm>
              <a:off x="1225135" y="3869027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126493" y="63246"/>
                  </a:moveTo>
                  <a:lnTo>
                    <a:pt x="121523" y="38628"/>
                  </a:lnTo>
                  <a:lnTo>
                    <a:pt x="107969" y="18524"/>
                  </a:lnTo>
                  <a:lnTo>
                    <a:pt x="87865" y="4970"/>
                  </a:lnTo>
                  <a:lnTo>
                    <a:pt x="63246" y="0"/>
                  </a:lnTo>
                  <a:lnTo>
                    <a:pt x="38628" y="4970"/>
                  </a:lnTo>
                  <a:lnTo>
                    <a:pt x="18524" y="18524"/>
                  </a:lnTo>
                  <a:lnTo>
                    <a:pt x="4970" y="38628"/>
                  </a:lnTo>
                  <a:lnTo>
                    <a:pt x="0" y="63246"/>
                  </a:lnTo>
                  <a:lnTo>
                    <a:pt x="4970" y="87865"/>
                  </a:lnTo>
                  <a:lnTo>
                    <a:pt x="18524" y="107969"/>
                  </a:lnTo>
                  <a:lnTo>
                    <a:pt x="38628" y="121523"/>
                  </a:lnTo>
                  <a:lnTo>
                    <a:pt x="63246" y="126493"/>
                  </a:lnTo>
                  <a:lnTo>
                    <a:pt x="87865" y="121523"/>
                  </a:lnTo>
                  <a:lnTo>
                    <a:pt x="107969" y="107969"/>
                  </a:lnTo>
                  <a:lnTo>
                    <a:pt x="121523" y="87865"/>
                  </a:lnTo>
                  <a:lnTo>
                    <a:pt x="126493" y="63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269661" y="3904445"/>
              <a:ext cx="38735" cy="50800"/>
            </a:xfrm>
            <a:custGeom>
              <a:avLst/>
              <a:gdLst/>
              <a:ahLst/>
              <a:cxnLst/>
              <a:rect l="l" t="t" r="r" b="b"/>
              <a:pathLst>
                <a:path w="38734" h="50800">
                  <a:moveTo>
                    <a:pt x="33394" y="1011"/>
                  </a:moveTo>
                  <a:lnTo>
                    <a:pt x="13155" y="1011"/>
                  </a:lnTo>
                  <a:lnTo>
                    <a:pt x="13155" y="2023"/>
                  </a:lnTo>
                  <a:lnTo>
                    <a:pt x="12143" y="3035"/>
                  </a:lnTo>
                  <a:lnTo>
                    <a:pt x="0" y="48573"/>
                  </a:lnTo>
                  <a:lnTo>
                    <a:pt x="0" y="50597"/>
                  </a:lnTo>
                  <a:lnTo>
                    <a:pt x="20239" y="50597"/>
                  </a:lnTo>
                  <a:lnTo>
                    <a:pt x="20239" y="49585"/>
                  </a:lnTo>
                  <a:lnTo>
                    <a:pt x="22262" y="49585"/>
                  </a:lnTo>
                  <a:lnTo>
                    <a:pt x="24286" y="47561"/>
                  </a:lnTo>
                  <a:lnTo>
                    <a:pt x="25298" y="47561"/>
                  </a:lnTo>
                  <a:lnTo>
                    <a:pt x="26310" y="46549"/>
                  </a:lnTo>
                  <a:lnTo>
                    <a:pt x="27322" y="46549"/>
                  </a:lnTo>
                  <a:lnTo>
                    <a:pt x="27322" y="45537"/>
                  </a:lnTo>
                  <a:lnTo>
                    <a:pt x="6071" y="45537"/>
                  </a:lnTo>
                  <a:lnTo>
                    <a:pt x="11131" y="25298"/>
                  </a:lnTo>
                  <a:lnTo>
                    <a:pt x="32382" y="25298"/>
                  </a:lnTo>
                  <a:lnTo>
                    <a:pt x="32382" y="24286"/>
                  </a:lnTo>
                  <a:lnTo>
                    <a:pt x="31370" y="24286"/>
                  </a:lnTo>
                  <a:lnTo>
                    <a:pt x="31370" y="23274"/>
                  </a:lnTo>
                  <a:lnTo>
                    <a:pt x="30358" y="23274"/>
                  </a:lnTo>
                  <a:lnTo>
                    <a:pt x="33394" y="20239"/>
                  </a:lnTo>
                  <a:lnTo>
                    <a:pt x="13155" y="20239"/>
                  </a:lnTo>
                  <a:lnTo>
                    <a:pt x="17203" y="5059"/>
                  </a:lnTo>
                  <a:lnTo>
                    <a:pt x="37442" y="5059"/>
                  </a:lnTo>
                  <a:lnTo>
                    <a:pt x="35418" y="3035"/>
                  </a:lnTo>
                  <a:lnTo>
                    <a:pt x="35418" y="2023"/>
                  </a:lnTo>
                  <a:lnTo>
                    <a:pt x="33394" y="2023"/>
                  </a:lnTo>
                  <a:lnTo>
                    <a:pt x="33394" y="1011"/>
                  </a:lnTo>
                  <a:close/>
                </a:path>
                <a:path w="38734" h="50800">
                  <a:moveTo>
                    <a:pt x="28334" y="44525"/>
                  </a:moveTo>
                  <a:lnTo>
                    <a:pt x="21250" y="44525"/>
                  </a:lnTo>
                  <a:lnTo>
                    <a:pt x="20239" y="45537"/>
                  </a:lnTo>
                  <a:lnTo>
                    <a:pt x="27322" y="45537"/>
                  </a:lnTo>
                  <a:lnTo>
                    <a:pt x="28334" y="44525"/>
                  </a:lnTo>
                  <a:close/>
                </a:path>
                <a:path w="38734" h="50800">
                  <a:moveTo>
                    <a:pt x="29346" y="43513"/>
                  </a:moveTo>
                  <a:lnTo>
                    <a:pt x="23274" y="43513"/>
                  </a:lnTo>
                  <a:lnTo>
                    <a:pt x="22262" y="44525"/>
                  </a:lnTo>
                  <a:lnTo>
                    <a:pt x="29346" y="44525"/>
                  </a:lnTo>
                  <a:lnTo>
                    <a:pt x="29346" y="43513"/>
                  </a:lnTo>
                  <a:close/>
                </a:path>
                <a:path w="38734" h="50800">
                  <a:moveTo>
                    <a:pt x="33394" y="25298"/>
                  </a:moveTo>
                  <a:lnTo>
                    <a:pt x="23274" y="25298"/>
                  </a:lnTo>
                  <a:lnTo>
                    <a:pt x="24286" y="26310"/>
                  </a:lnTo>
                  <a:lnTo>
                    <a:pt x="26310" y="26310"/>
                  </a:lnTo>
                  <a:lnTo>
                    <a:pt x="26310" y="27322"/>
                  </a:lnTo>
                  <a:lnTo>
                    <a:pt x="27322" y="27322"/>
                  </a:lnTo>
                  <a:lnTo>
                    <a:pt x="27322" y="28334"/>
                  </a:lnTo>
                  <a:lnTo>
                    <a:pt x="28334" y="28334"/>
                  </a:lnTo>
                  <a:lnTo>
                    <a:pt x="28334" y="30358"/>
                  </a:lnTo>
                  <a:lnTo>
                    <a:pt x="29346" y="30358"/>
                  </a:lnTo>
                  <a:lnTo>
                    <a:pt x="29346" y="36430"/>
                  </a:lnTo>
                  <a:lnTo>
                    <a:pt x="28334" y="36430"/>
                  </a:lnTo>
                  <a:lnTo>
                    <a:pt x="28334" y="38454"/>
                  </a:lnTo>
                  <a:lnTo>
                    <a:pt x="26310" y="40478"/>
                  </a:lnTo>
                  <a:lnTo>
                    <a:pt x="26310" y="41490"/>
                  </a:lnTo>
                  <a:lnTo>
                    <a:pt x="25298" y="41490"/>
                  </a:lnTo>
                  <a:lnTo>
                    <a:pt x="25298" y="42501"/>
                  </a:lnTo>
                  <a:lnTo>
                    <a:pt x="24286" y="42501"/>
                  </a:lnTo>
                  <a:lnTo>
                    <a:pt x="24286" y="43513"/>
                  </a:lnTo>
                  <a:lnTo>
                    <a:pt x="30358" y="43513"/>
                  </a:lnTo>
                  <a:lnTo>
                    <a:pt x="30358" y="42501"/>
                  </a:lnTo>
                  <a:lnTo>
                    <a:pt x="32382" y="40478"/>
                  </a:lnTo>
                  <a:lnTo>
                    <a:pt x="32382" y="39466"/>
                  </a:lnTo>
                  <a:lnTo>
                    <a:pt x="33394" y="38454"/>
                  </a:lnTo>
                  <a:lnTo>
                    <a:pt x="33394" y="36430"/>
                  </a:lnTo>
                  <a:lnTo>
                    <a:pt x="34406" y="35418"/>
                  </a:lnTo>
                  <a:lnTo>
                    <a:pt x="34406" y="27322"/>
                  </a:lnTo>
                  <a:lnTo>
                    <a:pt x="33394" y="26310"/>
                  </a:lnTo>
                  <a:lnTo>
                    <a:pt x="33394" y="25298"/>
                  </a:lnTo>
                  <a:close/>
                </a:path>
                <a:path w="38734" h="50800">
                  <a:moveTo>
                    <a:pt x="37442" y="5059"/>
                  </a:moveTo>
                  <a:lnTo>
                    <a:pt x="28334" y="5059"/>
                  </a:lnTo>
                  <a:lnTo>
                    <a:pt x="29346" y="6071"/>
                  </a:lnTo>
                  <a:lnTo>
                    <a:pt x="30358" y="6071"/>
                  </a:lnTo>
                  <a:lnTo>
                    <a:pt x="32382" y="8095"/>
                  </a:lnTo>
                  <a:lnTo>
                    <a:pt x="32382" y="14167"/>
                  </a:lnTo>
                  <a:lnTo>
                    <a:pt x="31370" y="15179"/>
                  </a:lnTo>
                  <a:lnTo>
                    <a:pt x="31370" y="16191"/>
                  </a:lnTo>
                  <a:lnTo>
                    <a:pt x="30358" y="16191"/>
                  </a:lnTo>
                  <a:lnTo>
                    <a:pt x="30358" y="17203"/>
                  </a:lnTo>
                  <a:lnTo>
                    <a:pt x="28334" y="19227"/>
                  </a:lnTo>
                  <a:lnTo>
                    <a:pt x="26310" y="19227"/>
                  </a:lnTo>
                  <a:lnTo>
                    <a:pt x="26310" y="20239"/>
                  </a:lnTo>
                  <a:lnTo>
                    <a:pt x="33394" y="20239"/>
                  </a:lnTo>
                  <a:lnTo>
                    <a:pt x="35418" y="18215"/>
                  </a:lnTo>
                  <a:lnTo>
                    <a:pt x="35418" y="17203"/>
                  </a:lnTo>
                  <a:lnTo>
                    <a:pt x="36430" y="17203"/>
                  </a:lnTo>
                  <a:lnTo>
                    <a:pt x="36430" y="15179"/>
                  </a:lnTo>
                  <a:lnTo>
                    <a:pt x="37442" y="14167"/>
                  </a:lnTo>
                  <a:lnTo>
                    <a:pt x="37442" y="11131"/>
                  </a:lnTo>
                  <a:lnTo>
                    <a:pt x="38454" y="10119"/>
                  </a:lnTo>
                  <a:lnTo>
                    <a:pt x="38454" y="8095"/>
                  </a:lnTo>
                  <a:lnTo>
                    <a:pt x="37442" y="7083"/>
                  </a:lnTo>
                  <a:lnTo>
                    <a:pt x="37442" y="5059"/>
                  </a:lnTo>
                  <a:close/>
                </a:path>
                <a:path w="38734" h="50800">
                  <a:moveTo>
                    <a:pt x="30358" y="0"/>
                  </a:moveTo>
                  <a:lnTo>
                    <a:pt x="15179" y="0"/>
                  </a:lnTo>
                  <a:lnTo>
                    <a:pt x="14167" y="1011"/>
                  </a:lnTo>
                  <a:lnTo>
                    <a:pt x="31370" y="1011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4" name="object 964"/>
          <p:cNvGrpSpPr/>
          <p:nvPr/>
        </p:nvGrpSpPr>
        <p:grpSpPr>
          <a:xfrm>
            <a:off x="1223617" y="3577079"/>
            <a:ext cx="129539" cy="129539"/>
            <a:chOff x="1223617" y="3577079"/>
            <a:chExt cx="129539" cy="129539"/>
          </a:xfrm>
        </p:grpSpPr>
        <p:sp>
          <p:nvSpPr>
            <p:cNvPr id="965" name="object 965"/>
            <p:cNvSpPr/>
            <p:nvPr/>
          </p:nvSpPr>
          <p:spPr>
            <a:xfrm>
              <a:off x="1225135" y="3578597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126493" y="63246"/>
                  </a:moveTo>
                  <a:lnTo>
                    <a:pt x="121523" y="38628"/>
                  </a:lnTo>
                  <a:lnTo>
                    <a:pt x="107969" y="18524"/>
                  </a:lnTo>
                  <a:lnTo>
                    <a:pt x="87865" y="4970"/>
                  </a:lnTo>
                  <a:lnTo>
                    <a:pt x="63246" y="0"/>
                  </a:lnTo>
                  <a:lnTo>
                    <a:pt x="38628" y="4970"/>
                  </a:lnTo>
                  <a:lnTo>
                    <a:pt x="18524" y="18524"/>
                  </a:lnTo>
                  <a:lnTo>
                    <a:pt x="4970" y="38628"/>
                  </a:lnTo>
                  <a:lnTo>
                    <a:pt x="0" y="63246"/>
                  </a:lnTo>
                  <a:lnTo>
                    <a:pt x="4970" y="87865"/>
                  </a:lnTo>
                  <a:lnTo>
                    <a:pt x="18524" y="107969"/>
                  </a:lnTo>
                  <a:lnTo>
                    <a:pt x="38628" y="121523"/>
                  </a:lnTo>
                  <a:lnTo>
                    <a:pt x="63246" y="126493"/>
                  </a:lnTo>
                  <a:lnTo>
                    <a:pt x="87865" y="121523"/>
                  </a:lnTo>
                  <a:lnTo>
                    <a:pt x="107969" y="107969"/>
                  </a:lnTo>
                  <a:lnTo>
                    <a:pt x="121523" y="87865"/>
                  </a:lnTo>
                  <a:lnTo>
                    <a:pt x="126493" y="63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72697" y="3615027"/>
              <a:ext cx="37465" cy="50800"/>
            </a:xfrm>
            <a:custGeom>
              <a:avLst/>
              <a:gdLst/>
              <a:ahLst/>
              <a:cxnLst/>
              <a:rect l="l" t="t" r="r" b="b"/>
              <a:pathLst>
                <a:path w="37465" h="50800">
                  <a:moveTo>
                    <a:pt x="37442" y="0"/>
                  </a:moveTo>
                  <a:lnTo>
                    <a:pt x="13155" y="0"/>
                  </a:lnTo>
                  <a:lnTo>
                    <a:pt x="12143" y="1011"/>
                  </a:lnTo>
                  <a:lnTo>
                    <a:pt x="12143" y="2023"/>
                  </a:lnTo>
                  <a:lnTo>
                    <a:pt x="0" y="47561"/>
                  </a:lnTo>
                  <a:lnTo>
                    <a:pt x="0" y="49585"/>
                  </a:lnTo>
                  <a:lnTo>
                    <a:pt x="1011" y="50597"/>
                  </a:lnTo>
                  <a:lnTo>
                    <a:pt x="3035" y="50597"/>
                  </a:lnTo>
                  <a:lnTo>
                    <a:pt x="4047" y="49585"/>
                  </a:lnTo>
                  <a:lnTo>
                    <a:pt x="4047" y="48573"/>
                  </a:lnTo>
                  <a:lnTo>
                    <a:pt x="5059" y="47561"/>
                  </a:lnTo>
                  <a:lnTo>
                    <a:pt x="16191" y="5059"/>
                  </a:lnTo>
                  <a:lnTo>
                    <a:pt x="34406" y="5059"/>
                  </a:lnTo>
                  <a:lnTo>
                    <a:pt x="35418" y="4047"/>
                  </a:lnTo>
                  <a:lnTo>
                    <a:pt x="36430" y="4047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7" name="object 967"/>
          <p:cNvGrpSpPr/>
          <p:nvPr/>
        </p:nvGrpSpPr>
        <p:grpSpPr>
          <a:xfrm>
            <a:off x="1223617" y="2728052"/>
            <a:ext cx="129539" cy="282575"/>
            <a:chOff x="1223617" y="2728052"/>
            <a:chExt cx="129539" cy="282575"/>
          </a:xfrm>
        </p:grpSpPr>
        <p:sp>
          <p:nvSpPr>
            <p:cNvPr id="968" name="object 968"/>
            <p:cNvSpPr/>
            <p:nvPr/>
          </p:nvSpPr>
          <p:spPr>
            <a:xfrm>
              <a:off x="1225135" y="2729570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126493" y="63246"/>
                  </a:moveTo>
                  <a:lnTo>
                    <a:pt x="121523" y="38628"/>
                  </a:lnTo>
                  <a:lnTo>
                    <a:pt x="107969" y="18524"/>
                  </a:lnTo>
                  <a:lnTo>
                    <a:pt x="87865" y="4970"/>
                  </a:lnTo>
                  <a:lnTo>
                    <a:pt x="63246" y="0"/>
                  </a:lnTo>
                  <a:lnTo>
                    <a:pt x="38628" y="4970"/>
                  </a:lnTo>
                  <a:lnTo>
                    <a:pt x="18524" y="18524"/>
                  </a:lnTo>
                  <a:lnTo>
                    <a:pt x="4970" y="38628"/>
                  </a:lnTo>
                  <a:lnTo>
                    <a:pt x="0" y="63246"/>
                  </a:lnTo>
                  <a:lnTo>
                    <a:pt x="4970" y="87865"/>
                  </a:lnTo>
                  <a:lnTo>
                    <a:pt x="18524" y="107969"/>
                  </a:lnTo>
                  <a:lnTo>
                    <a:pt x="38628" y="121523"/>
                  </a:lnTo>
                  <a:lnTo>
                    <a:pt x="63246" y="126493"/>
                  </a:lnTo>
                  <a:lnTo>
                    <a:pt x="87865" y="121523"/>
                  </a:lnTo>
                  <a:lnTo>
                    <a:pt x="107969" y="107969"/>
                  </a:lnTo>
                  <a:lnTo>
                    <a:pt x="121523" y="87865"/>
                  </a:lnTo>
                  <a:lnTo>
                    <a:pt x="126493" y="63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72697" y="2766000"/>
              <a:ext cx="37465" cy="50800"/>
            </a:xfrm>
            <a:custGeom>
              <a:avLst/>
              <a:gdLst/>
              <a:ahLst/>
              <a:cxnLst/>
              <a:rect l="l" t="t" r="r" b="b"/>
              <a:pathLst>
                <a:path w="37465" h="50800">
                  <a:moveTo>
                    <a:pt x="37442" y="0"/>
                  </a:moveTo>
                  <a:lnTo>
                    <a:pt x="13155" y="0"/>
                  </a:lnTo>
                  <a:lnTo>
                    <a:pt x="13155" y="1011"/>
                  </a:lnTo>
                  <a:lnTo>
                    <a:pt x="12143" y="1011"/>
                  </a:lnTo>
                  <a:lnTo>
                    <a:pt x="12143" y="2023"/>
                  </a:lnTo>
                  <a:lnTo>
                    <a:pt x="0" y="47561"/>
                  </a:lnTo>
                  <a:lnTo>
                    <a:pt x="0" y="49585"/>
                  </a:lnTo>
                  <a:lnTo>
                    <a:pt x="1011" y="50597"/>
                  </a:lnTo>
                  <a:lnTo>
                    <a:pt x="22262" y="50597"/>
                  </a:lnTo>
                  <a:lnTo>
                    <a:pt x="23274" y="49585"/>
                  </a:lnTo>
                  <a:lnTo>
                    <a:pt x="24286" y="49585"/>
                  </a:lnTo>
                  <a:lnTo>
                    <a:pt x="25298" y="48573"/>
                  </a:lnTo>
                  <a:lnTo>
                    <a:pt x="25298" y="45537"/>
                  </a:lnTo>
                  <a:lnTo>
                    <a:pt x="5059" y="45537"/>
                  </a:lnTo>
                  <a:lnTo>
                    <a:pt x="11131" y="25298"/>
                  </a:lnTo>
                  <a:lnTo>
                    <a:pt x="24286" y="25298"/>
                  </a:lnTo>
                  <a:lnTo>
                    <a:pt x="25298" y="24286"/>
                  </a:lnTo>
                  <a:lnTo>
                    <a:pt x="26310" y="24286"/>
                  </a:lnTo>
                  <a:lnTo>
                    <a:pt x="26310" y="22262"/>
                  </a:lnTo>
                  <a:lnTo>
                    <a:pt x="27322" y="22262"/>
                  </a:lnTo>
                  <a:lnTo>
                    <a:pt x="27322" y="21250"/>
                  </a:lnTo>
                  <a:lnTo>
                    <a:pt x="26310" y="20239"/>
                  </a:lnTo>
                  <a:lnTo>
                    <a:pt x="12143" y="20239"/>
                  </a:lnTo>
                  <a:lnTo>
                    <a:pt x="16191" y="5059"/>
                  </a:lnTo>
                  <a:lnTo>
                    <a:pt x="34406" y="5059"/>
                  </a:lnTo>
                  <a:lnTo>
                    <a:pt x="35418" y="4047"/>
                  </a:lnTo>
                  <a:lnTo>
                    <a:pt x="36430" y="4047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25135" y="2882374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126493" y="63246"/>
                  </a:moveTo>
                  <a:lnTo>
                    <a:pt x="121523" y="38628"/>
                  </a:lnTo>
                  <a:lnTo>
                    <a:pt x="107969" y="18524"/>
                  </a:lnTo>
                  <a:lnTo>
                    <a:pt x="87865" y="4970"/>
                  </a:lnTo>
                  <a:lnTo>
                    <a:pt x="63246" y="0"/>
                  </a:lnTo>
                  <a:lnTo>
                    <a:pt x="38628" y="4970"/>
                  </a:lnTo>
                  <a:lnTo>
                    <a:pt x="18524" y="18524"/>
                  </a:lnTo>
                  <a:lnTo>
                    <a:pt x="4970" y="38628"/>
                  </a:lnTo>
                  <a:lnTo>
                    <a:pt x="0" y="63246"/>
                  </a:lnTo>
                  <a:lnTo>
                    <a:pt x="4970" y="87865"/>
                  </a:lnTo>
                  <a:lnTo>
                    <a:pt x="18524" y="107969"/>
                  </a:lnTo>
                  <a:lnTo>
                    <a:pt x="38628" y="121523"/>
                  </a:lnTo>
                  <a:lnTo>
                    <a:pt x="63246" y="126493"/>
                  </a:lnTo>
                  <a:lnTo>
                    <a:pt x="87865" y="121523"/>
                  </a:lnTo>
                  <a:lnTo>
                    <a:pt x="107969" y="107969"/>
                  </a:lnTo>
                  <a:lnTo>
                    <a:pt x="121523" y="87865"/>
                  </a:lnTo>
                  <a:lnTo>
                    <a:pt x="126493" y="63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66625" y="2913745"/>
              <a:ext cx="45085" cy="59055"/>
            </a:xfrm>
            <a:custGeom>
              <a:avLst/>
              <a:gdLst/>
              <a:ahLst/>
              <a:cxnLst/>
              <a:rect l="l" t="t" r="r" b="b"/>
              <a:pathLst>
                <a:path w="45084" h="59055">
                  <a:moveTo>
                    <a:pt x="37442" y="46549"/>
                  </a:moveTo>
                  <a:lnTo>
                    <a:pt x="2023" y="46549"/>
                  </a:lnTo>
                  <a:lnTo>
                    <a:pt x="2023" y="48573"/>
                  </a:lnTo>
                  <a:lnTo>
                    <a:pt x="0" y="55657"/>
                  </a:lnTo>
                  <a:lnTo>
                    <a:pt x="0" y="57681"/>
                  </a:lnTo>
                  <a:lnTo>
                    <a:pt x="1011" y="58693"/>
                  </a:lnTo>
                  <a:lnTo>
                    <a:pt x="2023" y="58693"/>
                  </a:lnTo>
                  <a:lnTo>
                    <a:pt x="3035" y="57681"/>
                  </a:lnTo>
                  <a:lnTo>
                    <a:pt x="4047" y="57681"/>
                  </a:lnTo>
                  <a:lnTo>
                    <a:pt x="4047" y="56669"/>
                  </a:lnTo>
                  <a:lnTo>
                    <a:pt x="5059" y="55657"/>
                  </a:lnTo>
                  <a:lnTo>
                    <a:pt x="6071" y="50597"/>
                  </a:lnTo>
                  <a:lnTo>
                    <a:pt x="36863" y="50597"/>
                  </a:lnTo>
                  <a:lnTo>
                    <a:pt x="37442" y="48573"/>
                  </a:lnTo>
                  <a:lnTo>
                    <a:pt x="37442" y="46549"/>
                  </a:lnTo>
                  <a:close/>
                </a:path>
                <a:path w="45084" h="59055">
                  <a:moveTo>
                    <a:pt x="36863" y="50597"/>
                  </a:moveTo>
                  <a:lnTo>
                    <a:pt x="31370" y="50597"/>
                  </a:lnTo>
                  <a:lnTo>
                    <a:pt x="30358" y="55657"/>
                  </a:lnTo>
                  <a:lnTo>
                    <a:pt x="30358" y="57681"/>
                  </a:lnTo>
                  <a:lnTo>
                    <a:pt x="31370" y="58693"/>
                  </a:lnTo>
                  <a:lnTo>
                    <a:pt x="32382" y="58693"/>
                  </a:lnTo>
                  <a:lnTo>
                    <a:pt x="33394" y="57681"/>
                  </a:lnTo>
                  <a:lnTo>
                    <a:pt x="34406" y="57681"/>
                  </a:lnTo>
                  <a:lnTo>
                    <a:pt x="35418" y="56669"/>
                  </a:lnTo>
                  <a:lnTo>
                    <a:pt x="35418" y="55657"/>
                  </a:lnTo>
                  <a:lnTo>
                    <a:pt x="36863" y="50597"/>
                  </a:lnTo>
                  <a:close/>
                </a:path>
                <a:path w="45084" h="59055">
                  <a:moveTo>
                    <a:pt x="36430" y="45537"/>
                  </a:moveTo>
                  <a:lnTo>
                    <a:pt x="4047" y="45537"/>
                  </a:lnTo>
                  <a:lnTo>
                    <a:pt x="3035" y="46549"/>
                  </a:lnTo>
                  <a:lnTo>
                    <a:pt x="36430" y="46549"/>
                  </a:lnTo>
                  <a:lnTo>
                    <a:pt x="36430" y="45537"/>
                  </a:lnTo>
                  <a:close/>
                </a:path>
                <a:path w="45084" h="59055">
                  <a:moveTo>
                    <a:pt x="43513" y="0"/>
                  </a:moveTo>
                  <a:lnTo>
                    <a:pt x="26310" y="0"/>
                  </a:lnTo>
                  <a:lnTo>
                    <a:pt x="25298" y="1011"/>
                  </a:lnTo>
                  <a:lnTo>
                    <a:pt x="25298" y="2023"/>
                  </a:lnTo>
                  <a:lnTo>
                    <a:pt x="24286" y="2023"/>
                  </a:lnTo>
                  <a:lnTo>
                    <a:pt x="7083" y="45537"/>
                  </a:lnTo>
                  <a:lnTo>
                    <a:pt x="12143" y="45537"/>
                  </a:lnTo>
                  <a:lnTo>
                    <a:pt x="28334" y="5059"/>
                  </a:lnTo>
                  <a:lnTo>
                    <a:pt x="43947" y="5059"/>
                  </a:lnTo>
                  <a:lnTo>
                    <a:pt x="44525" y="3035"/>
                  </a:lnTo>
                  <a:lnTo>
                    <a:pt x="44525" y="1011"/>
                  </a:lnTo>
                  <a:lnTo>
                    <a:pt x="43513" y="0"/>
                  </a:lnTo>
                  <a:close/>
                </a:path>
                <a:path w="45084" h="59055">
                  <a:moveTo>
                    <a:pt x="43947" y="5059"/>
                  </a:moveTo>
                  <a:lnTo>
                    <a:pt x="38454" y="5059"/>
                  </a:lnTo>
                  <a:lnTo>
                    <a:pt x="27322" y="45537"/>
                  </a:lnTo>
                  <a:lnTo>
                    <a:pt x="32382" y="45537"/>
                  </a:lnTo>
                  <a:lnTo>
                    <a:pt x="43947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972" name="object 97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734268" y="6437865"/>
            <a:ext cx="129529" cy="129529"/>
          </a:xfrm>
          <a:prstGeom prst="rect">
            <a:avLst/>
          </a:prstGeom>
        </p:spPr>
      </p:pic>
      <p:pic>
        <p:nvPicPr>
          <p:cNvPr id="973" name="object 97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481089" y="6437865"/>
            <a:ext cx="129529" cy="129529"/>
          </a:xfrm>
          <a:prstGeom prst="rect">
            <a:avLst/>
          </a:prstGeom>
        </p:spPr>
      </p:pic>
      <p:pic>
        <p:nvPicPr>
          <p:cNvPr id="974" name="object 97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10889" y="6437865"/>
            <a:ext cx="129529" cy="129529"/>
          </a:xfrm>
          <a:prstGeom prst="rect">
            <a:avLst/>
          </a:prstGeom>
        </p:spPr>
      </p:pic>
      <p:pic>
        <p:nvPicPr>
          <p:cNvPr id="975" name="object 97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861390" y="6437865"/>
            <a:ext cx="129529" cy="129529"/>
          </a:xfrm>
          <a:prstGeom prst="rect">
            <a:avLst/>
          </a:prstGeom>
        </p:spPr>
      </p:pic>
      <p:pic>
        <p:nvPicPr>
          <p:cNvPr id="976" name="object 97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128546" y="6437865"/>
            <a:ext cx="129529" cy="129529"/>
          </a:xfrm>
          <a:prstGeom prst="rect">
            <a:avLst/>
          </a:prstGeom>
        </p:spPr>
      </p:pic>
      <p:pic>
        <p:nvPicPr>
          <p:cNvPr id="977" name="object 97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463501" y="6437865"/>
            <a:ext cx="129529" cy="129529"/>
          </a:xfrm>
          <a:prstGeom prst="rect">
            <a:avLst/>
          </a:prstGeom>
        </p:spPr>
      </p:pic>
      <p:pic>
        <p:nvPicPr>
          <p:cNvPr id="978" name="object 97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798457" y="6437865"/>
            <a:ext cx="129529" cy="129529"/>
          </a:xfrm>
          <a:prstGeom prst="rect">
            <a:avLst/>
          </a:prstGeom>
        </p:spPr>
      </p:pic>
      <p:pic>
        <p:nvPicPr>
          <p:cNvPr id="979" name="object 97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064601" y="6437865"/>
            <a:ext cx="129529" cy="129529"/>
          </a:xfrm>
          <a:prstGeom prst="rect">
            <a:avLst/>
          </a:prstGeom>
        </p:spPr>
      </p:pic>
      <p:pic>
        <p:nvPicPr>
          <p:cNvPr id="980" name="object 98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7615102" y="6437865"/>
            <a:ext cx="129529" cy="129529"/>
          </a:xfrm>
          <a:prstGeom prst="rect">
            <a:avLst/>
          </a:prstGeom>
        </p:spPr>
      </p:pic>
      <p:pic>
        <p:nvPicPr>
          <p:cNvPr id="981" name="object 98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9191722" y="6437865"/>
            <a:ext cx="129529" cy="129529"/>
          </a:xfrm>
          <a:prstGeom prst="rect">
            <a:avLst/>
          </a:prstGeom>
        </p:spPr>
      </p:pic>
      <p:grpSp>
        <p:nvGrpSpPr>
          <p:cNvPr id="982" name="object 982"/>
          <p:cNvGrpSpPr/>
          <p:nvPr/>
        </p:nvGrpSpPr>
        <p:grpSpPr>
          <a:xfrm>
            <a:off x="3797258" y="6376384"/>
            <a:ext cx="5460365" cy="15875"/>
            <a:chOff x="3797258" y="6376384"/>
            <a:chExt cx="5460365" cy="15875"/>
          </a:xfrm>
        </p:grpSpPr>
        <p:sp>
          <p:nvSpPr>
            <p:cNvPr id="983" name="object 983"/>
            <p:cNvSpPr/>
            <p:nvPr/>
          </p:nvSpPr>
          <p:spPr>
            <a:xfrm>
              <a:off x="9255981" y="63877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3798528" y="6377654"/>
              <a:ext cx="5457825" cy="0"/>
            </a:xfrm>
            <a:custGeom>
              <a:avLst/>
              <a:gdLst/>
              <a:ahLst/>
              <a:cxnLst/>
              <a:rect l="l" t="t" r="r" b="b"/>
              <a:pathLst>
                <a:path w="5457825">
                  <a:moveTo>
                    <a:pt x="0" y="0"/>
                  </a:moveTo>
                  <a:lnTo>
                    <a:pt x="54574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5" name="object 985"/>
          <p:cNvSpPr txBox="1"/>
          <p:nvPr/>
        </p:nvSpPr>
        <p:spPr>
          <a:xfrm>
            <a:off x="6364686" y="6314787"/>
            <a:ext cx="130175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10" dirty="0">
                <a:latin typeface="ISOCPEUR"/>
                <a:cs typeface="ISOCPEUR"/>
              </a:rPr>
              <a:t>43100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986" name="object 986"/>
          <p:cNvGrpSpPr/>
          <p:nvPr/>
        </p:nvGrpSpPr>
        <p:grpSpPr>
          <a:xfrm>
            <a:off x="3786384" y="6278225"/>
            <a:ext cx="5481955" cy="111760"/>
            <a:chOff x="3786384" y="6278225"/>
            <a:chExt cx="5481955" cy="111760"/>
          </a:xfrm>
        </p:grpSpPr>
        <p:sp>
          <p:nvSpPr>
            <p:cNvPr id="987" name="object 987"/>
            <p:cNvSpPr/>
            <p:nvPr/>
          </p:nvSpPr>
          <p:spPr>
            <a:xfrm>
              <a:off x="3786384" y="63655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3786384" y="63655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2023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9243838" y="63655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1250"/>
                  </a:lnTo>
                  <a:lnTo>
                    <a:pt x="3035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3035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9243838" y="63655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1250"/>
                  </a:moveTo>
                  <a:lnTo>
                    <a:pt x="3035" y="24286"/>
                  </a:lnTo>
                  <a:lnTo>
                    <a:pt x="22262" y="0"/>
                  </a:lnTo>
                  <a:lnTo>
                    <a:pt x="0" y="21250"/>
                  </a:lnTo>
                  <a:close/>
                </a:path>
                <a:path w="24765" h="24764">
                  <a:moveTo>
                    <a:pt x="3035" y="24286"/>
                  </a:moveTo>
                  <a:lnTo>
                    <a:pt x="22262" y="0"/>
                  </a:lnTo>
                  <a:lnTo>
                    <a:pt x="24286" y="2023"/>
                  </a:lnTo>
                  <a:lnTo>
                    <a:pt x="3035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3798528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4545348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3798528" y="6293662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6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378638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378638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2023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453320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453320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1250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1250"/>
                  </a:lnTo>
                  <a:close/>
                </a:path>
                <a:path w="24764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8" name="object 998"/>
          <p:cNvSpPr txBox="1"/>
          <p:nvPr/>
        </p:nvSpPr>
        <p:spPr>
          <a:xfrm>
            <a:off x="4114106" y="6230796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5900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999" name="object 999"/>
          <p:cNvGrpSpPr/>
          <p:nvPr/>
        </p:nvGrpSpPr>
        <p:grpSpPr>
          <a:xfrm>
            <a:off x="4533204" y="6278225"/>
            <a:ext cx="854710" cy="30480"/>
            <a:chOff x="4533204" y="6278225"/>
            <a:chExt cx="854710" cy="30480"/>
          </a:xfrm>
        </p:grpSpPr>
        <p:sp>
          <p:nvSpPr>
            <p:cNvPr id="1000" name="object 1000"/>
            <p:cNvSpPr/>
            <p:nvPr/>
          </p:nvSpPr>
          <p:spPr>
            <a:xfrm>
              <a:off x="4545348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5375148" y="63047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4545348" y="6293662"/>
              <a:ext cx="829944" cy="0"/>
            </a:xfrm>
            <a:custGeom>
              <a:avLst/>
              <a:gdLst/>
              <a:ahLst/>
              <a:cxnLst/>
              <a:rect l="l" t="t" r="r" b="b"/>
              <a:pathLst>
                <a:path w="829945">
                  <a:moveTo>
                    <a:pt x="0" y="0"/>
                  </a:moveTo>
                  <a:lnTo>
                    <a:pt x="829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453320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453320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2023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536300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536300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1250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1250"/>
                  </a:lnTo>
                  <a:close/>
                </a:path>
                <a:path w="24764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7" name="object 1007"/>
          <p:cNvSpPr txBox="1"/>
          <p:nvPr/>
        </p:nvSpPr>
        <p:spPr>
          <a:xfrm>
            <a:off x="4902416" y="6230796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6550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08" name="object 1008"/>
          <p:cNvGrpSpPr/>
          <p:nvPr/>
        </p:nvGrpSpPr>
        <p:grpSpPr>
          <a:xfrm>
            <a:off x="5363004" y="6278225"/>
            <a:ext cx="575310" cy="27940"/>
            <a:chOff x="5363004" y="6278225"/>
            <a:chExt cx="575310" cy="27940"/>
          </a:xfrm>
        </p:grpSpPr>
        <p:sp>
          <p:nvSpPr>
            <p:cNvPr id="1009" name="object 1009"/>
            <p:cNvSpPr/>
            <p:nvPr/>
          </p:nvSpPr>
          <p:spPr>
            <a:xfrm>
              <a:off x="5375148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5925649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5375148" y="6293662"/>
              <a:ext cx="550545" cy="0"/>
            </a:xfrm>
            <a:custGeom>
              <a:avLst/>
              <a:gdLst/>
              <a:ahLst/>
              <a:cxnLst/>
              <a:rect l="l" t="t" r="r" b="b"/>
              <a:pathLst>
                <a:path w="550545">
                  <a:moveTo>
                    <a:pt x="0" y="0"/>
                  </a:moveTo>
                  <a:lnTo>
                    <a:pt x="550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536300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5363004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2023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5913506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5913506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1250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1250"/>
                  </a:lnTo>
                  <a:close/>
                </a:path>
                <a:path w="24764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6" name="object 1016"/>
          <p:cNvSpPr txBox="1"/>
          <p:nvPr/>
        </p:nvSpPr>
        <p:spPr>
          <a:xfrm>
            <a:off x="5591555" y="6230796"/>
            <a:ext cx="116839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4350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17" name="object 1017"/>
          <p:cNvGrpSpPr/>
          <p:nvPr/>
        </p:nvGrpSpPr>
        <p:grpSpPr>
          <a:xfrm>
            <a:off x="5913506" y="6278225"/>
            <a:ext cx="291465" cy="27940"/>
            <a:chOff x="5913506" y="6278225"/>
            <a:chExt cx="291465" cy="27940"/>
          </a:xfrm>
        </p:grpSpPr>
        <p:sp>
          <p:nvSpPr>
            <p:cNvPr id="1018" name="object 1018"/>
            <p:cNvSpPr/>
            <p:nvPr/>
          </p:nvSpPr>
          <p:spPr>
            <a:xfrm>
              <a:off x="5925649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6192805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5925649" y="6293662"/>
              <a:ext cx="267335" cy="0"/>
            </a:xfrm>
            <a:custGeom>
              <a:avLst/>
              <a:gdLst/>
              <a:ahLst/>
              <a:cxnLst/>
              <a:rect l="l" t="t" r="r" b="b"/>
              <a:pathLst>
                <a:path w="267335">
                  <a:moveTo>
                    <a:pt x="0" y="0"/>
                  </a:moveTo>
                  <a:lnTo>
                    <a:pt x="267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5913506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5913506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2023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6180661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1250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6180661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1250"/>
                  </a:moveTo>
                  <a:lnTo>
                    <a:pt x="2023" y="24286"/>
                  </a:lnTo>
                  <a:lnTo>
                    <a:pt x="21250" y="0"/>
                  </a:lnTo>
                  <a:lnTo>
                    <a:pt x="0" y="21250"/>
                  </a:lnTo>
                  <a:close/>
                </a:path>
                <a:path w="24764" h="24764">
                  <a:moveTo>
                    <a:pt x="2023" y="24286"/>
                  </a:moveTo>
                  <a:lnTo>
                    <a:pt x="21250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5" name="object 1025"/>
          <p:cNvSpPr txBox="1"/>
          <p:nvPr/>
        </p:nvSpPr>
        <p:spPr>
          <a:xfrm>
            <a:off x="6004431" y="6230796"/>
            <a:ext cx="108585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2105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26" name="object 1026"/>
          <p:cNvGrpSpPr/>
          <p:nvPr/>
        </p:nvGrpSpPr>
        <p:grpSpPr>
          <a:xfrm>
            <a:off x="6180661" y="6278225"/>
            <a:ext cx="359410" cy="30480"/>
            <a:chOff x="6180661" y="6278225"/>
            <a:chExt cx="359410" cy="30480"/>
          </a:xfrm>
        </p:grpSpPr>
        <p:sp>
          <p:nvSpPr>
            <p:cNvPr id="1027" name="object 1027"/>
            <p:cNvSpPr/>
            <p:nvPr/>
          </p:nvSpPr>
          <p:spPr>
            <a:xfrm>
              <a:off x="6192804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6527760" y="63047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6192804" y="6293662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79">
                  <a:moveTo>
                    <a:pt x="0" y="0"/>
                  </a:moveTo>
                  <a:lnTo>
                    <a:pt x="3349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6180661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1250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6180661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2023"/>
                  </a:moveTo>
                  <a:lnTo>
                    <a:pt x="21250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4" h="24764">
                  <a:moveTo>
                    <a:pt x="21250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125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6515617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1250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5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6515617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1250"/>
                  </a:moveTo>
                  <a:lnTo>
                    <a:pt x="2023" y="24286"/>
                  </a:lnTo>
                  <a:lnTo>
                    <a:pt x="21250" y="0"/>
                  </a:lnTo>
                  <a:lnTo>
                    <a:pt x="0" y="21250"/>
                  </a:lnTo>
                  <a:close/>
                </a:path>
                <a:path w="24765" h="24764">
                  <a:moveTo>
                    <a:pt x="2023" y="24286"/>
                  </a:moveTo>
                  <a:lnTo>
                    <a:pt x="21250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4" name="object 1034"/>
          <p:cNvSpPr txBox="1"/>
          <p:nvPr/>
        </p:nvSpPr>
        <p:spPr>
          <a:xfrm>
            <a:off x="6300933" y="6230796"/>
            <a:ext cx="116839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2645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35" name="object 1035"/>
          <p:cNvGrpSpPr/>
          <p:nvPr/>
        </p:nvGrpSpPr>
        <p:grpSpPr>
          <a:xfrm>
            <a:off x="6515617" y="6278225"/>
            <a:ext cx="359410" cy="27940"/>
            <a:chOff x="6515617" y="6278225"/>
            <a:chExt cx="359410" cy="27940"/>
          </a:xfrm>
        </p:grpSpPr>
        <p:sp>
          <p:nvSpPr>
            <p:cNvPr id="1036" name="object 1036"/>
            <p:cNvSpPr/>
            <p:nvPr/>
          </p:nvSpPr>
          <p:spPr>
            <a:xfrm>
              <a:off x="6527760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6862716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6527760" y="6293662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79">
                  <a:moveTo>
                    <a:pt x="0" y="0"/>
                  </a:moveTo>
                  <a:lnTo>
                    <a:pt x="3349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6515617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1250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5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6515617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86" y="2023"/>
                  </a:moveTo>
                  <a:lnTo>
                    <a:pt x="21250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5" h="24764">
                  <a:moveTo>
                    <a:pt x="21250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125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6850572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1250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5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6850572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1250"/>
                  </a:moveTo>
                  <a:lnTo>
                    <a:pt x="2023" y="24286"/>
                  </a:lnTo>
                  <a:lnTo>
                    <a:pt x="21250" y="0"/>
                  </a:lnTo>
                  <a:lnTo>
                    <a:pt x="0" y="21250"/>
                  </a:lnTo>
                  <a:close/>
                </a:path>
                <a:path w="24765" h="24764">
                  <a:moveTo>
                    <a:pt x="2023" y="24286"/>
                  </a:moveTo>
                  <a:lnTo>
                    <a:pt x="21250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3" name="object 1043"/>
          <p:cNvSpPr txBox="1"/>
          <p:nvPr/>
        </p:nvSpPr>
        <p:spPr>
          <a:xfrm>
            <a:off x="6635889" y="6230796"/>
            <a:ext cx="116839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2645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44" name="object 1044"/>
          <p:cNvGrpSpPr/>
          <p:nvPr/>
        </p:nvGrpSpPr>
        <p:grpSpPr>
          <a:xfrm>
            <a:off x="6850573" y="6278225"/>
            <a:ext cx="290830" cy="27940"/>
            <a:chOff x="6850573" y="6278225"/>
            <a:chExt cx="290830" cy="27940"/>
          </a:xfrm>
        </p:grpSpPr>
        <p:sp>
          <p:nvSpPr>
            <p:cNvPr id="1045" name="object 1045"/>
            <p:cNvSpPr/>
            <p:nvPr/>
          </p:nvSpPr>
          <p:spPr>
            <a:xfrm>
              <a:off x="6862716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7128859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6862716" y="6293662"/>
              <a:ext cx="266700" cy="0"/>
            </a:xfrm>
            <a:custGeom>
              <a:avLst/>
              <a:gdLst/>
              <a:ahLst/>
              <a:cxnLst/>
              <a:rect l="l" t="t" r="r" b="b"/>
              <a:pathLst>
                <a:path w="266700">
                  <a:moveTo>
                    <a:pt x="0" y="0"/>
                  </a:moveTo>
                  <a:lnTo>
                    <a:pt x="266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6850573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1250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5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6850573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86" y="2023"/>
                  </a:moveTo>
                  <a:lnTo>
                    <a:pt x="21250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5" h="24764">
                  <a:moveTo>
                    <a:pt x="21250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125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7116716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7116716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1250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1250"/>
                  </a:lnTo>
                  <a:close/>
                </a:path>
                <a:path w="24765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2" name="object 1052"/>
          <p:cNvSpPr txBox="1"/>
          <p:nvPr/>
        </p:nvSpPr>
        <p:spPr>
          <a:xfrm>
            <a:off x="6940486" y="6230796"/>
            <a:ext cx="108585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2105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53" name="object 1053"/>
          <p:cNvGrpSpPr/>
          <p:nvPr/>
        </p:nvGrpSpPr>
        <p:grpSpPr>
          <a:xfrm>
            <a:off x="7116716" y="6278225"/>
            <a:ext cx="575310" cy="30480"/>
            <a:chOff x="7116716" y="6278225"/>
            <a:chExt cx="575310" cy="30480"/>
          </a:xfrm>
        </p:grpSpPr>
        <p:sp>
          <p:nvSpPr>
            <p:cNvPr id="1054" name="object 1054"/>
            <p:cNvSpPr/>
            <p:nvPr/>
          </p:nvSpPr>
          <p:spPr>
            <a:xfrm>
              <a:off x="7128860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7679361" y="63047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7128860" y="6293662"/>
              <a:ext cx="550545" cy="0"/>
            </a:xfrm>
            <a:custGeom>
              <a:avLst/>
              <a:gdLst/>
              <a:ahLst/>
              <a:cxnLst/>
              <a:rect l="l" t="t" r="r" b="b"/>
              <a:pathLst>
                <a:path w="550545">
                  <a:moveTo>
                    <a:pt x="0" y="0"/>
                  </a:moveTo>
                  <a:lnTo>
                    <a:pt x="550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7116716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7116716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86" y="2023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7667218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1250"/>
                  </a:lnTo>
                  <a:lnTo>
                    <a:pt x="3035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3035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7667218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1250"/>
                  </a:moveTo>
                  <a:lnTo>
                    <a:pt x="3035" y="24286"/>
                  </a:lnTo>
                  <a:lnTo>
                    <a:pt x="22262" y="0"/>
                  </a:lnTo>
                  <a:lnTo>
                    <a:pt x="0" y="21250"/>
                  </a:lnTo>
                  <a:close/>
                </a:path>
                <a:path w="24765" h="24764">
                  <a:moveTo>
                    <a:pt x="3035" y="24286"/>
                  </a:moveTo>
                  <a:lnTo>
                    <a:pt x="22262" y="0"/>
                  </a:lnTo>
                  <a:lnTo>
                    <a:pt x="24286" y="2023"/>
                  </a:lnTo>
                  <a:lnTo>
                    <a:pt x="3035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1" name="object 1061"/>
          <p:cNvSpPr txBox="1"/>
          <p:nvPr/>
        </p:nvSpPr>
        <p:spPr>
          <a:xfrm>
            <a:off x="7345267" y="6230796"/>
            <a:ext cx="116839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4350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62" name="object 1062"/>
          <p:cNvGrpSpPr/>
          <p:nvPr/>
        </p:nvGrpSpPr>
        <p:grpSpPr>
          <a:xfrm>
            <a:off x="7667218" y="6278225"/>
            <a:ext cx="854710" cy="30480"/>
            <a:chOff x="7667218" y="6278225"/>
            <a:chExt cx="854710" cy="30480"/>
          </a:xfrm>
        </p:grpSpPr>
        <p:sp>
          <p:nvSpPr>
            <p:cNvPr id="1063" name="object 1063"/>
            <p:cNvSpPr/>
            <p:nvPr/>
          </p:nvSpPr>
          <p:spPr>
            <a:xfrm>
              <a:off x="7679361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8509161" y="63047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7679361" y="6293662"/>
              <a:ext cx="829944" cy="0"/>
            </a:xfrm>
            <a:custGeom>
              <a:avLst/>
              <a:gdLst/>
              <a:ahLst/>
              <a:cxnLst/>
              <a:rect l="l" t="t" r="r" b="b"/>
              <a:pathLst>
                <a:path w="829945">
                  <a:moveTo>
                    <a:pt x="0" y="0"/>
                  </a:moveTo>
                  <a:lnTo>
                    <a:pt x="829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7667218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1250"/>
                  </a:lnTo>
                  <a:lnTo>
                    <a:pt x="3035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3035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7667218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86" y="2023"/>
                  </a:moveTo>
                  <a:lnTo>
                    <a:pt x="22262" y="0"/>
                  </a:lnTo>
                  <a:lnTo>
                    <a:pt x="3035" y="24286"/>
                  </a:lnTo>
                  <a:lnTo>
                    <a:pt x="24286" y="2023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3035" y="24286"/>
                  </a:lnTo>
                  <a:lnTo>
                    <a:pt x="0" y="2125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8497018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497018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1250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1250"/>
                  </a:lnTo>
                  <a:close/>
                </a:path>
                <a:path w="24765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0" name="object 1070"/>
          <p:cNvSpPr txBox="1"/>
          <p:nvPr/>
        </p:nvSpPr>
        <p:spPr>
          <a:xfrm>
            <a:off x="8037441" y="6230796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6550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71" name="object 1071"/>
          <p:cNvGrpSpPr/>
          <p:nvPr/>
        </p:nvGrpSpPr>
        <p:grpSpPr>
          <a:xfrm>
            <a:off x="8497017" y="6278225"/>
            <a:ext cx="771525" cy="30480"/>
            <a:chOff x="8497017" y="6278225"/>
            <a:chExt cx="771525" cy="30480"/>
          </a:xfrm>
        </p:grpSpPr>
        <p:sp>
          <p:nvSpPr>
            <p:cNvPr id="1072" name="object 1072"/>
            <p:cNvSpPr/>
            <p:nvPr/>
          </p:nvSpPr>
          <p:spPr>
            <a:xfrm>
              <a:off x="8509161" y="62794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9255981" y="63047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8509161" y="6293662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6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497017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1250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8497017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86" y="2023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125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9243837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1250"/>
                  </a:lnTo>
                  <a:lnTo>
                    <a:pt x="3035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3035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9243837" y="62815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1250"/>
                  </a:moveTo>
                  <a:lnTo>
                    <a:pt x="3035" y="24286"/>
                  </a:lnTo>
                  <a:lnTo>
                    <a:pt x="22262" y="0"/>
                  </a:lnTo>
                  <a:lnTo>
                    <a:pt x="0" y="21250"/>
                  </a:lnTo>
                  <a:close/>
                </a:path>
                <a:path w="24765" h="24764">
                  <a:moveTo>
                    <a:pt x="3035" y="24286"/>
                  </a:moveTo>
                  <a:lnTo>
                    <a:pt x="22262" y="0"/>
                  </a:lnTo>
                  <a:lnTo>
                    <a:pt x="24286" y="2023"/>
                  </a:lnTo>
                  <a:lnTo>
                    <a:pt x="3035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9" name="object 1079"/>
          <p:cNvSpPr txBox="1"/>
          <p:nvPr/>
        </p:nvSpPr>
        <p:spPr>
          <a:xfrm>
            <a:off x="8825751" y="6230796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5900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80" name="object 1080"/>
          <p:cNvGrpSpPr/>
          <p:nvPr/>
        </p:nvGrpSpPr>
        <p:grpSpPr>
          <a:xfrm>
            <a:off x="1598287" y="4554118"/>
            <a:ext cx="30480" cy="227965"/>
            <a:chOff x="1598287" y="4554118"/>
            <a:chExt cx="30480" cy="227965"/>
          </a:xfrm>
        </p:grpSpPr>
        <p:sp>
          <p:nvSpPr>
            <p:cNvPr id="1081" name="object 1081"/>
            <p:cNvSpPr/>
            <p:nvPr/>
          </p:nvSpPr>
          <p:spPr>
            <a:xfrm>
              <a:off x="1599557" y="4769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623844" y="45662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612713" y="4566261"/>
              <a:ext cx="0" cy="203835"/>
            </a:xfrm>
            <a:custGeom>
              <a:avLst/>
              <a:gdLst/>
              <a:ahLst/>
              <a:cxnLst/>
              <a:rect l="l" t="t" r="r" b="b"/>
              <a:pathLst>
                <a:path h="203835">
                  <a:moveTo>
                    <a:pt x="0" y="203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600569" y="47575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1250"/>
                  </a:lnTo>
                  <a:lnTo>
                    <a:pt x="0" y="2023"/>
                  </a:lnTo>
                  <a:close/>
                </a:path>
                <a:path w="24765" h="24764">
                  <a:moveTo>
                    <a:pt x="3035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600569" y="47575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3035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3035" y="0"/>
                  </a:lnTo>
                  <a:close/>
                </a:path>
                <a:path w="24765" h="24764">
                  <a:moveTo>
                    <a:pt x="0" y="2023"/>
                  </a:moveTo>
                  <a:lnTo>
                    <a:pt x="24286" y="21250"/>
                  </a:lnTo>
                  <a:lnTo>
                    <a:pt x="22262" y="24286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600569" y="45541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3035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3035"/>
                  </a:lnTo>
                  <a:close/>
                </a:path>
                <a:path w="24765" h="24764">
                  <a:moveTo>
                    <a:pt x="3035" y="0"/>
                  </a:moveTo>
                  <a:lnTo>
                    <a:pt x="0" y="3035"/>
                  </a:lnTo>
                  <a:lnTo>
                    <a:pt x="24286" y="22262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600569" y="45541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24286"/>
                  </a:moveTo>
                  <a:lnTo>
                    <a:pt x="24286" y="22262"/>
                  </a:lnTo>
                  <a:lnTo>
                    <a:pt x="0" y="3035"/>
                  </a:lnTo>
                  <a:lnTo>
                    <a:pt x="22262" y="24286"/>
                  </a:lnTo>
                  <a:close/>
                </a:path>
                <a:path w="24765" h="24764">
                  <a:moveTo>
                    <a:pt x="24286" y="22262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24286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8" name="object 1088"/>
          <p:cNvSpPr txBox="1"/>
          <p:nvPr/>
        </p:nvSpPr>
        <p:spPr>
          <a:xfrm>
            <a:off x="1562186" y="4614173"/>
            <a:ext cx="68580" cy="10858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20" dirty="0">
                <a:latin typeface="ISOCPEUR"/>
                <a:cs typeface="ISOCPEUR"/>
              </a:rPr>
              <a:t>1600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89" name="object 1089"/>
          <p:cNvGrpSpPr/>
          <p:nvPr/>
        </p:nvGrpSpPr>
        <p:grpSpPr>
          <a:xfrm>
            <a:off x="1600569" y="3920636"/>
            <a:ext cx="27940" cy="657860"/>
            <a:chOff x="1600569" y="3920636"/>
            <a:chExt cx="27940" cy="657860"/>
          </a:xfrm>
        </p:grpSpPr>
        <p:sp>
          <p:nvSpPr>
            <p:cNvPr id="1090" name="object 1090"/>
            <p:cNvSpPr/>
            <p:nvPr/>
          </p:nvSpPr>
          <p:spPr>
            <a:xfrm>
              <a:off x="1623844" y="45662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623844" y="39327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612713" y="3932780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633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600569" y="45541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3035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3035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3035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600569" y="45541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023" y="0"/>
                  </a:moveTo>
                  <a:lnTo>
                    <a:pt x="0" y="3035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  <a:path w="24765" h="24764">
                  <a:moveTo>
                    <a:pt x="0" y="3035"/>
                  </a:moveTo>
                  <a:lnTo>
                    <a:pt x="24286" y="22262"/>
                  </a:lnTo>
                  <a:lnTo>
                    <a:pt x="22262" y="24286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600569" y="39206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2023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600569" y="39206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24286"/>
                  </a:moveTo>
                  <a:lnTo>
                    <a:pt x="24286" y="22262"/>
                  </a:lnTo>
                  <a:lnTo>
                    <a:pt x="0" y="2023"/>
                  </a:lnTo>
                  <a:lnTo>
                    <a:pt x="22262" y="24286"/>
                  </a:lnTo>
                  <a:close/>
                </a:path>
                <a:path w="24765" h="24764">
                  <a:moveTo>
                    <a:pt x="24286" y="22262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4286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7" name="object 1097"/>
          <p:cNvSpPr txBox="1"/>
          <p:nvPr/>
        </p:nvSpPr>
        <p:spPr>
          <a:xfrm>
            <a:off x="1562186" y="4193787"/>
            <a:ext cx="68580" cy="113664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20" dirty="0">
                <a:latin typeface="ISOCPEUR"/>
                <a:cs typeface="ISOCPEUR"/>
              </a:rPr>
              <a:t>5005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098" name="object 1098"/>
          <p:cNvGrpSpPr/>
          <p:nvPr/>
        </p:nvGrpSpPr>
        <p:grpSpPr>
          <a:xfrm>
            <a:off x="1600569" y="3630206"/>
            <a:ext cx="27940" cy="314960"/>
            <a:chOff x="1600569" y="3630206"/>
            <a:chExt cx="27940" cy="314960"/>
          </a:xfrm>
        </p:grpSpPr>
        <p:sp>
          <p:nvSpPr>
            <p:cNvPr id="1099" name="object 1099"/>
            <p:cNvSpPr/>
            <p:nvPr/>
          </p:nvSpPr>
          <p:spPr>
            <a:xfrm>
              <a:off x="1623844" y="39327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623844" y="36423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612713" y="3642350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600569" y="39206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2023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600569" y="39206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  <a:path w="24765" h="24764">
                  <a:moveTo>
                    <a:pt x="0" y="2023"/>
                  </a:moveTo>
                  <a:lnTo>
                    <a:pt x="24286" y="22262"/>
                  </a:lnTo>
                  <a:lnTo>
                    <a:pt x="22262" y="24286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600569" y="36302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3035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3035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3035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600569" y="36302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24286"/>
                  </a:moveTo>
                  <a:lnTo>
                    <a:pt x="24286" y="22262"/>
                  </a:lnTo>
                  <a:lnTo>
                    <a:pt x="0" y="3035"/>
                  </a:lnTo>
                  <a:lnTo>
                    <a:pt x="22262" y="24286"/>
                  </a:lnTo>
                  <a:close/>
                </a:path>
                <a:path w="24765" h="24764">
                  <a:moveTo>
                    <a:pt x="24286" y="22262"/>
                  </a:moveTo>
                  <a:lnTo>
                    <a:pt x="0" y="3035"/>
                  </a:lnTo>
                  <a:lnTo>
                    <a:pt x="2023" y="0"/>
                  </a:lnTo>
                  <a:lnTo>
                    <a:pt x="24286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6" name="object 1106"/>
          <p:cNvSpPr txBox="1"/>
          <p:nvPr/>
        </p:nvSpPr>
        <p:spPr>
          <a:xfrm>
            <a:off x="1562186" y="3731326"/>
            <a:ext cx="68580" cy="113664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20" dirty="0">
                <a:latin typeface="ISOCPEUR"/>
                <a:cs typeface="ISOCPEUR"/>
              </a:rPr>
              <a:t>2290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07" name="object 1107"/>
          <p:cNvGrpSpPr/>
          <p:nvPr/>
        </p:nvGrpSpPr>
        <p:grpSpPr>
          <a:xfrm>
            <a:off x="1600569" y="2933984"/>
            <a:ext cx="27940" cy="720725"/>
            <a:chOff x="1600569" y="2933984"/>
            <a:chExt cx="27940" cy="720725"/>
          </a:xfrm>
        </p:grpSpPr>
        <p:sp>
          <p:nvSpPr>
            <p:cNvPr id="1108" name="object 1108"/>
            <p:cNvSpPr/>
            <p:nvPr/>
          </p:nvSpPr>
          <p:spPr>
            <a:xfrm>
              <a:off x="1623844" y="36423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623844" y="29461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612713" y="2946127"/>
              <a:ext cx="0" cy="696595"/>
            </a:xfrm>
            <a:custGeom>
              <a:avLst/>
              <a:gdLst/>
              <a:ahLst/>
              <a:cxnLst/>
              <a:rect l="l" t="t" r="r" b="b"/>
              <a:pathLst>
                <a:path h="696595">
                  <a:moveTo>
                    <a:pt x="0" y="696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600569" y="36302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3035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3035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3035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600569" y="36302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023" y="0"/>
                  </a:moveTo>
                  <a:lnTo>
                    <a:pt x="0" y="3035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  <a:path w="24765" h="24764">
                  <a:moveTo>
                    <a:pt x="0" y="3035"/>
                  </a:moveTo>
                  <a:lnTo>
                    <a:pt x="24286" y="22262"/>
                  </a:lnTo>
                  <a:lnTo>
                    <a:pt x="22262" y="24286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600569" y="29339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1250"/>
                  </a:lnTo>
                  <a:lnTo>
                    <a:pt x="0" y="2023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600569" y="29339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24286"/>
                  </a:moveTo>
                  <a:lnTo>
                    <a:pt x="24286" y="21250"/>
                  </a:lnTo>
                  <a:lnTo>
                    <a:pt x="0" y="2023"/>
                  </a:lnTo>
                  <a:lnTo>
                    <a:pt x="22262" y="24286"/>
                  </a:lnTo>
                  <a:close/>
                </a:path>
                <a:path w="24765" h="24764">
                  <a:moveTo>
                    <a:pt x="24286" y="21250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4286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5" name="object 1115"/>
          <p:cNvSpPr txBox="1"/>
          <p:nvPr/>
        </p:nvSpPr>
        <p:spPr>
          <a:xfrm>
            <a:off x="1562186" y="3238505"/>
            <a:ext cx="68580" cy="113664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20" dirty="0">
                <a:latin typeface="ISOCPEUR"/>
                <a:cs typeface="ISOCPEUR"/>
              </a:rPr>
              <a:t>5005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16" name="object 1116"/>
          <p:cNvGrpSpPr/>
          <p:nvPr/>
        </p:nvGrpSpPr>
        <p:grpSpPr>
          <a:xfrm>
            <a:off x="1597275" y="2781179"/>
            <a:ext cx="31115" cy="177165"/>
            <a:chOff x="1597275" y="2781179"/>
            <a:chExt cx="31115" cy="177165"/>
          </a:xfrm>
        </p:grpSpPr>
        <p:sp>
          <p:nvSpPr>
            <p:cNvPr id="1117" name="object 1117"/>
            <p:cNvSpPr/>
            <p:nvPr/>
          </p:nvSpPr>
          <p:spPr>
            <a:xfrm>
              <a:off x="1623844" y="29461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598545" y="279332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612713" y="279332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600569" y="29339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1250"/>
                  </a:lnTo>
                  <a:lnTo>
                    <a:pt x="0" y="2023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600569" y="29339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2023" y="0"/>
                  </a:lnTo>
                  <a:close/>
                </a:path>
                <a:path w="24765" h="24764">
                  <a:moveTo>
                    <a:pt x="0" y="2023"/>
                  </a:moveTo>
                  <a:lnTo>
                    <a:pt x="24286" y="21250"/>
                  </a:lnTo>
                  <a:lnTo>
                    <a:pt x="22262" y="24286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600569" y="27811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3035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3035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3035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600569" y="27811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24286"/>
                  </a:moveTo>
                  <a:lnTo>
                    <a:pt x="24286" y="22262"/>
                  </a:lnTo>
                  <a:lnTo>
                    <a:pt x="0" y="3035"/>
                  </a:lnTo>
                  <a:lnTo>
                    <a:pt x="22262" y="24286"/>
                  </a:lnTo>
                  <a:close/>
                </a:path>
                <a:path w="24765" h="24764">
                  <a:moveTo>
                    <a:pt x="24286" y="22262"/>
                  </a:moveTo>
                  <a:lnTo>
                    <a:pt x="0" y="3035"/>
                  </a:lnTo>
                  <a:lnTo>
                    <a:pt x="2023" y="0"/>
                  </a:lnTo>
                  <a:lnTo>
                    <a:pt x="24286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4" name="object 1124"/>
          <p:cNvSpPr txBox="1"/>
          <p:nvPr/>
        </p:nvSpPr>
        <p:spPr>
          <a:xfrm>
            <a:off x="1562186" y="2815935"/>
            <a:ext cx="68580" cy="10858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20" dirty="0">
                <a:latin typeface="ISOCPEUR"/>
                <a:cs typeface="ISOCPEUR"/>
              </a:rPr>
              <a:t>1200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25" name="object 1125"/>
          <p:cNvGrpSpPr/>
          <p:nvPr/>
        </p:nvGrpSpPr>
        <p:grpSpPr>
          <a:xfrm>
            <a:off x="1515565" y="2781179"/>
            <a:ext cx="27940" cy="2000885"/>
            <a:chOff x="1515565" y="2781179"/>
            <a:chExt cx="27940" cy="2000885"/>
          </a:xfrm>
        </p:grpSpPr>
        <p:sp>
          <p:nvSpPr>
            <p:cNvPr id="1126" name="object 1126"/>
            <p:cNvSpPr/>
            <p:nvPr/>
          </p:nvSpPr>
          <p:spPr>
            <a:xfrm>
              <a:off x="1522649" y="279332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522649" y="476966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527709" y="2793323"/>
              <a:ext cx="0" cy="1976755"/>
            </a:xfrm>
            <a:custGeom>
              <a:avLst/>
              <a:gdLst/>
              <a:ahLst/>
              <a:cxnLst/>
              <a:rect l="l" t="t" r="r" b="b"/>
              <a:pathLst>
                <a:path h="1976754">
                  <a:moveTo>
                    <a:pt x="0" y="0"/>
                  </a:moveTo>
                  <a:lnTo>
                    <a:pt x="0" y="1976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515565" y="27811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3035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3035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3035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515565" y="27811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24286"/>
                  </a:moveTo>
                  <a:lnTo>
                    <a:pt x="24286" y="22262"/>
                  </a:lnTo>
                  <a:lnTo>
                    <a:pt x="0" y="3035"/>
                  </a:lnTo>
                  <a:lnTo>
                    <a:pt x="22262" y="24286"/>
                  </a:lnTo>
                  <a:close/>
                </a:path>
                <a:path w="24765" h="24764">
                  <a:moveTo>
                    <a:pt x="24286" y="22262"/>
                  </a:moveTo>
                  <a:lnTo>
                    <a:pt x="0" y="3035"/>
                  </a:lnTo>
                  <a:lnTo>
                    <a:pt x="2023" y="0"/>
                  </a:lnTo>
                  <a:lnTo>
                    <a:pt x="24286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515565" y="47575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1250"/>
                  </a:lnTo>
                  <a:lnTo>
                    <a:pt x="0" y="2023"/>
                  </a:lnTo>
                  <a:close/>
                </a:path>
                <a:path w="24765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515565" y="47575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2023" y="0"/>
                  </a:lnTo>
                  <a:close/>
                </a:path>
                <a:path w="24765" h="24764">
                  <a:moveTo>
                    <a:pt x="0" y="2023"/>
                  </a:moveTo>
                  <a:lnTo>
                    <a:pt x="24286" y="21250"/>
                  </a:lnTo>
                  <a:lnTo>
                    <a:pt x="22262" y="24286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3" name="object 1133"/>
          <p:cNvSpPr txBox="1"/>
          <p:nvPr/>
        </p:nvSpPr>
        <p:spPr>
          <a:xfrm>
            <a:off x="1477182" y="3718631"/>
            <a:ext cx="68580" cy="12763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10" dirty="0">
                <a:latin typeface="ISOCPEUR"/>
                <a:cs typeface="ISOCPEUR"/>
              </a:rPr>
              <a:t>15600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34" name="object 1134"/>
          <p:cNvGrpSpPr/>
          <p:nvPr/>
        </p:nvGrpSpPr>
        <p:grpSpPr>
          <a:xfrm>
            <a:off x="1759187" y="4768393"/>
            <a:ext cx="150495" cy="146685"/>
            <a:chOff x="1759187" y="4768393"/>
            <a:chExt cx="150495" cy="146685"/>
          </a:xfrm>
        </p:grpSpPr>
        <p:sp>
          <p:nvSpPr>
            <p:cNvPr id="1135" name="object 1135"/>
            <p:cNvSpPr/>
            <p:nvPr/>
          </p:nvSpPr>
          <p:spPr>
            <a:xfrm>
              <a:off x="1760457" y="4802046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5">
                  <a:moveTo>
                    <a:pt x="1477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760457" y="4769663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5">
                  <a:moveTo>
                    <a:pt x="1477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774625" y="4769663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0"/>
                  </a:moveTo>
                  <a:lnTo>
                    <a:pt x="0" y="32382"/>
                  </a:lnTo>
                  <a:lnTo>
                    <a:pt x="0" y="1436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8" name="object 1138"/>
          <p:cNvSpPr txBox="1"/>
          <p:nvPr/>
        </p:nvSpPr>
        <p:spPr>
          <a:xfrm>
            <a:off x="1724098" y="4831282"/>
            <a:ext cx="68580" cy="9461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25" dirty="0">
                <a:latin typeface="ISOCPEUR"/>
                <a:cs typeface="ISOCPEUR"/>
              </a:rPr>
              <a:t>260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39" name="object 1139"/>
          <p:cNvGrpSpPr/>
          <p:nvPr/>
        </p:nvGrpSpPr>
        <p:grpSpPr>
          <a:xfrm>
            <a:off x="1681267" y="2920828"/>
            <a:ext cx="228600" cy="1893570"/>
            <a:chOff x="1681267" y="2920828"/>
            <a:chExt cx="228600" cy="1893570"/>
          </a:xfrm>
        </p:grpSpPr>
        <p:sp>
          <p:nvSpPr>
            <p:cNvPr id="1140" name="object 1140"/>
            <p:cNvSpPr/>
            <p:nvPr/>
          </p:nvSpPr>
          <p:spPr>
            <a:xfrm>
              <a:off x="1762481" y="47899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2023"/>
                  </a:lnTo>
                  <a:close/>
                </a:path>
                <a:path w="24764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762481" y="47899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  <a:path w="24764" h="24764">
                  <a:moveTo>
                    <a:pt x="0" y="2023"/>
                  </a:moveTo>
                  <a:lnTo>
                    <a:pt x="24286" y="22262"/>
                  </a:lnTo>
                  <a:lnTo>
                    <a:pt x="22262" y="24286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762481" y="47575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1250"/>
                  </a:lnTo>
                  <a:lnTo>
                    <a:pt x="0" y="2023"/>
                  </a:lnTo>
                  <a:close/>
                </a:path>
                <a:path w="24764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762481" y="47575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24286"/>
                  </a:moveTo>
                  <a:lnTo>
                    <a:pt x="24286" y="21250"/>
                  </a:lnTo>
                  <a:lnTo>
                    <a:pt x="0" y="2023"/>
                  </a:lnTo>
                  <a:lnTo>
                    <a:pt x="22262" y="24286"/>
                  </a:lnTo>
                  <a:close/>
                </a:path>
                <a:path w="24764" h="24764">
                  <a:moveTo>
                    <a:pt x="24286" y="21250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4286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682537" y="2932972"/>
              <a:ext cx="226060" cy="0"/>
            </a:xfrm>
            <a:custGeom>
              <a:avLst/>
              <a:gdLst/>
              <a:ahLst/>
              <a:cxnLst/>
              <a:rect l="l" t="t" r="r" b="b"/>
              <a:pathLst>
                <a:path w="226060">
                  <a:moveTo>
                    <a:pt x="2256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682537" y="4802046"/>
              <a:ext cx="226060" cy="0"/>
            </a:xfrm>
            <a:custGeom>
              <a:avLst/>
              <a:gdLst/>
              <a:ahLst/>
              <a:cxnLst/>
              <a:rect l="l" t="t" r="r" b="b"/>
              <a:pathLst>
                <a:path w="226060">
                  <a:moveTo>
                    <a:pt x="2256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696705" y="2932972"/>
              <a:ext cx="0" cy="1869439"/>
            </a:xfrm>
            <a:custGeom>
              <a:avLst/>
              <a:gdLst/>
              <a:ahLst/>
              <a:cxnLst/>
              <a:rect l="l" t="t" r="r" b="b"/>
              <a:pathLst>
                <a:path h="1869439">
                  <a:moveTo>
                    <a:pt x="0" y="0"/>
                  </a:moveTo>
                  <a:lnTo>
                    <a:pt x="0" y="18690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684561" y="292082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2023"/>
                  </a:lnTo>
                  <a:close/>
                </a:path>
                <a:path w="24764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684561" y="292082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24286"/>
                  </a:moveTo>
                  <a:lnTo>
                    <a:pt x="24286" y="22262"/>
                  </a:lnTo>
                  <a:lnTo>
                    <a:pt x="0" y="2023"/>
                  </a:lnTo>
                  <a:lnTo>
                    <a:pt x="22262" y="24286"/>
                  </a:lnTo>
                  <a:close/>
                </a:path>
                <a:path w="24764" h="24764">
                  <a:moveTo>
                    <a:pt x="24286" y="22262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4286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684561" y="47899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2023"/>
                  </a:lnTo>
                  <a:close/>
                </a:path>
                <a:path w="24764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684561" y="47899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  <a:path w="24764" h="24764">
                  <a:moveTo>
                    <a:pt x="0" y="2023"/>
                  </a:moveTo>
                  <a:lnTo>
                    <a:pt x="24286" y="22262"/>
                  </a:lnTo>
                  <a:lnTo>
                    <a:pt x="22262" y="24286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1" name="object 1151"/>
          <p:cNvSpPr txBox="1"/>
          <p:nvPr/>
        </p:nvSpPr>
        <p:spPr>
          <a:xfrm>
            <a:off x="1645166" y="3802915"/>
            <a:ext cx="68580" cy="13017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10" dirty="0">
                <a:latin typeface="ISOCPEUR"/>
                <a:cs typeface="ISOCPEUR"/>
              </a:rPr>
              <a:t>14760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52" name="object 1152"/>
          <p:cNvGrpSpPr/>
          <p:nvPr/>
        </p:nvGrpSpPr>
        <p:grpSpPr>
          <a:xfrm>
            <a:off x="1681267" y="2769036"/>
            <a:ext cx="683895" cy="176530"/>
            <a:chOff x="1681267" y="2769036"/>
            <a:chExt cx="683895" cy="176530"/>
          </a:xfrm>
        </p:grpSpPr>
        <p:sp>
          <p:nvSpPr>
            <p:cNvPr id="1153" name="object 1153"/>
            <p:cNvSpPr/>
            <p:nvPr/>
          </p:nvSpPr>
          <p:spPr>
            <a:xfrm>
              <a:off x="1682537" y="2932972"/>
              <a:ext cx="226060" cy="0"/>
            </a:xfrm>
            <a:custGeom>
              <a:avLst/>
              <a:gdLst/>
              <a:ahLst/>
              <a:cxnLst/>
              <a:rect l="l" t="t" r="r" b="b"/>
              <a:pathLst>
                <a:path w="226060">
                  <a:moveTo>
                    <a:pt x="2256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682537" y="2781179"/>
              <a:ext cx="681355" cy="0"/>
            </a:xfrm>
            <a:custGeom>
              <a:avLst/>
              <a:gdLst/>
              <a:ahLst/>
              <a:cxnLst/>
              <a:rect l="l" t="t" r="r" b="b"/>
              <a:pathLst>
                <a:path w="681355">
                  <a:moveTo>
                    <a:pt x="6810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696705" y="2781179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17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684561" y="292082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2023"/>
                  </a:lnTo>
                  <a:close/>
                </a:path>
                <a:path w="24764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684561" y="292082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  <a:path w="24764" h="24764">
                  <a:moveTo>
                    <a:pt x="0" y="2023"/>
                  </a:moveTo>
                  <a:lnTo>
                    <a:pt x="24286" y="22262"/>
                  </a:lnTo>
                  <a:lnTo>
                    <a:pt x="22262" y="24286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684561" y="27690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2023"/>
                  </a:lnTo>
                  <a:close/>
                </a:path>
                <a:path w="24764" h="24764">
                  <a:moveTo>
                    <a:pt x="2023" y="0"/>
                  </a:moveTo>
                  <a:lnTo>
                    <a:pt x="0" y="2023"/>
                  </a:lnTo>
                  <a:lnTo>
                    <a:pt x="24286" y="22262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684561" y="27690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24286"/>
                  </a:moveTo>
                  <a:lnTo>
                    <a:pt x="24286" y="22262"/>
                  </a:lnTo>
                  <a:lnTo>
                    <a:pt x="0" y="2023"/>
                  </a:lnTo>
                  <a:lnTo>
                    <a:pt x="22262" y="24286"/>
                  </a:lnTo>
                  <a:close/>
                </a:path>
                <a:path w="24764" h="24764">
                  <a:moveTo>
                    <a:pt x="24286" y="22262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4286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0" name="object 1160"/>
          <p:cNvSpPr txBox="1"/>
          <p:nvPr/>
        </p:nvSpPr>
        <p:spPr>
          <a:xfrm>
            <a:off x="1645166" y="2803792"/>
            <a:ext cx="68580" cy="10858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20" dirty="0">
                <a:latin typeface="ISOCPEUR"/>
                <a:cs typeface="ISOCPEUR"/>
              </a:rPr>
              <a:t>1200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61" name="object 1161"/>
          <p:cNvGrpSpPr/>
          <p:nvPr/>
        </p:nvGrpSpPr>
        <p:grpSpPr>
          <a:xfrm>
            <a:off x="7205767" y="6041428"/>
            <a:ext cx="948690" cy="187960"/>
            <a:chOff x="7205767" y="6041428"/>
            <a:chExt cx="948690" cy="187960"/>
          </a:xfrm>
        </p:grpSpPr>
        <p:sp>
          <p:nvSpPr>
            <p:cNvPr id="1162" name="object 1162"/>
            <p:cNvSpPr/>
            <p:nvPr/>
          </p:nvSpPr>
          <p:spPr>
            <a:xfrm>
              <a:off x="8141822" y="604269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20">
                  <a:moveTo>
                    <a:pt x="0" y="0"/>
                  </a:moveTo>
                  <a:lnTo>
                    <a:pt x="0" y="1851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7217911" y="604269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20">
                  <a:moveTo>
                    <a:pt x="0" y="0"/>
                  </a:moveTo>
                  <a:lnTo>
                    <a:pt x="0" y="1851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7217911" y="6213718"/>
              <a:ext cx="923925" cy="0"/>
            </a:xfrm>
            <a:custGeom>
              <a:avLst/>
              <a:gdLst/>
              <a:ahLst/>
              <a:cxnLst/>
              <a:rect l="l" t="t" r="r" b="b"/>
              <a:pathLst>
                <a:path w="923925">
                  <a:moveTo>
                    <a:pt x="9239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8129679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8129679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2262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2262"/>
                  </a:lnTo>
                  <a:close/>
                </a:path>
                <a:path w="24765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3035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7205767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5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7205767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86" y="3035"/>
                  </a:moveTo>
                  <a:lnTo>
                    <a:pt x="21250" y="0"/>
                  </a:lnTo>
                  <a:lnTo>
                    <a:pt x="2023" y="24286"/>
                  </a:lnTo>
                  <a:lnTo>
                    <a:pt x="24286" y="3035"/>
                  </a:lnTo>
                  <a:close/>
                </a:path>
                <a:path w="24765" h="24764">
                  <a:moveTo>
                    <a:pt x="21250" y="0"/>
                  </a:moveTo>
                  <a:lnTo>
                    <a:pt x="2023" y="24286"/>
                  </a:lnTo>
                  <a:lnTo>
                    <a:pt x="0" y="22262"/>
                  </a:lnTo>
                  <a:lnTo>
                    <a:pt x="2125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9" name="object 1169"/>
          <p:cNvSpPr txBox="1"/>
          <p:nvPr/>
        </p:nvSpPr>
        <p:spPr>
          <a:xfrm>
            <a:off x="7622541" y="6151863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7300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70" name="object 1170"/>
          <p:cNvGrpSpPr/>
          <p:nvPr/>
        </p:nvGrpSpPr>
        <p:grpSpPr>
          <a:xfrm>
            <a:off x="8129679" y="5839038"/>
            <a:ext cx="771525" cy="390525"/>
            <a:chOff x="8129679" y="5839038"/>
            <a:chExt cx="771525" cy="390525"/>
          </a:xfrm>
        </p:grpSpPr>
        <p:sp>
          <p:nvSpPr>
            <p:cNvPr id="1171" name="object 1171"/>
            <p:cNvSpPr/>
            <p:nvPr/>
          </p:nvSpPr>
          <p:spPr>
            <a:xfrm>
              <a:off x="8141823" y="604269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20">
                  <a:moveTo>
                    <a:pt x="0" y="0"/>
                  </a:moveTo>
                  <a:lnTo>
                    <a:pt x="0" y="1851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8888643" y="5840308"/>
              <a:ext cx="0" cy="387985"/>
            </a:xfrm>
            <a:custGeom>
              <a:avLst/>
              <a:gdLst/>
              <a:ahLst/>
              <a:cxnLst/>
              <a:rect l="l" t="t" r="r" b="b"/>
              <a:pathLst>
                <a:path h="387985">
                  <a:moveTo>
                    <a:pt x="0" y="0"/>
                  </a:moveTo>
                  <a:lnTo>
                    <a:pt x="0" y="387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8141823" y="6213718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6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8129679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8129679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86" y="3035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3035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2262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8876499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2262"/>
                  </a:lnTo>
                  <a:lnTo>
                    <a:pt x="3035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3035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8876499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2262"/>
                  </a:moveTo>
                  <a:lnTo>
                    <a:pt x="3035" y="24286"/>
                  </a:lnTo>
                  <a:lnTo>
                    <a:pt x="22262" y="0"/>
                  </a:lnTo>
                  <a:lnTo>
                    <a:pt x="0" y="22262"/>
                  </a:lnTo>
                  <a:close/>
                </a:path>
                <a:path w="24765" h="24764">
                  <a:moveTo>
                    <a:pt x="3035" y="24286"/>
                  </a:moveTo>
                  <a:lnTo>
                    <a:pt x="22262" y="0"/>
                  </a:lnTo>
                  <a:lnTo>
                    <a:pt x="24286" y="3035"/>
                  </a:lnTo>
                  <a:lnTo>
                    <a:pt x="3035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78" name="object 1178"/>
          <p:cNvSpPr txBox="1"/>
          <p:nvPr/>
        </p:nvSpPr>
        <p:spPr>
          <a:xfrm>
            <a:off x="8458413" y="6151863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5900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79" name="object 1179"/>
          <p:cNvGrpSpPr/>
          <p:nvPr/>
        </p:nvGrpSpPr>
        <p:grpSpPr>
          <a:xfrm>
            <a:off x="8876500" y="5839038"/>
            <a:ext cx="405130" cy="390525"/>
            <a:chOff x="8876500" y="5839038"/>
            <a:chExt cx="405130" cy="390525"/>
          </a:xfrm>
        </p:grpSpPr>
        <p:sp>
          <p:nvSpPr>
            <p:cNvPr id="1180" name="object 1180"/>
            <p:cNvSpPr/>
            <p:nvPr/>
          </p:nvSpPr>
          <p:spPr>
            <a:xfrm>
              <a:off x="8888643" y="5840308"/>
              <a:ext cx="0" cy="387985"/>
            </a:xfrm>
            <a:custGeom>
              <a:avLst/>
              <a:gdLst/>
              <a:ahLst/>
              <a:cxnLst/>
              <a:rect l="l" t="t" r="r" b="b"/>
              <a:pathLst>
                <a:path h="387985">
                  <a:moveTo>
                    <a:pt x="0" y="0"/>
                  </a:moveTo>
                  <a:lnTo>
                    <a:pt x="0" y="387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9269137" y="5840308"/>
              <a:ext cx="0" cy="387985"/>
            </a:xfrm>
            <a:custGeom>
              <a:avLst/>
              <a:gdLst/>
              <a:ahLst/>
              <a:cxnLst/>
              <a:rect l="l" t="t" r="r" b="b"/>
              <a:pathLst>
                <a:path h="387985">
                  <a:moveTo>
                    <a:pt x="0" y="0"/>
                  </a:moveTo>
                  <a:lnTo>
                    <a:pt x="0" y="387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8888643" y="6213718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76500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2262"/>
                  </a:lnTo>
                  <a:lnTo>
                    <a:pt x="3035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3035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876500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86" y="3035"/>
                  </a:moveTo>
                  <a:lnTo>
                    <a:pt x="22262" y="0"/>
                  </a:lnTo>
                  <a:lnTo>
                    <a:pt x="3035" y="24286"/>
                  </a:lnTo>
                  <a:lnTo>
                    <a:pt x="24286" y="3035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3035" y="24286"/>
                  </a:lnTo>
                  <a:lnTo>
                    <a:pt x="0" y="22262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9256993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256993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2262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2262"/>
                  </a:lnTo>
                  <a:close/>
                </a:path>
                <a:path w="24765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3035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7" name="object 1187"/>
          <p:cNvSpPr txBox="1"/>
          <p:nvPr/>
        </p:nvSpPr>
        <p:spPr>
          <a:xfrm>
            <a:off x="9022070" y="6151863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3000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88" name="object 1188"/>
          <p:cNvGrpSpPr/>
          <p:nvPr/>
        </p:nvGrpSpPr>
        <p:grpSpPr>
          <a:xfrm>
            <a:off x="6837417" y="5818799"/>
            <a:ext cx="393065" cy="410845"/>
            <a:chOff x="6837417" y="5818799"/>
            <a:chExt cx="393065" cy="410845"/>
          </a:xfrm>
        </p:grpSpPr>
        <p:sp>
          <p:nvSpPr>
            <p:cNvPr id="1189" name="object 1189"/>
            <p:cNvSpPr/>
            <p:nvPr/>
          </p:nvSpPr>
          <p:spPr>
            <a:xfrm>
              <a:off x="7217911" y="604269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20">
                  <a:moveTo>
                    <a:pt x="0" y="0"/>
                  </a:moveTo>
                  <a:lnTo>
                    <a:pt x="0" y="1851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6849560" y="5820069"/>
              <a:ext cx="0" cy="408305"/>
            </a:xfrm>
            <a:custGeom>
              <a:avLst/>
              <a:gdLst/>
              <a:ahLst/>
              <a:cxnLst/>
              <a:rect l="l" t="t" r="r" b="b"/>
              <a:pathLst>
                <a:path h="408304">
                  <a:moveTo>
                    <a:pt x="0" y="0"/>
                  </a:moveTo>
                  <a:lnTo>
                    <a:pt x="0" y="407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6849560" y="6213718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3683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7205767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5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7205767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2262"/>
                  </a:moveTo>
                  <a:lnTo>
                    <a:pt x="2023" y="24286"/>
                  </a:lnTo>
                  <a:lnTo>
                    <a:pt x="21250" y="0"/>
                  </a:lnTo>
                  <a:lnTo>
                    <a:pt x="0" y="22262"/>
                  </a:lnTo>
                  <a:close/>
                </a:path>
                <a:path w="24765" h="24764">
                  <a:moveTo>
                    <a:pt x="2023" y="24286"/>
                  </a:moveTo>
                  <a:lnTo>
                    <a:pt x="21250" y="0"/>
                  </a:lnTo>
                  <a:lnTo>
                    <a:pt x="24286" y="3035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6837417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6837417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286" y="3035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3035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2262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6" name="object 1196"/>
          <p:cNvSpPr txBox="1"/>
          <p:nvPr/>
        </p:nvSpPr>
        <p:spPr>
          <a:xfrm>
            <a:off x="6975905" y="6151863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2905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197" name="object 1197"/>
          <p:cNvGrpSpPr/>
          <p:nvPr/>
        </p:nvGrpSpPr>
        <p:grpSpPr>
          <a:xfrm>
            <a:off x="6192804" y="5818799"/>
            <a:ext cx="669290" cy="410845"/>
            <a:chOff x="6192804" y="5818799"/>
            <a:chExt cx="669290" cy="410845"/>
          </a:xfrm>
        </p:grpSpPr>
        <p:sp>
          <p:nvSpPr>
            <p:cNvPr id="1198" name="object 1198"/>
            <p:cNvSpPr/>
            <p:nvPr/>
          </p:nvSpPr>
          <p:spPr>
            <a:xfrm>
              <a:off x="6849561" y="5820069"/>
              <a:ext cx="0" cy="408305"/>
            </a:xfrm>
            <a:custGeom>
              <a:avLst/>
              <a:gdLst/>
              <a:ahLst/>
              <a:cxnLst/>
              <a:rect l="l" t="t" r="r" b="b"/>
              <a:pathLst>
                <a:path h="408304">
                  <a:moveTo>
                    <a:pt x="0" y="0"/>
                  </a:moveTo>
                  <a:lnTo>
                    <a:pt x="0" y="407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6204948" y="5820069"/>
              <a:ext cx="0" cy="408305"/>
            </a:xfrm>
            <a:custGeom>
              <a:avLst/>
              <a:gdLst/>
              <a:ahLst/>
              <a:cxnLst/>
              <a:rect l="l" t="t" r="r" b="b"/>
              <a:pathLst>
                <a:path h="408304">
                  <a:moveTo>
                    <a:pt x="0" y="0"/>
                  </a:moveTo>
                  <a:lnTo>
                    <a:pt x="0" y="407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6204948" y="6213718"/>
              <a:ext cx="645160" cy="0"/>
            </a:xfrm>
            <a:custGeom>
              <a:avLst/>
              <a:gdLst/>
              <a:ahLst/>
              <a:cxnLst/>
              <a:rect l="l" t="t" r="r" b="b"/>
              <a:pathLst>
                <a:path w="645159">
                  <a:moveTo>
                    <a:pt x="6446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6837417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2262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5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6837417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2262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2262"/>
                  </a:lnTo>
                  <a:close/>
                </a:path>
                <a:path w="24765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3035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6192804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6192804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3035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3035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2262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5" name="object 1205"/>
          <p:cNvSpPr txBox="1"/>
          <p:nvPr/>
        </p:nvSpPr>
        <p:spPr>
          <a:xfrm>
            <a:off x="6469929" y="6151863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5090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206" name="object 1206"/>
          <p:cNvGrpSpPr/>
          <p:nvPr/>
        </p:nvGrpSpPr>
        <p:grpSpPr>
          <a:xfrm>
            <a:off x="5825466" y="5818799"/>
            <a:ext cx="391795" cy="410845"/>
            <a:chOff x="5825466" y="5818799"/>
            <a:chExt cx="391795" cy="410845"/>
          </a:xfrm>
        </p:grpSpPr>
        <p:sp>
          <p:nvSpPr>
            <p:cNvPr id="1207" name="object 1207"/>
            <p:cNvSpPr/>
            <p:nvPr/>
          </p:nvSpPr>
          <p:spPr>
            <a:xfrm>
              <a:off x="6204948" y="5820069"/>
              <a:ext cx="0" cy="408305"/>
            </a:xfrm>
            <a:custGeom>
              <a:avLst/>
              <a:gdLst/>
              <a:ahLst/>
              <a:cxnLst/>
              <a:rect l="l" t="t" r="r" b="b"/>
              <a:pathLst>
                <a:path h="408304">
                  <a:moveTo>
                    <a:pt x="0" y="0"/>
                  </a:moveTo>
                  <a:lnTo>
                    <a:pt x="0" y="407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5837609" y="604269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20">
                  <a:moveTo>
                    <a:pt x="0" y="0"/>
                  </a:moveTo>
                  <a:lnTo>
                    <a:pt x="0" y="1851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5837609" y="6213718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4">
                  <a:moveTo>
                    <a:pt x="3673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6192804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6192804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2262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2262"/>
                  </a:lnTo>
                  <a:close/>
                </a:path>
                <a:path w="24764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3035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5825466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5825466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3035"/>
                  </a:moveTo>
                  <a:lnTo>
                    <a:pt x="21250" y="0"/>
                  </a:lnTo>
                  <a:lnTo>
                    <a:pt x="2023" y="24286"/>
                  </a:lnTo>
                  <a:lnTo>
                    <a:pt x="24286" y="3035"/>
                  </a:lnTo>
                  <a:close/>
                </a:path>
                <a:path w="24764" h="24764">
                  <a:moveTo>
                    <a:pt x="21250" y="0"/>
                  </a:moveTo>
                  <a:lnTo>
                    <a:pt x="2023" y="24286"/>
                  </a:lnTo>
                  <a:lnTo>
                    <a:pt x="0" y="22262"/>
                  </a:lnTo>
                  <a:lnTo>
                    <a:pt x="2125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4" name="object 1214"/>
          <p:cNvSpPr txBox="1"/>
          <p:nvPr/>
        </p:nvSpPr>
        <p:spPr>
          <a:xfrm>
            <a:off x="5963953" y="6151863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2905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215" name="object 1215"/>
          <p:cNvGrpSpPr/>
          <p:nvPr/>
        </p:nvGrpSpPr>
        <p:grpSpPr>
          <a:xfrm>
            <a:off x="4900543" y="6041428"/>
            <a:ext cx="949325" cy="187960"/>
            <a:chOff x="4900543" y="6041428"/>
            <a:chExt cx="949325" cy="187960"/>
          </a:xfrm>
        </p:grpSpPr>
        <p:sp>
          <p:nvSpPr>
            <p:cNvPr id="1216" name="object 1216"/>
            <p:cNvSpPr/>
            <p:nvPr/>
          </p:nvSpPr>
          <p:spPr>
            <a:xfrm>
              <a:off x="5837610" y="604269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20">
                  <a:moveTo>
                    <a:pt x="0" y="0"/>
                  </a:moveTo>
                  <a:lnTo>
                    <a:pt x="0" y="1851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4912686" y="604269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20">
                  <a:moveTo>
                    <a:pt x="0" y="0"/>
                  </a:moveTo>
                  <a:lnTo>
                    <a:pt x="0" y="1851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4912686" y="6213718"/>
              <a:ext cx="925194" cy="0"/>
            </a:xfrm>
            <a:custGeom>
              <a:avLst/>
              <a:gdLst/>
              <a:ahLst/>
              <a:cxnLst/>
              <a:rect l="l" t="t" r="r" b="b"/>
              <a:pathLst>
                <a:path w="925195">
                  <a:moveTo>
                    <a:pt x="9249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825466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5825466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2262"/>
                  </a:moveTo>
                  <a:lnTo>
                    <a:pt x="2023" y="24286"/>
                  </a:lnTo>
                  <a:lnTo>
                    <a:pt x="21250" y="0"/>
                  </a:lnTo>
                  <a:lnTo>
                    <a:pt x="0" y="22262"/>
                  </a:lnTo>
                  <a:close/>
                </a:path>
                <a:path w="24764" h="24764">
                  <a:moveTo>
                    <a:pt x="2023" y="24286"/>
                  </a:moveTo>
                  <a:lnTo>
                    <a:pt x="21250" y="0"/>
                  </a:lnTo>
                  <a:lnTo>
                    <a:pt x="24286" y="3035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4900543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4900543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3035"/>
                  </a:moveTo>
                  <a:lnTo>
                    <a:pt x="22262" y="0"/>
                  </a:lnTo>
                  <a:lnTo>
                    <a:pt x="2023" y="24286"/>
                  </a:lnTo>
                  <a:lnTo>
                    <a:pt x="24286" y="3035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0" y="22262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3" name="object 1223"/>
          <p:cNvSpPr txBox="1"/>
          <p:nvPr/>
        </p:nvSpPr>
        <p:spPr>
          <a:xfrm>
            <a:off x="5317316" y="6151863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7300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224" name="object 1224"/>
          <p:cNvGrpSpPr/>
          <p:nvPr/>
        </p:nvGrpSpPr>
        <p:grpSpPr>
          <a:xfrm>
            <a:off x="4153722" y="5839038"/>
            <a:ext cx="771525" cy="390525"/>
            <a:chOff x="4153722" y="5839038"/>
            <a:chExt cx="771525" cy="390525"/>
          </a:xfrm>
        </p:grpSpPr>
        <p:sp>
          <p:nvSpPr>
            <p:cNvPr id="1225" name="object 1225"/>
            <p:cNvSpPr/>
            <p:nvPr/>
          </p:nvSpPr>
          <p:spPr>
            <a:xfrm>
              <a:off x="4912686" y="604269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20">
                  <a:moveTo>
                    <a:pt x="0" y="0"/>
                  </a:moveTo>
                  <a:lnTo>
                    <a:pt x="0" y="1851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4165866" y="5840308"/>
              <a:ext cx="0" cy="387985"/>
            </a:xfrm>
            <a:custGeom>
              <a:avLst/>
              <a:gdLst/>
              <a:ahLst/>
              <a:cxnLst/>
              <a:rect l="l" t="t" r="r" b="b"/>
              <a:pathLst>
                <a:path h="387985">
                  <a:moveTo>
                    <a:pt x="0" y="0"/>
                  </a:moveTo>
                  <a:lnTo>
                    <a:pt x="0" y="387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4165866" y="6213718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746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4900542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4900542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2262"/>
                  </a:moveTo>
                  <a:lnTo>
                    <a:pt x="2023" y="24286"/>
                  </a:lnTo>
                  <a:lnTo>
                    <a:pt x="22262" y="0"/>
                  </a:lnTo>
                  <a:lnTo>
                    <a:pt x="0" y="22262"/>
                  </a:lnTo>
                  <a:close/>
                </a:path>
                <a:path w="24764" h="24764">
                  <a:moveTo>
                    <a:pt x="2023" y="24286"/>
                  </a:moveTo>
                  <a:lnTo>
                    <a:pt x="22262" y="0"/>
                  </a:lnTo>
                  <a:lnTo>
                    <a:pt x="24286" y="3035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4153722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4153722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2023"/>
                  </a:moveTo>
                  <a:lnTo>
                    <a:pt x="21250" y="0"/>
                  </a:lnTo>
                  <a:lnTo>
                    <a:pt x="2023" y="24286"/>
                  </a:lnTo>
                  <a:lnTo>
                    <a:pt x="24286" y="2023"/>
                  </a:lnTo>
                  <a:close/>
                </a:path>
                <a:path w="24764" h="24764">
                  <a:moveTo>
                    <a:pt x="21250" y="0"/>
                  </a:moveTo>
                  <a:lnTo>
                    <a:pt x="2023" y="24286"/>
                  </a:lnTo>
                  <a:lnTo>
                    <a:pt x="0" y="22262"/>
                  </a:lnTo>
                  <a:lnTo>
                    <a:pt x="2125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2" name="object 1232"/>
          <p:cNvSpPr txBox="1"/>
          <p:nvPr/>
        </p:nvSpPr>
        <p:spPr>
          <a:xfrm>
            <a:off x="4481445" y="6151863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5900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233" name="object 1233"/>
          <p:cNvGrpSpPr/>
          <p:nvPr/>
        </p:nvGrpSpPr>
        <p:grpSpPr>
          <a:xfrm>
            <a:off x="3773229" y="5839038"/>
            <a:ext cx="405130" cy="390525"/>
            <a:chOff x="3773229" y="5839038"/>
            <a:chExt cx="405130" cy="390525"/>
          </a:xfrm>
        </p:grpSpPr>
        <p:sp>
          <p:nvSpPr>
            <p:cNvPr id="1234" name="object 1234"/>
            <p:cNvSpPr/>
            <p:nvPr/>
          </p:nvSpPr>
          <p:spPr>
            <a:xfrm>
              <a:off x="4165866" y="5840308"/>
              <a:ext cx="0" cy="387985"/>
            </a:xfrm>
            <a:custGeom>
              <a:avLst/>
              <a:gdLst/>
              <a:ahLst/>
              <a:cxnLst/>
              <a:rect l="l" t="t" r="r" b="b"/>
              <a:pathLst>
                <a:path h="387985">
                  <a:moveTo>
                    <a:pt x="0" y="0"/>
                  </a:moveTo>
                  <a:lnTo>
                    <a:pt x="0" y="387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785372" y="5840308"/>
              <a:ext cx="0" cy="387985"/>
            </a:xfrm>
            <a:custGeom>
              <a:avLst/>
              <a:gdLst/>
              <a:ahLst/>
              <a:cxnLst/>
              <a:rect l="l" t="t" r="r" b="b"/>
              <a:pathLst>
                <a:path h="387985">
                  <a:moveTo>
                    <a:pt x="0" y="0"/>
                  </a:moveTo>
                  <a:lnTo>
                    <a:pt x="0" y="387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785372" y="6213718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380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4153723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4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4153723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2262"/>
                  </a:moveTo>
                  <a:lnTo>
                    <a:pt x="2023" y="24286"/>
                  </a:lnTo>
                  <a:lnTo>
                    <a:pt x="21250" y="0"/>
                  </a:lnTo>
                  <a:lnTo>
                    <a:pt x="0" y="22262"/>
                  </a:lnTo>
                  <a:close/>
                </a:path>
                <a:path w="24764" h="24764">
                  <a:moveTo>
                    <a:pt x="2023" y="24286"/>
                  </a:moveTo>
                  <a:lnTo>
                    <a:pt x="21250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773229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0"/>
                  </a:moveTo>
                  <a:lnTo>
                    <a:pt x="0" y="22262"/>
                  </a:lnTo>
                  <a:lnTo>
                    <a:pt x="3035" y="24286"/>
                  </a:lnTo>
                  <a:lnTo>
                    <a:pt x="22262" y="0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3035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773229" y="62015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2023"/>
                  </a:moveTo>
                  <a:lnTo>
                    <a:pt x="22262" y="0"/>
                  </a:lnTo>
                  <a:lnTo>
                    <a:pt x="3035" y="24286"/>
                  </a:lnTo>
                  <a:lnTo>
                    <a:pt x="24286" y="2023"/>
                  </a:lnTo>
                  <a:close/>
                </a:path>
                <a:path w="24764" h="24764">
                  <a:moveTo>
                    <a:pt x="22262" y="0"/>
                  </a:moveTo>
                  <a:lnTo>
                    <a:pt x="3035" y="24286"/>
                  </a:lnTo>
                  <a:lnTo>
                    <a:pt x="0" y="22262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1" name="object 1241"/>
          <p:cNvSpPr txBox="1"/>
          <p:nvPr/>
        </p:nvSpPr>
        <p:spPr>
          <a:xfrm>
            <a:off x="3917787" y="6151863"/>
            <a:ext cx="113664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i="1" spc="-20" dirty="0">
                <a:latin typeface="ISOCPEUR"/>
                <a:cs typeface="ISOCPEUR"/>
              </a:rPr>
              <a:t>3000</a:t>
            </a:r>
            <a:endParaRPr sz="350">
              <a:latin typeface="ISOCPEUR"/>
              <a:cs typeface="ISOCPEUR"/>
            </a:endParaRPr>
          </a:p>
        </p:txBody>
      </p:sp>
      <p:grpSp>
        <p:nvGrpSpPr>
          <p:cNvPr id="1242" name="object 1242"/>
          <p:cNvGrpSpPr/>
          <p:nvPr/>
        </p:nvGrpSpPr>
        <p:grpSpPr>
          <a:xfrm>
            <a:off x="8776058" y="2768778"/>
            <a:ext cx="114300" cy="191135"/>
            <a:chOff x="8776058" y="2768778"/>
            <a:chExt cx="114300" cy="191135"/>
          </a:xfrm>
        </p:grpSpPr>
        <p:pic>
          <p:nvPicPr>
            <p:cNvPr id="1243" name="object 12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777328" y="2770048"/>
              <a:ext cx="46549" cy="47561"/>
            </a:xfrm>
            <a:prstGeom prst="rect">
              <a:avLst/>
            </a:prstGeom>
          </p:spPr>
        </p:pic>
        <p:sp>
          <p:nvSpPr>
            <p:cNvPr id="1244" name="object 1244"/>
            <p:cNvSpPr/>
            <p:nvPr/>
          </p:nvSpPr>
          <p:spPr>
            <a:xfrm>
              <a:off x="8781376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38454" y="0"/>
                  </a:move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8813759" y="2794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8809711" y="2794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8793520" y="27943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8789472" y="2794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8777328" y="2794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8800603" y="277004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8800603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8800603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8800603" y="28034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8800603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8830962" y="279433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666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8833998" y="2946127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8877512" y="278320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8866380" y="278320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90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8866380" y="278320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19227" y="21250"/>
                  </a:moveTo>
                  <a:lnTo>
                    <a:pt x="21250" y="19227"/>
                  </a:lnTo>
                  <a:lnTo>
                    <a:pt x="0" y="2023"/>
                  </a:lnTo>
                  <a:lnTo>
                    <a:pt x="19227" y="21250"/>
                  </a:lnTo>
                  <a:close/>
                </a:path>
                <a:path w="21590" h="21589">
                  <a:moveTo>
                    <a:pt x="21250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8866380" y="293499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8866380" y="293499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  <a:path w="21590" h="22860">
                  <a:moveTo>
                    <a:pt x="0" y="2023"/>
                  </a:moveTo>
                  <a:lnTo>
                    <a:pt x="21250" y="19227"/>
                  </a:lnTo>
                  <a:lnTo>
                    <a:pt x="19227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2" name="object 1262"/>
          <p:cNvSpPr txBox="1"/>
          <p:nvPr/>
        </p:nvSpPr>
        <p:spPr>
          <a:xfrm>
            <a:off x="8832526" y="2824862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263" name="object 1263"/>
          <p:cNvGrpSpPr/>
          <p:nvPr/>
        </p:nvGrpSpPr>
        <p:grpSpPr>
          <a:xfrm>
            <a:off x="6910020" y="2921582"/>
            <a:ext cx="1915160" cy="1823085"/>
            <a:chOff x="6910020" y="2921582"/>
            <a:chExt cx="1915160" cy="1823085"/>
          </a:xfrm>
        </p:grpSpPr>
        <p:pic>
          <p:nvPicPr>
            <p:cNvPr id="1264" name="object 126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777328" y="2922852"/>
              <a:ext cx="46549" cy="46549"/>
            </a:xfrm>
            <a:prstGeom prst="rect">
              <a:avLst/>
            </a:prstGeom>
          </p:spPr>
        </p:pic>
        <p:sp>
          <p:nvSpPr>
            <p:cNvPr id="1265" name="object 1265"/>
            <p:cNvSpPr/>
            <p:nvPr/>
          </p:nvSpPr>
          <p:spPr>
            <a:xfrm>
              <a:off x="8781376" y="292690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8813758" y="294612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8809710" y="29461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8793519" y="294612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8789471" y="29461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8777328" y="294612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8800603" y="292285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8800603" y="293499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8800603" y="293904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8800603" y="29552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8800603" y="29592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6" name="object 127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911290" y="4556142"/>
              <a:ext cx="46549" cy="46549"/>
            </a:xfrm>
            <a:prstGeom prst="rect">
              <a:avLst/>
            </a:prstGeom>
          </p:spPr>
        </p:pic>
        <p:sp>
          <p:nvSpPr>
            <p:cNvPr id="1277" name="object 1277"/>
            <p:cNvSpPr/>
            <p:nvPr/>
          </p:nvSpPr>
          <p:spPr>
            <a:xfrm>
              <a:off x="6915337" y="456019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6947720" y="457941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6943672" y="45794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6928493" y="45794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6924445" y="4579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6911290" y="457941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6934564" y="455614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6934564" y="45682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6934564" y="457233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6934564" y="45885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6934564" y="4592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6964923" y="45794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6967959" y="4731209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7011473" y="4568285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7000341" y="456828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19227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7000341" y="456828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19227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2859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7000341" y="472007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19227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7000341" y="472007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  <a:path w="22859" h="22860">
                  <a:moveTo>
                    <a:pt x="0" y="2023"/>
                  </a:moveTo>
                  <a:lnTo>
                    <a:pt x="22262" y="20239"/>
                  </a:lnTo>
                  <a:lnTo>
                    <a:pt x="19227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5" name="object 1295"/>
          <p:cNvSpPr txBox="1"/>
          <p:nvPr/>
        </p:nvSpPr>
        <p:spPr>
          <a:xfrm>
            <a:off x="6966488" y="4609944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1385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296" name="object 1296"/>
          <p:cNvGrpSpPr/>
          <p:nvPr/>
        </p:nvGrpSpPr>
        <p:grpSpPr>
          <a:xfrm>
            <a:off x="6234036" y="4554872"/>
            <a:ext cx="735330" cy="230504"/>
            <a:chOff x="6234036" y="4554872"/>
            <a:chExt cx="735330" cy="230504"/>
          </a:xfrm>
        </p:grpSpPr>
        <p:pic>
          <p:nvPicPr>
            <p:cNvPr id="1297" name="object 129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911290" y="4707935"/>
              <a:ext cx="46549" cy="46549"/>
            </a:xfrm>
            <a:prstGeom prst="rect">
              <a:avLst/>
            </a:prstGeom>
          </p:spPr>
        </p:pic>
        <p:sp>
          <p:nvSpPr>
            <p:cNvPr id="1298" name="object 1298"/>
            <p:cNvSpPr/>
            <p:nvPr/>
          </p:nvSpPr>
          <p:spPr>
            <a:xfrm>
              <a:off x="6915338" y="471198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6947720" y="47312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6943672" y="473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6928493" y="473120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6924445" y="47312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6911290" y="47312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6934565" y="47079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6934565" y="47210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6934565" y="47251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6934565" y="47403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6934565" y="47443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9" name="object 130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759497" y="4556142"/>
              <a:ext cx="46549" cy="46549"/>
            </a:xfrm>
            <a:prstGeom prst="rect">
              <a:avLst/>
            </a:prstGeom>
          </p:spPr>
        </p:pic>
        <p:sp>
          <p:nvSpPr>
            <p:cNvPr id="1310" name="object 1310"/>
            <p:cNvSpPr/>
            <p:nvPr/>
          </p:nvSpPr>
          <p:spPr>
            <a:xfrm>
              <a:off x="6763545" y="456019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0" y="38454"/>
                  </a:lnTo>
                  <a:lnTo>
                    <a:pt x="38454" y="38454"/>
                  </a:lnTo>
                  <a:lnTo>
                    <a:pt x="38454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6759497" y="45794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6771641" y="45794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6775688" y="45794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6791880" y="45794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6795927" y="45794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6782772" y="455614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6782772" y="45682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6782772" y="457233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6782772" y="45885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6782772" y="4592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1" name="object 132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759497" y="4707935"/>
              <a:ext cx="46549" cy="46549"/>
            </a:xfrm>
            <a:prstGeom prst="rect">
              <a:avLst/>
            </a:prstGeom>
          </p:spPr>
        </p:pic>
        <p:sp>
          <p:nvSpPr>
            <p:cNvPr id="1322" name="object 1322"/>
            <p:cNvSpPr/>
            <p:nvPr/>
          </p:nvSpPr>
          <p:spPr>
            <a:xfrm>
              <a:off x="6763545" y="471198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0" y="38454"/>
                  </a:lnTo>
                  <a:lnTo>
                    <a:pt x="38454" y="38454"/>
                  </a:lnTo>
                  <a:lnTo>
                    <a:pt x="38454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6759497" y="47312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6771641" y="473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6775688" y="473120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6791880" y="473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6795927" y="47312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6782772" y="47079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6782772" y="47210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6782772" y="47251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6782772" y="47403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6782772" y="47443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6965935" y="475043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6849561" y="4781807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3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5" name="object 13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235306" y="4556142"/>
              <a:ext cx="46549" cy="46549"/>
            </a:xfrm>
            <a:prstGeom prst="rect">
              <a:avLst/>
            </a:prstGeom>
          </p:spPr>
        </p:pic>
        <p:sp>
          <p:nvSpPr>
            <p:cNvPr id="1336" name="object 1336"/>
            <p:cNvSpPr/>
            <p:nvPr/>
          </p:nvSpPr>
          <p:spPr>
            <a:xfrm>
              <a:off x="6239354" y="456019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6271737" y="45794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6267689" y="4579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6251498" y="45794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6247450" y="45794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6235306" y="45794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6258581" y="455614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6258581" y="45682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6258581" y="457233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6258581" y="45885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6258581" y="4592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6288940" y="457941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666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6291976" y="473120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6335490" y="4568285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6324358" y="4568285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89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6324358" y="4568285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22262"/>
                  </a:moveTo>
                  <a:lnTo>
                    <a:pt x="21250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1589" h="22860">
                  <a:moveTo>
                    <a:pt x="21250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6324358" y="4720078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89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6324358" y="4720078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  <a:path w="21589" h="22860">
                  <a:moveTo>
                    <a:pt x="0" y="2023"/>
                  </a:moveTo>
                  <a:lnTo>
                    <a:pt x="21250" y="20239"/>
                  </a:lnTo>
                  <a:lnTo>
                    <a:pt x="19227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4" name="object 1354"/>
          <p:cNvSpPr txBox="1"/>
          <p:nvPr/>
        </p:nvSpPr>
        <p:spPr>
          <a:xfrm>
            <a:off x="6290504" y="4609944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355" name="object 1355"/>
          <p:cNvGrpSpPr/>
          <p:nvPr/>
        </p:nvGrpSpPr>
        <p:grpSpPr>
          <a:xfrm>
            <a:off x="6082244" y="2757190"/>
            <a:ext cx="2951480" cy="2076450"/>
            <a:chOff x="6082244" y="2757190"/>
            <a:chExt cx="2951480" cy="2076450"/>
          </a:xfrm>
        </p:grpSpPr>
        <p:pic>
          <p:nvPicPr>
            <p:cNvPr id="1356" name="object 135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5306" y="4707934"/>
              <a:ext cx="46549" cy="46549"/>
            </a:xfrm>
            <a:prstGeom prst="rect">
              <a:avLst/>
            </a:prstGeom>
          </p:spPr>
        </p:pic>
        <p:sp>
          <p:nvSpPr>
            <p:cNvPr id="1357" name="object 1357"/>
            <p:cNvSpPr/>
            <p:nvPr/>
          </p:nvSpPr>
          <p:spPr>
            <a:xfrm>
              <a:off x="6239354" y="471198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271737" y="47312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267689" y="47312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251498" y="473120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247450" y="473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235306" y="47312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258581" y="470793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258581" y="47210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258581" y="47251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258581" y="47403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258581" y="47443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8" name="object 136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083514" y="4556142"/>
              <a:ext cx="46549" cy="46549"/>
            </a:xfrm>
            <a:prstGeom prst="rect">
              <a:avLst/>
            </a:prstGeom>
          </p:spPr>
        </p:pic>
        <p:sp>
          <p:nvSpPr>
            <p:cNvPr id="1369" name="object 1369"/>
            <p:cNvSpPr/>
            <p:nvPr/>
          </p:nvSpPr>
          <p:spPr>
            <a:xfrm>
              <a:off x="6087562" y="4560190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0"/>
                  </a:moveTo>
                  <a:lnTo>
                    <a:pt x="0" y="38454"/>
                  </a:lnTo>
                  <a:lnTo>
                    <a:pt x="37442" y="38454"/>
                  </a:lnTo>
                  <a:lnTo>
                    <a:pt x="37442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083514" y="45794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095657" y="45794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6099705" y="45794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6115896" y="4579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6119944" y="45794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6106789" y="455614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6106789" y="45682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6106789" y="457233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6106789" y="45885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6106789" y="45925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0" name="object 138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083514" y="4707934"/>
              <a:ext cx="46549" cy="46549"/>
            </a:xfrm>
            <a:prstGeom prst="rect">
              <a:avLst/>
            </a:prstGeom>
          </p:spPr>
        </p:pic>
        <p:sp>
          <p:nvSpPr>
            <p:cNvPr id="1381" name="object 1381"/>
            <p:cNvSpPr/>
            <p:nvPr/>
          </p:nvSpPr>
          <p:spPr>
            <a:xfrm>
              <a:off x="6087562" y="4711982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0"/>
                  </a:moveTo>
                  <a:lnTo>
                    <a:pt x="0" y="38454"/>
                  </a:lnTo>
                  <a:lnTo>
                    <a:pt x="37442" y="38454"/>
                  </a:lnTo>
                  <a:lnTo>
                    <a:pt x="37442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6083514" y="47312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6095657" y="473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6099705" y="473120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6115896" y="47312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6119944" y="473120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6106789" y="470793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6106789" y="47210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6106789" y="47251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6106789" y="47403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6106789" y="47443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8806675" y="276195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8769233" y="2761952"/>
              <a:ext cx="62865" cy="215900"/>
            </a:xfrm>
            <a:custGeom>
              <a:avLst/>
              <a:gdLst/>
              <a:ahLst/>
              <a:cxnLst/>
              <a:rect l="l" t="t" r="r" b="b"/>
              <a:pathLst>
                <a:path w="62865" h="215900">
                  <a:moveTo>
                    <a:pt x="62740" y="0"/>
                  </a:moveTo>
                  <a:lnTo>
                    <a:pt x="0" y="0"/>
                  </a:lnTo>
                  <a:lnTo>
                    <a:pt x="0" y="215545"/>
                  </a:lnTo>
                  <a:lnTo>
                    <a:pt x="62740" y="215545"/>
                  </a:lnTo>
                  <a:lnTo>
                    <a:pt x="62740" y="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4" name="object 139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929121" y="4721090"/>
              <a:ext cx="46549" cy="46549"/>
            </a:xfrm>
            <a:prstGeom prst="rect">
              <a:avLst/>
            </a:prstGeom>
          </p:spPr>
        </p:pic>
        <p:sp>
          <p:nvSpPr>
            <p:cNvPr id="1395" name="object 1395"/>
            <p:cNvSpPr/>
            <p:nvPr/>
          </p:nvSpPr>
          <p:spPr>
            <a:xfrm>
              <a:off x="8933169" y="4725138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38454" y="37442"/>
                  </a:moveTo>
                  <a:lnTo>
                    <a:pt x="0" y="37442"/>
                  </a:ln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8952396" y="47575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8952396" y="4753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8952396" y="473728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8952396" y="47332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8952396" y="47210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8965551" y="47443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8961503" y="47443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8946324" y="47443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8941264" y="47443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8929121" y="47443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8952396" y="4774723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8800603" y="477775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6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8789472" y="482026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405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8941264" y="481014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20239" y="0"/>
                  </a:lnTo>
                  <a:close/>
                </a:path>
                <a:path w="22859" h="21589">
                  <a:moveTo>
                    <a:pt x="20239" y="0"/>
                  </a:moveTo>
                  <a:lnTo>
                    <a:pt x="2023" y="21250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8941264" y="481014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19227"/>
                  </a:moveTo>
                  <a:lnTo>
                    <a:pt x="2023" y="21250"/>
                  </a:lnTo>
                  <a:lnTo>
                    <a:pt x="20239" y="0"/>
                  </a:lnTo>
                  <a:lnTo>
                    <a:pt x="0" y="19227"/>
                  </a:lnTo>
                  <a:close/>
                </a:path>
                <a:path w="22859" h="21589">
                  <a:moveTo>
                    <a:pt x="2023" y="21250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8789472" y="481014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20239" y="0"/>
                  </a:lnTo>
                  <a:close/>
                </a:path>
                <a:path w="22859" h="21589">
                  <a:moveTo>
                    <a:pt x="20239" y="0"/>
                  </a:moveTo>
                  <a:lnTo>
                    <a:pt x="2023" y="21250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8789472" y="481014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2262" y="2023"/>
                  </a:moveTo>
                  <a:lnTo>
                    <a:pt x="20239" y="0"/>
                  </a:lnTo>
                  <a:lnTo>
                    <a:pt x="2023" y="21250"/>
                  </a:lnTo>
                  <a:lnTo>
                    <a:pt x="22262" y="2023"/>
                  </a:lnTo>
                  <a:close/>
                </a:path>
                <a:path w="22859" h="21589">
                  <a:moveTo>
                    <a:pt x="20239" y="0"/>
                  </a:moveTo>
                  <a:lnTo>
                    <a:pt x="2023" y="21250"/>
                  </a:lnTo>
                  <a:lnTo>
                    <a:pt x="0" y="19227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3" name="object 141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777328" y="4721090"/>
              <a:ext cx="46549" cy="46549"/>
            </a:xfrm>
            <a:prstGeom prst="rect">
              <a:avLst/>
            </a:prstGeom>
          </p:spPr>
        </p:pic>
        <p:sp>
          <p:nvSpPr>
            <p:cNvPr id="1414" name="object 1414"/>
            <p:cNvSpPr/>
            <p:nvPr/>
          </p:nvSpPr>
          <p:spPr>
            <a:xfrm>
              <a:off x="8781376" y="4725138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38454" y="37442"/>
                  </a:moveTo>
                  <a:lnTo>
                    <a:pt x="0" y="37442"/>
                  </a:ln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8800603" y="47575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8800603" y="4753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8800603" y="473728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8800603" y="47332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8800603" y="47210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8813758" y="47443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8809711" y="4744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8793520" y="47443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8789472" y="47443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8777328" y="47443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5" name="object 142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853225" y="4568285"/>
              <a:ext cx="46549" cy="47561"/>
            </a:xfrm>
            <a:prstGeom prst="rect">
              <a:avLst/>
            </a:prstGeom>
          </p:spPr>
        </p:pic>
        <p:sp>
          <p:nvSpPr>
            <p:cNvPr id="1426" name="object 1426"/>
            <p:cNvSpPr/>
            <p:nvPr/>
          </p:nvSpPr>
          <p:spPr>
            <a:xfrm>
              <a:off x="8857272" y="4573345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8853225" y="45925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8865368" y="45925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8869416" y="459257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8885607" y="45925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8889655" y="45925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8876500" y="46057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8876500" y="46006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8876500" y="458548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8876500" y="45814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8876500" y="45682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8968587" y="4592572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7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8982754" y="474436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9020197" y="458144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9009065" y="4581441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9009065" y="4581441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59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9009065" y="473323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9009065" y="473323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59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4" name="object 1444"/>
          <p:cNvSpPr txBox="1"/>
          <p:nvPr/>
        </p:nvSpPr>
        <p:spPr>
          <a:xfrm>
            <a:off x="8976223" y="462309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445" name="object 1445"/>
          <p:cNvGrpSpPr/>
          <p:nvPr/>
        </p:nvGrpSpPr>
        <p:grpSpPr>
          <a:xfrm>
            <a:off x="8484616" y="4179438"/>
            <a:ext cx="502920" cy="586740"/>
            <a:chOff x="8484616" y="4179438"/>
            <a:chExt cx="502920" cy="586740"/>
          </a:xfrm>
        </p:grpSpPr>
        <p:sp>
          <p:nvSpPr>
            <p:cNvPr id="1446" name="object 1446"/>
            <p:cNvSpPr/>
            <p:nvPr/>
          </p:nvSpPr>
          <p:spPr>
            <a:xfrm>
              <a:off x="8971623" y="476258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7" name="object 14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485886" y="4180708"/>
              <a:ext cx="46549" cy="46549"/>
            </a:xfrm>
            <a:prstGeom prst="rect">
              <a:avLst/>
            </a:prstGeom>
          </p:spPr>
        </p:pic>
        <p:sp>
          <p:nvSpPr>
            <p:cNvPr id="1448" name="object 1448"/>
            <p:cNvSpPr/>
            <p:nvPr/>
          </p:nvSpPr>
          <p:spPr>
            <a:xfrm>
              <a:off x="8489934" y="41847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8522317" y="42039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8518269" y="4203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8503090" y="42039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8498030" y="4203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8485886" y="42039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8509161" y="418070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8509161" y="41928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8509161" y="419689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8509161" y="42130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8509161" y="42171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8539520" y="420398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8542556" y="435577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8586070" y="419285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8574938" y="4192851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8574938" y="4192851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22262"/>
                  </a:moveTo>
                  <a:lnTo>
                    <a:pt x="21250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1590" h="22860">
                  <a:moveTo>
                    <a:pt x="21250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8574938" y="4344644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8574938" y="4344644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  <a:path w="21590" h="22860">
                  <a:moveTo>
                    <a:pt x="0" y="2023"/>
                  </a:moveTo>
                  <a:lnTo>
                    <a:pt x="21250" y="20239"/>
                  </a:lnTo>
                  <a:lnTo>
                    <a:pt x="19227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6" name="object 1466"/>
          <p:cNvSpPr txBox="1"/>
          <p:nvPr/>
        </p:nvSpPr>
        <p:spPr>
          <a:xfrm>
            <a:off x="8541084" y="4234510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467" name="object 1467"/>
          <p:cNvGrpSpPr/>
          <p:nvPr/>
        </p:nvGrpSpPr>
        <p:grpSpPr>
          <a:xfrm>
            <a:off x="8243772" y="4096517"/>
            <a:ext cx="290195" cy="283845"/>
            <a:chOff x="8243772" y="4096517"/>
            <a:chExt cx="290195" cy="283845"/>
          </a:xfrm>
        </p:grpSpPr>
        <p:pic>
          <p:nvPicPr>
            <p:cNvPr id="1468" name="object 14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485886" y="4332501"/>
              <a:ext cx="46549" cy="46549"/>
            </a:xfrm>
            <a:prstGeom prst="rect">
              <a:avLst/>
            </a:prstGeom>
          </p:spPr>
        </p:pic>
        <p:sp>
          <p:nvSpPr>
            <p:cNvPr id="1469" name="object 1469"/>
            <p:cNvSpPr/>
            <p:nvPr/>
          </p:nvSpPr>
          <p:spPr>
            <a:xfrm>
              <a:off x="8489934" y="433654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8522316" y="435577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8518268" y="43557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8503089" y="43557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8498029" y="43557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8485886" y="435577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8509161" y="43325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8509161" y="43456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8509161" y="43497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8509161" y="43648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8509161" y="4368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0" name="object 148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245042" y="4162493"/>
              <a:ext cx="46549" cy="47561"/>
            </a:xfrm>
            <a:prstGeom prst="rect">
              <a:avLst/>
            </a:prstGeom>
          </p:spPr>
        </p:pic>
        <p:sp>
          <p:nvSpPr>
            <p:cNvPr id="1481" name="object 1481"/>
            <p:cNvSpPr/>
            <p:nvPr/>
          </p:nvSpPr>
          <p:spPr>
            <a:xfrm>
              <a:off x="8250101" y="416755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8268316" y="41624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8268316" y="4175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8268316" y="417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8268316" y="419487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8268316" y="41989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8245042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8258197" y="41857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8262245" y="418576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8277424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8281472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8268316" y="409874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8420109" y="409874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8257185" y="410987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8257185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3035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3035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8257185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62" y="2023"/>
                  </a:moveTo>
                  <a:lnTo>
                    <a:pt x="20239" y="0"/>
                  </a:lnTo>
                  <a:lnTo>
                    <a:pt x="3035" y="22262"/>
                  </a:lnTo>
                  <a:lnTo>
                    <a:pt x="22262" y="2023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3035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8409990" y="4098740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8409990" y="4098740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  <a:path w="21590" h="22860">
                  <a:moveTo>
                    <a:pt x="2023" y="22262"/>
                  </a:moveTo>
                  <a:lnTo>
                    <a:pt x="19227" y="0"/>
                  </a:lnTo>
                  <a:lnTo>
                    <a:pt x="21250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9" name="object 1499"/>
          <p:cNvSpPr txBox="1"/>
          <p:nvPr/>
        </p:nvSpPr>
        <p:spPr>
          <a:xfrm>
            <a:off x="8298039" y="4055824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500" name="object 1500"/>
          <p:cNvGrpSpPr/>
          <p:nvPr/>
        </p:nvGrpSpPr>
        <p:grpSpPr>
          <a:xfrm>
            <a:off x="8395565" y="3866745"/>
            <a:ext cx="558165" cy="344805"/>
            <a:chOff x="8395565" y="3866745"/>
            <a:chExt cx="558165" cy="344805"/>
          </a:xfrm>
        </p:grpSpPr>
        <p:pic>
          <p:nvPicPr>
            <p:cNvPr id="1501" name="object 150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396835" y="4162493"/>
              <a:ext cx="47561" cy="47561"/>
            </a:xfrm>
            <a:prstGeom prst="rect">
              <a:avLst/>
            </a:prstGeom>
          </p:spPr>
        </p:pic>
        <p:sp>
          <p:nvSpPr>
            <p:cNvPr id="1502" name="object 1502"/>
            <p:cNvSpPr/>
            <p:nvPr/>
          </p:nvSpPr>
          <p:spPr>
            <a:xfrm>
              <a:off x="8401894" y="416755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8420109" y="41624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8420109" y="4175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8420109" y="417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8420109" y="419487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8420109" y="41989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8396835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8409990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8414038" y="418576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8429217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8433265" y="418576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3" name="object 151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840069" y="3868015"/>
              <a:ext cx="47561" cy="47561"/>
            </a:xfrm>
            <a:prstGeom prst="rect">
              <a:avLst/>
            </a:prstGeom>
          </p:spPr>
        </p:pic>
        <p:sp>
          <p:nvSpPr>
            <p:cNvPr id="1514" name="object 1514"/>
            <p:cNvSpPr/>
            <p:nvPr/>
          </p:nvSpPr>
          <p:spPr>
            <a:xfrm>
              <a:off x="8845129" y="387307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442" y="0"/>
                  </a:move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  <a:lnTo>
                    <a:pt x="3744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8876500" y="389230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8872452" y="3892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8857272" y="38923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8853225" y="3892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8840069" y="38923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8863344" y="38680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8863344" y="3881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8863344" y="388521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8863344" y="39003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8863344" y="390545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8893703" y="389230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8897750" y="404409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8940252" y="3881170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8929121" y="388117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8929121" y="388117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59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8929121" y="403296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8929121" y="403296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59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2" name="object 1532"/>
          <p:cNvSpPr txBox="1"/>
          <p:nvPr/>
        </p:nvSpPr>
        <p:spPr>
          <a:xfrm>
            <a:off x="8896279" y="392282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533" name="object 1533"/>
          <p:cNvGrpSpPr/>
          <p:nvPr/>
        </p:nvGrpSpPr>
        <p:grpSpPr>
          <a:xfrm>
            <a:off x="8346991" y="3477203"/>
            <a:ext cx="542290" cy="591820"/>
            <a:chOff x="8346991" y="3477203"/>
            <a:chExt cx="542290" cy="591820"/>
          </a:xfrm>
        </p:grpSpPr>
        <p:pic>
          <p:nvPicPr>
            <p:cNvPr id="1534" name="object 153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840069" y="4020820"/>
              <a:ext cx="47561" cy="46549"/>
            </a:xfrm>
            <a:prstGeom prst="rect">
              <a:avLst/>
            </a:prstGeom>
          </p:spPr>
        </p:pic>
        <p:sp>
          <p:nvSpPr>
            <p:cNvPr id="1535" name="object 1535"/>
            <p:cNvSpPr/>
            <p:nvPr/>
          </p:nvSpPr>
          <p:spPr>
            <a:xfrm>
              <a:off x="8845129" y="402486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442" y="0"/>
                  </a:move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  <a:lnTo>
                    <a:pt x="3744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8876499" y="40440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8872452" y="4044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8857272" y="40440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8853225" y="4044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8840069" y="4044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8863344" y="40208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8863344" y="403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8863344" y="403701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8863344" y="40532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8863344" y="405725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6" name="object 154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348261" y="3543179"/>
              <a:ext cx="46549" cy="47561"/>
            </a:xfrm>
            <a:prstGeom prst="rect">
              <a:avLst/>
            </a:prstGeom>
          </p:spPr>
        </p:pic>
        <p:sp>
          <p:nvSpPr>
            <p:cNvPr id="1547" name="object 1547"/>
            <p:cNvSpPr/>
            <p:nvPr/>
          </p:nvSpPr>
          <p:spPr>
            <a:xfrm>
              <a:off x="8352309" y="35482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8371536" y="35431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8371536" y="3556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8371536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8371536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8371536" y="358062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8348261" y="3567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8360404" y="35674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8364452" y="3567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8380643" y="3567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8384691" y="3567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8371536" y="34794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8523328" y="347942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8360404" y="3490557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8360404" y="347942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8362428" y="3479426"/>
              <a:ext cx="19685" cy="22860"/>
            </a:xfrm>
            <a:custGeom>
              <a:avLst/>
              <a:gdLst/>
              <a:ahLst/>
              <a:cxnLst/>
              <a:rect l="l" t="t" r="r" b="b"/>
              <a:pathLst>
                <a:path w="19684" h="22860">
                  <a:moveTo>
                    <a:pt x="19227" y="2023"/>
                  </a:moveTo>
                  <a:lnTo>
                    <a:pt x="17203" y="0"/>
                  </a:lnTo>
                  <a:lnTo>
                    <a:pt x="0" y="22262"/>
                  </a:lnTo>
                  <a:lnTo>
                    <a:pt x="1922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8512197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8512197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59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65" name="object 1565"/>
          <p:cNvSpPr txBox="1"/>
          <p:nvPr/>
        </p:nvSpPr>
        <p:spPr>
          <a:xfrm>
            <a:off x="8401258" y="3436510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566" name="object 1566"/>
          <p:cNvGrpSpPr/>
          <p:nvPr/>
        </p:nvGrpSpPr>
        <p:grpSpPr>
          <a:xfrm>
            <a:off x="8346991" y="3541908"/>
            <a:ext cx="201295" cy="266700"/>
            <a:chOff x="8346991" y="3541908"/>
            <a:chExt cx="201295" cy="266700"/>
          </a:xfrm>
        </p:grpSpPr>
        <p:pic>
          <p:nvPicPr>
            <p:cNvPr id="1567" name="object 156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500053" y="3543179"/>
              <a:ext cx="46549" cy="47561"/>
            </a:xfrm>
            <a:prstGeom prst="rect">
              <a:avLst/>
            </a:prstGeom>
          </p:spPr>
        </p:pic>
        <p:sp>
          <p:nvSpPr>
            <p:cNvPr id="1568" name="object 1568"/>
            <p:cNvSpPr/>
            <p:nvPr/>
          </p:nvSpPr>
          <p:spPr>
            <a:xfrm>
              <a:off x="8504101" y="3548238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8523328" y="3543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8523328" y="3556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8523328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8523328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8523328" y="358062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8500053" y="3567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8512197" y="35674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8516245" y="3567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8532436" y="3567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8536484" y="3567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9" name="object 157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348261" y="3695983"/>
              <a:ext cx="46549" cy="46549"/>
            </a:xfrm>
            <a:prstGeom prst="rect">
              <a:avLst/>
            </a:prstGeom>
          </p:spPr>
        </p:pic>
        <p:sp>
          <p:nvSpPr>
            <p:cNvPr id="1580" name="object 1580"/>
            <p:cNvSpPr/>
            <p:nvPr/>
          </p:nvSpPr>
          <p:spPr>
            <a:xfrm>
              <a:off x="8352309" y="37000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37442"/>
                  </a:lnTo>
                  <a:lnTo>
                    <a:pt x="37442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8371536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8371536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8371536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8371536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8371536" y="36959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8348261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8360404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8364452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8380643" y="3719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8384691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8371536" y="374961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8523328" y="37526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6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8360404" y="3795154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8360404" y="378503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19227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19227" y="0"/>
                  </a:lnTo>
                  <a:close/>
                </a:path>
                <a:path w="21590" h="21589">
                  <a:moveTo>
                    <a:pt x="19227" y="0"/>
                  </a:moveTo>
                  <a:lnTo>
                    <a:pt x="2023" y="21250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8360404" y="378503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2023"/>
                  </a:moveTo>
                  <a:lnTo>
                    <a:pt x="19227" y="0"/>
                  </a:lnTo>
                  <a:lnTo>
                    <a:pt x="2023" y="21250"/>
                  </a:lnTo>
                  <a:lnTo>
                    <a:pt x="21250" y="2023"/>
                  </a:lnTo>
                  <a:close/>
                </a:path>
                <a:path w="21590" h="21589">
                  <a:moveTo>
                    <a:pt x="19227" y="0"/>
                  </a:moveTo>
                  <a:lnTo>
                    <a:pt x="2023" y="21250"/>
                  </a:lnTo>
                  <a:lnTo>
                    <a:pt x="0" y="19227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8512197" y="378503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20239" y="0"/>
                  </a:lnTo>
                  <a:close/>
                </a:path>
                <a:path w="22859" h="21589">
                  <a:moveTo>
                    <a:pt x="20239" y="0"/>
                  </a:moveTo>
                  <a:lnTo>
                    <a:pt x="2023" y="21250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8512197" y="378503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19227"/>
                  </a:moveTo>
                  <a:lnTo>
                    <a:pt x="2023" y="21250"/>
                  </a:lnTo>
                  <a:lnTo>
                    <a:pt x="20239" y="0"/>
                  </a:lnTo>
                  <a:lnTo>
                    <a:pt x="0" y="19227"/>
                  </a:lnTo>
                  <a:close/>
                </a:path>
                <a:path w="22859" h="21589">
                  <a:moveTo>
                    <a:pt x="2023" y="21250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8" name="object 1598"/>
          <p:cNvSpPr txBox="1"/>
          <p:nvPr/>
        </p:nvSpPr>
        <p:spPr>
          <a:xfrm>
            <a:off x="8401258" y="3742119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599" name="object 1599"/>
          <p:cNvGrpSpPr/>
          <p:nvPr/>
        </p:nvGrpSpPr>
        <p:grpSpPr>
          <a:xfrm>
            <a:off x="7261167" y="3477203"/>
            <a:ext cx="1287145" cy="266700"/>
            <a:chOff x="7261167" y="3477203"/>
            <a:chExt cx="1287145" cy="266700"/>
          </a:xfrm>
        </p:grpSpPr>
        <p:pic>
          <p:nvPicPr>
            <p:cNvPr id="1600" name="object 160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500054" y="3695983"/>
              <a:ext cx="46549" cy="46549"/>
            </a:xfrm>
            <a:prstGeom prst="rect">
              <a:avLst/>
            </a:prstGeom>
          </p:spPr>
        </p:pic>
        <p:sp>
          <p:nvSpPr>
            <p:cNvPr id="1601" name="object 1601"/>
            <p:cNvSpPr/>
            <p:nvPr/>
          </p:nvSpPr>
          <p:spPr>
            <a:xfrm>
              <a:off x="8504101" y="3700031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38454" y="37442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8523328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8523328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8523328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8523328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8523328" y="36959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8500054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8512197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8516245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8532436" y="3719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8536484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2" name="object 161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262437" y="3543179"/>
              <a:ext cx="46549" cy="47561"/>
            </a:xfrm>
            <a:prstGeom prst="rect">
              <a:avLst/>
            </a:prstGeom>
          </p:spPr>
        </p:pic>
        <p:sp>
          <p:nvSpPr>
            <p:cNvPr id="1613" name="object 1613"/>
            <p:cNvSpPr/>
            <p:nvPr/>
          </p:nvSpPr>
          <p:spPr>
            <a:xfrm>
              <a:off x="7266485" y="3548238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285712" y="35431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285712" y="3556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285712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285712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285712" y="358062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262437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275593" y="35664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279640" y="356645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294820" y="3566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298867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285712" y="34794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437505" y="347942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274581" y="3490557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7274581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7274581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7427385" y="347942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7427385" y="347942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  <a:path w="21590" h="22860">
                  <a:moveTo>
                    <a:pt x="2023" y="22262"/>
                  </a:moveTo>
                  <a:lnTo>
                    <a:pt x="19227" y="0"/>
                  </a:lnTo>
                  <a:lnTo>
                    <a:pt x="21250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1" name="object 1631"/>
          <p:cNvSpPr txBox="1"/>
          <p:nvPr/>
        </p:nvSpPr>
        <p:spPr>
          <a:xfrm>
            <a:off x="7315434" y="3436510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632" name="object 1632"/>
          <p:cNvGrpSpPr/>
          <p:nvPr/>
        </p:nvGrpSpPr>
        <p:grpSpPr>
          <a:xfrm>
            <a:off x="7261167" y="3541908"/>
            <a:ext cx="201930" cy="266700"/>
            <a:chOff x="7261167" y="3541908"/>
            <a:chExt cx="201930" cy="266700"/>
          </a:xfrm>
        </p:grpSpPr>
        <p:pic>
          <p:nvPicPr>
            <p:cNvPr id="1633" name="object 163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414230" y="3543179"/>
              <a:ext cx="47561" cy="47561"/>
            </a:xfrm>
            <a:prstGeom prst="rect">
              <a:avLst/>
            </a:prstGeom>
          </p:spPr>
        </p:pic>
        <p:sp>
          <p:nvSpPr>
            <p:cNvPr id="1634" name="object 1634"/>
            <p:cNvSpPr/>
            <p:nvPr/>
          </p:nvSpPr>
          <p:spPr>
            <a:xfrm>
              <a:off x="7419290" y="35482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7437505" y="3543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7437505" y="3556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7437505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7437505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7437505" y="358062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7414230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7427385" y="35664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7431433" y="356645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7446612" y="3566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7450660" y="35664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5" name="object 164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262437" y="3695983"/>
              <a:ext cx="46549" cy="46549"/>
            </a:xfrm>
            <a:prstGeom prst="rect">
              <a:avLst/>
            </a:prstGeom>
          </p:spPr>
        </p:pic>
        <p:sp>
          <p:nvSpPr>
            <p:cNvPr id="1646" name="object 1646"/>
            <p:cNvSpPr/>
            <p:nvPr/>
          </p:nvSpPr>
          <p:spPr>
            <a:xfrm>
              <a:off x="7266485" y="3700031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38454" y="37442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7285712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7285712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7285712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7285712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7285712" y="36959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7262437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7275593" y="3719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7279640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7294820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7298867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7285712" y="374961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7437505" y="37526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6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7274581" y="3795154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7274581" y="37840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303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7276604" y="3784023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20239" y="3035"/>
                  </a:moveTo>
                  <a:lnTo>
                    <a:pt x="18215" y="0"/>
                  </a:lnTo>
                  <a:lnTo>
                    <a:pt x="0" y="22262"/>
                  </a:lnTo>
                  <a:lnTo>
                    <a:pt x="20239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2" name="object 1662"/>
          <p:cNvSpPr txBox="1"/>
          <p:nvPr/>
        </p:nvSpPr>
        <p:spPr>
          <a:xfrm>
            <a:off x="7315434" y="3742119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663" name="object 1663"/>
          <p:cNvGrpSpPr/>
          <p:nvPr/>
        </p:nvGrpSpPr>
        <p:grpSpPr>
          <a:xfrm>
            <a:off x="7412959" y="3694713"/>
            <a:ext cx="636270" cy="404495"/>
            <a:chOff x="7412959" y="3694713"/>
            <a:chExt cx="636270" cy="404495"/>
          </a:xfrm>
        </p:grpSpPr>
        <p:pic>
          <p:nvPicPr>
            <p:cNvPr id="1664" name="object 166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414229" y="3695983"/>
              <a:ext cx="47561" cy="46549"/>
            </a:xfrm>
            <a:prstGeom prst="rect">
              <a:avLst/>
            </a:prstGeom>
          </p:spPr>
        </p:pic>
        <p:sp>
          <p:nvSpPr>
            <p:cNvPr id="1665" name="object 1665"/>
            <p:cNvSpPr/>
            <p:nvPr/>
          </p:nvSpPr>
          <p:spPr>
            <a:xfrm>
              <a:off x="7419289" y="37000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37442"/>
                  </a:lnTo>
                  <a:lnTo>
                    <a:pt x="37442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7437504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7437504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7437504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7437504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7437504" y="36959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7414229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7427385" y="3719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7431433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7446612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7450660" y="371925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6" name="object 167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848357" y="3833609"/>
              <a:ext cx="47561" cy="46549"/>
            </a:xfrm>
            <a:prstGeom prst="rect">
              <a:avLst/>
            </a:prstGeom>
          </p:spPr>
        </p:pic>
        <p:sp>
          <p:nvSpPr>
            <p:cNvPr id="1677" name="object 1677"/>
            <p:cNvSpPr/>
            <p:nvPr/>
          </p:nvSpPr>
          <p:spPr>
            <a:xfrm>
              <a:off x="7853416" y="3837656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0"/>
                  </a:move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7872643" y="38336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7872643" y="38457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7872643" y="385081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7872643" y="38659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7872643" y="3870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7848357" y="38568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7861512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7865560" y="38568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7881751" y="38568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7885799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7872643" y="3769856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8024436" y="376985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7861512" y="3779975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7861512" y="376985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19227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19227" y="0"/>
                  </a:lnTo>
                  <a:close/>
                </a:path>
                <a:path w="21590" h="21589">
                  <a:moveTo>
                    <a:pt x="19227" y="0"/>
                  </a:moveTo>
                  <a:lnTo>
                    <a:pt x="2023" y="21250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7861512" y="376985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2023"/>
                  </a:moveTo>
                  <a:lnTo>
                    <a:pt x="19227" y="0"/>
                  </a:lnTo>
                  <a:lnTo>
                    <a:pt x="2023" y="21250"/>
                  </a:lnTo>
                  <a:lnTo>
                    <a:pt x="21250" y="2023"/>
                  </a:lnTo>
                  <a:close/>
                </a:path>
                <a:path w="21590" h="21589">
                  <a:moveTo>
                    <a:pt x="19227" y="0"/>
                  </a:moveTo>
                  <a:lnTo>
                    <a:pt x="2023" y="21250"/>
                  </a:lnTo>
                  <a:lnTo>
                    <a:pt x="0" y="19227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8013305" y="3769856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20239" y="0"/>
                  </a:lnTo>
                  <a:close/>
                </a:path>
                <a:path w="22859" h="21589">
                  <a:moveTo>
                    <a:pt x="20239" y="0"/>
                  </a:moveTo>
                  <a:lnTo>
                    <a:pt x="2023" y="21250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8013305" y="3769856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19227"/>
                  </a:moveTo>
                  <a:lnTo>
                    <a:pt x="2023" y="21250"/>
                  </a:lnTo>
                  <a:lnTo>
                    <a:pt x="20239" y="0"/>
                  </a:lnTo>
                  <a:lnTo>
                    <a:pt x="0" y="19227"/>
                  </a:lnTo>
                  <a:close/>
                </a:path>
                <a:path w="22859" h="21589">
                  <a:moveTo>
                    <a:pt x="2023" y="21250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5" name="object 169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001161" y="3833609"/>
              <a:ext cx="46549" cy="46549"/>
            </a:xfrm>
            <a:prstGeom prst="rect">
              <a:avLst/>
            </a:prstGeom>
          </p:spPr>
        </p:pic>
        <p:sp>
          <p:nvSpPr>
            <p:cNvPr id="1696" name="object 1696"/>
            <p:cNvSpPr/>
            <p:nvPr/>
          </p:nvSpPr>
          <p:spPr>
            <a:xfrm>
              <a:off x="8005209" y="38376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8024436" y="38336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8024436" y="38457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8024436" y="385081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8024436" y="38659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8024436" y="3870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8001161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8013305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8017352" y="38568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8033544" y="38568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8037591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7" name="object 170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848357" y="3985401"/>
              <a:ext cx="47561" cy="46549"/>
            </a:xfrm>
            <a:prstGeom prst="rect">
              <a:avLst/>
            </a:prstGeom>
          </p:spPr>
        </p:pic>
        <p:sp>
          <p:nvSpPr>
            <p:cNvPr id="1708" name="object 1708"/>
            <p:cNvSpPr/>
            <p:nvPr/>
          </p:nvSpPr>
          <p:spPr>
            <a:xfrm>
              <a:off x="7853416" y="3989449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37442" y="38454"/>
                  </a:lnTo>
                  <a:lnTo>
                    <a:pt x="37442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7872643" y="40218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7872643" y="40177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7872643" y="40026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7872643" y="39985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7872643" y="39854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7848357" y="40086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7861512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7865560" y="40086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7881751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7885799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7872643" y="403903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8024436" y="404207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7861512" y="4085584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7861512" y="407445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7861512" y="407445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21250" y="2023"/>
                  </a:moveTo>
                  <a:lnTo>
                    <a:pt x="19227" y="0"/>
                  </a:lnTo>
                  <a:lnTo>
                    <a:pt x="2023" y="22262"/>
                  </a:lnTo>
                  <a:lnTo>
                    <a:pt x="21250" y="2023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8013305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8013305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59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26" name="object 1726"/>
          <p:cNvSpPr txBox="1"/>
          <p:nvPr/>
        </p:nvSpPr>
        <p:spPr>
          <a:xfrm>
            <a:off x="7902366" y="4031537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727" name="object 1727"/>
          <p:cNvGrpSpPr/>
          <p:nvPr/>
        </p:nvGrpSpPr>
        <p:grpSpPr>
          <a:xfrm>
            <a:off x="7274580" y="3784023"/>
            <a:ext cx="774700" cy="314960"/>
            <a:chOff x="7274580" y="3784023"/>
            <a:chExt cx="774700" cy="314960"/>
          </a:xfrm>
        </p:grpSpPr>
        <p:pic>
          <p:nvPicPr>
            <p:cNvPr id="1728" name="object 172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427385" y="3784023"/>
              <a:ext cx="82980" cy="96135"/>
            </a:xfrm>
            <a:prstGeom prst="rect">
              <a:avLst/>
            </a:prstGeom>
          </p:spPr>
        </p:pic>
        <p:pic>
          <p:nvPicPr>
            <p:cNvPr id="1729" name="object 172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8001161" y="3985401"/>
              <a:ext cx="46549" cy="46549"/>
            </a:xfrm>
            <a:prstGeom prst="rect">
              <a:avLst/>
            </a:prstGeom>
          </p:spPr>
        </p:pic>
        <p:pic>
          <p:nvPicPr>
            <p:cNvPr id="1730" name="object 173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274580" y="3784023"/>
              <a:ext cx="83991" cy="96135"/>
            </a:xfrm>
            <a:prstGeom prst="rect">
              <a:avLst/>
            </a:prstGeom>
          </p:spPr>
        </p:pic>
        <p:sp>
          <p:nvSpPr>
            <p:cNvPr id="1731" name="object 1731"/>
            <p:cNvSpPr/>
            <p:nvPr/>
          </p:nvSpPr>
          <p:spPr>
            <a:xfrm>
              <a:off x="8005209" y="39894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38454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8024436" y="40218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8024436" y="40177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8024436" y="40026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8024436" y="39985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8024436" y="39854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8001161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8013305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8017353" y="40086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8033544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8037592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7316070" y="38376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7335297" y="383360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7335297" y="38457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7335297" y="385081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7335297" y="38659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7335297" y="3870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7312022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7324166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7329226" y="38568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7344405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7348453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7467863" y="38376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7487090" y="383360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7487090" y="38457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7487090" y="385081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7487090" y="38659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7487090" y="3870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7463815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7476971" y="38568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7481018" y="38568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7496198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7500245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4" name="object 176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312022" y="3985401"/>
              <a:ext cx="46549" cy="46549"/>
            </a:xfrm>
            <a:prstGeom prst="rect">
              <a:avLst/>
            </a:prstGeom>
          </p:spPr>
        </p:pic>
        <p:sp>
          <p:nvSpPr>
            <p:cNvPr id="1765" name="object 1765"/>
            <p:cNvSpPr/>
            <p:nvPr/>
          </p:nvSpPr>
          <p:spPr>
            <a:xfrm>
              <a:off x="7316070" y="39894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38454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7335297" y="40218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7335297" y="40177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7335297" y="40026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7335297" y="39985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7335297" y="39854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7312022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7324166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7329226" y="40086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7344405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7348453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7335297" y="403903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7487090" y="404207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7324166" y="4085584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7324166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7324166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7475959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7475959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59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83" name="object 1783"/>
          <p:cNvSpPr txBox="1"/>
          <p:nvPr/>
        </p:nvSpPr>
        <p:spPr>
          <a:xfrm>
            <a:off x="7365020" y="4031537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784" name="object 1784"/>
          <p:cNvGrpSpPr/>
          <p:nvPr/>
        </p:nvGrpSpPr>
        <p:grpSpPr>
          <a:xfrm>
            <a:off x="6426307" y="3477203"/>
            <a:ext cx="1085850" cy="556260"/>
            <a:chOff x="6426307" y="3477203"/>
            <a:chExt cx="1085850" cy="556260"/>
          </a:xfrm>
        </p:grpSpPr>
        <p:pic>
          <p:nvPicPr>
            <p:cNvPr id="1785" name="object 178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463815" y="3985401"/>
              <a:ext cx="46549" cy="46549"/>
            </a:xfrm>
            <a:prstGeom prst="rect">
              <a:avLst/>
            </a:prstGeom>
          </p:spPr>
        </p:pic>
        <p:sp>
          <p:nvSpPr>
            <p:cNvPr id="1786" name="object 1786"/>
            <p:cNvSpPr/>
            <p:nvPr/>
          </p:nvSpPr>
          <p:spPr>
            <a:xfrm>
              <a:off x="7467863" y="39894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38454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7487090" y="40218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7487090" y="40177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7487090" y="400260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7487090" y="39985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7487090" y="39854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7463815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7476971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7481019" y="40086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7496198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7500246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7" name="object 179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427577" y="3543179"/>
              <a:ext cx="47561" cy="47561"/>
            </a:xfrm>
            <a:prstGeom prst="rect">
              <a:avLst/>
            </a:prstGeom>
          </p:spPr>
        </p:pic>
        <p:sp>
          <p:nvSpPr>
            <p:cNvPr id="1798" name="object 1798"/>
            <p:cNvSpPr/>
            <p:nvPr/>
          </p:nvSpPr>
          <p:spPr>
            <a:xfrm>
              <a:off x="6432637" y="35482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6451864" y="35431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6451864" y="3556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6451864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6451864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6451864" y="35796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6427577" y="35664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6440733" y="3566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6444780" y="356645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6460972" y="35664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6465019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6451864" y="34794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6603657" y="347942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6440733" y="3490557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6592525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2859" h="22860">
                  <a:moveTo>
                    <a:pt x="19227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6592525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  <a:path w="22859" h="22860">
                  <a:moveTo>
                    <a:pt x="2023" y="22262"/>
                  </a:moveTo>
                  <a:lnTo>
                    <a:pt x="19227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4" name="object 1814"/>
          <p:cNvSpPr txBox="1"/>
          <p:nvPr/>
        </p:nvSpPr>
        <p:spPr>
          <a:xfrm>
            <a:off x="6481586" y="3436510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815" name="object 1815"/>
          <p:cNvGrpSpPr/>
          <p:nvPr/>
        </p:nvGrpSpPr>
        <p:grpSpPr>
          <a:xfrm>
            <a:off x="5592459" y="3477203"/>
            <a:ext cx="1036319" cy="331470"/>
            <a:chOff x="5592459" y="3477203"/>
            <a:chExt cx="1036319" cy="331470"/>
          </a:xfrm>
        </p:grpSpPr>
        <p:pic>
          <p:nvPicPr>
            <p:cNvPr id="1816" name="object 181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580382" y="3543179"/>
              <a:ext cx="46549" cy="47561"/>
            </a:xfrm>
            <a:prstGeom prst="rect">
              <a:avLst/>
            </a:prstGeom>
          </p:spPr>
        </p:pic>
        <p:sp>
          <p:nvSpPr>
            <p:cNvPr id="1817" name="object 1817"/>
            <p:cNvSpPr/>
            <p:nvPr/>
          </p:nvSpPr>
          <p:spPr>
            <a:xfrm>
              <a:off x="6584430" y="35482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6603657" y="35431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6603657" y="3556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6603657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6603657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6603657" y="35796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6580382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6592525" y="3566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6596573" y="356645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6612764" y="35664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6616812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8" name="object 182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427577" y="3694971"/>
              <a:ext cx="47561" cy="47561"/>
            </a:xfrm>
            <a:prstGeom prst="rect">
              <a:avLst/>
            </a:prstGeom>
          </p:spPr>
        </p:pic>
        <p:sp>
          <p:nvSpPr>
            <p:cNvPr id="1829" name="object 1829"/>
            <p:cNvSpPr/>
            <p:nvPr/>
          </p:nvSpPr>
          <p:spPr>
            <a:xfrm>
              <a:off x="6432637" y="37000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37442" y="37442"/>
                  </a:lnTo>
                  <a:lnTo>
                    <a:pt x="37442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6451864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6451864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6451864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6451864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6451864" y="36949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6427577" y="371925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6440733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6444780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6459960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6465019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6451864" y="374961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6603657" y="375265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6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6440733" y="3795154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6440733" y="378402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3035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6440733" y="378402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21250" y="3035"/>
                  </a:moveTo>
                  <a:lnTo>
                    <a:pt x="19227" y="0"/>
                  </a:lnTo>
                  <a:lnTo>
                    <a:pt x="2023" y="22262"/>
                  </a:lnTo>
                  <a:lnTo>
                    <a:pt x="21250" y="3035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6592525" y="37840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2859" h="22860">
                  <a:moveTo>
                    <a:pt x="19227" y="0"/>
                  </a:moveTo>
                  <a:lnTo>
                    <a:pt x="2023" y="22262"/>
                  </a:lnTo>
                  <a:lnTo>
                    <a:pt x="22262" y="3035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6592525" y="37840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  <a:path w="22859" h="22860">
                  <a:moveTo>
                    <a:pt x="2023" y="22262"/>
                  </a:moveTo>
                  <a:lnTo>
                    <a:pt x="19227" y="0"/>
                  </a:lnTo>
                  <a:lnTo>
                    <a:pt x="22262" y="3035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7" name="object 184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580382" y="3694971"/>
              <a:ext cx="46549" cy="47561"/>
            </a:xfrm>
            <a:prstGeom prst="rect">
              <a:avLst/>
            </a:prstGeom>
          </p:spPr>
        </p:pic>
        <p:sp>
          <p:nvSpPr>
            <p:cNvPr id="1848" name="object 1848"/>
            <p:cNvSpPr/>
            <p:nvPr/>
          </p:nvSpPr>
          <p:spPr>
            <a:xfrm>
              <a:off x="6584430" y="37000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37442"/>
                  </a:lnTo>
                  <a:lnTo>
                    <a:pt x="37442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6603657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6603657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6603657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6603657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6603657" y="36949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6580382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6592525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6596573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6612764" y="3719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6616812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9" name="object 185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593729" y="3543179"/>
              <a:ext cx="46549" cy="47561"/>
            </a:xfrm>
            <a:prstGeom prst="rect">
              <a:avLst/>
            </a:prstGeom>
          </p:spPr>
        </p:pic>
        <p:sp>
          <p:nvSpPr>
            <p:cNvPr id="1860" name="object 1860"/>
            <p:cNvSpPr/>
            <p:nvPr/>
          </p:nvSpPr>
          <p:spPr>
            <a:xfrm>
              <a:off x="5597777" y="3548238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5617004" y="35431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5617004" y="3556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5617004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5617004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5617004" y="35796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5593729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5605873" y="3566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5609921" y="356645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5626112" y="35664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5630160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5617004" y="34794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5768797" y="347942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72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5605873" y="3490557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5605873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5605873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5757665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5757665" y="3479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60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78" name="object 1878"/>
          <p:cNvSpPr txBox="1"/>
          <p:nvPr/>
        </p:nvSpPr>
        <p:spPr>
          <a:xfrm>
            <a:off x="5646726" y="3436510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879" name="object 1879"/>
          <p:cNvGrpSpPr/>
          <p:nvPr/>
        </p:nvGrpSpPr>
        <p:grpSpPr>
          <a:xfrm>
            <a:off x="5592459" y="3541908"/>
            <a:ext cx="201295" cy="201930"/>
            <a:chOff x="5592459" y="3541908"/>
            <a:chExt cx="201295" cy="201930"/>
          </a:xfrm>
        </p:grpSpPr>
        <p:pic>
          <p:nvPicPr>
            <p:cNvPr id="1880" name="object 188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745522" y="3543179"/>
              <a:ext cx="46549" cy="47561"/>
            </a:xfrm>
            <a:prstGeom prst="rect">
              <a:avLst/>
            </a:prstGeom>
          </p:spPr>
        </p:pic>
        <p:sp>
          <p:nvSpPr>
            <p:cNvPr id="1881" name="object 1881"/>
            <p:cNvSpPr/>
            <p:nvPr/>
          </p:nvSpPr>
          <p:spPr>
            <a:xfrm>
              <a:off x="5749570" y="3548238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5768797" y="3543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5768797" y="3556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5768797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5768797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5768797" y="35796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5745522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5757665" y="3566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5762725" y="356645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5777904" y="3566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5781952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2" name="object 189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593729" y="3694971"/>
              <a:ext cx="46549" cy="47561"/>
            </a:xfrm>
            <a:prstGeom prst="rect">
              <a:avLst/>
            </a:prstGeom>
          </p:spPr>
        </p:pic>
        <p:sp>
          <p:nvSpPr>
            <p:cNvPr id="1893" name="object 1893"/>
            <p:cNvSpPr/>
            <p:nvPr/>
          </p:nvSpPr>
          <p:spPr>
            <a:xfrm>
              <a:off x="5597777" y="3700031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38454" y="37442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5617004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5617004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5617004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5617004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5617004" y="36949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5593729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5605873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5609921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5626112" y="3719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5630160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5617004" y="363729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5768797" y="363729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19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5605873" y="364842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5605873" y="363729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5605873" y="363729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9" name="object 1909"/>
          <p:cNvSpPr txBox="1"/>
          <p:nvPr/>
        </p:nvSpPr>
        <p:spPr>
          <a:xfrm>
            <a:off x="5646726" y="3595386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910" name="object 1910"/>
          <p:cNvGrpSpPr/>
          <p:nvPr/>
        </p:nvGrpSpPr>
        <p:grpSpPr>
          <a:xfrm>
            <a:off x="4506635" y="3477203"/>
            <a:ext cx="1287145" cy="266700"/>
            <a:chOff x="4506635" y="3477203"/>
            <a:chExt cx="1287145" cy="266700"/>
          </a:xfrm>
        </p:grpSpPr>
        <p:pic>
          <p:nvPicPr>
            <p:cNvPr id="1911" name="object 191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745522" y="3637290"/>
              <a:ext cx="46549" cy="105242"/>
            </a:xfrm>
            <a:prstGeom prst="rect">
              <a:avLst/>
            </a:prstGeom>
          </p:spPr>
        </p:pic>
        <p:sp>
          <p:nvSpPr>
            <p:cNvPr id="1912" name="object 1912"/>
            <p:cNvSpPr/>
            <p:nvPr/>
          </p:nvSpPr>
          <p:spPr>
            <a:xfrm>
              <a:off x="5749570" y="3700031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38454" y="37442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5768797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5768797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5768797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5768797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5768797" y="36949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5745522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5757665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5762725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5777904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5781952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3" name="object 19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507905" y="3543179"/>
              <a:ext cx="47561" cy="47561"/>
            </a:xfrm>
            <a:prstGeom prst="rect">
              <a:avLst/>
            </a:prstGeom>
          </p:spPr>
        </p:pic>
        <p:sp>
          <p:nvSpPr>
            <p:cNvPr id="1924" name="object 1924"/>
            <p:cNvSpPr/>
            <p:nvPr/>
          </p:nvSpPr>
          <p:spPr>
            <a:xfrm>
              <a:off x="4512965" y="35482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4531180" y="35431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4531180" y="35563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4531180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4531180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4531180" y="35796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4507905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4521061" y="35664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4525108" y="356645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4540288" y="3566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4544336" y="35664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4531180" y="3479426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4683985" y="347942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4521061" y="3490557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4521061" y="347942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4521061" y="347942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21250" y="2023"/>
                  </a:moveTo>
                  <a:lnTo>
                    <a:pt x="19227" y="0"/>
                  </a:lnTo>
                  <a:lnTo>
                    <a:pt x="2023" y="22262"/>
                  </a:lnTo>
                  <a:lnTo>
                    <a:pt x="21250" y="2023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4672853" y="347942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4672853" y="3479426"/>
              <a:ext cx="19685" cy="22860"/>
            </a:xfrm>
            <a:custGeom>
              <a:avLst/>
              <a:gdLst/>
              <a:ahLst/>
              <a:cxnLst/>
              <a:rect l="l" t="t" r="r" b="b"/>
              <a:pathLst>
                <a:path w="19685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42" name="object 1942"/>
          <p:cNvSpPr txBox="1"/>
          <p:nvPr/>
        </p:nvSpPr>
        <p:spPr>
          <a:xfrm>
            <a:off x="4560903" y="3436510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943" name="object 1943"/>
          <p:cNvGrpSpPr/>
          <p:nvPr/>
        </p:nvGrpSpPr>
        <p:grpSpPr>
          <a:xfrm>
            <a:off x="4506635" y="3541908"/>
            <a:ext cx="201930" cy="266700"/>
            <a:chOff x="4506635" y="3541908"/>
            <a:chExt cx="201930" cy="266700"/>
          </a:xfrm>
        </p:grpSpPr>
        <p:pic>
          <p:nvPicPr>
            <p:cNvPr id="1944" name="object 194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659698" y="3543179"/>
              <a:ext cx="47561" cy="47561"/>
            </a:xfrm>
            <a:prstGeom prst="rect">
              <a:avLst/>
            </a:prstGeom>
          </p:spPr>
        </p:pic>
        <p:sp>
          <p:nvSpPr>
            <p:cNvPr id="1945" name="object 1945"/>
            <p:cNvSpPr/>
            <p:nvPr/>
          </p:nvSpPr>
          <p:spPr>
            <a:xfrm>
              <a:off x="4664758" y="35482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4683985" y="3543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4683985" y="35563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4683985" y="35603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4683985" y="3575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4683985" y="35796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4659698" y="35664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4672853" y="35664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4676901" y="356645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4693092" y="35664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4697140" y="35664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6" name="object 195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507905" y="3694971"/>
              <a:ext cx="47561" cy="47561"/>
            </a:xfrm>
            <a:prstGeom prst="rect">
              <a:avLst/>
            </a:prstGeom>
          </p:spPr>
        </p:pic>
        <p:sp>
          <p:nvSpPr>
            <p:cNvPr id="1957" name="object 1957"/>
            <p:cNvSpPr/>
            <p:nvPr/>
          </p:nvSpPr>
          <p:spPr>
            <a:xfrm>
              <a:off x="4512965" y="37000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37442" y="37442"/>
                  </a:lnTo>
                  <a:lnTo>
                    <a:pt x="37442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4531180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4531180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4531180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4531180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4531180" y="36949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4507905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4521061" y="3719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4525108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4540288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4544336" y="371925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4531180" y="374961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4683985" y="37526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6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4521061" y="3795154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4521061" y="378402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3035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4521061" y="378402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21250" y="3035"/>
                  </a:moveTo>
                  <a:lnTo>
                    <a:pt x="19227" y="0"/>
                  </a:lnTo>
                  <a:lnTo>
                    <a:pt x="2023" y="22262"/>
                  </a:lnTo>
                  <a:lnTo>
                    <a:pt x="21250" y="3035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4672853" y="378402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3035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4672853" y="378402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  <a:path w="21589" h="22860">
                  <a:moveTo>
                    <a:pt x="2023" y="22262"/>
                  </a:moveTo>
                  <a:lnTo>
                    <a:pt x="19227" y="0"/>
                  </a:lnTo>
                  <a:lnTo>
                    <a:pt x="21250" y="3035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75" name="object 1975"/>
          <p:cNvSpPr txBox="1"/>
          <p:nvPr/>
        </p:nvSpPr>
        <p:spPr>
          <a:xfrm>
            <a:off x="4560903" y="3742119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1976" name="object 1976"/>
          <p:cNvGrpSpPr/>
          <p:nvPr/>
        </p:nvGrpSpPr>
        <p:grpSpPr>
          <a:xfrm>
            <a:off x="4658428" y="3693701"/>
            <a:ext cx="1136015" cy="405765"/>
            <a:chOff x="4658428" y="3693701"/>
            <a:chExt cx="1136015" cy="405765"/>
          </a:xfrm>
        </p:grpSpPr>
        <p:pic>
          <p:nvPicPr>
            <p:cNvPr id="1977" name="object 197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659698" y="3694971"/>
              <a:ext cx="47561" cy="47561"/>
            </a:xfrm>
            <a:prstGeom prst="rect">
              <a:avLst/>
            </a:prstGeom>
          </p:spPr>
        </p:pic>
        <p:sp>
          <p:nvSpPr>
            <p:cNvPr id="1978" name="object 1978"/>
            <p:cNvSpPr/>
            <p:nvPr/>
          </p:nvSpPr>
          <p:spPr>
            <a:xfrm>
              <a:off x="4664758" y="37000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37442" y="37442"/>
                  </a:lnTo>
                  <a:lnTo>
                    <a:pt x="37442" y="0"/>
                  </a:ln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4683985" y="3732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4683985" y="3728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4683985" y="37121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4683985" y="3708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4683985" y="36949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4659698" y="371925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4672853" y="3719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4676901" y="3719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4693092" y="3719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4697140" y="3719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9" name="object 198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006797" y="3833609"/>
              <a:ext cx="47561" cy="46549"/>
            </a:xfrm>
            <a:prstGeom prst="rect">
              <a:avLst/>
            </a:prstGeom>
          </p:spPr>
        </p:pic>
        <p:sp>
          <p:nvSpPr>
            <p:cNvPr id="1990" name="object 1990"/>
            <p:cNvSpPr/>
            <p:nvPr/>
          </p:nvSpPr>
          <p:spPr>
            <a:xfrm>
              <a:off x="5011857" y="3837656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0"/>
                  </a:move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5030072" y="38336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5030072" y="38457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5030072" y="384980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5030072" y="38659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5030072" y="3870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5006797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5019953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5024000" y="38568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5039180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5044239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5030072" y="3769856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5182877" y="376985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5019953" y="3779975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5019953" y="376985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19227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19227" y="0"/>
                  </a:lnTo>
                  <a:close/>
                </a:path>
                <a:path w="21589" h="21589">
                  <a:moveTo>
                    <a:pt x="19227" y="0"/>
                  </a:moveTo>
                  <a:lnTo>
                    <a:pt x="2023" y="21250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5019953" y="376985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2023"/>
                  </a:moveTo>
                  <a:lnTo>
                    <a:pt x="19227" y="0"/>
                  </a:lnTo>
                  <a:lnTo>
                    <a:pt x="2023" y="21250"/>
                  </a:lnTo>
                  <a:lnTo>
                    <a:pt x="21250" y="2023"/>
                  </a:lnTo>
                  <a:close/>
                </a:path>
                <a:path w="21589" h="21589">
                  <a:moveTo>
                    <a:pt x="19227" y="0"/>
                  </a:moveTo>
                  <a:lnTo>
                    <a:pt x="2023" y="21250"/>
                  </a:lnTo>
                  <a:lnTo>
                    <a:pt x="0" y="19227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5171745" y="376985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19227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19227" y="0"/>
                  </a:lnTo>
                  <a:close/>
                </a:path>
                <a:path w="21589" h="21589">
                  <a:moveTo>
                    <a:pt x="19227" y="0"/>
                  </a:moveTo>
                  <a:lnTo>
                    <a:pt x="2023" y="21250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5171745" y="376985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19227"/>
                  </a:moveTo>
                  <a:lnTo>
                    <a:pt x="2023" y="21250"/>
                  </a:lnTo>
                  <a:lnTo>
                    <a:pt x="19227" y="0"/>
                  </a:lnTo>
                  <a:lnTo>
                    <a:pt x="0" y="19227"/>
                  </a:lnTo>
                  <a:close/>
                </a:path>
                <a:path w="21589" h="21589">
                  <a:moveTo>
                    <a:pt x="2023" y="21250"/>
                  </a:moveTo>
                  <a:lnTo>
                    <a:pt x="19227" y="0"/>
                  </a:lnTo>
                  <a:lnTo>
                    <a:pt x="21250" y="2023"/>
                  </a:lnTo>
                  <a:lnTo>
                    <a:pt x="2023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8" name="object 200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158590" y="3833609"/>
              <a:ext cx="47561" cy="46549"/>
            </a:xfrm>
            <a:prstGeom prst="rect">
              <a:avLst/>
            </a:prstGeom>
          </p:spPr>
        </p:pic>
        <p:sp>
          <p:nvSpPr>
            <p:cNvPr id="2009" name="object 2009"/>
            <p:cNvSpPr/>
            <p:nvPr/>
          </p:nvSpPr>
          <p:spPr>
            <a:xfrm>
              <a:off x="5163650" y="3837656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0"/>
                  </a:move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5182877" y="38336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5182877" y="38457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5182877" y="384980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5182877" y="38659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5182877" y="3870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5158590" y="38568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5171745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5175793" y="38568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5191984" y="38568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5196032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0" name="object 202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006797" y="3985401"/>
              <a:ext cx="47561" cy="46549"/>
            </a:xfrm>
            <a:prstGeom prst="rect">
              <a:avLst/>
            </a:prstGeom>
          </p:spPr>
        </p:pic>
        <p:sp>
          <p:nvSpPr>
            <p:cNvPr id="2021" name="object 2021"/>
            <p:cNvSpPr/>
            <p:nvPr/>
          </p:nvSpPr>
          <p:spPr>
            <a:xfrm>
              <a:off x="5011857" y="3989449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38454"/>
                  </a:moveTo>
                  <a:lnTo>
                    <a:pt x="37442" y="38454"/>
                  </a:lnTo>
                  <a:lnTo>
                    <a:pt x="37442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5030072" y="40218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5030072" y="40177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5030072" y="40026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5030072" y="39985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5030072" y="39854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5006797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5019953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5024000" y="40086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5039180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5043227" y="40086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5030072" y="403903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5182877" y="404207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5019953" y="4085584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5019953" y="407445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5019953" y="407445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21250" y="2023"/>
                  </a:moveTo>
                  <a:lnTo>
                    <a:pt x="19227" y="0"/>
                  </a:lnTo>
                  <a:lnTo>
                    <a:pt x="2023" y="22262"/>
                  </a:lnTo>
                  <a:lnTo>
                    <a:pt x="21250" y="2023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5171745" y="407445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5171745" y="4074453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  <a:path w="21589" h="22860">
                  <a:moveTo>
                    <a:pt x="2023" y="22262"/>
                  </a:moveTo>
                  <a:lnTo>
                    <a:pt x="19227" y="0"/>
                  </a:lnTo>
                  <a:lnTo>
                    <a:pt x="21250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9" name="object 203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158590" y="3985401"/>
              <a:ext cx="47561" cy="46549"/>
            </a:xfrm>
            <a:prstGeom prst="rect">
              <a:avLst/>
            </a:prstGeom>
          </p:spPr>
        </p:pic>
        <p:sp>
          <p:nvSpPr>
            <p:cNvPr id="2040" name="object 2040"/>
            <p:cNvSpPr/>
            <p:nvPr/>
          </p:nvSpPr>
          <p:spPr>
            <a:xfrm>
              <a:off x="5163650" y="3989449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38454"/>
                  </a:moveTo>
                  <a:lnTo>
                    <a:pt x="37442" y="38454"/>
                  </a:lnTo>
                  <a:lnTo>
                    <a:pt x="37442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5182877" y="40218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5182877" y="40177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5182877" y="40026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5182877" y="39985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5182877" y="39854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5158590" y="40086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5171745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5175793" y="40086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5191984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5196032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1" name="object 205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544143" y="3833609"/>
              <a:ext cx="86015" cy="100183"/>
            </a:xfrm>
            <a:prstGeom prst="rect">
              <a:avLst/>
            </a:prstGeom>
          </p:spPr>
        </p:pic>
        <p:sp>
          <p:nvSpPr>
            <p:cNvPr id="2052" name="object 2052"/>
            <p:cNvSpPr/>
            <p:nvPr/>
          </p:nvSpPr>
          <p:spPr>
            <a:xfrm>
              <a:off x="5548191" y="38376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0"/>
                  </a:move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5567418" y="38336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5567418" y="38457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5567418" y="385081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5567418" y="38659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5567418" y="3870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5544143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5556287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5561347" y="38568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5576526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5580574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3" name="object 206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645339" y="3833609"/>
              <a:ext cx="148756" cy="100183"/>
            </a:xfrm>
            <a:prstGeom prst="rect">
              <a:avLst/>
            </a:prstGeom>
          </p:spPr>
        </p:pic>
        <p:sp>
          <p:nvSpPr>
            <p:cNvPr id="2064" name="object 2064"/>
            <p:cNvSpPr/>
            <p:nvPr/>
          </p:nvSpPr>
          <p:spPr>
            <a:xfrm>
              <a:off x="5699984" y="38376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0"/>
                  </a:move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5719211" y="38336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5719211" y="38457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5719211" y="385081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5719211" y="38659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5719211" y="3870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5695936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5709092" y="38568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5713139" y="38568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5728319" y="3856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5732366" y="385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5" name="object 207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544143" y="3985401"/>
              <a:ext cx="46549" cy="46549"/>
            </a:xfrm>
            <a:prstGeom prst="rect">
              <a:avLst/>
            </a:prstGeom>
          </p:spPr>
        </p:pic>
        <p:sp>
          <p:nvSpPr>
            <p:cNvPr id="2076" name="object 2076"/>
            <p:cNvSpPr/>
            <p:nvPr/>
          </p:nvSpPr>
          <p:spPr>
            <a:xfrm>
              <a:off x="5548191" y="39894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38454" y="38454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5567418" y="40218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5567418" y="40177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5567418" y="40026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5567418" y="39985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5567418" y="39854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5544143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5556287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5561347" y="40086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5576526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5580574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5567418" y="403903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5719211" y="404207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5556287" y="4085584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5556287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5556287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5708080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5708080" y="40744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60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4" name="object 2094"/>
          <p:cNvSpPr txBox="1"/>
          <p:nvPr/>
        </p:nvSpPr>
        <p:spPr>
          <a:xfrm>
            <a:off x="5597141" y="4031537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095" name="object 2095"/>
          <p:cNvGrpSpPr/>
          <p:nvPr/>
        </p:nvGrpSpPr>
        <p:grpSpPr>
          <a:xfrm>
            <a:off x="5694666" y="2704072"/>
            <a:ext cx="2783840" cy="1329690"/>
            <a:chOff x="5694666" y="2704072"/>
            <a:chExt cx="2783840" cy="1329690"/>
          </a:xfrm>
        </p:grpSpPr>
        <p:pic>
          <p:nvPicPr>
            <p:cNvPr id="2096" name="object 209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695936" y="3985401"/>
              <a:ext cx="46549" cy="46549"/>
            </a:xfrm>
            <a:prstGeom prst="rect">
              <a:avLst/>
            </a:prstGeom>
          </p:spPr>
        </p:pic>
        <p:sp>
          <p:nvSpPr>
            <p:cNvPr id="2097" name="object 2097"/>
            <p:cNvSpPr/>
            <p:nvPr/>
          </p:nvSpPr>
          <p:spPr>
            <a:xfrm>
              <a:off x="5699984" y="39894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38454" y="38454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5719211" y="40218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5719211" y="40177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5719211" y="40026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5719211" y="39985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5719211" y="39854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5695936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5709092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5713139" y="40086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5728319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5732366" y="40086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8" name="object 210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8289568" y="2770048"/>
              <a:ext cx="46549" cy="47561"/>
            </a:xfrm>
            <a:prstGeom prst="rect">
              <a:avLst/>
            </a:prstGeom>
          </p:spPr>
        </p:pic>
        <p:sp>
          <p:nvSpPr>
            <p:cNvPr id="2109" name="object 2109"/>
            <p:cNvSpPr/>
            <p:nvPr/>
          </p:nvSpPr>
          <p:spPr>
            <a:xfrm>
              <a:off x="8293615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8312842" y="277004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8312842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8312842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8312842" y="28034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8312842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8289568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8302723" y="27943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8306771" y="27943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8321950" y="27943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8325998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8312842" y="270629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8464635" y="27062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8301711" y="2717426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8301711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8301711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8453504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3035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3035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8453504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9"/>
                  </a:moveTo>
                  <a:lnTo>
                    <a:pt x="3035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59" h="22860">
                  <a:moveTo>
                    <a:pt x="3035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3035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27" name="object 2127"/>
          <p:cNvSpPr txBox="1"/>
          <p:nvPr/>
        </p:nvSpPr>
        <p:spPr>
          <a:xfrm>
            <a:off x="8342565" y="2663379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128" name="object 2128"/>
          <p:cNvGrpSpPr/>
          <p:nvPr/>
        </p:nvGrpSpPr>
        <p:grpSpPr>
          <a:xfrm>
            <a:off x="4871950" y="2768778"/>
            <a:ext cx="3726815" cy="2025650"/>
            <a:chOff x="4871950" y="2768778"/>
            <a:chExt cx="3726815" cy="2025650"/>
          </a:xfrm>
        </p:grpSpPr>
        <p:pic>
          <p:nvPicPr>
            <p:cNvPr id="2129" name="object 212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8441360" y="2770048"/>
              <a:ext cx="46549" cy="47561"/>
            </a:xfrm>
            <a:prstGeom prst="rect">
              <a:avLst/>
            </a:prstGeom>
          </p:spPr>
        </p:pic>
        <p:sp>
          <p:nvSpPr>
            <p:cNvPr id="2130" name="object 2130"/>
            <p:cNvSpPr/>
            <p:nvPr/>
          </p:nvSpPr>
          <p:spPr>
            <a:xfrm>
              <a:off x="8446420" y="27751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8464635" y="277004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8464635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8464635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8464635" y="28034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8464635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8441360" y="2794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8454516" y="2794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8458563" y="27943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8473743" y="2794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8477791" y="2794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1" name="object 214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583226" y="2770048"/>
              <a:ext cx="47561" cy="47561"/>
            </a:xfrm>
            <a:prstGeom prst="rect">
              <a:avLst/>
            </a:prstGeom>
          </p:spPr>
        </p:pic>
        <p:sp>
          <p:nvSpPr>
            <p:cNvPr id="2142" name="object 2142"/>
            <p:cNvSpPr/>
            <p:nvPr/>
          </p:nvSpPr>
          <p:spPr>
            <a:xfrm>
              <a:off x="7588285" y="27751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7606500" y="277004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7606500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7606500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7606500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7606500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7583226" y="2794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7596381" y="2794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7600429" y="27943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7615608" y="2794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7619656" y="279433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3" name="object 215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731162" y="2770048"/>
              <a:ext cx="46549" cy="47561"/>
            </a:xfrm>
            <a:prstGeom prst="rect">
              <a:avLst/>
            </a:prstGeom>
          </p:spPr>
        </p:pic>
        <p:sp>
          <p:nvSpPr>
            <p:cNvPr id="2154" name="object 2154"/>
            <p:cNvSpPr/>
            <p:nvPr/>
          </p:nvSpPr>
          <p:spPr>
            <a:xfrm>
              <a:off x="6736222" y="27751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6754437" y="27700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6754437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6754437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6754437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6754437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6731162" y="2794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6744318" y="2794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6748366" y="27943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6763545" y="2794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6767593" y="2794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5" name="object 216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424733" y="2770048"/>
              <a:ext cx="46549" cy="47561"/>
            </a:xfrm>
            <a:prstGeom prst="rect">
              <a:avLst/>
            </a:prstGeom>
          </p:spPr>
        </p:pic>
        <p:sp>
          <p:nvSpPr>
            <p:cNvPr id="2166" name="object 2166"/>
            <p:cNvSpPr/>
            <p:nvPr/>
          </p:nvSpPr>
          <p:spPr>
            <a:xfrm>
              <a:off x="5428781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5448008" y="27700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5448008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5448008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5448008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5448008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5424733" y="279332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5436877" y="279332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5440925" y="279332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5457116" y="27933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5461164" y="279332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7" name="object 217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815346" y="4745377"/>
              <a:ext cx="46549" cy="47561"/>
            </a:xfrm>
            <a:prstGeom prst="rect">
              <a:avLst/>
            </a:prstGeom>
          </p:spPr>
        </p:pic>
        <p:sp>
          <p:nvSpPr>
            <p:cNvPr id="2178" name="object 2178"/>
            <p:cNvSpPr/>
            <p:nvPr/>
          </p:nvSpPr>
          <p:spPr>
            <a:xfrm>
              <a:off x="5819394" y="4750436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5838621" y="474537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5838621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5838621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5838621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5838621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5815346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5827490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5831538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5847729" y="4769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5851777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9" name="object 218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873220" y="4745377"/>
              <a:ext cx="47561" cy="47561"/>
            </a:xfrm>
            <a:prstGeom prst="rect">
              <a:avLst/>
            </a:prstGeom>
          </p:spPr>
        </p:pic>
        <p:sp>
          <p:nvSpPr>
            <p:cNvPr id="2190" name="object 2190"/>
            <p:cNvSpPr/>
            <p:nvPr/>
          </p:nvSpPr>
          <p:spPr>
            <a:xfrm>
              <a:off x="4878280" y="47504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4896495" y="474537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4896495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4896495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4896495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4896495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4873220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4886375" y="4769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4890423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4905602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4909650" y="476966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1" name="object 220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7192612" y="4746388"/>
              <a:ext cx="47561" cy="46549"/>
            </a:xfrm>
            <a:prstGeom prst="rect">
              <a:avLst/>
            </a:prstGeom>
          </p:spPr>
        </p:pic>
        <p:sp>
          <p:nvSpPr>
            <p:cNvPr id="2202" name="object 2202"/>
            <p:cNvSpPr/>
            <p:nvPr/>
          </p:nvSpPr>
          <p:spPr>
            <a:xfrm>
              <a:off x="7197672" y="47504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7215887" y="47463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7215887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7215887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7215887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7215887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7192612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7205768" y="4769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7209815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7224995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7229043" y="476966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3" name="object 221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134739" y="4746388"/>
              <a:ext cx="46549" cy="46549"/>
            </a:xfrm>
            <a:prstGeom prst="rect">
              <a:avLst/>
            </a:prstGeom>
          </p:spPr>
        </p:pic>
        <p:sp>
          <p:nvSpPr>
            <p:cNvPr id="2214" name="object 2214"/>
            <p:cNvSpPr/>
            <p:nvPr/>
          </p:nvSpPr>
          <p:spPr>
            <a:xfrm>
              <a:off x="8138787" y="4750436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8158014" y="47463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8158014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8158014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8158014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8158014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8134739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8146882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8150930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8167122" y="4769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8171169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5" name="object 2225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409990" y="4746388"/>
              <a:ext cx="46549" cy="46549"/>
            </a:xfrm>
            <a:prstGeom prst="rect">
              <a:avLst/>
            </a:prstGeom>
          </p:spPr>
        </p:pic>
        <p:sp>
          <p:nvSpPr>
            <p:cNvPr id="2226" name="object 2226"/>
            <p:cNvSpPr/>
            <p:nvPr/>
          </p:nvSpPr>
          <p:spPr>
            <a:xfrm>
              <a:off x="8414037" y="4750436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8433265" y="47463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8433265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8433265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8433265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8433265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8409990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8422133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8426181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8442372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8446420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8433265" y="46816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8585057" y="468162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8422133" y="4692755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8422133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8422133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8573926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8573926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59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44" name="object 2244"/>
          <p:cNvSpPr txBox="1"/>
          <p:nvPr/>
        </p:nvSpPr>
        <p:spPr>
          <a:xfrm>
            <a:off x="8462987" y="4639720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245" name="object 2245"/>
          <p:cNvGrpSpPr/>
          <p:nvPr/>
        </p:nvGrpSpPr>
        <p:grpSpPr>
          <a:xfrm>
            <a:off x="7578920" y="4679401"/>
            <a:ext cx="1031240" cy="114935"/>
            <a:chOff x="7578920" y="4679401"/>
            <a:chExt cx="1031240" cy="114935"/>
          </a:xfrm>
        </p:grpSpPr>
        <p:pic>
          <p:nvPicPr>
            <p:cNvPr id="2246" name="object 224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561783" y="4746389"/>
              <a:ext cx="46549" cy="46549"/>
            </a:xfrm>
            <a:prstGeom prst="rect">
              <a:avLst/>
            </a:prstGeom>
          </p:spPr>
        </p:pic>
        <p:sp>
          <p:nvSpPr>
            <p:cNvPr id="2247" name="object 2247"/>
            <p:cNvSpPr/>
            <p:nvPr/>
          </p:nvSpPr>
          <p:spPr>
            <a:xfrm>
              <a:off x="8565830" y="4750436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8585058" y="47463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8585058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8585058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8585058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8585058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8561783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8574938" y="4769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8578986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8594165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8598213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8" name="object 225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7580190" y="4746388"/>
              <a:ext cx="46549" cy="46549"/>
            </a:xfrm>
            <a:prstGeom prst="rect">
              <a:avLst/>
            </a:prstGeom>
          </p:spPr>
        </p:pic>
        <p:sp>
          <p:nvSpPr>
            <p:cNvPr id="2259" name="object 2259"/>
            <p:cNvSpPr/>
            <p:nvPr/>
          </p:nvSpPr>
          <p:spPr>
            <a:xfrm>
              <a:off x="7585250" y="47504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7603465" y="47463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7603465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7603465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7603465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7603465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7580190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7593345" y="4769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7597393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7612572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7616620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7603465" y="46816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7755257" y="468162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7592333" y="4692755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7592333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3035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3035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7592333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62" y="2023"/>
                  </a:moveTo>
                  <a:lnTo>
                    <a:pt x="20239" y="0"/>
                  </a:lnTo>
                  <a:lnTo>
                    <a:pt x="3035" y="22262"/>
                  </a:lnTo>
                  <a:lnTo>
                    <a:pt x="22262" y="2023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3035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7745138" y="4681624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7745138" y="4681624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  <a:path w="21590" h="22860">
                  <a:moveTo>
                    <a:pt x="2023" y="22262"/>
                  </a:moveTo>
                  <a:lnTo>
                    <a:pt x="19227" y="0"/>
                  </a:lnTo>
                  <a:lnTo>
                    <a:pt x="21250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77" name="object 2277"/>
          <p:cNvSpPr txBox="1"/>
          <p:nvPr/>
        </p:nvSpPr>
        <p:spPr>
          <a:xfrm>
            <a:off x="7633187" y="4639720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1385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278" name="object 2278"/>
          <p:cNvGrpSpPr/>
          <p:nvPr/>
        </p:nvGrpSpPr>
        <p:grpSpPr>
          <a:xfrm>
            <a:off x="7597194" y="4745119"/>
            <a:ext cx="184150" cy="112395"/>
            <a:chOff x="7597194" y="4745119"/>
            <a:chExt cx="184150" cy="112395"/>
          </a:xfrm>
        </p:grpSpPr>
        <p:pic>
          <p:nvPicPr>
            <p:cNvPr id="2279" name="object 227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7731982" y="4746389"/>
              <a:ext cx="47561" cy="46549"/>
            </a:xfrm>
            <a:prstGeom prst="rect">
              <a:avLst/>
            </a:prstGeom>
          </p:spPr>
        </p:pic>
        <p:sp>
          <p:nvSpPr>
            <p:cNvPr id="2280" name="object 2280"/>
            <p:cNvSpPr/>
            <p:nvPr/>
          </p:nvSpPr>
          <p:spPr>
            <a:xfrm>
              <a:off x="7737042" y="475043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7755257" y="474638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7755257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7755257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7755257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7755257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7731982" y="476966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7745137" y="47696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7749185" y="47696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7764364" y="47696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7768412" y="476966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7610548" y="478889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7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7749185" y="478889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7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7599416" y="4843536"/>
              <a:ext cx="161290" cy="0"/>
            </a:xfrm>
            <a:custGeom>
              <a:avLst/>
              <a:gdLst/>
              <a:ahLst/>
              <a:cxnLst/>
              <a:rect l="l" t="t" r="r" b="b"/>
              <a:pathLst>
                <a:path w="161290">
                  <a:moveTo>
                    <a:pt x="0" y="0"/>
                  </a:moveTo>
                  <a:lnTo>
                    <a:pt x="16090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7599416" y="4832405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7599416" y="4832405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21250" y="2023"/>
                  </a:moveTo>
                  <a:lnTo>
                    <a:pt x="19227" y="0"/>
                  </a:lnTo>
                  <a:lnTo>
                    <a:pt x="2023" y="22262"/>
                  </a:lnTo>
                  <a:lnTo>
                    <a:pt x="21250" y="2023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7738054" y="483240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7738054" y="483240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59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98" name="object 2298"/>
          <p:cNvSpPr txBox="1"/>
          <p:nvPr/>
        </p:nvSpPr>
        <p:spPr>
          <a:xfrm>
            <a:off x="7633187" y="4789489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1270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299" name="object 2299"/>
          <p:cNvGrpSpPr/>
          <p:nvPr/>
        </p:nvGrpSpPr>
        <p:grpSpPr>
          <a:xfrm>
            <a:off x="5274707" y="4679401"/>
            <a:ext cx="189865" cy="114935"/>
            <a:chOff x="5274707" y="4679401"/>
            <a:chExt cx="189865" cy="114935"/>
          </a:xfrm>
        </p:grpSpPr>
        <p:pic>
          <p:nvPicPr>
            <p:cNvPr id="2300" name="object 230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275977" y="4745377"/>
              <a:ext cx="46549" cy="47561"/>
            </a:xfrm>
            <a:prstGeom prst="rect">
              <a:avLst/>
            </a:prstGeom>
          </p:spPr>
        </p:pic>
        <p:sp>
          <p:nvSpPr>
            <p:cNvPr id="2301" name="object 2301"/>
            <p:cNvSpPr/>
            <p:nvPr/>
          </p:nvSpPr>
          <p:spPr>
            <a:xfrm>
              <a:off x="5280024" y="4750436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5299251" y="474537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5299251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5299251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5299251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5299251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5275977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5288120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5292168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5308359" y="4769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5312407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5299251" y="46816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5451044" y="468162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5288120" y="4692755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5288120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2860" h="22860">
                  <a:moveTo>
                    <a:pt x="19227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5288120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19227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19227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5439913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5439913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60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9" name="object 2319"/>
          <p:cNvSpPr txBox="1"/>
          <p:nvPr/>
        </p:nvSpPr>
        <p:spPr>
          <a:xfrm>
            <a:off x="5328973" y="4639720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320" name="object 2320"/>
          <p:cNvGrpSpPr/>
          <p:nvPr/>
        </p:nvGrpSpPr>
        <p:grpSpPr>
          <a:xfrm>
            <a:off x="4444906" y="4679401"/>
            <a:ext cx="1031240" cy="114935"/>
            <a:chOff x="4444906" y="4679401"/>
            <a:chExt cx="1031240" cy="114935"/>
          </a:xfrm>
        </p:grpSpPr>
        <p:pic>
          <p:nvPicPr>
            <p:cNvPr id="2321" name="object 232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427769" y="4745377"/>
              <a:ext cx="46549" cy="47561"/>
            </a:xfrm>
            <a:prstGeom prst="rect">
              <a:avLst/>
            </a:prstGeom>
          </p:spPr>
        </p:pic>
        <p:sp>
          <p:nvSpPr>
            <p:cNvPr id="2322" name="object 2322"/>
            <p:cNvSpPr/>
            <p:nvPr/>
          </p:nvSpPr>
          <p:spPr>
            <a:xfrm>
              <a:off x="5431817" y="4750436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5451044" y="474537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5451044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5451044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5451044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5451044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5427769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5439913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5443961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5460152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5464199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3" name="object 233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446176" y="4745377"/>
              <a:ext cx="46549" cy="47561"/>
            </a:xfrm>
            <a:prstGeom prst="rect">
              <a:avLst/>
            </a:prstGeom>
          </p:spPr>
        </p:pic>
        <p:sp>
          <p:nvSpPr>
            <p:cNvPr id="2334" name="object 2334"/>
            <p:cNvSpPr/>
            <p:nvPr/>
          </p:nvSpPr>
          <p:spPr>
            <a:xfrm>
              <a:off x="4450224" y="4750436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4469451" y="474537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4469451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4469451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4469451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4469451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4446176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4459332" y="4769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4463380" y="47696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4478559" y="4769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4482607" y="47696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4469451" y="468162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4621244" y="468162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4458320" y="4692755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4458320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4458320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4610113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3035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3035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4610113" y="46816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9"/>
                  </a:moveTo>
                  <a:lnTo>
                    <a:pt x="3035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60" h="22860">
                  <a:moveTo>
                    <a:pt x="3035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3035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2" name="object 2352"/>
          <p:cNvSpPr txBox="1"/>
          <p:nvPr/>
        </p:nvSpPr>
        <p:spPr>
          <a:xfrm>
            <a:off x="4499173" y="4639720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353" name="object 2353"/>
          <p:cNvGrpSpPr/>
          <p:nvPr/>
        </p:nvGrpSpPr>
        <p:grpSpPr>
          <a:xfrm>
            <a:off x="4596699" y="4096517"/>
            <a:ext cx="203200" cy="697865"/>
            <a:chOff x="4596699" y="4096517"/>
            <a:chExt cx="203200" cy="697865"/>
          </a:xfrm>
        </p:grpSpPr>
        <p:pic>
          <p:nvPicPr>
            <p:cNvPr id="2354" name="object 235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597969" y="4745377"/>
              <a:ext cx="46549" cy="47561"/>
            </a:xfrm>
            <a:prstGeom prst="rect">
              <a:avLst/>
            </a:prstGeom>
          </p:spPr>
        </p:pic>
        <p:sp>
          <p:nvSpPr>
            <p:cNvPr id="2355" name="object 2355"/>
            <p:cNvSpPr/>
            <p:nvPr/>
          </p:nvSpPr>
          <p:spPr>
            <a:xfrm>
              <a:off x="4602017" y="4750436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4621244" y="474537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4621244" y="4758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4621244" y="47625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4621244" y="4778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4621244" y="47828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4597969" y="476966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4611125" y="4769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4615172" y="47696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4630352" y="47696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4634399" y="476966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6" name="object 236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4611125" y="4162493"/>
              <a:ext cx="46549" cy="46549"/>
            </a:xfrm>
            <a:prstGeom prst="rect">
              <a:avLst/>
            </a:prstGeom>
          </p:spPr>
        </p:pic>
        <p:sp>
          <p:nvSpPr>
            <p:cNvPr id="2367" name="object 2367"/>
            <p:cNvSpPr/>
            <p:nvPr/>
          </p:nvSpPr>
          <p:spPr>
            <a:xfrm>
              <a:off x="4615172" y="4167552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4634399" y="41624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4634399" y="4175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4634399" y="417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4634399" y="419487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4634399" y="41989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4611125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4623268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4627316" y="418576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4643507" y="41857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4647555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4634399" y="409874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4786192" y="40987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4623268" y="410987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4623268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19227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4623268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19227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4775061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19227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4775061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19227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19227"/>
                  </a:lnTo>
                  <a:close/>
                </a:path>
                <a:path w="22860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85" name="object 2385"/>
          <p:cNvSpPr txBox="1"/>
          <p:nvPr/>
        </p:nvSpPr>
        <p:spPr>
          <a:xfrm>
            <a:off x="4664121" y="4055824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386" name="object 2386"/>
          <p:cNvGrpSpPr/>
          <p:nvPr/>
        </p:nvGrpSpPr>
        <p:grpSpPr>
          <a:xfrm>
            <a:off x="4456097" y="3397458"/>
            <a:ext cx="2005964" cy="982980"/>
            <a:chOff x="4456097" y="3397458"/>
            <a:chExt cx="2005964" cy="982980"/>
          </a:xfrm>
        </p:grpSpPr>
        <p:pic>
          <p:nvPicPr>
            <p:cNvPr id="2387" name="object 238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762917" y="4162493"/>
              <a:ext cx="46549" cy="47561"/>
            </a:xfrm>
            <a:prstGeom prst="rect">
              <a:avLst/>
            </a:prstGeom>
          </p:spPr>
        </p:pic>
        <p:pic>
          <p:nvPicPr>
            <p:cNvPr id="2388" name="object 238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401266" y="3397458"/>
              <a:ext cx="60717" cy="104230"/>
            </a:xfrm>
            <a:prstGeom prst="rect">
              <a:avLst/>
            </a:prstGeom>
          </p:spPr>
        </p:pic>
        <p:sp>
          <p:nvSpPr>
            <p:cNvPr id="2389" name="object 2389"/>
            <p:cNvSpPr/>
            <p:nvPr/>
          </p:nvSpPr>
          <p:spPr>
            <a:xfrm>
              <a:off x="4766965" y="4167553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4786192" y="41624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4786192" y="4175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4786192" y="417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4786192" y="419487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4786192" y="41989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4762917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4775061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4779108" y="418576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4795300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4799347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0" name="object 240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4522073" y="4332501"/>
              <a:ext cx="46549" cy="46549"/>
            </a:xfrm>
            <a:prstGeom prst="rect">
              <a:avLst/>
            </a:prstGeom>
          </p:spPr>
        </p:pic>
        <p:sp>
          <p:nvSpPr>
            <p:cNvPr id="2401" name="object 2401"/>
            <p:cNvSpPr/>
            <p:nvPr/>
          </p:nvSpPr>
          <p:spPr>
            <a:xfrm>
              <a:off x="4526121" y="433654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4522073" y="43557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4535228" y="4355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4539276" y="4355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4554455" y="43557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4558503" y="43557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4545348" y="4368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4545348" y="43648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4545348" y="43497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4545348" y="43446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4545348" y="43325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4458320" y="435577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4458320" y="42039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4469451" y="419285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4458320" y="4344644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89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4458320" y="4344644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  <a:path w="21589" h="22860">
                  <a:moveTo>
                    <a:pt x="0" y="2023"/>
                  </a:moveTo>
                  <a:lnTo>
                    <a:pt x="21250" y="20239"/>
                  </a:lnTo>
                  <a:lnTo>
                    <a:pt x="19227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4458320" y="4192851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89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4458320" y="4192851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22262"/>
                  </a:moveTo>
                  <a:lnTo>
                    <a:pt x="21250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1589" h="22860">
                  <a:moveTo>
                    <a:pt x="21250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9" name="object 2419"/>
          <p:cNvSpPr txBox="1"/>
          <p:nvPr/>
        </p:nvSpPr>
        <p:spPr>
          <a:xfrm>
            <a:off x="4424466" y="4234510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420" name="object 2420"/>
          <p:cNvGrpSpPr/>
          <p:nvPr/>
        </p:nvGrpSpPr>
        <p:grpSpPr>
          <a:xfrm>
            <a:off x="4100902" y="3397458"/>
            <a:ext cx="709930" cy="831215"/>
            <a:chOff x="4100902" y="3397458"/>
            <a:chExt cx="709930" cy="831215"/>
          </a:xfrm>
        </p:grpSpPr>
        <p:pic>
          <p:nvPicPr>
            <p:cNvPr id="2421" name="object 2421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4522073" y="4180708"/>
              <a:ext cx="46549" cy="46549"/>
            </a:xfrm>
            <a:prstGeom prst="rect">
              <a:avLst/>
            </a:prstGeom>
          </p:spPr>
        </p:pic>
        <p:sp>
          <p:nvSpPr>
            <p:cNvPr id="2422" name="object 2422"/>
            <p:cNvSpPr/>
            <p:nvPr/>
          </p:nvSpPr>
          <p:spPr>
            <a:xfrm>
              <a:off x="4526120" y="41847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4522073" y="42039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4535228" y="42039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4539276" y="42039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4554455" y="4203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4558503" y="42039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4545348" y="42171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4545348" y="42130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4545348" y="419689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4545348" y="41928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4545348" y="418070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3" name="object 24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611124" y="3909505"/>
              <a:ext cx="46549" cy="46549"/>
            </a:xfrm>
            <a:prstGeom prst="rect">
              <a:avLst/>
            </a:prstGeom>
          </p:spPr>
        </p:pic>
        <p:sp>
          <p:nvSpPr>
            <p:cNvPr id="2434" name="object 2434"/>
            <p:cNvSpPr/>
            <p:nvPr/>
          </p:nvSpPr>
          <p:spPr>
            <a:xfrm>
              <a:off x="4615172" y="39135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0"/>
                  </a:move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4634399" y="390950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4634399" y="392164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4634399" y="392670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4634399" y="39418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4634399" y="39459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4611124" y="393278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4623268" y="3932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4627316" y="39327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4643507" y="39327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4647555" y="393278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4634399" y="384575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4786192" y="38457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4623268" y="3855872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4623268" y="384575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9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20239" y="0"/>
                  </a:lnTo>
                  <a:close/>
                </a:path>
                <a:path w="22860" h="21589">
                  <a:moveTo>
                    <a:pt x="20239" y="0"/>
                  </a:moveTo>
                  <a:lnTo>
                    <a:pt x="2023" y="21250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4623268" y="384575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2262" y="2023"/>
                  </a:moveTo>
                  <a:lnTo>
                    <a:pt x="20239" y="0"/>
                  </a:lnTo>
                  <a:lnTo>
                    <a:pt x="2023" y="21250"/>
                  </a:lnTo>
                  <a:lnTo>
                    <a:pt x="22262" y="2023"/>
                  </a:lnTo>
                  <a:close/>
                </a:path>
                <a:path w="22860" h="21589">
                  <a:moveTo>
                    <a:pt x="20239" y="0"/>
                  </a:moveTo>
                  <a:lnTo>
                    <a:pt x="2023" y="21250"/>
                  </a:lnTo>
                  <a:lnTo>
                    <a:pt x="0" y="19227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4775060" y="384575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9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20239" y="0"/>
                  </a:lnTo>
                  <a:close/>
                </a:path>
                <a:path w="22860" h="21589">
                  <a:moveTo>
                    <a:pt x="20239" y="0"/>
                  </a:moveTo>
                  <a:lnTo>
                    <a:pt x="2023" y="21250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4775060" y="384575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19227"/>
                  </a:moveTo>
                  <a:lnTo>
                    <a:pt x="2023" y="21250"/>
                  </a:lnTo>
                  <a:lnTo>
                    <a:pt x="20239" y="0"/>
                  </a:lnTo>
                  <a:lnTo>
                    <a:pt x="0" y="19227"/>
                  </a:lnTo>
                  <a:close/>
                </a:path>
                <a:path w="22860" h="21589">
                  <a:moveTo>
                    <a:pt x="2023" y="21250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2" name="object 24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62917" y="3909505"/>
              <a:ext cx="46549" cy="46549"/>
            </a:xfrm>
            <a:prstGeom prst="rect">
              <a:avLst/>
            </a:prstGeom>
          </p:spPr>
        </p:pic>
        <p:pic>
          <p:nvPicPr>
            <p:cNvPr id="2453" name="object 245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4674877" y="3397458"/>
              <a:ext cx="83991" cy="104230"/>
            </a:xfrm>
            <a:prstGeom prst="rect">
              <a:avLst/>
            </a:prstGeom>
          </p:spPr>
        </p:pic>
        <p:sp>
          <p:nvSpPr>
            <p:cNvPr id="2454" name="object 2454"/>
            <p:cNvSpPr/>
            <p:nvPr/>
          </p:nvSpPr>
          <p:spPr>
            <a:xfrm>
              <a:off x="4766965" y="39135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0"/>
                  </a:move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4786192" y="390950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4786192" y="392164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4786192" y="392670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4786192" y="39418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4786192" y="39459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4762917" y="393278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4775060" y="3932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4779108" y="39327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4795299" y="3932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4799347" y="393278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5" name="object 246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167890" y="4019808"/>
              <a:ext cx="46549" cy="47561"/>
            </a:xfrm>
            <a:prstGeom prst="rect">
              <a:avLst/>
            </a:prstGeom>
          </p:spPr>
        </p:pic>
        <p:sp>
          <p:nvSpPr>
            <p:cNvPr id="2466" name="object 2466"/>
            <p:cNvSpPr/>
            <p:nvPr/>
          </p:nvSpPr>
          <p:spPr>
            <a:xfrm>
              <a:off x="4171937" y="402486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4167890" y="4044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4180033" y="4044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4184081" y="40440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4200272" y="4044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4204320" y="4044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4191165" y="405725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4191165" y="40532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4191165" y="403701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4191165" y="403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4191165" y="40198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4103125" y="404409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4103125" y="389129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4114256" y="388117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4103125" y="403296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4103125" y="403296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60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4103125" y="388117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4103125" y="388117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60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4" name="object 2484"/>
          <p:cNvSpPr txBox="1"/>
          <p:nvPr/>
        </p:nvSpPr>
        <p:spPr>
          <a:xfrm>
            <a:off x="4070283" y="392282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485" name="object 2485"/>
          <p:cNvGrpSpPr/>
          <p:nvPr/>
        </p:nvGrpSpPr>
        <p:grpSpPr>
          <a:xfrm>
            <a:off x="4164655" y="3357793"/>
            <a:ext cx="114935" cy="559435"/>
            <a:chOff x="4164655" y="3357793"/>
            <a:chExt cx="114935" cy="559435"/>
          </a:xfrm>
        </p:grpSpPr>
        <p:pic>
          <p:nvPicPr>
            <p:cNvPr id="2486" name="object 248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167890" y="3868015"/>
              <a:ext cx="46549" cy="47561"/>
            </a:xfrm>
            <a:prstGeom prst="rect">
              <a:avLst/>
            </a:prstGeom>
          </p:spPr>
        </p:pic>
        <p:sp>
          <p:nvSpPr>
            <p:cNvPr id="2487" name="object 2487"/>
            <p:cNvSpPr/>
            <p:nvPr/>
          </p:nvSpPr>
          <p:spPr>
            <a:xfrm>
              <a:off x="4171938" y="3873074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4167890" y="38912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4180033" y="3891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4184081" y="389129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4200272" y="38912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4204320" y="38912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4191165" y="390444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4191165" y="39003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4191165" y="388521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4191165" y="38811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4191165" y="38680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8" name="object 249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230631" y="3498652"/>
              <a:ext cx="47561" cy="47561"/>
            </a:xfrm>
            <a:prstGeom prst="rect">
              <a:avLst/>
            </a:prstGeom>
          </p:spPr>
        </p:pic>
        <p:sp>
          <p:nvSpPr>
            <p:cNvPr id="2499" name="object 2499"/>
            <p:cNvSpPr/>
            <p:nvPr/>
          </p:nvSpPr>
          <p:spPr>
            <a:xfrm>
              <a:off x="4235691" y="350371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4230631" y="352293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4243786" y="35229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4247834" y="35229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4263013" y="35229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4267061" y="352293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4253906" y="353609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4253906" y="35320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4253906" y="35158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4253906" y="3511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4253906" y="34986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4166878" y="352293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4166878" y="337013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4178009" y="3360015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4166878" y="3511808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19227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4166878" y="3511808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60" h="21589">
                  <a:moveTo>
                    <a:pt x="0" y="2023"/>
                  </a:moveTo>
                  <a:lnTo>
                    <a:pt x="22262" y="19227"/>
                  </a:lnTo>
                  <a:lnTo>
                    <a:pt x="19227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4166878" y="336001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19227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4166878" y="336001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19227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19227" y="21250"/>
                  </a:lnTo>
                  <a:close/>
                </a:path>
                <a:path w="22860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17" name="object 2517"/>
          <p:cNvSpPr txBox="1"/>
          <p:nvPr/>
        </p:nvSpPr>
        <p:spPr>
          <a:xfrm>
            <a:off x="4133024" y="3401674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518" name="object 2518"/>
          <p:cNvGrpSpPr/>
          <p:nvPr/>
        </p:nvGrpSpPr>
        <p:grpSpPr>
          <a:xfrm>
            <a:off x="4229361" y="3256598"/>
            <a:ext cx="530860" cy="189865"/>
            <a:chOff x="4229361" y="3256598"/>
            <a:chExt cx="530860" cy="189865"/>
          </a:xfrm>
        </p:grpSpPr>
        <p:pic>
          <p:nvPicPr>
            <p:cNvPr id="2519" name="object 251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230631" y="3346860"/>
              <a:ext cx="47561" cy="47561"/>
            </a:xfrm>
            <a:prstGeom prst="rect">
              <a:avLst/>
            </a:prstGeom>
          </p:spPr>
        </p:pic>
        <p:sp>
          <p:nvSpPr>
            <p:cNvPr id="2520" name="object 2520"/>
            <p:cNvSpPr/>
            <p:nvPr/>
          </p:nvSpPr>
          <p:spPr>
            <a:xfrm>
              <a:off x="4235690" y="335192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4230631" y="33701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4243786" y="33701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4247834" y="33701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4263013" y="3370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4267061" y="33701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4253906" y="338329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4253906" y="3379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4253906" y="336406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4253906" y="336001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4253906" y="334686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4716367" y="340251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4712320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4724463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4728511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4744702" y="3421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4748750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4735594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4735594" y="34298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4735594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4735594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4735594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4647555" y="342174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4647555" y="326894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4658686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4647555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4647555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  <a:path w="22860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4647555" y="325882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4647555" y="325882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60" h="21589">
                  <a:moveTo>
                    <a:pt x="22262" y="19227"/>
                  </a:moveTo>
                  <a:lnTo>
                    <a:pt x="0" y="2023"/>
                  </a:lnTo>
                  <a:lnTo>
                    <a:pt x="3035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9" name="object 2549"/>
          <p:cNvSpPr txBox="1"/>
          <p:nvPr/>
        </p:nvSpPr>
        <p:spPr>
          <a:xfrm>
            <a:off x="4614713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550" name="object 2550"/>
          <p:cNvGrpSpPr/>
          <p:nvPr/>
        </p:nvGrpSpPr>
        <p:grpSpPr>
          <a:xfrm>
            <a:off x="4711050" y="3244395"/>
            <a:ext cx="403860" cy="201930"/>
            <a:chOff x="4711050" y="3244395"/>
            <a:chExt cx="403860" cy="201930"/>
          </a:xfrm>
        </p:grpSpPr>
        <p:pic>
          <p:nvPicPr>
            <p:cNvPr id="2551" name="object 255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712320" y="3245665"/>
              <a:ext cx="46549" cy="47561"/>
            </a:xfrm>
            <a:prstGeom prst="rect">
              <a:avLst/>
            </a:prstGeom>
          </p:spPr>
        </p:pic>
        <p:sp>
          <p:nvSpPr>
            <p:cNvPr id="2552" name="object 2552"/>
            <p:cNvSpPr/>
            <p:nvPr/>
          </p:nvSpPr>
          <p:spPr>
            <a:xfrm>
              <a:off x="4716367" y="3250724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4712320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4724463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4728511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4744702" y="32689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4748750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4735594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4735594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4735594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4735594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4735594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3" name="object 256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066503" y="3397457"/>
              <a:ext cx="46549" cy="47561"/>
            </a:xfrm>
            <a:prstGeom prst="rect">
              <a:avLst/>
            </a:prstGeom>
          </p:spPr>
        </p:pic>
        <p:sp>
          <p:nvSpPr>
            <p:cNvPr id="2564" name="object 2564"/>
            <p:cNvSpPr/>
            <p:nvPr/>
          </p:nvSpPr>
          <p:spPr>
            <a:xfrm>
              <a:off x="5071562" y="34025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5066503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5079658" y="3421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5083706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5098885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5102933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5089777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5089777" y="34298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5089777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5089777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5089777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5002750" y="342174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5002750" y="326894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5013881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5002750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89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5002750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  <a:path w="21589" h="21589">
                  <a:moveTo>
                    <a:pt x="0" y="2023"/>
                  </a:moveTo>
                  <a:lnTo>
                    <a:pt x="21250" y="19227"/>
                  </a:lnTo>
                  <a:lnTo>
                    <a:pt x="19227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5002750" y="32588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89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5002750" y="32588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19227" y="21250"/>
                  </a:moveTo>
                  <a:lnTo>
                    <a:pt x="21250" y="19227"/>
                  </a:lnTo>
                  <a:lnTo>
                    <a:pt x="0" y="2023"/>
                  </a:lnTo>
                  <a:lnTo>
                    <a:pt x="19227" y="21250"/>
                  </a:lnTo>
                  <a:close/>
                </a:path>
                <a:path w="21589" h="21589">
                  <a:moveTo>
                    <a:pt x="21250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2" name="object 2582"/>
          <p:cNvSpPr txBox="1"/>
          <p:nvPr/>
        </p:nvSpPr>
        <p:spPr>
          <a:xfrm>
            <a:off x="4968896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583" name="object 2583"/>
          <p:cNvGrpSpPr/>
          <p:nvPr/>
        </p:nvGrpSpPr>
        <p:grpSpPr>
          <a:xfrm>
            <a:off x="5065233" y="3244395"/>
            <a:ext cx="404495" cy="201930"/>
            <a:chOff x="5065233" y="3244395"/>
            <a:chExt cx="404495" cy="201930"/>
          </a:xfrm>
        </p:grpSpPr>
        <p:pic>
          <p:nvPicPr>
            <p:cNvPr id="2584" name="object 258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066503" y="3245665"/>
              <a:ext cx="46549" cy="47561"/>
            </a:xfrm>
            <a:prstGeom prst="rect">
              <a:avLst/>
            </a:prstGeom>
          </p:spPr>
        </p:pic>
        <p:sp>
          <p:nvSpPr>
            <p:cNvPr id="2585" name="object 2585"/>
            <p:cNvSpPr/>
            <p:nvPr/>
          </p:nvSpPr>
          <p:spPr>
            <a:xfrm>
              <a:off x="5071562" y="32507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5066503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5079658" y="32689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5083706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5098885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5102933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5089777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5089777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5089777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5089777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5089777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6" name="object 259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421697" y="3397457"/>
              <a:ext cx="46549" cy="47561"/>
            </a:xfrm>
            <a:prstGeom prst="rect">
              <a:avLst/>
            </a:prstGeom>
          </p:spPr>
        </p:pic>
        <p:sp>
          <p:nvSpPr>
            <p:cNvPr id="2597" name="object 2597"/>
            <p:cNvSpPr/>
            <p:nvPr/>
          </p:nvSpPr>
          <p:spPr>
            <a:xfrm>
              <a:off x="5425745" y="34025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5421697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5433841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5437889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5454080" y="3421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5458128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5444972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5444972" y="34298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5444972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5444972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5444972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5356933" y="342174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5356933" y="326894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5368064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5356933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5356933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60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5356933" y="325882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5356933" y="325882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60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15" name="object 2615"/>
          <p:cNvSpPr txBox="1"/>
          <p:nvPr/>
        </p:nvSpPr>
        <p:spPr>
          <a:xfrm>
            <a:off x="5324091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616" name="object 2616"/>
          <p:cNvGrpSpPr/>
          <p:nvPr/>
        </p:nvGrpSpPr>
        <p:grpSpPr>
          <a:xfrm>
            <a:off x="5420428" y="3244395"/>
            <a:ext cx="530225" cy="201930"/>
            <a:chOff x="5420428" y="3244395"/>
            <a:chExt cx="530225" cy="201930"/>
          </a:xfrm>
        </p:grpSpPr>
        <p:pic>
          <p:nvPicPr>
            <p:cNvPr id="2617" name="object 261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5421698" y="3245665"/>
              <a:ext cx="46549" cy="47561"/>
            </a:xfrm>
            <a:prstGeom prst="rect">
              <a:avLst/>
            </a:prstGeom>
          </p:spPr>
        </p:pic>
        <p:sp>
          <p:nvSpPr>
            <p:cNvPr id="2618" name="object 2618"/>
            <p:cNvSpPr/>
            <p:nvPr/>
          </p:nvSpPr>
          <p:spPr>
            <a:xfrm>
              <a:off x="5425745" y="32507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5421698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5433841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5437889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5454080" y="32689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5458128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5444972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5444972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5444972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5444972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5444972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9" name="object 262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902374" y="3397457"/>
              <a:ext cx="46549" cy="47561"/>
            </a:xfrm>
            <a:prstGeom prst="rect">
              <a:avLst/>
            </a:prstGeom>
          </p:spPr>
        </p:pic>
        <p:sp>
          <p:nvSpPr>
            <p:cNvPr id="2630" name="object 2630"/>
            <p:cNvSpPr/>
            <p:nvPr/>
          </p:nvSpPr>
          <p:spPr>
            <a:xfrm>
              <a:off x="5906422" y="340251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5902374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5915530" y="3421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5919578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5934757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5938805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5925649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5925649" y="34308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5925649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5925649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5925649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5838622" y="342174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5838622" y="326894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5849753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5838622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89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5838622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  <a:path w="21589" h="21589">
                  <a:moveTo>
                    <a:pt x="0" y="2023"/>
                  </a:moveTo>
                  <a:lnTo>
                    <a:pt x="21250" y="19227"/>
                  </a:lnTo>
                  <a:lnTo>
                    <a:pt x="19227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5838622" y="32588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89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5838622" y="32588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19227" y="21250"/>
                  </a:moveTo>
                  <a:lnTo>
                    <a:pt x="21250" y="19227"/>
                  </a:lnTo>
                  <a:lnTo>
                    <a:pt x="0" y="2023"/>
                  </a:lnTo>
                  <a:lnTo>
                    <a:pt x="19227" y="21250"/>
                  </a:lnTo>
                  <a:close/>
                </a:path>
                <a:path w="21589" h="21589">
                  <a:moveTo>
                    <a:pt x="21250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48" name="object 2648"/>
          <p:cNvSpPr txBox="1"/>
          <p:nvPr/>
        </p:nvSpPr>
        <p:spPr>
          <a:xfrm>
            <a:off x="5804768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649" name="object 2649"/>
          <p:cNvGrpSpPr/>
          <p:nvPr/>
        </p:nvGrpSpPr>
        <p:grpSpPr>
          <a:xfrm>
            <a:off x="5901104" y="3244395"/>
            <a:ext cx="2479040" cy="257810"/>
            <a:chOff x="5901104" y="3244395"/>
            <a:chExt cx="2479040" cy="257810"/>
          </a:xfrm>
        </p:grpSpPr>
        <p:pic>
          <p:nvPicPr>
            <p:cNvPr id="2650" name="object 265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902374" y="3245665"/>
              <a:ext cx="46549" cy="47561"/>
            </a:xfrm>
            <a:prstGeom prst="rect">
              <a:avLst/>
            </a:prstGeom>
          </p:spPr>
        </p:pic>
        <p:sp>
          <p:nvSpPr>
            <p:cNvPr id="2651" name="object 2651"/>
            <p:cNvSpPr/>
            <p:nvPr/>
          </p:nvSpPr>
          <p:spPr>
            <a:xfrm>
              <a:off x="5906422" y="3250724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5902374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5915530" y="32689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5919578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5934757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5938805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5925649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5925649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5925649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5925649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5925649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2" name="object 2662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8295639" y="3397457"/>
              <a:ext cx="83991" cy="104230"/>
            </a:xfrm>
            <a:prstGeom prst="rect">
              <a:avLst/>
            </a:prstGeom>
          </p:spPr>
        </p:pic>
        <p:sp>
          <p:nvSpPr>
            <p:cNvPr id="2663" name="object 2663"/>
            <p:cNvSpPr/>
            <p:nvPr/>
          </p:nvSpPr>
          <p:spPr>
            <a:xfrm>
              <a:off x="6406326" y="34025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6401266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6414422" y="3421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6418470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6433649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6437697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6424541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6424541" y="34308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6424541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6424541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6424541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6337513" y="342174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6337513" y="326894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6348645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6337513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89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6337513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  <a:path w="21589" h="21589">
                  <a:moveTo>
                    <a:pt x="0" y="2023"/>
                  </a:moveTo>
                  <a:lnTo>
                    <a:pt x="21250" y="19227"/>
                  </a:lnTo>
                  <a:lnTo>
                    <a:pt x="19227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6337513" y="32588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89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6337513" y="32588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19227" y="21250"/>
                  </a:moveTo>
                  <a:lnTo>
                    <a:pt x="21250" y="19227"/>
                  </a:lnTo>
                  <a:lnTo>
                    <a:pt x="0" y="2023"/>
                  </a:lnTo>
                  <a:lnTo>
                    <a:pt x="19227" y="21250"/>
                  </a:lnTo>
                  <a:close/>
                </a:path>
                <a:path w="21589" h="21589">
                  <a:moveTo>
                    <a:pt x="21250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1" name="object 2681"/>
          <p:cNvSpPr txBox="1"/>
          <p:nvPr/>
        </p:nvSpPr>
        <p:spPr>
          <a:xfrm>
            <a:off x="6303660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682" name="object 2682"/>
          <p:cNvGrpSpPr/>
          <p:nvPr/>
        </p:nvGrpSpPr>
        <p:grpSpPr>
          <a:xfrm>
            <a:off x="6399996" y="3244395"/>
            <a:ext cx="399415" cy="201930"/>
            <a:chOff x="6399996" y="3244395"/>
            <a:chExt cx="399415" cy="201930"/>
          </a:xfrm>
        </p:grpSpPr>
        <p:pic>
          <p:nvPicPr>
            <p:cNvPr id="2683" name="object 268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6401266" y="3245665"/>
              <a:ext cx="46549" cy="47561"/>
            </a:xfrm>
            <a:prstGeom prst="rect">
              <a:avLst/>
            </a:prstGeom>
          </p:spPr>
        </p:pic>
        <p:sp>
          <p:nvSpPr>
            <p:cNvPr id="2684" name="object 2684"/>
            <p:cNvSpPr/>
            <p:nvPr/>
          </p:nvSpPr>
          <p:spPr>
            <a:xfrm>
              <a:off x="6406326" y="32507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6401266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6414422" y="32689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6418470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6433649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6437697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6424541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6424541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6424541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6424541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6424541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5" name="object 2695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751402" y="3397457"/>
              <a:ext cx="46549" cy="47561"/>
            </a:xfrm>
            <a:prstGeom prst="rect">
              <a:avLst/>
            </a:prstGeom>
          </p:spPr>
        </p:pic>
        <p:sp>
          <p:nvSpPr>
            <p:cNvPr id="2696" name="object 2696"/>
            <p:cNvSpPr/>
            <p:nvPr/>
          </p:nvSpPr>
          <p:spPr>
            <a:xfrm>
              <a:off x="6755449" y="34025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6751402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6763545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6767593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6783784" y="3421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6787832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6774676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6774676" y="34308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6774676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6774676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6774676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6686637" y="342174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6686637" y="326894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6697768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6686637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6686637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59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6686637" y="325882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6686637" y="325882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59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4" name="object 2714"/>
          <p:cNvSpPr txBox="1"/>
          <p:nvPr/>
        </p:nvSpPr>
        <p:spPr>
          <a:xfrm>
            <a:off x="6653795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715" name="object 2715"/>
          <p:cNvGrpSpPr/>
          <p:nvPr/>
        </p:nvGrpSpPr>
        <p:grpSpPr>
          <a:xfrm>
            <a:off x="6750132" y="3244395"/>
            <a:ext cx="448945" cy="201930"/>
            <a:chOff x="6750132" y="3244395"/>
            <a:chExt cx="448945" cy="201930"/>
          </a:xfrm>
        </p:grpSpPr>
        <p:pic>
          <p:nvPicPr>
            <p:cNvPr id="2716" name="object 271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6751402" y="3245665"/>
              <a:ext cx="46549" cy="47561"/>
            </a:xfrm>
            <a:prstGeom prst="rect">
              <a:avLst/>
            </a:prstGeom>
          </p:spPr>
        </p:pic>
        <p:sp>
          <p:nvSpPr>
            <p:cNvPr id="2717" name="object 2717"/>
            <p:cNvSpPr/>
            <p:nvPr/>
          </p:nvSpPr>
          <p:spPr>
            <a:xfrm>
              <a:off x="6755449" y="32507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6751402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6763545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6767593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6783784" y="32689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6787832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6774677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6774677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6774677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6774677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6774677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8" name="object 272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105585" y="3397457"/>
              <a:ext cx="46549" cy="47561"/>
            </a:xfrm>
            <a:prstGeom prst="rect">
              <a:avLst/>
            </a:prstGeom>
          </p:spPr>
        </p:pic>
        <p:sp>
          <p:nvSpPr>
            <p:cNvPr id="2729" name="object 2729"/>
            <p:cNvSpPr/>
            <p:nvPr/>
          </p:nvSpPr>
          <p:spPr>
            <a:xfrm>
              <a:off x="7109632" y="340251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7105585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7117728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7122788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7137967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7142015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7128860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7128860" y="34308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7128860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7128860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7128860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7135943" y="3421744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71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7135943" y="326894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71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7186541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7175409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90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7175409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  <a:path w="21590" h="21589">
                  <a:moveTo>
                    <a:pt x="0" y="2023"/>
                  </a:moveTo>
                  <a:lnTo>
                    <a:pt x="21250" y="19227"/>
                  </a:lnTo>
                  <a:lnTo>
                    <a:pt x="19227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45" name="object 2745"/>
          <p:cNvSpPr txBox="1"/>
          <p:nvPr/>
        </p:nvSpPr>
        <p:spPr>
          <a:xfrm>
            <a:off x="7141555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746" name="object 2746"/>
          <p:cNvGrpSpPr/>
          <p:nvPr/>
        </p:nvGrpSpPr>
        <p:grpSpPr>
          <a:xfrm>
            <a:off x="7104315" y="3244395"/>
            <a:ext cx="530860" cy="201930"/>
            <a:chOff x="7104315" y="3244395"/>
            <a:chExt cx="530860" cy="201930"/>
          </a:xfrm>
        </p:grpSpPr>
        <p:pic>
          <p:nvPicPr>
            <p:cNvPr id="2747" name="object 274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7105585" y="3245665"/>
              <a:ext cx="91075" cy="47561"/>
            </a:xfrm>
            <a:prstGeom prst="rect">
              <a:avLst/>
            </a:prstGeom>
          </p:spPr>
        </p:pic>
        <p:sp>
          <p:nvSpPr>
            <p:cNvPr id="2748" name="object 2748"/>
            <p:cNvSpPr/>
            <p:nvPr/>
          </p:nvSpPr>
          <p:spPr>
            <a:xfrm>
              <a:off x="7109633" y="3250724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7105585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7117728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7122788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7137967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7142015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7128860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7128860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7128860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7128860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7128860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9" name="object 275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586262" y="3397457"/>
              <a:ext cx="47561" cy="47561"/>
            </a:xfrm>
            <a:prstGeom prst="rect">
              <a:avLst/>
            </a:prstGeom>
          </p:spPr>
        </p:pic>
        <p:sp>
          <p:nvSpPr>
            <p:cNvPr id="2760" name="object 2760"/>
            <p:cNvSpPr/>
            <p:nvPr/>
          </p:nvSpPr>
          <p:spPr>
            <a:xfrm>
              <a:off x="7591321" y="34025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7586262" y="34217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7599417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7603465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7619656" y="3421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7623704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7610548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7610548" y="34308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7610548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7610548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7610548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7522509" y="342174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7522509" y="326894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7533640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7522509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7522509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59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7522509" y="325882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7522509" y="325882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59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78" name="object 2778"/>
          <p:cNvSpPr txBox="1"/>
          <p:nvPr/>
        </p:nvSpPr>
        <p:spPr>
          <a:xfrm>
            <a:off x="7489666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779" name="object 2779"/>
          <p:cNvGrpSpPr/>
          <p:nvPr/>
        </p:nvGrpSpPr>
        <p:grpSpPr>
          <a:xfrm>
            <a:off x="7584992" y="3244395"/>
            <a:ext cx="404495" cy="201930"/>
            <a:chOff x="7584992" y="3244395"/>
            <a:chExt cx="404495" cy="201930"/>
          </a:xfrm>
        </p:grpSpPr>
        <p:pic>
          <p:nvPicPr>
            <p:cNvPr id="2780" name="object 278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7586262" y="3245665"/>
              <a:ext cx="47561" cy="47561"/>
            </a:xfrm>
            <a:prstGeom prst="rect">
              <a:avLst/>
            </a:prstGeom>
          </p:spPr>
        </p:pic>
        <p:sp>
          <p:nvSpPr>
            <p:cNvPr id="2781" name="object 2781"/>
            <p:cNvSpPr/>
            <p:nvPr/>
          </p:nvSpPr>
          <p:spPr>
            <a:xfrm>
              <a:off x="7591321" y="32507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7586262" y="326894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7599417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7603465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7619656" y="32689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7623704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7610548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7610548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7610548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7610548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7610548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2" name="object 279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941456" y="3397457"/>
              <a:ext cx="46549" cy="47561"/>
            </a:xfrm>
            <a:prstGeom prst="rect">
              <a:avLst/>
            </a:prstGeom>
          </p:spPr>
        </p:pic>
        <p:sp>
          <p:nvSpPr>
            <p:cNvPr id="2793" name="object 2793"/>
            <p:cNvSpPr/>
            <p:nvPr/>
          </p:nvSpPr>
          <p:spPr>
            <a:xfrm>
              <a:off x="7945504" y="340251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7941456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7953600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7957648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7973839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7977887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7964731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7964731" y="34308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7964731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7964731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7964731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7876692" y="342174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7876692" y="326894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7887823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7877704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90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7877704" y="34106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  <a:path w="21590" h="21589">
                  <a:moveTo>
                    <a:pt x="0" y="2023"/>
                  </a:moveTo>
                  <a:lnTo>
                    <a:pt x="21250" y="19227"/>
                  </a:lnTo>
                  <a:lnTo>
                    <a:pt x="19227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7877704" y="32588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023"/>
                  </a:moveTo>
                  <a:lnTo>
                    <a:pt x="19227" y="21250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90" h="21589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7877704" y="325882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19227" y="21250"/>
                  </a:moveTo>
                  <a:lnTo>
                    <a:pt x="21250" y="19227"/>
                  </a:lnTo>
                  <a:lnTo>
                    <a:pt x="0" y="2023"/>
                  </a:lnTo>
                  <a:lnTo>
                    <a:pt x="19227" y="21250"/>
                  </a:lnTo>
                  <a:close/>
                </a:path>
                <a:path w="21590" h="21589">
                  <a:moveTo>
                    <a:pt x="21250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11" name="object 2811"/>
          <p:cNvSpPr txBox="1"/>
          <p:nvPr/>
        </p:nvSpPr>
        <p:spPr>
          <a:xfrm>
            <a:off x="7843849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812" name="object 2812"/>
          <p:cNvGrpSpPr/>
          <p:nvPr/>
        </p:nvGrpSpPr>
        <p:grpSpPr>
          <a:xfrm>
            <a:off x="7940186" y="3244395"/>
            <a:ext cx="459105" cy="201930"/>
            <a:chOff x="7940186" y="3244395"/>
            <a:chExt cx="459105" cy="201930"/>
          </a:xfrm>
        </p:grpSpPr>
        <p:pic>
          <p:nvPicPr>
            <p:cNvPr id="2813" name="object 281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941456" y="3245665"/>
              <a:ext cx="46549" cy="47561"/>
            </a:xfrm>
            <a:prstGeom prst="rect">
              <a:avLst/>
            </a:prstGeom>
          </p:spPr>
        </p:pic>
        <p:sp>
          <p:nvSpPr>
            <p:cNvPr id="2814" name="object 2814"/>
            <p:cNvSpPr/>
            <p:nvPr/>
          </p:nvSpPr>
          <p:spPr>
            <a:xfrm>
              <a:off x="7945504" y="3250724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7941456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7953600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7957647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7973839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7977886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7964731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7964731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7964731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7964731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7964731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8300699" y="34025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8295639" y="34217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8308794" y="3421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8312842" y="34217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8328022" y="3421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8332069" y="34217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8318914" y="34349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8318914" y="34308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8318914" y="341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8318914" y="34106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8318914" y="3397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8325998" y="342174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3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8325998" y="326894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0" y="0"/>
                  </a:moveTo>
                  <a:lnTo>
                    <a:pt x="7083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8385703" y="32588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8374571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8374571" y="341061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59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41" name="object 2841"/>
          <p:cNvSpPr txBox="1"/>
          <p:nvPr/>
        </p:nvSpPr>
        <p:spPr>
          <a:xfrm>
            <a:off x="8341730" y="330047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842" name="object 2842"/>
          <p:cNvGrpSpPr/>
          <p:nvPr/>
        </p:nvGrpSpPr>
        <p:grpSpPr>
          <a:xfrm>
            <a:off x="8294369" y="3244395"/>
            <a:ext cx="530860" cy="303530"/>
            <a:chOff x="8294369" y="3244395"/>
            <a:chExt cx="530860" cy="303530"/>
          </a:xfrm>
        </p:grpSpPr>
        <p:pic>
          <p:nvPicPr>
            <p:cNvPr id="2843" name="object 284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8295639" y="3245665"/>
              <a:ext cx="101195" cy="47561"/>
            </a:xfrm>
            <a:prstGeom prst="rect">
              <a:avLst/>
            </a:prstGeom>
          </p:spPr>
        </p:pic>
        <p:sp>
          <p:nvSpPr>
            <p:cNvPr id="2844" name="object 2844"/>
            <p:cNvSpPr/>
            <p:nvPr/>
          </p:nvSpPr>
          <p:spPr>
            <a:xfrm>
              <a:off x="8300699" y="32507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8295639" y="32689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8308795" y="32689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8312842" y="3268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8328022" y="32689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8332069" y="326894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8318914" y="328209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8318914" y="32780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8318914" y="326286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8318914" y="32588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8318914" y="32456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5" name="object 285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777328" y="3499664"/>
              <a:ext cx="46549" cy="46549"/>
            </a:xfrm>
            <a:prstGeom prst="rect">
              <a:avLst/>
            </a:prstGeom>
          </p:spPr>
        </p:pic>
        <p:sp>
          <p:nvSpPr>
            <p:cNvPr id="2856" name="object 2856"/>
            <p:cNvSpPr/>
            <p:nvPr/>
          </p:nvSpPr>
          <p:spPr>
            <a:xfrm>
              <a:off x="8781376" y="350371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8777328" y="352293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8789471" y="35229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8793519" y="35229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8809710" y="35229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8813758" y="352293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8800603" y="353609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8800603" y="35320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8800603" y="35158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8800603" y="3511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8800603" y="349966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8712563" y="35229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8712563" y="3371147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8723695" y="3360015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8712563" y="351180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8712563" y="351180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  <a:path w="22859" h="22860">
                  <a:moveTo>
                    <a:pt x="0" y="2023"/>
                  </a:moveTo>
                  <a:lnTo>
                    <a:pt x="22262" y="19227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8712563" y="336001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8712563" y="336001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59" h="21589">
                  <a:moveTo>
                    <a:pt x="22262" y="19227"/>
                  </a:moveTo>
                  <a:lnTo>
                    <a:pt x="0" y="2023"/>
                  </a:lnTo>
                  <a:lnTo>
                    <a:pt x="3035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74" name="object 2874"/>
          <p:cNvSpPr txBox="1"/>
          <p:nvPr/>
        </p:nvSpPr>
        <p:spPr>
          <a:xfrm>
            <a:off x="8679722" y="3401674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875" name="object 2875"/>
          <p:cNvGrpSpPr/>
          <p:nvPr/>
        </p:nvGrpSpPr>
        <p:grpSpPr>
          <a:xfrm>
            <a:off x="7874469" y="2761753"/>
            <a:ext cx="951230" cy="634365"/>
            <a:chOff x="7874469" y="2761753"/>
            <a:chExt cx="951230" cy="634365"/>
          </a:xfrm>
        </p:grpSpPr>
        <p:pic>
          <p:nvPicPr>
            <p:cNvPr id="2876" name="object 287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777328" y="3346860"/>
              <a:ext cx="46549" cy="47561"/>
            </a:xfrm>
            <a:prstGeom prst="rect">
              <a:avLst/>
            </a:prstGeom>
          </p:spPr>
        </p:pic>
        <p:sp>
          <p:nvSpPr>
            <p:cNvPr id="2877" name="object 2877"/>
            <p:cNvSpPr/>
            <p:nvPr/>
          </p:nvSpPr>
          <p:spPr>
            <a:xfrm>
              <a:off x="8781376" y="3351920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8777328" y="337114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8789472" y="3371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8793520" y="337114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8809711" y="33711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8813759" y="337114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8800603" y="33843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8800603" y="338025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8800603" y="336406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8800603" y="336001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8800603" y="33468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88" name="object 288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941457" y="2903625"/>
              <a:ext cx="46549" cy="46549"/>
            </a:xfrm>
            <a:prstGeom prst="rect">
              <a:avLst/>
            </a:prstGeom>
          </p:spPr>
        </p:pic>
        <p:sp>
          <p:nvSpPr>
            <p:cNvPr id="2889" name="object 2889"/>
            <p:cNvSpPr/>
            <p:nvPr/>
          </p:nvSpPr>
          <p:spPr>
            <a:xfrm>
              <a:off x="7945504" y="29076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7941457" y="29269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7953600" y="29269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7957648" y="292690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7973839" y="29269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7977887" y="29269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7964732" y="2940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7964732" y="29360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7964732" y="291981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7964732" y="29157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7964732" y="29036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7876692" y="292690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7876692" y="2775107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7887823" y="2763976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7877704" y="2915769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7877704" y="2915769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  <a:path w="21590" h="22860">
                  <a:moveTo>
                    <a:pt x="0" y="2023"/>
                  </a:moveTo>
                  <a:lnTo>
                    <a:pt x="21250" y="20239"/>
                  </a:lnTo>
                  <a:lnTo>
                    <a:pt x="19227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7877704" y="276397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7877704" y="276397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22262"/>
                  </a:moveTo>
                  <a:lnTo>
                    <a:pt x="21250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1590" h="22860">
                  <a:moveTo>
                    <a:pt x="21250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07" name="object 2907"/>
          <p:cNvSpPr txBox="1"/>
          <p:nvPr/>
        </p:nvSpPr>
        <p:spPr>
          <a:xfrm>
            <a:off x="7843849" y="2805635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908" name="object 2908"/>
          <p:cNvGrpSpPr/>
          <p:nvPr/>
        </p:nvGrpSpPr>
        <p:grpSpPr>
          <a:xfrm>
            <a:off x="5284885" y="2750562"/>
            <a:ext cx="2704465" cy="1630045"/>
            <a:chOff x="5284885" y="2750562"/>
            <a:chExt cx="2704465" cy="1630045"/>
          </a:xfrm>
        </p:grpSpPr>
        <p:pic>
          <p:nvPicPr>
            <p:cNvPr id="2909" name="object 290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941456" y="2751832"/>
              <a:ext cx="46549" cy="46549"/>
            </a:xfrm>
            <a:prstGeom prst="rect">
              <a:avLst/>
            </a:prstGeom>
          </p:spPr>
        </p:pic>
        <p:sp>
          <p:nvSpPr>
            <p:cNvPr id="2910" name="object 2910"/>
            <p:cNvSpPr/>
            <p:nvPr/>
          </p:nvSpPr>
          <p:spPr>
            <a:xfrm>
              <a:off x="7945504" y="275588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7941456" y="277510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7953600" y="277510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7957647" y="2775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7973839" y="277510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7977887" y="277510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7964731" y="278826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7964731" y="278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7964731" y="276802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7964731" y="276397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7964731" y="27518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21" name="object 292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351873" y="4332500"/>
              <a:ext cx="46549" cy="46549"/>
            </a:xfrm>
            <a:prstGeom prst="rect">
              <a:avLst/>
            </a:prstGeom>
          </p:spPr>
        </p:pic>
        <p:sp>
          <p:nvSpPr>
            <p:cNvPr id="2922" name="object 2922"/>
            <p:cNvSpPr/>
            <p:nvPr/>
          </p:nvSpPr>
          <p:spPr>
            <a:xfrm>
              <a:off x="5355921" y="433654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5351873" y="435577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5364016" y="43557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5368064" y="43557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5384255" y="43557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5388303" y="435577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5375148" y="4368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5375148" y="43648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5375148" y="43497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5375148" y="43446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5375148" y="43325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5287108" y="435577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5287108" y="420398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5298239" y="419285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5287108" y="43446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5287108" y="43446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  <a:path w="22860" h="22860">
                  <a:moveTo>
                    <a:pt x="0" y="2023"/>
                  </a:moveTo>
                  <a:lnTo>
                    <a:pt x="22262" y="20239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5287108" y="419285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5287108" y="419285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60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40" name="object 2940"/>
          <p:cNvSpPr txBox="1"/>
          <p:nvPr/>
        </p:nvSpPr>
        <p:spPr>
          <a:xfrm>
            <a:off x="5254266" y="4234510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941" name="object 2941"/>
          <p:cNvGrpSpPr/>
          <p:nvPr/>
        </p:nvGrpSpPr>
        <p:grpSpPr>
          <a:xfrm>
            <a:off x="5350603" y="4179438"/>
            <a:ext cx="2354580" cy="201295"/>
            <a:chOff x="5350603" y="4179438"/>
            <a:chExt cx="2354580" cy="201295"/>
          </a:xfrm>
        </p:grpSpPr>
        <p:pic>
          <p:nvPicPr>
            <p:cNvPr id="2942" name="object 294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351873" y="4180708"/>
              <a:ext cx="46549" cy="46549"/>
            </a:xfrm>
            <a:prstGeom prst="rect">
              <a:avLst/>
            </a:prstGeom>
          </p:spPr>
        </p:pic>
        <p:sp>
          <p:nvSpPr>
            <p:cNvPr id="2943" name="object 2943"/>
            <p:cNvSpPr/>
            <p:nvPr/>
          </p:nvSpPr>
          <p:spPr>
            <a:xfrm>
              <a:off x="5355921" y="41847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5351873" y="42039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5364016" y="4203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5368064" y="42039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5384255" y="42039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5388303" y="42039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5375148" y="42171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5375148" y="42130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5375148" y="419689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5375148" y="41928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5375148" y="418070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54" name="object 295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656086" y="4332501"/>
              <a:ext cx="47561" cy="46549"/>
            </a:xfrm>
            <a:prstGeom prst="rect">
              <a:avLst/>
            </a:prstGeom>
          </p:spPr>
        </p:pic>
        <p:sp>
          <p:nvSpPr>
            <p:cNvPr id="2955" name="object 2955"/>
            <p:cNvSpPr/>
            <p:nvPr/>
          </p:nvSpPr>
          <p:spPr>
            <a:xfrm>
              <a:off x="7661146" y="4336548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7656086" y="435577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7669241" y="43557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7673289" y="43557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7688468" y="43557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7692516" y="43557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7679361" y="4368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7679361" y="43648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7679361" y="43497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7679361" y="43456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7679361" y="43325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7592333" y="435577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7592333" y="42039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7603464" y="419285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7592333" y="43446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19227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7592333" y="43446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  <a:path w="22859" h="22860">
                  <a:moveTo>
                    <a:pt x="0" y="2023"/>
                  </a:moveTo>
                  <a:lnTo>
                    <a:pt x="22262" y="20239"/>
                  </a:lnTo>
                  <a:lnTo>
                    <a:pt x="19227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7592333" y="419285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19227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7592333" y="419285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19227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2859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73" name="object 2973"/>
          <p:cNvSpPr txBox="1"/>
          <p:nvPr/>
        </p:nvSpPr>
        <p:spPr>
          <a:xfrm>
            <a:off x="7558479" y="4234510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2974" name="object 2974"/>
          <p:cNvGrpSpPr/>
          <p:nvPr/>
        </p:nvGrpSpPr>
        <p:grpSpPr>
          <a:xfrm>
            <a:off x="7654816" y="4179438"/>
            <a:ext cx="1626870" cy="431165"/>
            <a:chOff x="7654816" y="4179438"/>
            <a:chExt cx="1626870" cy="431165"/>
          </a:xfrm>
        </p:grpSpPr>
        <p:pic>
          <p:nvPicPr>
            <p:cNvPr id="2975" name="object 297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656086" y="4180708"/>
              <a:ext cx="47561" cy="46549"/>
            </a:xfrm>
            <a:prstGeom prst="rect">
              <a:avLst/>
            </a:prstGeom>
          </p:spPr>
        </p:pic>
        <p:sp>
          <p:nvSpPr>
            <p:cNvPr id="2976" name="object 2976"/>
            <p:cNvSpPr/>
            <p:nvPr/>
          </p:nvSpPr>
          <p:spPr>
            <a:xfrm>
              <a:off x="7661146" y="4184756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7656086" y="42039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7669241" y="42039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7673289" y="42039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7688468" y="4203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7692516" y="42039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7679361" y="42171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7679361" y="42130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7679361" y="419689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7679361" y="41928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7679361" y="418070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87" name="object 298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232706" y="4562213"/>
              <a:ext cx="47561" cy="46549"/>
            </a:xfrm>
            <a:prstGeom prst="rect">
              <a:avLst/>
            </a:prstGeom>
          </p:spPr>
        </p:pic>
        <p:sp>
          <p:nvSpPr>
            <p:cNvPr id="2988" name="object 2988"/>
            <p:cNvSpPr/>
            <p:nvPr/>
          </p:nvSpPr>
          <p:spPr>
            <a:xfrm>
              <a:off x="9237766" y="4566261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9232706" y="45854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9245861" y="45854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9249909" y="458548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9265089" y="45854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9269136" y="458548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9255981" y="459864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9255981" y="459459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9255981" y="457941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9255981" y="4575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9255981" y="45622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9168953" y="458548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9168953" y="443369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9180085" y="4422564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9168953" y="457435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3035"/>
                  </a:moveTo>
                  <a:lnTo>
                    <a:pt x="19227" y="22262"/>
                  </a:lnTo>
                  <a:lnTo>
                    <a:pt x="22262" y="20239"/>
                  </a:lnTo>
                  <a:lnTo>
                    <a:pt x="0" y="3035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3035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9168953" y="457435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" y="0"/>
                  </a:moveTo>
                  <a:lnTo>
                    <a:pt x="0" y="3035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  <a:path w="22859" h="22860">
                  <a:moveTo>
                    <a:pt x="0" y="3035"/>
                  </a:moveTo>
                  <a:lnTo>
                    <a:pt x="22262" y="20239"/>
                  </a:lnTo>
                  <a:lnTo>
                    <a:pt x="19227" y="2226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9168953" y="442256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19227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9168953" y="442256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19227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2859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06" name="object 3006"/>
          <p:cNvSpPr txBox="1"/>
          <p:nvPr/>
        </p:nvSpPr>
        <p:spPr>
          <a:xfrm>
            <a:off x="9135099" y="4464223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007" name="object 3007"/>
          <p:cNvGrpSpPr/>
          <p:nvPr/>
        </p:nvGrpSpPr>
        <p:grpSpPr>
          <a:xfrm>
            <a:off x="9166731" y="3474167"/>
            <a:ext cx="132715" cy="1148715"/>
            <a:chOff x="9166731" y="3474167"/>
            <a:chExt cx="132715" cy="1148715"/>
          </a:xfrm>
        </p:grpSpPr>
        <p:pic>
          <p:nvPicPr>
            <p:cNvPr id="3008" name="object 300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232706" y="4410421"/>
              <a:ext cx="47561" cy="46549"/>
            </a:xfrm>
            <a:prstGeom prst="rect">
              <a:avLst/>
            </a:prstGeom>
          </p:spPr>
        </p:pic>
        <p:sp>
          <p:nvSpPr>
            <p:cNvPr id="3009" name="object 3009"/>
            <p:cNvSpPr/>
            <p:nvPr/>
          </p:nvSpPr>
          <p:spPr>
            <a:xfrm>
              <a:off x="9237766" y="4414469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9232706" y="44336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9245861" y="44336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9249909" y="443369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9265089" y="4433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9269136" y="443369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9255981" y="44468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9255981" y="44428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9255981" y="442762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9255981" y="44235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9255981" y="441042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9218539" y="4402325"/>
              <a:ext cx="76200" cy="215900"/>
            </a:xfrm>
            <a:custGeom>
              <a:avLst/>
              <a:gdLst/>
              <a:ahLst/>
              <a:cxnLst/>
              <a:rect l="l" t="t" r="r" b="b"/>
              <a:pathLst>
                <a:path w="76200" h="215900">
                  <a:moveTo>
                    <a:pt x="0" y="215545"/>
                  </a:moveTo>
                  <a:lnTo>
                    <a:pt x="75896" y="215545"/>
                  </a:lnTo>
                  <a:lnTo>
                    <a:pt x="75896" y="0"/>
                  </a:lnTo>
                  <a:lnTo>
                    <a:pt x="0" y="0"/>
                  </a:lnTo>
                  <a:lnTo>
                    <a:pt x="0" y="215545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1" name="object 302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232706" y="3616039"/>
              <a:ext cx="47561" cy="47561"/>
            </a:xfrm>
            <a:prstGeom prst="rect">
              <a:avLst/>
            </a:prstGeom>
          </p:spPr>
        </p:pic>
        <p:sp>
          <p:nvSpPr>
            <p:cNvPr id="3022" name="object 3022"/>
            <p:cNvSpPr/>
            <p:nvPr/>
          </p:nvSpPr>
          <p:spPr>
            <a:xfrm>
              <a:off x="9237766" y="36210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9232706" y="363931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9245861" y="36393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9249909" y="363931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9265089" y="36393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9269136" y="363931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9255981" y="365348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9255981" y="36484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9255981" y="363324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9255981" y="36291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9255981" y="3616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9168953" y="363931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9168953" y="348752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9180085" y="3476390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9168953" y="3629194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19227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9168953" y="3629194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59" h="21589">
                  <a:moveTo>
                    <a:pt x="0" y="2023"/>
                  </a:moveTo>
                  <a:lnTo>
                    <a:pt x="22262" y="19227"/>
                  </a:lnTo>
                  <a:lnTo>
                    <a:pt x="19227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9168953" y="347740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19227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9168953" y="347740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19227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19227" y="21250"/>
                  </a:lnTo>
                  <a:close/>
                </a:path>
                <a:path w="22859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0" name="object 3040"/>
          <p:cNvSpPr txBox="1"/>
          <p:nvPr/>
        </p:nvSpPr>
        <p:spPr>
          <a:xfrm>
            <a:off x="9135099" y="3519061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041" name="object 3041"/>
          <p:cNvGrpSpPr/>
          <p:nvPr/>
        </p:nvGrpSpPr>
        <p:grpSpPr>
          <a:xfrm>
            <a:off x="6931271" y="3451388"/>
            <a:ext cx="2368550" cy="760095"/>
            <a:chOff x="6931271" y="3451388"/>
            <a:chExt cx="2368550" cy="760095"/>
          </a:xfrm>
        </p:grpSpPr>
        <p:pic>
          <p:nvPicPr>
            <p:cNvPr id="3042" name="object 304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232706" y="3464246"/>
              <a:ext cx="47561" cy="46549"/>
            </a:xfrm>
            <a:prstGeom prst="rect">
              <a:avLst/>
            </a:prstGeom>
          </p:spPr>
        </p:pic>
        <p:sp>
          <p:nvSpPr>
            <p:cNvPr id="3043" name="object 3043"/>
            <p:cNvSpPr/>
            <p:nvPr/>
          </p:nvSpPr>
          <p:spPr>
            <a:xfrm>
              <a:off x="9237766" y="346930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9232706" y="348752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9245862" y="34875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9249910" y="348752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9265089" y="34875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9269137" y="348752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9255981" y="350067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9255981" y="34966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9255981" y="348144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9255981" y="34774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9255981" y="346424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9218539" y="3456151"/>
              <a:ext cx="76200" cy="215900"/>
            </a:xfrm>
            <a:custGeom>
              <a:avLst/>
              <a:gdLst/>
              <a:ahLst/>
              <a:cxnLst/>
              <a:rect l="l" t="t" r="r" b="b"/>
              <a:pathLst>
                <a:path w="76200" h="215900">
                  <a:moveTo>
                    <a:pt x="0" y="215545"/>
                  </a:moveTo>
                  <a:lnTo>
                    <a:pt x="75896" y="215545"/>
                  </a:lnTo>
                  <a:lnTo>
                    <a:pt x="75896" y="0"/>
                  </a:lnTo>
                  <a:lnTo>
                    <a:pt x="0" y="0"/>
                  </a:lnTo>
                  <a:lnTo>
                    <a:pt x="0" y="215545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5" name="object 305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932541" y="4162493"/>
              <a:ext cx="46549" cy="47561"/>
            </a:xfrm>
            <a:prstGeom prst="rect">
              <a:avLst/>
            </a:prstGeom>
          </p:spPr>
        </p:pic>
        <p:sp>
          <p:nvSpPr>
            <p:cNvPr id="3056" name="object 3056"/>
            <p:cNvSpPr/>
            <p:nvPr/>
          </p:nvSpPr>
          <p:spPr>
            <a:xfrm>
              <a:off x="6936589" y="4167552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6955816" y="41624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6955816" y="4175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6955816" y="417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6955816" y="419487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6955816" y="41989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6932541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6945696" y="41857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6949744" y="418576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6964923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6968971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6955816" y="409874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7107609" y="40987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6944684" y="410987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6944684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19227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6944684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19227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7097489" y="4098740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0"/>
                  </a:moveTo>
                  <a:lnTo>
                    <a:pt x="0" y="19227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7097489" y="4098740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19227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19227"/>
                  </a:lnTo>
                  <a:close/>
                </a:path>
                <a:path w="21590" h="22860">
                  <a:moveTo>
                    <a:pt x="2023" y="22262"/>
                  </a:moveTo>
                  <a:lnTo>
                    <a:pt x="19227" y="0"/>
                  </a:lnTo>
                  <a:lnTo>
                    <a:pt x="21250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74" name="object 3074"/>
          <p:cNvSpPr txBox="1"/>
          <p:nvPr/>
        </p:nvSpPr>
        <p:spPr>
          <a:xfrm>
            <a:off x="6985538" y="4055824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075" name="object 3075"/>
          <p:cNvGrpSpPr/>
          <p:nvPr/>
        </p:nvGrpSpPr>
        <p:grpSpPr>
          <a:xfrm>
            <a:off x="5922355" y="4096517"/>
            <a:ext cx="1210945" cy="114935"/>
            <a:chOff x="5922355" y="4096517"/>
            <a:chExt cx="1210945" cy="114935"/>
          </a:xfrm>
        </p:grpSpPr>
        <p:pic>
          <p:nvPicPr>
            <p:cNvPr id="3076" name="object 30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084334" y="4162493"/>
              <a:ext cx="47561" cy="47561"/>
            </a:xfrm>
            <a:prstGeom prst="rect">
              <a:avLst/>
            </a:prstGeom>
          </p:spPr>
        </p:pic>
        <p:sp>
          <p:nvSpPr>
            <p:cNvPr id="3077" name="object 3077"/>
            <p:cNvSpPr/>
            <p:nvPr/>
          </p:nvSpPr>
          <p:spPr>
            <a:xfrm>
              <a:off x="7089393" y="416755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7107608" y="41624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7107608" y="4175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7107608" y="417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7107608" y="419487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7107608" y="41989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7084334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7097489" y="41857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7101537" y="418576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7116716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7120764" y="418576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88" name="object 308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923625" y="4162493"/>
              <a:ext cx="46549" cy="47561"/>
            </a:xfrm>
            <a:prstGeom prst="rect">
              <a:avLst/>
            </a:prstGeom>
          </p:spPr>
        </p:pic>
        <p:sp>
          <p:nvSpPr>
            <p:cNvPr id="3089" name="object 3089"/>
            <p:cNvSpPr/>
            <p:nvPr/>
          </p:nvSpPr>
          <p:spPr>
            <a:xfrm>
              <a:off x="5927673" y="4167552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5946900" y="41624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5946900" y="4175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5946900" y="417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5946900" y="419487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5946900" y="41989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5923625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5935769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5939817" y="418576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5956008" y="41857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5960056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5946900" y="409874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6098693" y="40987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5935769" y="410987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5935769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19227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5935769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19227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6087562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19227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6087562" y="40987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19227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19227"/>
                  </a:lnTo>
                  <a:close/>
                </a:path>
                <a:path w="22860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07" name="object 3107"/>
          <p:cNvSpPr txBox="1"/>
          <p:nvPr/>
        </p:nvSpPr>
        <p:spPr>
          <a:xfrm>
            <a:off x="5976622" y="4055824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108" name="object 3108"/>
          <p:cNvGrpSpPr/>
          <p:nvPr/>
        </p:nvGrpSpPr>
        <p:grpSpPr>
          <a:xfrm>
            <a:off x="3731540" y="3474167"/>
            <a:ext cx="2390775" cy="737235"/>
            <a:chOff x="3731540" y="3474167"/>
            <a:chExt cx="2390775" cy="737235"/>
          </a:xfrm>
        </p:grpSpPr>
        <p:pic>
          <p:nvPicPr>
            <p:cNvPr id="3109" name="object 310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075418" y="4162493"/>
              <a:ext cx="46549" cy="47561"/>
            </a:xfrm>
            <a:prstGeom prst="rect">
              <a:avLst/>
            </a:prstGeom>
          </p:spPr>
        </p:pic>
        <p:sp>
          <p:nvSpPr>
            <p:cNvPr id="3110" name="object 3110"/>
            <p:cNvSpPr/>
            <p:nvPr/>
          </p:nvSpPr>
          <p:spPr>
            <a:xfrm>
              <a:off x="6079466" y="4167553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6098693" y="41624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6098693" y="4175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6098693" y="417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6098693" y="419487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6098693" y="41989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6075418" y="418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6087561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6092621" y="418576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6107800" y="4185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20" name="object 312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775252" y="3616039"/>
              <a:ext cx="46549" cy="47561"/>
            </a:xfrm>
            <a:prstGeom prst="rect">
              <a:avLst/>
            </a:prstGeom>
          </p:spPr>
        </p:pic>
        <p:sp>
          <p:nvSpPr>
            <p:cNvPr id="3121" name="object 3121"/>
            <p:cNvSpPr/>
            <p:nvPr/>
          </p:nvSpPr>
          <p:spPr>
            <a:xfrm>
              <a:off x="3779300" y="3621099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3775252" y="363931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3787396" y="36393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3791444" y="363931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3807635" y="36393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3811683" y="363931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3798527" y="365246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3798527" y="36484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3798527" y="363324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3798527" y="36291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3798527" y="36160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3733762" y="363931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40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3733762" y="3487521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3744894" y="3476390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3733762" y="3629194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3733762" y="3629194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60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37" name="object 3137"/>
          <p:cNvSpPr txBox="1"/>
          <p:nvPr/>
        </p:nvSpPr>
        <p:spPr>
          <a:xfrm>
            <a:off x="3699909" y="351804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138" name="object 3138"/>
          <p:cNvGrpSpPr/>
          <p:nvPr/>
        </p:nvGrpSpPr>
        <p:grpSpPr>
          <a:xfrm>
            <a:off x="3708265" y="3462976"/>
            <a:ext cx="114935" cy="675640"/>
            <a:chOff x="3708265" y="3462976"/>
            <a:chExt cx="114935" cy="675640"/>
          </a:xfrm>
        </p:grpSpPr>
        <p:pic>
          <p:nvPicPr>
            <p:cNvPr id="3139" name="object 313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3733763" y="3464246"/>
              <a:ext cx="88039" cy="46549"/>
            </a:xfrm>
            <a:prstGeom prst="rect">
              <a:avLst/>
            </a:prstGeom>
          </p:spPr>
        </p:pic>
        <p:sp>
          <p:nvSpPr>
            <p:cNvPr id="3140" name="object 3140"/>
            <p:cNvSpPr/>
            <p:nvPr/>
          </p:nvSpPr>
          <p:spPr>
            <a:xfrm>
              <a:off x="3779301" y="34682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3775253" y="348752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3787396" y="34875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3791444" y="348752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3807635" y="34875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3811683" y="348752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3798528" y="350067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3798528" y="34966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3798528" y="348144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3798528" y="34774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3798528" y="346424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51" name="object 315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775253" y="4089632"/>
              <a:ext cx="46549" cy="47561"/>
            </a:xfrm>
            <a:prstGeom prst="rect">
              <a:avLst/>
            </a:prstGeom>
          </p:spPr>
        </p:pic>
        <p:sp>
          <p:nvSpPr>
            <p:cNvPr id="3152" name="object 3152"/>
            <p:cNvSpPr/>
            <p:nvPr/>
          </p:nvSpPr>
          <p:spPr>
            <a:xfrm>
              <a:off x="3779301" y="4094692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3775253" y="411290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3787396" y="411290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3791444" y="41129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3807635" y="41129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3811683" y="411290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3798528" y="412606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3798528" y="41220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3798528" y="410683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3798528" y="41027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3798528" y="40896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3710488" y="411290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3710488" y="3961114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3721619" y="39499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3710488" y="4102787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3710488" y="4102787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60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3710488" y="394998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3710488" y="394998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60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70" name="object 3170"/>
          <p:cNvSpPr txBox="1"/>
          <p:nvPr/>
        </p:nvSpPr>
        <p:spPr>
          <a:xfrm>
            <a:off x="3677646" y="3991642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171" name="object 3171"/>
          <p:cNvGrpSpPr/>
          <p:nvPr/>
        </p:nvGrpSpPr>
        <p:grpSpPr>
          <a:xfrm>
            <a:off x="3773983" y="2913546"/>
            <a:ext cx="5507990" cy="1072515"/>
            <a:chOff x="3773983" y="2913546"/>
            <a:chExt cx="5507990" cy="1072515"/>
          </a:xfrm>
        </p:grpSpPr>
        <p:pic>
          <p:nvPicPr>
            <p:cNvPr id="3172" name="object 317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775253" y="3937839"/>
              <a:ext cx="46549" cy="46549"/>
            </a:xfrm>
            <a:prstGeom prst="rect">
              <a:avLst/>
            </a:prstGeom>
          </p:spPr>
        </p:pic>
        <p:sp>
          <p:nvSpPr>
            <p:cNvPr id="3173" name="object 3173"/>
            <p:cNvSpPr/>
            <p:nvPr/>
          </p:nvSpPr>
          <p:spPr>
            <a:xfrm>
              <a:off x="3779301" y="394188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3775253" y="396111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3787396" y="39611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3791444" y="396111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3807635" y="39611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3811683" y="396111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3798528" y="397427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3798528" y="39702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3798528" y="395504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3798528" y="39509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3798528" y="39378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84" name="object 318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9232706" y="2997737"/>
              <a:ext cx="47561" cy="149768"/>
            </a:xfrm>
            <a:prstGeom prst="rect">
              <a:avLst/>
            </a:prstGeom>
          </p:spPr>
        </p:pic>
        <p:sp>
          <p:nvSpPr>
            <p:cNvPr id="3185" name="object 3185"/>
            <p:cNvSpPr/>
            <p:nvPr/>
          </p:nvSpPr>
          <p:spPr>
            <a:xfrm>
              <a:off x="9237766" y="3059466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9232706" y="30786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9245861" y="30786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9249909" y="307869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9265089" y="30786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9269136" y="307869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9255981" y="30918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9255981" y="30878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9255981" y="307262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9255981" y="30685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9255981" y="30554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9168953" y="307869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9168953" y="292690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9180085" y="2915769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9168953" y="30675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19227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9168953" y="30675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  <a:path w="22859" h="22860">
                  <a:moveTo>
                    <a:pt x="0" y="2023"/>
                  </a:moveTo>
                  <a:lnTo>
                    <a:pt x="22262" y="20239"/>
                  </a:lnTo>
                  <a:lnTo>
                    <a:pt x="19227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9168953" y="291576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19227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9168953" y="291576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19227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2859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03" name="object 3203"/>
          <p:cNvSpPr txBox="1"/>
          <p:nvPr/>
        </p:nvSpPr>
        <p:spPr>
          <a:xfrm>
            <a:off x="9135099" y="2957428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204" name="object 3204"/>
          <p:cNvGrpSpPr/>
          <p:nvPr/>
        </p:nvGrpSpPr>
        <p:grpSpPr>
          <a:xfrm>
            <a:off x="9166731" y="2890767"/>
            <a:ext cx="132715" cy="1247775"/>
            <a:chOff x="9166731" y="2890767"/>
            <a:chExt cx="132715" cy="1247775"/>
          </a:xfrm>
        </p:grpSpPr>
        <p:pic>
          <p:nvPicPr>
            <p:cNvPr id="3205" name="object 320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232706" y="2903625"/>
              <a:ext cx="47561" cy="46549"/>
            </a:xfrm>
            <a:prstGeom prst="rect">
              <a:avLst/>
            </a:prstGeom>
          </p:spPr>
        </p:pic>
        <p:sp>
          <p:nvSpPr>
            <p:cNvPr id="3206" name="object 3206"/>
            <p:cNvSpPr/>
            <p:nvPr/>
          </p:nvSpPr>
          <p:spPr>
            <a:xfrm>
              <a:off x="9237766" y="2907673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9232706" y="29269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9245861" y="29269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9249909" y="292690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9265089" y="29269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9269136" y="292690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9255981" y="2940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9255981" y="29360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9255981" y="291981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9255981" y="29157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9255981" y="29036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9218539" y="2895530"/>
              <a:ext cx="76200" cy="214629"/>
            </a:xfrm>
            <a:custGeom>
              <a:avLst/>
              <a:gdLst/>
              <a:ahLst/>
              <a:cxnLst/>
              <a:rect l="l" t="t" r="r" b="b"/>
              <a:pathLst>
                <a:path w="76200" h="214630">
                  <a:moveTo>
                    <a:pt x="0" y="214533"/>
                  </a:moveTo>
                  <a:lnTo>
                    <a:pt x="75896" y="214533"/>
                  </a:lnTo>
                  <a:lnTo>
                    <a:pt x="75896" y="0"/>
                  </a:lnTo>
                  <a:lnTo>
                    <a:pt x="0" y="0"/>
                  </a:lnTo>
                  <a:lnTo>
                    <a:pt x="0" y="21453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8" name="object 321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232706" y="4089632"/>
              <a:ext cx="47561" cy="47561"/>
            </a:xfrm>
            <a:prstGeom prst="rect">
              <a:avLst/>
            </a:prstGeom>
          </p:spPr>
        </p:pic>
        <p:sp>
          <p:nvSpPr>
            <p:cNvPr id="3219" name="object 3219"/>
            <p:cNvSpPr/>
            <p:nvPr/>
          </p:nvSpPr>
          <p:spPr>
            <a:xfrm>
              <a:off x="9237766" y="409469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9232706" y="411391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9245861" y="4113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9249909" y="411391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9265089" y="41139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9269136" y="411391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9255981" y="412707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9255981" y="412201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9255981" y="410683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9255981" y="41027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9255981" y="40896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9168953" y="4112907"/>
              <a:ext cx="57150" cy="1270"/>
            </a:xfrm>
            <a:custGeom>
              <a:avLst/>
              <a:gdLst/>
              <a:ahLst/>
              <a:cxnLst/>
              <a:rect l="l" t="t" r="r" b="b"/>
              <a:pathLst>
                <a:path w="57150" h="1270">
                  <a:moveTo>
                    <a:pt x="56669" y="101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9168953" y="396111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9180085" y="39499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9168953" y="4102788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19227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9168953" y="4102788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59" h="21589">
                  <a:moveTo>
                    <a:pt x="0" y="2023"/>
                  </a:moveTo>
                  <a:lnTo>
                    <a:pt x="22262" y="19227"/>
                  </a:lnTo>
                  <a:lnTo>
                    <a:pt x="19227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9168953" y="395099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19227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9168953" y="395099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19227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19227" y="21250"/>
                  </a:lnTo>
                  <a:close/>
                </a:path>
                <a:path w="22859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7" name="object 3237"/>
          <p:cNvSpPr txBox="1"/>
          <p:nvPr/>
        </p:nvSpPr>
        <p:spPr>
          <a:xfrm>
            <a:off x="9135099" y="3992654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238" name="object 3238"/>
          <p:cNvGrpSpPr/>
          <p:nvPr/>
        </p:nvGrpSpPr>
        <p:grpSpPr>
          <a:xfrm>
            <a:off x="3708265" y="3924981"/>
            <a:ext cx="5591175" cy="685165"/>
            <a:chOff x="3708265" y="3924981"/>
            <a:chExt cx="5591175" cy="685165"/>
          </a:xfrm>
        </p:grpSpPr>
        <p:pic>
          <p:nvPicPr>
            <p:cNvPr id="3239" name="object 323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232706" y="3937839"/>
              <a:ext cx="47561" cy="46549"/>
            </a:xfrm>
            <a:prstGeom prst="rect">
              <a:avLst/>
            </a:prstGeom>
          </p:spPr>
        </p:pic>
        <p:sp>
          <p:nvSpPr>
            <p:cNvPr id="3240" name="object 3240"/>
            <p:cNvSpPr/>
            <p:nvPr/>
          </p:nvSpPr>
          <p:spPr>
            <a:xfrm>
              <a:off x="9237766" y="39428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9232706" y="396111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9245862" y="39611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9249910" y="396111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9265089" y="39611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9269136" y="396111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9255981" y="397427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9255981" y="39702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9255981" y="395504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9255981" y="39509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9255981" y="39378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9218539" y="3929744"/>
              <a:ext cx="76200" cy="215900"/>
            </a:xfrm>
            <a:custGeom>
              <a:avLst/>
              <a:gdLst/>
              <a:ahLst/>
              <a:cxnLst/>
              <a:rect l="l" t="t" r="r" b="b"/>
              <a:pathLst>
                <a:path w="76200" h="215900">
                  <a:moveTo>
                    <a:pt x="0" y="215545"/>
                  </a:moveTo>
                  <a:lnTo>
                    <a:pt x="75896" y="215545"/>
                  </a:lnTo>
                  <a:lnTo>
                    <a:pt x="75896" y="0"/>
                  </a:lnTo>
                  <a:lnTo>
                    <a:pt x="0" y="0"/>
                  </a:lnTo>
                  <a:lnTo>
                    <a:pt x="0" y="215545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52" name="object 325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775253" y="4562213"/>
              <a:ext cx="46549" cy="46549"/>
            </a:xfrm>
            <a:prstGeom prst="rect">
              <a:avLst/>
            </a:prstGeom>
          </p:spPr>
        </p:pic>
        <p:sp>
          <p:nvSpPr>
            <p:cNvPr id="3253" name="object 3253"/>
            <p:cNvSpPr/>
            <p:nvPr/>
          </p:nvSpPr>
          <p:spPr>
            <a:xfrm>
              <a:off x="3779301" y="456626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3775253" y="45854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3787396" y="45854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3791444" y="458548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3807635" y="45854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3811683" y="45854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3798528" y="459864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3798528" y="459459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3798528" y="457941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3798528" y="4575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3798528" y="45622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3710488" y="458548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3710488" y="4433696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3721619" y="4422564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3710488" y="457435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3710488" y="457435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  <a:path w="22860" h="22860">
                  <a:moveTo>
                    <a:pt x="0" y="2023"/>
                  </a:moveTo>
                  <a:lnTo>
                    <a:pt x="22262" y="20239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3710488" y="442256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3710488" y="442256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60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71" name="object 3271"/>
          <p:cNvSpPr txBox="1"/>
          <p:nvPr/>
        </p:nvSpPr>
        <p:spPr>
          <a:xfrm>
            <a:off x="3677646" y="4464223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272" name="object 3272"/>
          <p:cNvGrpSpPr/>
          <p:nvPr/>
        </p:nvGrpSpPr>
        <p:grpSpPr>
          <a:xfrm>
            <a:off x="3773983" y="4409151"/>
            <a:ext cx="506095" cy="424815"/>
            <a:chOff x="3773983" y="4409151"/>
            <a:chExt cx="506095" cy="424815"/>
          </a:xfrm>
        </p:grpSpPr>
        <p:pic>
          <p:nvPicPr>
            <p:cNvPr id="3273" name="object 327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775253" y="4410421"/>
              <a:ext cx="46549" cy="46549"/>
            </a:xfrm>
            <a:prstGeom prst="rect">
              <a:avLst/>
            </a:prstGeom>
          </p:spPr>
        </p:pic>
        <p:sp>
          <p:nvSpPr>
            <p:cNvPr id="3274" name="object 3274"/>
            <p:cNvSpPr/>
            <p:nvPr/>
          </p:nvSpPr>
          <p:spPr>
            <a:xfrm>
              <a:off x="3779301" y="44144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3775253" y="44336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3787396" y="4433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3791444" y="443369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3807635" y="44336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3811683" y="44336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3798528" y="44468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3798528" y="44428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3798528" y="442661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3798528" y="44225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3798528" y="441042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85" name="object 3285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230631" y="4720078"/>
              <a:ext cx="47561" cy="47561"/>
            </a:xfrm>
            <a:prstGeom prst="rect">
              <a:avLst/>
            </a:prstGeom>
          </p:spPr>
        </p:pic>
        <p:sp>
          <p:nvSpPr>
            <p:cNvPr id="3286" name="object 3286"/>
            <p:cNvSpPr/>
            <p:nvPr/>
          </p:nvSpPr>
          <p:spPr>
            <a:xfrm>
              <a:off x="4235691" y="47251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37442" y="37442"/>
                  </a:moveTo>
                  <a:lnTo>
                    <a:pt x="0" y="37442"/>
                  </a:ln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4253906" y="47575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4253906" y="4753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4253906" y="473728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4253906" y="47332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4253906" y="472007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4267061" y="474436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4263013" y="47443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4247834" y="47443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4243786" y="4744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4230631" y="47443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4253906" y="477371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4102113" y="477775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6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4090982" y="482026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405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4243786" y="4809130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89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4243786" y="4809130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  <a:path w="21589" h="22860">
                  <a:moveTo>
                    <a:pt x="2023" y="22262"/>
                  </a:moveTo>
                  <a:lnTo>
                    <a:pt x="19227" y="0"/>
                  </a:lnTo>
                  <a:lnTo>
                    <a:pt x="21250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4090982" y="480913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4090982" y="480913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04" name="object 3304"/>
          <p:cNvSpPr txBox="1"/>
          <p:nvPr/>
        </p:nvSpPr>
        <p:spPr>
          <a:xfrm>
            <a:off x="4131835" y="4767226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305" name="object 3305"/>
          <p:cNvGrpSpPr/>
          <p:nvPr/>
        </p:nvGrpSpPr>
        <p:grpSpPr>
          <a:xfrm>
            <a:off x="4077568" y="4567015"/>
            <a:ext cx="257810" cy="201930"/>
            <a:chOff x="4077568" y="4567015"/>
            <a:chExt cx="257810" cy="201930"/>
          </a:xfrm>
        </p:grpSpPr>
        <p:pic>
          <p:nvPicPr>
            <p:cNvPr id="3306" name="object 3306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4078838" y="4720078"/>
              <a:ext cx="46549" cy="47561"/>
            </a:xfrm>
            <a:prstGeom prst="rect">
              <a:avLst/>
            </a:prstGeom>
          </p:spPr>
        </p:pic>
        <p:sp>
          <p:nvSpPr>
            <p:cNvPr id="3307" name="object 3307"/>
            <p:cNvSpPr/>
            <p:nvPr/>
          </p:nvSpPr>
          <p:spPr>
            <a:xfrm>
              <a:off x="4082886" y="4725138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38454" y="37442"/>
                  </a:moveTo>
                  <a:lnTo>
                    <a:pt x="0" y="37442"/>
                  </a:lnTo>
                  <a:lnTo>
                    <a:pt x="0" y="0"/>
                  </a:lnTo>
                  <a:lnTo>
                    <a:pt x="38454" y="0"/>
                  </a:lnTo>
                  <a:lnTo>
                    <a:pt x="38454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4102113" y="47575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4102113" y="4753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4102113" y="473728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4102113" y="47332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4102113" y="472007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4115268" y="47443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4111220" y="47443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4096041" y="47443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4091993" y="4744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4078838" y="47443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18" name="object 331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154734" y="4568285"/>
              <a:ext cx="46549" cy="47561"/>
            </a:xfrm>
            <a:prstGeom prst="rect">
              <a:avLst/>
            </a:prstGeom>
          </p:spPr>
        </p:pic>
        <p:sp>
          <p:nvSpPr>
            <p:cNvPr id="3319" name="object 3319"/>
            <p:cNvSpPr/>
            <p:nvPr/>
          </p:nvSpPr>
          <p:spPr>
            <a:xfrm>
              <a:off x="4158782" y="4573345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37442"/>
                  </a:moveTo>
                  <a:lnTo>
                    <a:pt x="1011" y="0"/>
                  </a:ln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4154734" y="459156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4167890" y="4591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4171938" y="459156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4187117" y="45915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4191165" y="459156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4178009" y="46047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4178009" y="46006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4178009" y="458548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4178009" y="45814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4178009" y="45682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4271109" y="4591560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4284264" y="474436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4321706" y="4581441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0"/>
                  </a:moveTo>
                  <a:lnTo>
                    <a:pt x="0" y="17304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4310575" y="4581441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4310575" y="4581441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60" h="21589">
                  <a:moveTo>
                    <a:pt x="22262" y="19227"/>
                  </a:moveTo>
                  <a:lnTo>
                    <a:pt x="0" y="2023"/>
                  </a:lnTo>
                  <a:lnTo>
                    <a:pt x="3035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4310575" y="473323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4310575" y="473323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  <a:path w="22860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37" name="object 3337"/>
          <p:cNvSpPr txBox="1"/>
          <p:nvPr/>
        </p:nvSpPr>
        <p:spPr>
          <a:xfrm>
            <a:off x="4277733" y="4623099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338" name="object 3338"/>
          <p:cNvGrpSpPr/>
          <p:nvPr/>
        </p:nvGrpSpPr>
        <p:grpSpPr>
          <a:xfrm>
            <a:off x="3708265" y="2913546"/>
            <a:ext cx="377825" cy="1852295"/>
            <a:chOff x="3708265" y="2913546"/>
            <a:chExt cx="377825" cy="1852295"/>
          </a:xfrm>
        </p:grpSpPr>
        <p:sp>
          <p:nvSpPr>
            <p:cNvPr id="3339" name="object 3339"/>
            <p:cNvSpPr/>
            <p:nvPr/>
          </p:nvSpPr>
          <p:spPr>
            <a:xfrm>
              <a:off x="4070743" y="476258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40" name="object 334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3775253" y="2997737"/>
              <a:ext cx="46549" cy="149768"/>
            </a:xfrm>
            <a:prstGeom prst="rect">
              <a:avLst/>
            </a:prstGeom>
          </p:spPr>
        </p:pic>
        <p:sp>
          <p:nvSpPr>
            <p:cNvPr id="3341" name="object 3341"/>
            <p:cNvSpPr/>
            <p:nvPr/>
          </p:nvSpPr>
          <p:spPr>
            <a:xfrm>
              <a:off x="3779301" y="305946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3775253" y="30786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3787396" y="30786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3791444" y="307869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3807635" y="30786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3811683" y="30786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3798528" y="30918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3798528" y="30878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3798528" y="307160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3798528" y="3067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3798528" y="30554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3710488" y="307869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3710488" y="292690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3721619" y="2915769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3710488" y="30675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3710488" y="30675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  <a:path w="22860" h="22860">
                  <a:moveTo>
                    <a:pt x="0" y="2023"/>
                  </a:moveTo>
                  <a:lnTo>
                    <a:pt x="22262" y="20239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3710488" y="291576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3710488" y="291576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60" h="22860">
                  <a:moveTo>
                    <a:pt x="22262" y="20239"/>
                  </a:moveTo>
                  <a:lnTo>
                    <a:pt x="0" y="2023"/>
                  </a:lnTo>
                  <a:lnTo>
                    <a:pt x="3035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9" name="object 3359"/>
          <p:cNvSpPr txBox="1"/>
          <p:nvPr/>
        </p:nvSpPr>
        <p:spPr>
          <a:xfrm>
            <a:off x="3677646" y="2957428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1385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360" name="object 3360"/>
          <p:cNvGrpSpPr/>
          <p:nvPr/>
        </p:nvGrpSpPr>
        <p:grpSpPr>
          <a:xfrm>
            <a:off x="3773983" y="2902355"/>
            <a:ext cx="112395" cy="184150"/>
            <a:chOff x="3773983" y="2902355"/>
            <a:chExt cx="112395" cy="184150"/>
          </a:xfrm>
        </p:grpSpPr>
        <p:pic>
          <p:nvPicPr>
            <p:cNvPr id="3361" name="object 3361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775253" y="2903625"/>
              <a:ext cx="46549" cy="46549"/>
            </a:xfrm>
            <a:prstGeom prst="rect">
              <a:avLst/>
            </a:prstGeom>
          </p:spPr>
        </p:pic>
        <p:sp>
          <p:nvSpPr>
            <p:cNvPr id="3362" name="object 3362"/>
            <p:cNvSpPr/>
            <p:nvPr/>
          </p:nvSpPr>
          <p:spPr>
            <a:xfrm>
              <a:off x="3779301" y="29076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3775253" y="29269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3787396" y="29269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3791444" y="292690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3807635" y="29269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3811683" y="29269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3798528" y="29400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3798528" y="29360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3798528" y="291981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3798528" y="29157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3798528" y="29036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3817755" y="3072621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0" y="0"/>
                  </a:moveTo>
                  <a:lnTo>
                    <a:pt x="6577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3817755" y="293297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0" y="0"/>
                  </a:moveTo>
                  <a:lnTo>
                    <a:pt x="6577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3872400" y="2921840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3861269" y="306149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3861269" y="306149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60" h="22860">
                  <a:moveTo>
                    <a:pt x="0" y="2023"/>
                  </a:moveTo>
                  <a:lnTo>
                    <a:pt x="22262" y="19227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3861269" y="29218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3861269" y="29218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60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80" name="object 3380"/>
          <p:cNvSpPr txBox="1"/>
          <p:nvPr/>
        </p:nvSpPr>
        <p:spPr>
          <a:xfrm>
            <a:off x="3828427" y="2957428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1270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381" name="object 3381"/>
          <p:cNvGrpSpPr/>
          <p:nvPr/>
        </p:nvGrpSpPr>
        <p:grpSpPr>
          <a:xfrm>
            <a:off x="4164655" y="2780981"/>
            <a:ext cx="114935" cy="189865"/>
            <a:chOff x="4164655" y="2780981"/>
            <a:chExt cx="114935" cy="189865"/>
          </a:xfrm>
        </p:grpSpPr>
        <p:pic>
          <p:nvPicPr>
            <p:cNvPr id="3382" name="object 338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230631" y="2921840"/>
              <a:ext cx="47561" cy="47561"/>
            </a:xfrm>
            <a:prstGeom prst="rect">
              <a:avLst/>
            </a:prstGeom>
          </p:spPr>
        </p:pic>
        <p:sp>
          <p:nvSpPr>
            <p:cNvPr id="3383" name="object 3383"/>
            <p:cNvSpPr/>
            <p:nvPr/>
          </p:nvSpPr>
          <p:spPr>
            <a:xfrm>
              <a:off x="4235691" y="292690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4230631" y="294612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4243786" y="29461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4247834" y="294612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4263013" y="29461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4267061" y="294612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4253906" y="29592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4253906" y="29552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4253906" y="293904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4253906" y="293499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4253906" y="292184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4166878" y="294612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4166878" y="279332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4178009" y="2783203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5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4166878" y="2934996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19227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4166878" y="2934996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60" h="21589">
                  <a:moveTo>
                    <a:pt x="0" y="2023"/>
                  </a:moveTo>
                  <a:lnTo>
                    <a:pt x="22262" y="19227"/>
                  </a:lnTo>
                  <a:lnTo>
                    <a:pt x="19227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4166878" y="278320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19227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4166878" y="278320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19227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19227" y="21250"/>
                  </a:lnTo>
                  <a:close/>
                </a:path>
                <a:path w="22860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01" name="object 3401"/>
          <p:cNvSpPr txBox="1"/>
          <p:nvPr/>
        </p:nvSpPr>
        <p:spPr>
          <a:xfrm>
            <a:off x="4133024" y="2824862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402" name="object 3402"/>
          <p:cNvGrpSpPr/>
          <p:nvPr/>
        </p:nvGrpSpPr>
        <p:grpSpPr>
          <a:xfrm>
            <a:off x="4229361" y="2761753"/>
            <a:ext cx="885190" cy="189865"/>
            <a:chOff x="4229361" y="2761753"/>
            <a:chExt cx="885190" cy="189865"/>
          </a:xfrm>
        </p:grpSpPr>
        <p:pic>
          <p:nvPicPr>
            <p:cNvPr id="3403" name="object 3403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230631" y="2770048"/>
              <a:ext cx="47561" cy="47561"/>
            </a:xfrm>
            <a:prstGeom prst="rect">
              <a:avLst/>
            </a:prstGeom>
          </p:spPr>
        </p:pic>
        <p:sp>
          <p:nvSpPr>
            <p:cNvPr id="3404" name="object 3404"/>
            <p:cNvSpPr/>
            <p:nvPr/>
          </p:nvSpPr>
          <p:spPr>
            <a:xfrm>
              <a:off x="4235690" y="27751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4230631" y="27933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4243786" y="27933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4247834" y="279332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4263013" y="27933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4267061" y="279332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4253906" y="280647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4253906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4253906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4253906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4253906" y="27700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15" name="object 3415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066503" y="2903625"/>
              <a:ext cx="46549" cy="46549"/>
            </a:xfrm>
            <a:prstGeom prst="rect">
              <a:avLst/>
            </a:prstGeom>
          </p:spPr>
        </p:pic>
        <p:sp>
          <p:nvSpPr>
            <p:cNvPr id="3416" name="object 3416"/>
            <p:cNvSpPr/>
            <p:nvPr/>
          </p:nvSpPr>
          <p:spPr>
            <a:xfrm>
              <a:off x="5071562" y="2907673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38454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5066503" y="29269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5079658" y="29269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5083706" y="292690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5098885" y="29269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5102933" y="29269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5089777" y="2940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5089777" y="29360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5089777" y="291981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5089777" y="29157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5089777" y="29036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5002750" y="2926900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5002750" y="2775107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5013881" y="2763976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5002750" y="2915769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89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5002750" y="2915769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  <a:path w="21589" h="22860">
                  <a:moveTo>
                    <a:pt x="0" y="2023"/>
                  </a:moveTo>
                  <a:lnTo>
                    <a:pt x="21250" y="20239"/>
                  </a:lnTo>
                  <a:lnTo>
                    <a:pt x="19227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5002750" y="276397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89" h="22860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5002750" y="276397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19227" y="22262"/>
                  </a:moveTo>
                  <a:lnTo>
                    <a:pt x="21250" y="19227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1589" h="22860">
                  <a:moveTo>
                    <a:pt x="21250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34" name="object 3434"/>
          <p:cNvSpPr txBox="1"/>
          <p:nvPr/>
        </p:nvSpPr>
        <p:spPr>
          <a:xfrm>
            <a:off x="4968896" y="2805635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435" name="object 3435"/>
          <p:cNvGrpSpPr/>
          <p:nvPr/>
        </p:nvGrpSpPr>
        <p:grpSpPr>
          <a:xfrm>
            <a:off x="4565329" y="2704072"/>
            <a:ext cx="549275" cy="114935"/>
            <a:chOff x="4565329" y="2704072"/>
            <a:chExt cx="549275" cy="114935"/>
          </a:xfrm>
        </p:grpSpPr>
        <p:pic>
          <p:nvPicPr>
            <p:cNvPr id="3436" name="object 343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066503" y="2751833"/>
              <a:ext cx="46549" cy="46549"/>
            </a:xfrm>
            <a:prstGeom prst="rect">
              <a:avLst/>
            </a:prstGeom>
          </p:spPr>
        </p:pic>
        <p:sp>
          <p:nvSpPr>
            <p:cNvPr id="3437" name="object 3437"/>
            <p:cNvSpPr/>
            <p:nvPr/>
          </p:nvSpPr>
          <p:spPr>
            <a:xfrm>
              <a:off x="5071562" y="275588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37442"/>
                  </a:moveTo>
                  <a:lnTo>
                    <a:pt x="0" y="0"/>
                  </a:ln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5066503" y="277510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5079658" y="27751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5083706" y="2775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5098885" y="277510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5102933" y="277510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5089777" y="278826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5089777" y="278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5089777" y="276802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5089777" y="276397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5089777" y="275183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48" name="object 344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566599" y="2770048"/>
              <a:ext cx="46549" cy="47561"/>
            </a:xfrm>
            <a:prstGeom prst="rect">
              <a:avLst/>
            </a:prstGeom>
          </p:spPr>
        </p:pic>
        <p:sp>
          <p:nvSpPr>
            <p:cNvPr id="3449" name="object 3449"/>
            <p:cNvSpPr/>
            <p:nvPr/>
          </p:nvSpPr>
          <p:spPr>
            <a:xfrm>
              <a:off x="4570646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4589873" y="27700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4589873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4589873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4589873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4589873" y="280647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4566599" y="27933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4578742" y="27933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4583802" y="279332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4598981" y="27933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4603029" y="27933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4589873" y="270629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4741666" y="27062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4578742" y="2717426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4578742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4578742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4730535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4730535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60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67" name="object 3467"/>
          <p:cNvSpPr txBox="1"/>
          <p:nvPr/>
        </p:nvSpPr>
        <p:spPr>
          <a:xfrm>
            <a:off x="4619596" y="2663379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468" name="object 3468"/>
          <p:cNvGrpSpPr/>
          <p:nvPr/>
        </p:nvGrpSpPr>
        <p:grpSpPr>
          <a:xfrm>
            <a:off x="4717121" y="2704072"/>
            <a:ext cx="1740535" cy="114935"/>
            <a:chOff x="4717121" y="2704072"/>
            <a:chExt cx="1740535" cy="114935"/>
          </a:xfrm>
        </p:grpSpPr>
        <p:pic>
          <p:nvPicPr>
            <p:cNvPr id="3469" name="object 346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718391" y="2770048"/>
              <a:ext cx="46549" cy="47561"/>
            </a:xfrm>
            <a:prstGeom prst="rect">
              <a:avLst/>
            </a:prstGeom>
          </p:spPr>
        </p:pic>
        <p:sp>
          <p:nvSpPr>
            <p:cNvPr id="3470" name="object 3470"/>
            <p:cNvSpPr/>
            <p:nvPr/>
          </p:nvSpPr>
          <p:spPr>
            <a:xfrm>
              <a:off x="4722439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4741666" y="27700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4741666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4741666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4741666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4741666" y="280647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4718391" y="27933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4731547" y="27933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4735594" y="279332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4750774" y="27933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4754822" y="27933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81" name="object 348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268701" y="2770048"/>
              <a:ext cx="46549" cy="47561"/>
            </a:xfrm>
            <a:prstGeom prst="rect">
              <a:avLst/>
            </a:prstGeom>
          </p:spPr>
        </p:pic>
        <p:sp>
          <p:nvSpPr>
            <p:cNvPr id="3482" name="object 3482"/>
            <p:cNvSpPr/>
            <p:nvPr/>
          </p:nvSpPr>
          <p:spPr>
            <a:xfrm>
              <a:off x="6272748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6291976" y="27700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6291976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6291976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6291976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6291976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6268701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6280844" y="27943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6284892" y="27943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6301083" y="27943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6305131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6291976" y="270629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6443768" y="27062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6280844" y="2717426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6280844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6280844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6432637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6432637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60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00" name="object 3500"/>
          <p:cNvSpPr txBox="1"/>
          <p:nvPr/>
        </p:nvSpPr>
        <p:spPr>
          <a:xfrm>
            <a:off x="6321698" y="2663379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501" name="object 3501"/>
          <p:cNvGrpSpPr/>
          <p:nvPr/>
        </p:nvGrpSpPr>
        <p:grpSpPr>
          <a:xfrm>
            <a:off x="5788778" y="2704072"/>
            <a:ext cx="680085" cy="114935"/>
            <a:chOff x="5788778" y="2704072"/>
            <a:chExt cx="680085" cy="114935"/>
          </a:xfrm>
        </p:grpSpPr>
        <p:pic>
          <p:nvPicPr>
            <p:cNvPr id="3502" name="object 350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420494" y="2770048"/>
              <a:ext cx="46549" cy="47561"/>
            </a:xfrm>
            <a:prstGeom prst="rect">
              <a:avLst/>
            </a:prstGeom>
          </p:spPr>
        </p:pic>
        <p:sp>
          <p:nvSpPr>
            <p:cNvPr id="3503" name="object 3503"/>
            <p:cNvSpPr/>
            <p:nvPr/>
          </p:nvSpPr>
          <p:spPr>
            <a:xfrm>
              <a:off x="6424541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6443768" y="27700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6443768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6443768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6443768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6443768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6420494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6432637" y="27943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6437697" y="27943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6452876" y="27943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6456924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14" name="object 351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5789036" y="2770048"/>
              <a:ext cx="47561" cy="47561"/>
            </a:xfrm>
            <a:prstGeom prst="rect">
              <a:avLst/>
            </a:prstGeom>
          </p:spPr>
        </p:pic>
        <p:sp>
          <p:nvSpPr>
            <p:cNvPr id="3515" name="object 3515"/>
            <p:cNvSpPr/>
            <p:nvPr/>
          </p:nvSpPr>
          <p:spPr>
            <a:xfrm>
              <a:off x="5794096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5813323" y="27700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5813323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5813323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5813323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5813323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5790048" y="279332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0"/>
                  </a:moveTo>
                  <a:lnTo>
                    <a:pt x="10119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5802191" y="27943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5806239" y="27943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5822430" y="27943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5826478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5813323" y="270629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5965116" y="27062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5802191" y="2717426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5802191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5802191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262" y="2023"/>
                  </a:moveTo>
                  <a:lnTo>
                    <a:pt x="20239" y="0"/>
                  </a:lnTo>
                  <a:lnTo>
                    <a:pt x="2023" y="22262"/>
                  </a:lnTo>
                  <a:lnTo>
                    <a:pt x="22262" y="2023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5953984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20239" y="0"/>
                  </a:lnTo>
                  <a:close/>
                </a:path>
                <a:path w="22860" h="22860">
                  <a:moveTo>
                    <a:pt x="20239" y="0"/>
                  </a:moveTo>
                  <a:lnTo>
                    <a:pt x="2023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5953984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9"/>
                  </a:moveTo>
                  <a:lnTo>
                    <a:pt x="2023" y="22262"/>
                  </a:lnTo>
                  <a:lnTo>
                    <a:pt x="20239" y="0"/>
                  </a:lnTo>
                  <a:lnTo>
                    <a:pt x="0" y="20239"/>
                  </a:lnTo>
                  <a:close/>
                </a:path>
                <a:path w="22860" h="22860">
                  <a:moveTo>
                    <a:pt x="2023" y="22262"/>
                  </a:moveTo>
                  <a:lnTo>
                    <a:pt x="20239" y="0"/>
                  </a:lnTo>
                  <a:lnTo>
                    <a:pt x="22262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33" name="object 3533"/>
          <p:cNvSpPr txBox="1"/>
          <p:nvPr/>
        </p:nvSpPr>
        <p:spPr>
          <a:xfrm>
            <a:off x="5843045" y="2663379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534" name="object 3534"/>
          <p:cNvGrpSpPr/>
          <p:nvPr/>
        </p:nvGrpSpPr>
        <p:grpSpPr>
          <a:xfrm>
            <a:off x="5940571" y="2704072"/>
            <a:ext cx="1314450" cy="114935"/>
            <a:chOff x="5940571" y="2704072"/>
            <a:chExt cx="1314450" cy="114935"/>
          </a:xfrm>
        </p:grpSpPr>
        <p:pic>
          <p:nvPicPr>
            <p:cNvPr id="3535" name="object 353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941841" y="2770048"/>
              <a:ext cx="46549" cy="47561"/>
            </a:xfrm>
            <a:prstGeom prst="rect">
              <a:avLst/>
            </a:prstGeom>
          </p:spPr>
        </p:pic>
        <p:sp>
          <p:nvSpPr>
            <p:cNvPr id="3536" name="object 3536"/>
            <p:cNvSpPr/>
            <p:nvPr/>
          </p:nvSpPr>
          <p:spPr>
            <a:xfrm>
              <a:off x="5945888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5" h="37464">
                  <a:moveTo>
                    <a:pt x="0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5965115" y="27700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5965115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5965115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5965115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5965115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5941841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5953984" y="27943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5959044" y="27943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5974223" y="27943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5978271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47" name="object 354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7066119" y="2770048"/>
              <a:ext cx="46549" cy="47561"/>
            </a:xfrm>
            <a:prstGeom prst="rect">
              <a:avLst/>
            </a:prstGeom>
          </p:spPr>
        </p:pic>
        <p:sp>
          <p:nvSpPr>
            <p:cNvPr id="3548" name="object 3548"/>
            <p:cNvSpPr/>
            <p:nvPr/>
          </p:nvSpPr>
          <p:spPr>
            <a:xfrm>
              <a:off x="7070166" y="2775107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1011" y="0"/>
                  </a:moveTo>
                  <a:lnTo>
                    <a:pt x="38454" y="0"/>
                  </a:lnTo>
                  <a:lnTo>
                    <a:pt x="38454" y="37442"/>
                  </a:lnTo>
                  <a:lnTo>
                    <a:pt x="0" y="37442"/>
                  </a:lnTo>
                  <a:lnTo>
                    <a:pt x="1011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7089393" y="277004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7089393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7089393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7089393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7089393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7066119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7079274" y="27943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7083322" y="27943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7098501" y="27943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7102549" y="27943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7089393" y="2706295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7241186" y="27062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7078262" y="2717426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7078262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0"/>
                  </a:moveTo>
                  <a:lnTo>
                    <a:pt x="0" y="20239"/>
                  </a:lnTo>
                  <a:lnTo>
                    <a:pt x="3035" y="22262"/>
                  </a:lnTo>
                  <a:lnTo>
                    <a:pt x="20239" y="0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3035" y="22262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7078262" y="27062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262" y="2023"/>
                  </a:moveTo>
                  <a:lnTo>
                    <a:pt x="20239" y="0"/>
                  </a:lnTo>
                  <a:lnTo>
                    <a:pt x="3035" y="22262"/>
                  </a:lnTo>
                  <a:lnTo>
                    <a:pt x="22262" y="2023"/>
                  </a:lnTo>
                  <a:close/>
                </a:path>
                <a:path w="22859" h="22860">
                  <a:moveTo>
                    <a:pt x="20239" y="0"/>
                  </a:moveTo>
                  <a:lnTo>
                    <a:pt x="3035" y="22262"/>
                  </a:lnTo>
                  <a:lnTo>
                    <a:pt x="0" y="20239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7231067" y="2706295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0"/>
                  </a:moveTo>
                  <a:lnTo>
                    <a:pt x="0" y="20239"/>
                  </a:lnTo>
                  <a:lnTo>
                    <a:pt x="2023" y="22262"/>
                  </a:lnTo>
                  <a:lnTo>
                    <a:pt x="19227" y="0"/>
                  </a:lnTo>
                  <a:close/>
                </a:path>
                <a:path w="21590" h="22860">
                  <a:moveTo>
                    <a:pt x="19227" y="0"/>
                  </a:moveTo>
                  <a:lnTo>
                    <a:pt x="2023" y="22262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7231067" y="2706295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9"/>
                  </a:moveTo>
                  <a:lnTo>
                    <a:pt x="2023" y="22262"/>
                  </a:lnTo>
                  <a:lnTo>
                    <a:pt x="19227" y="0"/>
                  </a:lnTo>
                  <a:lnTo>
                    <a:pt x="0" y="20239"/>
                  </a:lnTo>
                  <a:close/>
                </a:path>
                <a:path w="21590" h="22860">
                  <a:moveTo>
                    <a:pt x="2023" y="22262"/>
                  </a:moveTo>
                  <a:lnTo>
                    <a:pt x="19227" y="0"/>
                  </a:lnTo>
                  <a:lnTo>
                    <a:pt x="21250" y="2023"/>
                  </a:lnTo>
                  <a:lnTo>
                    <a:pt x="2023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66" name="object 3566"/>
          <p:cNvSpPr txBox="1"/>
          <p:nvPr/>
        </p:nvSpPr>
        <p:spPr>
          <a:xfrm>
            <a:off x="7119115" y="2663379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567" name="object 3567"/>
          <p:cNvGrpSpPr/>
          <p:nvPr/>
        </p:nvGrpSpPr>
        <p:grpSpPr>
          <a:xfrm>
            <a:off x="6111848" y="2768778"/>
            <a:ext cx="1155065" cy="1623695"/>
            <a:chOff x="6111848" y="2768778"/>
            <a:chExt cx="1155065" cy="1623695"/>
          </a:xfrm>
        </p:grpSpPr>
        <p:pic>
          <p:nvPicPr>
            <p:cNvPr id="3568" name="object 356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217911" y="2770048"/>
              <a:ext cx="47561" cy="47561"/>
            </a:xfrm>
            <a:prstGeom prst="rect">
              <a:avLst/>
            </a:prstGeom>
          </p:spPr>
        </p:pic>
        <p:sp>
          <p:nvSpPr>
            <p:cNvPr id="3569" name="object 3569"/>
            <p:cNvSpPr/>
            <p:nvPr/>
          </p:nvSpPr>
          <p:spPr>
            <a:xfrm>
              <a:off x="7222971" y="27751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7241186" y="277004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7241186" y="2783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7241186" y="278725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7241186" y="28024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7241186" y="28074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7217911" y="2794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7231066" y="2794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7235114" y="27943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7250293" y="2794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7254341" y="279433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80" name="object 3580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6111848" y="4184756"/>
              <a:ext cx="104230" cy="65776"/>
            </a:xfrm>
            <a:prstGeom prst="rect">
              <a:avLst/>
            </a:prstGeom>
          </p:spPr>
        </p:pic>
        <p:sp>
          <p:nvSpPr>
            <p:cNvPr id="3581" name="object 3581"/>
            <p:cNvSpPr/>
            <p:nvPr/>
          </p:nvSpPr>
          <p:spPr>
            <a:xfrm>
              <a:off x="6173577" y="4208030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37442" y="0"/>
                  </a:move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744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6205960" y="4227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6201912" y="4227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6185721" y="4227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6181673" y="4227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6168517" y="422725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6192804" y="42039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6192804" y="42161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6192804" y="422118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6192804" y="423636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6192804" y="4240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6223163" y="422725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666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6226199" y="437905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6268701" y="4216126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6257569" y="42161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6257569" y="42161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60" h="22860">
                  <a:moveTo>
                    <a:pt x="22262" y="20239"/>
                  </a:moveTo>
                  <a:lnTo>
                    <a:pt x="0" y="2023"/>
                  </a:lnTo>
                  <a:lnTo>
                    <a:pt x="3035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6257569" y="436791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6257569" y="436791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  <a:path w="22860" h="22860">
                  <a:moveTo>
                    <a:pt x="0" y="2023"/>
                  </a:moveTo>
                  <a:lnTo>
                    <a:pt x="22262" y="20239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99" name="object 3599"/>
          <p:cNvSpPr txBox="1"/>
          <p:nvPr/>
        </p:nvSpPr>
        <p:spPr>
          <a:xfrm>
            <a:off x="6224728" y="4257785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600" name="object 3600"/>
          <p:cNvGrpSpPr/>
          <p:nvPr/>
        </p:nvGrpSpPr>
        <p:grpSpPr>
          <a:xfrm>
            <a:off x="6121968" y="3899127"/>
            <a:ext cx="160655" cy="504825"/>
            <a:chOff x="6121968" y="3899127"/>
            <a:chExt cx="160655" cy="504825"/>
          </a:xfrm>
        </p:grpSpPr>
        <p:pic>
          <p:nvPicPr>
            <p:cNvPr id="3601" name="object 3601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168517" y="4355776"/>
              <a:ext cx="47561" cy="46549"/>
            </a:xfrm>
            <a:prstGeom prst="rect">
              <a:avLst/>
            </a:prstGeom>
          </p:spPr>
        </p:pic>
        <p:sp>
          <p:nvSpPr>
            <p:cNvPr id="3602" name="object 3602"/>
            <p:cNvSpPr/>
            <p:nvPr/>
          </p:nvSpPr>
          <p:spPr>
            <a:xfrm>
              <a:off x="6173577" y="4359823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37442" y="0"/>
                  </a:move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744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6205960" y="437905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6201912" y="43790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6185721" y="43790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6181673" y="43790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6168517" y="437905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6192804" y="435577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6192804" y="43689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6192804" y="437297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6192804" y="43881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6192804" y="43922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13" name="object 361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168517" y="4052190"/>
              <a:ext cx="47561" cy="46549"/>
            </a:xfrm>
            <a:prstGeom prst="rect">
              <a:avLst/>
            </a:prstGeom>
          </p:spPr>
        </p:pic>
        <p:sp>
          <p:nvSpPr>
            <p:cNvPr id="3614" name="object 3614"/>
            <p:cNvSpPr/>
            <p:nvPr/>
          </p:nvSpPr>
          <p:spPr>
            <a:xfrm>
              <a:off x="6173577" y="4056238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37442" y="0"/>
                  </a:move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744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6205960" y="4075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6201912" y="4075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6185721" y="4075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6181673" y="40754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6168517" y="407546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6192804" y="40521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6192804" y="4064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6192804" y="406838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6192804" y="40845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6192804" y="40886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6223163" y="407546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666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6226199" y="42272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6268701" y="4064334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6257569" y="406433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6257569" y="406433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60" h="22860">
                  <a:moveTo>
                    <a:pt x="22262" y="20239"/>
                  </a:moveTo>
                  <a:lnTo>
                    <a:pt x="0" y="2023"/>
                  </a:lnTo>
                  <a:lnTo>
                    <a:pt x="3035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6257569" y="42161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6257569" y="42161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  <a:path w="22860" h="22860">
                  <a:moveTo>
                    <a:pt x="0" y="2023"/>
                  </a:moveTo>
                  <a:lnTo>
                    <a:pt x="22262" y="20239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32" name="object 363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168517" y="4203983"/>
              <a:ext cx="47561" cy="46549"/>
            </a:xfrm>
            <a:prstGeom prst="rect">
              <a:avLst/>
            </a:prstGeom>
          </p:spPr>
        </p:pic>
        <p:sp>
          <p:nvSpPr>
            <p:cNvPr id="3633" name="object 3633"/>
            <p:cNvSpPr/>
            <p:nvPr/>
          </p:nvSpPr>
          <p:spPr>
            <a:xfrm>
              <a:off x="6173577" y="4208031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37442" y="0"/>
                  </a:move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744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6205960" y="4227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6201912" y="4227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6185721" y="4227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6181673" y="4227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6168517" y="422725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6192804" y="42039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6192804" y="42161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6192804" y="422118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6192804" y="423636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43" name="object 3643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6121968" y="3900397"/>
              <a:ext cx="149768" cy="46549"/>
            </a:xfrm>
            <a:prstGeom prst="rect">
              <a:avLst/>
            </a:prstGeom>
          </p:spPr>
        </p:pic>
        <p:sp>
          <p:nvSpPr>
            <p:cNvPr id="3644" name="object 3644"/>
            <p:cNvSpPr/>
            <p:nvPr/>
          </p:nvSpPr>
          <p:spPr>
            <a:xfrm>
              <a:off x="6192804" y="4240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6173577" y="390444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37442" y="0"/>
                  </a:move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  <a:lnTo>
                    <a:pt x="3744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6205960" y="39236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6201912" y="39236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6185721" y="392367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6181673" y="3923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6168517" y="39236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6192804" y="39003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6192804" y="3912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6192804" y="391658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6192804" y="39327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6192804" y="39368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6223163" y="3923672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666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6226199" y="407546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6268701" y="391254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6257569" y="391254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6257569" y="391254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22262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60" h="22860">
                  <a:moveTo>
                    <a:pt x="22262" y="19227"/>
                  </a:moveTo>
                  <a:lnTo>
                    <a:pt x="0" y="2023"/>
                  </a:lnTo>
                  <a:lnTo>
                    <a:pt x="3035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6257569" y="406433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6257569" y="406433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3035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3035" y="0"/>
                  </a:lnTo>
                  <a:close/>
                </a:path>
                <a:path w="22860" h="22860">
                  <a:moveTo>
                    <a:pt x="0" y="2023"/>
                  </a:moveTo>
                  <a:lnTo>
                    <a:pt x="22262" y="20239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63" name="object 3663"/>
          <p:cNvSpPr txBox="1"/>
          <p:nvPr/>
        </p:nvSpPr>
        <p:spPr>
          <a:xfrm>
            <a:off x="6224728" y="3954200"/>
            <a:ext cx="59690" cy="243840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dirty="0">
                <a:latin typeface="ISOCPEUR"/>
                <a:cs typeface="ISOCPEUR"/>
              </a:rPr>
              <a:t>1200</a:t>
            </a:r>
            <a:r>
              <a:rPr sz="250" i="1" spc="245" dirty="0">
                <a:latin typeface="ISOCPEUR"/>
                <a:cs typeface="ISOCPEUR"/>
              </a:rPr>
              <a:t>  </a:t>
            </a: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664" name="object 3664"/>
          <p:cNvGrpSpPr/>
          <p:nvPr/>
        </p:nvGrpSpPr>
        <p:grpSpPr>
          <a:xfrm>
            <a:off x="6167247" y="4050920"/>
            <a:ext cx="723265" cy="341630"/>
            <a:chOff x="6167247" y="4050920"/>
            <a:chExt cx="723265" cy="341630"/>
          </a:xfrm>
        </p:grpSpPr>
        <p:pic>
          <p:nvPicPr>
            <p:cNvPr id="3665" name="object 3665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168517" y="4052190"/>
              <a:ext cx="47561" cy="46549"/>
            </a:xfrm>
            <a:prstGeom prst="rect">
              <a:avLst/>
            </a:prstGeom>
          </p:spPr>
        </p:pic>
        <p:sp>
          <p:nvSpPr>
            <p:cNvPr id="3666" name="object 3666"/>
            <p:cNvSpPr/>
            <p:nvPr/>
          </p:nvSpPr>
          <p:spPr>
            <a:xfrm>
              <a:off x="6173577" y="4056238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37442" y="0"/>
                  </a:move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744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6205960" y="4075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6201912" y="4075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6185721" y="4075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6181673" y="40754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6168517" y="407546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6192804" y="40521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6192804" y="40643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6192804" y="406838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6192804" y="40845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6192804" y="40886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77" name="object 367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842477" y="4203983"/>
              <a:ext cx="46549" cy="46549"/>
            </a:xfrm>
            <a:prstGeom prst="rect">
              <a:avLst/>
            </a:prstGeom>
          </p:spPr>
        </p:pic>
        <p:sp>
          <p:nvSpPr>
            <p:cNvPr id="3678" name="object 3678"/>
            <p:cNvSpPr/>
            <p:nvPr/>
          </p:nvSpPr>
          <p:spPr>
            <a:xfrm>
              <a:off x="6846525" y="420803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6878907" y="4227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6874860" y="4227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6858668" y="4227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6854620" y="4227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6842477" y="4227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6865752" y="42039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6865752" y="42161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6865752" y="422118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6865752" y="423636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6865752" y="4240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6823250" y="422725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6823250" y="437905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6834381" y="4216126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6823250" y="421612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6823250" y="421612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22262"/>
                  </a:moveTo>
                  <a:lnTo>
                    <a:pt x="21250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1590" h="22860">
                  <a:moveTo>
                    <a:pt x="21250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94" name="object 3694"/>
          <p:cNvSpPr txBox="1"/>
          <p:nvPr/>
        </p:nvSpPr>
        <p:spPr>
          <a:xfrm>
            <a:off x="6789397" y="4257785"/>
            <a:ext cx="59690" cy="920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695" name="object 3695"/>
          <p:cNvGrpSpPr/>
          <p:nvPr/>
        </p:nvGrpSpPr>
        <p:grpSpPr>
          <a:xfrm>
            <a:off x="6821027" y="3899127"/>
            <a:ext cx="69850" cy="504825"/>
            <a:chOff x="6821027" y="3899127"/>
            <a:chExt cx="69850" cy="504825"/>
          </a:xfrm>
        </p:grpSpPr>
        <p:pic>
          <p:nvPicPr>
            <p:cNvPr id="3696" name="object 3696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6823250" y="4355776"/>
              <a:ext cx="65776" cy="46549"/>
            </a:xfrm>
            <a:prstGeom prst="rect">
              <a:avLst/>
            </a:prstGeom>
          </p:spPr>
        </p:pic>
        <p:sp>
          <p:nvSpPr>
            <p:cNvPr id="3697" name="object 3697"/>
            <p:cNvSpPr/>
            <p:nvPr/>
          </p:nvSpPr>
          <p:spPr>
            <a:xfrm>
              <a:off x="6846525" y="43598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6878907" y="437905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6874859" y="43790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6858668" y="43790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6854620" y="43790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6842477" y="437905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6865752" y="435577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6865752" y="43689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6865752" y="437297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6865752" y="43881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6865752" y="43922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08" name="object 370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842477" y="4052190"/>
              <a:ext cx="46549" cy="46549"/>
            </a:xfrm>
            <a:prstGeom prst="rect">
              <a:avLst/>
            </a:prstGeom>
          </p:spPr>
        </p:pic>
        <p:sp>
          <p:nvSpPr>
            <p:cNvPr id="3709" name="object 3709"/>
            <p:cNvSpPr/>
            <p:nvPr/>
          </p:nvSpPr>
          <p:spPr>
            <a:xfrm>
              <a:off x="6846525" y="40562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6878907" y="4075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6874859" y="4075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6858668" y="4075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6854620" y="40754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6842477" y="4075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6865752" y="40521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6865752" y="4064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6865752" y="406838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6865752" y="40845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6865752" y="40886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6823250" y="407546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6823250" y="42272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6834381" y="4064334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6823250" y="4064334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20239"/>
                  </a:lnTo>
                  <a:lnTo>
                    <a:pt x="0" y="2023"/>
                  </a:lnTo>
                  <a:close/>
                </a:path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6823250" y="4064334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22262"/>
                  </a:moveTo>
                  <a:lnTo>
                    <a:pt x="21250" y="20239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1590" h="22860">
                  <a:moveTo>
                    <a:pt x="21250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25" name="object 3725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6823250" y="4203983"/>
              <a:ext cx="65776" cy="46549"/>
            </a:xfrm>
            <a:prstGeom prst="rect">
              <a:avLst/>
            </a:prstGeom>
          </p:spPr>
        </p:pic>
        <p:sp>
          <p:nvSpPr>
            <p:cNvPr id="3726" name="object 3726"/>
            <p:cNvSpPr/>
            <p:nvPr/>
          </p:nvSpPr>
          <p:spPr>
            <a:xfrm>
              <a:off x="6846525" y="420803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6878907" y="4227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6874859" y="4227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6858668" y="42272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6854620" y="4227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6842477" y="42272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6865752" y="42039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6865752" y="42161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6865752" y="422118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6865752" y="423636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6865752" y="4240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6846525" y="390444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6878907" y="39236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6874859" y="39236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6858668" y="392367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6854620" y="3923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6842477" y="39236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6865752" y="39003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6865752" y="3912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6865752" y="391658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6865752" y="39327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6865752" y="39368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48" name="object 3748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846525" y="3903433"/>
              <a:ext cx="39466" cy="39466"/>
            </a:xfrm>
            <a:prstGeom prst="rect">
              <a:avLst/>
            </a:prstGeom>
          </p:spPr>
        </p:pic>
        <p:sp>
          <p:nvSpPr>
            <p:cNvPr id="3749" name="object 3749"/>
            <p:cNvSpPr/>
            <p:nvPr/>
          </p:nvSpPr>
          <p:spPr>
            <a:xfrm>
              <a:off x="6846525" y="390444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6878907" y="39236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6874859" y="39236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6858668" y="392367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6854620" y="3923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6842477" y="39236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6865752" y="39003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6865752" y="3912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6865752" y="391658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6865752" y="39327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6865752" y="39368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6823250" y="3923672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6823250" y="407546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6834381" y="391254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6823250" y="3912541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0" y="2023"/>
                  </a:moveTo>
                  <a:lnTo>
                    <a:pt x="19227" y="22262"/>
                  </a:lnTo>
                  <a:lnTo>
                    <a:pt x="21250" y="19227"/>
                  </a:lnTo>
                  <a:lnTo>
                    <a:pt x="0" y="2023"/>
                  </a:lnTo>
                  <a:close/>
                </a:path>
                <a:path w="21590" h="22860">
                  <a:moveTo>
                    <a:pt x="2023" y="0"/>
                  </a:moveTo>
                  <a:lnTo>
                    <a:pt x="0" y="2023"/>
                  </a:lnTo>
                  <a:lnTo>
                    <a:pt x="21250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6823250" y="3912541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60">
                  <a:moveTo>
                    <a:pt x="19227" y="22262"/>
                  </a:moveTo>
                  <a:lnTo>
                    <a:pt x="21250" y="19227"/>
                  </a:lnTo>
                  <a:lnTo>
                    <a:pt x="0" y="2023"/>
                  </a:lnTo>
                  <a:lnTo>
                    <a:pt x="19227" y="22262"/>
                  </a:lnTo>
                  <a:close/>
                </a:path>
                <a:path w="21590" h="22860">
                  <a:moveTo>
                    <a:pt x="21250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125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65" name="object 3765"/>
          <p:cNvSpPr txBox="1"/>
          <p:nvPr/>
        </p:nvSpPr>
        <p:spPr>
          <a:xfrm>
            <a:off x="6789397" y="3954200"/>
            <a:ext cx="59690" cy="243840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dirty="0">
                <a:latin typeface="ISOCPEUR"/>
                <a:cs typeface="ISOCPEUR"/>
              </a:rPr>
              <a:t>1200</a:t>
            </a:r>
            <a:r>
              <a:rPr sz="250" i="1" spc="245" dirty="0">
                <a:latin typeface="ISOCPEUR"/>
                <a:cs typeface="ISOCPEUR"/>
              </a:rPr>
              <a:t>  </a:t>
            </a: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766" name="object 3766"/>
          <p:cNvGrpSpPr/>
          <p:nvPr/>
        </p:nvGrpSpPr>
        <p:grpSpPr>
          <a:xfrm>
            <a:off x="6823250" y="3843529"/>
            <a:ext cx="1610360" cy="256540"/>
            <a:chOff x="6823250" y="3843529"/>
            <a:chExt cx="1610360" cy="256540"/>
          </a:xfrm>
        </p:grpSpPr>
        <p:pic>
          <p:nvPicPr>
            <p:cNvPr id="3767" name="object 3767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6823250" y="4052190"/>
              <a:ext cx="65776" cy="46549"/>
            </a:xfrm>
            <a:prstGeom prst="rect">
              <a:avLst/>
            </a:prstGeom>
          </p:spPr>
        </p:pic>
        <p:sp>
          <p:nvSpPr>
            <p:cNvPr id="3768" name="object 3768"/>
            <p:cNvSpPr/>
            <p:nvPr/>
          </p:nvSpPr>
          <p:spPr>
            <a:xfrm>
              <a:off x="6846525" y="40562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6878908" y="4075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6874860" y="4075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6858669" y="4075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6854621" y="40754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6842478" y="40754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6865752" y="40521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6865752" y="40643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6865752" y="406838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6865752" y="4084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6865752" y="40886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79" name="object 3779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245042" y="3909505"/>
              <a:ext cx="46549" cy="46549"/>
            </a:xfrm>
            <a:prstGeom prst="rect">
              <a:avLst/>
            </a:prstGeom>
          </p:spPr>
        </p:pic>
        <p:sp>
          <p:nvSpPr>
            <p:cNvPr id="3780" name="object 3780"/>
            <p:cNvSpPr/>
            <p:nvPr/>
          </p:nvSpPr>
          <p:spPr>
            <a:xfrm>
              <a:off x="8250102" y="3913552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0"/>
                  </a:move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8268317" y="390950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8268317" y="3922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8268317" y="392670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8268317" y="39418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8268317" y="39459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8245042" y="393278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8258197" y="39327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8262245" y="39327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8277425" y="3932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8281472" y="393278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8268317" y="384575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8420110" y="38457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8257186" y="3856883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8257186" y="384575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0"/>
                  </a:moveTo>
                  <a:lnTo>
                    <a:pt x="0" y="19227"/>
                  </a:lnTo>
                  <a:lnTo>
                    <a:pt x="3035" y="21250"/>
                  </a:lnTo>
                  <a:lnTo>
                    <a:pt x="20239" y="0"/>
                  </a:lnTo>
                  <a:close/>
                </a:path>
                <a:path w="22859" h="21589">
                  <a:moveTo>
                    <a:pt x="20239" y="0"/>
                  </a:moveTo>
                  <a:lnTo>
                    <a:pt x="3035" y="21250"/>
                  </a:lnTo>
                  <a:lnTo>
                    <a:pt x="22262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8257186" y="384575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2262" y="2023"/>
                  </a:moveTo>
                  <a:lnTo>
                    <a:pt x="20239" y="0"/>
                  </a:lnTo>
                  <a:lnTo>
                    <a:pt x="3035" y="21250"/>
                  </a:lnTo>
                  <a:lnTo>
                    <a:pt x="22262" y="2023"/>
                  </a:lnTo>
                  <a:close/>
                </a:path>
                <a:path w="22859" h="21589">
                  <a:moveTo>
                    <a:pt x="20239" y="0"/>
                  </a:moveTo>
                  <a:lnTo>
                    <a:pt x="3035" y="21250"/>
                  </a:lnTo>
                  <a:lnTo>
                    <a:pt x="0" y="19227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8409990" y="384575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19227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19227" y="0"/>
                  </a:lnTo>
                  <a:close/>
                </a:path>
                <a:path w="21590" h="21589">
                  <a:moveTo>
                    <a:pt x="19227" y="0"/>
                  </a:moveTo>
                  <a:lnTo>
                    <a:pt x="2023" y="21250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8409990" y="384575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19227"/>
                  </a:moveTo>
                  <a:lnTo>
                    <a:pt x="2023" y="21250"/>
                  </a:lnTo>
                  <a:lnTo>
                    <a:pt x="19227" y="0"/>
                  </a:lnTo>
                  <a:lnTo>
                    <a:pt x="0" y="19227"/>
                  </a:lnTo>
                  <a:close/>
                </a:path>
                <a:path w="21590" h="21589">
                  <a:moveTo>
                    <a:pt x="2023" y="21250"/>
                  </a:moveTo>
                  <a:lnTo>
                    <a:pt x="19227" y="0"/>
                  </a:lnTo>
                  <a:lnTo>
                    <a:pt x="21250" y="2023"/>
                  </a:lnTo>
                  <a:lnTo>
                    <a:pt x="2023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98" name="object 3798"/>
          <p:cNvSpPr txBox="1"/>
          <p:nvPr/>
        </p:nvSpPr>
        <p:spPr>
          <a:xfrm>
            <a:off x="8298039" y="3802836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799" name="object 3799"/>
          <p:cNvGrpSpPr/>
          <p:nvPr/>
        </p:nvGrpSpPr>
        <p:grpSpPr>
          <a:xfrm>
            <a:off x="6426307" y="3908235"/>
            <a:ext cx="2019935" cy="382270"/>
            <a:chOff x="6426307" y="3908235"/>
            <a:chExt cx="2019935" cy="382270"/>
          </a:xfrm>
        </p:grpSpPr>
        <p:pic>
          <p:nvPicPr>
            <p:cNvPr id="3800" name="object 380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8396834" y="3909505"/>
              <a:ext cx="47561" cy="46549"/>
            </a:xfrm>
            <a:prstGeom prst="rect">
              <a:avLst/>
            </a:prstGeom>
          </p:spPr>
        </p:pic>
        <p:sp>
          <p:nvSpPr>
            <p:cNvPr id="3801" name="object 3801"/>
            <p:cNvSpPr/>
            <p:nvPr/>
          </p:nvSpPr>
          <p:spPr>
            <a:xfrm>
              <a:off x="8401894" y="3913553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0"/>
                  </a:moveTo>
                  <a:lnTo>
                    <a:pt x="37442" y="0"/>
                  </a:lnTo>
                  <a:lnTo>
                    <a:pt x="37442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8420109" y="390950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8420109" y="3922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8420109" y="392670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8420109" y="39418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8420109" y="394593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8396835" y="393278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8409990" y="3932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8414038" y="39327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8429217" y="3932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8433265" y="393278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12" name="object 381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6427577" y="4179696"/>
              <a:ext cx="47561" cy="46549"/>
            </a:xfrm>
            <a:prstGeom prst="rect">
              <a:avLst/>
            </a:prstGeom>
          </p:spPr>
        </p:pic>
        <p:sp>
          <p:nvSpPr>
            <p:cNvPr id="3813" name="object 3813"/>
            <p:cNvSpPr/>
            <p:nvPr/>
          </p:nvSpPr>
          <p:spPr>
            <a:xfrm>
              <a:off x="6432637" y="418475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6451864" y="41796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6451864" y="41928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6451864" y="419689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6451864" y="42120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6451864" y="421612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6427577" y="420297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6440733" y="42029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6444780" y="420297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6459960" y="42029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6465019" y="420297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24" name="object 3824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6580382" y="4179696"/>
              <a:ext cx="46549" cy="46549"/>
            </a:xfrm>
            <a:prstGeom prst="rect">
              <a:avLst/>
            </a:prstGeom>
          </p:spPr>
        </p:pic>
        <p:sp>
          <p:nvSpPr>
            <p:cNvPr id="3825" name="object 3825"/>
            <p:cNvSpPr/>
            <p:nvPr/>
          </p:nvSpPr>
          <p:spPr>
            <a:xfrm>
              <a:off x="6584430" y="418475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442" y="0"/>
                  </a:lnTo>
                  <a:lnTo>
                    <a:pt x="37442" y="37442"/>
                  </a:lnTo>
                  <a:lnTo>
                    <a:pt x="0" y="3744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6603657" y="41796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6603657" y="41928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6603657" y="419689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6603657" y="42120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6603657" y="421612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6580382" y="420297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6592525" y="42029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6596573" y="420297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6612764" y="42029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6616812" y="420297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6451864" y="422928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6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6603657" y="422928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6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6440733" y="4276843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6440733" y="426672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19227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19227" y="0"/>
                  </a:lnTo>
                  <a:close/>
                </a:path>
                <a:path w="21589" h="21589">
                  <a:moveTo>
                    <a:pt x="19227" y="0"/>
                  </a:moveTo>
                  <a:lnTo>
                    <a:pt x="2023" y="21250"/>
                  </a:lnTo>
                  <a:lnTo>
                    <a:pt x="21250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6440733" y="426672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2023"/>
                  </a:moveTo>
                  <a:lnTo>
                    <a:pt x="19227" y="0"/>
                  </a:lnTo>
                  <a:lnTo>
                    <a:pt x="2023" y="21250"/>
                  </a:lnTo>
                  <a:lnTo>
                    <a:pt x="21250" y="2023"/>
                  </a:lnTo>
                  <a:close/>
                </a:path>
                <a:path w="21589" h="21589">
                  <a:moveTo>
                    <a:pt x="19227" y="0"/>
                  </a:moveTo>
                  <a:lnTo>
                    <a:pt x="2023" y="21250"/>
                  </a:lnTo>
                  <a:lnTo>
                    <a:pt x="0" y="19227"/>
                  </a:lnTo>
                  <a:lnTo>
                    <a:pt x="192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6592525" y="4266724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19227" y="0"/>
                  </a:moveTo>
                  <a:lnTo>
                    <a:pt x="0" y="19227"/>
                  </a:lnTo>
                  <a:lnTo>
                    <a:pt x="2023" y="21250"/>
                  </a:lnTo>
                  <a:lnTo>
                    <a:pt x="19227" y="0"/>
                  </a:lnTo>
                  <a:close/>
                </a:path>
                <a:path w="22859" h="21589">
                  <a:moveTo>
                    <a:pt x="19227" y="0"/>
                  </a:moveTo>
                  <a:lnTo>
                    <a:pt x="2023" y="21250"/>
                  </a:lnTo>
                  <a:lnTo>
                    <a:pt x="22262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6592525" y="4266724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19227"/>
                  </a:moveTo>
                  <a:lnTo>
                    <a:pt x="2023" y="21250"/>
                  </a:lnTo>
                  <a:lnTo>
                    <a:pt x="19227" y="0"/>
                  </a:lnTo>
                  <a:lnTo>
                    <a:pt x="0" y="19227"/>
                  </a:lnTo>
                  <a:close/>
                </a:path>
                <a:path w="22859" h="21589">
                  <a:moveTo>
                    <a:pt x="2023" y="21250"/>
                  </a:moveTo>
                  <a:lnTo>
                    <a:pt x="19227" y="0"/>
                  </a:lnTo>
                  <a:lnTo>
                    <a:pt x="22262" y="2023"/>
                  </a:lnTo>
                  <a:lnTo>
                    <a:pt x="2023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43" name="object 3843"/>
          <p:cNvSpPr txBox="1"/>
          <p:nvPr/>
        </p:nvSpPr>
        <p:spPr>
          <a:xfrm>
            <a:off x="6480574" y="4223808"/>
            <a:ext cx="92075" cy="67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844" name="object 3844"/>
          <p:cNvGrpSpPr/>
          <p:nvPr/>
        </p:nvGrpSpPr>
        <p:grpSpPr>
          <a:xfrm>
            <a:off x="6320112" y="3871805"/>
            <a:ext cx="210820" cy="347980"/>
            <a:chOff x="6320112" y="3871805"/>
            <a:chExt cx="210820" cy="347980"/>
          </a:xfrm>
        </p:grpSpPr>
        <p:sp>
          <p:nvSpPr>
            <p:cNvPr id="3845" name="object 3845"/>
            <p:cNvSpPr/>
            <p:nvPr/>
          </p:nvSpPr>
          <p:spPr>
            <a:xfrm>
              <a:off x="6527760" y="419082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6" name="object 3846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6384063" y="4024867"/>
              <a:ext cx="47561" cy="46549"/>
            </a:xfrm>
            <a:prstGeom prst="rect">
              <a:avLst/>
            </a:prstGeom>
          </p:spPr>
        </p:pic>
        <p:sp>
          <p:nvSpPr>
            <p:cNvPr id="3847" name="object 3847"/>
            <p:cNvSpPr/>
            <p:nvPr/>
          </p:nvSpPr>
          <p:spPr>
            <a:xfrm>
              <a:off x="6389123" y="4028915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37442" y="38454"/>
                  </a:moveTo>
                  <a:lnTo>
                    <a:pt x="37442" y="0"/>
                  </a:lnTo>
                  <a:lnTo>
                    <a:pt x="0" y="0"/>
                  </a:lnTo>
                  <a:lnTo>
                    <a:pt x="0" y="38454"/>
                  </a:lnTo>
                  <a:lnTo>
                    <a:pt x="37442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6420494" y="404814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6416446" y="40481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6401266" y="404814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6397219" y="40481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6384063" y="40481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6407338" y="40612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6407338" y="40572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6407338" y="404207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6407338" y="40380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6407338" y="402486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58" name="object 3858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6384063" y="3873075"/>
              <a:ext cx="47561" cy="46549"/>
            </a:xfrm>
            <a:prstGeom prst="rect">
              <a:avLst/>
            </a:prstGeom>
          </p:spPr>
        </p:pic>
        <p:sp>
          <p:nvSpPr>
            <p:cNvPr id="3859" name="object 3859"/>
            <p:cNvSpPr/>
            <p:nvPr/>
          </p:nvSpPr>
          <p:spPr>
            <a:xfrm>
              <a:off x="6389123" y="3877122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37442" y="38454"/>
                  </a:moveTo>
                  <a:lnTo>
                    <a:pt x="37442" y="0"/>
                  </a:lnTo>
                  <a:lnTo>
                    <a:pt x="0" y="0"/>
                  </a:lnTo>
                  <a:lnTo>
                    <a:pt x="0" y="38454"/>
                  </a:lnTo>
                  <a:lnTo>
                    <a:pt x="37442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6420494" y="389635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6416446" y="38963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6401266" y="38963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6397219" y="38963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6384063" y="389635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6407338" y="390950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6407338" y="39054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6407338" y="389027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6407338" y="38852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6407338" y="387307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6322334" y="4048142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6322334" y="389635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6333466" y="3885218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6322334" y="403701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6322334" y="403701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  <a:path w="22860" h="22860">
                  <a:moveTo>
                    <a:pt x="0" y="2023"/>
                  </a:moveTo>
                  <a:lnTo>
                    <a:pt x="22262" y="20239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6322334" y="388521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60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6322334" y="388521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0239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60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6322334" y="4200947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6322334" y="4048142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6333466" y="403701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6322334" y="418981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6322334" y="418981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  <a:path w="22860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6322334" y="403802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60" h="21589">
                  <a:moveTo>
                    <a:pt x="2023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6322334" y="403802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60" h="21589">
                  <a:moveTo>
                    <a:pt x="22262" y="19227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84" name="object 3884"/>
          <p:cNvSpPr txBox="1"/>
          <p:nvPr/>
        </p:nvSpPr>
        <p:spPr>
          <a:xfrm>
            <a:off x="6289492" y="3926877"/>
            <a:ext cx="59690" cy="2444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dirty="0">
                <a:latin typeface="ISOCPEUR"/>
                <a:cs typeface="ISOCPEUR"/>
              </a:rPr>
              <a:t>1200</a:t>
            </a:r>
            <a:r>
              <a:rPr sz="250" i="1" spc="250" dirty="0">
                <a:latin typeface="ISOCPEUR"/>
                <a:cs typeface="ISOCPEUR"/>
              </a:rPr>
              <a:t>  </a:t>
            </a: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885" name="object 3885"/>
          <p:cNvGrpSpPr/>
          <p:nvPr/>
        </p:nvGrpSpPr>
        <p:grpSpPr>
          <a:xfrm>
            <a:off x="6622625" y="3871805"/>
            <a:ext cx="112395" cy="341630"/>
            <a:chOff x="6622625" y="3871805"/>
            <a:chExt cx="112395" cy="341630"/>
          </a:xfrm>
        </p:grpSpPr>
        <p:pic>
          <p:nvPicPr>
            <p:cNvPr id="3886" name="object 388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623895" y="4024867"/>
              <a:ext cx="46549" cy="46549"/>
            </a:xfrm>
            <a:prstGeom prst="rect">
              <a:avLst/>
            </a:prstGeom>
          </p:spPr>
        </p:pic>
        <p:sp>
          <p:nvSpPr>
            <p:cNvPr id="3887" name="object 3887"/>
            <p:cNvSpPr/>
            <p:nvPr/>
          </p:nvSpPr>
          <p:spPr>
            <a:xfrm>
              <a:off x="6627943" y="40289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6623895" y="40481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6636039" y="40481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6640087" y="404814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6656278" y="40481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6660326" y="40481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6647170" y="40612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6647170" y="40572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6647170" y="404207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6647170" y="40380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6647170" y="402486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98" name="object 389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623895" y="3873075"/>
              <a:ext cx="46549" cy="46549"/>
            </a:xfrm>
            <a:prstGeom prst="rect">
              <a:avLst/>
            </a:prstGeom>
          </p:spPr>
        </p:pic>
        <p:sp>
          <p:nvSpPr>
            <p:cNvPr id="3899" name="object 3899"/>
            <p:cNvSpPr/>
            <p:nvPr/>
          </p:nvSpPr>
          <p:spPr>
            <a:xfrm>
              <a:off x="6627943" y="387712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6623895" y="389635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6636039" y="38963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6640087" y="38963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6656278" y="38963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6660326" y="389635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6647170" y="390950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6647170" y="39054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6647170" y="389027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6647170" y="38852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6647170" y="387307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6672469" y="4048142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5970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6672469" y="389635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5970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6721043" y="3885218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6709911" y="403701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6709911" y="403701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  <a:path w="22859" h="22860">
                  <a:moveTo>
                    <a:pt x="0" y="2023"/>
                  </a:moveTo>
                  <a:lnTo>
                    <a:pt x="22262" y="20239"/>
                  </a:lnTo>
                  <a:lnTo>
                    <a:pt x="20239" y="2226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6709911" y="388521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023"/>
                  </a:moveTo>
                  <a:lnTo>
                    <a:pt x="20239" y="22262"/>
                  </a:lnTo>
                  <a:lnTo>
                    <a:pt x="22262" y="20239"/>
                  </a:lnTo>
                  <a:lnTo>
                    <a:pt x="0" y="2023"/>
                  </a:lnTo>
                  <a:close/>
                </a:path>
                <a:path w="22859" h="22860">
                  <a:moveTo>
                    <a:pt x="2023" y="0"/>
                  </a:moveTo>
                  <a:lnTo>
                    <a:pt x="0" y="2023"/>
                  </a:lnTo>
                  <a:lnTo>
                    <a:pt x="22262" y="20239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6709911" y="388521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0239" y="22262"/>
                  </a:moveTo>
                  <a:lnTo>
                    <a:pt x="22262" y="20239"/>
                  </a:lnTo>
                  <a:lnTo>
                    <a:pt x="0" y="2023"/>
                  </a:lnTo>
                  <a:lnTo>
                    <a:pt x="20239" y="22262"/>
                  </a:lnTo>
                  <a:close/>
                </a:path>
                <a:path w="22859" h="22860">
                  <a:moveTo>
                    <a:pt x="22262" y="20239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22262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6673481" y="420094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6673481" y="4048142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6721043" y="403701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0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6709911" y="418981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6709911" y="418981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  <a:path w="22859" h="21589">
                  <a:moveTo>
                    <a:pt x="0" y="2023"/>
                  </a:moveTo>
                  <a:lnTo>
                    <a:pt x="22262" y="19227"/>
                  </a:lnTo>
                  <a:lnTo>
                    <a:pt x="20239" y="2125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6709911" y="403802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23"/>
                  </a:moveTo>
                  <a:lnTo>
                    <a:pt x="20239" y="21250"/>
                  </a:lnTo>
                  <a:lnTo>
                    <a:pt x="22262" y="19227"/>
                  </a:lnTo>
                  <a:lnTo>
                    <a:pt x="0" y="2023"/>
                  </a:lnTo>
                  <a:close/>
                </a:path>
                <a:path w="22859" h="21589">
                  <a:moveTo>
                    <a:pt x="3035" y="0"/>
                  </a:moveTo>
                  <a:lnTo>
                    <a:pt x="0" y="2023"/>
                  </a:lnTo>
                  <a:lnTo>
                    <a:pt x="22262" y="192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6709911" y="403802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20239" y="21250"/>
                  </a:moveTo>
                  <a:lnTo>
                    <a:pt x="22262" y="19227"/>
                  </a:lnTo>
                  <a:lnTo>
                    <a:pt x="0" y="2023"/>
                  </a:lnTo>
                  <a:lnTo>
                    <a:pt x="20239" y="21250"/>
                  </a:lnTo>
                  <a:close/>
                </a:path>
                <a:path w="22859" h="21589">
                  <a:moveTo>
                    <a:pt x="22262" y="19227"/>
                  </a:moveTo>
                  <a:lnTo>
                    <a:pt x="0" y="2023"/>
                  </a:lnTo>
                  <a:lnTo>
                    <a:pt x="3035" y="0"/>
                  </a:lnTo>
                  <a:lnTo>
                    <a:pt x="22262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24" name="object 3924"/>
          <p:cNvSpPr txBox="1"/>
          <p:nvPr/>
        </p:nvSpPr>
        <p:spPr>
          <a:xfrm>
            <a:off x="6677069" y="3926877"/>
            <a:ext cx="59690" cy="24447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250" i="1" dirty="0">
                <a:latin typeface="ISOCPEUR"/>
                <a:cs typeface="ISOCPEUR"/>
              </a:rPr>
              <a:t>1200</a:t>
            </a:r>
            <a:r>
              <a:rPr sz="250" i="1" spc="250" dirty="0">
                <a:latin typeface="ISOCPEUR"/>
                <a:cs typeface="ISOCPEUR"/>
              </a:rPr>
              <a:t>  </a:t>
            </a: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grpSp>
        <p:nvGrpSpPr>
          <p:cNvPr id="3925" name="object 3925"/>
          <p:cNvGrpSpPr/>
          <p:nvPr/>
        </p:nvGrpSpPr>
        <p:grpSpPr>
          <a:xfrm>
            <a:off x="3123278" y="2118073"/>
            <a:ext cx="6809105" cy="3272790"/>
            <a:chOff x="3123278" y="2118073"/>
            <a:chExt cx="6809105" cy="3272790"/>
          </a:xfrm>
        </p:grpSpPr>
        <p:sp>
          <p:nvSpPr>
            <p:cNvPr id="3926" name="object 3926"/>
            <p:cNvSpPr/>
            <p:nvPr/>
          </p:nvSpPr>
          <p:spPr>
            <a:xfrm>
              <a:off x="3369460" y="2365267"/>
              <a:ext cx="0" cy="1031240"/>
            </a:xfrm>
            <a:custGeom>
              <a:avLst/>
              <a:gdLst/>
              <a:ahLst/>
              <a:cxnLst/>
              <a:rect l="l" t="t" r="r" b="b"/>
              <a:pathLst>
                <a:path h="1031239">
                  <a:moveTo>
                    <a:pt x="0" y="0"/>
                  </a:moveTo>
                  <a:lnTo>
                    <a:pt x="0" y="103117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9685048" y="2365267"/>
              <a:ext cx="0" cy="2778125"/>
            </a:xfrm>
            <a:custGeom>
              <a:avLst/>
              <a:gdLst/>
              <a:ahLst/>
              <a:cxnLst/>
              <a:rect l="l" t="t" r="r" b="b"/>
              <a:pathLst>
                <a:path h="2778125">
                  <a:moveTo>
                    <a:pt x="0" y="0"/>
                  </a:moveTo>
                  <a:lnTo>
                    <a:pt x="0" y="2777806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3129628" y="2124423"/>
              <a:ext cx="6796405" cy="3260090"/>
            </a:xfrm>
            <a:custGeom>
              <a:avLst/>
              <a:gdLst/>
              <a:ahLst/>
              <a:cxnLst/>
              <a:rect l="l" t="t" r="r" b="b"/>
              <a:pathLst>
                <a:path w="6796405" h="3260090">
                  <a:moveTo>
                    <a:pt x="239832" y="240844"/>
                  </a:moveTo>
                  <a:lnTo>
                    <a:pt x="0" y="0"/>
                  </a:lnTo>
                  <a:lnTo>
                    <a:pt x="6796265" y="0"/>
                  </a:lnTo>
                  <a:lnTo>
                    <a:pt x="6796265" y="325949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9685048" y="2124423"/>
              <a:ext cx="241300" cy="241300"/>
            </a:xfrm>
            <a:custGeom>
              <a:avLst/>
              <a:gdLst/>
              <a:ahLst/>
              <a:cxnLst/>
              <a:rect l="l" t="t" r="r" b="b"/>
              <a:pathLst>
                <a:path w="241300" h="241300">
                  <a:moveTo>
                    <a:pt x="0" y="240844"/>
                  </a:moveTo>
                  <a:lnTo>
                    <a:pt x="240844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4768989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4874232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4979475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5084718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5190973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5296216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5401458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5506701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5611944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5717187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5822430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5927673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6032916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6139171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6244414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6349657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6454900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6560143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6665385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6770629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6875871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6982126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7087369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7192612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7297855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7403098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7508341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7613584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7718827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7824070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7930325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8035568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8140811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8246054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8351297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8456539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8561783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8667025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8772269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8878523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8983766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9089009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9194252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9299495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9404738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9509981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9724514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3129628" y="2124423"/>
              <a:ext cx="0" cy="1032510"/>
            </a:xfrm>
            <a:custGeom>
              <a:avLst/>
              <a:gdLst/>
              <a:ahLst/>
              <a:cxnLst/>
              <a:rect l="l" t="t" r="r" b="b"/>
              <a:pathLst>
                <a:path h="1032510">
                  <a:moveTo>
                    <a:pt x="0" y="0"/>
                  </a:moveTo>
                  <a:lnTo>
                    <a:pt x="0" y="103219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9646594" y="2403721"/>
              <a:ext cx="0" cy="2640330"/>
            </a:xfrm>
            <a:custGeom>
              <a:avLst/>
              <a:gdLst/>
              <a:ahLst/>
              <a:cxnLst/>
              <a:rect l="l" t="t" r="r" b="b"/>
              <a:pathLst>
                <a:path h="2640329">
                  <a:moveTo>
                    <a:pt x="0" y="0"/>
                  </a:moveTo>
                  <a:lnTo>
                    <a:pt x="0" y="264018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3401843" y="2403721"/>
              <a:ext cx="12700" cy="993140"/>
            </a:xfrm>
            <a:custGeom>
              <a:avLst/>
              <a:gdLst/>
              <a:ahLst/>
              <a:cxnLst/>
              <a:rect l="l" t="t" r="r" b="b"/>
              <a:pathLst>
                <a:path w="12700" h="993139">
                  <a:moveTo>
                    <a:pt x="0" y="992724"/>
                  </a:moveTo>
                  <a:lnTo>
                    <a:pt x="12143" y="992724"/>
                  </a:lnTo>
                  <a:lnTo>
                    <a:pt x="12143" y="0"/>
                  </a:lnTo>
                  <a:lnTo>
                    <a:pt x="0" y="0"/>
                  </a:lnTo>
                  <a:lnTo>
                    <a:pt x="0" y="992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3408926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81" name="object 3981"/>
          <p:cNvSpPr txBox="1"/>
          <p:nvPr/>
        </p:nvSpPr>
        <p:spPr>
          <a:xfrm>
            <a:off x="2460705" y="1043954"/>
            <a:ext cx="7591425" cy="2794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50" i="1" spc="-60" dirty="0">
                <a:latin typeface="ISOCPEUR"/>
                <a:cs typeface="ISOCPEUR"/>
              </a:rPr>
              <a:t>Технологічна</a:t>
            </a:r>
            <a:r>
              <a:rPr sz="1650" i="1" spc="-420" dirty="0">
                <a:latin typeface="ISOCPEUR"/>
                <a:cs typeface="ISOCPEUR"/>
              </a:rPr>
              <a:t> </a:t>
            </a:r>
            <a:r>
              <a:rPr sz="1650" i="1" spc="-60" dirty="0">
                <a:latin typeface="ISOCPEUR"/>
                <a:cs typeface="ISOCPEUR"/>
              </a:rPr>
              <a:t>карта</a:t>
            </a:r>
            <a:r>
              <a:rPr sz="1650" i="1" spc="-420" dirty="0">
                <a:latin typeface="ISOCPEUR"/>
                <a:cs typeface="ISOCPEUR"/>
              </a:rPr>
              <a:t> </a:t>
            </a:r>
            <a:r>
              <a:rPr sz="1650" i="1" spc="-60" dirty="0">
                <a:latin typeface="ISOCPEUR"/>
                <a:cs typeface="ISOCPEUR"/>
              </a:rPr>
              <a:t>влаштвання</a:t>
            </a:r>
            <a:r>
              <a:rPr sz="1650" i="1" spc="-420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забивних</a:t>
            </a:r>
            <a:r>
              <a:rPr sz="1650" i="1" spc="-420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паль</a:t>
            </a:r>
            <a:r>
              <a:rPr sz="1650" i="1" spc="-415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та</a:t>
            </a:r>
            <a:r>
              <a:rPr sz="1650" i="1" spc="-420" dirty="0">
                <a:latin typeface="ISOCPEUR"/>
                <a:cs typeface="ISOCPEUR"/>
              </a:rPr>
              <a:t> </a:t>
            </a:r>
            <a:r>
              <a:rPr sz="1650" i="1" spc="-60" dirty="0">
                <a:latin typeface="ISOCPEUR"/>
                <a:cs typeface="ISOCPEUR"/>
              </a:rPr>
              <a:t>влаштування</a:t>
            </a:r>
            <a:r>
              <a:rPr sz="1650" i="1" spc="-420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монолітного</a:t>
            </a:r>
            <a:r>
              <a:rPr sz="1650" i="1" spc="-420" dirty="0">
                <a:latin typeface="ISOCPEUR"/>
                <a:cs typeface="ISOCPEUR"/>
              </a:rPr>
              <a:t> </a:t>
            </a:r>
            <a:r>
              <a:rPr sz="1650" i="1" spc="-10" dirty="0">
                <a:latin typeface="ISOCPEUR"/>
                <a:cs typeface="ISOCPEUR"/>
              </a:rPr>
              <a:t>ростверку</a:t>
            </a:r>
            <a:endParaRPr sz="1650">
              <a:latin typeface="ISOCPEUR"/>
              <a:cs typeface="ISOCPEUR"/>
            </a:endParaRPr>
          </a:p>
        </p:txBody>
      </p:sp>
      <p:sp>
        <p:nvSpPr>
          <p:cNvPr id="3982" name="object 3982"/>
          <p:cNvSpPr/>
          <p:nvPr/>
        </p:nvSpPr>
        <p:spPr>
          <a:xfrm>
            <a:off x="2683357" y="3260844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399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2787588" y="3236557"/>
            <a:ext cx="0" cy="123825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2892831" y="3211259"/>
            <a:ext cx="0" cy="93345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309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2999086" y="3186972"/>
            <a:ext cx="0" cy="147320"/>
          </a:xfrm>
          <a:custGeom>
            <a:avLst/>
            <a:gdLst/>
            <a:ahLst/>
            <a:cxnLst/>
            <a:rect l="l" t="t" r="r" b="b"/>
            <a:pathLst>
              <a:path h="147320">
                <a:moveTo>
                  <a:pt x="0" y="0"/>
                </a:moveTo>
                <a:lnTo>
                  <a:pt x="0" y="1467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3104329" y="3161673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87" name="object 3987"/>
          <p:cNvGrpSpPr/>
          <p:nvPr/>
        </p:nvGrpSpPr>
        <p:grpSpPr>
          <a:xfrm>
            <a:off x="1974852" y="1666882"/>
            <a:ext cx="7936230" cy="2572385"/>
            <a:chOff x="1974852" y="1666882"/>
            <a:chExt cx="7936230" cy="2572385"/>
          </a:xfrm>
        </p:grpSpPr>
        <p:sp>
          <p:nvSpPr>
            <p:cNvPr id="3988" name="object 3988"/>
            <p:cNvSpPr/>
            <p:nvPr/>
          </p:nvSpPr>
          <p:spPr>
            <a:xfrm>
              <a:off x="3129628" y="2369315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0" y="0"/>
                  </a:moveTo>
                  <a:lnTo>
                    <a:pt x="920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5611944" y="1774288"/>
              <a:ext cx="577215" cy="33655"/>
            </a:xfrm>
            <a:custGeom>
              <a:avLst/>
              <a:gdLst/>
              <a:ahLst/>
              <a:cxnLst/>
              <a:rect l="l" t="t" r="r" b="b"/>
              <a:pathLst>
                <a:path w="577214" h="33655">
                  <a:moveTo>
                    <a:pt x="0" y="33394"/>
                  </a:moveTo>
                  <a:lnTo>
                    <a:pt x="576812" y="33394"/>
                  </a:lnTo>
                  <a:lnTo>
                    <a:pt x="4634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6075418" y="1807682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4" h="33655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5611944" y="1774288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4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4317658" y="1774288"/>
              <a:ext cx="577850" cy="33655"/>
            </a:xfrm>
            <a:custGeom>
              <a:avLst/>
              <a:gdLst/>
              <a:ahLst/>
              <a:cxnLst/>
              <a:rect l="l" t="t" r="r" b="b"/>
              <a:pathLst>
                <a:path w="577850" h="33655">
                  <a:moveTo>
                    <a:pt x="0" y="33394"/>
                  </a:moveTo>
                  <a:lnTo>
                    <a:pt x="577824" y="33394"/>
                  </a:lnTo>
                  <a:lnTo>
                    <a:pt x="4644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4782144" y="1807682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4" h="33655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4317658" y="1774288"/>
              <a:ext cx="114935" cy="67310"/>
            </a:xfrm>
            <a:custGeom>
              <a:avLst/>
              <a:gdLst/>
              <a:ahLst/>
              <a:cxnLst/>
              <a:rect l="l" t="t" r="r" b="b"/>
              <a:pathLst>
                <a:path w="114935" h="67310">
                  <a:moveTo>
                    <a:pt x="114350" y="66788"/>
                  </a:moveTo>
                  <a:lnTo>
                    <a:pt x="0" y="33394"/>
                  </a:lnTo>
                  <a:lnTo>
                    <a:pt x="114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3524289" y="1774288"/>
              <a:ext cx="577850" cy="33655"/>
            </a:xfrm>
            <a:custGeom>
              <a:avLst/>
              <a:gdLst/>
              <a:ahLst/>
              <a:cxnLst/>
              <a:rect l="l" t="t" r="r" b="b"/>
              <a:pathLst>
                <a:path w="577850" h="33655">
                  <a:moveTo>
                    <a:pt x="0" y="33394"/>
                  </a:moveTo>
                  <a:lnTo>
                    <a:pt x="577824" y="33394"/>
                  </a:lnTo>
                  <a:lnTo>
                    <a:pt x="4644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3988774" y="1807682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4" h="33655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3524289" y="1774288"/>
              <a:ext cx="114935" cy="67310"/>
            </a:xfrm>
            <a:custGeom>
              <a:avLst/>
              <a:gdLst/>
              <a:ahLst/>
              <a:cxnLst/>
              <a:rect l="l" t="t" r="r" b="b"/>
              <a:pathLst>
                <a:path w="114935" h="67310">
                  <a:moveTo>
                    <a:pt x="114350" y="66788"/>
                  </a:moveTo>
                  <a:lnTo>
                    <a:pt x="0" y="33394"/>
                  </a:lnTo>
                  <a:lnTo>
                    <a:pt x="114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4317658" y="1774288"/>
              <a:ext cx="577850" cy="33655"/>
            </a:xfrm>
            <a:custGeom>
              <a:avLst/>
              <a:gdLst/>
              <a:ahLst/>
              <a:cxnLst/>
              <a:rect l="l" t="t" r="r" b="b"/>
              <a:pathLst>
                <a:path w="577850" h="33655">
                  <a:moveTo>
                    <a:pt x="0" y="33394"/>
                  </a:moveTo>
                  <a:lnTo>
                    <a:pt x="577824" y="33394"/>
                  </a:lnTo>
                  <a:lnTo>
                    <a:pt x="4644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4782144" y="1807682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4" h="33655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4317658" y="1774288"/>
              <a:ext cx="114935" cy="67310"/>
            </a:xfrm>
            <a:custGeom>
              <a:avLst/>
              <a:gdLst/>
              <a:ahLst/>
              <a:cxnLst/>
              <a:rect l="l" t="t" r="r" b="b"/>
              <a:pathLst>
                <a:path w="114935" h="67310">
                  <a:moveTo>
                    <a:pt x="114350" y="66788"/>
                  </a:moveTo>
                  <a:lnTo>
                    <a:pt x="0" y="33394"/>
                  </a:lnTo>
                  <a:lnTo>
                    <a:pt x="114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6354716" y="1774288"/>
              <a:ext cx="577850" cy="33655"/>
            </a:xfrm>
            <a:custGeom>
              <a:avLst/>
              <a:gdLst/>
              <a:ahLst/>
              <a:cxnLst/>
              <a:rect l="l" t="t" r="r" b="b"/>
              <a:pathLst>
                <a:path w="577850" h="33655">
                  <a:moveTo>
                    <a:pt x="0" y="33394"/>
                  </a:moveTo>
                  <a:lnTo>
                    <a:pt x="577824" y="33394"/>
                  </a:lnTo>
                  <a:lnTo>
                    <a:pt x="4644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6819202" y="1807682"/>
              <a:ext cx="113664" cy="34925"/>
            </a:xfrm>
            <a:custGeom>
              <a:avLst/>
              <a:gdLst/>
              <a:ahLst/>
              <a:cxnLst/>
              <a:rect l="l" t="t" r="r" b="b"/>
              <a:pathLst>
                <a:path w="113665" h="34925">
                  <a:moveTo>
                    <a:pt x="113338" y="0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6354716" y="1774288"/>
              <a:ext cx="114935" cy="67310"/>
            </a:xfrm>
            <a:custGeom>
              <a:avLst/>
              <a:gdLst/>
              <a:ahLst/>
              <a:cxnLst/>
              <a:rect l="l" t="t" r="r" b="b"/>
              <a:pathLst>
                <a:path w="114935" h="67310">
                  <a:moveTo>
                    <a:pt x="114350" y="66788"/>
                  </a:moveTo>
                  <a:lnTo>
                    <a:pt x="0" y="33394"/>
                  </a:lnTo>
                  <a:lnTo>
                    <a:pt x="114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3369460" y="2365267"/>
              <a:ext cx="4213860" cy="0"/>
            </a:xfrm>
            <a:custGeom>
              <a:avLst/>
              <a:gdLst/>
              <a:ahLst/>
              <a:cxnLst/>
              <a:rect l="l" t="t" r="r" b="b"/>
              <a:pathLst>
                <a:path w="4213859">
                  <a:moveTo>
                    <a:pt x="0" y="0"/>
                  </a:moveTo>
                  <a:lnTo>
                    <a:pt x="421376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7087369" y="2365267"/>
              <a:ext cx="2597785" cy="0"/>
            </a:xfrm>
            <a:custGeom>
              <a:avLst/>
              <a:gdLst/>
              <a:ahLst/>
              <a:cxnLst/>
              <a:rect l="l" t="t" r="r" b="b"/>
              <a:pathLst>
                <a:path w="2597784">
                  <a:moveTo>
                    <a:pt x="0" y="0"/>
                  </a:moveTo>
                  <a:lnTo>
                    <a:pt x="2597679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3407914" y="2403721"/>
              <a:ext cx="4175760" cy="0"/>
            </a:xfrm>
            <a:custGeom>
              <a:avLst/>
              <a:gdLst/>
              <a:ahLst/>
              <a:cxnLst/>
              <a:rect l="l" t="t" r="r" b="b"/>
              <a:pathLst>
                <a:path w="4175759">
                  <a:moveTo>
                    <a:pt x="0" y="0"/>
                  </a:moveTo>
                  <a:lnTo>
                    <a:pt x="4175311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7087369" y="2403721"/>
              <a:ext cx="2559685" cy="0"/>
            </a:xfrm>
            <a:custGeom>
              <a:avLst/>
              <a:gdLst/>
              <a:ahLst/>
              <a:cxnLst/>
              <a:rect l="l" t="t" r="r" b="b"/>
              <a:pathLst>
                <a:path w="2559684">
                  <a:moveTo>
                    <a:pt x="0" y="0"/>
                  </a:moveTo>
                  <a:lnTo>
                    <a:pt x="255922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4965307" y="1670057"/>
              <a:ext cx="17780" cy="253365"/>
            </a:xfrm>
            <a:custGeom>
              <a:avLst/>
              <a:gdLst/>
              <a:ahLst/>
              <a:cxnLst/>
              <a:rect l="l" t="t" r="r" b="b"/>
              <a:pathLst>
                <a:path w="17779" h="253364">
                  <a:moveTo>
                    <a:pt x="17203" y="252987"/>
                  </a:moveTo>
                  <a:lnTo>
                    <a:pt x="17203" y="0"/>
                  </a:lnTo>
                  <a:lnTo>
                    <a:pt x="0" y="0"/>
                  </a:lnTo>
                  <a:lnTo>
                    <a:pt x="0" y="25298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09" name="object 4009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4965307" y="1670057"/>
              <a:ext cx="218581" cy="293465"/>
            </a:xfrm>
            <a:prstGeom prst="rect">
              <a:avLst/>
            </a:prstGeom>
          </p:spPr>
        </p:pic>
        <p:sp>
          <p:nvSpPr>
            <p:cNvPr id="4010" name="object 4010"/>
            <p:cNvSpPr/>
            <p:nvPr/>
          </p:nvSpPr>
          <p:spPr>
            <a:xfrm>
              <a:off x="7098501" y="1774288"/>
              <a:ext cx="577850" cy="33655"/>
            </a:xfrm>
            <a:custGeom>
              <a:avLst/>
              <a:gdLst/>
              <a:ahLst/>
              <a:cxnLst/>
              <a:rect l="l" t="t" r="r" b="b"/>
              <a:pathLst>
                <a:path w="577850" h="33655">
                  <a:moveTo>
                    <a:pt x="0" y="33394"/>
                  </a:moveTo>
                  <a:lnTo>
                    <a:pt x="577824" y="33394"/>
                  </a:lnTo>
                  <a:lnTo>
                    <a:pt x="4644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7562987" y="1807682"/>
              <a:ext cx="113664" cy="34925"/>
            </a:xfrm>
            <a:custGeom>
              <a:avLst/>
              <a:gdLst/>
              <a:ahLst/>
              <a:cxnLst/>
              <a:rect l="l" t="t" r="r" b="b"/>
              <a:pathLst>
                <a:path w="113665" h="34925">
                  <a:moveTo>
                    <a:pt x="113338" y="0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7098501" y="1774288"/>
              <a:ext cx="114935" cy="67945"/>
            </a:xfrm>
            <a:custGeom>
              <a:avLst/>
              <a:gdLst/>
              <a:ahLst/>
              <a:cxnLst/>
              <a:rect l="l" t="t" r="r" b="b"/>
              <a:pathLst>
                <a:path w="114934" h="67944">
                  <a:moveTo>
                    <a:pt x="114350" y="67800"/>
                  </a:moveTo>
                  <a:lnTo>
                    <a:pt x="0" y="33394"/>
                  </a:lnTo>
                  <a:lnTo>
                    <a:pt x="114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7842285" y="1774288"/>
              <a:ext cx="577850" cy="33655"/>
            </a:xfrm>
            <a:custGeom>
              <a:avLst/>
              <a:gdLst/>
              <a:ahLst/>
              <a:cxnLst/>
              <a:rect l="l" t="t" r="r" b="b"/>
              <a:pathLst>
                <a:path w="577850" h="33655">
                  <a:moveTo>
                    <a:pt x="0" y="33394"/>
                  </a:moveTo>
                  <a:lnTo>
                    <a:pt x="577824" y="33394"/>
                  </a:lnTo>
                  <a:lnTo>
                    <a:pt x="4644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8306771" y="1807682"/>
              <a:ext cx="113664" cy="34925"/>
            </a:xfrm>
            <a:custGeom>
              <a:avLst/>
              <a:gdLst/>
              <a:ahLst/>
              <a:cxnLst/>
              <a:rect l="l" t="t" r="r" b="b"/>
              <a:pathLst>
                <a:path w="113665" h="34925">
                  <a:moveTo>
                    <a:pt x="113338" y="0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7842285" y="1774288"/>
              <a:ext cx="113664" cy="67945"/>
            </a:xfrm>
            <a:custGeom>
              <a:avLst/>
              <a:gdLst/>
              <a:ahLst/>
              <a:cxnLst/>
              <a:rect l="l" t="t" r="r" b="b"/>
              <a:pathLst>
                <a:path w="113665" h="67944">
                  <a:moveTo>
                    <a:pt x="113338" y="67800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8586069" y="1774288"/>
              <a:ext cx="577850" cy="33655"/>
            </a:xfrm>
            <a:custGeom>
              <a:avLst/>
              <a:gdLst/>
              <a:ahLst/>
              <a:cxnLst/>
              <a:rect l="l" t="t" r="r" b="b"/>
              <a:pathLst>
                <a:path w="577850" h="33655">
                  <a:moveTo>
                    <a:pt x="0" y="33394"/>
                  </a:moveTo>
                  <a:lnTo>
                    <a:pt x="577824" y="33394"/>
                  </a:lnTo>
                  <a:lnTo>
                    <a:pt x="4644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9050555" y="1807682"/>
              <a:ext cx="113664" cy="34925"/>
            </a:xfrm>
            <a:custGeom>
              <a:avLst/>
              <a:gdLst/>
              <a:ahLst/>
              <a:cxnLst/>
              <a:rect l="l" t="t" r="r" b="b"/>
              <a:pathLst>
                <a:path w="113665" h="34925">
                  <a:moveTo>
                    <a:pt x="113338" y="0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8586069" y="1774288"/>
              <a:ext cx="113664" cy="67945"/>
            </a:xfrm>
            <a:custGeom>
              <a:avLst/>
              <a:gdLst/>
              <a:ahLst/>
              <a:cxnLst/>
              <a:rect l="l" t="t" r="r" b="b"/>
              <a:pathLst>
                <a:path w="113665" h="67944">
                  <a:moveTo>
                    <a:pt x="113338" y="67800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9329853" y="1774288"/>
              <a:ext cx="577850" cy="33655"/>
            </a:xfrm>
            <a:custGeom>
              <a:avLst/>
              <a:gdLst/>
              <a:ahLst/>
              <a:cxnLst/>
              <a:rect l="l" t="t" r="r" b="b"/>
              <a:pathLst>
                <a:path w="577850" h="33655">
                  <a:moveTo>
                    <a:pt x="0" y="33394"/>
                  </a:moveTo>
                  <a:lnTo>
                    <a:pt x="577824" y="33394"/>
                  </a:lnTo>
                  <a:lnTo>
                    <a:pt x="4644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9794339" y="1807682"/>
              <a:ext cx="113664" cy="34925"/>
            </a:xfrm>
            <a:custGeom>
              <a:avLst/>
              <a:gdLst/>
              <a:ahLst/>
              <a:cxnLst/>
              <a:rect l="l" t="t" r="r" b="b"/>
              <a:pathLst>
                <a:path w="113665" h="34925">
                  <a:moveTo>
                    <a:pt x="113338" y="0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9329853" y="1774288"/>
              <a:ext cx="113664" cy="67945"/>
            </a:xfrm>
            <a:custGeom>
              <a:avLst/>
              <a:gdLst/>
              <a:ahLst/>
              <a:cxnLst/>
              <a:rect l="l" t="t" r="r" b="b"/>
              <a:pathLst>
                <a:path w="113665" h="67944">
                  <a:moveTo>
                    <a:pt x="113338" y="67800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9255981" y="2946127"/>
              <a:ext cx="391160" cy="0"/>
            </a:xfrm>
            <a:custGeom>
              <a:avLst/>
              <a:gdLst/>
              <a:ahLst/>
              <a:cxnLst/>
              <a:rect l="l" t="t" r="r" b="b"/>
              <a:pathLst>
                <a:path w="391159">
                  <a:moveTo>
                    <a:pt x="0" y="0"/>
                  </a:moveTo>
                  <a:lnTo>
                    <a:pt x="3906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9255981" y="2403721"/>
              <a:ext cx="391160" cy="542925"/>
            </a:xfrm>
            <a:custGeom>
              <a:avLst/>
              <a:gdLst/>
              <a:ahLst/>
              <a:cxnLst/>
              <a:rect l="l" t="t" r="r" b="b"/>
              <a:pathLst>
                <a:path w="391159" h="542925">
                  <a:moveTo>
                    <a:pt x="0" y="390613"/>
                  </a:moveTo>
                  <a:lnTo>
                    <a:pt x="0" y="0"/>
                  </a:lnTo>
                  <a:lnTo>
                    <a:pt x="390613" y="0"/>
                  </a:lnTo>
                  <a:lnTo>
                    <a:pt x="390613" y="542405"/>
                  </a:lnTo>
                  <a:lnTo>
                    <a:pt x="0" y="54240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3408926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3514169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3619412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3724655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3829898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3935141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4040384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4145627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4250870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4357125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4462368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4567610" y="2124423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4672853" y="2124423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3129628" y="3156613"/>
              <a:ext cx="240029" cy="240029"/>
            </a:xfrm>
            <a:custGeom>
              <a:avLst/>
              <a:gdLst/>
              <a:ahLst/>
              <a:cxnLst/>
              <a:rect l="l" t="t" r="r" b="b"/>
              <a:pathLst>
                <a:path w="240029" h="240029">
                  <a:moveTo>
                    <a:pt x="0" y="0"/>
                  </a:moveTo>
                  <a:lnTo>
                    <a:pt x="239832" y="23983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3128616" y="3992485"/>
              <a:ext cx="241300" cy="240029"/>
            </a:xfrm>
            <a:custGeom>
              <a:avLst/>
              <a:gdLst/>
              <a:ahLst/>
              <a:cxnLst/>
              <a:rect l="l" t="t" r="r" b="b"/>
              <a:pathLst>
                <a:path w="241300" h="240029">
                  <a:moveTo>
                    <a:pt x="0" y="239832"/>
                  </a:moveTo>
                  <a:lnTo>
                    <a:pt x="240844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2577102" y="3286143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321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2065055" y="3664613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55657" y="27828"/>
                  </a:moveTo>
                  <a:lnTo>
                    <a:pt x="53470" y="16996"/>
                  </a:lnTo>
                  <a:lnTo>
                    <a:pt x="47506" y="8150"/>
                  </a:lnTo>
                  <a:lnTo>
                    <a:pt x="38660" y="2186"/>
                  </a:lnTo>
                  <a:lnTo>
                    <a:pt x="27828" y="0"/>
                  </a:lnTo>
                  <a:lnTo>
                    <a:pt x="16996" y="2186"/>
                  </a:lnTo>
                  <a:lnTo>
                    <a:pt x="8150" y="8150"/>
                  </a:lnTo>
                  <a:lnTo>
                    <a:pt x="2186" y="16996"/>
                  </a:lnTo>
                  <a:lnTo>
                    <a:pt x="0" y="27828"/>
                  </a:lnTo>
                  <a:lnTo>
                    <a:pt x="2186" y="38660"/>
                  </a:lnTo>
                  <a:lnTo>
                    <a:pt x="8150" y="47506"/>
                  </a:lnTo>
                  <a:lnTo>
                    <a:pt x="16996" y="53470"/>
                  </a:lnTo>
                  <a:lnTo>
                    <a:pt x="27828" y="55657"/>
                  </a:lnTo>
                  <a:lnTo>
                    <a:pt x="38660" y="53470"/>
                  </a:lnTo>
                  <a:lnTo>
                    <a:pt x="47506" y="47506"/>
                  </a:lnTo>
                  <a:lnTo>
                    <a:pt x="53470" y="38660"/>
                  </a:lnTo>
                  <a:lnTo>
                    <a:pt x="55657" y="278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2812887" y="2315682"/>
              <a:ext cx="33655" cy="577850"/>
            </a:xfrm>
            <a:custGeom>
              <a:avLst/>
              <a:gdLst/>
              <a:ahLst/>
              <a:cxnLst/>
              <a:rect l="l" t="t" r="r" b="b"/>
              <a:pathLst>
                <a:path w="33655" h="577850">
                  <a:moveTo>
                    <a:pt x="0" y="577824"/>
                  </a:moveTo>
                  <a:lnTo>
                    <a:pt x="0" y="0"/>
                  </a:lnTo>
                  <a:lnTo>
                    <a:pt x="33394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2779492" y="2315682"/>
              <a:ext cx="33655" cy="113664"/>
            </a:xfrm>
            <a:custGeom>
              <a:avLst/>
              <a:gdLst/>
              <a:ahLst/>
              <a:cxnLst/>
              <a:rect l="l" t="t" r="r" b="b"/>
              <a:pathLst>
                <a:path w="33655" h="113664">
                  <a:moveTo>
                    <a:pt x="33394" y="0"/>
                  </a:moveTo>
                  <a:lnTo>
                    <a:pt x="0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2779492" y="2780167"/>
              <a:ext cx="67310" cy="113664"/>
            </a:xfrm>
            <a:custGeom>
              <a:avLst/>
              <a:gdLst/>
              <a:ahLst/>
              <a:cxnLst/>
              <a:rect l="l" t="t" r="r" b="b"/>
              <a:pathLst>
                <a:path w="67310" h="113664">
                  <a:moveTo>
                    <a:pt x="0" y="0"/>
                  </a:moveTo>
                  <a:lnTo>
                    <a:pt x="33394" y="113338"/>
                  </a:lnTo>
                  <a:lnTo>
                    <a:pt x="6678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2812887" y="2315682"/>
              <a:ext cx="33655" cy="577850"/>
            </a:xfrm>
            <a:custGeom>
              <a:avLst/>
              <a:gdLst/>
              <a:ahLst/>
              <a:cxnLst/>
              <a:rect l="l" t="t" r="r" b="b"/>
              <a:pathLst>
                <a:path w="33655" h="577850">
                  <a:moveTo>
                    <a:pt x="0" y="577824"/>
                  </a:moveTo>
                  <a:lnTo>
                    <a:pt x="0" y="0"/>
                  </a:lnTo>
                  <a:lnTo>
                    <a:pt x="33394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2779492" y="2315682"/>
              <a:ext cx="33655" cy="113664"/>
            </a:xfrm>
            <a:custGeom>
              <a:avLst/>
              <a:gdLst/>
              <a:ahLst/>
              <a:cxnLst/>
              <a:rect l="l" t="t" r="r" b="b"/>
              <a:pathLst>
                <a:path w="33655" h="113664">
                  <a:moveTo>
                    <a:pt x="33394" y="0"/>
                  </a:moveTo>
                  <a:lnTo>
                    <a:pt x="0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2779492" y="2780167"/>
              <a:ext cx="67310" cy="113664"/>
            </a:xfrm>
            <a:custGeom>
              <a:avLst/>
              <a:gdLst/>
              <a:ahLst/>
              <a:cxnLst/>
              <a:rect l="l" t="t" r="r" b="b"/>
              <a:pathLst>
                <a:path w="67310" h="113664">
                  <a:moveTo>
                    <a:pt x="0" y="0"/>
                  </a:moveTo>
                  <a:lnTo>
                    <a:pt x="33394" y="113338"/>
                  </a:lnTo>
                  <a:lnTo>
                    <a:pt x="6678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2812887" y="3429840"/>
              <a:ext cx="577215" cy="33655"/>
            </a:xfrm>
            <a:custGeom>
              <a:avLst/>
              <a:gdLst/>
              <a:ahLst/>
              <a:cxnLst/>
              <a:rect l="l" t="t" r="r" b="b"/>
              <a:pathLst>
                <a:path w="577214" h="33654">
                  <a:moveTo>
                    <a:pt x="0" y="33394"/>
                  </a:moveTo>
                  <a:lnTo>
                    <a:pt x="576812" y="33394"/>
                  </a:lnTo>
                  <a:lnTo>
                    <a:pt x="4634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3276361" y="3463234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4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2812887" y="3429840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4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978027" y="3429840"/>
              <a:ext cx="487045" cy="33655"/>
            </a:xfrm>
            <a:custGeom>
              <a:avLst/>
              <a:gdLst/>
              <a:ahLst/>
              <a:cxnLst/>
              <a:rect l="l" t="t" r="r" b="b"/>
              <a:pathLst>
                <a:path w="487044" h="33654">
                  <a:moveTo>
                    <a:pt x="0" y="33394"/>
                  </a:moveTo>
                  <a:lnTo>
                    <a:pt x="486748" y="33394"/>
                  </a:lnTo>
                  <a:lnTo>
                    <a:pt x="3734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2351437" y="3463234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4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978027" y="3429840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4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2530552" y="3679792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2530552" y="3679792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2103509" y="3992485"/>
              <a:ext cx="1304925" cy="0"/>
            </a:xfrm>
            <a:custGeom>
              <a:avLst/>
              <a:gdLst/>
              <a:ahLst/>
              <a:cxnLst/>
              <a:rect l="l" t="t" r="r" b="b"/>
              <a:pathLst>
                <a:path w="1304925">
                  <a:moveTo>
                    <a:pt x="0" y="0"/>
                  </a:moveTo>
                  <a:lnTo>
                    <a:pt x="1304405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2103509" y="3156613"/>
              <a:ext cx="1026160" cy="240029"/>
            </a:xfrm>
            <a:custGeom>
              <a:avLst/>
              <a:gdLst/>
              <a:ahLst/>
              <a:cxnLst/>
              <a:rect l="l" t="t" r="r" b="b"/>
              <a:pathLst>
                <a:path w="1026160" h="240029">
                  <a:moveTo>
                    <a:pt x="0" y="239832"/>
                  </a:moveTo>
                  <a:lnTo>
                    <a:pt x="102611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2103509" y="3992485"/>
              <a:ext cx="1025525" cy="240029"/>
            </a:xfrm>
            <a:custGeom>
              <a:avLst/>
              <a:gdLst/>
              <a:ahLst/>
              <a:cxnLst/>
              <a:rect l="l" t="t" r="r" b="b"/>
              <a:pathLst>
                <a:path w="1025525" h="240029">
                  <a:moveTo>
                    <a:pt x="0" y="0"/>
                  </a:moveTo>
                  <a:lnTo>
                    <a:pt x="1025106" y="23983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2577102" y="3996533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10321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59" name="object 4059"/>
          <p:cNvSpPr/>
          <p:nvPr/>
        </p:nvSpPr>
        <p:spPr>
          <a:xfrm>
            <a:off x="2683357" y="4041059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object 4060"/>
          <p:cNvSpPr/>
          <p:nvPr/>
        </p:nvSpPr>
        <p:spPr>
          <a:xfrm>
            <a:off x="2787588" y="4024867"/>
            <a:ext cx="0" cy="125095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12447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object 4061"/>
          <p:cNvSpPr/>
          <p:nvPr/>
        </p:nvSpPr>
        <p:spPr>
          <a:xfrm>
            <a:off x="2892831" y="4081537"/>
            <a:ext cx="0" cy="93345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9309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object 4062"/>
          <p:cNvSpPr/>
          <p:nvPr/>
        </p:nvSpPr>
        <p:spPr>
          <a:xfrm>
            <a:off x="2999086" y="4052190"/>
            <a:ext cx="0" cy="147320"/>
          </a:xfrm>
          <a:custGeom>
            <a:avLst/>
            <a:gdLst/>
            <a:ahLst/>
            <a:cxnLst/>
            <a:rect l="l" t="t" r="r" b="b"/>
            <a:pathLst>
              <a:path h="147320">
                <a:moveTo>
                  <a:pt x="0" y="146732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object 4063"/>
          <p:cNvSpPr/>
          <p:nvPr/>
        </p:nvSpPr>
        <p:spPr>
          <a:xfrm>
            <a:off x="3104329" y="4137194"/>
            <a:ext cx="0" cy="86360"/>
          </a:xfrm>
          <a:custGeom>
            <a:avLst/>
            <a:gdLst/>
            <a:ahLst/>
            <a:cxnLst/>
            <a:rect l="l" t="t" r="r" b="b"/>
            <a:pathLst>
              <a:path h="86360">
                <a:moveTo>
                  <a:pt x="0" y="860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 txBox="1"/>
          <p:nvPr/>
        </p:nvSpPr>
        <p:spPr>
          <a:xfrm>
            <a:off x="2260815" y="2939981"/>
            <a:ext cx="650240" cy="252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6690" marR="5080" indent="-174625">
              <a:lnSpc>
                <a:spcPct val="106200"/>
              </a:lnSpc>
              <a:spcBef>
                <a:spcPts val="100"/>
              </a:spcBef>
            </a:pPr>
            <a:r>
              <a:rPr sz="700" i="1" spc="-10" dirty="0">
                <a:latin typeface="ISOCPEUR"/>
                <a:cs typeface="ISOCPEUR"/>
              </a:rPr>
              <a:t>Кінець</a:t>
            </a:r>
            <a:r>
              <a:rPr sz="700" i="1" spc="-13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пальових рабіт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65" name="object 4065"/>
          <p:cNvSpPr/>
          <p:nvPr/>
        </p:nvSpPr>
        <p:spPr>
          <a:xfrm>
            <a:off x="2092378" y="3080717"/>
            <a:ext cx="836294" cy="612775"/>
          </a:xfrm>
          <a:custGeom>
            <a:avLst/>
            <a:gdLst/>
            <a:ahLst/>
            <a:cxnLst/>
            <a:rect l="l" t="t" r="r" b="b"/>
            <a:pathLst>
              <a:path w="836294" h="612775">
                <a:moveTo>
                  <a:pt x="0" y="612230"/>
                </a:moveTo>
                <a:lnTo>
                  <a:pt x="171019" y="0"/>
                </a:lnTo>
                <a:lnTo>
                  <a:pt x="83587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 txBox="1"/>
          <p:nvPr/>
        </p:nvSpPr>
        <p:spPr>
          <a:xfrm>
            <a:off x="2167717" y="3476473"/>
            <a:ext cx="775335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dirty="0">
                <a:latin typeface="ISOCPEUR"/>
                <a:cs typeface="ISOCPEUR"/>
              </a:rPr>
              <a:t>Хід</a:t>
            </a:r>
            <a:r>
              <a:rPr sz="700" i="1" spc="-2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трубоукладчика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067" name="object 4067"/>
          <p:cNvGrpSpPr/>
          <p:nvPr/>
        </p:nvGrpSpPr>
        <p:grpSpPr>
          <a:xfrm>
            <a:off x="2089203" y="2357905"/>
            <a:ext cx="8190230" cy="3378835"/>
            <a:chOff x="2089203" y="2357905"/>
            <a:chExt cx="8190230" cy="3378835"/>
          </a:xfrm>
        </p:grpSpPr>
        <p:sp>
          <p:nvSpPr>
            <p:cNvPr id="4068" name="object 4068"/>
            <p:cNvSpPr/>
            <p:nvPr/>
          </p:nvSpPr>
          <p:spPr>
            <a:xfrm>
              <a:off x="2173334" y="3463234"/>
              <a:ext cx="1073150" cy="129539"/>
            </a:xfrm>
            <a:custGeom>
              <a:avLst/>
              <a:gdLst/>
              <a:ahLst/>
              <a:cxnLst/>
              <a:rect l="l" t="t" r="r" b="b"/>
              <a:pathLst>
                <a:path w="1073150" h="129539">
                  <a:moveTo>
                    <a:pt x="0" y="129529"/>
                  </a:moveTo>
                  <a:lnTo>
                    <a:pt x="944150" y="129529"/>
                  </a:lnTo>
                  <a:lnTo>
                    <a:pt x="107266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2562935" y="3892302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4">
                  <a:moveTo>
                    <a:pt x="0" y="0"/>
                  </a:moveTo>
                  <a:lnTo>
                    <a:pt x="22667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2092378" y="3692947"/>
              <a:ext cx="1511300" cy="0"/>
            </a:xfrm>
            <a:custGeom>
              <a:avLst/>
              <a:gdLst/>
              <a:ahLst/>
              <a:cxnLst/>
              <a:rect l="l" t="t" r="r" b="b"/>
              <a:pathLst>
                <a:path w="1511300">
                  <a:moveTo>
                    <a:pt x="0" y="0"/>
                  </a:moveTo>
                  <a:lnTo>
                    <a:pt x="15108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9255981" y="5104620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>
                  <a:moveTo>
                    <a:pt x="0" y="0"/>
                  </a:moveTo>
                  <a:lnTo>
                    <a:pt x="329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3369460" y="5143074"/>
              <a:ext cx="6316980" cy="0"/>
            </a:xfrm>
            <a:custGeom>
              <a:avLst/>
              <a:gdLst/>
              <a:ahLst/>
              <a:cxnLst/>
              <a:rect l="l" t="t" r="r" b="b"/>
              <a:pathLst>
                <a:path w="6316980">
                  <a:moveTo>
                    <a:pt x="631660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3369460" y="2364255"/>
              <a:ext cx="0" cy="1032510"/>
            </a:xfrm>
            <a:custGeom>
              <a:avLst/>
              <a:gdLst/>
              <a:ahLst/>
              <a:cxnLst/>
              <a:rect l="l" t="t" r="r" b="b"/>
              <a:pathLst>
                <a:path h="1032510">
                  <a:moveTo>
                    <a:pt x="0" y="0"/>
                  </a:moveTo>
                  <a:lnTo>
                    <a:pt x="0" y="103219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9685048" y="5143074"/>
              <a:ext cx="241300" cy="241300"/>
            </a:xfrm>
            <a:custGeom>
              <a:avLst/>
              <a:gdLst/>
              <a:ahLst/>
              <a:cxnLst/>
              <a:rect l="l" t="t" r="r" b="b"/>
              <a:pathLst>
                <a:path w="241300" h="241300">
                  <a:moveTo>
                    <a:pt x="0" y="0"/>
                  </a:moveTo>
                  <a:lnTo>
                    <a:pt x="240844" y="24084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3895675" y="52058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4000918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4107173" y="52058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4212416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3821802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3927045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4032288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4137531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4243786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4349029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4454272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4559515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4664758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4770001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4875244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4980487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5086742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5191985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5297228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5402471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5507713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5612956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5718199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5823442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5928685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6034940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6140183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6245426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6350669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6455912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6561155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6666398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6771640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6876884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6983138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7298867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7404110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7509353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7614596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7719839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7826094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7931337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8036580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8141823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8247065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8352309" y="529081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8457551" y="5205814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8562794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8668037" y="52058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8774292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8879535" y="52058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8984778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9090021" y="52058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9195264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9300507" y="52058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9405750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9510993" y="52058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9725526" y="5246293"/>
              <a:ext cx="0" cy="137795"/>
            </a:xfrm>
            <a:custGeom>
              <a:avLst/>
              <a:gdLst/>
              <a:ahLst/>
              <a:cxnLst/>
              <a:rect l="l" t="t" r="r" b="b"/>
              <a:pathLst>
                <a:path h="137795">
                  <a:moveTo>
                    <a:pt x="0" y="13762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9832794" y="5237185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3407914" y="5104620"/>
              <a:ext cx="6178550" cy="0"/>
            </a:xfrm>
            <a:custGeom>
              <a:avLst/>
              <a:gdLst/>
              <a:ahLst/>
              <a:cxnLst/>
              <a:rect l="l" t="t" r="r" b="b"/>
              <a:pathLst>
                <a:path w="6178550">
                  <a:moveTo>
                    <a:pt x="6177963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3406902" y="2403721"/>
              <a:ext cx="1270" cy="993140"/>
            </a:xfrm>
            <a:custGeom>
              <a:avLst/>
              <a:gdLst/>
              <a:ahLst/>
              <a:cxnLst/>
              <a:rect l="l" t="t" r="r" b="b"/>
              <a:pathLst>
                <a:path w="1270" h="993139">
                  <a:moveTo>
                    <a:pt x="1011" y="0"/>
                  </a:moveTo>
                  <a:lnTo>
                    <a:pt x="0" y="99272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9585878" y="5043902"/>
              <a:ext cx="99695" cy="99695"/>
            </a:xfrm>
            <a:custGeom>
              <a:avLst/>
              <a:gdLst/>
              <a:ahLst/>
              <a:cxnLst/>
              <a:rect l="l" t="t" r="r" b="b"/>
              <a:pathLst>
                <a:path w="99695" h="99695">
                  <a:moveTo>
                    <a:pt x="0" y="99171"/>
                  </a:moveTo>
                  <a:lnTo>
                    <a:pt x="0" y="0"/>
                  </a:lnTo>
                  <a:lnTo>
                    <a:pt x="9917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3128616" y="5022651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4">
                  <a:moveTo>
                    <a:pt x="0" y="0"/>
                  </a:moveTo>
                  <a:lnTo>
                    <a:pt x="1770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3128616" y="5143074"/>
              <a:ext cx="241300" cy="241300"/>
            </a:xfrm>
            <a:custGeom>
              <a:avLst/>
              <a:gdLst/>
              <a:ahLst/>
              <a:cxnLst/>
              <a:rect l="l" t="t" r="r" b="b"/>
              <a:pathLst>
                <a:path w="241300" h="241300">
                  <a:moveTo>
                    <a:pt x="240844" y="0"/>
                  </a:moveTo>
                  <a:lnTo>
                    <a:pt x="0" y="24084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3128616" y="5148133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0" y="0"/>
                  </a:moveTo>
                  <a:lnTo>
                    <a:pt x="920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3685189" y="52058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3790432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3579946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3474703" y="52058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9627367" y="5290818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4742678" y="5666252"/>
              <a:ext cx="577215" cy="33655"/>
            </a:xfrm>
            <a:custGeom>
              <a:avLst/>
              <a:gdLst/>
              <a:ahLst/>
              <a:cxnLst/>
              <a:rect l="l" t="t" r="r" b="b"/>
              <a:pathLst>
                <a:path w="577214" h="33654">
                  <a:moveTo>
                    <a:pt x="0" y="33394"/>
                  </a:moveTo>
                  <a:lnTo>
                    <a:pt x="576812" y="33394"/>
                  </a:lnTo>
                  <a:lnTo>
                    <a:pt x="4634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5206152" y="5699647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4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4742678" y="5666252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4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5536048" y="5666252"/>
              <a:ext cx="577215" cy="33655"/>
            </a:xfrm>
            <a:custGeom>
              <a:avLst/>
              <a:gdLst/>
              <a:ahLst/>
              <a:cxnLst/>
              <a:rect l="l" t="t" r="r" b="b"/>
              <a:pathLst>
                <a:path w="577214" h="33654">
                  <a:moveTo>
                    <a:pt x="0" y="33394"/>
                  </a:moveTo>
                  <a:lnTo>
                    <a:pt x="576812" y="33394"/>
                  </a:lnTo>
                  <a:lnTo>
                    <a:pt x="4634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5999522" y="5699647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4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5536048" y="5666252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4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6329418" y="5666252"/>
              <a:ext cx="577215" cy="33655"/>
            </a:xfrm>
            <a:custGeom>
              <a:avLst/>
              <a:gdLst/>
              <a:ahLst/>
              <a:cxnLst/>
              <a:rect l="l" t="t" r="r" b="b"/>
              <a:pathLst>
                <a:path w="577215" h="33654">
                  <a:moveTo>
                    <a:pt x="0" y="33394"/>
                  </a:moveTo>
                  <a:lnTo>
                    <a:pt x="576812" y="33394"/>
                  </a:lnTo>
                  <a:lnTo>
                    <a:pt x="4634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6792891" y="5699647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5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6329418" y="5666252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4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0208227" y="4876930"/>
              <a:ext cx="67945" cy="113664"/>
            </a:xfrm>
            <a:custGeom>
              <a:avLst/>
              <a:gdLst/>
              <a:ahLst/>
              <a:cxnLst/>
              <a:rect l="l" t="t" r="r" b="b"/>
              <a:pathLst>
                <a:path w="67945" h="113664">
                  <a:moveTo>
                    <a:pt x="0" y="113338"/>
                  </a:moveTo>
                  <a:lnTo>
                    <a:pt x="34406" y="0"/>
                  </a:lnTo>
                  <a:lnTo>
                    <a:pt x="67800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55" name="object 4155"/>
          <p:cNvSpPr txBox="1"/>
          <p:nvPr/>
        </p:nvSpPr>
        <p:spPr>
          <a:xfrm>
            <a:off x="5390782" y="5526687"/>
            <a:ext cx="775335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dirty="0">
                <a:latin typeface="ISOCPEUR"/>
                <a:cs typeface="ISOCPEUR"/>
              </a:rPr>
              <a:t>Хід</a:t>
            </a:r>
            <a:r>
              <a:rPr sz="700" i="1" spc="-2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трубоукладчика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56" name="object 4156"/>
          <p:cNvSpPr/>
          <p:nvPr/>
        </p:nvSpPr>
        <p:spPr>
          <a:xfrm>
            <a:off x="10242634" y="4876930"/>
            <a:ext cx="0" cy="506095"/>
          </a:xfrm>
          <a:custGeom>
            <a:avLst/>
            <a:gdLst/>
            <a:ahLst/>
            <a:cxnLst/>
            <a:rect l="l" t="t" r="r" b="b"/>
            <a:pathLst>
              <a:path h="506095">
                <a:moveTo>
                  <a:pt x="0" y="0"/>
                </a:moveTo>
                <a:lnTo>
                  <a:pt x="0" y="505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57" name="object 4157"/>
          <p:cNvGrpSpPr/>
          <p:nvPr/>
        </p:nvGrpSpPr>
        <p:grpSpPr>
          <a:xfrm>
            <a:off x="3119726" y="5008345"/>
            <a:ext cx="6963409" cy="824230"/>
            <a:chOff x="3119726" y="5008345"/>
            <a:chExt cx="6963409" cy="824230"/>
          </a:xfrm>
        </p:grpSpPr>
        <p:sp>
          <p:nvSpPr>
            <p:cNvPr id="4158" name="object 4158"/>
            <p:cNvSpPr/>
            <p:nvPr/>
          </p:nvSpPr>
          <p:spPr>
            <a:xfrm>
              <a:off x="4134495" y="5666252"/>
              <a:ext cx="374650" cy="33655"/>
            </a:xfrm>
            <a:custGeom>
              <a:avLst/>
              <a:gdLst/>
              <a:ahLst/>
              <a:cxnLst/>
              <a:rect l="l" t="t" r="r" b="b"/>
              <a:pathLst>
                <a:path w="374650" h="33654">
                  <a:moveTo>
                    <a:pt x="0" y="33394"/>
                  </a:moveTo>
                  <a:lnTo>
                    <a:pt x="374422" y="33394"/>
                  </a:lnTo>
                  <a:lnTo>
                    <a:pt x="261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4395579" y="5699647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4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3363388" y="5290819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30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3809659" y="5573153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>
                  <a:moveTo>
                    <a:pt x="0" y="0"/>
                  </a:moveTo>
                  <a:lnTo>
                    <a:pt x="126493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4058599" y="5573153"/>
              <a:ext cx="127000" cy="76200"/>
            </a:xfrm>
            <a:custGeom>
              <a:avLst/>
              <a:gdLst/>
              <a:ahLst/>
              <a:cxnLst/>
              <a:rect l="l" t="t" r="r" b="b"/>
              <a:pathLst>
                <a:path w="127000" h="76200">
                  <a:moveTo>
                    <a:pt x="0" y="0"/>
                  </a:moveTo>
                  <a:lnTo>
                    <a:pt x="126493" y="0"/>
                  </a:lnTo>
                  <a:lnTo>
                    <a:pt x="126493" y="75896"/>
                  </a:lnTo>
                  <a:lnTo>
                    <a:pt x="75896" y="75896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3809659" y="5573153"/>
              <a:ext cx="50800" cy="76200"/>
            </a:xfrm>
            <a:custGeom>
              <a:avLst/>
              <a:gdLst/>
              <a:ahLst/>
              <a:cxnLst/>
              <a:rect l="l" t="t" r="r" b="b"/>
              <a:pathLst>
                <a:path w="50800" h="76200">
                  <a:moveTo>
                    <a:pt x="50597" y="75896"/>
                  </a:moveTo>
                  <a:lnTo>
                    <a:pt x="0" y="75896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3809659" y="575024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59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3809659" y="5750244"/>
              <a:ext cx="375920" cy="76200"/>
            </a:xfrm>
            <a:custGeom>
              <a:avLst/>
              <a:gdLst/>
              <a:ahLst/>
              <a:cxnLst/>
              <a:rect l="l" t="t" r="r" b="b"/>
              <a:pathLst>
                <a:path w="375920" h="76200">
                  <a:moveTo>
                    <a:pt x="324836" y="0"/>
                  </a:moveTo>
                  <a:lnTo>
                    <a:pt x="375433" y="0"/>
                  </a:lnTo>
                  <a:lnTo>
                    <a:pt x="375433" y="75896"/>
                  </a:lnTo>
                  <a:lnTo>
                    <a:pt x="0" y="75896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3860257" y="5598452"/>
              <a:ext cx="274320" cy="202565"/>
            </a:xfrm>
            <a:custGeom>
              <a:avLst/>
              <a:gdLst/>
              <a:ahLst/>
              <a:cxnLst/>
              <a:rect l="l" t="t" r="r" b="b"/>
              <a:pathLst>
                <a:path w="274320" h="202564">
                  <a:moveTo>
                    <a:pt x="0" y="0"/>
                  </a:moveTo>
                  <a:lnTo>
                    <a:pt x="274238" y="0"/>
                  </a:lnTo>
                </a:path>
                <a:path w="274320" h="202564">
                  <a:moveTo>
                    <a:pt x="0" y="0"/>
                  </a:moveTo>
                  <a:lnTo>
                    <a:pt x="0" y="202390"/>
                  </a:lnTo>
                  <a:lnTo>
                    <a:pt x="274238" y="202390"/>
                  </a:lnTo>
                  <a:lnTo>
                    <a:pt x="27423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3713524" y="5652085"/>
              <a:ext cx="209550" cy="140970"/>
            </a:xfrm>
            <a:custGeom>
              <a:avLst/>
              <a:gdLst/>
              <a:ahLst/>
              <a:cxnLst/>
              <a:rect l="l" t="t" r="r" b="b"/>
              <a:pathLst>
                <a:path w="209550" h="140970">
                  <a:moveTo>
                    <a:pt x="209473" y="0"/>
                  </a:moveTo>
                  <a:lnTo>
                    <a:pt x="0" y="140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4163842" y="56490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1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7087369" y="5382906"/>
              <a:ext cx="2839085" cy="1270"/>
            </a:xfrm>
            <a:custGeom>
              <a:avLst/>
              <a:gdLst/>
              <a:ahLst/>
              <a:cxnLst/>
              <a:rect l="l" t="t" r="r" b="b"/>
              <a:pathLst>
                <a:path w="2839084" h="1270">
                  <a:moveTo>
                    <a:pt x="2838523" y="1011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3128616" y="5383918"/>
              <a:ext cx="4453890" cy="0"/>
            </a:xfrm>
            <a:custGeom>
              <a:avLst/>
              <a:gdLst/>
              <a:ahLst/>
              <a:cxnLst/>
              <a:rect l="l" t="t" r="r" b="b"/>
              <a:pathLst>
                <a:path w="4453890">
                  <a:moveTo>
                    <a:pt x="4453597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6983138" y="5205815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7088381" y="5290819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7193624" y="5205815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1770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7122788" y="5666252"/>
              <a:ext cx="577215" cy="33655"/>
            </a:xfrm>
            <a:custGeom>
              <a:avLst/>
              <a:gdLst/>
              <a:ahLst/>
              <a:cxnLst/>
              <a:rect l="l" t="t" r="r" b="b"/>
              <a:pathLst>
                <a:path w="577215" h="33654">
                  <a:moveTo>
                    <a:pt x="0" y="33394"/>
                  </a:moveTo>
                  <a:lnTo>
                    <a:pt x="576812" y="33394"/>
                  </a:lnTo>
                  <a:lnTo>
                    <a:pt x="4634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7586261" y="5699647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5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7122788" y="5666252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5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7916158" y="5666252"/>
              <a:ext cx="577215" cy="33655"/>
            </a:xfrm>
            <a:custGeom>
              <a:avLst/>
              <a:gdLst/>
              <a:ahLst/>
              <a:cxnLst/>
              <a:rect l="l" t="t" r="r" b="b"/>
              <a:pathLst>
                <a:path w="577215" h="33654">
                  <a:moveTo>
                    <a:pt x="0" y="33394"/>
                  </a:moveTo>
                  <a:lnTo>
                    <a:pt x="576812" y="33394"/>
                  </a:lnTo>
                  <a:lnTo>
                    <a:pt x="4634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8379631" y="5699647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5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7916158" y="5666252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5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8709527" y="5666252"/>
              <a:ext cx="577215" cy="33655"/>
            </a:xfrm>
            <a:custGeom>
              <a:avLst/>
              <a:gdLst/>
              <a:ahLst/>
              <a:cxnLst/>
              <a:rect l="l" t="t" r="r" b="b"/>
              <a:pathLst>
                <a:path w="577215" h="33654">
                  <a:moveTo>
                    <a:pt x="0" y="33394"/>
                  </a:moveTo>
                  <a:lnTo>
                    <a:pt x="576812" y="33394"/>
                  </a:lnTo>
                  <a:lnTo>
                    <a:pt x="4634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9173001" y="5699647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5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8709527" y="5666252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5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9502897" y="5666252"/>
              <a:ext cx="577215" cy="33655"/>
            </a:xfrm>
            <a:custGeom>
              <a:avLst/>
              <a:gdLst/>
              <a:ahLst/>
              <a:cxnLst/>
              <a:rect l="l" t="t" r="r" b="b"/>
              <a:pathLst>
                <a:path w="577215" h="33654">
                  <a:moveTo>
                    <a:pt x="0" y="33394"/>
                  </a:moveTo>
                  <a:lnTo>
                    <a:pt x="576812" y="33394"/>
                  </a:lnTo>
                  <a:lnTo>
                    <a:pt x="4634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9966371" y="5699647"/>
              <a:ext cx="113664" cy="33655"/>
            </a:xfrm>
            <a:custGeom>
              <a:avLst/>
              <a:gdLst/>
              <a:ahLst/>
              <a:cxnLst/>
              <a:rect l="l" t="t" r="r" b="b"/>
              <a:pathLst>
                <a:path w="113665" h="33654">
                  <a:moveTo>
                    <a:pt x="113338" y="0"/>
                  </a:move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9502897" y="5666252"/>
              <a:ext cx="113664" cy="67310"/>
            </a:xfrm>
            <a:custGeom>
              <a:avLst/>
              <a:gdLst/>
              <a:ahLst/>
              <a:cxnLst/>
              <a:rect l="l" t="t" r="r" b="b"/>
              <a:pathLst>
                <a:path w="113665" h="67310">
                  <a:moveTo>
                    <a:pt x="113338" y="66788"/>
                  </a:moveTo>
                  <a:lnTo>
                    <a:pt x="0" y="33394"/>
                  </a:lnTo>
                  <a:lnTo>
                    <a:pt x="113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3933117" y="5011520"/>
              <a:ext cx="67945" cy="587375"/>
            </a:xfrm>
            <a:custGeom>
              <a:avLst/>
              <a:gdLst/>
              <a:ahLst/>
              <a:cxnLst/>
              <a:rect l="l" t="t" r="r" b="b"/>
              <a:pathLst>
                <a:path w="67945" h="587375">
                  <a:moveTo>
                    <a:pt x="64764" y="586931"/>
                  </a:moveTo>
                  <a:lnTo>
                    <a:pt x="67800" y="0"/>
                  </a:lnTo>
                  <a:lnTo>
                    <a:pt x="0" y="5869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4000918" y="5011520"/>
              <a:ext cx="60960" cy="587375"/>
            </a:xfrm>
            <a:custGeom>
              <a:avLst/>
              <a:gdLst/>
              <a:ahLst/>
              <a:cxnLst/>
              <a:rect l="l" t="t" r="r" b="b"/>
              <a:pathLst>
                <a:path w="60960" h="587375">
                  <a:moveTo>
                    <a:pt x="60717" y="5869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9582842" y="510158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89" name="object 4189"/>
          <p:cNvSpPr txBox="1"/>
          <p:nvPr/>
        </p:nvSpPr>
        <p:spPr>
          <a:xfrm>
            <a:off x="3407358" y="5671396"/>
            <a:ext cx="319405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ТО-</a:t>
            </a:r>
            <a:r>
              <a:rPr sz="700" i="1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124</a:t>
            </a:r>
            <a:r>
              <a:rPr sz="70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190" name="object 4190"/>
          <p:cNvGrpSpPr/>
          <p:nvPr/>
        </p:nvGrpSpPr>
        <p:grpSpPr>
          <a:xfrm>
            <a:off x="1858359" y="2293279"/>
            <a:ext cx="8070850" cy="3097530"/>
            <a:chOff x="1858359" y="2293279"/>
            <a:chExt cx="8070850" cy="3097530"/>
          </a:xfrm>
        </p:grpSpPr>
        <p:sp>
          <p:nvSpPr>
            <p:cNvPr id="4191" name="object 4191"/>
            <p:cNvSpPr/>
            <p:nvPr/>
          </p:nvSpPr>
          <p:spPr>
            <a:xfrm>
              <a:off x="2103509" y="3396446"/>
              <a:ext cx="1304925" cy="0"/>
            </a:xfrm>
            <a:custGeom>
              <a:avLst/>
              <a:gdLst/>
              <a:ahLst/>
              <a:cxnLst/>
              <a:rect l="l" t="t" r="r" b="b"/>
              <a:pathLst>
                <a:path w="1304925">
                  <a:moveTo>
                    <a:pt x="0" y="0"/>
                  </a:moveTo>
                  <a:lnTo>
                    <a:pt x="1265951" y="0"/>
                  </a:lnTo>
                  <a:lnTo>
                    <a:pt x="1304405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3407914" y="3992485"/>
              <a:ext cx="0" cy="1112520"/>
            </a:xfrm>
            <a:custGeom>
              <a:avLst/>
              <a:gdLst/>
              <a:ahLst/>
              <a:cxnLst/>
              <a:rect l="l" t="t" r="r" b="b"/>
              <a:pathLst>
                <a:path h="1112520">
                  <a:moveTo>
                    <a:pt x="0" y="0"/>
                  </a:moveTo>
                  <a:lnTo>
                    <a:pt x="0" y="111213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3369460" y="3992485"/>
              <a:ext cx="0" cy="1150620"/>
            </a:xfrm>
            <a:custGeom>
              <a:avLst/>
              <a:gdLst/>
              <a:ahLst/>
              <a:cxnLst/>
              <a:rect l="l" t="t" r="r" b="b"/>
              <a:pathLst>
                <a:path h="1150620">
                  <a:moveTo>
                    <a:pt x="0" y="1150588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3128616" y="4232317"/>
              <a:ext cx="0" cy="1151890"/>
            </a:xfrm>
            <a:custGeom>
              <a:avLst/>
              <a:gdLst/>
              <a:ahLst/>
              <a:cxnLst/>
              <a:rect l="l" t="t" r="r" b="b"/>
              <a:pathLst>
                <a:path h="1151889">
                  <a:moveTo>
                    <a:pt x="0" y="115160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9832794" y="3982365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9748801" y="3877122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9832794" y="377188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9748801" y="3665625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9832794" y="356038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9748801" y="3455139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9832794" y="3349896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9748801" y="3244653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9832794" y="313941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9748801" y="3034167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9832794" y="2928924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9748801" y="2823681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9832794" y="2718438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9748801" y="2612183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9832794" y="250694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9748801" y="2401697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9832794" y="2296454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9832794" y="5237185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9748801" y="5131942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9832794" y="502669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9748801" y="4921456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9832794" y="481621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9748801" y="4710970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9832794" y="460572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9748801" y="4499473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9832794" y="439423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9748801" y="4288987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9832794" y="4183744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9748801" y="4078501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1770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2789612" y="3880158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0"/>
                  </a:moveTo>
                  <a:lnTo>
                    <a:pt x="0" y="25298"/>
                  </a:lnTo>
                  <a:lnTo>
                    <a:pt x="75896" y="12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2789612" y="3880158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12143"/>
                  </a:moveTo>
                  <a:lnTo>
                    <a:pt x="0" y="25298"/>
                  </a:lnTo>
                  <a:lnTo>
                    <a:pt x="0" y="0"/>
                  </a:lnTo>
                  <a:lnTo>
                    <a:pt x="75896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859629" y="3992485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>
                  <a:moveTo>
                    <a:pt x="2044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859629" y="3396446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5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872784" y="3396446"/>
              <a:ext cx="0" cy="596265"/>
            </a:xfrm>
            <a:custGeom>
              <a:avLst/>
              <a:gdLst/>
              <a:ahLst/>
              <a:cxnLst/>
              <a:rect l="l" t="t" r="r" b="b"/>
              <a:pathLst>
                <a:path h="596264">
                  <a:moveTo>
                    <a:pt x="0" y="5960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860641" y="398034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2023"/>
                  </a:moveTo>
                  <a:lnTo>
                    <a:pt x="22262" y="24286"/>
                  </a:lnTo>
                  <a:lnTo>
                    <a:pt x="24286" y="21250"/>
                  </a:lnTo>
                  <a:lnTo>
                    <a:pt x="0" y="2023"/>
                  </a:lnTo>
                  <a:close/>
                </a:path>
                <a:path w="24764" h="24764">
                  <a:moveTo>
                    <a:pt x="3035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860641" y="398034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3035" y="0"/>
                  </a:moveTo>
                  <a:lnTo>
                    <a:pt x="0" y="2023"/>
                  </a:lnTo>
                  <a:lnTo>
                    <a:pt x="24286" y="21250"/>
                  </a:lnTo>
                  <a:lnTo>
                    <a:pt x="3035" y="0"/>
                  </a:lnTo>
                  <a:close/>
                </a:path>
                <a:path w="24764" h="24764">
                  <a:moveTo>
                    <a:pt x="0" y="2023"/>
                  </a:moveTo>
                  <a:lnTo>
                    <a:pt x="24286" y="21250"/>
                  </a:lnTo>
                  <a:lnTo>
                    <a:pt x="22262" y="24286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860641" y="33843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0" y="3035"/>
                  </a:moveTo>
                  <a:lnTo>
                    <a:pt x="22262" y="24286"/>
                  </a:lnTo>
                  <a:lnTo>
                    <a:pt x="24286" y="22262"/>
                  </a:lnTo>
                  <a:lnTo>
                    <a:pt x="0" y="3035"/>
                  </a:lnTo>
                  <a:close/>
                </a:path>
                <a:path w="24764" h="24764">
                  <a:moveTo>
                    <a:pt x="3035" y="0"/>
                  </a:moveTo>
                  <a:lnTo>
                    <a:pt x="0" y="3035"/>
                  </a:lnTo>
                  <a:lnTo>
                    <a:pt x="24286" y="22262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860641" y="33843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2262" y="24286"/>
                  </a:moveTo>
                  <a:lnTo>
                    <a:pt x="24286" y="22262"/>
                  </a:lnTo>
                  <a:lnTo>
                    <a:pt x="0" y="3035"/>
                  </a:lnTo>
                  <a:lnTo>
                    <a:pt x="22262" y="24286"/>
                  </a:lnTo>
                  <a:close/>
                </a:path>
                <a:path w="24764" h="24764">
                  <a:moveTo>
                    <a:pt x="24286" y="22262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24286" y="22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33" name="object 4233"/>
          <p:cNvSpPr txBox="1"/>
          <p:nvPr/>
        </p:nvSpPr>
        <p:spPr>
          <a:xfrm>
            <a:off x="1822257" y="3636495"/>
            <a:ext cx="68580" cy="116839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50" i="1" spc="-20" dirty="0">
                <a:latin typeface="ISOCPEUR"/>
                <a:cs typeface="ISOCPEUR"/>
              </a:rPr>
              <a:t>4700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4234" name="object 4234"/>
          <p:cNvSpPr/>
          <p:nvPr/>
        </p:nvSpPr>
        <p:spPr>
          <a:xfrm>
            <a:off x="10240610" y="2314670"/>
            <a:ext cx="0" cy="506095"/>
          </a:xfrm>
          <a:custGeom>
            <a:avLst/>
            <a:gdLst/>
            <a:ahLst/>
            <a:cxnLst/>
            <a:rect l="l" t="t" r="r" b="b"/>
            <a:pathLst>
              <a:path h="506094">
                <a:moveTo>
                  <a:pt x="0" y="0"/>
                </a:moveTo>
                <a:lnTo>
                  <a:pt x="0" y="505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35" name="object 4235"/>
          <p:cNvGrpSpPr/>
          <p:nvPr/>
        </p:nvGrpSpPr>
        <p:grpSpPr>
          <a:xfrm>
            <a:off x="2776317" y="2311495"/>
            <a:ext cx="8383905" cy="2840355"/>
            <a:chOff x="2776317" y="2311495"/>
            <a:chExt cx="8383905" cy="2840355"/>
          </a:xfrm>
        </p:grpSpPr>
        <p:sp>
          <p:nvSpPr>
            <p:cNvPr id="4236" name="object 4236"/>
            <p:cNvSpPr/>
            <p:nvPr/>
          </p:nvSpPr>
          <p:spPr>
            <a:xfrm>
              <a:off x="3128616" y="514813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3099" y="0"/>
                  </a:moveTo>
                  <a:lnTo>
                    <a:pt x="0" y="0"/>
                  </a:lnTo>
                  <a:lnTo>
                    <a:pt x="930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3128616" y="4937648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30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3128616" y="4832405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5">
                  <a:moveTo>
                    <a:pt x="0" y="0"/>
                  </a:moveTo>
                  <a:lnTo>
                    <a:pt x="1781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3128616" y="472716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30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3128616" y="4621919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5">
                  <a:moveTo>
                    <a:pt x="0" y="0"/>
                  </a:moveTo>
                  <a:lnTo>
                    <a:pt x="1781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3128616" y="4516676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30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3128616" y="4411433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5">
                  <a:moveTo>
                    <a:pt x="0" y="0"/>
                  </a:moveTo>
                  <a:lnTo>
                    <a:pt x="1781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3128616" y="430619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30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3129628" y="3000773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0" y="0"/>
                  </a:moveTo>
                  <a:lnTo>
                    <a:pt x="920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3129628" y="2895530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4">
                  <a:moveTo>
                    <a:pt x="0" y="0"/>
                  </a:moveTo>
                  <a:lnTo>
                    <a:pt x="1770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3129628" y="279028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0" y="0"/>
                  </a:moveTo>
                  <a:lnTo>
                    <a:pt x="920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3129628" y="2685044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4">
                  <a:moveTo>
                    <a:pt x="0" y="0"/>
                  </a:moveTo>
                  <a:lnTo>
                    <a:pt x="1770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3129628" y="2579801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0" y="0"/>
                  </a:moveTo>
                  <a:lnTo>
                    <a:pt x="920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3129628" y="2474558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4">
                  <a:moveTo>
                    <a:pt x="0" y="0"/>
                  </a:moveTo>
                  <a:lnTo>
                    <a:pt x="1770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2812887" y="4383098"/>
              <a:ext cx="33655" cy="577850"/>
            </a:xfrm>
            <a:custGeom>
              <a:avLst/>
              <a:gdLst/>
              <a:ahLst/>
              <a:cxnLst/>
              <a:rect l="l" t="t" r="r" b="b"/>
              <a:pathLst>
                <a:path w="33655" h="577850">
                  <a:moveTo>
                    <a:pt x="0" y="577824"/>
                  </a:moveTo>
                  <a:lnTo>
                    <a:pt x="0" y="0"/>
                  </a:lnTo>
                  <a:lnTo>
                    <a:pt x="33394" y="1143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2779492" y="4383098"/>
              <a:ext cx="33655" cy="114935"/>
            </a:xfrm>
            <a:custGeom>
              <a:avLst/>
              <a:gdLst/>
              <a:ahLst/>
              <a:cxnLst/>
              <a:rect l="l" t="t" r="r" b="b"/>
              <a:pathLst>
                <a:path w="33655" h="114935">
                  <a:moveTo>
                    <a:pt x="33394" y="0"/>
                  </a:moveTo>
                  <a:lnTo>
                    <a:pt x="0" y="1143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2779492" y="4847584"/>
              <a:ext cx="67310" cy="113664"/>
            </a:xfrm>
            <a:custGeom>
              <a:avLst/>
              <a:gdLst/>
              <a:ahLst/>
              <a:cxnLst/>
              <a:rect l="l" t="t" r="r" b="b"/>
              <a:pathLst>
                <a:path w="67310" h="113664">
                  <a:moveTo>
                    <a:pt x="0" y="0"/>
                  </a:moveTo>
                  <a:lnTo>
                    <a:pt x="33394" y="113338"/>
                  </a:lnTo>
                  <a:lnTo>
                    <a:pt x="6678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2812887" y="4383098"/>
              <a:ext cx="33655" cy="577850"/>
            </a:xfrm>
            <a:custGeom>
              <a:avLst/>
              <a:gdLst/>
              <a:ahLst/>
              <a:cxnLst/>
              <a:rect l="l" t="t" r="r" b="b"/>
              <a:pathLst>
                <a:path w="33655" h="577850">
                  <a:moveTo>
                    <a:pt x="0" y="577824"/>
                  </a:moveTo>
                  <a:lnTo>
                    <a:pt x="0" y="0"/>
                  </a:lnTo>
                  <a:lnTo>
                    <a:pt x="33394" y="1143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2779492" y="4383098"/>
              <a:ext cx="33655" cy="114935"/>
            </a:xfrm>
            <a:custGeom>
              <a:avLst/>
              <a:gdLst/>
              <a:ahLst/>
              <a:cxnLst/>
              <a:rect l="l" t="t" r="r" b="b"/>
              <a:pathLst>
                <a:path w="33655" h="114935">
                  <a:moveTo>
                    <a:pt x="33394" y="0"/>
                  </a:moveTo>
                  <a:lnTo>
                    <a:pt x="0" y="1143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2779492" y="4847584"/>
              <a:ext cx="67310" cy="113664"/>
            </a:xfrm>
            <a:custGeom>
              <a:avLst/>
              <a:gdLst/>
              <a:ahLst/>
              <a:cxnLst/>
              <a:rect l="l" t="t" r="r" b="b"/>
              <a:pathLst>
                <a:path w="67310" h="113664">
                  <a:moveTo>
                    <a:pt x="0" y="0"/>
                  </a:moveTo>
                  <a:lnTo>
                    <a:pt x="33394" y="113338"/>
                  </a:lnTo>
                  <a:lnTo>
                    <a:pt x="6678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0207215" y="3035179"/>
              <a:ext cx="67310" cy="506095"/>
            </a:xfrm>
            <a:custGeom>
              <a:avLst/>
              <a:gdLst/>
              <a:ahLst/>
              <a:cxnLst/>
              <a:rect l="l" t="t" r="r" b="b"/>
              <a:pathLst>
                <a:path w="67309" h="506095">
                  <a:moveTo>
                    <a:pt x="0" y="113338"/>
                  </a:moveTo>
                  <a:lnTo>
                    <a:pt x="33394" y="0"/>
                  </a:lnTo>
                  <a:lnTo>
                    <a:pt x="66788" y="113338"/>
                  </a:lnTo>
                  <a:lnTo>
                    <a:pt x="33394" y="0"/>
                  </a:lnTo>
                  <a:lnTo>
                    <a:pt x="33394" y="505975"/>
                  </a:lnTo>
                  <a:lnTo>
                    <a:pt x="33394" y="0"/>
                  </a:lnTo>
                  <a:lnTo>
                    <a:pt x="0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0207215" y="2314670"/>
              <a:ext cx="67310" cy="113664"/>
            </a:xfrm>
            <a:custGeom>
              <a:avLst/>
              <a:gdLst/>
              <a:ahLst/>
              <a:cxnLst/>
              <a:rect l="l" t="t" r="r" b="b"/>
              <a:pathLst>
                <a:path w="67309" h="113664">
                  <a:moveTo>
                    <a:pt x="0" y="113338"/>
                  </a:moveTo>
                  <a:lnTo>
                    <a:pt x="33394" y="0"/>
                  </a:lnTo>
                  <a:lnTo>
                    <a:pt x="66788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0380259" y="3943911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4">
                  <a:moveTo>
                    <a:pt x="77616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59" name="object 4259"/>
          <p:cNvSpPr txBox="1"/>
          <p:nvPr/>
        </p:nvSpPr>
        <p:spPr>
          <a:xfrm>
            <a:off x="10374044" y="3790006"/>
            <a:ext cx="506730" cy="1600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-30" dirty="0">
                <a:latin typeface="ISOCPEUR"/>
                <a:cs typeface="ISOCPEUR"/>
              </a:rPr>
              <a:t>Шлях</a:t>
            </a:r>
            <a:r>
              <a:rPr sz="850" i="1" spc="-210" dirty="0">
                <a:latin typeface="ISOCPEUR"/>
                <a:cs typeface="ISOCPEUR"/>
              </a:rPr>
              <a:t> </a:t>
            </a:r>
            <a:r>
              <a:rPr sz="850" i="1" spc="-20" dirty="0">
                <a:latin typeface="ISOCPEUR"/>
                <a:cs typeface="ISOCPEUR"/>
              </a:rPr>
              <a:t>руху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60" name="object 4260"/>
          <p:cNvSpPr txBox="1"/>
          <p:nvPr/>
        </p:nvSpPr>
        <p:spPr>
          <a:xfrm>
            <a:off x="10354858" y="3911441"/>
            <a:ext cx="861694" cy="1600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50" i="1" spc="-10" dirty="0">
                <a:latin typeface="ISOCPEUR"/>
                <a:cs typeface="ISOCPEUR"/>
              </a:rPr>
              <a:t>автобетонунасосу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261" name="object 4261"/>
          <p:cNvGrpSpPr/>
          <p:nvPr/>
        </p:nvGrpSpPr>
        <p:grpSpPr>
          <a:xfrm>
            <a:off x="3797515" y="5538747"/>
            <a:ext cx="2540" cy="626745"/>
            <a:chOff x="3797515" y="5538747"/>
            <a:chExt cx="2540" cy="626745"/>
          </a:xfrm>
        </p:grpSpPr>
        <p:sp>
          <p:nvSpPr>
            <p:cNvPr id="4262" name="object 4262"/>
            <p:cNvSpPr/>
            <p:nvPr/>
          </p:nvSpPr>
          <p:spPr>
            <a:xfrm>
              <a:off x="3798527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3798527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3798527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3798527" y="55387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66" name="object 4266"/>
          <p:cNvGrpSpPr/>
          <p:nvPr/>
        </p:nvGrpSpPr>
        <p:grpSpPr>
          <a:xfrm>
            <a:off x="4544336" y="5538747"/>
            <a:ext cx="2540" cy="626745"/>
            <a:chOff x="4544336" y="5538747"/>
            <a:chExt cx="2540" cy="626745"/>
          </a:xfrm>
        </p:grpSpPr>
        <p:sp>
          <p:nvSpPr>
            <p:cNvPr id="4267" name="object 4267"/>
            <p:cNvSpPr/>
            <p:nvPr/>
          </p:nvSpPr>
          <p:spPr>
            <a:xfrm>
              <a:off x="4545348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4545348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4545348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4545348" y="55387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71" name="object 4271"/>
          <p:cNvGrpSpPr/>
          <p:nvPr/>
        </p:nvGrpSpPr>
        <p:grpSpPr>
          <a:xfrm>
            <a:off x="5924637" y="5538747"/>
            <a:ext cx="2540" cy="626745"/>
            <a:chOff x="5924637" y="5538747"/>
            <a:chExt cx="2540" cy="626745"/>
          </a:xfrm>
        </p:grpSpPr>
        <p:sp>
          <p:nvSpPr>
            <p:cNvPr id="4272" name="object 4272"/>
            <p:cNvSpPr/>
            <p:nvPr/>
          </p:nvSpPr>
          <p:spPr>
            <a:xfrm>
              <a:off x="5925649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5925649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5925649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5925649" y="55387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76" name="object 4276"/>
          <p:cNvGrpSpPr/>
          <p:nvPr/>
        </p:nvGrpSpPr>
        <p:grpSpPr>
          <a:xfrm>
            <a:off x="6191792" y="5538747"/>
            <a:ext cx="2540" cy="626745"/>
            <a:chOff x="6191792" y="5538747"/>
            <a:chExt cx="2540" cy="626745"/>
          </a:xfrm>
        </p:grpSpPr>
        <p:sp>
          <p:nvSpPr>
            <p:cNvPr id="4277" name="object 4277"/>
            <p:cNvSpPr/>
            <p:nvPr/>
          </p:nvSpPr>
          <p:spPr>
            <a:xfrm>
              <a:off x="6192804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6192804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6192804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6192804" y="55387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81" name="object 4281"/>
          <p:cNvGrpSpPr/>
          <p:nvPr/>
        </p:nvGrpSpPr>
        <p:grpSpPr>
          <a:xfrm>
            <a:off x="6526748" y="5538747"/>
            <a:ext cx="2540" cy="626745"/>
            <a:chOff x="6526748" y="5538747"/>
            <a:chExt cx="2540" cy="626745"/>
          </a:xfrm>
        </p:grpSpPr>
        <p:sp>
          <p:nvSpPr>
            <p:cNvPr id="4282" name="object 4282"/>
            <p:cNvSpPr/>
            <p:nvPr/>
          </p:nvSpPr>
          <p:spPr>
            <a:xfrm>
              <a:off x="6527760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6527760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6527760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6527760" y="55387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86" name="object 4286"/>
          <p:cNvGrpSpPr/>
          <p:nvPr/>
        </p:nvGrpSpPr>
        <p:grpSpPr>
          <a:xfrm>
            <a:off x="6861704" y="5538747"/>
            <a:ext cx="2540" cy="626745"/>
            <a:chOff x="6861704" y="5538747"/>
            <a:chExt cx="2540" cy="626745"/>
          </a:xfrm>
        </p:grpSpPr>
        <p:sp>
          <p:nvSpPr>
            <p:cNvPr id="4287" name="object 4287"/>
            <p:cNvSpPr/>
            <p:nvPr/>
          </p:nvSpPr>
          <p:spPr>
            <a:xfrm>
              <a:off x="6862716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6862716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6862716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6862716" y="55387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91" name="object 4291"/>
          <p:cNvGrpSpPr/>
          <p:nvPr/>
        </p:nvGrpSpPr>
        <p:grpSpPr>
          <a:xfrm>
            <a:off x="7127847" y="5538747"/>
            <a:ext cx="2540" cy="626745"/>
            <a:chOff x="7127847" y="5538747"/>
            <a:chExt cx="2540" cy="626745"/>
          </a:xfrm>
        </p:grpSpPr>
        <p:sp>
          <p:nvSpPr>
            <p:cNvPr id="4292" name="object 4292"/>
            <p:cNvSpPr/>
            <p:nvPr/>
          </p:nvSpPr>
          <p:spPr>
            <a:xfrm>
              <a:off x="7128859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7128859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7128859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7128859" y="55387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96" name="object 4296"/>
          <p:cNvGrpSpPr/>
          <p:nvPr/>
        </p:nvGrpSpPr>
        <p:grpSpPr>
          <a:xfrm>
            <a:off x="7678349" y="5538747"/>
            <a:ext cx="2540" cy="626745"/>
            <a:chOff x="7678349" y="5538747"/>
            <a:chExt cx="2540" cy="626745"/>
          </a:xfrm>
        </p:grpSpPr>
        <p:sp>
          <p:nvSpPr>
            <p:cNvPr id="4297" name="object 4297"/>
            <p:cNvSpPr/>
            <p:nvPr/>
          </p:nvSpPr>
          <p:spPr>
            <a:xfrm>
              <a:off x="7679361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7679361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7679361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7679361" y="55387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01" name="object 4301"/>
          <p:cNvGrpSpPr/>
          <p:nvPr/>
        </p:nvGrpSpPr>
        <p:grpSpPr>
          <a:xfrm>
            <a:off x="8508149" y="5538747"/>
            <a:ext cx="2540" cy="626745"/>
            <a:chOff x="8508149" y="5538747"/>
            <a:chExt cx="2540" cy="626745"/>
          </a:xfrm>
        </p:grpSpPr>
        <p:sp>
          <p:nvSpPr>
            <p:cNvPr id="4302" name="object 4302"/>
            <p:cNvSpPr/>
            <p:nvPr/>
          </p:nvSpPr>
          <p:spPr>
            <a:xfrm>
              <a:off x="8509161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8509161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8509161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8509161" y="55387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06" name="object 4306"/>
          <p:cNvGrpSpPr/>
          <p:nvPr/>
        </p:nvGrpSpPr>
        <p:grpSpPr>
          <a:xfrm>
            <a:off x="9254969" y="5480053"/>
            <a:ext cx="2540" cy="625475"/>
            <a:chOff x="9254969" y="5480053"/>
            <a:chExt cx="2540" cy="625475"/>
          </a:xfrm>
        </p:grpSpPr>
        <p:sp>
          <p:nvSpPr>
            <p:cNvPr id="4307" name="object 4307"/>
            <p:cNvSpPr/>
            <p:nvPr/>
          </p:nvSpPr>
          <p:spPr>
            <a:xfrm>
              <a:off x="9255981" y="59738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9255981" y="58089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9255981" y="564398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9255981" y="548005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11" name="object 4311"/>
          <p:cNvGrpSpPr/>
          <p:nvPr/>
        </p:nvGrpSpPr>
        <p:grpSpPr>
          <a:xfrm>
            <a:off x="3404739" y="2444060"/>
            <a:ext cx="6979284" cy="4123690"/>
            <a:chOff x="3404739" y="2444060"/>
            <a:chExt cx="6979284" cy="4123690"/>
          </a:xfrm>
        </p:grpSpPr>
        <p:sp>
          <p:nvSpPr>
            <p:cNvPr id="4312" name="object 4312"/>
            <p:cNvSpPr/>
            <p:nvPr/>
          </p:nvSpPr>
          <p:spPr>
            <a:xfrm>
              <a:off x="10241622" y="3943911"/>
              <a:ext cx="139065" cy="265430"/>
            </a:xfrm>
            <a:custGeom>
              <a:avLst/>
              <a:gdLst/>
              <a:ahLst/>
              <a:cxnLst/>
              <a:rect l="l" t="t" r="r" b="b"/>
              <a:pathLst>
                <a:path w="139065" h="265429">
                  <a:moveTo>
                    <a:pt x="138637" y="0"/>
                  </a:moveTo>
                  <a:lnTo>
                    <a:pt x="0" y="265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3798528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3797516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3798528" y="619752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3797516" y="5521552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39" h="661035">
                  <a:moveTo>
                    <a:pt x="2019" y="659790"/>
                  </a:moveTo>
                  <a:lnTo>
                    <a:pt x="1727" y="659079"/>
                  </a:lnTo>
                  <a:lnTo>
                    <a:pt x="1003" y="658774"/>
                  </a:lnTo>
                  <a:lnTo>
                    <a:pt x="292" y="659079"/>
                  </a:lnTo>
                  <a:lnTo>
                    <a:pt x="0" y="659790"/>
                  </a:lnTo>
                  <a:lnTo>
                    <a:pt x="292" y="660501"/>
                  </a:lnTo>
                  <a:lnTo>
                    <a:pt x="1003" y="660806"/>
                  </a:lnTo>
                  <a:lnTo>
                    <a:pt x="1727" y="660501"/>
                  </a:lnTo>
                  <a:lnTo>
                    <a:pt x="2019" y="659790"/>
                  </a:lnTo>
                  <a:close/>
                </a:path>
                <a:path w="2539" h="661035">
                  <a:moveTo>
                    <a:pt x="2019" y="494842"/>
                  </a:moveTo>
                  <a:lnTo>
                    <a:pt x="1727" y="494131"/>
                  </a:lnTo>
                  <a:lnTo>
                    <a:pt x="1003" y="493826"/>
                  </a:lnTo>
                  <a:lnTo>
                    <a:pt x="292" y="494131"/>
                  </a:lnTo>
                  <a:lnTo>
                    <a:pt x="0" y="494842"/>
                  </a:lnTo>
                  <a:lnTo>
                    <a:pt x="292" y="495554"/>
                  </a:lnTo>
                  <a:lnTo>
                    <a:pt x="1003" y="495858"/>
                  </a:lnTo>
                  <a:lnTo>
                    <a:pt x="1727" y="495554"/>
                  </a:lnTo>
                  <a:lnTo>
                    <a:pt x="2019" y="494842"/>
                  </a:lnTo>
                  <a:close/>
                </a:path>
                <a:path w="2539" h="661035">
                  <a:moveTo>
                    <a:pt x="2019" y="330911"/>
                  </a:moveTo>
                  <a:lnTo>
                    <a:pt x="1727" y="330187"/>
                  </a:lnTo>
                  <a:lnTo>
                    <a:pt x="1003" y="329895"/>
                  </a:lnTo>
                  <a:lnTo>
                    <a:pt x="292" y="330187"/>
                  </a:lnTo>
                  <a:lnTo>
                    <a:pt x="0" y="330911"/>
                  </a:lnTo>
                  <a:lnTo>
                    <a:pt x="292" y="331622"/>
                  </a:lnTo>
                  <a:lnTo>
                    <a:pt x="1003" y="331914"/>
                  </a:lnTo>
                  <a:lnTo>
                    <a:pt x="1727" y="331622"/>
                  </a:lnTo>
                  <a:lnTo>
                    <a:pt x="2019" y="330911"/>
                  </a:lnTo>
                  <a:close/>
                </a:path>
                <a:path w="2539" h="661035">
                  <a:moveTo>
                    <a:pt x="2019" y="165950"/>
                  </a:moveTo>
                  <a:lnTo>
                    <a:pt x="1727" y="165239"/>
                  </a:lnTo>
                  <a:lnTo>
                    <a:pt x="1003" y="164947"/>
                  </a:lnTo>
                  <a:lnTo>
                    <a:pt x="292" y="165239"/>
                  </a:lnTo>
                  <a:lnTo>
                    <a:pt x="0" y="165950"/>
                  </a:lnTo>
                  <a:lnTo>
                    <a:pt x="292" y="166674"/>
                  </a:lnTo>
                  <a:lnTo>
                    <a:pt x="1003" y="166966"/>
                  </a:lnTo>
                  <a:lnTo>
                    <a:pt x="1727" y="166674"/>
                  </a:lnTo>
                  <a:lnTo>
                    <a:pt x="2019" y="165950"/>
                  </a:lnTo>
                  <a:close/>
                </a:path>
                <a:path w="2539" h="661035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3798528" y="537379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3797516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3798528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3797516" y="51916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3798528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3797516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3798528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3797516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3798528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3797516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3798528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3797516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3798528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3797516" y="43679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3798528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3797516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3798528" y="40562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3797516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3798528" y="389129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3797516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3798528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4545348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4544336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4545348" y="619752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4544326" y="5521552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39" h="661035">
                  <a:moveTo>
                    <a:pt x="2032" y="659790"/>
                  </a:moveTo>
                  <a:lnTo>
                    <a:pt x="1727" y="659079"/>
                  </a:lnTo>
                  <a:lnTo>
                    <a:pt x="1016" y="658774"/>
                  </a:lnTo>
                  <a:lnTo>
                    <a:pt x="304" y="659079"/>
                  </a:lnTo>
                  <a:lnTo>
                    <a:pt x="0" y="659790"/>
                  </a:lnTo>
                  <a:lnTo>
                    <a:pt x="304" y="660501"/>
                  </a:lnTo>
                  <a:lnTo>
                    <a:pt x="1016" y="660806"/>
                  </a:lnTo>
                  <a:lnTo>
                    <a:pt x="1727" y="660501"/>
                  </a:lnTo>
                  <a:lnTo>
                    <a:pt x="2032" y="659790"/>
                  </a:lnTo>
                  <a:close/>
                </a:path>
                <a:path w="2539" h="661035">
                  <a:moveTo>
                    <a:pt x="2032" y="494842"/>
                  </a:moveTo>
                  <a:lnTo>
                    <a:pt x="1727" y="494131"/>
                  </a:lnTo>
                  <a:lnTo>
                    <a:pt x="1016" y="493826"/>
                  </a:lnTo>
                  <a:lnTo>
                    <a:pt x="304" y="494131"/>
                  </a:lnTo>
                  <a:lnTo>
                    <a:pt x="0" y="494842"/>
                  </a:lnTo>
                  <a:lnTo>
                    <a:pt x="304" y="495554"/>
                  </a:lnTo>
                  <a:lnTo>
                    <a:pt x="1016" y="495858"/>
                  </a:lnTo>
                  <a:lnTo>
                    <a:pt x="1727" y="495554"/>
                  </a:lnTo>
                  <a:lnTo>
                    <a:pt x="2032" y="494842"/>
                  </a:lnTo>
                  <a:close/>
                </a:path>
                <a:path w="2539" h="661035">
                  <a:moveTo>
                    <a:pt x="2032" y="330911"/>
                  </a:moveTo>
                  <a:lnTo>
                    <a:pt x="1727" y="330187"/>
                  </a:lnTo>
                  <a:lnTo>
                    <a:pt x="1016" y="329895"/>
                  </a:lnTo>
                  <a:lnTo>
                    <a:pt x="304" y="330187"/>
                  </a:lnTo>
                  <a:lnTo>
                    <a:pt x="0" y="330911"/>
                  </a:lnTo>
                  <a:lnTo>
                    <a:pt x="304" y="331622"/>
                  </a:lnTo>
                  <a:lnTo>
                    <a:pt x="1016" y="331914"/>
                  </a:lnTo>
                  <a:lnTo>
                    <a:pt x="1727" y="331622"/>
                  </a:lnTo>
                  <a:lnTo>
                    <a:pt x="2032" y="330911"/>
                  </a:lnTo>
                  <a:close/>
                </a:path>
                <a:path w="2539" h="661035">
                  <a:moveTo>
                    <a:pt x="2032" y="165950"/>
                  </a:moveTo>
                  <a:lnTo>
                    <a:pt x="1727" y="165239"/>
                  </a:lnTo>
                  <a:lnTo>
                    <a:pt x="1016" y="164947"/>
                  </a:lnTo>
                  <a:lnTo>
                    <a:pt x="304" y="165239"/>
                  </a:lnTo>
                  <a:lnTo>
                    <a:pt x="0" y="165950"/>
                  </a:lnTo>
                  <a:lnTo>
                    <a:pt x="304" y="166674"/>
                  </a:lnTo>
                  <a:lnTo>
                    <a:pt x="1016" y="166966"/>
                  </a:lnTo>
                  <a:lnTo>
                    <a:pt x="1727" y="166674"/>
                  </a:lnTo>
                  <a:lnTo>
                    <a:pt x="2032" y="165950"/>
                  </a:lnTo>
                  <a:close/>
                </a:path>
                <a:path w="2539" h="661035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4545348" y="537481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4544336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4545348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4544336" y="51916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4545348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4544336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4545348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4544336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4545348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4544336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4545348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4544336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4545348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4544336" y="4368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4545348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4544336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4545348" y="40562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4544336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4545348" y="389129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4544336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4545348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5375148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5374136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5375148" y="619752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5374136" y="61803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5375148" y="603359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5374136" y="60153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5375148" y="586864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5374136" y="58514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5375148" y="570369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5374136" y="56864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5375148" y="553874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5374136" y="55215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5375148" y="537481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5374136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5375148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5374136" y="51916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5375148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5374136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5375148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5374136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5375148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5374136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5375148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5374136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5375148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5374136" y="4368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5375148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5374136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5375148" y="40562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5374136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5375148" y="389129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5374136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5375148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5925649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5924637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5925649" y="619752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5924626" y="5521552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39" h="661035">
                  <a:moveTo>
                    <a:pt x="2032" y="659790"/>
                  </a:moveTo>
                  <a:lnTo>
                    <a:pt x="1727" y="659079"/>
                  </a:lnTo>
                  <a:lnTo>
                    <a:pt x="1016" y="658774"/>
                  </a:lnTo>
                  <a:lnTo>
                    <a:pt x="304" y="659079"/>
                  </a:lnTo>
                  <a:lnTo>
                    <a:pt x="0" y="659790"/>
                  </a:lnTo>
                  <a:lnTo>
                    <a:pt x="304" y="660501"/>
                  </a:lnTo>
                  <a:lnTo>
                    <a:pt x="1016" y="660806"/>
                  </a:lnTo>
                  <a:lnTo>
                    <a:pt x="1727" y="660501"/>
                  </a:lnTo>
                  <a:lnTo>
                    <a:pt x="2032" y="659790"/>
                  </a:lnTo>
                  <a:close/>
                </a:path>
                <a:path w="2539" h="661035">
                  <a:moveTo>
                    <a:pt x="2032" y="494842"/>
                  </a:moveTo>
                  <a:lnTo>
                    <a:pt x="1727" y="494131"/>
                  </a:lnTo>
                  <a:lnTo>
                    <a:pt x="1016" y="493826"/>
                  </a:lnTo>
                  <a:lnTo>
                    <a:pt x="304" y="494131"/>
                  </a:lnTo>
                  <a:lnTo>
                    <a:pt x="0" y="494842"/>
                  </a:lnTo>
                  <a:lnTo>
                    <a:pt x="304" y="495554"/>
                  </a:lnTo>
                  <a:lnTo>
                    <a:pt x="1016" y="495858"/>
                  </a:lnTo>
                  <a:lnTo>
                    <a:pt x="1727" y="495554"/>
                  </a:lnTo>
                  <a:lnTo>
                    <a:pt x="2032" y="494842"/>
                  </a:lnTo>
                  <a:close/>
                </a:path>
                <a:path w="2539" h="661035">
                  <a:moveTo>
                    <a:pt x="2032" y="330911"/>
                  </a:moveTo>
                  <a:lnTo>
                    <a:pt x="1727" y="330187"/>
                  </a:lnTo>
                  <a:lnTo>
                    <a:pt x="1016" y="329895"/>
                  </a:lnTo>
                  <a:lnTo>
                    <a:pt x="304" y="330187"/>
                  </a:lnTo>
                  <a:lnTo>
                    <a:pt x="0" y="330911"/>
                  </a:lnTo>
                  <a:lnTo>
                    <a:pt x="304" y="331622"/>
                  </a:lnTo>
                  <a:lnTo>
                    <a:pt x="1016" y="331914"/>
                  </a:lnTo>
                  <a:lnTo>
                    <a:pt x="1727" y="331622"/>
                  </a:lnTo>
                  <a:lnTo>
                    <a:pt x="2032" y="330911"/>
                  </a:lnTo>
                  <a:close/>
                </a:path>
                <a:path w="2539" h="661035">
                  <a:moveTo>
                    <a:pt x="2032" y="165950"/>
                  </a:moveTo>
                  <a:lnTo>
                    <a:pt x="1727" y="165239"/>
                  </a:lnTo>
                  <a:lnTo>
                    <a:pt x="1016" y="164947"/>
                  </a:lnTo>
                  <a:lnTo>
                    <a:pt x="304" y="165239"/>
                  </a:lnTo>
                  <a:lnTo>
                    <a:pt x="0" y="165950"/>
                  </a:lnTo>
                  <a:lnTo>
                    <a:pt x="304" y="166674"/>
                  </a:lnTo>
                  <a:lnTo>
                    <a:pt x="1016" y="166966"/>
                  </a:lnTo>
                  <a:lnTo>
                    <a:pt x="1727" y="166674"/>
                  </a:lnTo>
                  <a:lnTo>
                    <a:pt x="2032" y="165950"/>
                  </a:lnTo>
                  <a:close/>
                </a:path>
                <a:path w="2539" h="661035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5925649" y="537481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5924637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5925649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5924637" y="51916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5925649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5924637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5925649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5924637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5925649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5924637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5925649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5924637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5925649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5924637" y="4368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5925649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5924637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5925649" y="40562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5924637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5925649" y="389129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5924637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5925649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6192804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6191792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6192804" y="619752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6191783" y="5521552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39" h="661035">
                  <a:moveTo>
                    <a:pt x="2032" y="659790"/>
                  </a:moveTo>
                  <a:lnTo>
                    <a:pt x="1727" y="659079"/>
                  </a:lnTo>
                  <a:lnTo>
                    <a:pt x="1016" y="658774"/>
                  </a:lnTo>
                  <a:lnTo>
                    <a:pt x="304" y="659079"/>
                  </a:lnTo>
                  <a:lnTo>
                    <a:pt x="0" y="659790"/>
                  </a:lnTo>
                  <a:lnTo>
                    <a:pt x="304" y="660501"/>
                  </a:lnTo>
                  <a:lnTo>
                    <a:pt x="1016" y="660806"/>
                  </a:lnTo>
                  <a:lnTo>
                    <a:pt x="1727" y="660501"/>
                  </a:lnTo>
                  <a:lnTo>
                    <a:pt x="2032" y="659790"/>
                  </a:lnTo>
                  <a:close/>
                </a:path>
                <a:path w="2539" h="661035">
                  <a:moveTo>
                    <a:pt x="2032" y="494842"/>
                  </a:moveTo>
                  <a:lnTo>
                    <a:pt x="1727" y="494131"/>
                  </a:lnTo>
                  <a:lnTo>
                    <a:pt x="1016" y="493826"/>
                  </a:lnTo>
                  <a:lnTo>
                    <a:pt x="304" y="494131"/>
                  </a:lnTo>
                  <a:lnTo>
                    <a:pt x="0" y="494842"/>
                  </a:lnTo>
                  <a:lnTo>
                    <a:pt x="304" y="495554"/>
                  </a:lnTo>
                  <a:lnTo>
                    <a:pt x="1016" y="495858"/>
                  </a:lnTo>
                  <a:lnTo>
                    <a:pt x="1727" y="495554"/>
                  </a:lnTo>
                  <a:lnTo>
                    <a:pt x="2032" y="494842"/>
                  </a:lnTo>
                  <a:close/>
                </a:path>
                <a:path w="2539" h="661035">
                  <a:moveTo>
                    <a:pt x="2032" y="330911"/>
                  </a:moveTo>
                  <a:lnTo>
                    <a:pt x="1727" y="330187"/>
                  </a:lnTo>
                  <a:lnTo>
                    <a:pt x="1016" y="329895"/>
                  </a:lnTo>
                  <a:lnTo>
                    <a:pt x="304" y="330187"/>
                  </a:lnTo>
                  <a:lnTo>
                    <a:pt x="0" y="330911"/>
                  </a:lnTo>
                  <a:lnTo>
                    <a:pt x="304" y="331622"/>
                  </a:lnTo>
                  <a:lnTo>
                    <a:pt x="1016" y="331914"/>
                  </a:lnTo>
                  <a:lnTo>
                    <a:pt x="1727" y="331622"/>
                  </a:lnTo>
                  <a:lnTo>
                    <a:pt x="2032" y="330911"/>
                  </a:lnTo>
                  <a:close/>
                </a:path>
                <a:path w="2539" h="661035">
                  <a:moveTo>
                    <a:pt x="2032" y="165950"/>
                  </a:moveTo>
                  <a:lnTo>
                    <a:pt x="1727" y="165239"/>
                  </a:lnTo>
                  <a:lnTo>
                    <a:pt x="1016" y="164947"/>
                  </a:lnTo>
                  <a:lnTo>
                    <a:pt x="304" y="165239"/>
                  </a:lnTo>
                  <a:lnTo>
                    <a:pt x="0" y="165950"/>
                  </a:lnTo>
                  <a:lnTo>
                    <a:pt x="304" y="166674"/>
                  </a:lnTo>
                  <a:lnTo>
                    <a:pt x="1016" y="166966"/>
                  </a:lnTo>
                  <a:lnTo>
                    <a:pt x="1727" y="166674"/>
                  </a:lnTo>
                  <a:lnTo>
                    <a:pt x="2032" y="165950"/>
                  </a:lnTo>
                  <a:close/>
                </a:path>
                <a:path w="2539" h="661035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6192804" y="537481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6191792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6192804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6191792" y="51916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6192804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6191792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6192804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6191792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6192804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6191792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6192804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6191792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6192804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6191792" y="4368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6192804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6191792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6192804" y="40562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6191792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6192804" y="389129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6191792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6192804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6527760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6526748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6527760" y="619752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6526746" y="5521552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40" h="661035">
                  <a:moveTo>
                    <a:pt x="2019" y="659790"/>
                  </a:moveTo>
                  <a:lnTo>
                    <a:pt x="1727" y="659079"/>
                  </a:lnTo>
                  <a:lnTo>
                    <a:pt x="1003" y="658774"/>
                  </a:lnTo>
                  <a:lnTo>
                    <a:pt x="292" y="659079"/>
                  </a:lnTo>
                  <a:lnTo>
                    <a:pt x="0" y="659790"/>
                  </a:lnTo>
                  <a:lnTo>
                    <a:pt x="292" y="660501"/>
                  </a:lnTo>
                  <a:lnTo>
                    <a:pt x="1003" y="660806"/>
                  </a:lnTo>
                  <a:lnTo>
                    <a:pt x="1727" y="660501"/>
                  </a:lnTo>
                  <a:lnTo>
                    <a:pt x="2019" y="659790"/>
                  </a:lnTo>
                  <a:close/>
                </a:path>
                <a:path w="2540" h="661035">
                  <a:moveTo>
                    <a:pt x="2019" y="494842"/>
                  </a:moveTo>
                  <a:lnTo>
                    <a:pt x="1727" y="494131"/>
                  </a:lnTo>
                  <a:lnTo>
                    <a:pt x="1003" y="493826"/>
                  </a:lnTo>
                  <a:lnTo>
                    <a:pt x="292" y="494131"/>
                  </a:lnTo>
                  <a:lnTo>
                    <a:pt x="0" y="494842"/>
                  </a:lnTo>
                  <a:lnTo>
                    <a:pt x="292" y="495554"/>
                  </a:lnTo>
                  <a:lnTo>
                    <a:pt x="1003" y="495858"/>
                  </a:lnTo>
                  <a:lnTo>
                    <a:pt x="1727" y="495554"/>
                  </a:lnTo>
                  <a:lnTo>
                    <a:pt x="2019" y="494842"/>
                  </a:lnTo>
                  <a:close/>
                </a:path>
                <a:path w="2540" h="661035">
                  <a:moveTo>
                    <a:pt x="2019" y="330911"/>
                  </a:moveTo>
                  <a:lnTo>
                    <a:pt x="1727" y="330187"/>
                  </a:lnTo>
                  <a:lnTo>
                    <a:pt x="1003" y="329895"/>
                  </a:lnTo>
                  <a:lnTo>
                    <a:pt x="292" y="330187"/>
                  </a:lnTo>
                  <a:lnTo>
                    <a:pt x="0" y="330911"/>
                  </a:lnTo>
                  <a:lnTo>
                    <a:pt x="292" y="331622"/>
                  </a:lnTo>
                  <a:lnTo>
                    <a:pt x="1003" y="331914"/>
                  </a:lnTo>
                  <a:lnTo>
                    <a:pt x="1727" y="331622"/>
                  </a:lnTo>
                  <a:lnTo>
                    <a:pt x="2019" y="330911"/>
                  </a:lnTo>
                  <a:close/>
                </a:path>
                <a:path w="2540" h="661035">
                  <a:moveTo>
                    <a:pt x="2019" y="165950"/>
                  </a:moveTo>
                  <a:lnTo>
                    <a:pt x="1727" y="165239"/>
                  </a:lnTo>
                  <a:lnTo>
                    <a:pt x="1003" y="164947"/>
                  </a:lnTo>
                  <a:lnTo>
                    <a:pt x="292" y="165239"/>
                  </a:lnTo>
                  <a:lnTo>
                    <a:pt x="0" y="165950"/>
                  </a:lnTo>
                  <a:lnTo>
                    <a:pt x="292" y="166674"/>
                  </a:lnTo>
                  <a:lnTo>
                    <a:pt x="1003" y="166966"/>
                  </a:lnTo>
                  <a:lnTo>
                    <a:pt x="1727" y="166674"/>
                  </a:lnTo>
                  <a:lnTo>
                    <a:pt x="2019" y="165950"/>
                  </a:lnTo>
                  <a:close/>
                </a:path>
                <a:path w="2540" h="661035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6527760" y="537481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6526748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6527760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6526748" y="51916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6527760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6526748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6527760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6526748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6527760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6526748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6527760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6526748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6527760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6526748" y="4368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6527760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6526748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6527760" y="40562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6526748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6527760" y="389129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6526748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6527760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6862716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6861704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6862716" y="619752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6861695" y="5521552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40" h="661035">
                  <a:moveTo>
                    <a:pt x="2032" y="659790"/>
                  </a:moveTo>
                  <a:lnTo>
                    <a:pt x="1727" y="659079"/>
                  </a:lnTo>
                  <a:lnTo>
                    <a:pt x="1016" y="658774"/>
                  </a:lnTo>
                  <a:lnTo>
                    <a:pt x="304" y="659079"/>
                  </a:lnTo>
                  <a:lnTo>
                    <a:pt x="0" y="659790"/>
                  </a:lnTo>
                  <a:lnTo>
                    <a:pt x="304" y="660501"/>
                  </a:lnTo>
                  <a:lnTo>
                    <a:pt x="1016" y="660806"/>
                  </a:lnTo>
                  <a:lnTo>
                    <a:pt x="1727" y="660501"/>
                  </a:lnTo>
                  <a:lnTo>
                    <a:pt x="2032" y="659790"/>
                  </a:lnTo>
                  <a:close/>
                </a:path>
                <a:path w="2540" h="661035">
                  <a:moveTo>
                    <a:pt x="2032" y="494842"/>
                  </a:moveTo>
                  <a:lnTo>
                    <a:pt x="1727" y="494131"/>
                  </a:lnTo>
                  <a:lnTo>
                    <a:pt x="1016" y="493826"/>
                  </a:lnTo>
                  <a:lnTo>
                    <a:pt x="304" y="494131"/>
                  </a:lnTo>
                  <a:lnTo>
                    <a:pt x="0" y="494842"/>
                  </a:lnTo>
                  <a:lnTo>
                    <a:pt x="304" y="495554"/>
                  </a:lnTo>
                  <a:lnTo>
                    <a:pt x="1016" y="495858"/>
                  </a:lnTo>
                  <a:lnTo>
                    <a:pt x="1727" y="495554"/>
                  </a:lnTo>
                  <a:lnTo>
                    <a:pt x="2032" y="494842"/>
                  </a:lnTo>
                  <a:close/>
                </a:path>
                <a:path w="2540" h="661035">
                  <a:moveTo>
                    <a:pt x="2032" y="330911"/>
                  </a:moveTo>
                  <a:lnTo>
                    <a:pt x="1727" y="330187"/>
                  </a:lnTo>
                  <a:lnTo>
                    <a:pt x="1016" y="329895"/>
                  </a:lnTo>
                  <a:lnTo>
                    <a:pt x="304" y="330187"/>
                  </a:lnTo>
                  <a:lnTo>
                    <a:pt x="0" y="330911"/>
                  </a:lnTo>
                  <a:lnTo>
                    <a:pt x="304" y="331622"/>
                  </a:lnTo>
                  <a:lnTo>
                    <a:pt x="1016" y="331914"/>
                  </a:lnTo>
                  <a:lnTo>
                    <a:pt x="1727" y="331622"/>
                  </a:lnTo>
                  <a:lnTo>
                    <a:pt x="2032" y="330911"/>
                  </a:lnTo>
                  <a:close/>
                </a:path>
                <a:path w="2540" h="661035">
                  <a:moveTo>
                    <a:pt x="2032" y="165950"/>
                  </a:moveTo>
                  <a:lnTo>
                    <a:pt x="1727" y="165239"/>
                  </a:lnTo>
                  <a:lnTo>
                    <a:pt x="1016" y="164947"/>
                  </a:lnTo>
                  <a:lnTo>
                    <a:pt x="304" y="165239"/>
                  </a:lnTo>
                  <a:lnTo>
                    <a:pt x="0" y="165950"/>
                  </a:lnTo>
                  <a:lnTo>
                    <a:pt x="304" y="166674"/>
                  </a:lnTo>
                  <a:lnTo>
                    <a:pt x="1016" y="166966"/>
                  </a:lnTo>
                  <a:lnTo>
                    <a:pt x="1727" y="166674"/>
                  </a:lnTo>
                  <a:lnTo>
                    <a:pt x="2032" y="165950"/>
                  </a:lnTo>
                  <a:close/>
                </a:path>
                <a:path w="2540" h="661035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6862716" y="537481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6861704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6862716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6861704" y="51916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6862716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6861704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6862716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6861704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6862716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6861704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6862716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6861704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6862716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6861704" y="4368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6862716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6861704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6862716" y="40562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6861704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6862716" y="389129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6861704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6862716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7128859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7127847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7128859" y="619853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7127837" y="5521552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40" h="661035">
                  <a:moveTo>
                    <a:pt x="2032" y="659790"/>
                  </a:moveTo>
                  <a:lnTo>
                    <a:pt x="1727" y="659079"/>
                  </a:lnTo>
                  <a:lnTo>
                    <a:pt x="1016" y="658774"/>
                  </a:lnTo>
                  <a:lnTo>
                    <a:pt x="304" y="659079"/>
                  </a:lnTo>
                  <a:lnTo>
                    <a:pt x="0" y="659790"/>
                  </a:lnTo>
                  <a:lnTo>
                    <a:pt x="304" y="660501"/>
                  </a:lnTo>
                  <a:lnTo>
                    <a:pt x="1016" y="660806"/>
                  </a:lnTo>
                  <a:lnTo>
                    <a:pt x="1727" y="660501"/>
                  </a:lnTo>
                  <a:lnTo>
                    <a:pt x="2032" y="659790"/>
                  </a:lnTo>
                  <a:close/>
                </a:path>
                <a:path w="2540" h="661035">
                  <a:moveTo>
                    <a:pt x="2032" y="494842"/>
                  </a:moveTo>
                  <a:lnTo>
                    <a:pt x="1727" y="494131"/>
                  </a:lnTo>
                  <a:lnTo>
                    <a:pt x="1016" y="493826"/>
                  </a:lnTo>
                  <a:lnTo>
                    <a:pt x="304" y="494131"/>
                  </a:lnTo>
                  <a:lnTo>
                    <a:pt x="0" y="494842"/>
                  </a:lnTo>
                  <a:lnTo>
                    <a:pt x="304" y="495554"/>
                  </a:lnTo>
                  <a:lnTo>
                    <a:pt x="1016" y="495858"/>
                  </a:lnTo>
                  <a:lnTo>
                    <a:pt x="1727" y="495554"/>
                  </a:lnTo>
                  <a:lnTo>
                    <a:pt x="2032" y="494842"/>
                  </a:lnTo>
                  <a:close/>
                </a:path>
                <a:path w="2540" h="661035">
                  <a:moveTo>
                    <a:pt x="2032" y="330911"/>
                  </a:moveTo>
                  <a:lnTo>
                    <a:pt x="1727" y="330187"/>
                  </a:lnTo>
                  <a:lnTo>
                    <a:pt x="1016" y="329895"/>
                  </a:lnTo>
                  <a:lnTo>
                    <a:pt x="304" y="330187"/>
                  </a:lnTo>
                  <a:lnTo>
                    <a:pt x="0" y="330911"/>
                  </a:lnTo>
                  <a:lnTo>
                    <a:pt x="304" y="331622"/>
                  </a:lnTo>
                  <a:lnTo>
                    <a:pt x="1016" y="331914"/>
                  </a:lnTo>
                  <a:lnTo>
                    <a:pt x="1727" y="331622"/>
                  </a:lnTo>
                  <a:lnTo>
                    <a:pt x="2032" y="330911"/>
                  </a:lnTo>
                  <a:close/>
                </a:path>
                <a:path w="2540" h="661035">
                  <a:moveTo>
                    <a:pt x="2032" y="165950"/>
                  </a:moveTo>
                  <a:lnTo>
                    <a:pt x="1727" y="165239"/>
                  </a:lnTo>
                  <a:lnTo>
                    <a:pt x="1016" y="164947"/>
                  </a:lnTo>
                  <a:lnTo>
                    <a:pt x="304" y="165239"/>
                  </a:lnTo>
                  <a:lnTo>
                    <a:pt x="0" y="165950"/>
                  </a:lnTo>
                  <a:lnTo>
                    <a:pt x="304" y="166674"/>
                  </a:lnTo>
                  <a:lnTo>
                    <a:pt x="1016" y="166966"/>
                  </a:lnTo>
                  <a:lnTo>
                    <a:pt x="1727" y="166674"/>
                  </a:lnTo>
                  <a:lnTo>
                    <a:pt x="2032" y="165950"/>
                  </a:lnTo>
                  <a:close/>
                </a:path>
                <a:path w="2540" h="661035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7128859" y="537481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7127847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7128859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7127847" y="51916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7128859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7127847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7128859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7127847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7128859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7127847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7128859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7127847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7128859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7127847" y="4368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7128859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7127847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7128859" y="405623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7127847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7128859" y="389129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7127847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7128859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7679361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7678349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7679361" y="619853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7678344" y="5521552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40" h="661035">
                  <a:moveTo>
                    <a:pt x="2019" y="659790"/>
                  </a:moveTo>
                  <a:lnTo>
                    <a:pt x="1727" y="659079"/>
                  </a:lnTo>
                  <a:lnTo>
                    <a:pt x="1016" y="658774"/>
                  </a:lnTo>
                  <a:lnTo>
                    <a:pt x="292" y="659079"/>
                  </a:lnTo>
                  <a:lnTo>
                    <a:pt x="0" y="659790"/>
                  </a:lnTo>
                  <a:lnTo>
                    <a:pt x="292" y="660501"/>
                  </a:lnTo>
                  <a:lnTo>
                    <a:pt x="1016" y="660806"/>
                  </a:lnTo>
                  <a:lnTo>
                    <a:pt x="1727" y="660501"/>
                  </a:lnTo>
                  <a:lnTo>
                    <a:pt x="2019" y="659790"/>
                  </a:lnTo>
                  <a:close/>
                </a:path>
                <a:path w="2540" h="661035">
                  <a:moveTo>
                    <a:pt x="2019" y="494842"/>
                  </a:moveTo>
                  <a:lnTo>
                    <a:pt x="1727" y="494131"/>
                  </a:lnTo>
                  <a:lnTo>
                    <a:pt x="1016" y="493826"/>
                  </a:lnTo>
                  <a:lnTo>
                    <a:pt x="292" y="494131"/>
                  </a:lnTo>
                  <a:lnTo>
                    <a:pt x="0" y="494842"/>
                  </a:lnTo>
                  <a:lnTo>
                    <a:pt x="292" y="495554"/>
                  </a:lnTo>
                  <a:lnTo>
                    <a:pt x="1016" y="495858"/>
                  </a:lnTo>
                  <a:lnTo>
                    <a:pt x="1727" y="495554"/>
                  </a:lnTo>
                  <a:lnTo>
                    <a:pt x="2019" y="494842"/>
                  </a:lnTo>
                  <a:close/>
                </a:path>
                <a:path w="2540" h="661035">
                  <a:moveTo>
                    <a:pt x="2019" y="330911"/>
                  </a:moveTo>
                  <a:lnTo>
                    <a:pt x="1727" y="330187"/>
                  </a:lnTo>
                  <a:lnTo>
                    <a:pt x="1016" y="329895"/>
                  </a:lnTo>
                  <a:lnTo>
                    <a:pt x="292" y="330187"/>
                  </a:lnTo>
                  <a:lnTo>
                    <a:pt x="0" y="330911"/>
                  </a:lnTo>
                  <a:lnTo>
                    <a:pt x="292" y="331622"/>
                  </a:lnTo>
                  <a:lnTo>
                    <a:pt x="1016" y="331914"/>
                  </a:lnTo>
                  <a:lnTo>
                    <a:pt x="1727" y="331622"/>
                  </a:lnTo>
                  <a:lnTo>
                    <a:pt x="2019" y="330911"/>
                  </a:lnTo>
                  <a:close/>
                </a:path>
                <a:path w="2540" h="661035">
                  <a:moveTo>
                    <a:pt x="2019" y="165950"/>
                  </a:moveTo>
                  <a:lnTo>
                    <a:pt x="1727" y="165239"/>
                  </a:lnTo>
                  <a:lnTo>
                    <a:pt x="1016" y="164947"/>
                  </a:lnTo>
                  <a:lnTo>
                    <a:pt x="292" y="165239"/>
                  </a:lnTo>
                  <a:lnTo>
                    <a:pt x="0" y="165950"/>
                  </a:lnTo>
                  <a:lnTo>
                    <a:pt x="292" y="166674"/>
                  </a:lnTo>
                  <a:lnTo>
                    <a:pt x="1016" y="166966"/>
                  </a:lnTo>
                  <a:lnTo>
                    <a:pt x="1727" y="166674"/>
                  </a:lnTo>
                  <a:lnTo>
                    <a:pt x="2019" y="165950"/>
                  </a:lnTo>
                  <a:close/>
                </a:path>
                <a:path w="2540" h="661035">
                  <a:moveTo>
                    <a:pt x="2019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7679361" y="537481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7678349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7679361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7678349" y="51926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7679361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7678349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7679361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7678349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7679361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7678349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7679361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7678349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7679361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7678349" y="4368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7679361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7678349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7679361" y="405623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7678349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7679361" y="389129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7678349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7679361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8509161" y="636247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8508149" y="6345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8509161" y="619853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8508149" y="5521552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40" h="661035">
                  <a:moveTo>
                    <a:pt x="2019" y="659790"/>
                  </a:moveTo>
                  <a:lnTo>
                    <a:pt x="1727" y="659079"/>
                  </a:lnTo>
                  <a:lnTo>
                    <a:pt x="1003" y="658774"/>
                  </a:lnTo>
                  <a:lnTo>
                    <a:pt x="292" y="659079"/>
                  </a:lnTo>
                  <a:lnTo>
                    <a:pt x="0" y="659790"/>
                  </a:lnTo>
                  <a:lnTo>
                    <a:pt x="292" y="660501"/>
                  </a:lnTo>
                  <a:lnTo>
                    <a:pt x="1003" y="660806"/>
                  </a:lnTo>
                  <a:lnTo>
                    <a:pt x="1727" y="660501"/>
                  </a:lnTo>
                  <a:lnTo>
                    <a:pt x="2019" y="659790"/>
                  </a:lnTo>
                  <a:close/>
                </a:path>
                <a:path w="2540" h="661035">
                  <a:moveTo>
                    <a:pt x="2019" y="494842"/>
                  </a:moveTo>
                  <a:lnTo>
                    <a:pt x="1727" y="494131"/>
                  </a:lnTo>
                  <a:lnTo>
                    <a:pt x="1003" y="493826"/>
                  </a:lnTo>
                  <a:lnTo>
                    <a:pt x="292" y="494131"/>
                  </a:lnTo>
                  <a:lnTo>
                    <a:pt x="0" y="494842"/>
                  </a:lnTo>
                  <a:lnTo>
                    <a:pt x="292" y="495554"/>
                  </a:lnTo>
                  <a:lnTo>
                    <a:pt x="1003" y="495858"/>
                  </a:lnTo>
                  <a:lnTo>
                    <a:pt x="1727" y="495554"/>
                  </a:lnTo>
                  <a:lnTo>
                    <a:pt x="2019" y="494842"/>
                  </a:lnTo>
                  <a:close/>
                </a:path>
                <a:path w="2540" h="661035">
                  <a:moveTo>
                    <a:pt x="2019" y="330911"/>
                  </a:moveTo>
                  <a:lnTo>
                    <a:pt x="1727" y="330187"/>
                  </a:lnTo>
                  <a:lnTo>
                    <a:pt x="1003" y="329895"/>
                  </a:lnTo>
                  <a:lnTo>
                    <a:pt x="292" y="330187"/>
                  </a:lnTo>
                  <a:lnTo>
                    <a:pt x="0" y="330911"/>
                  </a:lnTo>
                  <a:lnTo>
                    <a:pt x="292" y="331622"/>
                  </a:lnTo>
                  <a:lnTo>
                    <a:pt x="1003" y="331914"/>
                  </a:lnTo>
                  <a:lnTo>
                    <a:pt x="1727" y="331622"/>
                  </a:lnTo>
                  <a:lnTo>
                    <a:pt x="2019" y="330911"/>
                  </a:lnTo>
                  <a:close/>
                </a:path>
                <a:path w="2540" h="661035">
                  <a:moveTo>
                    <a:pt x="2019" y="165950"/>
                  </a:moveTo>
                  <a:lnTo>
                    <a:pt x="1727" y="165239"/>
                  </a:lnTo>
                  <a:lnTo>
                    <a:pt x="1003" y="164947"/>
                  </a:lnTo>
                  <a:lnTo>
                    <a:pt x="292" y="165239"/>
                  </a:lnTo>
                  <a:lnTo>
                    <a:pt x="0" y="165950"/>
                  </a:lnTo>
                  <a:lnTo>
                    <a:pt x="292" y="166674"/>
                  </a:lnTo>
                  <a:lnTo>
                    <a:pt x="1003" y="166966"/>
                  </a:lnTo>
                  <a:lnTo>
                    <a:pt x="1727" y="166674"/>
                  </a:lnTo>
                  <a:lnTo>
                    <a:pt x="2019" y="165950"/>
                  </a:lnTo>
                  <a:close/>
                </a:path>
                <a:path w="2540" h="661035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8509161" y="537481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8508149" y="5356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8509161" y="520986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8508149" y="51926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8509161" y="504491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8508149" y="5027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8509161" y="487996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8508149" y="4862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8509161" y="471501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8508149" y="4697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8509161" y="455108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8508149" y="453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8509161" y="43861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8508149" y="4368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8509161" y="4221186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8508149" y="4203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8509161" y="4056238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8508149" y="4039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8509161" y="389230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8508149" y="3874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8509161" y="378199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9255981" y="6302770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136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9254969" y="62855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9255981" y="6138834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9254960" y="5461849"/>
              <a:ext cx="2540" cy="661035"/>
            </a:xfrm>
            <a:custGeom>
              <a:avLst/>
              <a:gdLst/>
              <a:ahLst/>
              <a:cxnLst/>
              <a:rect l="l" t="t" r="r" b="b"/>
              <a:pathLst>
                <a:path w="2540" h="661035">
                  <a:moveTo>
                    <a:pt x="2032" y="659790"/>
                  </a:moveTo>
                  <a:lnTo>
                    <a:pt x="1727" y="659066"/>
                  </a:lnTo>
                  <a:lnTo>
                    <a:pt x="1016" y="658774"/>
                  </a:lnTo>
                  <a:lnTo>
                    <a:pt x="304" y="659066"/>
                  </a:lnTo>
                  <a:lnTo>
                    <a:pt x="0" y="659790"/>
                  </a:lnTo>
                  <a:lnTo>
                    <a:pt x="304" y="660501"/>
                  </a:lnTo>
                  <a:lnTo>
                    <a:pt x="1016" y="660793"/>
                  </a:lnTo>
                  <a:lnTo>
                    <a:pt x="1727" y="660501"/>
                  </a:lnTo>
                  <a:lnTo>
                    <a:pt x="2032" y="659790"/>
                  </a:lnTo>
                  <a:close/>
                </a:path>
                <a:path w="2540" h="661035">
                  <a:moveTo>
                    <a:pt x="2032" y="495846"/>
                  </a:moveTo>
                  <a:lnTo>
                    <a:pt x="1727" y="495134"/>
                  </a:lnTo>
                  <a:lnTo>
                    <a:pt x="1016" y="494842"/>
                  </a:lnTo>
                  <a:lnTo>
                    <a:pt x="304" y="495134"/>
                  </a:lnTo>
                  <a:lnTo>
                    <a:pt x="0" y="495846"/>
                  </a:lnTo>
                  <a:lnTo>
                    <a:pt x="304" y="496570"/>
                  </a:lnTo>
                  <a:lnTo>
                    <a:pt x="1016" y="496862"/>
                  </a:lnTo>
                  <a:lnTo>
                    <a:pt x="1727" y="496570"/>
                  </a:lnTo>
                  <a:lnTo>
                    <a:pt x="2032" y="495846"/>
                  </a:lnTo>
                  <a:close/>
                </a:path>
                <a:path w="2540" h="661035">
                  <a:moveTo>
                    <a:pt x="2032" y="330898"/>
                  </a:moveTo>
                  <a:lnTo>
                    <a:pt x="1727" y="330187"/>
                  </a:lnTo>
                  <a:lnTo>
                    <a:pt x="1016" y="329895"/>
                  </a:lnTo>
                  <a:lnTo>
                    <a:pt x="304" y="330187"/>
                  </a:lnTo>
                  <a:lnTo>
                    <a:pt x="0" y="330898"/>
                  </a:lnTo>
                  <a:lnTo>
                    <a:pt x="304" y="331622"/>
                  </a:lnTo>
                  <a:lnTo>
                    <a:pt x="1016" y="331914"/>
                  </a:lnTo>
                  <a:lnTo>
                    <a:pt x="1727" y="331622"/>
                  </a:lnTo>
                  <a:lnTo>
                    <a:pt x="2032" y="330898"/>
                  </a:lnTo>
                  <a:close/>
                </a:path>
                <a:path w="2540" h="661035">
                  <a:moveTo>
                    <a:pt x="2032" y="165950"/>
                  </a:moveTo>
                  <a:lnTo>
                    <a:pt x="1727" y="165239"/>
                  </a:lnTo>
                  <a:lnTo>
                    <a:pt x="1016" y="164947"/>
                  </a:lnTo>
                  <a:lnTo>
                    <a:pt x="304" y="165239"/>
                  </a:lnTo>
                  <a:lnTo>
                    <a:pt x="0" y="165950"/>
                  </a:lnTo>
                  <a:lnTo>
                    <a:pt x="304" y="166674"/>
                  </a:lnTo>
                  <a:lnTo>
                    <a:pt x="1016" y="166966"/>
                  </a:lnTo>
                  <a:lnTo>
                    <a:pt x="1727" y="166674"/>
                  </a:lnTo>
                  <a:lnTo>
                    <a:pt x="2032" y="165950"/>
                  </a:lnTo>
                  <a:close/>
                </a:path>
                <a:path w="2540" h="661035">
                  <a:moveTo>
                    <a:pt x="2032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304" y="292"/>
                  </a:lnTo>
                  <a:lnTo>
                    <a:pt x="0" y="1003"/>
                  </a:lnTo>
                  <a:lnTo>
                    <a:pt x="304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32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9255981" y="531510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9254969" y="52968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9255981" y="515015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9254969" y="51329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9255981" y="49852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9254969" y="496800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9255981" y="4820261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9254969" y="48030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9255981" y="465632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9254969" y="46381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9255981" y="449137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9254969" y="4474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9255981" y="432642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9254969" y="4309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9255981" y="416148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9254969" y="41442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9255981" y="3996533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9254969" y="3979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9255981" y="383259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9254969" y="38143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9255981" y="366764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9254969" y="36504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9255981" y="350270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9254969" y="34854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9255981" y="3337752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9254969" y="33205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9255981" y="3172804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9254969" y="31556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9255981" y="300886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80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9254969" y="29906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9255981" y="284392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80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9254969" y="28267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9255981" y="2674924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13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8446420" y="6439383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126493" y="63246"/>
                  </a:moveTo>
                  <a:lnTo>
                    <a:pt x="121523" y="38628"/>
                  </a:lnTo>
                  <a:lnTo>
                    <a:pt x="107969" y="18524"/>
                  </a:lnTo>
                  <a:lnTo>
                    <a:pt x="87865" y="4970"/>
                  </a:lnTo>
                  <a:lnTo>
                    <a:pt x="63246" y="0"/>
                  </a:lnTo>
                  <a:lnTo>
                    <a:pt x="38628" y="4970"/>
                  </a:lnTo>
                  <a:lnTo>
                    <a:pt x="18524" y="18524"/>
                  </a:lnTo>
                  <a:lnTo>
                    <a:pt x="4970" y="38628"/>
                  </a:lnTo>
                  <a:lnTo>
                    <a:pt x="0" y="63246"/>
                  </a:lnTo>
                  <a:lnTo>
                    <a:pt x="4970" y="87865"/>
                  </a:lnTo>
                  <a:lnTo>
                    <a:pt x="18524" y="107969"/>
                  </a:lnTo>
                  <a:lnTo>
                    <a:pt x="38628" y="121523"/>
                  </a:lnTo>
                  <a:lnTo>
                    <a:pt x="63246" y="126493"/>
                  </a:lnTo>
                  <a:lnTo>
                    <a:pt x="87865" y="121523"/>
                  </a:lnTo>
                  <a:lnTo>
                    <a:pt x="107969" y="107969"/>
                  </a:lnTo>
                  <a:lnTo>
                    <a:pt x="121523" y="87865"/>
                  </a:lnTo>
                  <a:lnTo>
                    <a:pt x="126493" y="63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8498027" y="6474801"/>
              <a:ext cx="42545" cy="50800"/>
            </a:xfrm>
            <a:custGeom>
              <a:avLst/>
              <a:gdLst/>
              <a:ahLst/>
              <a:cxnLst/>
              <a:rect l="l" t="t" r="r" b="b"/>
              <a:pathLst>
                <a:path w="42545" h="50800">
                  <a:moveTo>
                    <a:pt x="18211" y="0"/>
                  </a:moveTo>
                  <a:lnTo>
                    <a:pt x="15176" y="0"/>
                  </a:lnTo>
                  <a:lnTo>
                    <a:pt x="14160" y="1016"/>
                  </a:lnTo>
                  <a:lnTo>
                    <a:pt x="2019" y="11137"/>
                  </a:lnTo>
                  <a:lnTo>
                    <a:pt x="1003" y="11137"/>
                  </a:lnTo>
                  <a:lnTo>
                    <a:pt x="1003" y="12153"/>
                  </a:lnTo>
                  <a:lnTo>
                    <a:pt x="0" y="13157"/>
                  </a:lnTo>
                  <a:lnTo>
                    <a:pt x="0" y="14173"/>
                  </a:lnTo>
                  <a:lnTo>
                    <a:pt x="1003" y="14173"/>
                  </a:lnTo>
                  <a:lnTo>
                    <a:pt x="1003" y="15189"/>
                  </a:lnTo>
                  <a:lnTo>
                    <a:pt x="3035" y="15189"/>
                  </a:lnTo>
                  <a:lnTo>
                    <a:pt x="4038" y="14173"/>
                  </a:lnTo>
                  <a:lnTo>
                    <a:pt x="12141" y="9118"/>
                  </a:lnTo>
                  <a:lnTo>
                    <a:pt x="1003" y="48577"/>
                  </a:lnTo>
                  <a:lnTo>
                    <a:pt x="1003" y="49593"/>
                  </a:lnTo>
                  <a:lnTo>
                    <a:pt x="2019" y="50609"/>
                  </a:lnTo>
                  <a:lnTo>
                    <a:pt x="4038" y="50609"/>
                  </a:lnTo>
                  <a:lnTo>
                    <a:pt x="6070" y="48577"/>
                  </a:lnTo>
                  <a:lnTo>
                    <a:pt x="16586" y="9118"/>
                  </a:lnTo>
                  <a:lnTo>
                    <a:pt x="18211" y="3048"/>
                  </a:lnTo>
                  <a:lnTo>
                    <a:pt x="18211" y="0"/>
                  </a:lnTo>
                  <a:close/>
                </a:path>
                <a:path w="42545" h="50800">
                  <a:moveTo>
                    <a:pt x="42494" y="10121"/>
                  </a:moveTo>
                  <a:lnTo>
                    <a:pt x="41490" y="9118"/>
                  </a:lnTo>
                  <a:lnTo>
                    <a:pt x="41490" y="5067"/>
                  </a:lnTo>
                  <a:lnTo>
                    <a:pt x="40474" y="4051"/>
                  </a:lnTo>
                  <a:lnTo>
                    <a:pt x="40474" y="3048"/>
                  </a:lnTo>
                  <a:lnTo>
                    <a:pt x="39458" y="3048"/>
                  </a:lnTo>
                  <a:lnTo>
                    <a:pt x="39458" y="2032"/>
                  </a:lnTo>
                  <a:lnTo>
                    <a:pt x="38455" y="1016"/>
                  </a:lnTo>
                  <a:lnTo>
                    <a:pt x="37439" y="1016"/>
                  </a:lnTo>
                  <a:lnTo>
                    <a:pt x="36423" y="0"/>
                  </a:lnTo>
                  <a:lnTo>
                    <a:pt x="36423" y="7086"/>
                  </a:lnTo>
                  <a:lnTo>
                    <a:pt x="36423" y="20243"/>
                  </a:lnTo>
                  <a:lnTo>
                    <a:pt x="35420" y="21259"/>
                  </a:lnTo>
                  <a:lnTo>
                    <a:pt x="35420" y="25311"/>
                  </a:lnTo>
                  <a:lnTo>
                    <a:pt x="34404" y="26314"/>
                  </a:lnTo>
                  <a:lnTo>
                    <a:pt x="34404" y="28346"/>
                  </a:lnTo>
                  <a:lnTo>
                    <a:pt x="33388" y="29349"/>
                  </a:lnTo>
                  <a:lnTo>
                    <a:pt x="33388" y="31381"/>
                  </a:lnTo>
                  <a:lnTo>
                    <a:pt x="32385" y="32385"/>
                  </a:lnTo>
                  <a:lnTo>
                    <a:pt x="32385" y="33401"/>
                  </a:lnTo>
                  <a:lnTo>
                    <a:pt x="31369" y="34417"/>
                  </a:lnTo>
                  <a:lnTo>
                    <a:pt x="31369" y="35420"/>
                  </a:lnTo>
                  <a:lnTo>
                    <a:pt x="30353" y="36436"/>
                  </a:lnTo>
                  <a:lnTo>
                    <a:pt x="30353" y="37452"/>
                  </a:lnTo>
                  <a:lnTo>
                    <a:pt x="29337" y="38455"/>
                  </a:lnTo>
                  <a:lnTo>
                    <a:pt x="29337" y="39471"/>
                  </a:lnTo>
                  <a:lnTo>
                    <a:pt x="28333" y="40487"/>
                  </a:lnTo>
                  <a:lnTo>
                    <a:pt x="28333" y="41490"/>
                  </a:lnTo>
                  <a:lnTo>
                    <a:pt x="25298" y="44526"/>
                  </a:lnTo>
                  <a:lnTo>
                    <a:pt x="24282" y="44526"/>
                  </a:lnTo>
                  <a:lnTo>
                    <a:pt x="23266" y="45542"/>
                  </a:lnTo>
                  <a:lnTo>
                    <a:pt x="20231" y="45542"/>
                  </a:lnTo>
                  <a:lnTo>
                    <a:pt x="20231" y="44526"/>
                  </a:lnTo>
                  <a:lnTo>
                    <a:pt x="19227" y="44526"/>
                  </a:lnTo>
                  <a:lnTo>
                    <a:pt x="19227" y="43522"/>
                  </a:lnTo>
                  <a:lnTo>
                    <a:pt x="18211" y="43522"/>
                  </a:lnTo>
                  <a:lnTo>
                    <a:pt x="18211" y="30365"/>
                  </a:lnTo>
                  <a:lnTo>
                    <a:pt x="19227" y="29349"/>
                  </a:lnTo>
                  <a:lnTo>
                    <a:pt x="19227" y="26314"/>
                  </a:lnTo>
                  <a:lnTo>
                    <a:pt x="20231" y="25311"/>
                  </a:lnTo>
                  <a:lnTo>
                    <a:pt x="20231" y="22263"/>
                  </a:lnTo>
                  <a:lnTo>
                    <a:pt x="21247" y="22263"/>
                  </a:lnTo>
                  <a:lnTo>
                    <a:pt x="21247" y="19227"/>
                  </a:lnTo>
                  <a:lnTo>
                    <a:pt x="22263" y="19227"/>
                  </a:lnTo>
                  <a:lnTo>
                    <a:pt x="22263" y="17208"/>
                  </a:lnTo>
                  <a:lnTo>
                    <a:pt x="23266" y="16192"/>
                  </a:lnTo>
                  <a:lnTo>
                    <a:pt x="23266" y="15189"/>
                  </a:lnTo>
                  <a:lnTo>
                    <a:pt x="24282" y="14173"/>
                  </a:lnTo>
                  <a:lnTo>
                    <a:pt x="24282" y="13157"/>
                  </a:lnTo>
                  <a:lnTo>
                    <a:pt x="25298" y="12153"/>
                  </a:lnTo>
                  <a:lnTo>
                    <a:pt x="25298" y="11137"/>
                  </a:lnTo>
                  <a:lnTo>
                    <a:pt x="26301" y="10121"/>
                  </a:lnTo>
                  <a:lnTo>
                    <a:pt x="26301" y="9118"/>
                  </a:lnTo>
                  <a:lnTo>
                    <a:pt x="27317" y="9118"/>
                  </a:lnTo>
                  <a:lnTo>
                    <a:pt x="28333" y="8102"/>
                  </a:lnTo>
                  <a:lnTo>
                    <a:pt x="28333" y="7086"/>
                  </a:lnTo>
                  <a:lnTo>
                    <a:pt x="29337" y="7086"/>
                  </a:lnTo>
                  <a:lnTo>
                    <a:pt x="29337" y="6083"/>
                  </a:lnTo>
                  <a:lnTo>
                    <a:pt x="30353" y="6083"/>
                  </a:lnTo>
                  <a:lnTo>
                    <a:pt x="31369" y="5067"/>
                  </a:lnTo>
                  <a:lnTo>
                    <a:pt x="34404" y="5067"/>
                  </a:lnTo>
                  <a:lnTo>
                    <a:pt x="34404" y="6083"/>
                  </a:lnTo>
                  <a:lnTo>
                    <a:pt x="35420" y="6083"/>
                  </a:lnTo>
                  <a:lnTo>
                    <a:pt x="35420" y="7086"/>
                  </a:lnTo>
                  <a:lnTo>
                    <a:pt x="36423" y="7086"/>
                  </a:lnTo>
                  <a:lnTo>
                    <a:pt x="36423" y="0"/>
                  </a:lnTo>
                  <a:lnTo>
                    <a:pt x="31369" y="0"/>
                  </a:lnTo>
                  <a:lnTo>
                    <a:pt x="31369" y="1016"/>
                  </a:lnTo>
                  <a:lnTo>
                    <a:pt x="29337" y="1016"/>
                  </a:lnTo>
                  <a:lnTo>
                    <a:pt x="28333" y="2032"/>
                  </a:lnTo>
                  <a:lnTo>
                    <a:pt x="27317" y="2032"/>
                  </a:lnTo>
                  <a:lnTo>
                    <a:pt x="27317" y="3048"/>
                  </a:lnTo>
                  <a:lnTo>
                    <a:pt x="26301" y="3048"/>
                  </a:lnTo>
                  <a:lnTo>
                    <a:pt x="26301" y="4051"/>
                  </a:lnTo>
                  <a:lnTo>
                    <a:pt x="25298" y="4051"/>
                  </a:lnTo>
                  <a:lnTo>
                    <a:pt x="23266" y="6083"/>
                  </a:lnTo>
                  <a:lnTo>
                    <a:pt x="23266" y="7086"/>
                  </a:lnTo>
                  <a:lnTo>
                    <a:pt x="21247" y="9118"/>
                  </a:lnTo>
                  <a:lnTo>
                    <a:pt x="21247" y="10121"/>
                  </a:lnTo>
                  <a:lnTo>
                    <a:pt x="20231" y="10121"/>
                  </a:lnTo>
                  <a:lnTo>
                    <a:pt x="20231" y="12153"/>
                  </a:lnTo>
                  <a:lnTo>
                    <a:pt x="19227" y="12153"/>
                  </a:lnTo>
                  <a:lnTo>
                    <a:pt x="19227" y="14173"/>
                  </a:lnTo>
                  <a:lnTo>
                    <a:pt x="18211" y="15189"/>
                  </a:lnTo>
                  <a:lnTo>
                    <a:pt x="18211" y="16192"/>
                  </a:lnTo>
                  <a:lnTo>
                    <a:pt x="17195" y="17208"/>
                  </a:lnTo>
                  <a:lnTo>
                    <a:pt x="17195" y="18224"/>
                  </a:lnTo>
                  <a:lnTo>
                    <a:pt x="16192" y="19227"/>
                  </a:lnTo>
                  <a:lnTo>
                    <a:pt x="16192" y="22263"/>
                  </a:lnTo>
                  <a:lnTo>
                    <a:pt x="15176" y="22263"/>
                  </a:lnTo>
                  <a:lnTo>
                    <a:pt x="15176" y="25311"/>
                  </a:lnTo>
                  <a:lnTo>
                    <a:pt x="14160" y="25311"/>
                  </a:lnTo>
                  <a:lnTo>
                    <a:pt x="14160" y="29349"/>
                  </a:lnTo>
                  <a:lnTo>
                    <a:pt x="13157" y="30365"/>
                  </a:lnTo>
                  <a:lnTo>
                    <a:pt x="13157" y="45542"/>
                  </a:lnTo>
                  <a:lnTo>
                    <a:pt x="14160" y="46558"/>
                  </a:lnTo>
                  <a:lnTo>
                    <a:pt x="14160" y="47561"/>
                  </a:lnTo>
                  <a:lnTo>
                    <a:pt x="15176" y="47561"/>
                  </a:lnTo>
                  <a:lnTo>
                    <a:pt x="15176" y="48577"/>
                  </a:lnTo>
                  <a:lnTo>
                    <a:pt x="16192" y="49593"/>
                  </a:lnTo>
                  <a:lnTo>
                    <a:pt x="17195" y="49593"/>
                  </a:lnTo>
                  <a:lnTo>
                    <a:pt x="17195" y="50609"/>
                  </a:lnTo>
                  <a:lnTo>
                    <a:pt x="24282" y="50609"/>
                  </a:lnTo>
                  <a:lnTo>
                    <a:pt x="24282" y="49593"/>
                  </a:lnTo>
                  <a:lnTo>
                    <a:pt x="25298" y="49593"/>
                  </a:lnTo>
                  <a:lnTo>
                    <a:pt x="26301" y="48577"/>
                  </a:lnTo>
                  <a:lnTo>
                    <a:pt x="27317" y="48577"/>
                  </a:lnTo>
                  <a:lnTo>
                    <a:pt x="27317" y="47561"/>
                  </a:lnTo>
                  <a:lnTo>
                    <a:pt x="28333" y="47561"/>
                  </a:lnTo>
                  <a:lnTo>
                    <a:pt x="30353" y="45542"/>
                  </a:lnTo>
                  <a:lnTo>
                    <a:pt x="32385" y="43522"/>
                  </a:lnTo>
                  <a:lnTo>
                    <a:pt x="32385" y="42506"/>
                  </a:lnTo>
                  <a:lnTo>
                    <a:pt x="33388" y="41490"/>
                  </a:lnTo>
                  <a:lnTo>
                    <a:pt x="33388" y="40487"/>
                  </a:lnTo>
                  <a:lnTo>
                    <a:pt x="34404" y="40487"/>
                  </a:lnTo>
                  <a:lnTo>
                    <a:pt x="34404" y="38455"/>
                  </a:lnTo>
                  <a:lnTo>
                    <a:pt x="35420" y="38455"/>
                  </a:lnTo>
                  <a:lnTo>
                    <a:pt x="35420" y="37452"/>
                  </a:lnTo>
                  <a:lnTo>
                    <a:pt x="36423" y="36436"/>
                  </a:lnTo>
                  <a:lnTo>
                    <a:pt x="36423" y="35420"/>
                  </a:lnTo>
                  <a:lnTo>
                    <a:pt x="37439" y="34417"/>
                  </a:lnTo>
                  <a:lnTo>
                    <a:pt x="37439" y="32385"/>
                  </a:lnTo>
                  <a:lnTo>
                    <a:pt x="38455" y="31381"/>
                  </a:lnTo>
                  <a:lnTo>
                    <a:pt x="38455" y="29349"/>
                  </a:lnTo>
                  <a:lnTo>
                    <a:pt x="39458" y="28346"/>
                  </a:lnTo>
                  <a:lnTo>
                    <a:pt x="39458" y="26314"/>
                  </a:lnTo>
                  <a:lnTo>
                    <a:pt x="40474" y="25311"/>
                  </a:lnTo>
                  <a:lnTo>
                    <a:pt x="40474" y="21259"/>
                  </a:lnTo>
                  <a:lnTo>
                    <a:pt x="41490" y="21259"/>
                  </a:lnTo>
                  <a:lnTo>
                    <a:pt x="41490" y="14173"/>
                  </a:lnTo>
                  <a:lnTo>
                    <a:pt x="42494" y="14173"/>
                  </a:lnTo>
                  <a:lnTo>
                    <a:pt x="42494" y="101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3537444" y="2447235"/>
              <a:ext cx="23495" cy="887094"/>
            </a:xfrm>
            <a:custGeom>
              <a:avLst/>
              <a:gdLst/>
              <a:ahLst/>
              <a:cxnLst/>
              <a:rect l="l" t="t" r="r" b="b"/>
              <a:pathLst>
                <a:path w="23495" h="887095">
                  <a:moveTo>
                    <a:pt x="0" y="488772"/>
                  </a:moveTo>
                  <a:lnTo>
                    <a:pt x="0" y="886469"/>
                  </a:lnTo>
                  <a:lnTo>
                    <a:pt x="23274" y="886469"/>
                  </a:lnTo>
                  <a:lnTo>
                    <a:pt x="23274" y="491808"/>
                  </a:ln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3537444" y="2447235"/>
              <a:ext cx="0" cy="488315"/>
            </a:xfrm>
            <a:custGeom>
              <a:avLst/>
              <a:gdLst/>
              <a:ahLst/>
              <a:cxnLst/>
              <a:rect l="l" t="t" r="r" b="b"/>
              <a:pathLst>
                <a:path h="488314">
                  <a:moveTo>
                    <a:pt x="0" y="0"/>
                  </a:moveTo>
                  <a:lnTo>
                    <a:pt x="0" y="4877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3537444" y="2474558"/>
              <a:ext cx="0" cy="461645"/>
            </a:xfrm>
            <a:custGeom>
              <a:avLst/>
              <a:gdLst/>
              <a:ahLst/>
              <a:cxnLst/>
              <a:rect l="l" t="t" r="r" b="b"/>
              <a:pathLst>
                <a:path h="461644">
                  <a:moveTo>
                    <a:pt x="0" y="4614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3513157" y="2474558"/>
              <a:ext cx="0" cy="457834"/>
            </a:xfrm>
            <a:custGeom>
              <a:avLst/>
              <a:gdLst/>
              <a:ahLst/>
              <a:cxnLst/>
              <a:rect l="l" t="t" r="r" b="b"/>
              <a:pathLst>
                <a:path h="457835">
                  <a:moveTo>
                    <a:pt x="0" y="0"/>
                  </a:moveTo>
                  <a:lnTo>
                    <a:pt x="0" y="4574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3513157" y="2953211"/>
              <a:ext cx="24765" cy="408305"/>
            </a:xfrm>
            <a:custGeom>
              <a:avLst/>
              <a:gdLst/>
              <a:ahLst/>
              <a:cxnLst/>
              <a:rect l="l" t="t" r="r" b="b"/>
              <a:pathLst>
                <a:path w="24764" h="408304">
                  <a:moveTo>
                    <a:pt x="0" y="407816"/>
                  </a:moveTo>
                  <a:lnTo>
                    <a:pt x="24286" y="407816"/>
                  </a:ln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3488870" y="2502893"/>
              <a:ext cx="24765" cy="887094"/>
            </a:xfrm>
            <a:custGeom>
              <a:avLst/>
              <a:gdLst/>
              <a:ahLst/>
              <a:cxnLst/>
              <a:rect l="l" t="t" r="r" b="b"/>
              <a:pathLst>
                <a:path w="24764" h="887095">
                  <a:moveTo>
                    <a:pt x="0" y="0"/>
                  </a:moveTo>
                  <a:lnTo>
                    <a:pt x="0" y="428055"/>
                  </a:lnTo>
                  <a:lnTo>
                    <a:pt x="0" y="886469"/>
                  </a:lnTo>
                  <a:lnTo>
                    <a:pt x="24286" y="886469"/>
                  </a:lnTo>
                  <a:lnTo>
                    <a:pt x="24286" y="431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3537444" y="2447235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3513157" y="24745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3488870" y="2502893"/>
              <a:ext cx="24765" cy="887094"/>
            </a:xfrm>
            <a:custGeom>
              <a:avLst/>
              <a:gdLst/>
              <a:ahLst/>
              <a:cxnLst/>
              <a:rect l="l" t="t" r="r" b="b"/>
              <a:pathLst>
                <a:path w="24764" h="887095">
                  <a:moveTo>
                    <a:pt x="24286" y="0"/>
                  </a:moveTo>
                  <a:lnTo>
                    <a:pt x="0" y="0"/>
                  </a:lnTo>
                  <a:lnTo>
                    <a:pt x="0" y="8864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8497018" y="2831777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0" y="0"/>
                  </a:moveTo>
                  <a:lnTo>
                    <a:pt x="2722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8632619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7787640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8141823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7412206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7031712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4026217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4424925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4912686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5260797" y="2598016"/>
              <a:ext cx="0" cy="2368550"/>
            </a:xfrm>
            <a:custGeom>
              <a:avLst/>
              <a:gdLst/>
              <a:ahLst/>
              <a:cxnLst/>
              <a:rect l="l" t="t" r="r" b="b"/>
              <a:pathLst>
                <a:path h="2368550">
                  <a:moveTo>
                    <a:pt x="0" y="236796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5641291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5995474" y="2805466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26513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6128040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6563179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3407914" y="2793323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4424925" y="4965982"/>
              <a:ext cx="488315" cy="0"/>
            </a:xfrm>
            <a:custGeom>
              <a:avLst/>
              <a:gdLst/>
              <a:ahLst/>
              <a:cxnLst/>
              <a:rect l="l" t="t" r="r" b="b"/>
              <a:pathLst>
                <a:path w="488314">
                  <a:moveTo>
                    <a:pt x="48776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5260797" y="4965982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38049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6955816" y="4185768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15179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7031712" y="4965982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38049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8632619" y="4965982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>
                  <a:moveTo>
                    <a:pt x="0" y="0"/>
                  </a:moveTo>
                  <a:lnTo>
                    <a:pt x="3926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7787640" y="4965982"/>
              <a:ext cx="354330" cy="0"/>
            </a:xfrm>
            <a:custGeom>
              <a:avLst/>
              <a:gdLst/>
              <a:ahLst/>
              <a:cxnLst/>
              <a:rect l="l" t="t" r="r" b="b"/>
              <a:pathLst>
                <a:path w="354329">
                  <a:moveTo>
                    <a:pt x="0" y="0"/>
                  </a:moveTo>
                  <a:lnTo>
                    <a:pt x="35418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8141823" y="2599028"/>
              <a:ext cx="490855" cy="0"/>
            </a:xfrm>
            <a:custGeom>
              <a:avLst/>
              <a:gdLst/>
              <a:ahLst/>
              <a:cxnLst/>
              <a:rect l="l" t="t" r="r" b="b"/>
              <a:pathLst>
                <a:path w="490854">
                  <a:moveTo>
                    <a:pt x="0" y="0"/>
                  </a:moveTo>
                  <a:lnTo>
                    <a:pt x="4907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7412206" y="2599028"/>
              <a:ext cx="375920" cy="0"/>
            </a:xfrm>
            <a:custGeom>
              <a:avLst/>
              <a:gdLst/>
              <a:ahLst/>
              <a:cxnLst/>
              <a:rect l="l" t="t" r="r" b="b"/>
              <a:pathLst>
                <a:path w="375920">
                  <a:moveTo>
                    <a:pt x="0" y="0"/>
                  </a:moveTo>
                  <a:lnTo>
                    <a:pt x="3754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6563179" y="2599028"/>
              <a:ext cx="468630" cy="0"/>
            </a:xfrm>
            <a:custGeom>
              <a:avLst/>
              <a:gdLst/>
              <a:ahLst/>
              <a:cxnLst/>
              <a:rect l="l" t="t" r="r" b="b"/>
              <a:pathLst>
                <a:path w="468629">
                  <a:moveTo>
                    <a:pt x="0" y="0"/>
                  </a:moveTo>
                  <a:lnTo>
                    <a:pt x="4685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5641291" y="2599028"/>
              <a:ext cx="487045" cy="0"/>
            </a:xfrm>
            <a:custGeom>
              <a:avLst/>
              <a:gdLst/>
              <a:ahLst/>
              <a:cxnLst/>
              <a:rect l="l" t="t" r="r" b="b"/>
              <a:pathLst>
                <a:path w="487045">
                  <a:moveTo>
                    <a:pt x="0" y="0"/>
                  </a:moveTo>
                  <a:lnTo>
                    <a:pt x="48674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6128040" y="4965982"/>
              <a:ext cx="435609" cy="0"/>
            </a:xfrm>
            <a:custGeom>
              <a:avLst/>
              <a:gdLst/>
              <a:ahLst/>
              <a:cxnLst/>
              <a:rect l="l" t="t" r="r" b="b"/>
              <a:pathLst>
                <a:path w="435609">
                  <a:moveTo>
                    <a:pt x="0" y="0"/>
                  </a:moveTo>
                  <a:lnTo>
                    <a:pt x="4351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4912686" y="2599028"/>
              <a:ext cx="348615" cy="0"/>
            </a:xfrm>
            <a:custGeom>
              <a:avLst/>
              <a:gdLst/>
              <a:ahLst/>
              <a:cxnLst/>
              <a:rect l="l" t="t" r="r" b="b"/>
              <a:pathLst>
                <a:path w="348614">
                  <a:moveTo>
                    <a:pt x="0" y="0"/>
                  </a:moveTo>
                  <a:lnTo>
                    <a:pt x="3481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4026217" y="2599028"/>
              <a:ext cx="398780" cy="0"/>
            </a:xfrm>
            <a:custGeom>
              <a:avLst/>
              <a:gdLst/>
              <a:ahLst/>
              <a:cxnLst/>
              <a:rect l="l" t="t" r="r" b="b"/>
              <a:pathLst>
                <a:path w="398779">
                  <a:moveTo>
                    <a:pt x="0" y="0"/>
                  </a:moveTo>
                  <a:lnTo>
                    <a:pt x="3987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3603221" y="3692947"/>
              <a:ext cx="423545" cy="1273175"/>
            </a:xfrm>
            <a:custGeom>
              <a:avLst/>
              <a:gdLst/>
              <a:ahLst/>
              <a:cxnLst/>
              <a:rect l="l" t="t" r="r" b="b"/>
              <a:pathLst>
                <a:path w="423545" h="1273175">
                  <a:moveTo>
                    <a:pt x="0" y="0"/>
                  </a:moveTo>
                  <a:lnTo>
                    <a:pt x="0" y="1273034"/>
                  </a:lnTo>
                  <a:lnTo>
                    <a:pt x="422995" y="12730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4912686" y="4450899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7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4753810" y="4414469"/>
              <a:ext cx="323215" cy="301625"/>
            </a:xfrm>
            <a:custGeom>
              <a:avLst/>
              <a:gdLst/>
              <a:ahLst/>
              <a:cxnLst/>
              <a:rect l="l" t="t" r="r" b="b"/>
              <a:pathLst>
                <a:path w="323214" h="301625">
                  <a:moveTo>
                    <a:pt x="58693" y="228701"/>
                  </a:moveTo>
                  <a:lnTo>
                    <a:pt x="0" y="130541"/>
                  </a:lnTo>
                  <a:lnTo>
                    <a:pt x="220605" y="0"/>
                  </a:lnTo>
                  <a:lnTo>
                    <a:pt x="322812" y="171019"/>
                  </a:lnTo>
                  <a:lnTo>
                    <a:pt x="102207" y="301561"/>
                  </a:lnTo>
                  <a:lnTo>
                    <a:pt x="58693" y="2287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4751786" y="4451911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4996678" y="4451911"/>
              <a:ext cx="28575" cy="47625"/>
            </a:xfrm>
            <a:custGeom>
              <a:avLst/>
              <a:gdLst/>
              <a:ahLst/>
              <a:cxnLst/>
              <a:rect l="l" t="t" r="r" b="b"/>
              <a:pathLst>
                <a:path w="28575" h="47625">
                  <a:moveTo>
                    <a:pt x="0" y="0"/>
                  </a:moveTo>
                  <a:lnTo>
                    <a:pt x="28334" y="0"/>
                  </a:lnTo>
                  <a:lnTo>
                    <a:pt x="28334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4970367" y="4615847"/>
              <a:ext cx="55244" cy="108585"/>
            </a:xfrm>
            <a:custGeom>
              <a:avLst/>
              <a:gdLst/>
              <a:ahLst/>
              <a:cxnLst/>
              <a:rect l="l" t="t" r="r" b="b"/>
              <a:pathLst>
                <a:path w="55245" h="108585">
                  <a:moveTo>
                    <a:pt x="54645" y="0"/>
                  </a:moveTo>
                  <a:lnTo>
                    <a:pt x="54645" y="108278"/>
                  </a:lnTo>
                  <a:lnTo>
                    <a:pt x="0" y="108278"/>
                  </a:lnTo>
                  <a:lnTo>
                    <a:pt x="0" y="323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4804407" y="4451911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375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4879292" y="4567273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70">
                  <a:moveTo>
                    <a:pt x="0" y="0"/>
                  </a:moveTo>
                  <a:lnTo>
                    <a:pt x="16191" y="2631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4929889" y="4440779"/>
              <a:ext cx="120650" cy="158115"/>
            </a:xfrm>
            <a:custGeom>
              <a:avLst/>
              <a:gdLst/>
              <a:ahLst/>
              <a:cxnLst/>
              <a:rect l="l" t="t" r="r" b="b"/>
              <a:pathLst>
                <a:path w="120650" h="158114">
                  <a:moveTo>
                    <a:pt x="40478" y="0"/>
                  </a:moveTo>
                  <a:lnTo>
                    <a:pt x="120422" y="134589"/>
                  </a:lnTo>
                  <a:lnTo>
                    <a:pt x="79944" y="157864"/>
                  </a:lnTo>
                  <a:lnTo>
                    <a:pt x="0" y="24286"/>
                  </a:ln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4602017" y="4567273"/>
              <a:ext cx="294005" cy="190500"/>
            </a:xfrm>
            <a:custGeom>
              <a:avLst/>
              <a:gdLst/>
              <a:ahLst/>
              <a:cxnLst/>
              <a:rect l="l" t="t" r="r" b="b"/>
              <a:pathLst>
                <a:path w="294004" h="190500">
                  <a:moveTo>
                    <a:pt x="277274" y="0"/>
                  </a:moveTo>
                  <a:lnTo>
                    <a:pt x="0" y="190246"/>
                  </a:lnTo>
                  <a:lnTo>
                    <a:pt x="293465" y="2631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4751786" y="4451911"/>
              <a:ext cx="55880" cy="272415"/>
            </a:xfrm>
            <a:custGeom>
              <a:avLst/>
              <a:gdLst/>
              <a:ahLst/>
              <a:cxnLst/>
              <a:rect l="l" t="t" r="r" b="b"/>
              <a:pathLst>
                <a:path w="55879" h="272414">
                  <a:moveTo>
                    <a:pt x="0" y="0"/>
                  </a:moveTo>
                  <a:lnTo>
                    <a:pt x="0" y="272214"/>
                  </a:lnTo>
                  <a:lnTo>
                    <a:pt x="55657" y="272214"/>
                  </a:lnTo>
                  <a:lnTo>
                    <a:pt x="55657" y="193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4970367" y="4715018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4970367" y="4704899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4970367" y="4695791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4970367" y="4685672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4970367" y="4676564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4970367" y="4667456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4970367" y="4657337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4970367" y="4648229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4986558" y="463811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5">
                  <a:moveTo>
                    <a:pt x="3845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5000726" y="462900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5002750" y="446101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4751786" y="4715018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4751786" y="47048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4751786" y="469579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4751786" y="468567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4751786" y="467656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4763929" y="4667456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51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4781132" y="4657337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31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4751786" y="464822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4751786" y="463811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89">
                  <a:moveTo>
                    <a:pt x="2125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4751786" y="462900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41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4751786" y="461888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89">
                  <a:moveTo>
                    <a:pt x="4654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4751786" y="4609775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39">
                  <a:moveTo>
                    <a:pt x="4047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4751786" y="459965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41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4751786" y="459054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4751786" y="458144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4751786" y="457132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1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4751786" y="456221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4751786" y="455209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4751786" y="454298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4751786" y="453286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4762917" y="451364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49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4751786" y="455209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4751786" y="454298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4751786" y="453286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4751786" y="452375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5">
                  <a:moveTo>
                    <a:pt x="3845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4751786" y="451364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4751786" y="4504532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4751786" y="449542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4751786" y="448530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4751786" y="447619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4751786" y="446607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4751786" y="4456971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4917746" y="4411433"/>
              <a:ext cx="297815" cy="151130"/>
            </a:xfrm>
            <a:custGeom>
              <a:avLst/>
              <a:gdLst/>
              <a:ahLst/>
              <a:cxnLst/>
              <a:rect l="l" t="t" r="r" b="b"/>
              <a:pathLst>
                <a:path w="297814" h="151129">
                  <a:moveTo>
                    <a:pt x="0" y="150780"/>
                  </a:moveTo>
                  <a:lnTo>
                    <a:pt x="112326" y="0"/>
                  </a:lnTo>
                  <a:lnTo>
                    <a:pt x="2975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8310819" y="2585873"/>
              <a:ext cx="77470" cy="25400"/>
            </a:xfrm>
            <a:custGeom>
              <a:avLst/>
              <a:gdLst/>
              <a:ahLst/>
              <a:cxnLst/>
              <a:rect l="l" t="t" r="r" b="b"/>
              <a:pathLst>
                <a:path w="77470" h="25400">
                  <a:moveTo>
                    <a:pt x="76908" y="0"/>
                  </a:moveTo>
                  <a:lnTo>
                    <a:pt x="0" y="13155"/>
                  </a:lnTo>
                  <a:lnTo>
                    <a:pt x="76908" y="25298"/>
                  </a:lnTo>
                  <a:lnTo>
                    <a:pt x="76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8310819" y="2585873"/>
              <a:ext cx="77470" cy="25400"/>
            </a:xfrm>
            <a:custGeom>
              <a:avLst/>
              <a:gdLst/>
              <a:ahLst/>
              <a:cxnLst/>
              <a:rect l="l" t="t" r="r" b="b"/>
              <a:pathLst>
                <a:path w="77470" h="25400">
                  <a:moveTo>
                    <a:pt x="0" y="13155"/>
                  </a:moveTo>
                  <a:lnTo>
                    <a:pt x="76908" y="25298"/>
                  </a:lnTo>
                  <a:lnTo>
                    <a:pt x="76908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7523521" y="2585873"/>
              <a:ext cx="77470" cy="25400"/>
            </a:xfrm>
            <a:custGeom>
              <a:avLst/>
              <a:gdLst/>
              <a:ahLst/>
              <a:cxnLst/>
              <a:rect l="l" t="t" r="r" b="b"/>
              <a:pathLst>
                <a:path w="77470" h="25400">
                  <a:moveTo>
                    <a:pt x="76908" y="0"/>
                  </a:moveTo>
                  <a:lnTo>
                    <a:pt x="0" y="13155"/>
                  </a:lnTo>
                  <a:lnTo>
                    <a:pt x="76908" y="25298"/>
                  </a:lnTo>
                  <a:lnTo>
                    <a:pt x="76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7523521" y="2585873"/>
              <a:ext cx="77470" cy="25400"/>
            </a:xfrm>
            <a:custGeom>
              <a:avLst/>
              <a:gdLst/>
              <a:ahLst/>
              <a:cxnLst/>
              <a:rect l="l" t="t" r="r" b="b"/>
              <a:pathLst>
                <a:path w="77470" h="25400">
                  <a:moveTo>
                    <a:pt x="0" y="13155"/>
                  </a:moveTo>
                  <a:lnTo>
                    <a:pt x="76908" y="25298"/>
                  </a:lnTo>
                  <a:lnTo>
                    <a:pt x="76908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6721043" y="2585873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6721043" y="2585873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5808263" y="2585873"/>
              <a:ext cx="77470" cy="25400"/>
            </a:xfrm>
            <a:custGeom>
              <a:avLst/>
              <a:gdLst/>
              <a:ahLst/>
              <a:cxnLst/>
              <a:rect l="l" t="t" r="r" b="b"/>
              <a:pathLst>
                <a:path w="77470" h="25400">
                  <a:moveTo>
                    <a:pt x="76908" y="0"/>
                  </a:moveTo>
                  <a:lnTo>
                    <a:pt x="0" y="13155"/>
                  </a:lnTo>
                  <a:lnTo>
                    <a:pt x="76908" y="25298"/>
                  </a:lnTo>
                  <a:lnTo>
                    <a:pt x="76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5808263" y="2585873"/>
              <a:ext cx="77470" cy="25400"/>
            </a:xfrm>
            <a:custGeom>
              <a:avLst/>
              <a:gdLst/>
              <a:ahLst/>
              <a:cxnLst/>
              <a:rect l="l" t="t" r="r" b="b"/>
              <a:pathLst>
                <a:path w="77470" h="25400">
                  <a:moveTo>
                    <a:pt x="0" y="13155"/>
                  </a:moveTo>
                  <a:lnTo>
                    <a:pt x="76908" y="25298"/>
                  </a:lnTo>
                  <a:lnTo>
                    <a:pt x="76908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5010845" y="2585873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5010845" y="2585873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4149675" y="2585873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4149675" y="2585873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8828938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8828938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7964731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7964731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7221959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7221959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6345609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6345609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5451044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5451044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4668806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4668806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3814719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75896" y="0"/>
                  </a:moveTo>
                  <a:lnTo>
                    <a:pt x="0" y="13155"/>
                  </a:lnTo>
                  <a:lnTo>
                    <a:pt x="75896" y="25298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3814719" y="4952827"/>
              <a:ext cx="76200" cy="25400"/>
            </a:xfrm>
            <a:custGeom>
              <a:avLst/>
              <a:gdLst/>
              <a:ahLst/>
              <a:cxnLst/>
              <a:rect l="l" t="t" r="r" b="b"/>
              <a:pathLst>
                <a:path w="76200" h="25400">
                  <a:moveTo>
                    <a:pt x="0" y="13155"/>
                  </a:moveTo>
                  <a:lnTo>
                    <a:pt x="75896" y="25298"/>
                  </a:lnTo>
                  <a:lnTo>
                    <a:pt x="75896" y="0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8085153" y="2519084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1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29" name="object 4729"/>
          <p:cNvSpPr txBox="1"/>
          <p:nvPr/>
        </p:nvSpPr>
        <p:spPr>
          <a:xfrm>
            <a:off x="8070839" y="2432215"/>
            <a:ext cx="618490" cy="15430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59055" marR="5080" indent="-46990">
              <a:lnSpc>
                <a:spcPts val="440"/>
              </a:lnSpc>
              <a:spcBef>
                <a:spcPts val="225"/>
              </a:spcBef>
            </a:pPr>
            <a:r>
              <a:rPr sz="450" i="1" spc="-10" dirty="0">
                <a:latin typeface="ISOCPEUR"/>
                <a:cs typeface="ISOCPEUR"/>
              </a:rPr>
              <a:t>Опалубка</a:t>
            </a:r>
            <a:r>
              <a:rPr sz="450" i="1" spc="-90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та</a:t>
            </a:r>
            <a:r>
              <a:rPr sz="450" i="1" spc="-85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арматурні</a:t>
            </a:r>
            <a:r>
              <a:rPr sz="450" i="1" spc="500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каркаси</a:t>
            </a:r>
            <a:r>
              <a:rPr sz="450" i="1" spc="-110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встановлено</a:t>
            </a:r>
            <a:endParaRPr sz="450">
              <a:latin typeface="ISOCPEUR"/>
              <a:cs typeface="ISOCPEUR"/>
            </a:endParaRPr>
          </a:p>
        </p:txBody>
      </p:sp>
      <p:grpSp>
        <p:nvGrpSpPr>
          <p:cNvPr id="4730" name="object 4730"/>
          <p:cNvGrpSpPr/>
          <p:nvPr/>
        </p:nvGrpSpPr>
        <p:grpSpPr>
          <a:xfrm>
            <a:off x="8081978" y="2027275"/>
            <a:ext cx="3718560" cy="1191260"/>
            <a:chOff x="8081978" y="2027275"/>
            <a:chExt cx="3718560" cy="1191260"/>
          </a:xfrm>
        </p:grpSpPr>
        <p:sp>
          <p:nvSpPr>
            <p:cNvPr id="4731" name="object 4731"/>
            <p:cNvSpPr/>
            <p:nvPr/>
          </p:nvSpPr>
          <p:spPr>
            <a:xfrm>
              <a:off x="8085153" y="2519084"/>
              <a:ext cx="196850" cy="236854"/>
            </a:xfrm>
            <a:custGeom>
              <a:avLst/>
              <a:gdLst/>
              <a:ahLst/>
              <a:cxnLst/>
              <a:rect l="l" t="t" r="r" b="b"/>
              <a:pathLst>
                <a:path w="196850" h="236855">
                  <a:moveTo>
                    <a:pt x="0" y="0"/>
                  </a:moveTo>
                  <a:lnTo>
                    <a:pt x="196318" y="2367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32" name="object 4732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8797567" y="2027275"/>
              <a:ext cx="3002459" cy="1191066"/>
            </a:xfrm>
            <a:prstGeom prst="rect">
              <a:avLst/>
            </a:prstGeom>
          </p:spPr>
        </p:pic>
      </p:grpSp>
      <p:sp>
        <p:nvSpPr>
          <p:cNvPr id="4733" name="object 4733"/>
          <p:cNvSpPr txBox="1"/>
          <p:nvPr/>
        </p:nvSpPr>
        <p:spPr>
          <a:xfrm>
            <a:off x="10770729" y="2222493"/>
            <a:ext cx="998855" cy="2863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4925" marR="5080" indent="-22860">
              <a:lnSpc>
                <a:spcPts val="1000"/>
              </a:lnSpc>
              <a:spcBef>
                <a:spcPts val="180"/>
              </a:spcBef>
            </a:pPr>
            <a:r>
              <a:rPr sz="850" i="1" spc="-10" dirty="0">
                <a:latin typeface="ISOCPEUR"/>
                <a:cs typeface="ISOCPEUR"/>
              </a:rPr>
              <a:t>Автобетонозмішувач </a:t>
            </a:r>
            <a:r>
              <a:rPr sz="850" i="1" spc="-30" dirty="0">
                <a:latin typeface="ISOCPEUR"/>
                <a:cs typeface="ISOCPEUR"/>
              </a:rPr>
              <a:t>СБ-</a:t>
            </a:r>
            <a:r>
              <a:rPr sz="850" i="1" spc="-25" dirty="0">
                <a:latin typeface="ISOCPEUR"/>
                <a:cs typeface="ISOCPEUR"/>
              </a:rPr>
              <a:t>159</a:t>
            </a:r>
            <a:r>
              <a:rPr sz="850" i="1" spc="-185" dirty="0">
                <a:latin typeface="ISOCPEUR"/>
                <a:cs typeface="ISOCPEUR"/>
              </a:rPr>
              <a:t> </a:t>
            </a:r>
            <a:r>
              <a:rPr sz="850" i="1" spc="-25" dirty="0">
                <a:latin typeface="ISOCPEUR"/>
                <a:cs typeface="ISOCPEUR"/>
              </a:rPr>
              <a:t>КамАЗ</a:t>
            </a:r>
            <a:r>
              <a:rPr sz="850" i="1" spc="-185" dirty="0">
                <a:latin typeface="ISOCPEUR"/>
                <a:cs typeface="ISOCPEUR"/>
              </a:rPr>
              <a:t> </a:t>
            </a:r>
            <a:r>
              <a:rPr sz="850" i="1" spc="-20" dirty="0">
                <a:latin typeface="ISOCPEUR"/>
                <a:cs typeface="ISOCPEUR"/>
              </a:rPr>
              <a:t>5511-</a:t>
            </a:r>
            <a:r>
              <a:rPr sz="850" i="1" spc="-50" dirty="0">
                <a:latin typeface="ISOCPEUR"/>
                <a:cs typeface="ISOCPEUR"/>
              </a:rPr>
              <a:t>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734" name="object 4734"/>
          <p:cNvSpPr txBox="1"/>
          <p:nvPr/>
        </p:nvSpPr>
        <p:spPr>
          <a:xfrm>
            <a:off x="10369996" y="1875394"/>
            <a:ext cx="820419" cy="28130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56845" marR="5080" indent="-144780">
              <a:lnSpc>
                <a:spcPts val="960"/>
              </a:lnSpc>
              <a:spcBef>
                <a:spcPts val="210"/>
              </a:spcBef>
            </a:pPr>
            <a:r>
              <a:rPr sz="850" i="1" spc="-10" dirty="0">
                <a:latin typeface="ISOCPEUR"/>
                <a:cs typeface="ISOCPEUR"/>
              </a:rPr>
              <a:t>Автобетононасос </a:t>
            </a:r>
            <a:r>
              <a:rPr sz="850" i="1" spc="-30" dirty="0">
                <a:latin typeface="ISOCPEUR"/>
                <a:cs typeface="ISOCPEUR"/>
              </a:rPr>
              <a:t>БН80-</a:t>
            </a:r>
            <a:r>
              <a:rPr sz="850" i="1" spc="-25" dirty="0">
                <a:latin typeface="ISOCPEUR"/>
                <a:cs typeface="ISOCPEUR"/>
              </a:rPr>
              <a:t>20М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735" name="object 4735"/>
          <p:cNvGrpSpPr/>
          <p:nvPr/>
        </p:nvGrpSpPr>
        <p:grpSpPr>
          <a:xfrm>
            <a:off x="3506946" y="3952880"/>
            <a:ext cx="6771640" cy="1109980"/>
            <a:chOff x="3506946" y="3952880"/>
            <a:chExt cx="6771640" cy="1109980"/>
          </a:xfrm>
        </p:grpSpPr>
        <p:sp>
          <p:nvSpPr>
            <p:cNvPr id="4736" name="object 4736"/>
            <p:cNvSpPr/>
            <p:nvPr/>
          </p:nvSpPr>
          <p:spPr>
            <a:xfrm>
              <a:off x="10208227" y="3956055"/>
              <a:ext cx="67310" cy="506095"/>
            </a:xfrm>
            <a:custGeom>
              <a:avLst/>
              <a:gdLst/>
              <a:ahLst/>
              <a:cxnLst/>
              <a:rect l="l" t="t" r="r" b="b"/>
              <a:pathLst>
                <a:path w="67309" h="506095">
                  <a:moveTo>
                    <a:pt x="0" y="113338"/>
                  </a:moveTo>
                  <a:lnTo>
                    <a:pt x="33394" y="0"/>
                  </a:lnTo>
                  <a:lnTo>
                    <a:pt x="66788" y="113338"/>
                  </a:lnTo>
                  <a:lnTo>
                    <a:pt x="33394" y="0"/>
                  </a:lnTo>
                  <a:lnTo>
                    <a:pt x="33394" y="505975"/>
                  </a:lnTo>
                  <a:lnTo>
                    <a:pt x="33394" y="0"/>
                  </a:lnTo>
                  <a:lnTo>
                    <a:pt x="0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3510121" y="4987233"/>
              <a:ext cx="887094" cy="24765"/>
            </a:xfrm>
            <a:custGeom>
              <a:avLst/>
              <a:gdLst/>
              <a:ahLst/>
              <a:cxnLst/>
              <a:rect l="l" t="t" r="r" b="b"/>
              <a:pathLst>
                <a:path w="887095" h="24764">
                  <a:moveTo>
                    <a:pt x="489784" y="24286"/>
                  </a:moveTo>
                  <a:lnTo>
                    <a:pt x="886469" y="24286"/>
                  </a:lnTo>
                  <a:lnTo>
                    <a:pt x="886469" y="0"/>
                  </a:lnTo>
                  <a:lnTo>
                    <a:pt x="49180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3510121" y="5011520"/>
              <a:ext cx="488315" cy="0"/>
            </a:xfrm>
            <a:custGeom>
              <a:avLst/>
              <a:gdLst/>
              <a:ahLst/>
              <a:cxnLst/>
              <a:rect l="l" t="t" r="r" b="b"/>
              <a:pathLst>
                <a:path w="488314">
                  <a:moveTo>
                    <a:pt x="0" y="0"/>
                  </a:moveTo>
                  <a:lnTo>
                    <a:pt x="4877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3538456" y="5011520"/>
              <a:ext cx="461645" cy="0"/>
            </a:xfrm>
            <a:custGeom>
              <a:avLst/>
              <a:gdLst/>
              <a:ahLst/>
              <a:cxnLst/>
              <a:rect l="l" t="t" r="r" b="b"/>
              <a:pathLst>
                <a:path w="461645">
                  <a:moveTo>
                    <a:pt x="46144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3538456" y="5035807"/>
              <a:ext cx="457834" cy="0"/>
            </a:xfrm>
            <a:custGeom>
              <a:avLst/>
              <a:gdLst/>
              <a:ahLst/>
              <a:cxnLst/>
              <a:rect l="l" t="t" r="r" b="b"/>
              <a:pathLst>
                <a:path w="457835">
                  <a:moveTo>
                    <a:pt x="0" y="0"/>
                  </a:moveTo>
                  <a:lnTo>
                    <a:pt x="4574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4016097" y="5011520"/>
              <a:ext cx="408940" cy="24765"/>
            </a:xfrm>
            <a:custGeom>
              <a:avLst/>
              <a:gdLst/>
              <a:ahLst/>
              <a:cxnLst/>
              <a:rect l="l" t="t" r="r" b="b"/>
              <a:pathLst>
                <a:path w="408939" h="24764">
                  <a:moveTo>
                    <a:pt x="408828" y="24286"/>
                  </a:moveTo>
                  <a:lnTo>
                    <a:pt x="40882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3565779" y="5035807"/>
              <a:ext cx="887094" cy="23495"/>
            </a:xfrm>
            <a:custGeom>
              <a:avLst/>
              <a:gdLst/>
              <a:ahLst/>
              <a:cxnLst/>
              <a:rect l="l" t="t" r="r" b="b"/>
              <a:pathLst>
                <a:path w="887095" h="23495">
                  <a:moveTo>
                    <a:pt x="0" y="23274"/>
                  </a:moveTo>
                  <a:lnTo>
                    <a:pt x="429067" y="23274"/>
                  </a:lnTo>
                  <a:lnTo>
                    <a:pt x="886469" y="23274"/>
                  </a:lnTo>
                  <a:lnTo>
                    <a:pt x="886469" y="0"/>
                  </a:lnTo>
                  <a:lnTo>
                    <a:pt x="4310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3510121" y="498723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3538456" y="501152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3565779" y="5035807"/>
              <a:ext cx="887094" cy="23495"/>
            </a:xfrm>
            <a:custGeom>
              <a:avLst/>
              <a:gdLst/>
              <a:ahLst/>
              <a:cxnLst/>
              <a:rect l="l" t="t" r="r" b="b"/>
              <a:pathLst>
                <a:path w="887095" h="23495">
                  <a:moveTo>
                    <a:pt x="0" y="0"/>
                  </a:moveTo>
                  <a:lnTo>
                    <a:pt x="0" y="23274"/>
                  </a:lnTo>
                  <a:lnTo>
                    <a:pt x="886469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46" name="object 4746"/>
          <p:cNvSpPr txBox="1"/>
          <p:nvPr/>
        </p:nvSpPr>
        <p:spPr>
          <a:xfrm>
            <a:off x="5021757" y="4328662"/>
            <a:ext cx="21462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Е-</a:t>
            </a:r>
            <a:r>
              <a:rPr sz="450" i="1" spc="-10" dirty="0">
                <a:latin typeface="ISOCPEUR"/>
                <a:cs typeface="ISOCPEUR"/>
              </a:rPr>
              <a:t>4111Б</a:t>
            </a:r>
            <a:endParaRPr sz="450">
              <a:latin typeface="ISOCPEUR"/>
              <a:cs typeface="ISOCPEUR"/>
            </a:endParaRPr>
          </a:p>
        </p:txBody>
      </p:sp>
      <p:grpSp>
        <p:nvGrpSpPr>
          <p:cNvPr id="4747" name="object 4747"/>
          <p:cNvGrpSpPr/>
          <p:nvPr/>
        </p:nvGrpSpPr>
        <p:grpSpPr>
          <a:xfrm>
            <a:off x="4905602" y="4675552"/>
            <a:ext cx="14604" cy="14604"/>
            <a:chOff x="4905602" y="4675552"/>
            <a:chExt cx="14604" cy="14604"/>
          </a:xfrm>
        </p:grpSpPr>
        <p:sp>
          <p:nvSpPr>
            <p:cNvPr id="4748" name="object 4748"/>
            <p:cNvSpPr/>
            <p:nvPr/>
          </p:nvSpPr>
          <p:spPr>
            <a:xfrm>
              <a:off x="4912686" y="46826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4912686" y="46826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4905602" y="467555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7083"/>
                  </a:moveTo>
                  <a:lnTo>
                    <a:pt x="2074" y="2074"/>
                  </a:lnTo>
                  <a:lnTo>
                    <a:pt x="7083" y="0"/>
                  </a:lnTo>
                  <a:lnTo>
                    <a:pt x="12092" y="2074"/>
                  </a:lnTo>
                  <a:lnTo>
                    <a:pt x="14167" y="7083"/>
                  </a:lnTo>
                  <a:lnTo>
                    <a:pt x="12092" y="12092"/>
                  </a:lnTo>
                  <a:lnTo>
                    <a:pt x="7083" y="14167"/>
                  </a:lnTo>
                  <a:lnTo>
                    <a:pt x="2074" y="12092"/>
                  </a:lnTo>
                  <a:lnTo>
                    <a:pt x="0" y="70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51" name="object 4751"/>
          <p:cNvSpPr txBox="1"/>
          <p:nvPr/>
        </p:nvSpPr>
        <p:spPr>
          <a:xfrm>
            <a:off x="9232150" y="4585696"/>
            <a:ext cx="4508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52" name="object 4752"/>
          <p:cNvSpPr txBox="1"/>
          <p:nvPr/>
        </p:nvSpPr>
        <p:spPr>
          <a:xfrm>
            <a:off x="9243281" y="4326636"/>
            <a:ext cx="5334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53" name="object 4753"/>
          <p:cNvSpPr txBox="1"/>
          <p:nvPr/>
        </p:nvSpPr>
        <p:spPr>
          <a:xfrm>
            <a:off x="9244293" y="3847983"/>
            <a:ext cx="5715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50" dirty="0">
                <a:latin typeface="ISOCPEUR"/>
                <a:cs typeface="ISOCPEUR"/>
              </a:rPr>
              <a:t>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54" name="object 4754"/>
          <p:cNvSpPr txBox="1"/>
          <p:nvPr/>
        </p:nvSpPr>
        <p:spPr>
          <a:xfrm>
            <a:off x="9240246" y="4117163"/>
            <a:ext cx="5334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50" dirty="0">
                <a:latin typeface="ISOCPEUR"/>
                <a:cs typeface="ISOCPEUR"/>
              </a:rPr>
              <a:t>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55" name="object 4755"/>
          <p:cNvSpPr txBox="1"/>
          <p:nvPr/>
        </p:nvSpPr>
        <p:spPr>
          <a:xfrm>
            <a:off x="9241257" y="3644581"/>
            <a:ext cx="5334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50" dirty="0">
                <a:latin typeface="ISOCPEUR"/>
                <a:cs typeface="ISOCPEUR"/>
              </a:rPr>
              <a:t>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56" name="object 4756"/>
          <p:cNvSpPr txBox="1"/>
          <p:nvPr/>
        </p:nvSpPr>
        <p:spPr>
          <a:xfrm>
            <a:off x="9243281" y="3380462"/>
            <a:ext cx="5334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5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57" name="object 4757"/>
          <p:cNvSpPr txBox="1"/>
          <p:nvPr/>
        </p:nvSpPr>
        <p:spPr>
          <a:xfrm>
            <a:off x="8778795" y="2684239"/>
            <a:ext cx="5334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50" dirty="0">
                <a:latin typeface="ISOCPEUR"/>
                <a:cs typeface="ISOCPEUR"/>
              </a:rPr>
              <a:t>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58" name="object 4758"/>
          <p:cNvSpPr txBox="1"/>
          <p:nvPr/>
        </p:nvSpPr>
        <p:spPr>
          <a:xfrm>
            <a:off x="9235185" y="3082948"/>
            <a:ext cx="5334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50" dirty="0">
                <a:latin typeface="ISOCPEUR"/>
                <a:cs typeface="ISOCPEUR"/>
              </a:rPr>
              <a:t>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59" name="object 4759"/>
          <p:cNvSpPr txBox="1"/>
          <p:nvPr/>
        </p:nvSpPr>
        <p:spPr>
          <a:xfrm>
            <a:off x="9242269" y="2807698"/>
            <a:ext cx="5334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50" dirty="0">
                <a:latin typeface="ISOCPEUR"/>
                <a:cs typeface="ISOCPEUR"/>
              </a:rPr>
              <a:t>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60" name="object 4760"/>
          <p:cNvSpPr txBox="1"/>
          <p:nvPr/>
        </p:nvSpPr>
        <p:spPr>
          <a:xfrm>
            <a:off x="8756532" y="2950383"/>
            <a:ext cx="7302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61" name="object 4761"/>
          <p:cNvSpPr txBox="1"/>
          <p:nvPr/>
        </p:nvSpPr>
        <p:spPr>
          <a:xfrm>
            <a:off x="8807130" y="3314685"/>
            <a:ext cx="6476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62" name="object 4762"/>
          <p:cNvSpPr txBox="1"/>
          <p:nvPr/>
        </p:nvSpPr>
        <p:spPr>
          <a:xfrm>
            <a:off x="8808142" y="3473562"/>
            <a:ext cx="7302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63" name="object 4763"/>
          <p:cNvSpPr txBox="1"/>
          <p:nvPr/>
        </p:nvSpPr>
        <p:spPr>
          <a:xfrm>
            <a:off x="8776772" y="3827744"/>
            <a:ext cx="7302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64" name="object 4764"/>
          <p:cNvSpPr txBox="1"/>
          <p:nvPr/>
        </p:nvSpPr>
        <p:spPr>
          <a:xfrm>
            <a:off x="8776772" y="3986620"/>
            <a:ext cx="7683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65" name="object 4765"/>
          <p:cNvSpPr txBox="1"/>
          <p:nvPr/>
        </p:nvSpPr>
        <p:spPr>
          <a:xfrm>
            <a:off x="8883026" y="4540158"/>
            <a:ext cx="7302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66" name="object 4766"/>
          <p:cNvSpPr txBox="1"/>
          <p:nvPr/>
        </p:nvSpPr>
        <p:spPr>
          <a:xfrm>
            <a:off x="8830325" y="4681652"/>
            <a:ext cx="106045" cy="15367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45720">
              <a:lnSpc>
                <a:spcPct val="100000"/>
              </a:lnSpc>
              <a:spcBef>
                <a:spcPts val="185"/>
              </a:spcBef>
            </a:pPr>
            <a:r>
              <a:rPr sz="450" i="1" spc="-25" dirty="0">
                <a:latin typeface="ISOCPEUR"/>
                <a:cs typeface="ISOCPEUR"/>
              </a:rPr>
              <a:t>17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sp>
        <p:nvSpPr>
          <p:cNvPr id="4767" name="object 4767"/>
          <p:cNvSpPr txBox="1"/>
          <p:nvPr/>
        </p:nvSpPr>
        <p:spPr>
          <a:xfrm>
            <a:off x="8586525" y="4694986"/>
            <a:ext cx="1943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18</a:t>
            </a:r>
            <a:r>
              <a:rPr sz="450" i="1" spc="390" dirty="0">
                <a:latin typeface="ISOCPEUR"/>
                <a:cs typeface="ISOCPEUR"/>
              </a:rPr>
              <a:t> </a:t>
            </a:r>
            <a:r>
              <a:rPr sz="675" i="1" spc="-37" baseline="6172" dirty="0">
                <a:latin typeface="ISOCPEUR"/>
                <a:cs typeface="ISOCPEUR"/>
              </a:rPr>
              <a:t>16</a:t>
            </a:r>
            <a:endParaRPr sz="675" baseline="6172">
              <a:latin typeface="ISOCPEUR"/>
              <a:cs typeface="ISOCPEUR"/>
            </a:endParaRPr>
          </a:p>
        </p:txBody>
      </p:sp>
      <p:sp>
        <p:nvSpPr>
          <p:cNvPr id="4768" name="object 4768"/>
          <p:cNvSpPr txBox="1"/>
          <p:nvPr/>
        </p:nvSpPr>
        <p:spPr>
          <a:xfrm>
            <a:off x="8347704" y="4695999"/>
            <a:ext cx="7302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69" name="object 4769"/>
          <p:cNvSpPr txBox="1"/>
          <p:nvPr/>
        </p:nvSpPr>
        <p:spPr>
          <a:xfrm>
            <a:off x="8494437" y="4346875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20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0" name="object 4770"/>
          <p:cNvSpPr txBox="1"/>
          <p:nvPr/>
        </p:nvSpPr>
        <p:spPr>
          <a:xfrm>
            <a:off x="8359847" y="3612199"/>
            <a:ext cx="2324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23</a:t>
            </a:r>
            <a:r>
              <a:rPr sz="450" i="1" spc="195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22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1" name="object 4771"/>
          <p:cNvSpPr txBox="1"/>
          <p:nvPr/>
        </p:nvSpPr>
        <p:spPr>
          <a:xfrm>
            <a:off x="8359847" y="3460406"/>
            <a:ext cx="2324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24</a:t>
            </a:r>
            <a:r>
              <a:rPr sz="450" i="1" spc="185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2" name="object 4772"/>
          <p:cNvSpPr txBox="1"/>
          <p:nvPr/>
        </p:nvSpPr>
        <p:spPr>
          <a:xfrm>
            <a:off x="8227282" y="3391593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26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3" name="object 4773"/>
          <p:cNvSpPr txBox="1"/>
          <p:nvPr/>
        </p:nvSpPr>
        <p:spPr>
          <a:xfrm>
            <a:off x="8224246" y="3239801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27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4" name="object 4774"/>
          <p:cNvSpPr txBox="1"/>
          <p:nvPr/>
        </p:nvSpPr>
        <p:spPr>
          <a:xfrm>
            <a:off x="8298119" y="2697394"/>
            <a:ext cx="23558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29</a:t>
            </a:r>
            <a:r>
              <a:rPr sz="450" i="1" spc="204" dirty="0">
                <a:latin typeface="ISOCPEUR"/>
                <a:cs typeface="ISOCPEUR"/>
              </a:rPr>
              <a:t>  </a:t>
            </a:r>
            <a:r>
              <a:rPr sz="450" i="1" spc="-35" dirty="0">
                <a:latin typeface="ISOCPEUR"/>
                <a:cs typeface="ISOCPEUR"/>
              </a:rPr>
              <a:t>28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5" name="object 4775"/>
          <p:cNvSpPr txBox="1"/>
          <p:nvPr/>
        </p:nvSpPr>
        <p:spPr>
          <a:xfrm>
            <a:off x="8254605" y="3840900"/>
            <a:ext cx="2324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31</a:t>
            </a:r>
            <a:r>
              <a:rPr sz="450" i="1" spc="220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6" name="object 4776"/>
          <p:cNvSpPr txBox="1"/>
          <p:nvPr/>
        </p:nvSpPr>
        <p:spPr>
          <a:xfrm>
            <a:off x="8228193" y="4097935"/>
            <a:ext cx="36766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675" i="1" baseline="6172" dirty="0">
                <a:latin typeface="ISOCPEUR"/>
                <a:cs typeface="ISOCPEUR"/>
              </a:rPr>
              <a:t>33</a:t>
            </a:r>
            <a:r>
              <a:rPr sz="675" i="1" spc="307" baseline="6172" dirty="0">
                <a:latin typeface="ISOCPEUR"/>
                <a:cs typeface="ISOCPEUR"/>
              </a:rPr>
              <a:t>  </a:t>
            </a:r>
            <a:r>
              <a:rPr sz="675" i="1" baseline="6172" dirty="0">
                <a:latin typeface="ISOCPEUR"/>
                <a:cs typeface="ISOCPEUR"/>
              </a:rPr>
              <a:t>32</a:t>
            </a:r>
            <a:r>
              <a:rPr sz="675" i="1" spc="135" baseline="6172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21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7" name="object 4777"/>
          <p:cNvSpPr txBox="1"/>
          <p:nvPr/>
        </p:nvSpPr>
        <p:spPr>
          <a:xfrm>
            <a:off x="8165553" y="4692962"/>
            <a:ext cx="8445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34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8" name="object 4778"/>
          <p:cNvSpPr txBox="1"/>
          <p:nvPr/>
        </p:nvSpPr>
        <p:spPr>
          <a:xfrm>
            <a:off x="7860955" y="3726939"/>
            <a:ext cx="232410" cy="27241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53975">
              <a:lnSpc>
                <a:spcPts val="235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  <a:p>
            <a:pPr marL="12700">
              <a:lnSpc>
                <a:spcPts val="475"/>
              </a:lnSpc>
            </a:pPr>
            <a:r>
              <a:rPr sz="675" i="1" baseline="6172" dirty="0">
                <a:latin typeface="ISOCPEUR"/>
                <a:cs typeface="ISOCPEUR"/>
              </a:rPr>
              <a:t>38</a:t>
            </a:r>
            <a:r>
              <a:rPr sz="675" i="1" spc="292" baseline="6172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37</a:t>
            </a:r>
            <a:endParaRPr sz="4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05"/>
              </a:spcBef>
            </a:pP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</a:pPr>
            <a:r>
              <a:rPr sz="450" i="1" dirty="0">
                <a:latin typeface="ISOCPEUR"/>
                <a:cs typeface="ISOCPEUR"/>
              </a:rPr>
              <a:t>36</a:t>
            </a:r>
            <a:r>
              <a:rPr sz="450" i="1" spc="195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35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79" name="object 4779"/>
          <p:cNvSpPr txBox="1"/>
          <p:nvPr/>
        </p:nvSpPr>
        <p:spPr>
          <a:xfrm>
            <a:off x="7921673" y="3415880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39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0" name="object 4780"/>
          <p:cNvSpPr txBox="1"/>
          <p:nvPr/>
        </p:nvSpPr>
        <p:spPr>
          <a:xfrm>
            <a:off x="7931792" y="3162892"/>
            <a:ext cx="8445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40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1" name="object 4781"/>
          <p:cNvSpPr txBox="1"/>
          <p:nvPr/>
        </p:nvSpPr>
        <p:spPr>
          <a:xfrm>
            <a:off x="7918637" y="2913952"/>
            <a:ext cx="7683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41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2" name="object 4782"/>
          <p:cNvSpPr txBox="1"/>
          <p:nvPr/>
        </p:nvSpPr>
        <p:spPr>
          <a:xfrm>
            <a:off x="7917625" y="2681203"/>
            <a:ext cx="8445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42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3" name="object 4783"/>
          <p:cNvSpPr txBox="1"/>
          <p:nvPr/>
        </p:nvSpPr>
        <p:spPr>
          <a:xfrm>
            <a:off x="7562430" y="2698407"/>
            <a:ext cx="8445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43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4" name="object 4784"/>
          <p:cNvSpPr txBox="1"/>
          <p:nvPr/>
        </p:nvSpPr>
        <p:spPr>
          <a:xfrm>
            <a:off x="7563442" y="3162892"/>
            <a:ext cx="8890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44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5" name="object 4785"/>
          <p:cNvSpPr txBox="1"/>
          <p:nvPr/>
        </p:nvSpPr>
        <p:spPr>
          <a:xfrm>
            <a:off x="7562430" y="3321768"/>
            <a:ext cx="8445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45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6" name="object 4786"/>
          <p:cNvSpPr txBox="1"/>
          <p:nvPr/>
        </p:nvSpPr>
        <p:spPr>
          <a:xfrm>
            <a:off x="7641362" y="4107043"/>
            <a:ext cx="8445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46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7" name="object 4787"/>
          <p:cNvSpPr txBox="1"/>
          <p:nvPr/>
        </p:nvSpPr>
        <p:spPr>
          <a:xfrm>
            <a:off x="7632255" y="4347887"/>
            <a:ext cx="8445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47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8" name="object 4788"/>
          <p:cNvSpPr txBox="1"/>
          <p:nvPr/>
        </p:nvSpPr>
        <p:spPr>
          <a:xfrm>
            <a:off x="7604932" y="4694986"/>
            <a:ext cx="24765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49</a:t>
            </a:r>
            <a:r>
              <a:rPr sz="450" i="1" spc="220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48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89" name="object 4789"/>
          <p:cNvSpPr txBox="1"/>
          <p:nvPr/>
        </p:nvSpPr>
        <p:spPr>
          <a:xfrm>
            <a:off x="7225450" y="4681831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50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0" name="object 4790"/>
          <p:cNvSpPr txBox="1"/>
          <p:nvPr/>
        </p:nvSpPr>
        <p:spPr>
          <a:xfrm>
            <a:off x="7325621" y="3902628"/>
            <a:ext cx="22479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52</a:t>
            </a:r>
            <a:r>
              <a:rPr sz="450" i="1" spc="195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51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1" name="object 4791"/>
          <p:cNvSpPr txBox="1"/>
          <p:nvPr/>
        </p:nvSpPr>
        <p:spPr>
          <a:xfrm>
            <a:off x="7493617" y="3766015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53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2" name="object 4792"/>
          <p:cNvSpPr txBox="1"/>
          <p:nvPr/>
        </p:nvSpPr>
        <p:spPr>
          <a:xfrm>
            <a:off x="7344860" y="3770063"/>
            <a:ext cx="8445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54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3" name="object 4793"/>
          <p:cNvSpPr txBox="1"/>
          <p:nvPr/>
        </p:nvSpPr>
        <p:spPr>
          <a:xfrm>
            <a:off x="7273012" y="3626366"/>
            <a:ext cx="2324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56</a:t>
            </a:r>
            <a:r>
              <a:rPr sz="450" i="1" spc="195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4" name="object 4794"/>
          <p:cNvSpPr txBox="1"/>
          <p:nvPr/>
        </p:nvSpPr>
        <p:spPr>
          <a:xfrm>
            <a:off x="7270988" y="3473562"/>
            <a:ext cx="23367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58</a:t>
            </a:r>
            <a:r>
              <a:rPr sz="450" i="1" spc="195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57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5" name="object 4795"/>
          <p:cNvSpPr txBox="1"/>
          <p:nvPr/>
        </p:nvSpPr>
        <p:spPr>
          <a:xfrm>
            <a:off x="7081753" y="3409808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59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6" name="object 4796"/>
          <p:cNvSpPr txBox="1"/>
          <p:nvPr/>
        </p:nvSpPr>
        <p:spPr>
          <a:xfrm>
            <a:off x="7083777" y="3170988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60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7" name="object 4797"/>
          <p:cNvSpPr txBox="1"/>
          <p:nvPr/>
        </p:nvSpPr>
        <p:spPr>
          <a:xfrm>
            <a:off x="7223426" y="2699418"/>
            <a:ext cx="7302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61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8" name="object 4798"/>
          <p:cNvSpPr txBox="1"/>
          <p:nvPr/>
        </p:nvSpPr>
        <p:spPr>
          <a:xfrm>
            <a:off x="7011928" y="2695370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62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799" name="object 4799"/>
          <p:cNvSpPr txBox="1"/>
          <p:nvPr/>
        </p:nvSpPr>
        <p:spPr>
          <a:xfrm>
            <a:off x="6756917" y="2716622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63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00" name="object 4800"/>
          <p:cNvSpPr txBox="1"/>
          <p:nvPr/>
        </p:nvSpPr>
        <p:spPr>
          <a:xfrm>
            <a:off x="6780192" y="3201347"/>
            <a:ext cx="8445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64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01" name="object 4801"/>
          <p:cNvSpPr txBox="1"/>
          <p:nvPr/>
        </p:nvSpPr>
        <p:spPr>
          <a:xfrm>
            <a:off x="6780192" y="3371354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65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02" name="object 4802"/>
          <p:cNvSpPr txBox="1"/>
          <p:nvPr/>
        </p:nvSpPr>
        <p:spPr>
          <a:xfrm>
            <a:off x="6871267" y="3855067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66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03" name="object 4803"/>
          <p:cNvSpPr txBox="1"/>
          <p:nvPr/>
        </p:nvSpPr>
        <p:spPr>
          <a:xfrm>
            <a:off x="6847992" y="3976501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67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04" name="object 4804"/>
          <p:cNvSpPr txBox="1"/>
          <p:nvPr/>
        </p:nvSpPr>
        <p:spPr>
          <a:xfrm>
            <a:off x="6822592" y="4091863"/>
            <a:ext cx="36512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675" i="1" baseline="-37037" dirty="0">
                <a:latin typeface="ISOCPEUR"/>
                <a:cs typeface="ISOCPEUR"/>
              </a:rPr>
              <a:t>68</a:t>
            </a:r>
            <a:r>
              <a:rPr sz="675" i="1" spc="157" baseline="-37037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69</a:t>
            </a:r>
            <a:r>
              <a:rPr sz="450" i="1" spc="490" dirty="0">
                <a:latin typeface="ISOCPEUR"/>
                <a:cs typeface="ISOCPEUR"/>
              </a:rPr>
              <a:t> </a:t>
            </a:r>
            <a:r>
              <a:rPr sz="675" i="1" spc="-37" baseline="6172" dirty="0">
                <a:latin typeface="ISOCPEUR"/>
                <a:cs typeface="ISOCPEUR"/>
              </a:rPr>
              <a:t>70</a:t>
            </a:r>
            <a:endParaRPr sz="675" baseline="6172">
              <a:latin typeface="ISOCPEUR"/>
              <a:cs typeface="ISOCPEUR"/>
            </a:endParaRPr>
          </a:p>
        </p:txBody>
      </p:sp>
      <p:sp>
        <p:nvSpPr>
          <p:cNvPr id="4805" name="object 4805"/>
          <p:cNvSpPr txBox="1"/>
          <p:nvPr/>
        </p:nvSpPr>
        <p:spPr>
          <a:xfrm>
            <a:off x="6834837" y="4273003"/>
            <a:ext cx="7302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71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06" name="object 4806"/>
          <p:cNvSpPr txBox="1"/>
          <p:nvPr/>
        </p:nvSpPr>
        <p:spPr>
          <a:xfrm>
            <a:off x="6760964" y="4485512"/>
            <a:ext cx="23177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72</a:t>
            </a:r>
            <a:r>
              <a:rPr sz="450" i="1" spc="190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73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07" name="object 4807"/>
          <p:cNvSpPr txBox="1"/>
          <p:nvPr/>
        </p:nvSpPr>
        <p:spPr>
          <a:xfrm>
            <a:off x="6759953" y="4637305"/>
            <a:ext cx="23177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74</a:t>
            </a:r>
            <a:r>
              <a:rPr sz="450" i="1" spc="180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75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08" name="object 4808"/>
          <p:cNvSpPr txBox="1"/>
          <p:nvPr/>
        </p:nvSpPr>
        <p:spPr>
          <a:xfrm>
            <a:off x="6411841" y="4109067"/>
            <a:ext cx="23177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76</a:t>
            </a:r>
            <a:r>
              <a:rPr sz="450" i="1" spc="190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77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09" name="object 4809"/>
          <p:cNvSpPr txBox="1"/>
          <p:nvPr/>
        </p:nvSpPr>
        <p:spPr>
          <a:xfrm>
            <a:off x="6572742" y="3952214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79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10" name="object 4810"/>
          <p:cNvSpPr txBox="1"/>
          <p:nvPr/>
        </p:nvSpPr>
        <p:spPr>
          <a:xfrm>
            <a:off x="6387555" y="3952214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78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11" name="object 4811"/>
          <p:cNvSpPr txBox="1"/>
          <p:nvPr/>
        </p:nvSpPr>
        <p:spPr>
          <a:xfrm>
            <a:off x="6392614" y="3798397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80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12" name="object 4812"/>
          <p:cNvSpPr txBox="1"/>
          <p:nvPr/>
        </p:nvSpPr>
        <p:spPr>
          <a:xfrm>
            <a:off x="6629411" y="3805482"/>
            <a:ext cx="7302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81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13" name="object 4813"/>
          <p:cNvSpPr txBox="1"/>
          <p:nvPr/>
        </p:nvSpPr>
        <p:spPr>
          <a:xfrm>
            <a:off x="6437140" y="3625354"/>
            <a:ext cx="207010" cy="184785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82</a:t>
            </a:r>
            <a:r>
              <a:rPr sz="450" i="1" spc="370" dirty="0">
                <a:latin typeface="ISOCPEUR"/>
                <a:cs typeface="ISOCPEUR"/>
              </a:rPr>
              <a:t> </a:t>
            </a:r>
            <a:r>
              <a:rPr sz="450" i="1" spc="-35" dirty="0">
                <a:latin typeface="ISOCPEUR"/>
                <a:cs typeface="ISOCPEUR"/>
              </a:rPr>
              <a:t>83</a:t>
            </a:r>
            <a:endParaRPr sz="450">
              <a:latin typeface="ISOCPEUR"/>
              <a:cs typeface="ISOCPEUR"/>
            </a:endParaRPr>
          </a:p>
          <a:p>
            <a:pPr marL="56515">
              <a:lnSpc>
                <a:spcPct val="100000"/>
              </a:lnSpc>
              <a:spcBef>
                <a:spcPts val="390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sp>
        <p:nvSpPr>
          <p:cNvPr id="4814" name="object 4814"/>
          <p:cNvSpPr txBox="1"/>
          <p:nvPr/>
        </p:nvSpPr>
        <p:spPr>
          <a:xfrm>
            <a:off x="6440176" y="3469514"/>
            <a:ext cx="19685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84</a:t>
            </a:r>
            <a:r>
              <a:rPr sz="450" i="1" spc="27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85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15" name="object 4815"/>
          <p:cNvSpPr txBox="1"/>
          <p:nvPr/>
        </p:nvSpPr>
        <p:spPr>
          <a:xfrm>
            <a:off x="6382495" y="3325816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86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16" name="object 4816"/>
          <p:cNvSpPr txBox="1"/>
          <p:nvPr/>
        </p:nvSpPr>
        <p:spPr>
          <a:xfrm>
            <a:off x="6382495" y="3174023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87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17" name="object 4817"/>
          <p:cNvSpPr txBox="1"/>
          <p:nvPr/>
        </p:nvSpPr>
        <p:spPr>
          <a:xfrm>
            <a:off x="6273204" y="2699418"/>
            <a:ext cx="2070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89</a:t>
            </a:r>
            <a:r>
              <a:rPr sz="450" i="1" spc="370" dirty="0">
                <a:latin typeface="ISOCPEUR"/>
                <a:cs typeface="ISOCPEUR"/>
              </a:rPr>
              <a:t> </a:t>
            </a:r>
            <a:r>
              <a:rPr sz="450" i="1" spc="-35" dirty="0">
                <a:latin typeface="ISOCPEUR"/>
                <a:cs typeface="ISOCPEUR"/>
              </a:rPr>
              <a:t>88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18" name="object 4818"/>
          <p:cNvSpPr txBox="1"/>
          <p:nvPr/>
        </p:nvSpPr>
        <p:spPr>
          <a:xfrm>
            <a:off x="5794551" y="2701442"/>
            <a:ext cx="2070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91</a:t>
            </a:r>
            <a:r>
              <a:rPr sz="450" i="1" spc="43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90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19" name="object 4819"/>
          <p:cNvSpPr txBox="1"/>
          <p:nvPr/>
        </p:nvSpPr>
        <p:spPr>
          <a:xfrm>
            <a:off x="5913961" y="3162892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92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20" name="object 4820"/>
          <p:cNvSpPr txBox="1"/>
          <p:nvPr/>
        </p:nvSpPr>
        <p:spPr>
          <a:xfrm>
            <a:off x="5903842" y="3411832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93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21" name="object 4821"/>
          <p:cNvSpPr txBox="1"/>
          <p:nvPr/>
        </p:nvSpPr>
        <p:spPr>
          <a:xfrm>
            <a:off x="6113315" y="3826732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96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22" name="object 4822"/>
          <p:cNvSpPr txBox="1"/>
          <p:nvPr/>
        </p:nvSpPr>
        <p:spPr>
          <a:xfrm>
            <a:off x="6110280" y="3977513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97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23" name="object 4823"/>
          <p:cNvSpPr txBox="1"/>
          <p:nvPr/>
        </p:nvSpPr>
        <p:spPr>
          <a:xfrm>
            <a:off x="5850208" y="4136389"/>
            <a:ext cx="34290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94</a:t>
            </a:r>
            <a:r>
              <a:rPr sz="450" i="1" spc="480" dirty="0">
                <a:latin typeface="ISOCPEUR"/>
                <a:cs typeface="ISOCPEUR"/>
              </a:rPr>
              <a:t> </a:t>
            </a:r>
            <a:r>
              <a:rPr sz="675" i="1" baseline="6172" dirty="0">
                <a:latin typeface="ISOCPEUR"/>
                <a:cs typeface="ISOCPEUR"/>
              </a:rPr>
              <a:t>95</a:t>
            </a:r>
            <a:r>
              <a:rPr sz="675" i="1" spc="465" baseline="6172" dirty="0">
                <a:latin typeface="ISOCPEUR"/>
                <a:cs typeface="ISOCPEUR"/>
              </a:rPr>
              <a:t> </a:t>
            </a:r>
            <a:r>
              <a:rPr sz="675" i="1" spc="-37" baseline="6172" dirty="0">
                <a:latin typeface="ISOCPEUR"/>
                <a:cs typeface="ISOCPEUR"/>
              </a:rPr>
              <a:t>98</a:t>
            </a:r>
            <a:endParaRPr sz="675" baseline="6172">
              <a:latin typeface="ISOCPEUR"/>
              <a:cs typeface="ISOCPEUR"/>
            </a:endParaRPr>
          </a:p>
        </p:txBody>
      </p:sp>
      <p:sp>
        <p:nvSpPr>
          <p:cNvPr id="4824" name="object 4824"/>
          <p:cNvSpPr txBox="1"/>
          <p:nvPr/>
        </p:nvSpPr>
        <p:spPr>
          <a:xfrm>
            <a:off x="6111292" y="4282111"/>
            <a:ext cx="806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99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25" name="object 4825"/>
          <p:cNvSpPr txBox="1"/>
          <p:nvPr/>
        </p:nvSpPr>
        <p:spPr>
          <a:xfrm>
            <a:off x="6064742" y="4479440"/>
            <a:ext cx="24193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100</a:t>
            </a:r>
            <a:r>
              <a:rPr sz="450" i="1" spc="40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26" name="object 4826"/>
          <p:cNvSpPr txBox="1"/>
          <p:nvPr/>
        </p:nvSpPr>
        <p:spPr>
          <a:xfrm>
            <a:off x="6058670" y="4633257"/>
            <a:ext cx="23622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102</a:t>
            </a:r>
            <a:r>
              <a:rPr sz="450" i="1" spc="285" dirty="0">
                <a:latin typeface="ISOCPEUR"/>
                <a:cs typeface="ISOCPEUR"/>
              </a:rPr>
              <a:t> </a:t>
            </a:r>
            <a:r>
              <a:rPr sz="675" i="1" spc="-37" baseline="6172" dirty="0">
                <a:latin typeface="ISOCPEUR"/>
                <a:cs typeface="ISOCPEUR"/>
              </a:rPr>
              <a:t>103</a:t>
            </a:r>
            <a:endParaRPr sz="675" baseline="6172">
              <a:latin typeface="ISOCPEUR"/>
              <a:cs typeface="ISOCPEUR"/>
            </a:endParaRPr>
          </a:p>
        </p:txBody>
      </p:sp>
      <p:sp>
        <p:nvSpPr>
          <p:cNvPr id="4827" name="object 4827"/>
          <p:cNvSpPr txBox="1"/>
          <p:nvPr/>
        </p:nvSpPr>
        <p:spPr>
          <a:xfrm>
            <a:off x="5724726" y="4695999"/>
            <a:ext cx="10413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104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28" name="object 4828"/>
          <p:cNvSpPr txBox="1"/>
          <p:nvPr/>
        </p:nvSpPr>
        <p:spPr>
          <a:xfrm>
            <a:off x="5519300" y="3913760"/>
            <a:ext cx="25717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106</a:t>
            </a:r>
            <a:r>
              <a:rPr sz="450" i="1" spc="45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29" name="object 4829"/>
          <p:cNvSpPr txBox="1"/>
          <p:nvPr/>
        </p:nvSpPr>
        <p:spPr>
          <a:xfrm>
            <a:off x="5508169" y="3763991"/>
            <a:ext cx="25717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107</a:t>
            </a:r>
            <a:r>
              <a:rPr sz="450" i="1" spc="45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0" name="object 4830"/>
          <p:cNvSpPr txBox="1"/>
          <p:nvPr/>
        </p:nvSpPr>
        <p:spPr>
          <a:xfrm>
            <a:off x="5553707" y="3615234"/>
            <a:ext cx="249554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109</a:t>
            </a:r>
            <a:r>
              <a:rPr sz="450" i="1" spc="45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110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1" name="object 4831"/>
          <p:cNvSpPr txBox="1"/>
          <p:nvPr/>
        </p:nvSpPr>
        <p:spPr>
          <a:xfrm>
            <a:off x="5571922" y="3472549"/>
            <a:ext cx="24765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111</a:t>
            </a:r>
            <a:r>
              <a:rPr sz="450" i="1" spc="190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112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2" name="object 4832"/>
          <p:cNvSpPr txBox="1"/>
          <p:nvPr/>
        </p:nvSpPr>
        <p:spPr>
          <a:xfrm>
            <a:off x="5397866" y="3411832"/>
            <a:ext cx="927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113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3" name="object 4833"/>
          <p:cNvSpPr txBox="1"/>
          <p:nvPr/>
        </p:nvSpPr>
        <p:spPr>
          <a:xfrm>
            <a:off x="5395842" y="3162892"/>
            <a:ext cx="9652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114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4" name="object 4834"/>
          <p:cNvSpPr txBox="1"/>
          <p:nvPr/>
        </p:nvSpPr>
        <p:spPr>
          <a:xfrm>
            <a:off x="5394830" y="2699418"/>
            <a:ext cx="927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115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5" name="object 4835"/>
          <p:cNvSpPr txBox="1"/>
          <p:nvPr/>
        </p:nvSpPr>
        <p:spPr>
          <a:xfrm>
            <a:off x="5040647" y="2679179"/>
            <a:ext cx="927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116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6" name="object 4836"/>
          <p:cNvSpPr txBox="1"/>
          <p:nvPr/>
        </p:nvSpPr>
        <p:spPr>
          <a:xfrm>
            <a:off x="5039635" y="2915976"/>
            <a:ext cx="927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117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7" name="object 4837"/>
          <p:cNvSpPr txBox="1"/>
          <p:nvPr/>
        </p:nvSpPr>
        <p:spPr>
          <a:xfrm>
            <a:off x="5038623" y="3173012"/>
            <a:ext cx="927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118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8" name="object 4838"/>
          <p:cNvSpPr txBox="1"/>
          <p:nvPr/>
        </p:nvSpPr>
        <p:spPr>
          <a:xfrm>
            <a:off x="5042671" y="3408796"/>
            <a:ext cx="927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119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39" name="object 4839"/>
          <p:cNvSpPr txBox="1"/>
          <p:nvPr/>
        </p:nvSpPr>
        <p:spPr>
          <a:xfrm>
            <a:off x="5008265" y="3726939"/>
            <a:ext cx="245110" cy="1276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64135">
              <a:lnSpc>
                <a:spcPts val="265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  <a:p>
            <a:pPr marL="12700">
              <a:lnSpc>
                <a:spcPts val="505"/>
              </a:lnSpc>
            </a:pPr>
            <a:r>
              <a:rPr sz="450" i="1" dirty="0">
                <a:latin typeface="ISOCPEUR"/>
                <a:cs typeface="ISOCPEUR"/>
              </a:rPr>
              <a:t>120</a:t>
            </a:r>
            <a:r>
              <a:rPr sz="450" i="1" spc="42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121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40" name="object 4840"/>
          <p:cNvSpPr txBox="1"/>
          <p:nvPr/>
        </p:nvSpPr>
        <p:spPr>
          <a:xfrm>
            <a:off x="5005229" y="3912748"/>
            <a:ext cx="253365" cy="18669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122</a:t>
            </a:r>
            <a:r>
              <a:rPr sz="450" i="1" spc="42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123</a:t>
            </a:r>
            <a:endParaRPr sz="450">
              <a:latin typeface="ISOCPEUR"/>
              <a:cs typeface="ISOCPEUR"/>
            </a:endParaRPr>
          </a:p>
          <a:p>
            <a:pPr marL="66675">
              <a:lnSpc>
                <a:spcPct val="100000"/>
              </a:lnSpc>
              <a:spcBef>
                <a:spcPts val="40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</p:txBody>
      </p:sp>
      <p:sp>
        <p:nvSpPr>
          <p:cNvPr id="4841" name="object 4841"/>
          <p:cNvSpPr txBox="1"/>
          <p:nvPr/>
        </p:nvSpPr>
        <p:spPr>
          <a:xfrm>
            <a:off x="5340185" y="4108055"/>
            <a:ext cx="10413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124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42" name="object 4842"/>
          <p:cNvSpPr txBox="1"/>
          <p:nvPr/>
        </p:nvSpPr>
        <p:spPr>
          <a:xfrm>
            <a:off x="5332089" y="4348899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43" name="object 4843"/>
          <p:cNvSpPr txBox="1"/>
          <p:nvPr/>
        </p:nvSpPr>
        <p:spPr>
          <a:xfrm>
            <a:off x="5307802" y="4694986"/>
            <a:ext cx="24193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127</a:t>
            </a:r>
            <a:r>
              <a:rPr sz="450" i="1" spc="335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126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44" name="object 4844"/>
          <p:cNvSpPr txBox="1"/>
          <p:nvPr/>
        </p:nvSpPr>
        <p:spPr>
          <a:xfrm>
            <a:off x="4902010" y="4695999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128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45" name="object 4845"/>
          <p:cNvSpPr txBox="1"/>
          <p:nvPr/>
        </p:nvSpPr>
        <p:spPr>
          <a:xfrm>
            <a:off x="4622724" y="3802836"/>
            <a:ext cx="253365" cy="12065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53975">
              <a:lnSpc>
                <a:spcPts val="235"/>
              </a:lnSpc>
              <a:spcBef>
                <a:spcPts val="125"/>
              </a:spcBef>
            </a:pPr>
            <a:r>
              <a:rPr sz="250" i="1" spc="-20" dirty="0">
                <a:latin typeface="ISOCPEUR"/>
                <a:cs typeface="ISOCPEUR"/>
              </a:rPr>
              <a:t>1200</a:t>
            </a:r>
            <a:endParaRPr sz="250">
              <a:latin typeface="ISOCPEUR"/>
              <a:cs typeface="ISOCPEUR"/>
            </a:endParaRPr>
          </a:p>
          <a:p>
            <a:pPr marL="12700">
              <a:lnSpc>
                <a:spcPts val="475"/>
              </a:lnSpc>
            </a:pPr>
            <a:r>
              <a:rPr sz="450" i="1" dirty="0">
                <a:latin typeface="ISOCPEUR"/>
                <a:cs typeface="ISOCPEUR"/>
              </a:rPr>
              <a:t>130</a:t>
            </a:r>
            <a:r>
              <a:rPr sz="450" i="1" spc="42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129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46" name="object 4846"/>
          <p:cNvSpPr txBox="1"/>
          <p:nvPr/>
        </p:nvSpPr>
        <p:spPr>
          <a:xfrm>
            <a:off x="4509373" y="3625354"/>
            <a:ext cx="24637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132</a:t>
            </a:r>
            <a:r>
              <a:rPr sz="450" i="1" spc="43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131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47" name="object 4847"/>
          <p:cNvSpPr txBox="1"/>
          <p:nvPr/>
        </p:nvSpPr>
        <p:spPr>
          <a:xfrm>
            <a:off x="4507349" y="3473562"/>
            <a:ext cx="25844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133</a:t>
            </a:r>
            <a:r>
              <a:rPr sz="450" i="1" spc="43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134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48" name="object 4848"/>
          <p:cNvSpPr txBox="1"/>
          <p:nvPr/>
        </p:nvSpPr>
        <p:spPr>
          <a:xfrm>
            <a:off x="4686464" y="3171999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136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49" name="object 4849"/>
          <p:cNvSpPr txBox="1"/>
          <p:nvPr/>
        </p:nvSpPr>
        <p:spPr>
          <a:xfrm>
            <a:off x="4688488" y="3320757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135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0" name="object 4850"/>
          <p:cNvSpPr txBox="1"/>
          <p:nvPr/>
        </p:nvSpPr>
        <p:spPr>
          <a:xfrm>
            <a:off x="4568066" y="2699418"/>
            <a:ext cx="25400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138</a:t>
            </a:r>
            <a:r>
              <a:rPr sz="450" i="1" spc="43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137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1" name="object 4851"/>
          <p:cNvSpPr txBox="1"/>
          <p:nvPr/>
        </p:nvSpPr>
        <p:spPr>
          <a:xfrm>
            <a:off x="4197692" y="2942287"/>
            <a:ext cx="10413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140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2" name="object 4852"/>
          <p:cNvSpPr txBox="1"/>
          <p:nvPr/>
        </p:nvSpPr>
        <p:spPr>
          <a:xfrm>
            <a:off x="4224003" y="2686263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139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3" name="object 4853"/>
          <p:cNvSpPr txBox="1"/>
          <p:nvPr/>
        </p:nvSpPr>
        <p:spPr>
          <a:xfrm>
            <a:off x="4202751" y="3516063"/>
            <a:ext cx="10413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142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4" name="object 4854"/>
          <p:cNvSpPr txBox="1"/>
          <p:nvPr/>
        </p:nvSpPr>
        <p:spPr>
          <a:xfrm>
            <a:off x="4145070" y="3796374"/>
            <a:ext cx="10413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143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5" name="object 4855"/>
          <p:cNvSpPr txBox="1"/>
          <p:nvPr/>
        </p:nvSpPr>
        <p:spPr>
          <a:xfrm>
            <a:off x="4142034" y="4035194"/>
            <a:ext cx="10858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144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6" name="object 4856"/>
          <p:cNvSpPr txBox="1"/>
          <p:nvPr/>
        </p:nvSpPr>
        <p:spPr>
          <a:xfrm>
            <a:off x="4454626" y="4089839"/>
            <a:ext cx="446405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675" i="1" baseline="-12345" dirty="0">
                <a:latin typeface="ISOCPEUR"/>
                <a:cs typeface="ISOCPEUR"/>
              </a:rPr>
              <a:t>145</a:t>
            </a:r>
            <a:r>
              <a:rPr sz="675" i="1" spc="419" baseline="-1234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129</a:t>
            </a:r>
            <a:r>
              <a:rPr sz="450" i="1" spc="455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128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7" name="object 4857"/>
          <p:cNvSpPr txBox="1"/>
          <p:nvPr/>
        </p:nvSpPr>
        <p:spPr>
          <a:xfrm>
            <a:off x="4484074" y="4347887"/>
            <a:ext cx="10413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146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8" name="object 4858"/>
          <p:cNvSpPr txBox="1"/>
          <p:nvPr/>
        </p:nvSpPr>
        <p:spPr>
          <a:xfrm>
            <a:off x="4625747" y="4738501"/>
            <a:ext cx="10413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147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59" name="object 4859"/>
          <p:cNvSpPr txBox="1"/>
          <p:nvPr/>
        </p:nvSpPr>
        <p:spPr>
          <a:xfrm>
            <a:off x="4367700" y="4756716"/>
            <a:ext cx="10413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148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60" name="object 4860"/>
          <p:cNvSpPr txBox="1"/>
          <p:nvPr/>
        </p:nvSpPr>
        <p:spPr>
          <a:xfrm>
            <a:off x="4039805" y="4648436"/>
            <a:ext cx="25527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dirty="0">
                <a:latin typeface="ISOCPEUR"/>
                <a:cs typeface="ISOCPEUR"/>
              </a:rPr>
              <a:t>150</a:t>
            </a:r>
            <a:r>
              <a:rPr sz="450" i="1" spc="405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149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61" name="object 4861"/>
          <p:cNvSpPr txBox="1"/>
          <p:nvPr/>
        </p:nvSpPr>
        <p:spPr>
          <a:xfrm>
            <a:off x="4093461" y="4486524"/>
            <a:ext cx="9271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62" name="object 4862"/>
          <p:cNvSpPr txBox="1"/>
          <p:nvPr/>
        </p:nvSpPr>
        <p:spPr>
          <a:xfrm>
            <a:off x="3777732" y="4572540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63" name="object 4863"/>
          <p:cNvSpPr txBox="1"/>
          <p:nvPr/>
        </p:nvSpPr>
        <p:spPr>
          <a:xfrm>
            <a:off x="3786839" y="3855067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64" name="object 4864"/>
          <p:cNvSpPr txBox="1"/>
          <p:nvPr/>
        </p:nvSpPr>
        <p:spPr>
          <a:xfrm>
            <a:off x="3775708" y="4112102"/>
            <a:ext cx="104139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65" name="object 4865"/>
          <p:cNvSpPr txBox="1"/>
          <p:nvPr/>
        </p:nvSpPr>
        <p:spPr>
          <a:xfrm>
            <a:off x="3778744" y="3631426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66" name="object 4866"/>
          <p:cNvSpPr txBox="1"/>
          <p:nvPr/>
        </p:nvSpPr>
        <p:spPr>
          <a:xfrm>
            <a:off x="3786839" y="3381473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67" name="object 4867"/>
          <p:cNvSpPr txBox="1"/>
          <p:nvPr/>
        </p:nvSpPr>
        <p:spPr>
          <a:xfrm>
            <a:off x="3779756" y="3075864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868" name="object 4868"/>
          <p:cNvSpPr txBox="1"/>
          <p:nvPr/>
        </p:nvSpPr>
        <p:spPr>
          <a:xfrm>
            <a:off x="4259421" y="2823889"/>
            <a:ext cx="10033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159</a:t>
            </a:r>
            <a:endParaRPr sz="450">
              <a:latin typeface="ISOCPEUR"/>
              <a:cs typeface="ISOCPEUR"/>
            </a:endParaRPr>
          </a:p>
        </p:txBody>
      </p:sp>
      <p:grpSp>
        <p:nvGrpSpPr>
          <p:cNvPr id="4869" name="object 4869"/>
          <p:cNvGrpSpPr/>
          <p:nvPr/>
        </p:nvGrpSpPr>
        <p:grpSpPr>
          <a:xfrm>
            <a:off x="3498851" y="2708180"/>
            <a:ext cx="3515360" cy="2371725"/>
            <a:chOff x="3498851" y="2708180"/>
            <a:chExt cx="3515360" cy="2371725"/>
          </a:xfrm>
        </p:grpSpPr>
        <p:sp>
          <p:nvSpPr>
            <p:cNvPr id="4870" name="object 4870"/>
            <p:cNvSpPr/>
            <p:nvPr/>
          </p:nvSpPr>
          <p:spPr>
            <a:xfrm>
              <a:off x="4544336" y="316268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4598981" y="3163697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4674877" y="316369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4751786" y="3163697"/>
              <a:ext cx="55880" cy="1270"/>
            </a:xfrm>
            <a:custGeom>
              <a:avLst/>
              <a:gdLst/>
              <a:ahLst/>
              <a:cxnLst/>
              <a:rect l="l" t="t" r="r" b="b"/>
              <a:pathLst>
                <a:path w="55879" h="1269">
                  <a:moveTo>
                    <a:pt x="0" y="0"/>
                  </a:moveTo>
                  <a:lnTo>
                    <a:pt x="55657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4828694" y="316470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4905602" y="316470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4982510" y="316572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5059419" y="316572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5136327" y="3165721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5" h="1269">
                  <a:moveTo>
                    <a:pt x="0" y="0"/>
                  </a:moveTo>
                  <a:lnTo>
                    <a:pt x="32382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4545348" y="3101968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0" y="0"/>
                  </a:moveTo>
                  <a:lnTo>
                    <a:pt x="32382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4599993" y="3107028"/>
              <a:ext cx="55244" cy="6350"/>
            </a:xfrm>
            <a:custGeom>
              <a:avLst/>
              <a:gdLst/>
              <a:ahLst/>
              <a:cxnLst/>
              <a:rect l="l" t="t" r="r" b="b"/>
              <a:pathLst>
                <a:path w="55245" h="6350">
                  <a:moveTo>
                    <a:pt x="0" y="0"/>
                  </a:moveTo>
                  <a:lnTo>
                    <a:pt x="54645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4676901" y="3115123"/>
              <a:ext cx="55244" cy="6350"/>
            </a:xfrm>
            <a:custGeom>
              <a:avLst/>
              <a:gdLst/>
              <a:ahLst/>
              <a:cxnLst/>
              <a:rect l="l" t="t" r="r" b="b"/>
              <a:pathLst>
                <a:path w="55245" h="6350">
                  <a:moveTo>
                    <a:pt x="0" y="0"/>
                  </a:moveTo>
                  <a:lnTo>
                    <a:pt x="54645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4752797" y="3123219"/>
              <a:ext cx="55244" cy="6350"/>
            </a:xfrm>
            <a:custGeom>
              <a:avLst/>
              <a:gdLst/>
              <a:ahLst/>
              <a:cxnLst/>
              <a:rect l="l" t="t" r="r" b="b"/>
              <a:pathLst>
                <a:path w="55245" h="6350">
                  <a:moveTo>
                    <a:pt x="0" y="0"/>
                  </a:moveTo>
                  <a:lnTo>
                    <a:pt x="54645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4829706" y="3131314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0" y="0"/>
                  </a:moveTo>
                  <a:lnTo>
                    <a:pt x="54645" y="50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4905602" y="3139410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0" y="0"/>
                  </a:moveTo>
                  <a:lnTo>
                    <a:pt x="54645" y="50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4982510" y="3146494"/>
              <a:ext cx="55244" cy="6350"/>
            </a:xfrm>
            <a:custGeom>
              <a:avLst/>
              <a:gdLst/>
              <a:ahLst/>
              <a:cxnLst/>
              <a:rect l="l" t="t" r="r" b="b"/>
              <a:pathLst>
                <a:path w="55245" h="6350">
                  <a:moveTo>
                    <a:pt x="0" y="0"/>
                  </a:moveTo>
                  <a:lnTo>
                    <a:pt x="54645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5058407" y="3154589"/>
              <a:ext cx="55244" cy="6350"/>
            </a:xfrm>
            <a:custGeom>
              <a:avLst/>
              <a:gdLst/>
              <a:ahLst/>
              <a:cxnLst/>
              <a:rect l="l" t="t" r="r" b="b"/>
              <a:pathLst>
                <a:path w="55245" h="6350">
                  <a:moveTo>
                    <a:pt x="0" y="0"/>
                  </a:moveTo>
                  <a:lnTo>
                    <a:pt x="54645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5135315" y="3162685"/>
              <a:ext cx="33655" cy="4445"/>
            </a:xfrm>
            <a:custGeom>
              <a:avLst/>
              <a:gdLst/>
              <a:ahLst/>
              <a:cxnLst/>
              <a:rect l="l" t="t" r="r" b="b"/>
              <a:pathLst>
                <a:path w="33654" h="4444">
                  <a:moveTo>
                    <a:pt x="0" y="0"/>
                  </a:moveTo>
                  <a:lnTo>
                    <a:pt x="33394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4544336" y="3221378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0" y="3035"/>
                  </a:move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4598981" y="3214294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80">
                  <a:moveTo>
                    <a:pt x="0" y="5059"/>
                  </a:moveTo>
                  <a:lnTo>
                    <a:pt x="556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4675889" y="3207211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0" y="5059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4752797" y="3200127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0" y="5059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4828694" y="3193043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0" y="5059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4905602" y="3185960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0" y="5059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4982510" y="3178876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0" y="5059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5058407" y="3171792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0" y="5059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5135315" y="3166733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0" y="3035"/>
                  </a:move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4568622" y="2983569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4568622" y="305541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4">
                  <a:moveTo>
                    <a:pt x="0" y="0"/>
                  </a:moveTo>
                  <a:lnTo>
                    <a:pt x="0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4568622" y="3221378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4568622" y="329322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4304503" y="2778143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7286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4326766" y="328917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62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4326766" y="321227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4326766" y="313536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4326766" y="305845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4326766" y="29835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62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4544336" y="3023036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0"/>
                  </a:moveTo>
                  <a:lnTo>
                    <a:pt x="0" y="42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4544336" y="308780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4544336" y="316470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4544336" y="3241617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2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4351053" y="3032143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0"/>
                  </a:moveTo>
                  <a:lnTo>
                    <a:pt x="0" y="42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4351053" y="3096908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4351053" y="317381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4351053" y="3250725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2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4497786" y="303214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89">
                  <a:moveTo>
                    <a:pt x="4654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4420878" y="303214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4351053" y="3032143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4497786" y="329322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89">
                  <a:moveTo>
                    <a:pt x="4654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4420878" y="3293227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4351053" y="329322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5217283" y="320113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5217283" y="3269952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5217283" y="334686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5217283" y="342376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5217283" y="350067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5217283" y="357758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5217283" y="356544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0" y="32382"/>
                  </a:moveTo>
                  <a:lnTo>
                    <a:pt x="23274" y="32382"/>
                  </a:ln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5240558" y="348853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5240558" y="341162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5240558" y="333471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5240558" y="3257808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5240558" y="316066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884"/>
                  </a:moveTo>
                  <a:lnTo>
                    <a:pt x="0" y="4250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5240558" y="308375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5240558" y="300684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5240558" y="292993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5240558" y="2853028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5240558" y="277611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5240558" y="2711355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4250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5217283" y="271135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5217283" y="277409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5217283" y="285100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5217283" y="292791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5217283" y="300482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5217283" y="308172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5217283" y="3158637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5217283" y="317280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5217283" y="309589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5217283" y="301898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5217283" y="294207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5217283" y="286517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5217283" y="278826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5217283" y="2738677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5192996" y="2738677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0"/>
                  </a:moveTo>
                  <a:lnTo>
                    <a:pt x="0" y="647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5192996" y="282469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5192996" y="290160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5192996" y="297851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5192996" y="305541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5192996" y="3132326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7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5192996" y="362514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5168710" y="3196079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7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5168710" y="328209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5168710" y="335900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5168710" y="343591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5168710" y="351282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5168710" y="3589728"/>
              <a:ext cx="24765" cy="64135"/>
            </a:xfrm>
            <a:custGeom>
              <a:avLst/>
              <a:gdLst/>
              <a:ahLst/>
              <a:cxnLst/>
              <a:rect l="l" t="t" r="r" b="b"/>
              <a:pathLst>
                <a:path w="24764" h="64135">
                  <a:moveTo>
                    <a:pt x="0" y="0"/>
                  </a:moveTo>
                  <a:lnTo>
                    <a:pt x="0" y="63752"/>
                  </a:lnTo>
                  <a:lnTo>
                    <a:pt x="24286" y="63752"/>
                  </a:lnTo>
                  <a:lnTo>
                    <a:pt x="24286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5192996" y="35138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5192996" y="343692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5192996" y="336001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5192996" y="328310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5192996" y="3198103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6274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5168710" y="2767012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5168710" y="283886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5168710" y="291576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5168710" y="299267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5168710" y="306958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5168710" y="3146494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5217283" y="2711355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5192996" y="273867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5168710" y="276701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4536240" y="334180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4459332" y="334180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4382423" y="334180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4326766" y="334180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4536240" y="298356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4459332" y="2983569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4382423" y="2983569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4326766" y="298356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5716175" y="4622931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5716175" y="469275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5716175" y="476966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5716175" y="484657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5716175" y="492348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5716175" y="500038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5716175" y="4988245"/>
              <a:ext cx="24765" cy="32384"/>
            </a:xfrm>
            <a:custGeom>
              <a:avLst/>
              <a:gdLst/>
              <a:ahLst/>
              <a:cxnLst/>
              <a:rect l="l" t="t" r="r" b="b"/>
              <a:pathLst>
                <a:path w="24764" h="32385">
                  <a:moveTo>
                    <a:pt x="0" y="32382"/>
                  </a:moveTo>
                  <a:lnTo>
                    <a:pt x="24286" y="32382"/>
                  </a:ln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5740462" y="491133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5740462" y="4834428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5740462" y="475752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5740462" y="468061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5740462" y="4583464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74884"/>
                  </a:moveTo>
                  <a:lnTo>
                    <a:pt x="0" y="4250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5740462" y="450655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5740462" y="4429648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5740462" y="435274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5740462" y="4275831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5740462" y="419892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5740462" y="4134158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250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5716175" y="413415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5716175" y="419689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5716175" y="427380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5716175" y="435071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5716175" y="442762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5716175" y="45045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5716175" y="4581441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5716175" y="459560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2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5716175" y="451870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5716175" y="4441791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5716175" y="436488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5716175" y="428797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5716175" y="421106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5716175" y="416148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2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5691888" y="4161481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7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5691888" y="424749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5691888" y="432440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5691888" y="440131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5691888" y="447822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5691888" y="455513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7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5691888" y="504795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5667602" y="461787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7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5667602" y="470388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5667602" y="4780795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5667602" y="485770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5667602" y="493461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5667602" y="5011520"/>
              <a:ext cx="24765" cy="64769"/>
            </a:xfrm>
            <a:custGeom>
              <a:avLst/>
              <a:gdLst/>
              <a:ahLst/>
              <a:cxnLst/>
              <a:rect l="l" t="t" r="r" b="b"/>
              <a:pathLst>
                <a:path w="24764" h="64770">
                  <a:moveTo>
                    <a:pt x="0" y="0"/>
                  </a:moveTo>
                  <a:lnTo>
                    <a:pt x="0" y="64764"/>
                  </a:lnTo>
                  <a:lnTo>
                    <a:pt x="24286" y="64764"/>
                  </a:lnTo>
                  <a:lnTo>
                    <a:pt x="24286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5691888" y="493562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5691888" y="485972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5691888" y="478281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5691888" y="4705911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5691888" y="4620907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6274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5667602" y="4189815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5667602" y="4260652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5667602" y="433756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5667602" y="44144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5667602" y="449137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5667602" y="4568285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5716175" y="41341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5691888" y="416148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5667602" y="41898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6986174" y="320518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6986174" y="327400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6986174" y="335090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6986174" y="342781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6986174" y="350472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6986174" y="3581633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6986174" y="3569489"/>
              <a:ext cx="24765" cy="32384"/>
            </a:xfrm>
            <a:custGeom>
              <a:avLst/>
              <a:gdLst/>
              <a:ahLst/>
              <a:cxnLst/>
              <a:rect l="l" t="t" r="r" b="b"/>
              <a:pathLst>
                <a:path w="24765" h="32385">
                  <a:moveTo>
                    <a:pt x="0" y="32382"/>
                  </a:moveTo>
                  <a:lnTo>
                    <a:pt x="24286" y="32382"/>
                  </a:ln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7010461" y="3492581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7010461" y="341567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7010461" y="333876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7010461" y="326185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7010461" y="3164709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884"/>
                  </a:moveTo>
                  <a:lnTo>
                    <a:pt x="0" y="4250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7010461" y="308780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7010461" y="301089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7010461" y="293398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7010461" y="285707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7010461" y="278016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7010461" y="2715402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4250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6986174" y="271540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6986174" y="277814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6986174" y="285505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6986174" y="293196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6986174" y="3008868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6986174" y="308577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6986174" y="316268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6986174" y="317685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6986174" y="309994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6986174" y="302303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6986174" y="294612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6986174" y="286921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6986174" y="279231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6986174" y="2742725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6961887" y="2742725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0"/>
                  </a:moveTo>
                  <a:lnTo>
                    <a:pt x="0" y="647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6961887" y="282874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6961887" y="290564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6961887" y="2982558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6961887" y="305946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6961887" y="3136374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7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6961887" y="362919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6937600" y="3200127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7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6937600" y="328614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6937600" y="3363051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6937600" y="343995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6937600" y="351585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6937600" y="3592764"/>
              <a:ext cx="24765" cy="64769"/>
            </a:xfrm>
            <a:custGeom>
              <a:avLst/>
              <a:gdLst/>
              <a:ahLst/>
              <a:cxnLst/>
              <a:rect l="l" t="t" r="r" b="b"/>
              <a:pathLst>
                <a:path w="24765" h="64770">
                  <a:moveTo>
                    <a:pt x="0" y="0"/>
                  </a:moveTo>
                  <a:lnTo>
                    <a:pt x="0" y="64764"/>
                  </a:lnTo>
                  <a:lnTo>
                    <a:pt x="24286" y="64764"/>
                  </a:lnTo>
                  <a:lnTo>
                    <a:pt x="24286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6961887" y="351788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6961887" y="3440971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6961887" y="336406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6961887" y="328715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6961887" y="3202151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6274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6937600" y="2771060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6937600" y="2842908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6937600" y="291981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6937600" y="299672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6937600" y="307262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6937600" y="31495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5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6986174" y="271540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6961887" y="274272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6937600" y="277106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3550599" y="4431672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h="425450">
                  <a:moveTo>
                    <a:pt x="0" y="0"/>
                  </a:moveTo>
                  <a:lnTo>
                    <a:pt x="0" y="4250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3550599" y="3941887"/>
              <a:ext cx="24765" cy="887094"/>
            </a:xfrm>
            <a:custGeom>
              <a:avLst/>
              <a:gdLst/>
              <a:ahLst/>
              <a:cxnLst/>
              <a:rect l="l" t="t" r="r" b="b"/>
              <a:pathLst>
                <a:path w="24764" h="887095">
                  <a:moveTo>
                    <a:pt x="0" y="886469"/>
                  </a:moveTo>
                  <a:lnTo>
                    <a:pt x="24286" y="886469"/>
                  </a:lnTo>
                  <a:lnTo>
                    <a:pt x="24286" y="491808"/>
                  </a:ln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3550599" y="3941887"/>
              <a:ext cx="0" cy="488315"/>
            </a:xfrm>
            <a:custGeom>
              <a:avLst/>
              <a:gdLst/>
              <a:ahLst/>
              <a:cxnLst/>
              <a:rect l="l" t="t" r="r" b="b"/>
              <a:pathLst>
                <a:path h="488314">
                  <a:moveTo>
                    <a:pt x="0" y="0"/>
                  </a:moveTo>
                  <a:lnTo>
                    <a:pt x="0" y="4877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3550599" y="3970222"/>
              <a:ext cx="0" cy="461645"/>
            </a:xfrm>
            <a:custGeom>
              <a:avLst/>
              <a:gdLst/>
              <a:ahLst/>
              <a:cxnLst/>
              <a:rect l="l" t="t" r="r" b="b"/>
              <a:pathLst>
                <a:path h="461645">
                  <a:moveTo>
                    <a:pt x="0" y="4614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3526312" y="3970222"/>
              <a:ext cx="0" cy="457834"/>
            </a:xfrm>
            <a:custGeom>
              <a:avLst/>
              <a:gdLst/>
              <a:ahLst/>
              <a:cxnLst/>
              <a:rect l="l" t="t" r="r" b="b"/>
              <a:pathLst>
                <a:path h="457835">
                  <a:moveTo>
                    <a:pt x="0" y="0"/>
                  </a:moveTo>
                  <a:lnTo>
                    <a:pt x="0" y="4574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3526312" y="485669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3502026" y="3997545"/>
              <a:ext cx="24765" cy="887094"/>
            </a:xfrm>
            <a:custGeom>
              <a:avLst/>
              <a:gdLst/>
              <a:ahLst/>
              <a:cxnLst/>
              <a:rect l="l" t="t" r="r" b="b"/>
              <a:pathLst>
                <a:path w="24764" h="887095">
                  <a:moveTo>
                    <a:pt x="0" y="0"/>
                  </a:moveTo>
                  <a:lnTo>
                    <a:pt x="0" y="429067"/>
                  </a:lnTo>
                  <a:lnTo>
                    <a:pt x="0" y="886469"/>
                  </a:lnTo>
                  <a:lnTo>
                    <a:pt x="24286" y="886469"/>
                  </a:lnTo>
                  <a:lnTo>
                    <a:pt x="24286" y="431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3550599" y="394188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3526312" y="39702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3502026" y="399754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4247834" y="3166733"/>
              <a:ext cx="104775" cy="69850"/>
            </a:xfrm>
            <a:custGeom>
              <a:avLst/>
              <a:gdLst/>
              <a:ahLst/>
              <a:cxnLst/>
              <a:rect l="l" t="t" r="r" b="b"/>
              <a:pathLst>
                <a:path w="104775" h="69850">
                  <a:moveTo>
                    <a:pt x="104230" y="0"/>
                  </a:moveTo>
                  <a:lnTo>
                    <a:pt x="0" y="698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17" name="object 5117"/>
          <p:cNvSpPr txBox="1"/>
          <p:nvPr/>
        </p:nvSpPr>
        <p:spPr>
          <a:xfrm>
            <a:off x="4064114" y="3123320"/>
            <a:ext cx="233045" cy="23622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85"/>
              </a:spcBef>
            </a:pPr>
            <a:r>
              <a:rPr sz="4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ТО-</a:t>
            </a:r>
            <a:r>
              <a:rPr sz="450" i="1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124</a:t>
            </a:r>
            <a:endParaRPr sz="450">
              <a:latin typeface="ISOCPEUR"/>
              <a:cs typeface="ISOCPEUR"/>
            </a:endParaRPr>
          </a:p>
          <a:p>
            <a:pPr marL="149225">
              <a:lnSpc>
                <a:spcPct val="100000"/>
              </a:lnSpc>
              <a:spcBef>
                <a:spcPts val="290"/>
              </a:spcBef>
            </a:pPr>
            <a:r>
              <a:rPr sz="450" i="1" spc="-25" dirty="0">
                <a:latin typeface="ISOCPEUR"/>
                <a:cs typeface="ISOCPEUR"/>
              </a:rPr>
              <a:t>141</a:t>
            </a:r>
            <a:endParaRPr sz="450">
              <a:latin typeface="ISOCPEUR"/>
              <a:cs typeface="ISOCPEUR"/>
            </a:endParaRPr>
          </a:p>
        </p:txBody>
      </p:sp>
      <p:grpSp>
        <p:nvGrpSpPr>
          <p:cNvPr id="5118" name="object 5118"/>
          <p:cNvGrpSpPr/>
          <p:nvPr/>
        </p:nvGrpSpPr>
        <p:grpSpPr>
          <a:xfrm>
            <a:off x="4014073" y="2111267"/>
            <a:ext cx="5024755" cy="2858135"/>
            <a:chOff x="4014073" y="2111267"/>
            <a:chExt cx="5024755" cy="2858135"/>
          </a:xfrm>
        </p:grpSpPr>
        <p:sp>
          <p:nvSpPr>
            <p:cNvPr id="5119" name="object 5119"/>
            <p:cNvSpPr/>
            <p:nvPr/>
          </p:nvSpPr>
          <p:spPr>
            <a:xfrm>
              <a:off x="8619464" y="4501496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0"/>
                  </a:moveTo>
                  <a:lnTo>
                    <a:pt x="0" y="75896"/>
                  </a:lnTo>
                  <a:lnTo>
                    <a:pt x="26310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8619464" y="4501496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0"/>
                  </a:moveTo>
                  <a:lnTo>
                    <a:pt x="26310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8619464" y="3695983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0"/>
                  </a:moveTo>
                  <a:lnTo>
                    <a:pt x="0" y="75896"/>
                  </a:lnTo>
                  <a:lnTo>
                    <a:pt x="26310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8619464" y="3695983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0"/>
                  </a:moveTo>
                  <a:lnTo>
                    <a:pt x="26310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8620476" y="2972438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8620476" y="2972438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9025256" y="2599028"/>
              <a:ext cx="0" cy="2367280"/>
            </a:xfrm>
            <a:custGeom>
              <a:avLst/>
              <a:gdLst/>
              <a:ahLst/>
              <a:cxnLst/>
              <a:rect l="l" t="t" r="r" b="b"/>
              <a:pathLst>
                <a:path h="2367279">
                  <a:moveTo>
                    <a:pt x="0" y="2366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9012101" y="2946127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26310" y="0"/>
                  </a:moveTo>
                  <a:lnTo>
                    <a:pt x="0" y="0"/>
                  </a:lnTo>
                  <a:lnTo>
                    <a:pt x="13155" y="75896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9012101" y="2946127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75896"/>
                  </a:moveTo>
                  <a:lnTo>
                    <a:pt x="26310" y="0"/>
                  </a:lnTo>
                  <a:lnTo>
                    <a:pt x="0" y="0"/>
                  </a:lnTo>
                  <a:lnTo>
                    <a:pt x="13155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9012101" y="3715210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26310" y="0"/>
                  </a:moveTo>
                  <a:lnTo>
                    <a:pt x="0" y="0"/>
                  </a:lnTo>
                  <a:lnTo>
                    <a:pt x="13155" y="75896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9012101" y="3715210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75896"/>
                  </a:moveTo>
                  <a:lnTo>
                    <a:pt x="26310" y="0"/>
                  </a:lnTo>
                  <a:lnTo>
                    <a:pt x="0" y="0"/>
                  </a:lnTo>
                  <a:lnTo>
                    <a:pt x="13155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9012101" y="4710970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26310" y="0"/>
                  </a:moveTo>
                  <a:lnTo>
                    <a:pt x="0" y="0"/>
                  </a:lnTo>
                  <a:lnTo>
                    <a:pt x="13155" y="75896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9012101" y="4710970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75896"/>
                  </a:moveTo>
                  <a:lnTo>
                    <a:pt x="26310" y="0"/>
                  </a:lnTo>
                  <a:lnTo>
                    <a:pt x="0" y="0"/>
                  </a:lnTo>
                  <a:lnTo>
                    <a:pt x="13155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7774484" y="4769664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7774484" y="4769664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7776508" y="3964150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7776508" y="3964150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7774484" y="324060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7774484" y="324060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8129679" y="2725522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8129679" y="2725522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8129679" y="349460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8129679" y="349460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8129679" y="449036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8129679" y="449036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7400062" y="2725522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7400062" y="2725522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7400062" y="349460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7400062" y="349460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7400062" y="449036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7400062" y="449036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7018557" y="4482269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0"/>
                  </a:moveTo>
                  <a:lnTo>
                    <a:pt x="0" y="75896"/>
                  </a:lnTo>
                  <a:lnTo>
                    <a:pt x="26310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7018557" y="4482269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0"/>
                  </a:moveTo>
                  <a:lnTo>
                    <a:pt x="26310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7021592" y="3676756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12143" y="0"/>
                  </a:moveTo>
                  <a:lnTo>
                    <a:pt x="0" y="76908"/>
                  </a:lnTo>
                  <a:lnTo>
                    <a:pt x="25298" y="7690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7021592" y="3676756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12143" y="0"/>
                  </a:moveTo>
                  <a:lnTo>
                    <a:pt x="25298" y="76908"/>
                  </a:lnTo>
                  <a:lnTo>
                    <a:pt x="0" y="76908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7018557" y="2953211"/>
              <a:ext cx="26670" cy="77470"/>
            </a:xfrm>
            <a:custGeom>
              <a:avLst/>
              <a:gdLst/>
              <a:ahLst/>
              <a:cxnLst/>
              <a:rect l="l" t="t" r="r" b="b"/>
              <a:pathLst>
                <a:path w="26670" h="77469">
                  <a:moveTo>
                    <a:pt x="13155" y="0"/>
                  </a:moveTo>
                  <a:lnTo>
                    <a:pt x="0" y="76908"/>
                  </a:lnTo>
                  <a:lnTo>
                    <a:pt x="26310" y="76908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7018557" y="2953211"/>
              <a:ext cx="26670" cy="77470"/>
            </a:xfrm>
            <a:custGeom>
              <a:avLst/>
              <a:gdLst/>
              <a:ahLst/>
              <a:cxnLst/>
              <a:rect l="l" t="t" r="r" b="b"/>
              <a:pathLst>
                <a:path w="26670" h="77469">
                  <a:moveTo>
                    <a:pt x="13155" y="0"/>
                  </a:moveTo>
                  <a:lnTo>
                    <a:pt x="26310" y="76908"/>
                  </a:lnTo>
                  <a:lnTo>
                    <a:pt x="0" y="76908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6114884" y="4475186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6114884" y="4475186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6116908" y="3669672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0"/>
                  </a:moveTo>
                  <a:lnTo>
                    <a:pt x="0" y="75896"/>
                  </a:lnTo>
                  <a:lnTo>
                    <a:pt x="26310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6116908" y="3669672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0"/>
                  </a:moveTo>
                  <a:lnTo>
                    <a:pt x="26310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6114884" y="2946127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6114884" y="2946127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6030892" y="2111267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6030892" y="2111267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4412782" y="4322381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12143" y="0"/>
                  </a:moveTo>
                  <a:lnTo>
                    <a:pt x="0" y="76908"/>
                  </a:lnTo>
                  <a:lnTo>
                    <a:pt x="25298" y="7690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4412782" y="4322381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12143" y="0"/>
                  </a:moveTo>
                  <a:lnTo>
                    <a:pt x="25298" y="76908"/>
                  </a:lnTo>
                  <a:lnTo>
                    <a:pt x="0" y="76908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4414806" y="3517880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4414806" y="3517880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4412782" y="2793323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69">
                  <a:moveTo>
                    <a:pt x="12143" y="0"/>
                  </a:moveTo>
                  <a:lnTo>
                    <a:pt x="0" y="76908"/>
                  </a:lnTo>
                  <a:lnTo>
                    <a:pt x="25298" y="7690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4412782" y="2793323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69">
                  <a:moveTo>
                    <a:pt x="12143" y="0"/>
                  </a:moveTo>
                  <a:lnTo>
                    <a:pt x="25298" y="76908"/>
                  </a:lnTo>
                  <a:lnTo>
                    <a:pt x="0" y="76908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5248654" y="424648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5248654" y="424648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5250678" y="3440971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12143" y="0"/>
                  </a:moveTo>
                  <a:lnTo>
                    <a:pt x="0" y="76908"/>
                  </a:lnTo>
                  <a:lnTo>
                    <a:pt x="25298" y="76908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5250678" y="3440971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12143" y="0"/>
                  </a:moveTo>
                  <a:lnTo>
                    <a:pt x="25298" y="76908"/>
                  </a:lnTo>
                  <a:lnTo>
                    <a:pt x="0" y="76908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5248654" y="2717426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0"/>
                  </a:moveTo>
                  <a:lnTo>
                    <a:pt x="0" y="75896"/>
                  </a:lnTo>
                  <a:lnTo>
                    <a:pt x="25298" y="75896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5248654" y="2717426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0"/>
                  </a:moveTo>
                  <a:lnTo>
                    <a:pt x="25298" y="75896"/>
                  </a:lnTo>
                  <a:lnTo>
                    <a:pt x="0" y="75896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4014073" y="2869219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69">
                  <a:moveTo>
                    <a:pt x="25298" y="0"/>
                  </a:moveTo>
                  <a:lnTo>
                    <a:pt x="0" y="0"/>
                  </a:lnTo>
                  <a:lnTo>
                    <a:pt x="12143" y="76908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4014073" y="2869219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69">
                  <a:moveTo>
                    <a:pt x="12143" y="76908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690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4014073" y="3638302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4014073" y="3638302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4014073" y="4635074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4014073" y="4635074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4900542" y="2972438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4900542" y="2972438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4900542" y="3740509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25298" y="0"/>
                  </a:moveTo>
                  <a:lnTo>
                    <a:pt x="0" y="0"/>
                  </a:lnTo>
                  <a:lnTo>
                    <a:pt x="12143" y="76908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4900542" y="3740509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12143" y="76908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690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4899530" y="4737281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26310" y="0"/>
                  </a:moveTo>
                  <a:lnTo>
                    <a:pt x="0" y="0"/>
                  </a:lnTo>
                  <a:lnTo>
                    <a:pt x="13155" y="75896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4899530" y="4737281"/>
              <a:ext cx="26670" cy="76200"/>
            </a:xfrm>
            <a:custGeom>
              <a:avLst/>
              <a:gdLst/>
              <a:ahLst/>
              <a:cxnLst/>
              <a:rect l="l" t="t" r="r" b="b"/>
              <a:pathLst>
                <a:path w="26670" h="76200">
                  <a:moveTo>
                    <a:pt x="13155" y="75896"/>
                  </a:moveTo>
                  <a:lnTo>
                    <a:pt x="26310" y="0"/>
                  </a:lnTo>
                  <a:lnTo>
                    <a:pt x="0" y="0"/>
                  </a:lnTo>
                  <a:lnTo>
                    <a:pt x="13155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5629147" y="2972438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5629147" y="2972438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5629147" y="3740509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25298" y="0"/>
                  </a:moveTo>
                  <a:lnTo>
                    <a:pt x="0" y="0"/>
                  </a:lnTo>
                  <a:lnTo>
                    <a:pt x="12143" y="76908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5629147" y="3740509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12143" y="76908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690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5629147" y="4737281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2143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5629147" y="4737281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2143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2143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6550023" y="279433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3155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6550023" y="2794335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3155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6550023" y="3562406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25298" y="0"/>
                  </a:moveTo>
                  <a:lnTo>
                    <a:pt x="0" y="0"/>
                  </a:lnTo>
                  <a:lnTo>
                    <a:pt x="13155" y="76908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6550023" y="3562406"/>
              <a:ext cx="25400" cy="77470"/>
            </a:xfrm>
            <a:custGeom>
              <a:avLst/>
              <a:gdLst/>
              <a:ahLst/>
              <a:cxnLst/>
              <a:rect l="l" t="t" r="r" b="b"/>
              <a:pathLst>
                <a:path w="25400" h="77470">
                  <a:moveTo>
                    <a:pt x="13155" y="76908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3155" y="7690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6550023" y="4559178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25298" y="0"/>
                  </a:moveTo>
                  <a:lnTo>
                    <a:pt x="0" y="0"/>
                  </a:lnTo>
                  <a:lnTo>
                    <a:pt x="13155" y="75896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6550023" y="4559178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3155" y="75896"/>
                  </a:moveTo>
                  <a:lnTo>
                    <a:pt x="25298" y="0"/>
                  </a:lnTo>
                  <a:lnTo>
                    <a:pt x="0" y="0"/>
                  </a:lnTo>
                  <a:lnTo>
                    <a:pt x="13155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00" name="object 5200"/>
          <p:cNvSpPr txBox="1"/>
          <p:nvPr/>
        </p:nvSpPr>
        <p:spPr>
          <a:xfrm>
            <a:off x="3572715" y="4219321"/>
            <a:ext cx="462915" cy="209550"/>
          </a:xfrm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L="124460" marR="5080" indent="-112395">
              <a:lnSpc>
                <a:spcPct val="62000"/>
              </a:lnSpc>
              <a:spcBef>
                <a:spcPts val="335"/>
              </a:spcBef>
            </a:pPr>
            <a:r>
              <a:rPr sz="450" i="1" spc="-10" dirty="0">
                <a:latin typeface="ISOCPEUR"/>
                <a:cs typeface="ISOCPEUR"/>
              </a:rPr>
              <a:t>Місця</a:t>
            </a:r>
            <a:r>
              <a:rPr sz="450" i="1" spc="-105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погруження</a:t>
            </a:r>
            <a:r>
              <a:rPr sz="450" i="1" spc="500" dirty="0">
                <a:latin typeface="ISOCPEUR"/>
                <a:cs typeface="ISOCPEUR"/>
              </a:rPr>
              <a:t> </a:t>
            </a:r>
            <a:r>
              <a:rPr sz="450" i="1" spc="-20" dirty="0">
                <a:latin typeface="ISOCPEUR"/>
                <a:cs typeface="ISOCPEUR"/>
              </a:rPr>
              <a:t>паль</a:t>
            </a:r>
            <a:endParaRPr sz="450">
              <a:latin typeface="ISOCPEUR"/>
              <a:cs typeface="ISOCPEUR"/>
            </a:endParaRPr>
          </a:p>
          <a:p>
            <a:pPr marL="220345">
              <a:lnSpc>
                <a:spcPct val="100000"/>
              </a:lnSpc>
            </a:pPr>
            <a:r>
              <a:rPr sz="450" i="1" spc="-25" dirty="0">
                <a:latin typeface="ISOCPEUR"/>
                <a:cs typeface="ISOCPEUR"/>
              </a:rPr>
              <a:t>153</a:t>
            </a:r>
            <a:endParaRPr sz="450">
              <a:latin typeface="ISOCPEUR"/>
              <a:cs typeface="ISOCPEUR"/>
            </a:endParaRPr>
          </a:p>
        </p:txBody>
      </p:sp>
      <p:grpSp>
        <p:nvGrpSpPr>
          <p:cNvPr id="5201" name="object 5201"/>
          <p:cNvGrpSpPr/>
          <p:nvPr/>
        </p:nvGrpSpPr>
        <p:grpSpPr>
          <a:xfrm>
            <a:off x="933474" y="629551"/>
            <a:ext cx="18487390" cy="13061950"/>
            <a:chOff x="933474" y="629551"/>
            <a:chExt cx="18487390" cy="13061950"/>
          </a:xfrm>
        </p:grpSpPr>
        <p:sp>
          <p:nvSpPr>
            <p:cNvPr id="5202" name="object 5202"/>
            <p:cNvSpPr/>
            <p:nvPr/>
          </p:nvSpPr>
          <p:spPr>
            <a:xfrm>
              <a:off x="3591077" y="3891290"/>
              <a:ext cx="600710" cy="415925"/>
            </a:xfrm>
            <a:custGeom>
              <a:avLst/>
              <a:gdLst/>
              <a:ahLst/>
              <a:cxnLst/>
              <a:rect l="l" t="t" r="r" b="b"/>
              <a:pathLst>
                <a:path w="600710" h="415925">
                  <a:moveTo>
                    <a:pt x="0" y="415912"/>
                  </a:moveTo>
                  <a:lnTo>
                    <a:pt x="412876" y="415912"/>
                  </a:lnTo>
                  <a:lnTo>
                    <a:pt x="6000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3821802" y="4044095"/>
              <a:ext cx="369570" cy="263525"/>
            </a:xfrm>
            <a:custGeom>
              <a:avLst/>
              <a:gdLst/>
              <a:ahLst/>
              <a:cxnLst/>
              <a:rect l="l" t="t" r="r" b="b"/>
              <a:pathLst>
                <a:path w="369570" h="263525">
                  <a:moveTo>
                    <a:pt x="0" y="68812"/>
                  </a:moveTo>
                  <a:lnTo>
                    <a:pt x="182151" y="263107"/>
                  </a:lnTo>
                  <a:lnTo>
                    <a:pt x="3693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940776" y="636854"/>
              <a:ext cx="18472785" cy="13047344"/>
            </a:xfrm>
            <a:custGeom>
              <a:avLst/>
              <a:gdLst/>
              <a:ahLst/>
              <a:cxnLst/>
              <a:rect l="l" t="t" r="r" b="b"/>
              <a:pathLst>
                <a:path w="18472785" h="13047344">
                  <a:moveTo>
                    <a:pt x="18472160" y="13047089"/>
                  </a:moveTo>
                  <a:lnTo>
                    <a:pt x="18472160" y="0"/>
                  </a:lnTo>
                  <a:lnTo>
                    <a:pt x="0" y="0"/>
                  </a:lnTo>
                  <a:lnTo>
                    <a:pt x="0" y="13047089"/>
                  </a:lnTo>
                  <a:lnTo>
                    <a:pt x="18472160" y="13047089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5146549" y="12415968"/>
              <a:ext cx="4266565" cy="1268095"/>
            </a:xfrm>
            <a:custGeom>
              <a:avLst/>
              <a:gdLst/>
              <a:ahLst/>
              <a:cxnLst/>
              <a:rect l="l" t="t" r="r" b="b"/>
              <a:pathLst>
                <a:path w="4266565" h="1268094">
                  <a:moveTo>
                    <a:pt x="4266386" y="0"/>
                  </a:moveTo>
                  <a:lnTo>
                    <a:pt x="0" y="0"/>
                  </a:lnTo>
                  <a:lnTo>
                    <a:pt x="0" y="1267975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6645250" y="12646693"/>
              <a:ext cx="2767965" cy="0"/>
            </a:xfrm>
            <a:custGeom>
              <a:avLst/>
              <a:gdLst/>
              <a:ahLst/>
              <a:cxnLst/>
              <a:rect l="l" t="t" r="r" b="b"/>
              <a:pathLst>
                <a:path w="2767965">
                  <a:moveTo>
                    <a:pt x="2767686" y="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5146549" y="12991768"/>
              <a:ext cx="4266565" cy="0"/>
            </a:xfrm>
            <a:custGeom>
              <a:avLst/>
              <a:gdLst/>
              <a:ahLst/>
              <a:cxnLst/>
              <a:rect l="l" t="t" r="r" b="b"/>
              <a:pathLst>
                <a:path w="4266565">
                  <a:moveTo>
                    <a:pt x="4266386" y="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6645250" y="12415968"/>
              <a:ext cx="0" cy="1268095"/>
            </a:xfrm>
            <a:custGeom>
              <a:avLst/>
              <a:gdLst/>
              <a:ahLst/>
              <a:cxnLst/>
              <a:rect l="l" t="t" r="r" b="b"/>
              <a:pathLst>
                <a:path h="1268094">
                  <a:moveTo>
                    <a:pt x="0" y="0"/>
                  </a:moveTo>
                  <a:lnTo>
                    <a:pt x="0" y="1267975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8260325" y="12991768"/>
              <a:ext cx="0" cy="692785"/>
            </a:xfrm>
            <a:custGeom>
              <a:avLst/>
              <a:gdLst/>
              <a:ahLst/>
              <a:cxnLst/>
              <a:rect l="l" t="t" r="r" b="b"/>
              <a:pathLst>
                <a:path h="692784">
                  <a:moveTo>
                    <a:pt x="0" y="692174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8260325" y="13107131"/>
              <a:ext cx="1153160" cy="0"/>
            </a:xfrm>
            <a:custGeom>
              <a:avLst/>
              <a:gdLst/>
              <a:ahLst/>
              <a:cxnLst/>
              <a:rect l="l" t="t" r="r" b="b"/>
              <a:pathLst>
                <a:path w="1153159">
                  <a:moveTo>
                    <a:pt x="1152612" y="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6645250" y="13337856"/>
              <a:ext cx="2767965" cy="0"/>
            </a:xfrm>
            <a:custGeom>
              <a:avLst/>
              <a:gdLst/>
              <a:ahLst/>
              <a:cxnLst/>
              <a:rect l="l" t="t" r="r" b="b"/>
              <a:pathLst>
                <a:path w="2767965">
                  <a:moveTo>
                    <a:pt x="2767686" y="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8951487" y="12991768"/>
              <a:ext cx="0" cy="346710"/>
            </a:xfrm>
            <a:custGeom>
              <a:avLst/>
              <a:gdLst/>
              <a:ahLst/>
              <a:cxnLst/>
              <a:rect l="l" t="t" r="r" b="b"/>
              <a:pathLst>
                <a:path h="346709">
                  <a:moveTo>
                    <a:pt x="0" y="0"/>
                  </a:moveTo>
                  <a:lnTo>
                    <a:pt x="0" y="346087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8605400" y="12991768"/>
              <a:ext cx="0" cy="346710"/>
            </a:xfrm>
            <a:custGeom>
              <a:avLst/>
              <a:gdLst/>
              <a:ahLst/>
              <a:cxnLst/>
              <a:rect l="l" t="t" r="r" b="b"/>
              <a:pathLst>
                <a:path h="346709">
                  <a:moveTo>
                    <a:pt x="0" y="0"/>
                  </a:moveTo>
                  <a:lnTo>
                    <a:pt x="0" y="346087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5146550" y="12876405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1498699" y="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5377274" y="12415968"/>
              <a:ext cx="0" cy="575945"/>
            </a:xfrm>
            <a:custGeom>
              <a:avLst/>
              <a:gdLst/>
              <a:ahLst/>
              <a:cxnLst/>
              <a:rect l="l" t="t" r="r" b="b"/>
              <a:pathLst>
                <a:path h="575945">
                  <a:moveTo>
                    <a:pt x="0" y="0"/>
                  </a:moveTo>
                  <a:lnTo>
                    <a:pt x="0" y="57580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5608000" y="12415968"/>
              <a:ext cx="0" cy="1268095"/>
            </a:xfrm>
            <a:custGeom>
              <a:avLst/>
              <a:gdLst/>
              <a:ahLst/>
              <a:cxnLst/>
              <a:rect l="l" t="t" r="r" b="b"/>
              <a:pathLst>
                <a:path h="1268094">
                  <a:moveTo>
                    <a:pt x="0" y="0"/>
                  </a:moveTo>
                  <a:lnTo>
                    <a:pt x="0" y="1267975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6414524" y="12415968"/>
              <a:ext cx="0" cy="1268095"/>
            </a:xfrm>
            <a:custGeom>
              <a:avLst/>
              <a:gdLst/>
              <a:ahLst/>
              <a:cxnLst/>
              <a:rect l="l" t="t" r="r" b="b"/>
              <a:pathLst>
                <a:path h="1268094">
                  <a:moveTo>
                    <a:pt x="0" y="0"/>
                  </a:moveTo>
                  <a:lnTo>
                    <a:pt x="0" y="1267975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6068437" y="12415968"/>
              <a:ext cx="0" cy="1268095"/>
            </a:xfrm>
            <a:custGeom>
              <a:avLst/>
              <a:gdLst/>
              <a:ahLst/>
              <a:cxnLst/>
              <a:rect l="l" t="t" r="r" b="b"/>
              <a:pathLst>
                <a:path h="1268094">
                  <a:moveTo>
                    <a:pt x="0" y="0"/>
                  </a:moveTo>
                  <a:lnTo>
                    <a:pt x="0" y="1267975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5838725" y="12415968"/>
              <a:ext cx="0" cy="575945"/>
            </a:xfrm>
            <a:custGeom>
              <a:avLst/>
              <a:gdLst/>
              <a:ahLst/>
              <a:cxnLst/>
              <a:rect l="l" t="t" r="r" b="b"/>
              <a:pathLst>
                <a:path h="575945">
                  <a:moveTo>
                    <a:pt x="0" y="0"/>
                  </a:moveTo>
                  <a:lnTo>
                    <a:pt x="0" y="57580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5146550" y="12531330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0" y="0"/>
                  </a:moveTo>
                  <a:lnTo>
                    <a:pt x="14986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5146550" y="12762055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0" y="0"/>
                  </a:moveTo>
                  <a:lnTo>
                    <a:pt x="14986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5146550" y="13107131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14986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5146550" y="13568580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14986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5146550" y="13453218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14986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5146550" y="13337856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14986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5146550" y="13222493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149869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27" name="object 5227"/>
          <p:cNvSpPr txBox="1"/>
          <p:nvPr/>
        </p:nvSpPr>
        <p:spPr>
          <a:xfrm>
            <a:off x="16421428" y="12870349"/>
            <a:ext cx="213995" cy="12065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i="1" spc="-20" dirty="0">
                <a:latin typeface="ISOCPEUR"/>
                <a:cs typeface="ISOCPEUR"/>
              </a:rPr>
              <a:t>Дата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5228" name="object 5228"/>
          <p:cNvSpPr txBox="1"/>
          <p:nvPr/>
        </p:nvSpPr>
        <p:spPr>
          <a:xfrm>
            <a:off x="16818581" y="12679660"/>
            <a:ext cx="2529840" cy="24320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746760" marR="5080" indent="-734695">
              <a:lnSpc>
                <a:spcPts val="800"/>
              </a:lnSpc>
              <a:spcBef>
                <a:spcPts val="220"/>
              </a:spcBef>
            </a:pPr>
            <a:r>
              <a:rPr sz="750" i="1" spc="-10" dirty="0">
                <a:latin typeface="ISOCPEUR"/>
                <a:cs typeface="ISOCPEUR"/>
              </a:rPr>
              <a:t>Оцінка</a:t>
            </a:r>
            <a:r>
              <a:rPr sz="750" i="1" spc="-2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несучої</a:t>
            </a:r>
            <a:r>
              <a:rPr sz="750" i="1" spc="-2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здатності забивних </a:t>
            </a:r>
            <a:r>
              <a:rPr sz="750" i="1" spc="-20" dirty="0">
                <a:latin typeface="ISOCPEUR"/>
                <a:cs typeface="ISOCPEUR"/>
              </a:rPr>
              <a:t>паль</a:t>
            </a:r>
            <a:r>
              <a:rPr sz="750" i="1" spc="-25" dirty="0">
                <a:latin typeface="ISOCPEUR"/>
                <a:cs typeface="ISOCPEUR"/>
              </a:rPr>
              <a:t> </a:t>
            </a:r>
            <a:r>
              <a:rPr sz="750" i="1" dirty="0">
                <a:latin typeface="ISOCPEUR"/>
                <a:cs typeface="ISOCPEUR"/>
              </a:rPr>
              <a:t>в</a:t>
            </a:r>
            <a:r>
              <a:rPr sz="750" i="1" spc="-25" dirty="0">
                <a:latin typeface="ISOCPEUR"/>
                <a:cs typeface="ISOCPEUR"/>
              </a:rPr>
              <a:t> пилувато</a:t>
            </a:r>
            <a:r>
              <a:rPr sz="750" i="1" spc="-2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-</a:t>
            </a:r>
            <a:r>
              <a:rPr sz="750" i="1" spc="-10" dirty="0">
                <a:latin typeface="ISOCPEUR"/>
                <a:cs typeface="ISOCPEUR"/>
              </a:rPr>
              <a:t>глинистих </a:t>
            </a:r>
            <a:r>
              <a:rPr sz="750" i="1" spc="-20" dirty="0">
                <a:latin typeface="ISOCPEUR"/>
                <a:cs typeface="ISOCPEUR"/>
              </a:rPr>
              <a:t>ґрунтах Київської</a:t>
            </a:r>
            <a:r>
              <a:rPr sz="750" i="1" spc="-10" dirty="0">
                <a:latin typeface="ISOCPEUR"/>
                <a:cs typeface="ISOCPEUR"/>
              </a:rPr>
              <a:t> області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29" name="object 5229"/>
          <p:cNvSpPr txBox="1"/>
          <p:nvPr/>
        </p:nvSpPr>
        <p:spPr>
          <a:xfrm>
            <a:off x="18312162" y="13112644"/>
            <a:ext cx="249554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5" dirty="0">
                <a:latin typeface="ISOCPEUR"/>
                <a:cs typeface="ISOCPEUR"/>
              </a:rPr>
              <a:t>АВР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5230" name="object 5230"/>
          <p:cNvSpPr txBox="1"/>
          <p:nvPr/>
        </p:nvSpPr>
        <p:spPr>
          <a:xfrm>
            <a:off x="18289886" y="12960267"/>
            <a:ext cx="1072515" cy="1524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800" i="1" spc="-10" dirty="0">
                <a:latin typeface="ISOCPEUR"/>
                <a:cs typeface="ISOCPEUR"/>
              </a:rPr>
              <a:t>Стадія</a:t>
            </a:r>
            <a:r>
              <a:rPr sz="800" i="1" spc="-50" dirty="0">
                <a:latin typeface="ISOCPEUR"/>
                <a:cs typeface="ISOCPEUR"/>
              </a:rPr>
              <a:t> </a:t>
            </a:r>
            <a:r>
              <a:rPr sz="1200" i="1" baseline="3472" dirty="0">
                <a:latin typeface="ISOCPEUR"/>
                <a:cs typeface="ISOCPEUR"/>
              </a:rPr>
              <a:t>Аркуш</a:t>
            </a:r>
            <a:r>
              <a:rPr sz="1200" i="1" spc="307" baseline="3472" dirty="0">
                <a:latin typeface="ISOCPEUR"/>
                <a:cs typeface="ISOCPEUR"/>
              </a:rPr>
              <a:t> </a:t>
            </a:r>
            <a:r>
              <a:rPr sz="1200" i="1" spc="-15" baseline="3472" dirty="0">
                <a:latin typeface="ISOCPEUR"/>
                <a:cs typeface="ISOCPEUR"/>
              </a:rPr>
              <a:t>Аркушів</a:t>
            </a:r>
            <a:endParaRPr sz="1200" baseline="3472">
              <a:latin typeface="ISOCPEUR"/>
              <a:cs typeface="ISOCPEUR"/>
            </a:endParaRPr>
          </a:p>
        </p:txBody>
      </p:sp>
      <p:sp>
        <p:nvSpPr>
          <p:cNvPr id="5231" name="object 5231"/>
          <p:cNvSpPr txBox="1"/>
          <p:nvPr/>
        </p:nvSpPr>
        <p:spPr>
          <a:xfrm>
            <a:off x="17190032" y="12441437"/>
            <a:ext cx="1889760" cy="17272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50" i="1" spc="-10" dirty="0">
                <a:latin typeface="Arial"/>
                <a:cs typeface="Arial"/>
              </a:rPr>
              <a:t>Атестаційнароботамагістра</a:t>
            </a:r>
            <a:endParaRPr sz="950">
              <a:latin typeface="Arial"/>
              <a:cs typeface="Arial"/>
            </a:endParaRPr>
          </a:p>
        </p:txBody>
      </p:sp>
      <p:sp>
        <p:nvSpPr>
          <p:cNvPr id="5232" name="object 5232"/>
          <p:cNvSpPr txBox="1"/>
          <p:nvPr/>
        </p:nvSpPr>
        <p:spPr>
          <a:xfrm>
            <a:off x="18740489" y="13104511"/>
            <a:ext cx="466725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79730" algn="l"/>
              </a:tabLst>
            </a:pPr>
            <a:r>
              <a:rPr lang="uk-UA" sz="800" i="1" spc="-50" dirty="0">
                <a:latin typeface="ISOCPEUR"/>
                <a:cs typeface="ISOCPEUR"/>
              </a:rPr>
              <a:t>13</a:t>
            </a:r>
            <a:r>
              <a:rPr sz="800" i="1" dirty="0">
                <a:latin typeface="ISOCPEUR"/>
                <a:cs typeface="ISOCPEUR"/>
              </a:rPr>
              <a:t>	</a:t>
            </a:r>
            <a:r>
              <a:rPr lang="uk-UA" sz="800" i="1" spc="-50" dirty="0">
                <a:latin typeface="ISOCPEUR"/>
                <a:cs typeface="ISOCPEUR"/>
              </a:rPr>
              <a:t>14</a:t>
            </a:r>
            <a:endParaRPr sz="800" dirty="0">
              <a:latin typeface="ISOCPEUR"/>
              <a:cs typeface="ISOCPEUR"/>
            </a:endParaRPr>
          </a:p>
        </p:txBody>
      </p:sp>
      <p:sp>
        <p:nvSpPr>
          <p:cNvPr id="5233" name="object 5233"/>
          <p:cNvSpPr txBox="1"/>
          <p:nvPr/>
        </p:nvSpPr>
        <p:spPr>
          <a:xfrm>
            <a:off x="15147464" y="13547346"/>
            <a:ext cx="915035" cy="12065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i="1" spc="-25" dirty="0">
                <a:latin typeface="ISOCPEUR"/>
                <a:cs typeface="ISOCPEUR"/>
              </a:rPr>
              <a:t>Зав.кафедри</a:t>
            </a:r>
            <a:r>
              <a:rPr sz="600" i="1" spc="75" dirty="0">
                <a:latin typeface="ISOCPEUR"/>
                <a:cs typeface="ISOCPEUR"/>
              </a:rPr>
              <a:t> </a:t>
            </a:r>
            <a:r>
              <a:rPr sz="900" i="1" spc="-15" baseline="4629" dirty="0">
                <a:latin typeface="ISOCPEUR"/>
                <a:cs typeface="ISOCPEUR"/>
              </a:rPr>
              <a:t>Носенко</a:t>
            </a:r>
            <a:r>
              <a:rPr sz="900" i="1" spc="-254" baseline="4629" dirty="0">
                <a:latin typeface="ISOCPEUR"/>
                <a:cs typeface="ISOCPEUR"/>
              </a:rPr>
              <a:t> </a:t>
            </a:r>
            <a:r>
              <a:rPr sz="900" i="1" spc="-30" baseline="4629" dirty="0">
                <a:latin typeface="ISOCPEUR"/>
                <a:cs typeface="ISOCPEUR"/>
              </a:rPr>
              <a:t>С.В.</a:t>
            </a:r>
            <a:endParaRPr sz="900" baseline="4629">
              <a:latin typeface="ISOCPEUR"/>
              <a:cs typeface="ISOCPEUR"/>
            </a:endParaRPr>
          </a:p>
        </p:txBody>
      </p:sp>
      <p:sp>
        <p:nvSpPr>
          <p:cNvPr id="5234" name="object 5234"/>
          <p:cNvSpPr txBox="1"/>
          <p:nvPr/>
        </p:nvSpPr>
        <p:spPr>
          <a:xfrm>
            <a:off x="18380189" y="13351678"/>
            <a:ext cx="926465" cy="28702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269875">
              <a:lnSpc>
                <a:spcPct val="100000"/>
              </a:lnSpc>
              <a:spcBef>
                <a:spcPts val="165"/>
              </a:spcBef>
            </a:pPr>
            <a:r>
              <a:rPr sz="800" i="1" spc="-10" dirty="0">
                <a:latin typeface="ISOCPEUR"/>
                <a:cs typeface="ISOCPEUR"/>
              </a:rPr>
              <a:t>КНУБА</a:t>
            </a:r>
            <a:endParaRPr sz="8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800" i="1" dirty="0">
                <a:latin typeface="ISOCPEUR"/>
                <a:cs typeface="ISOCPEUR"/>
              </a:rPr>
              <a:t>Кафедра </a:t>
            </a:r>
            <a:r>
              <a:rPr sz="800" i="1" spc="-10" dirty="0">
                <a:latin typeface="ISOCPEUR"/>
                <a:cs typeface="ISOCPEUR"/>
              </a:rPr>
              <a:t>Геотехники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5235" name="object 5235"/>
          <p:cNvGrpSpPr/>
          <p:nvPr/>
        </p:nvGrpSpPr>
        <p:grpSpPr>
          <a:xfrm>
            <a:off x="931887" y="5732029"/>
            <a:ext cx="15716885" cy="7960995"/>
            <a:chOff x="931887" y="5732029"/>
            <a:chExt cx="15716885" cy="7960995"/>
          </a:xfrm>
        </p:grpSpPr>
        <p:sp>
          <p:nvSpPr>
            <p:cNvPr id="5236" name="object 5236"/>
            <p:cNvSpPr/>
            <p:nvPr/>
          </p:nvSpPr>
          <p:spPr>
            <a:xfrm>
              <a:off x="15146549" y="12646692"/>
              <a:ext cx="1499235" cy="0"/>
            </a:xfrm>
            <a:custGeom>
              <a:avLst/>
              <a:gdLst/>
              <a:ahLst/>
              <a:cxnLst/>
              <a:rect l="l" t="t" r="r" b="b"/>
              <a:pathLst>
                <a:path w="1499234">
                  <a:moveTo>
                    <a:pt x="0" y="0"/>
                  </a:moveTo>
                  <a:lnTo>
                    <a:pt x="14986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37" name="object 5237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978463" y="5732029"/>
              <a:ext cx="219593" cy="294477"/>
            </a:xfrm>
            <a:prstGeom prst="rect">
              <a:avLst/>
            </a:prstGeom>
          </p:spPr>
        </p:pic>
        <p:sp>
          <p:nvSpPr>
            <p:cNvPr id="5238" name="object 5238"/>
            <p:cNvSpPr/>
            <p:nvPr/>
          </p:nvSpPr>
          <p:spPr>
            <a:xfrm>
              <a:off x="940777" y="10928399"/>
              <a:ext cx="8855710" cy="0"/>
            </a:xfrm>
            <a:custGeom>
              <a:avLst/>
              <a:gdLst/>
              <a:ahLst/>
              <a:cxnLst/>
              <a:rect l="l" t="t" r="r" b="b"/>
              <a:pathLst>
                <a:path w="8855710">
                  <a:moveTo>
                    <a:pt x="0" y="0"/>
                  </a:moveTo>
                  <a:lnTo>
                    <a:pt x="885558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4860064" y="10928399"/>
              <a:ext cx="1944370" cy="0"/>
            </a:xfrm>
            <a:custGeom>
              <a:avLst/>
              <a:gdLst/>
              <a:ahLst/>
              <a:cxnLst/>
              <a:rect l="l" t="t" r="r" b="b"/>
              <a:pathLst>
                <a:path w="1944370">
                  <a:moveTo>
                    <a:pt x="0" y="0"/>
                  </a:moveTo>
                  <a:lnTo>
                    <a:pt x="582883" y="0"/>
                  </a:lnTo>
                  <a:lnTo>
                    <a:pt x="1165767" y="0"/>
                  </a:lnTo>
                  <a:lnTo>
                    <a:pt x="194395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4393555" y="10928399"/>
              <a:ext cx="5403215" cy="848360"/>
            </a:xfrm>
            <a:custGeom>
              <a:avLst/>
              <a:gdLst/>
              <a:ahLst/>
              <a:cxnLst/>
              <a:rect l="l" t="t" r="r" b="b"/>
              <a:pathLst>
                <a:path w="5403215" h="848359">
                  <a:moveTo>
                    <a:pt x="5402808" y="0"/>
                  </a:moveTo>
                  <a:lnTo>
                    <a:pt x="5402808" y="848015"/>
                  </a:lnTo>
                  <a:lnTo>
                    <a:pt x="0" y="8480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940777" y="10928399"/>
              <a:ext cx="4685665" cy="848360"/>
            </a:xfrm>
            <a:custGeom>
              <a:avLst/>
              <a:gdLst/>
              <a:ahLst/>
              <a:cxnLst/>
              <a:rect l="l" t="t" r="r" b="b"/>
              <a:pathLst>
                <a:path w="4685665" h="848359">
                  <a:moveTo>
                    <a:pt x="4685334" y="848015"/>
                  </a:moveTo>
                  <a:lnTo>
                    <a:pt x="0" y="848015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329366" y="10928399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59">
                  <a:moveTo>
                    <a:pt x="0" y="0"/>
                  </a:moveTo>
                  <a:lnTo>
                    <a:pt x="0" y="8480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4393555" y="10928399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59">
                  <a:moveTo>
                    <a:pt x="0" y="0"/>
                  </a:moveTo>
                  <a:lnTo>
                    <a:pt x="0" y="8480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4860064" y="11210734"/>
              <a:ext cx="0" cy="565785"/>
            </a:xfrm>
            <a:custGeom>
              <a:avLst/>
              <a:gdLst/>
              <a:ahLst/>
              <a:cxnLst/>
              <a:rect l="l" t="t" r="r" b="b"/>
              <a:pathLst>
                <a:path h="565784">
                  <a:moveTo>
                    <a:pt x="0" y="0"/>
                  </a:moveTo>
                  <a:lnTo>
                    <a:pt x="0" y="56568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5442948" y="10928399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59">
                  <a:moveTo>
                    <a:pt x="0" y="0"/>
                  </a:moveTo>
                  <a:lnTo>
                    <a:pt x="0" y="8480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6025832" y="11210734"/>
              <a:ext cx="0" cy="565785"/>
            </a:xfrm>
            <a:custGeom>
              <a:avLst/>
              <a:gdLst/>
              <a:ahLst/>
              <a:cxnLst/>
              <a:rect l="l" t="t" r="r" b="b"/>
              <a:pathLst>
                <a:path h="565784">
                  <a:moveTo>
                    <a:pt x="0" y="0"/>
                  </a:moveTo>
                  <a:lnTo>
                    <a:pt x="0" y="56568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6804023" y="10928399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59">
                  <a:moveTo>
                    <a:pt x="0" y="0"/>
                  </a:moveTo>
                  <a:lnTo>
                    <a:pt x="0" y="8480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7465839" y="11205674"/>
              <a:ext cx="0" cy="565785"/>
            </a:xfrm>
            <a:custGeom>
              <a:avLst/>
              <a:gdLst/>
              <a:ahLst/>
              <a:cxnLst/>
              <a:rect l="l" t="t" r="r" b="b"/>
              <a:pathLst>
                <a:path h="565784">
                  <a:moveTo>
                    <a:pt x="0" y="0"/>
                  </a:moveTo>
                  <a:lnTo>
                    <a:pt x="0" y="56568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7775496" y="10928399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59">
                  <a:moveTo>
                    <a:pt x="0" y="0"/>
                  </a:moveTo>
                  <a:lnTo>
                    <a:pt x="0" y="8480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8552675" y="11210734"/>
              <a:ext cx="0" cy="565785"/>
            </a:xfrm>
            <a:custGeom>
              <a:avLst/>
              <a:gdLst/>
              <a:ahLst/>
              <a:cxnLst/>
              <a:rect l="l" t="t" r="r" b="b"/>
              <a:pathLst>
                <a:path h="565784">
                  <a:moveTo>
                    <a:pt x="0" y="0"/>
                  </a:moveTo>
                  <a:lnTo>
                    <a:pt x="0" y="56568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8941265" y="10928399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59">
                  <a:moveTo>
                    <a:pt x="0" y="0"/>
                  </a:moveTo>
                  <a:lnTo>
                    <a:pt x="0" y="8480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9329853" y="10928399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59">
                  <a:moveTo>
                    <a:pt x="0" y="0"/>
                  </a:moveTo>
                  <a:lnTo>
                    <a:pt x="0" y="8480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4393555" y="11210734"/>
              <a:ext cx="4547870" cy="0"/>
            </a:xfrm>
            <a:custGeom>
              <a:avLst/>
              <a:gdLst/>
              <a:ahLst/>
              <a:cxnLst/>
              <a:rect l="l" t="t" r="r" b="b"/>
              <a:pathLst>
                <a:path w="4547870">
                  <a:moveTo>
                    <a:pt x="0" y="0"/>
                  </a:moveTo>
                  <a:lnTo>
                    <a:pt x="4547709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940777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940777" y="11987912"/>
              <a:ext cx="4685665" cy="0"/>
            </a:xfrm>
            <a:custGeom>
              <a:avLst/>
              <a:gdLst/>
              <a:ahLst/>
              <a:cxnLst/>
              <a:rect l="l" t="t" r="r" b="b"/>
              <a:pathLst>
                <a:path w="4685665">
                  <a:moveTo>
                    <a:pt x="0" y="0"/>
                  </a:moveTo>
                  <a:lnTo>
                    <a:pt x="4685334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4393555" y="11987912"/>
              <a:ext cx="5403215" cy="0"/>
            </a:xfrm>
            <a:custGeom>
              <a:avLst/>
              <a:gdLst/>
              <a:ahLst/>
              <a:cxnLst/>
              <a:rect l="l" t="t" r="r" b="b"/>
              <a:pathLst>
                <a:path w="5403215">
                  <a:moveTo>
                    <a:pt x="0" y="0"/>
                  </a:moveTo>
                  <a:lnTo>
                    <a:pt x="540280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940777" y="12200422"/>
              <a:ext cx="4685665" cy="0"/>
            </a:xfrm>
            <a:custGeom>
              <a:avLst/>
              <a:gdLst/>
              <a:ahLst/>
              <a:cxnLst/>
              <a:rect l="l" t="t" r="r" b="b"/>
              <a:pathLst>
                <a:path w="4685665">
                  <a:moveTo>
                    <a:pt x="0" y="0"/>
                  </a:moveTo>
                  <a:lnTo>
                    <a:pt x="4685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4393555" y="12200422"/>
              <a:ext cx="5403215" cy="0"/>
            </a:xfrm>
            <a:custGeom>
              <a:avLst/>
              <a:gdLst/>
              <a:ahLst/>
              <a:cxnLst/>
              <a:rect l="l" t="t" r="r" b="b"/>
              <a:pathLst>
                <a:path w="5403215">
                  <a:moveTo>
                    <a:pt x="0" y="0"/>
                  </a:moveTo>
                  <a:lnTo>
                    <a:pt x="54028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940777" y="12411920"/>
              <a:ext cx="4685665" cy="0"/>
            </a:xfrm>
            <a:custGeom>
              <a:avLst/>
              <a:gdLst/>
              <a:ahLst/>
              <a:cxnLst/>
              <a:rect l="l" t="t" r="r" b="b"/>
              <a:pathLst>
                <a:path w="4685665">
                  <a:moveTo>
                    <a:pt x="0" y="0"/>
                  </a:moveTo>
                  <a:lnTo>
                    <a:pt x="4685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4393555" y="12411920"/>
              <a:ext cx="5403215" cy="0"/>
            </a:xfrm>
            <a:custGeom>
              <a:avLst/>
              <a:gdLst/>
              <a:ahLst/>
              <a:cxnLst/>
              <a:rect l="l" t="t" r="r" b="b"/>
              <a:pathLst>
                <a:path w="5403215">
                  <a:moveTo>
                    <a:pt x="0" y="0"/>
                  </a:moveTo>
                  <a:lnTo>
                    <a:pt x="54028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940777" y="12624429"/>
              <a:ext cx="4685665" cy="0"/>
            </a:xfrm>
            <a:custGeom>
              <a:avLst/>
              <a:gdLst/>
              <a:ahLst/>
              <a:cxnLst/>
              <a:rect l="l" t="t" r="r" b="b"/>
              <a:pathLst>
                <a:path w="4685665">
                  <a:moveTo>
                    <a:pt x="0" y="0"/>
                  </a:moveTo>
                  <a:lnTo>
                    <a:pt x="4685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4393555" y="12624429"/>
              <a:ext cx="5403215" cy="0"/>
            </a:xfrm>
            <a:custGeom>
              <a:avLst/>
              <a:gdLst/>
              <a:ahLst/>
              <a:cxnLst/>
              <a:rect l="l" t="t" r="r" b="b"/>
              <a:pathLst>
                <a:path w="5403215">
                  <a:moveTo>
                    <a:pt x="0" y="0"/>
                  </a:moveTo>
                  <a:lnTo>
                    <a:pt x="54028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940777" y="12835927"/>
              <a:ext cx="4685665" cy="0"/>
            </a:xfrm>
            <a:custGeom>
              <a:avLst/>
              <a:gdLst/>
              <a:ahLst/>
              <a:cxnLst/>
              <a:rect l="l" t="t" r="r" b="b"/>
              <a:pathLst>
                <a:path w="4685665">
                  <a:moveTo>
                    <a:pt x="0" y="0"/>
                  </a:moveTo>
                  <a:lnTo>
                    <a:pt x="4685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4393555" y="12835927"/>
              <a:ext cx="5403215" cy="0"/>
            </a:xfrm>
            <a:custGeom>
              <a:avLst/>
              <a:gdLst/>
              <a:ahLst/>
              <a:cxnLst/>
              <a:rect l="l" t="t" r="r" b="b"/>
              <a:pathLst>
                <a:path w="5403215">
                  <a:moveTo>
                    <a:pt x="0" y="0"/>
                  </a:moveTo>
                  <a:lnTo>
                    <a:pt x="54028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940777" y="13048438"/>
              <a:ext cx="4685665" cy="0"/>
            </a:xfrm>
            <a:custGeom>
              <a:avLst/>
              <a:gdLst/>
              <a:ahLst/>
              <a:cxnLst/>
              <a:rect l="l" t="t" r="r" b="b"/>
              <a:pathLst>
                <a:path w="4685665">
                  <a:moveTo>
                    <a:pt x="0" y="0"/>
                  </a:moveTo>
                  <a:lnTo>
                    <a:pt x="4685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4393555" y="13048438"/>
              <a:ext cx="5403215" cy="0"/>
            </a:xfrm>
            <a:custGeom>
              <a:avLst/>
              <a:gdLst/>
              <a:ahLst/>
              <a:cxnLst/>
              <a:rect l="l" t="t" r="r" b="b"/>
              <a:pathLst>
                <a:path w="5403215">
                  <a:moveTo>
                    <a:pt x="0" y="0"/>
                  </a:moveTo>
                  <a:lnTo>
                    <a:pt x="54028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940777" y="13259935"/>
              <a:ext cx="4685665" cy="0"/>
            </a:xfrm>
            <a:custGeom>
              <a:avLst/>
              <a:gdLst/>
              <a:ahLst/>
              <a:cxnLst/>
              <a:rect l="l" t="t" r="r" b="b"/>
              <a:pathLst>
                <a:path w="4685665">
                  <a:moveTo>
                    <a:pt x="0" y="0"/>
                  </a:moveTo>
                  <a:lnTo>
                    <a:pt x="4685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4393555" y="13259935"/>
              <a:ext cx="5403215" cy="0"/>
            </a:xfrm>
            <a:custGeom>
              <a:avLst/>
              <a:gdLst/>
              <a:ahLst/>
              <a:cxnLst/>
              <a:rect l="l" t="t" r="r" b="b"/>
              <a:pathLst>
                <a:path w="5403215">
                  <a:moveTo>
                    <a:pt x="0" y="0"/>
                  </a:moveTo>
                  <a:lnTo>
                    <a:pt x="54028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940777" y="13472445"/>
              <a:ext cx="4685665" cy="0"/>
            </a:xfrm>
            <a:custGeom>
              <a:avLst/>
              <a:gdLst/>
              <a:ahLst/>
              <a:cxnLst/>
              <a:rect l="l" t="t" r="r" b="b"/>
              <a:pathLst>
                <a:path w="4685665">
                  <a:moveTo>
                    <a:pt x="0" y="0"/>
                  </a:moveTo>
                  <a:lnTo>
                    <a:pt x="4685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4393555" y="13472445"/>
              <a:ext cx="5403215" cy="0"/>
            </a:xfrm>
            <a:custGeom>
              <a:avLst/>
              <a:gdLst/>
              <a:ahLst/>
              <a:cxnLst/>
              <a:rect l="l" t="t" r="r" b="b"/>
              <a:pathLst>
                <a:path w="5403215">
                  <a:moveTo>
                    <a:pt x="0" y="0"/>
                  </a:moveTo>
                  <a:lnTo>
                    <a:pt x="54028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329366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4393555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4860064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5442948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6025832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6804023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7465839" y="11771355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7775496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8552675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8941265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9329853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9796363" y="11776414"/>
              <a:ext cx="0" cy="1907539"/>
            </a:xfrm>
            <a:custGeom>
              <a:avLst/>
              <a:gdLst/>
              <a:ahLst/>
              <a:cxnLst/>
              <a:rect l="l" t="t" r="r" b="b"/>
              <a:pathLst>
                <a:path h="1907540">
                  <a:moveTo>
                    <a:pt x="0" y="0"/>
                  </a:moveTo>
                  <a:lnTo>
                    <a:pt x="0" y="1696030"/>
                  </a:lnTo>
                  <a:lnTo>
                    <a:pt x="0" y="190752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83" name="object 5283"/>
          <p:cNvSpPr txBox="1"/>
          <p:nvPr/>
        </p:nvSpPr>
        <p:spPr>
          <a:xfrm>
            <a:off x="16653800" y="13327157"/>
            <a:ext cx="1525905" cy="343535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 marR="5080" indent="254000">
              <a:lnSpc>
                <a:spcPct val="79700"/>
              </a:lnSpc>
              <a:spcBef>
                <a:spcPts val="300"/>
              </a:spcBef>
            </a:pPr>
            <a:r>
              <a:rPr sz="800" i="1" dirty="0">
                <a:latin typeface="ISOCPEUR"/>
                <a:cs typeface="ISOCPEUR"/>
              </a:rPr>
              <a:t>Схема</a:t>
            </a:r>
            <a:r>
              <a:rPr sz="800" i="1" spc="-160" dirty="0">
                <a:latin typeface="ISOCPEUR"/>
                <a:cs typeface="ISOCPEUR"/>
              </a:rPr>
              <a:t> </a:t>
            </a:r>
            <a:r>
              <a:rPr sz="800" i="1" dirty="0">
                <a:latin typeface="ISOCPEUR"/>
                <a:cs typeface="ISOCPEUR"/>
              </a:rPr>
              <a:t>виконання</a:t>
            </a:r>
            <a:r>
              <a:rPr sz="800" i="1" spc="125" dirty="0">
                <a:latin typeface="ISOCPEUR"/>
                <a:cs typeface="ISOCPEUR"/>
              </a:rPr>
              <a:t> </a:t>
            </a:r>
            <a:r>
              <a:rPr sz="800" i="1" spc="-10" dirty="0">
                <a:latin typeface="ISOCPEUR"/>
                <a:cs typeface="ISOCPEUR"/>
              </a:rPr>
              <a:t>робіт </a:t>
            </a:r>
            <a:r>
              <a:rPr sz="800" i="1" dirty="0">
                <a:latin typeface="ISOCPEUR"/>
                <a:cs typeface="ISOCPEUR"/>
              </a:rPr>
              <a:t>Графік</a:t>
            </a:r>
            <a:r>
              <a:rPr sz="800" i="1" spc="-20" dirty="0">
                <a:latin typeface="ISOCPEUR"/>
                <a:cs typeface="ISOCPEUR"/>
              </a:rPr>
              <a:t> </a:t>
            </a:r>
            <a:r>
              <a:rPr sz="800" i="1" dirty="0">
                <a:latin typeface="ISOCPEUR"/>
                <a:cs typeface="ISOCPEUR"/>
              </a:rPr>
              <a:t>виконання</a:t>
            </a:r>
            <a:r>
              <a:rPr sz="800" i="1" spc="-20" dirty="0">
                <a:latin typeface="ISOCPEUR"/>
                <a:cs typeface="ISOCPEUR"/>
              </a:rPr>
              <a:t> </a:t>
            </a:r>
            <a:r>
              <a:rPr sz="800" i="1" dirty="0">
                <a:latin typeface="ISOCPEUR"/>
                <a:cs typeface="ISOCPEUR"/>
              </a:rPr>
              <a:t>робіт.</a:t>
            </a:r>
            <a:r>
              <a:rPr sz="800" i="1" spc="-20" dirty="0">
                <a:latin typeface="ISOCPEUR"/>
                <a:cs typeface="ISOCPEUR"/>
              </a:rPr>
              <a:t> </a:t>
            </a:r>
            <a:r>
              <a:rPr sz="800" i="1" dirty="0">
                <a:latin typeface="ISOCPEUR"/>
                <a:cs typeface="ISOCPEUR"/>
              </a:rPr>
              <a:t>Розріз</a:t>
            </a:r>
            <a:r>
              <a:rPr sz="800" i="1" spc="-15" dirty="0">
                <a:latin typeface="ISOCPEUR"/>
                <a:cs typeface="ISOCPEUR"/>
              </a:rPr>
              <a:t> </a:t>
            </a:r>
            <a:r>
              <a:rPr sz="800" i="1" spc="-10" dirty="0">
                <a:latin typeface="ISOCPEUR"/>
                <a:cs typeface="ISOCPEUR"/>
              </a:rPr>
              <a:t>1-</a:t>
            </a:r>
            <a:r>
              <a:rPr sz="800" i="1" spc="-50" dirty="0">
                <a:latin typeface="ISOCPEUR"/>
                <a:cs typeface="ISOCPEUR"/>
              </a:rPr>
              <a:t>1</a:t>
            </a:r>
            <a:endParaRPr sz="800">
              <a:latin typeface="ISOCPEUR"/>
              <a:cs typeface="ISOCPEUR"/>
            </a:endParaRPr>
          </a:p>
          <a:p>
            <a:pPr marL="284480">
              <a:lnSpc>
                <a:spcPts val="775"/>
              </a:lnSpc>
            </a:pPr>
            <a:r>
              <a:rPr sz="800" i="1" dirty="0">
                <a:latin typeface="ISOCPEUR"/>
                <a:cs typeface="ISOCPEUR"/>
              </a:rPr>
              <a:t>ТЕП.</a:t>
            </a:r>
            <a:r>
              <a:rPr sz="800" i="1" spc="-30" dirty="0">
                <a:latin typeface="ISOCPEUR"/>
                <a:cs typeface="ISOCPEUR"/>
              </a:rPr>
              <a:t> </a:t>
            </a:r>
            <a:r>
              <a:rPr sz="800" i="1" dirty="0">
                <a:latin typeface="ISOCPEUR"/>
                <a:cs typeface="ISOCPEUR"/>
              </a:rPr>
              <a:t>Відомісті</a:t>
            </a:r>
            <a:r>
              <a:rPr sz="800" i="1" spc="-25" dirty="0">
                <a:latin typeface="ISOCPEUR"/>
                <a:cs typeface="ISOCPEUR"/>
              </a:rPr>
              <a:t> </a:t>
            </a:r>
            <a:r>
              <a:rPr sz="800" i="1" spc="-10" dirty="0">
                <a:latin typeface="ISOCPEUR"/>
                <a:cs typeface="ISOCPEUR"/>
              </a:rPr>
              <a:t>потреб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5284" name="object 5284"/>
          <p:cNvSpPr txBox="1"/>
          <p:nvPr/>
        </p:nvSpPr>
        <p:spPr>
          <a:xfrm>
            <a:off x="17052509" y="13075177"/>
            <a:ext cx="89281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i="1" dirty="0">
                <a:latin typeface="ISOCPEUR"/>
                <a:cs typeface="ISOCPEUR"/>
              </a:rPr>
              <a:t>Технологічна </a:t>
            </a:r>
            <a:r>
              <a:rPr sz="800" i="1" spc="-10" dirty="0">
                <a:latin typeface="ISOCPEUR"/>
                <a:cs typeface="ISOCPEUR"/>
              </a:rPr>
              <a:t>карта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5285" name="object 5285"/>
          <p:cNvSpPr txBox="1"/>
          <p:nvPr/>
        </p:nvSpPr>
        <p:spPr>
          <a:xfrm>
            <a:off x="15074825" y="12871362"/>
            <a:ext cx="1346835" cy="68580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3350">
              <a:lnSpc>
                <a:spcPct val="100000"/>
              </a:lnSpc>
              <a:spcBef>
                <a:spcPts val="125"/>
              </a:spcBef>
            </a:pPr>
            <a:r>
              <a:rPr sz="600" i="1" dirty="0">
                <a:latin typeface="ISOCPEUR"/>
                <a:cs typeface="ISOCPEUR"/>
              </a:rPr>
              <a:t>Змін</a:t>
            </a:r>
            <a:r>
              <a:rPr sz="600" i="1" spc="-10" dirty="0">
                <a:latin typeface="ISOCPEUR"/>
                <a:cs typeface="ISOCPEUR"/>
              </a:rPr>
              <a:t> </a:t>
            </a:r>
            <a:r>
              <a:rPr sz="600" i="1" dirty="0">
                <a:latin typeface="ISOCPEUR"/>
                <a:cs typeface="ISOCPEUR"/>
              </a:rPr>
              <a:t>Кільк.</a:t>
            </a:r>
            <a:r>
              <a:rPr sz="600" i="1" spc="50" dirty="0">
                <a:latin typeface="ISOCPEUR"/>
                <a:cs typeface="ISOCPEUR"/>
              </a:rPr>
              <a:t> </a:t>
            </a:r>
            <a:r>
              <a:rPr sz="600" i="1" dirty="0">
                <a:latin typeface="ISOCPEUR"/>
                <a:cs typeface="ISOCPEUR"/>
              </a:rPr>
              <a:t>Арк</a:t>
            </a:r>
            <a:r>
              <a:rPr sz="600" i="1" spc="65" dirty="0">
                <a:latin typeface="ISOCPEUR"/>
                <a:cs typeface="ISOCPEUR"/>
              </a:rPr>
              <a:t> </a:t>
            </a:r>
            <a:r>
              <a:rPr sz="600" i="1" dirty="0">
                <a:latin typeface="ISOCPEUR"/>
                <a:cs typeface="ISOCPEUR"/>
              </a:rPr>
              <a:t>№Док.</a:t>
            </a:r>
            <a:r>
              <a:rPr sz="600" i="1" spc="140" dirty="0">
                <a:latin typeface="ISOCPEUR"/>
                <a:cs typeface="ISOCPEUR"/>
              </a:rPr>
              <a:t> </a:t>
            </a:r>
            <a:r>
              <a:rPr sz="900" i="1" spc="-15" baseline="4629" dirty="0">
                <a:latin typeface="ISOCPEUR"/>
                <a:cs typeface="ISOCPEUR"/>
              </a:rPr>
              <a:t>Підпис</a:t>
            </a:r>
            <a:endParaRPr sz="900" baseline="4629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600">
              <a:latin typeface="ISOCPEUR"/>
              <a:cs typeface="ISOCPEUR"/>
            </a:endParaRPr>
          </a:p>
          <a:p>
            <a:pPr marL="75565" marR="321945" indent="31750">
              <a:lnSpc>
                <a:spcPct val="118300"/>
              </a:lnSpc>
              <a:tabLst>
                <a:tab pos="543560" algn="l"/>
              </a:tabLst>
            </a:pPr>
            <a:r>
              <a:rPr sz="700" i="1" dirty="0">
                <a:latin typeface="ISOCPEUR"/>
                <a:cs typeface="ISOCPEUR"/>
              </a:rPr>
              <a:t>Виконав</a:t>
            </a:r>
            <a:r>
              <a:rPr sz="700" i="1" spc="490" dirty="0">
                <a:latin typeface="ISOCPEUR"/>
                <a:cs typeface="ISOCPEUR"/>
              </a:rPr>
              <a:t> </a:t>
            </a:r>
            <a:r>
              <a:rPr sz="900" i="1" spc="-15" baseline="9259" dirty="0">
                <a:latin typeface="ISOCPEUR"/>
                <a:cs typeface="ISOCPEUR"/>
              </a:rPr>
              <a:t>Сікорська</a:t>
            </a:r>
            <a:r>
              <a:rPr sz="900" i="1" spc="-254" baseline="9259" dirty="0">
                <a:latin typeface="ISOCPEUR"/>
                <a:cs typeface="ISOCPEUR"/>
              </a:rPr>
              <a:t> </a:t>
            </a:r>
            <a:r>
              <a:rPr sz="900" i="1" spc="-30" baseline="9259" dirty="0">
                <a:latin typeface="ISOCPEUR"/>
                <a:cs typeface="ISOCPEUR"/>
              </a:rPr>
              <a:t>О.М. </a:t>
            </a:r>
            <a:r>
              <a:rPr sz="900" i="1" baseline="9259" dirty="0">
                <a:latin typeface="ISOCPEUR"/>
                <a:cs typeface="ISOCPEUR"/>
              </a:rPr>
              <a:t>Консультант</a:t>
            </a:r>
            <a:r>
              <a:rPr sz="900" i="1" spc="120" baseline="9259" dirty="0">
                <a:latin typeface="ISOCPEUR"/>
                <a:cs typeface="ISOCPEUR"/>
              </a:rPr>
              <a:t> </a:t>
            </a:r>
            <a:r>
              <a:rPr sz="600" i="1" spc="-20" dirty="0">
                <a:latin typeface="ISOCPEUR"/>
                <a:cs typeface="ISOCPEUR"/>
              </a:rPr>
              <a:t>Чебанов</a:t>
            </a:r>
            <a:r>
              <a:rPr sz="600" i="1" spc="-170" dirty="0">
                <a:latin typeface="ISOCPEUR"/>
                <a:cs typeface="ISOCPEUR"/>
              </a:rPr>
              <a:t> </a:t>
            </a:r>
            <a:r>
              <a:rPr sz="600" i="1" spc="-20" dirty="0">
                <a:latin typeface="ISOCPEUR"/>
                <a:cs typeface="ISOCPEUR"/>
              </a:rPr>
              <a:t>Л.С. </a:t>
            </a:r>
            <a:r>
              <a:rPr sz="600" i="1" spc="-10" dirty="0">
                <a:latin typeface="ISOCPEUR"/>
                <a:cs typeface="ISOCPEUR"/>
              </a:rPr>
              <a:t>Керівник</a:t>
            </a:r>
            <a:r>
              <a:rPr sz="600" i="1" dirty="0">
                <a:latin typeface="ISOCPEUR"/>
                <a:cs typeface="ISOCPEUR"/>
              </a:rPr>
              <a:t>	</a:t>
            </a:r>
            <a:r>
              <a:rPr sz="600" i="1" spc="-20" dirty="0">
                <a:latin typeface="ISOCPEUR"/>
                <a:cs typeface="ISOCPEUR"/>
              </a:rPr>
              <a:t>Малишев</a:t>
            </a:r>
            <a:r>
              <a:rPr sz="600" i="1" spc="-125" dirty="0">
                <a:latin typeface="ISOCPEUR"/>
                <a:cs typeface="ISOCPEUR"/>
              </a:rPr>
              <a:t> </a:t>
            </a:r>
            <a:r>
              <a:rPr sz="600" i="1" spc="-20" dirty="0">
                <a:latin typeface="ISOCPEUR"/>
                <a:cs typeface="ISOCPEUR"/>
              </a:rPr>
              <a:t>О.В. </a:t>
            </a:r>
            <a:r>
              <a:rPr sz="600" i="1" spc="-10" dirty="0">
                <a:latin typeface="ISOCPEUR"/>
                <a:cs typeface="ISOCPEUR"/>
              </a:rPr>
              <a:t>Н.контроль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5286" name="object 5286"/>
          <p:cNvSpPr txBox="1"/>
          <p:nvPr/>
        </p:nvSpPr>
        <p:spPr>
          <a:xfrm>
            <a:off x="5008878" y="10586514"/>
            <a:ext cx="4365625" cy="2374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50" i="1" spc="-40" dirty="0">
                <a:latin typeface="ISOCPEUR"/>
                <a:cs typeface="ISOCPEUR"/>
              </a:rPr>
              <a:t>Таблиця</a:t>
            </a:r>
            <a:r>
              <a:rPr sz="1350" i="1" spc="-335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технологічних</a:t>
            </a:r>
            <a:r>
              <a:rPr sz="1350" i="1" spc="-335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розрахунків</a:t>
            </a:r>
            <a:r>
              <a:rPr sz="1350" i="1" spc="-335" dirty="0">
                <a:latin typeface="ISOCPEUR"/>
                <a:cs typeface="ISOCPEUR"/>
              </a:rPr>
              <a:t> </a:t>
            </a:r>
            <a:r>
              <a:rPr sz="1350" i="1" spc="-25" dirty="0">
                <a:latin typeface="ISOCPEUR"/>
                <a:cs typeface="ISOCPEUR"/>
              </a:rPr>
              <a:t>і</a:t>
            </a:r>
            <a:r>
              <a:rPr sz="1350" i="1" spc="-335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графік</a:t>
            </a:r>
            <a:r>
              <a:rPr sz="1350" i="1" spc="-335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виконання</a:t>
            </a:r>
            <a:r>
              <a:rPr sz="1350" i="1" spc="-335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робіт</a:t>
            </a:r>
            <a:endParaRPr sz="1350">
              <a:latin typeface="ISOCPEUR"/>
              <a:cs typeface="ISOCPEUR"/>
            </a:endParaRPr>
          </a:p>
        </p:txBody>
      </p:sp>
      <p:sp>
        <p:nvSpPr>
          <p:cNvPr id="5287" name="object 5287"/>
          <p:cNvSpPr txBox="1"/>
          <p:nvPr/>
        </p:nvSpPr>
        <p:spPr>
          <a:xfrm>
            <a:off x="2407797" y="11274645"/>
            <a:ext cx="96075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5" dirty="0">
                <a:latin typeface="ISOCPEUR"/>
                <a:cs typeface="ISOCPEUR"/>
              </a:rPr>
              <a:t>Найменування</a:t>
            </a:r>
            <a:r>
              <a:rPr sz="900" i="1" spc="-150" dirty="0">
                <a:latin typeface="ISOCPEUR"/>
                <a:cs typeface="ISOCPEUR"/>
              </a:rPr>
              <a:t> </a:t>
            </a:r>
            <a:r>
              <a:rPr sz="900" i="1" spc="-10" dirty="0">
                <a:latin typeface="ISOCPEUR"/>
                <a:cs typeface="ISOCPEUR"/>
              </a:rPr>
              <a:t>робіт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288" name="object 5288"/>
          <p:cNvSpPr txBox="1"/>
          <p:nvPr/>
        </p:nvSpPr>
        <p:spPr>
          <a:xfrm>
            <a:off x="1043606" y="11036837"/>
            <a:ext cx="14097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№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289" name="object 5289"/>
          <p:cNvSpPr txBox="1"/>
          <p:nvPr/>
        </p:nvSpPr>
        <p:spPr>
          <a:xfrm>
            <a:off x="1016390" y="11352565"/>
            <a:ext cx="205104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25" dirty="0">
                <a:latin typeface="ISOCPEUR"/>
                <a:cs typeface="ISOCPEUR"/>
              </a:rPr>
              <a:t>п/п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290" name="object 5290"/>
          <p:cNvSpPr txBox="1"/>
          <p:nvPr/>
        </p:nvSpPr>
        <p:spPr>
          <a:xfrm>
            <a:off x="4481756" y="11321049"/>
            <a:ext cx="34290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10" dirty="0">
                <a:latin typeface="ISOCPEUR"/>
                <a:cs typeface="ISOCPEUR"/>
              </a:rPr>
              <a:t>Один.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291" name="object 5291"/>
          <p:cNvSpPr txBox="1"/>
          <p:nvPr/>
        </p:nvSpPr>
        <p:spPr>
          <a:xfrm>
            <a:off x="4524288" y="11408076"/>
            <a:ext cx="28130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20" dirty="0">
                <a:latin typeface="ISOCPEUR"/>
                <a:cs typeface="ISOCPEUR"/>
              </a:rPr>
              <a:t>вим.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292" name="object 5292"/>
          <p:cNvSpPr txBox="1"/>
          <p:nvPr/>
        </p:nvSpPr>
        <p:spPr>
          <a:xfrm>
            <a:off x="4971562" y="11386825"/>
            <a:ext cx="36893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10" dirty="0">
                <a:latin typeface="ISOCPEUR"/>
                <a:cs typeface="ISOCPEUR"/>
              </a:rPr>
              <a:t>Кільк.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293" name="object 5293"/>
          <p:cNvSpPr txBox="1"/>
          <p:nvPr/>
        </p:nvSpPr>
        <p:spPr>
          <a:xfrm>
            <a:off x="4619267" y="10985081"/>
            <a:ext cx="1936114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1061720" algn="l"/>
              </a:tabLst>
            </a:pPr>
            <a:r>
              <a:rPr sz="1100" i="1" spc="-40" dirty="0">
                <a:latin typeface="ISOCPEUR"/>
                <a:cs typeface="ISOCPEUR"/>
              </a:rPr>
              <a:t>Обсяг</a:t>
            </a:r>
            <a:r>
              <a:rPr sz="1100" i="1" spc="-290" dirty="0">
                <a:latin typeface="ISOCPEUR"/>
                <a:cs typeface="ISOCPEUR"/>
              </a:rPr>
              <a:t> </a:t>
            </a:r>
            <a:r>
              <a:rPr sz="1100" i="1" spc="-10" dirty="0">
                <a:latin typeface="ISOCPEUR"/>
                <a:cs typeface="ISOCPEUR"/>
              </a:rPr>
              <a:t>робіт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10" dirty="0">
                <a:latin typeface="ISOCPEUR"/>
                <a:cs typeface="ISOCPEUR"/>
              </a:rPr>
              <a:t>Трудомісткість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294" name="object 5294"/>
          <p:cNvSpPr txBox="1"/>
          <p:nvPr/>
        </p:nvSpPr>
        <p:spPr>
          <a:xfrm>
            <a:off x="5555490" y="11120000"/>
            <a:ext cx="1179195" cy="5537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3970">
              <a:lnSpc>
                <a:spcPct val="157600"/>
              </a:lnSpc>
              <a:spcBef>
                <a:spcPts val="95"/>
              </a:spcBef>
              <a:tabLst>
                <a:tab pos="601980" algn="l"/>
                <a:tab pos="657225" algn="l"/>
              </a:tabLst>
            </a:pPr>
            <a:r>
              <a:rPr sz="1100" i="1" spc="-10" dirty="0">
                <a:latin typeface="ISOCPEUR"/>
                <a:cs typeface="ISOCPEUR"/>
              </a:rPr>
              <a:t>норм.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10" dirty="0">
                <a:latin typeface="ISOCPEUR"/>
                <a:cs typeface="ISOCPEUR"/>
              </a:rPr>
              <a:t>Прийнята люд*зм</a:t>
            </a:r>
            <a:r>
              <a:rPr sz="1100" i="1" dirty="0">
                <a:latin typeface="ISOCPEUR"/>
                <a:cs typeface="ISOCPEUR"/>
              </a:rPr>
              <a:t>		</a:t>
            </a:r>
            <a:r>
              <a:rPr sz="1100" i="1" spc="-10" dirty="0">
                <a:latin typeface="ISOCPEUR"/>
                <a:cs typeface="ISOCPEUR"/>
              </a:rPr>
              <a:t>люд*зм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295" name="object 5295"/>
          <p:cNvSpPr txBox="1"/>
          <p:nvPr/>
        </p:nvSpPr>
        <p:spPr>
          <a:xfrm>
            <a:off x="8956675" y="11534571"/>
            <a:ext cx="30797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20" dirty="0">
                <a:latin typeface="ISOCPEUR"/>
                <a:cs typeface="ISOCPEUR"/>
              </a:rPr>
              <a:t>день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296" name="object 5296"/>
          <p:cNvSpPr txBox="1"/>
          <p:nvPr/>
        </p:nvSpPr>
        <p:spPr>
          <a:xfrm>
            <a:off x="9378501" y="11076156"/>
            <a:ext cx="38735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10" dirty="0">
                <a:latin typeface="ISOCPEUR"/>
                <a:cs typeface="ISOCPEUR"/>
              </a:rPr>
              <a:t>Трива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297" name="object 5297"/>
          <p:cNvSpPr txBox="1"/>
          <p:nvPr/>
        </p:nvSpPr>
        <p:spPr>
          <a:xfrm>
            <a:off x="9389660" y="11155088"/>
            <a:ext cx="374015" cy="372110"/>
          </a:xfrm>
          <a:prstGeom prst="rect">
            <a:avLst/>
          </a:prstGeom>
        </p:spPr>
        <p:txBody>
          <a:bodyPr vert="horz" wrap="square" lIns="0" tIns="4445" rIns="0" bIns="0" rtlCol="0">
            <a:spAutoFit/>
          </a:bodyPr>
          <a:lstStyle/>
          <a:p>
            <a:pPr marL="52069" marR="5080" indent="-40005">
              <a:lnSpc>
                <a:spcPct val="105600"/>
              </a:lnSpc>
              <a:spcBef>
                <a:spcPts val="35"/>
              </a:spcBef>
            </a:pPr>
            <a:r>
              <a:rPr sz="1100" i="1" spc="-10" dirty="0">
                <a:latin typeface="ISOCPEUR"/>
                <a:cs typeface="ISOCPEUR"/>
              </a:rPr>
              <a:t>лість, </a:t>
            </a:r>
            <a:r>
              <a:rPr sz="1100" i="1" spc="-20" dirty="0">
                <a:latin typeface="ISOCPEUR"/>
                <a:cs typeface="ISOCPEUR"/>
              </a:rPr>
              <a:t>днів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298" name="object 5298"/>
          <p:cNvSpPr txBox="1"/>
          <p:nvPr/>
        </p:nvSpPr>
        <p:spPr>
          <a:xfrm>
            <a:off x="1068219" y="12007298"/>
            <a:ext cx="908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299" name="object 5299"/>
          <p:cNvSpPr txBox="1"/>
          <p:nvPr/>
        </p:nvSpPr>
        <p:spPr>
          <a:xfrm>
            <a:off x="4947475" y="11984889"/>
            <a:ext cx="31242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10" dirty="0">
                <a:latin typeface="ISOCPEUR"/>
                <a:cs typeface="ISOCPEUR"/>
              </a:rPr>
              <a:t>143,1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00" name="object 5300"/>
          <p:cNvSpPr txBox="1"/>
          <p:nvPr/>
        </p:nvSpPr>
        <p:spPr>
          <a:xfrm>
            <a:off x="7521436" y="12017418"/>
            <a:ext cx="908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01" name="object 5301"/>
          <p:cNvSpPr txBox="1"/>
          <p:nvPr/>
        </p:nvSpPr>
        <p:spPr>
          <a:xfrm>
            <a:off x="8639074" y="11984889"/>
            <a:ext cx="13208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4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02" name="object 5302"/>
          <p:cNvSpPr txBox="1"/>
          <p:nvPr/>
        </p:nvSpPr>
        <p:spPr>
          <a:xfrm>
            <a:off x="9028675" y="11984889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03" name="object 5303"/>
          <p:cNvSpPr txBox="1"/>
          <p:nvPr/>
        </p:nvSpPr>
        <p:spPr>
          <a:xfrm>
            <a:off x="9417264" y="11984889"/>
            <a:ext cx="14986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25" dirty="0">
                <a:latin typeface="ISOCPEUR"/>
                <a:cs typeface="ISOCPEUR"/>
              </a:rPr>
              <a:t>11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04" name="object 5304"/>
          <p:cNvSpPr txBox="1"/>
          <p:nvPr/>
        </p:nvSpPr>
        <p:spPr>
          <a:xfrm>
            <a:off x="1068290" y="12218796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05" name="object 5305"/>
          <p:cNvSpPr txBox="1"/>
          <p:nvPr/>
        </p:nvSpPr>
        <p:spPr>
          <a:xfrm>
            <a:off x="1068362" y="12431306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3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06" name="object 5306"/>
          <p:cNvSpPr txBox="1"/>
          <p:nvPr/>
        </p:nvSpPr>
        <p:spPr>
          <a:xfrm>
            <a:off x="1068434" y="12642804"/>
            <a:ext cx="11239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07" name="object 5307"/>
          <p:cNvSpPr txBox="1"/>
          <p:nvPr/>
        </p:nvSpPr>
        <p:spPr>
          <a:xfrm>
            <a:off x="1068506" y="12855313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08" name="object 5308"/>
          <p:cNvSpPr txBox="1"/>
          <p:nvPr/>
        </p:nvSpPr>
        <p:spPr>
          <a:xfrm>
            <a:off x="1068579" y="13066811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09" name="object 5309"/>
          <p:cNvSpPr txBox="1"/>
          <p:nvPr/>
        </p:nvSpPr>
        <p:spPr>
          <a:xfrm>
            <a:off x="1068651" y="13279321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7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10" name="object 5310"/>
          <p:cNvSpPr txBox="1"/>
          <p:nvPr/>
        </p:nvSpPr>
        <p:spPr>
          <a:xfrm>
            <a:off x="8640158" y="12197398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3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11" name="object 5311"/>
          <p:cNvSpPr txBox="1"/>
          <p:nvPr/>
        </p:nvSpPr>
        <p:spPr>
          <a:xfrm>
            <a:off x="9028747" y="12197398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12" name="object 5312"/>
          <p:cNvSpPr txBox="1"/>
          <p:nvPr/>
        </p:nvSpPr>
        <p:spPr>
          <a:xfrm>
            <a:off x="9417336" y="12197398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5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13" name="object 5313"/>
          <p:cNvSpPr txBox="1"/>
          <p:nvPr/>
        </p:nvSpPr>
        <p:spPr>
          <a:xfrm>
            <a:off x="4947620" y="12408896"/>
            <a:ext cx="34734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10" dirty="0">
                <a:latin typeface="ISOCPEUR"/>
                <a:cs typeface="ISOCPEUR"/>
              </a:rPr>
              <a:t>0,340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14" name="object 5314"/>
          <p:cNvSpPr txBox="1"/>
          <p:nvPr/>
        </p:nvSpPr>
        <p:spPr>
          <a:xfrm>
            <a:off x="8640230" y="12408896"/>
            <a:ext cx="13208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4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15" name="object 5315"/>
          <p:cNvSpPr txBox="1"/>
          <p:nvPr/>
        </p:nvSpPr>
        <p:spPr>
          <a:xfrm>
            <a:off x="9028820" y="12408896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16" name="object 5316"/>
          <p:cNvSpPr txBox="1"/>
          <p:nvPr/>
        </p:nvSpPr>
        <p:spPr>
          <a:xfrm>
            <a:off x="9417408" y="12408896"/>
            <a:ext cx="10604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1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17" name="object 5317"/>
          <p:cNvSpPr txBox="1"/>
          <p:nvPr/>
        </p:nvSpPr>
        <p:spPr>
          <a:xfrm>
            <a:off x="8640302" y="12621406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3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18" name="object 5318"/>
          <p:cNvSpPr txBox="1"/>
          <p:nvPr/>
        </p:nvSpPr>
        <p:spPr>
          <a:xfrm>
            <a:off x="9028891" y="12621406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19" name="object 5319"/>
          <p:cNvSpPr txBox="1"/>
          <p:nvPr/>
        </p:nvSpPr>
        <p:spPr>
          <a:xfrm>
            <a:off x="9417480" y="12621406"/>
            <a:ext cx="10604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1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20" name="object 5320"/>
          <p:cNvSpPr txBox="1"/>
          <p:nvPr/>
        </p:nvSpPr>
        <p:spPr>
          <a:xfrm>
            <a:off x="4947764" y="12832904"/>
            <a:ext cx="24193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20" dirty="0">
                <a:latin typeface="ISOCPEUR"/>
                <a:cs typeface="ISOCPEUR"/>
              </a:rPr>
              <a:t>1,17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21" name="object 5321"/>
          <p:cNvSpPr txBox="1"/>
          <p:nvPr/>
        </p:nvSpPr>
        <p:spPr>
          <a:xfrm>
            <a:off x="9028964" y="12832904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22" name="object 5322"/>
          <p:cNvSpPr txBox="1"/>
          <p:nvPr/>
        </p:nvSpPr>
        <p:spPr>
          <a:xfrm>
            <a:off x="9417553" y="12832904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3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23" name="object 5323"/>
          <p:cNvSpPr txBox="1"/>
          <p:nvPr/>
        </p:nvSpPr>
        <p:spPr>
          <a:xfrm>
            <a:off x="9029035" y="13045414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24" name="object 5324"/>
          <p:cNvSpPr txBox="1"/>
          <p:nvPr/>
        </p:nvSpPr>
        <p:spPr>
          <a:xfrm>
            <a:off x="9417625" y="13045414"/>
            <a:ext cx="10604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1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25" name="object 5325"/>
          <p:cNvSpPr txBox="1"/>
          <p:nvPr/>
        </p:nvSpPr>
        <p:spPr>
          <a:xfrm>
            <a:off x="4947908" y="13256911"/>
            <a:ext cx="21590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25" dirty="0">
                <a:latin typeface="ISOCPEUR"/>
                <a:cs typeface="ISOCPEUR"/>
              </a:rPr>
              <a:t>0,3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26" name="object 5326"/>
          <p:cNvSpPr txBox="1"/>
          <p:nvPr/>
        </p:nvSpPr>
        <p:spPr>
          <a:xfrm>
            <a:off x="9029108" y="13256911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27" name="object 5327"/>
          <p:cNvSpPr txBox="1"/>
          <p:nvPr/>
        </p:nvSpPr>
        <p:spPr>
          <a:xfrm>
            <a:off x="9461211" y="13256911"/>
            <a:ext cx="10604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1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28" name="object 5328"/>
          <p:cNvSpPr txBox="1"/>
          <p:nvPr/>
        </p:nvSpPr>
        <p:spPr>
          <a:xfrm>
            <a:off x="1345992" y="13473616"/>
            <a:ext cx="32321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Разом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29" name="object 5329"/>
          <p:cNvSpPr txBox="1"/>
          <p:nvPr/>
        </p:nvSpPr>
        <p:spPr>
          <a:xfrm>
            <a:off x="4947692" y="12621406"/>
            <a:ext cx="21590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25" dirty="0">
                <a:latin typeface="ISOCPEUR"/>
                <a:cs typeface="ISOCPEUR"/>
              </a:rPr>
              <a:t>0,3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30" name="object 5330"/>
          <p:cNvSpPr txBox="1"/>
          <p:nvPr/>
        </p:nvSpPr>
        <p:spPr>
          <a:xfrm>
            <a:off x="8653599" y="13037318"/>
            <a:ext cx="10604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1</a:t>
            </a:r>
            <a:endParaRPr sz="1100">
              <a:latin typeface="ISOCPEUR"/>
              <a:cs typeface="ISOCPEUR"/>
            </a:endParaRPr>
          </a:p>
        </p:txBody>
      </p:sp>
      <p:grpSp>
        <p:nvGrpSpPr>
          <p:cNvPr id="5331" name="object 5331"/>
          <p:cNvGrpSpPr/>
          <p:nvPr/>
        </p:nvGrpSpPr>
        <p:grpSpPr>
          <a:xfrm>
            <a:off x="9787473" y="10919510"/>
            <a:ext cx="3750310" cy="2767965"/>
            <a:chOff x="9787473" y="10919510"/>
            <a:chExt cx="3750310" cy="2767965"/>
          </a:xfrm>
        </p:grpSpPr>
        <p:sp>
          <p:nvSpPr>
            <p:cNvPr id="5332" name="object 5332"/>
            <p:cNvSpPr/>
            <p:nvPr/>
          </p:nvSpPr>
          <p:spPr>
            <a:xfrm>
              <a:off x="9796363" y="11776415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9796363" y="11493069"/>
              <a:ext cx="3110230" cy="0"/>
            </a:xfrm>
            <a:custGeom>
              <a:avLst/>
              <a:gdLst/>
              <a:ahLst/>
              <a:cxnLst/>
              <a:rect l="l" t="t" r="r" b="b"/>
              <a:pathLst>
                <a:path w="3110229">
                  <a:moveTo>
                    <a:pt x="0" y="0"/>
                  </a:moveTo>
                  <a:lnTo>
                    <a:pt x="310972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9796363" y="11210734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9796363" y="10928400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9952204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0108044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0262873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0418713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0573542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0729383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0885223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1040052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1195892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1351733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1506561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1662402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1818242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1973071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2128911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2284752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2439580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2595421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2750249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2906090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0108044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0418713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0729383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1040052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1351733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1662402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1973071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2284752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2595421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2906090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9952204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0108044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0262873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0418713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0573542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0729383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0885223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1040052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1195892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1351733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1506561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1662402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1818242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1973071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2128911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2284752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2439580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2595421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2750249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2906090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9796363" y="11987913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9796363" y="12200423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9796363" y="12411920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9796363" y="12624430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9796363" y="12835928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9796363" y="13048438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9796363" y="13259936"/>
              <a:ext cx="3732529" cy="0"/>
            </a:xfrm>
            <a:custGeom>
              <a:avLst/>
              <a:gdLst/>
              <a:ahLst/>
              <a:cxnLst/>
              <a:rect l="l" t="t" r="r" b="b"/>
              <a:pathLst>
                <a:path w="3732530">
                  <a:moveTo>
                    <a:pt x="0" y="0"/>
                  </a:moveTo>
                  <a:lnTo>
                    <a:pt x="37320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9796363" y="13472445"/>
              <a:ext cx="3420745" cy="0"/>
            </a:xfrm>
            <a:custGeom>
              <a:avLst/>
              <a:gdLst/>
              <a:ahLst/>
              <a:cxnLst/>
              <a:rect l="l" t="t" r="r" b="b"/>
              <a:pathLst>
                <a:path w="3420744">
                  <a:moveTo>
                    <a:pt x="0" y="0"/>
                  </a:moveTo>
                  <a:lnTo>
                    <a:pt x="34203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94" name="object 5394"/>
          <p:cNvSpPr txBox="1"/>
          <p:nvPr/>
        </p:nvSpPr>
        <p:spPr>
          <a:xfrm>
            <a:off x="1067973" y="11794789"/>
            <a:ext cx="908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95" name="object 5395"/>
          <p:cNvSpPr txBox="1"/>
          <p:nvPr/>
        </p:nvSpPr>
        <p:spPr>
          <a:xfrm>
            <a:off x="2803469" y="11794789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96" name="object 5396"/>
          <p:cNvSpPr txBox="1"/>
          <p:nvPr/>
        </p:nvSpPr>
        <p:spPr>
          <a:xfrm>
            <a:off x="4555604" y="11768331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3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97" name="object 5397"/>
          <p:cNvSpPr txBox="1"/>
          <p:nvPr/>
        </p:nvSpPr>
        <p:spPr>
          <a:xfrm>
            <a:off x="5099021" y="11768331"/>
            <a:ext cx="13208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4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98" name="object 5398"/>
          <p:cNvSpPr txBox="1"/>
          <p:nvPr/>
        </p:nvSpPr>
        <p:spPr>
          <a:xfrm>
            <a:off x="6892235" y="10907160"/>
            <a:ext cx="869950" cy="1056005"/>
          </a:xfrm>
          <a:prstGeom prst="rect">
            <a:avLst/>
          </a:prstGeom>
        </p:spPr>
        <p:txBody>
          <a:bodyPr vert="horz" wrap="square" lIns="0" tIns="63500" rIns="0" bIns="0" rtlCol="0">
            <a:spAutoFit/>
          </a:bodyPr>
          <a:lstStyle/>
          <a:p>
            <a:pPr marL="208279" marR="76200" indent="31115">
              <a:lnSpc>
                <a:spcPct val="70600"/>
              </a:lnSpc>
              <a:spcBef>
                <a:spcPts val="500"/>
              </a:spcBef>
            </a:pPr>
            <a:r>
              <a:rPr sz="1100" i="1" spc="-10" dirty="0">
                <a:latin typeface="ISOCPEUR"/>
                <a:cs typeface="ISOCPEUR"/>
              </a:rPr>
              <a:t>Основні механізми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340"/>
              </a:spcBef>
              <a:tabLst>
                <a:tab pos="635635" algn="l"/>
              </a:tabLst>
            </a:pPr>
            <a:r>
              <a:rPr sz="1650" i="1" spc="-15" baseline="5050" dirty="0">
                <a:latin typeface="ISOCPEUR"/>
                <a:cs typeface="ISOCPEUR"/>
              </a:rPr>
              <a:t>Марка</a:t>
            </a:r>
            <a:r>
              <a:rPr sz="1650" i="1" baseline="5050" dirty="0">
                <a:latin typeface="ISOCPEUR"/>
                <a:cs typeface="ISOCPEUR"/>
              </a:rPr>
              <a:t>	</a:t>
            </a:r>
            <a:r>
              <a:rPr sz="1100" i="1" spc="-20" dirty="0">
                <a:latin typeface="ISOCPEUR"/>
                <a:cs typeface="ISOCPEUR"/>
              </a:rPr>
              <a:t>Кіл.</a:t>
            </a:r>
            <a:endParaRPr sz="11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20"/>
              </a:spcBef>
            </a:pPr>
            <a:endParaRPr sz="1100">
              <a:latin typeface="ISOCPEUR"/>
              <a:cs typeface="ISOCPEUR"/>
            </a:endParaRPr>
          </a:p>
          <a:p>
            <a:pPr marL="153035">
              <a:lnSpc>
                <a:spcPct val="100000"/>
              </a:lnSpc>
              <a:tabLst>
                <a:tab pos="649605" algn="l"/>
              </a:tabLst>
            </a:pPr>
            <a:r>
              <a:rPr sz="1100" i="1" spc="-50" dirty="0">
                <a:latin typeface="ISOCPEUR"/>
                <a:cs typeface="ISOCPEUR"/>
              </a:rPr>
              <a:t>7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8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399" name="object 5399"/>
          <p:cNvSpPr txBox="1"/>
          <p:nvPr/>
        </p:nvSpPr>
        <p:spPr>
          <a:xfrm>
            <a:off x="7898012" y="10936455"/>
            <a:ext cx="1433830" cy="1026794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R="90170" algn="r">
              <a:lnSpc>
                <a:spcPct val="100000"/>
              </a:lnSpc>
              <a:spcBef>
                <a:spcPts val="260"/>
              </a:spcBef>
              <a:tabLst>
                <a:tab pos="1026794" algn="l"/>
              </a:tabLst>
            </a:pPr>
            <a:r>
              <a:rPr sz="1100" i="1" spc="-45" dirty="0">
                <a:latin typeface="ISOCPEUR"/>
                <a:cs typeface="ISOCPEUR"/>
              </a:rPr>
              <a:t>Склад</a:t>
            </a:r>
            <a:r>
              <a:rPr sz="1100" i="1" spc="-270" dirty="0">
                <a:latin typeface="ISOCPEUR"/>
                <a:cs typeface="ISOCPEUR"/>
              </a:rPr>
              <a:t> </a:t>
            </a:r>
            <a:r>
              <a:rPr sz="1100" i="1" spc="-10" dirty="0">
                <a:latin typeface="ISOCPEUR"/>
                <a:cs typeface="ISOCPEUR"/>
              </a:rPr>
              <a:t>бригади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650" i="1" spc="-30" baseline="-20202" dirty="0">
                <a:latin typeface="ISOCPEUR"/>
                <a:cs typeface="ISOCPEUR"/>
              </a:rPr>
              <a:t>Кіл.</a:t>
            </a:r>
            <a:endParaRPr sz="1650" baseline="-20202">
              <a:latin typeface="ISOCPEUR"/>
              <a:cs typeface="ISOCPEUR"/>
            </a:endParaRPr>
          </a:p>
          <a:p>
            <a:pPr marR="30480" algn="r">
              <a:lnSpc>
                <a:spcPts val="1600"/>
              </a:lnSpc>
              <a:spcBef>
                <a:spcPts val="229"/>
              </a:spcBef>
            </a:pPr>
            <a:r>
              <a:rPr sz="1350" i="1" spc="-20" dirty="0">
                <a:latin typeface="ISOCPEUR"/>
                <a:cs typeface="ISOCPEUR"/>
              </a:rPr>
              <a:t>змін</a:t>
            </a:r>
            <a:endParaRPr sz="1350">
              <a:latin typeface="ISOCPEUR"/>
              <a:cs typeface="ISOCPEUR"/>
            </a:endParaRPr>
          </a:p>
          <a:p>
            <a:pPr marL="38100">
              <a:lnSpc>
                <a:spcPts val="1300"/>
              </a:lnSpc>
              <a:tabLst>
                <a:tab pos="725805" algn="l"/>
                <a:tab pos="1179195" algn="l"/>
              </a:tabLst>
            </a:pPr>
            <a:r>
              <a:rPr sz="1100" i="1" spc="-10" dirty="0">
                <a:latin typeface="ISOCPEUR"/>
                <a:cs typeface="ISOCPEUR"/>
              </a:rPr>
              <a:t>Професія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20" dirty="0">
                <a:latin typeface="ISOCPEUR"/>
                <a:cs typeface="ISOCPEUR"/>
              </a:rPr>
              <a:t>Кіл.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в</a:t>
            </a:r>
            <a:endParaRPr sz="11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100">
              <a:latin typeface="ISOCPEUR"/>
              <a:cs typeface="ISOCPEUR"/>
            </a:endParaRPr>
          </a:p>
          <a:p>
            <a:pPr marL="243204">
              <a:lnSpc>
                <a:spcPct val="100000"/>
              </a:lnSpc>
              <a:tabLst>
                <a:tab pos="792480" algn="l"/>
              </a:tabLst>
            </a:pPr>
            <a:r>
              <a:rPr sz="1100" i="1" spc="-50" dirty="0">
                <a:latin typeface="ISOCPEUR"/>
                <a:cs typeface="ISOCPEUR"/>
              </a:rPr>
              <a:t>9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25" dirty="0">
                <a:latin typeface="ISOCPEUR"/>
                <a:cs typeface="ISOCPEUR"/>
              </a:rPr>
              <a:t>10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400" name="object 5400"/>
          <p:cNvSpPr txBox="1"/>
          <p:nvPr/>
        </p:nvSpPr>
        <p:spPr>
          <a:xfrm>
            <a:off x="9073977" y="11768331"/>
            <a:ext cx="14986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25" dirty="0">
                <a:latin typeface="ISOCPEUR"/>
                <a:cs typeface="ISOCPEUR"/>
              </a:rPr>
              <a:t>11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401" name="object 5401"/>
          <p:cNvSpPr txBox="1"/>
          <p:nvPr/>
        </p:nvSpPr>
        <p:spPr>
          <a:xfrm>
            <a:off x="9456494" y="11768331"/>
            <a:ext cx="16764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25" dirty="0">
                <a:latin typeface="ISOCPEUR"/>
                <a:cs typeface="ISOCPEUR"/>
              </a:rPr>
              <a:t>12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402" name="object 5402"/>
          <p:cNvSpPr txBox="1"/>
          <p:nvPr/>
        </p:nvSpPr>
        <p:spPr>
          <a:xfrm>
            <a:off x="11191981" y="11768331"/>
            <a:ext cx="16764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25" dirty="0">
                <a:latin typeface="ISOCPEUR"/>
                <a:cs typeface="ISOCPEUR"/>
              </a:rPr>
              <a:t>13</a:t>
            </a:r>
            <a:endParaRPr sz="1100">
              <a:latin typeface="ISOCPEUR"/>
              <a:cs typeface="ISOCPEUR"/>
            </a:endParaRPr>
          </a:p>
        </p:txBody>
      </p:sp>
      <p:grpSp>
        <p:nvGrpSpPr>
          <p:cNvPr id="5403" name="object 5403"/>
          <p:cNvGrpSpPr/>
          <p:nvPr/>
        </p:nvGrpSpPr>
        <p:grpSpPr>
          <a:xfrm>
            <a:off x="937602" y="12089385"/>
            <a:ext cx="12600940" cy="1386840"/>
            <a:chOff x="937602" y="12089385"/>
            <a:chExt cx="12600940" cy="1386840"/>
          </a:xfrm>
        </p:grpSpPr>
        <p:sp>
          <p:nvSpPr>
            <p:cNvPr id="5404" name="object 5404"/>
            <p:cNvSpPr/>
            <p:nvPr/>
          </p:nvSpPr>
          <p:spPr>
            <a:xfrm>
              <a:off x="10418713" y="12322869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h="415925">
                  <a:moveTo>
                    <a:pt x="0" y="0"/>
                  </a:moveTo>
                  <a:lnTo>
                    <a:pt x="0" y="4159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940777" y="13472445"/>
              <a:ext cx="12588240" cy="0"/>
            </a:xfrm>
            <a:custGeom>
              <a:avLst/>
              <a:gdLst/>
              <a:ahLst/>
              <a:cxnLst/>
              <a:rect l="l" t="t" r="r" b="b"/>
              <a:pathLst>
                <a:path w="12588240">
                  <a:moveTo>
                    <a:pt x="0" y="0"/>
                  </a:moveTo>
                  <a:lnTo>
                    <a:pt x="1258766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9796363" y="12099227"/>
              <a:ext cx="2022475" cy="0"/>
            </a:xfrm>
            <a:custGeom>
              <a:avLst/>
              <a:gdLst/>
              <a:ahLst/>
              <a:cxnLst/>
              <a:rect l="l" t="t" r="r" b="b"/>
              <a:pathLst>
                <a:path w="2022475">
                  <a:moveTo>
                    <a:pt x="0" y="0"/>
                  </a:moveTo>
                  <a:lnTo>
                    <a:pt x="2021878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1195892" y="12310725"/>
              <a:ext cx="933450" cy="0"/>
            </a:xfrm>
            <a:custGeom>
              <a:avLst/>
              <a:gdLst/>
              <a:ahLst/>
              <a:cxnLst/>
              <a:rect l="l" t="t" r="r" b="b"/>
              <a:pathLst>
                <a:path w="933450">
                  <a:moveTo>
                    <a:pt x="0" y="0"/>
                  </a:moveTo>
                  <a:lnTo>
                    <a:pt x="933019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1973070" y="12523235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4">
                  <a:moveTo>
                    <a:pt x="311681" y="0"/>
                  </a:moveTo>
                  <a:lnTo>
                    <a:pt x="0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2128911" y="12729673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669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2128911" y="12928016"/>
              <a:ext cx="933450" cy="0"/>
            </a:xfrm>
            <a:custGeom>
              <a:avLst/>
              <a:gdLst/>
              <a:ahLst/>
              <a:cxnLst/>
              <a:rect l="l" t="t" r="r" b="b"/>
              <a:pathLst>
                <a:path w="933450">
                  <a:moveTo>
                    <a:pt x="0" y="0"/>
                  </a:moveTo>
                  <a:lnTo>
                    <a:pt x="933019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2906089" y="13139513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669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3216759" y="13371250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4">
                  <a:moveTo>
                    <a:pt x="0" y="0"/>
                  </a:moveTo>
                  <a:lnTo>
                    <a:pt x="311681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13" name="object 5413"/>
          <p:cNvSpPr txBox="1"/>
          <p:nvPr/>
        </p:nvSpPr>
        <p:spPr>
          <a:xfrm>
            <a:off x="4723141" y="12586134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14" name="object 5414"/>
          <p:cNvSpPr txBox="1"/>
          <p:nvPr/>
        </p:nvSpPr>
        <p:spPr>
          <a:xfrm>
            <a:off x="8639928" y="12820760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3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415" name="object 5415"/>
          <p:cNvSpPr txBox="1"/>
          <p:nvPr/>
        </p:nvSpPr>
        <p:spPr>
          <a:xfrm>
            <a:off x="1446443" y="12000214"/>
            <a:ext cx="149161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5" dirty="0">
                <a:latin typeface="ISOCPEUR"/>
                <a:cs typeface="ISOCPEUR"/>
              </a:rPr>
              <a:t>Занурення</a:t>
            </a:r>
            <a:r>
              <a:rPr sz="900" i="1" spc="-190" dirty="0">
                <a:latin typeface="ISOCPEUR"/>
                <a:cs typeface="ISOCPEUR"/>
              </a:rPr>
              <a:t> </a:t>
            </a:r>
            <a:r>
              <a:rPr sz="900" i="1" spc="-40" dirty="0">
                <a:latin typeface="ISOCPEUR"/>
                <a:cs typeface="ISOCPEUR"/>
              </a:rPr>
              <a:t>залізобетонних</a:t>
            </a:r>
            <a:r>
              <a:rPr sz="900" i="1" spc="-190" dirty="0">
                <a:latin typeface="ISOCPEUR"/>
                <a:cs typeface="ISOCPEUR"/>
              </a:rPr>
              <a:t> </a:t>
            </a:r>
            <a:r>
              <a:rPr sz="900" i="1" spc="-20" dirty="0">
                <a:latin typeface="ISOCPEUR"/>
                <a:cs typeface="ISOCPEUR"/>
              </a:rPr>
              <a:t>паль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16" name="object 5416"/>
          <p:cNvSpPr txBox="1"/>
          <p:nvPr/>
        </p:nvSpPr>
        <p:spPr>
          <a:xfrm>
            <a:off x="1443470" y="12185401"/>
            <a:ext cx="286829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0" dirty="0">
                <a:latin typeface="ISOCPEUR"/>
                <a:cs typeface="ISOCPEUR"/>
              </a:rPr>
              <a:t>Вирубка</a:t>
            </a:r>
            <a:r>
              <a:rPr sz="900" i="1" spc="-204" dirty="0">
                <a:latin typeface="ISOCPEUR"/>
                <a:cs typeface="ISOCPEUR"/>
              </a:rPr>
              <a:t> </a:t>
            </a:r>
            <a:r>
              <a:rPr sz="900" i="1" spc="-45" dirty="0">
                <a:latin typeface="ISOCPEUR"/>
                <a:cs typeface="ISOCPEUR"/>
              </a:rPr>
              <a:t>бетону</a:t>
            </a:r>
            <a:r>
              <a:rPr sz="900" i="1" spc="-204" dirty="0">
                <a:latin typeface="ISOCPEUR"/>
                <a:cs typeface="ISOCPEUR"/>
              </a:rPr>
              <a:t> </a:t>
            </a:r>
            <a:r>
              <a:rPr sz="900" i="1" spc="-30" dirty="0">
                <a:latin typeface="ISOCPEUR"/>
                <a:cs typeface="ISOCPEUR"/>
              </a:rPr>
              <a:t>з</a:t>
            </a:r>
            <a:r>
              <a:rPr sz="900" i="1" spc="-204" dirty="0">
                <a:latin typeface="ISOCPEUR"/>
                <a:cs typeface="ISOCPEUR"/>
              </a:rPr>
              <a:t> </a:t>
            </a:r>
            <a:r>
              <a:rPr sz="900" i="1" spc="-45" dirty="0">
                <a:latin typeface="ISOCPEUR"/>
                <a:cs typeface="ISOCPEUR"/>
              </a:rPr>
              <a:t>арматурного</a:t>
            </a:r>
            <a:r>
              <a:rPr sz="900" i="1" spc="-204" dirty="0">
                <a:latin typeface="ISOCPEUR"/>
                <a:cs typeface="ISOCPEUR"/>
              </a:rPr>
              <a:t> </a:t>
            </a:r>
            <a:r>
              <a:rPr sz="900" i="1" spc="-40" dirty="0">
                <a:latin typeface="ISOCPEUR"/>
                <a:cs typeface="ISOCPEUR"/>
              </a:rPr>
              <a:t>каркасу</a:t>
            </a:r>
            <a:r>
              <a:rPr sz="900" i="1" spc="-204" dirty="0">
                <a:latin typeface="ISOCPEUR"/>
                <a:cs typeface="ISOCPEUR"/>
              </a:rPr>
              <a:t> </a:t>
            </a:r>
            <a:r>
              <a:rPr sz="900" i="1" spc="-40" dirty="0">
                <a:latin typeface="ISOCPEUR"/>
                <a:cs typeface="ISOCPEUR"/>
              </a:rPr>
              <a:t>залізобетонних</a:t>
            </a:r>
            <a:r>
              <a:rPr sz="900" i="1" spc="-204" dirty="0">
                <a:latin typeface="ISOCPEUR"/>
                <a:cs typeface="ISOCPEUR"/>
              </a:rPr>
              <a:t> </a:t>
            </a:r>
            <a:r>
              <a:rPr sz="900" i="1" spc="-20" dirty="0">
                <a:latin typeface="ISOCPEUR"/>
                <a:cs typeface="ISOCPEUR"/>
              </a:rPr>
              <a:t>паль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17" name="object 5417"/>
          <p:cNvSpPr txBox="1"/>
          <p:nvPr/>
        </p:nvSpPr>
        <p:spPr>
          <a:xfrm>
            <a:off x="1446586" y="12419162"/>
            <a:ext cx="1631314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5" dirty="0">
                <a:latin typeface="ISOCPEUR"/>
                <a:cs typeface="ISOCPEUR"/>
              </a:rPr>
              <a:t>Влаштування</a:t>
            </a:r>
            <a:r>
              <a:rPr sz="900" i="1" spc="-195" dirty="0">
                <a:latin typeface="ISOCPEUR"/>
                <a:cs typeface="ISOCPEUR"/>
              </a:rPr>
              <a:t> </a:t>
            </a:r>
            <a:r>
              <a:rPr sz="900" i="1" spc="-40" dirty="0">
                <a:latin typeface="ISOCPEUR"/>
                <a:cs typeface="ISOCPEUR"/>
              </a:rPr>
              <a:t>бетонної</a:t>
            </a:r>
            <a:r>
              <a:rPr sz="900" i="1" spc="-190" dirty="0">
                <a:latin typeface="ISOCPEUR"/>
                <a:cs typeface="ISOCPEUR"/>
              </a:rPr>
              <a:t> </a:t>
            </a:r>
            <a:r>
              <a:rPr sz="900" i="1" spc="-10" dirty="0">
                <a:latin typeface="ISOCPEUR"/>
                <a:cs typeface="ISOCPEUR"/>
              </a:rPr>
              <a:t>підготовки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18" name="object 5418"/>
          <p:cNvSpPr txBox="1"/>
          <p:nvPr/>
        </p:nvSpPr>
        <p:spPr>
          <a:xfrm>
            <a:off x="1446652" y="12614469"/>
            <a:ext cx="16021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5" dirty="0">
                <a:latin typeface="ISOCPEUR"/>
                <a:cs typeface="ISOCPEUR"/>
              </a:rPr>
              <a:t>Влаштування</a:t>
            </a:r>
            <a:r>
              <a:rPr sz="900" i="1" spc="-190" dirty="0">
                <a:latin typeface="ISOCPEUR"/>
                <a:cs typeface="ISOCPEUR"/>
              </a:rPr>
              <a:t> </a:t>
            </a:r>
            <a:r>
              <a:rPr sz="900" i="1" spc="-45" dirty="0">
                <a:latin typeface="ISOCPEUR"/>
                <a:cs typeface="ISOCPEUR"/>
              </a:rPr>
              <a:t>опалубки</a:t>
            </a:r>
            <a:r>
              <a:rPr sz="900" i="1" spc="-190" dirty="0">
                <a:latin typeface="ISOCPEUR"/>
                <a:cs typeface="ISOCPEUR"/>
              </a:rPr>
              <a:t> </a:t>
            </a:r>
            <a:r>
              <a:rPr sz="900" i="1" spc="-10" dirty="0">
                <a:latin typeface="ISOCPEUR"/>
                <a:cs typeface="ISOCPEUR"/>
              </a:rPr>
              <a:t>ростверку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19" name="object 5419"/>
          <p:cNvSpPr txBox="1"/>
          <p:nvPr/>
        </p:nvSpPr>
        <p:spPr>
          <a:xfrm>
            <a:off x="1446723" y="12823943"/>
            <a:ext cx="163068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5" dirty="0">
                <a:latin typeface="ISOCPEUR"/>
                <a:cs typeface="ISOCPEUR"/>
              </a:rPr>
              <a:t>Влаштування</a:t>
            </a:r>
            <a:r>
              <a:rPr sz="900" i="1" spc="-180" dirty="0">
                <a:latin typeface="ISOCPEUR"/>
                <a:cs typeface="ISOCPEUR"/>
              </a:rPr>
              <a:t> </a:t>
            </a:r>
            <a:r>
              <a:rPr sz="900" i="1" spc="-45" dirty="0">
                <a:latin typeface="ISOCPEUR"/>
                <a:cs typeface="ISOCPEUR"/>
              </a:rPr>
              <a:t>арматури</a:t>
            </a:r>
            <a:r>
              <a:rPr sz="900" i="1" spc="-180" dirty="0">
                <a:latin typeface="ISOCPEUR"/>
                <a:cs typeface="ISOCPEUR"/>
              </a:rPr>
              <a:t> </a:t>
            </a:r>
            <a:r>
              <a:rPr sz="900" i="1" spc="-10" dirty="0">
                <a:latin typeface="ISOCPEUR"/>
                <a:cs typeface="ISOCPEUR"/>
              </a:rPr>
              <a:t>ростверку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20" name="object 5420"/>
          <p:cNvSpPr txBox="1"/>
          <p:nvPr/>
        </p:nvSpPr>
        <p:spPr>
          <a:xfrm>
            <a:off x="1446868" y="13249975"/>
            <a:ext cx="88646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35" dirty="0">
                <a:latin typeface="ISOCPEUR"/>
                <a:cs typeface="ISOCPEUR"/>
              </a:rPr>
              <a:t>Розбірка</a:t>
            </a:r>
            <a:r>
              <a:rPr sz="900" i="1" spc="-204" dirty="0">
                <a:latin typeface="ISOCPEUR"/>
                <a:cs typeface="ISOCPEUR"/>
              </a:rPr>
              <a:t> </a:t>
            </a:r>
            <a:r>
              <a:rPr sz="900" i="1" spc="-10" dirty="0">
                <a:latin typeface="ISOCPEUR"/>
                <a:cs typeface="ISOCPEUR"/>
              </a:rPr>
              <a:t>опалубки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21" name="object 5421"/>
          <p:cNvSpPr txBox="1"/>
          <p:nvPr/>
        </p:nvSpPr>
        <p:spPr>
          <a:xfrm>
            <a:off x="1446796" y="13039489"/>
            <a:ext cx="168783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5" dirty="0">
                <a:latin typeface="ISOCPEUR"/>
                <a:cs typeface="ISOCPEUR"/>
              </a:rPr>
              <a:t>Влаштування</a:t>
            </a:r>
            <a:r>
              <a:rPr sz="900" i="1" spc="-185" dirty="0">
                <a:latin typeface="ISOCPEUR"/>
                <a:cs typeface="ISOCPEUR"/>
              </a:rPr>
              <a:t> </a:t>
            </a:r>
            <a:r>
              <a:rPr sz="900" i="1" spc="-40" dirty="0">
                <a:latin typeface="ISOCPEUR"/>
                <a:cs typeface="ISOCPEUR"/>
              </a:rPr>
              <a:t>монлітного</a:t>
            </a:r>
            <a:r>
              <a:rPr sz="900" i="1" spc="-180" dirty="0">
                <a:latin typeface="ISOCPEUR"/>
                <a:cs typeface="ISOCPEUR"/>
              </a:rPr>
              <a:t> </a:t>
            </a:r>
            <a:r>
              <a:rPr sz="900" i="1" spc="-10" dirty="0">
                <a:latin typeface="ISOCPEUR"/>
                <a:cs typeface="ISOCPEUR"/>
              </a:rPr>
              <a:t>ростверку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22" name="object 5422"/>
          <p:cNvSpPr txBox="1"/>
          <p:nvPr/>
        </p:nvSpPr>
        <p:spPr>
          <a:xfrm>
            <a:off x="4427800" y="11950629"/>
            <a:ext cx="3086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50" i="1" baseline="-33950" dirty="0">
                <a:latin typeface="ISOCPEUR"/>
                <a:cs typeface="ISOCPEUR"/>
              </a:rPr>
              <a:t>1</a:t>
            </a:r>
            <a:r>
              <a:rPr sz="1350" i="1" spc="450" baseline="-33950" dirty="0">
                <a:latin typeface="ISOCPEUR"/>
                <a:cs typeface="ISOCPEUR"/>
              </a:rPr>
              <a:t> </a:t>
            </a:r>
            <a:r>
              <a:rPr sz="900" i="1" spc="-50" dirty="0">
                <a:latin typeface="ISOCPEUR"/>
                <a:cs typeface="ISOCPEUR"/>
              </a:rPr>
              <a:t>3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23" name="object 5423"/>
          <p:cNvSpPr txBox="1"/>
          <p:nvPr/>
        </p:nvSpPr>
        <p:spPr>
          <a:xfrm>
            <a:off x="4531888" y="12018429"/>
            <a:ext cx="34226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мпаль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24" name="object 5424"/>
          <p:cNvSpPr txBox="1"/>
          <p:nvPr/>
        </p:nvSpPr>
        <p:spPr>
          <a:xfrm>
            <a:off x="6805276" y="11984169"/>
            <a:ext cx="613410" cy="2374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2225" marR="5080" indent="-10160">
              <a:lnSpc>
                <a:spcPct val="100000"/>
              </a:lnSpc>
              <a:spcBef>
                <a:spcPts val="95"/>
              </a:spcBef>
            </a:pPr>
            <a:r>
              <a:rPr sz="700" i="1" spc="-40" dirty="0">
                <a:latin typeface="ISOCPEUR"/>
                <a:cs typeface="ISOCPEUR"/>
              </a:rPr>
              <a:t>Сваебойная</a:t>
            </a:r>
            <a:r>
              <a:rPr sz="700" i="1" spc="-120" dirty="0">
                <a:latin typeface="ISOCPEUR"/>
                <a:cs typeface="ISOCPEUR"/>
              </a:rPr>
              <a:t> </a:t>
            </a:r>
            <a:r>
              <a:rPr sz="700" i="1" spc="-20" dirty="0">
                <a:latin typeface="ISOCPEUR"/>
                <a:cs typeface="ISOCPEUR"/>
              </a:rPr>
              <a:t>уст. </a:t>
            </a:r>
            <a:r>
              <a:rPr sz="700" i="1" spc="-35" dirty="0">
                <a:latin typeface="ISOCPEUR"/>
                <a:cs typeface="ISOCPEUR"/>
              </a:rPr>
              <a:t>на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базе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Е-</a:t>
            </a:r>
            <a:r>
              <a:rPr sz="700" i="1" spc="-10" dirty="0">
                <a:latin typeface="ISOCPEUR"/>
                <a:cs typeface="ISOCPEUR"/>
              </a:rPr>
              <a:t>4111Б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25" name="object 5425"/>
          <p:cNvSpPr txBox="1"/>
          <p:nvPr/>
        </p:nvSpPr>
        <p:spPr>
          <a:xfrm>
            <a:off x="7926962" y="11950629"/>
            <a:ext cx="532765" cy="264795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12700" marR="5080" indent="-635">
              <a:lnSpc>
                <a:spcPct val="73800"/>
              </a:lnSpc>
              <a:spcBef>
                <a:spcPts val="385"/>
              </a:spcBef>
            </a:pPr>
            <a:r>
              <a:rPr sz="900" i="1" spc="-10" dirty="0">
                <a:latin typeface="ISOCPEUR"/>
                <a:cs typeface="ISOCPEUR"/>
              </a:rPr>
              <a:t>Машинист </a:t>
            </a:r>
            <a:r>
              <a:rPr sz="900" i="1" spc="-20" dirty="0">
                <a:latin typeface="ISOCPEUR"/>
                <a:cs typeface="ISOCPEUR"/>
              </a:rPr>
              <a:t>Копровщик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26" name="object 5426"/>
          <p:cNvSpPr txBox="1"/>
          <p:nvPr/>
        </p:nvSpPr>
        <p:spPr>
          <a:xfrm>
            <a:off x="4453101" y="12442438"/>
            <a:ext cx="3117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0" dirty="0">
                <a:latin typeface="ISOCPEUR"/>
                <a:cs typeface="ISOCPEUR"/>
              </a:rPr>
              <a:t>100</a:t>
            </a:r>
            <a:r>
              <a:rPr sz="900" i="1" spc="-80" dirty="0">
                <a:latin typeface="ISOCPEUR"/>
                <a:cs typeface="ISOCPEUR"/>
              </a:rPr>
              <a:t> </a:t>
            </a:r>
            <a:r>
              <a:rPr sz="900" i="1" spc="-50" dirty="0">
                <a:latin typeface="ISOCPEUR"/>
                <a:cs typeface="ISOCPEUR"/>
              </a:rPr>
              <a:t>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27" name="object 5427"/>
          <p:cNvSpPr txBox="1"/>
          <p:nvPr/>
        </p:nvSpPr>
        <p:spPr>
          <a:xfrm>
            <a:off x="4725292" y="12374636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3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28" name="object 5428"/>
          <p:cNvSpPr txBox="1"/>
          <p:nvPr/>
        </p:nvSpPr>
        <p:spPr>
          <a:xfrm>
            <a:off x="4453028" y="12203470"/>
            <a:ext cx="72326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506730" algn="l"/>
              </a:tabLst>
            </a:pPr>
            <a:r>
              <a:rPr sz="900" i="1" dirty="0">
                <a:latin typeface="ISOCPEUR"/>
                <a:cs typeface="ISOCPEUR"/>
              </a:rPr>
              <a:t>1</a:t>
            </a:r>
            <a:r>
              <a:rPr sz="900" i="1" spc="-90" dirty="0">
                <a:latin typeface="ISOCPEUR"/>
                <a:cs typeface="ISOCPEUR"/>
              </a:rPr>
              <a:t> </a:t>
            </a:r>
            <a:r>
              <a:rPr sz="900" i="1" spc="-20" dirty="0">
                <a:latin typeface="ISOCPEUR"/>
                <a:cs typeface="ISOCPEUR"/>
              </a:rPr>
              <a:t>паля</a:t>
            </a:r>
            <a:r>
              <a:rPr sz="900" i="1" dirty="0">
                <a:latin typeface="ISOCPEUR"/>
                <a:cs typeface="ISOCPEUR"/>
              </a:rPr>
              <a:t>	</a:t>
            </a:r>
            <a:r>
              <a:rPr sz="1650" i="1" spc="-37" baseline="2525" dirty="0">
                <a:latin typeface="ISOCPEUR"/>
                <a:cs typeface="ISOCPEUR"/>
              </a:rPr>
              <a:t>159</a:t>
            </a:r>
            <a:endParaRPr sz="1650" baseline="2525">
              <a:latin typeface="ISOCPEUR"/>
              <a:cs typeface="ISOCPEUR"/>
            </a:endParaRPr>
          </a:p>
        </p:txBody>
      </p:sp>
      <p:sp>
        <p:nvSpPr>
          <p:cNvPr id="5429" name="object 5429"/>
          <p:cNvSpPr txBox="1"/>
          <p:nvPr/>
        </p:nvSpPr>
        <p:spPr>
          <a:xfrm>
            <a:off x="4453173" y="12653935"/>
            <a:ext cx="3117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0" dirty="0">
                <a:latin typeface="ISOCPEUR"/>
                <a:cs typeface="ISOCPEUR"/>
              </a:rPr>
              <a:t>100</a:t>
            </a:r>
            <a:r>
              <a:rPr sz="900" i="1" spc="-80" dirty="0">
                <a:latin typeface="ISOCPEUR"/>
                <a:cs typeface="ISOCPEUR"/>
              </a:rPr>
              <a:t> </a:t>
            </a:r>
            <a:r>
              <a:rPr sz="900" i="1" spc="-50" dirty="0">
                <a:latin typeface="ISOCPEUR"/>
                <a:cs typeface="ISOCPEUR"/>
              </a:rPr>
              <a:t>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30" name="object 5430"/>
          <p:cNvSpPr txBox="1"/>
          <p:nvPr/>
        </p:nvSpPr>
        <p:spPr>
          <a:xfrm>
            <a:off x="4453317" y="13051485"/>
            <a:ext cx="70993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506730" algn="l"/>
              </a:tabLst>
            </a:pPr>
            <a:r>
              <a:rPr sz="900" i="1" spc="-40" dirty="0">
                <a:latin typeface="ISOCPEUR"/>
                <a:cs typeface="ISOCPEUR"/>
              </a:rPr>
              <a:t>100</a:t>
            </a:r>
            <a:r>
              <a:rPr sz="900" i="1" spc="-80" dirty="0">
                <a:latin typeface="ISOCPEUR"/>
                <a:cs typeface="ISOCPEUR"/>
              </a:rPr>
              <a:t> </a:t>
            </a:r>
            <a:r>
              <a:rPr sz="900" i="1" spc="-50" dirty="0">
                <a:latin typeface="ISOCPEUR"/>
                <a:cs typeface="ISOCPEUR"/>
              </a:rPr>
              <a:t>м</a:t>
            </a:r>
            <a:r>
              <a:rPr sz="900" i="1" dirty="0">
                <a:latin typeface="ISOCPEUR"/>
                <a:cs typeface="ISOCPEUR"/>
              </a:rPr>
              <a:t>	</a:t>
            </a:r>
            <a:r>
              <a:rPr sz="1650" i="1" spc="-37" baseline="2525" dirty="0">
                <a:latin typeface="ISOCPEUR"/>
                <a:cs typeface="ISOCPEUR"/>
              </a:rPr>
              <a:t>0,3</a:t>
            </a:r>
            <a:endParaRPr sz="1650" baseline="2525">
              <a:latin typeface="ISOCPEUR"/>
              <a:cs typeface="ISOCPEUR"/>
            </a:endParaRPr>
          </a:p>
        </p:txBody>
      </p:sp>
      <p:sp>
        <p:nvSpPr>
          <p:cNvPr id="5431" name="object 5431"/>
          <p:cNvSpPr txBox="1"/>
          <p:nvPr/>
        </p:nvSpPr>
        <p:spPr>
          <a:xfrm>
            <a:off x="4723485" y="13010142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32" name="object 5432"/>
          <p:cNvSpPr txBox="1"/>
          <p:nvPr/>
        </p:nvSpPr>
        <p:spPr>
          <a:xfrm>
            <a:off x="4453246" y="12866445"/>
            <a:ext cx="36639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1000мп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33" name="object 5433"/>
          <p:cNvSpPr txBox="1"/>
          <p:nvPr/>
        </p:nvSpPr>
        <p:spPr>
          <a:xfrm>
            <a:off x="7933132" y="12235999"/>
            <a:ext cx="4972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Бетонщик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34" name="object 5434"/>
          <p:cNvSpPr txBox="1"/>
          <p:nvPr/>
        </p:nvSpPr>
        <p:spPr>
          <a:xfrm>
            <a:off x="7509118" y="12215760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-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35" name="object 5435"/>
          <p:cNvSpPr txBox="1"/>
          <p:nvPr/>
        </p:nvSpPr>
        <p:spPr>
          <a:xfrm>
            <a:off x="7031474" y="12208677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-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36" name="object 5436"/>
          <p:cNvSpPr txBox="1"/>
          <p:nvPr/>
        </p:nvSpPr>
        <p:spPr>
          <a:xfrm>
            <a:off x="6794285" y="12389962"/>
            <a:ext cx="65214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10" dirty="0">
                <a:latin typeface="ISOCPEUR"/>
                <a:cs typeface="ISOCPEUR"/>
              </a:rPr>
              <a:t>Автобетононасос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37" name="object 5437"/>
          <p:cNvSpPr txBox="1"/>
          <p:nvPr/>
        </p:nvSpPr>
        <p:spPr>
          <a:xfrm>
            <a:off x="6830750" y="12495204"/>
            <a:ext cx="37782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40" dirty="0">
                <a:latin typeface="ISOCPEUR"/>
                <a:cs typeface="ISOCPEUR"/>
              </a:rPr>
              <a:t>БН80-</a:t>
            </a:r>
            <a:r>
              <a:rPr sz="700" i="1" spc="-25" dirty="0">
                <a:latin typeface="ISOCPEUR"/>
                <a:cs typeface="ISOCPEUR"/>
              </a:rPr>
              <a:t>20М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38" name="object 5438"/>
          <p:cNvSpPr txBox="1"/>
          <p:nvPr/>
        </p:nvSpPr>
        <p:spPr>
          <a:xfrm>
            <a:off x="7919019" y="12394875"/>
            <a:ext cx="4972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Машинист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39" name="object 5439"/>
          <p:cNvSpPr txBox="1"/>
          <p:nvPr/>
        </p:nvSpPr>
        <p:spPr>
          <a:xfrm>
            <a:off x="7919044" y="12468748"/>
            <a:ext cx="4972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Бетонщик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40" name="object 5440"/>
          <p:cNvSpPr txBox="1"/>
          <p:nvPr/>
        </p:nvSpPr>
        <p:spPr>
          <a:xfrm>
            <a:off x="7933253" y="12591195"/>
            <a:ext cx="55435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Монтажник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41" name="object 5441"/>
          <p:cNvSpPr txBox="1"/>
          <p:nvPr/>
        </p:nvSpPr>
        <p:spPr>
          <a:xfrm>
            <a:off x="7509262" y="12639768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-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42" name="object 5442"/>
          <p:cNvSpPr txBox="1"/>
          <p:nvPr/>
        </p:nvSpPr>
        <p:spPr>
          <a:xfrm>
            <a:off x="7031618" y="12632684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-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43" name="object 5443"/>
          <p:cNvSpPr txBox="1"/>
          <p:nvPr/>
        </p:nvSpPr>
        <p:spPr>
          <a:xfrm>
            <a:off x="6806644" y="13026479"/>
            <a:ext cx="652145" cy="23685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50165" marR="5080" indent="-38100">
              <a:lnSpc>
                <a:spcPts val="830"/>
              </a:lnSpc>
              <a:spcBef>
                <a:spcPts val="130"/>
              </a:spcBef>
            </a:pPr>
            <a:r>
              <a:rPr sz="700" i="1" spc="-25" dirty="0">
                <a:latin typeface="ISOCPEUR"/>
                <a:cs typeface="ISOCPEUR"/>
              </a:rPr>
              <a:t>Автобетононасос </a:t>
            </a:r>
            <a:r>
              <a:rPr sz="700" i="1" spc="-40" dirty="0">
                <a:latin typeface="ISOCPEUR"/>
                <a:cs typeface="ISOCPEUR"/>
              </a:rPr>
              <a:t>БН80-</a:t>
            </a:r>
            <a:r>
              <a:rPr sz="700" i="1" spc="-25" dirty="0">
                <a:latin typeface="ISOCPEUR"/>
                <a:cs typeface="ISOCPEUR"/>
              </a:rPr>
              <a:t>20М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44" name="object 5444"/>
          <p:cNvSpPr txBox="1"/>
          <p:nvPr/>
        </p:nvSpPr>
        <p:spPr>
          <a:xfrm>
            <a:off x="7928354" y="13064788"/>
            <a:ext cx="4972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Бетонщик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45" name="object 5445"/>
          <p:cNvSpPr txBox="1"/>
          <p:nvPr/>
        </p:nvSpPr>
        <p:spPr>
          <a:xfrm>
            <a:off x="7522341" y="12419162"/>
            <a:ext cx="908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46" name="object 5446"/>
          <p:cNvSpPr txBox="1"/>
          <p:nvPr/>
        </p:nvSpPr>
        <p:spPr>
          <a:xfrm>
            <a:off x="7522560" y="13059728"/>
            <a:ext cx="9080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47" name="object 5447"/>
          <p:cNvSpPr txBox="1"/>
          <p:nvPr/>
        </p:nvSpPr>
        <p:spPr>
          <a:xfrm>
            <a:off x="4723557" y="13222651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48" name="object 5448"/>
          <p:cNvSpPr txBox="1"/>
          <p:nvPr/>
        </p:nvSpPr>
        <p:spPr>
          <a:xfrm>
            <a:off x="4453389" y="13290452"/>
            <a:ext cx="311785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40" dirty="0">
                <a:latin typeface="ISOCPEUR"/>
                <a:cs typeface="ISOCPEUR"/>
              </a:rPr>
              <a:t>100</a:t>
            </a:r>
            <a:r>
              <a:rPr sz="900" i="1" spc="-80" dirty="0">
                <a:latin typeface="ISOCPEUR"/>
                <a:cs typeface="ISOCPEUR"/>
              </a:rPr>
              <a:t> </a:t>
            </a:r>
            <a:r>
              <a:rPr sz="900" i="1" spc="-50" dirty="0">
                <a:latin typeface="ISOCPEUR"/>
                <a:cs typeface="ISOCPEUR"/>
              </a:rPr>
              <a:t>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49" name="object 5449"/>
          <p:cNvSpPr txBox="1"/>
          <p:nvPr/>
        </p:nvSpPr>
        <p:spPr>
          <a:xfrm>
            <a:off x="5562549" y="11721099"/>
            <a:ext cx="925830" cy="1937385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05410">
              <a:lnSpc>
                <a:spcPct val="100000"/>
              </a:lnSpc>
              <a:spcBef>
                <a:spcPts val="480"/>
              </a:spcBef>
              <a:tabLst>
                <a:tab pos="796290" algn="l"/>
              </a:tabLst>
            </a:pPr>
            <a:r>
              <a:rPr sz="1100" i="1" spc="-50" dirty="0">
                <a:latin typeface="ISOCPEUR"/>
                <a:cs typeface="ISOCPEUR"/>
              </a:rPr>
              <a:t>5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6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85"/>
              </a:spcBef>
              <a:tabLst>
                <a:tab pos="735965" algn="l"/>
              </a:tabLst>
            </a:pPr>
            <a:r>
              <a:rPr sz="1100" i="1" spc="-20" dirty="0">
                <a:latin typeface="ISOCPEUR"/>
                <a:cs typeface="ISOCPEUR"/>
              </a:rPr>
              <a:t>4,68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25" dirty="0">
                <a:latin typeface="ISOCPEUR"/>
                <a:cs typeface="ISOCPEUR"/>
              </a:rPr>
              <a:t>36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735965" algn="l"/>
              </a:tabLst>
            </a:pPr>
            <a:r>
              <a:rPr sz="1100" i="1" spc="-20" dirty="0">
                <a:latin typeface="ISOCPEUR"/>
                <a:cs typeface="ISOCPEUR"/>
              </a:rPr>
              <a:t>1,69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25" dirty="0">
                <a:latin typeface="ISOCPEUR"/>
                <a:cs typeface="ISOCPEUR"/>
              </a:rPr>
              <a:t>18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  <a:tabLst>
                <a:tab pos="735965" algn="l"/>
              </a:tabLst>
            </a:pPr>
            <a:r>
              <a:rPr sz="1100" i="1" spc="-10" dirty="0">
                <a:latin typeface="ISOCPEUR"/>
                <a:cs typeface="ISOCPEUR"/>
              </a:rPr>
              <a:t>195,75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735965" algn="l"/>
              </a:tabLst>
            </a:pPr>
            <a:r>
              <a:rPr sz="1100" i="1" spc="-10" dirty="0">
                <a:latin typeface="ISOCPEUR"/>
                <a:cs typeface="ISOCPEUR"/>
              </a:rPr>
              <a:t>127,6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6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  <a:tabLst>
                <a:tab pos="735965" algn="l"/>
              </a:tabLst>
            </a:pPr>
            <a:r>
              <a:rPr sz="1100" i="1" spc="-10" dirty="0">
                <a:latin typeface="ISOCPEUR"/>
                <a:cs typeface="ISOCPEUR"/>
              </a:rPr>
              <a:t>13,58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6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  <a:tabLst>
                <a:tab pos="735965" algn="l"/>
              </a:tabLst>
            </a:pPr>
            <a:r>
              <a:rPr sz="1100" i="1" spc="-10" dirty="0">
                <a:latin typeface="ISOCPEUR"/>
                <a:cs typeface="ISOCPEUR"/>
              </a:rPr>
              <a:t>29,29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  <a:tabLst>
                <a:tab pos="736600" algn="l"/>
              </a:tabLst>
            </a:pPr>
            <a:r>
              <a:rPr sz="1100" i="1" spc="-10" dirty="0">
                <a:latin typeface="ISOCPEUR"/>
                <a:cs typeface="ISOCPEUR"/>
              </a:rPr>
              <a:t>127,6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6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  <a:tabLst>
                <a:tab pos="753110" algn="l"/>
              </a:tabLst>
            </a:pPr>
            <a:r>
              <a:rPr sz="1100" i="1" spc="-10" dirty="0">
                <a:latin typeface="ISOCPEUR"/>
                <a:cs typeface="ISOCPEUR"/>
              </a:rPr>
              <a:t>500,19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25" dirty="0">
                <a:latin typeface="ISOCPEUR"/>
                <a:cs typeface="ISOCPEUR"/>
              </a:rPr>
              <a:t>70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450" name="object 5450"/>
          <p:cNvSpPr txBox="1"/>
          <p:nvPr/>
        </p:nvSpPr>
        <p:spPr>
          <a:xfrm>
            <a:off x="7928425" y="13256911"/>
            <a:ext cx="835660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723900" algn="l"/>
              </a:tabLst>
            </a:pPr>
            <a:r>
              <a:rPr sz="1350" i="1" spc="-15" baseline="3086" dirty="0">
                <a:latin typeface="ISOCPEUR"/>
                <a:cs typeface="ISOCPEUR"/>
              </a:rPr>
              <a:t>Монтажник</a:t>
            </a:r>
            <a:r>
              <a:rPr sz="1350" i="1" baseline="3086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3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451" name="object 5451"/>
          <p:cNvSpPr txBox="1"/>
          <p:nvPr/>
        </p:nvSpPr>
        <p:spPr>
          <a:xfrm>
            <a:off x="7900954" y="12841146"/>
            <a:ext cx="61849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Арматурщик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52" name="object 5452"/>
          <p:cNvSpPr txBox="1"/>
          <p:nvPr/>
        </p:nvSpPr>
        <p:spPr>
          <a:xfrm>
            <a:off x="7509333" y="12852278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-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53" name="object 5453"/>
          <p:cNvSpPr txBox="1"/>
          <p:nvPr/>
        </p:nvSpPr>
        <p:spPr>
          <a:xfrm>
            <a:off x="7031689" y="12844182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-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54" name="object 5454"/>
          <p:cNvSpPr txBox="1"/>
          <p:nvPr/>
        </p:nvSpPr>
        <p:spPr>
          <a:xfrm>
            <a:off x="7502640" y="13276285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-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55" name="object 5455"/>
          <p:cNvSpPr txBox="1"/>
          <p:nvPr/>
        </p:nvSpPr>
        <p:spPr>
          <a:xfrm>
            <a:off x="7031833" y="13268190"/>
            <a:ext cx="105410" cy="163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spc="-50" dirty="0">
                <a:latin typeface="ISOCPEUR"/>
                <a:cs typeface="ISOCPEUR"/>
              </a:rPr>
              <a:t>-</a:t>
            </a:r>
            <a:endParaRPr sz="900">
              <a:latin typeface="ISOCPEUR"/>
              <a:cs typeface="ISOCPEUR"/>
            </a:endParaRPr>
          </a:p>
        </p:txBody>
      </p:sp>
      <p:grpSp>
        <p:nvGrpSpPr>
          <p:cNvPr id="5456" name="object 5456"/>
          <p:cNvGrpSpPr/>
          <p:nvPr/>
        </p:nvGrpSpPr>
        <p:grpSpPr>
          <a:xfrm>
            <a:off x="10104869" y="10919510"/>
            <a:ext cx="3432810" cy="2773680"/>
            <a:chOff x="10104869" y="10919510"/>
            <a:chExt cx="3432810" cy="2773680"/>
          </a:xfrm>
        </p:grpSpPr>
        <p:sp>
          <p:nvSpPr>
            <p:cNvPr id="5457" name="object 5457"/>
            <p:cNvSpPr/>
            <p:nvPr/>
          </p:nvSpPr>
          <p:spPr>
            <a:xfrm>
              <a:off x="13528439" y="10928400"/>
              <a:ext cx="0" cy="2755900"/>
            </a:xfrm>
            <a:custGeom>
              <a:avLst/>
              <a:gdLst/>
              <a:ahLst/>
              <a:cxnLst/>
              <a:rect l="l" t="t" r="r" b="b"/>
              <a:pathLst>
                <a:path h="2755900">
                  <a:moveTo>
                    <a:pt x="0" y="0"/>
                  </a:moveTo>
                  <a:lnTo>
                    <a:pt x="0" y="2544045"/>
                  </a:lnTo>
                  <a:lnTo>
                    <a:pt x="0" y="2755543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0108044" y="11493069"/>
              <a:ext cx="3420745" cy="0"/>
            </a:xfrm>
            <a:custGeom>
              <a:avLst/>
              <a:gdLst/>
              <a:ahLst/>
              <a:cxnLst/>
              <a:rect l="l" t="t" r="r" b="b"/>
              <a:pathLst>
                <a:path w="3420744">
                  <a:moveTo>
                    <a:pt x="0" y="0"/>
                  </a:moveTo>
                  <a:lnTo>
                    <a:pt x="34203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13061930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3216758" y="11210734"/>
              <a:ext cx="0" cy="565785"/>
            </a:xfrm>
            <a:custGeom>
              <a:avLst/>
              <a:gdLst/>
              <a:ahLst/>
              <a:cxnLst/>
              <a:rect l="l" t="t" r="r" b="b"/>
              <a:pathLst>
                <a:path h="565784">
                  <a:moveTo>
                    <a:pt x="0" y="56568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3528439" y="1121073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3061930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484532"/>
                  </a:ln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3216758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13372599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13528439" y="11493069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5">
                  <a:moveTo>
                    <a:pt x="0" y="283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13372599" y="11987913"/>
              <a:ext cx="0" cy="1696085"/>
            </a:xfrm>
            <a:custGeom>
              <a:avLst/>
              <a:gdLst/>
              <a:ahLst/>
              <a:cxnLst/>
              <a:rect l="l" t="t" r="r" b="b"/>
              <a:pathLst>
                <a:path h="1696084">
                  <a:moveTo>
                    <a:pt x="0" y="0"/>
                  </a:moveTo>
                  <a:lnTo>
                    <a:pt x="0" y="16960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67" name="object 5467"/>
          <p:cNvSpPr txBox="1"/>
          <p:nvPr/>
        </p:nvSpPr>
        <p:spPr>
          <a:xfrm>
            <a:off x="9819872" y="10955734"/>
            <a:ext cx="3699510" cy="7645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587375" algn="ctr">
              <a:lnSpc>
                <a:spcPct val="100000"/>
              </a:lnSpc>
              <a:spcBef>
                <a:spcPts val="110"/>
              </a:spcBef>
            </a:pPr>
            <a:r>
              <a:rPr sz="1100" i="1" spc="-40" dirty="0">
                <a:latin typeface="ISOCPEUR"/>
                <a:cs typeface="ISOCPEUR"/>
              </a:rPr>
              <a:t>Робочі</a:t>
            </a:r>
            <a:r>
              <a:rPr sz="1100" i="1" spc="-275" dirty="0">
                <a:latin typeface="ISOCPEUR"/>
                <a:cs typeface="ISOCPEUR"/>
              </a:rPr>
              <a:t> </a:t>
            </a:r>
            <a:r>
              <a:rPr sz="1100" i="1" spc="-25" dirty="0">
                <a:latin typeface="ISOCPEUR"/>
                <a:cs typeface="ISOCPEUR"/>
              </a:rPr>
              <a:t>дні</a:t>
            </a:r>
            <a:endParaRPr sz="1100">
              <a:latin typeface="ISOCPEUR"/>
              <a:cs typeface="ISOCPEUR"/>
            </a:endParaRPr>
          </a:p>
          <a:p>
            <a:pPr marL="71120">
              <a:lnSpc>
                <a:spcPct val="100000"/>
              </a:lnSpc>
              <a:spcBef>
                <a:spcPts val="910"/>
              </a:spcBef>
              <a:tabLst>
                <a:tab pos="382905" algn="l"/>
                <a:tab pos="693420" algn="l"/>
                <a:tab pos="1003935" algn="l"/>
                <a:tab pos="1314450" algn="l"/>
                <a:tab pos="1626235" algn="l"/>
                <a:tab pos="1936750" algn="l"/>
                <a:tab pos="2247900" algn="l"/>
                <a:tab pos="2559050" algn="l"/>
                <a:tab pos="2870200" algn="l"/>
                <a:tab pos="3180715" algn="l"/>
                <a:tab pos="3491229" algn="l"/>
              </a:tabLst>
            </a:pPr>
            <a:r>
              <a:rPr sz="1100" i="1" spc="-50" dirty="0">
                <a:latin typeface="ISOCPEUR"/>
                <a:cs typeface="ISOCPEUR"/>
              </a:rPr>
              <a:t>1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2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3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4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5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6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7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8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50" dirty="0">
                <a:latin typeface="ISOCPEUR"/>
                <a:cs typeface="ISOCPEUR"/>
              </a:rPr>
              <a:t>9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25" dirty="0">
                <a:latin typeface="ISOCPEUR"/>
                <a:cs typeface="ISOCPEUR"/>
              </a:rPr>
              <a:t>10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25" dirty="0">
                <a:latin typeface="ISOCPEUR"/>
                <a:cs typeface="ISOCPEUR"/>
              </a:rPr>
              <a:t>11</a:t>
            </a:r>
            <a:r>
              <a:rPr sz="1100" i="1" dirty="0">
                <a:latin typeface="ISOCPEUR"/>
                <a:cs typeface="ISOCPEUR"/>
              </a:rPr>
              <a:t>	</a:t>
            </a:r>
            <a:r>
              <a:rPr sz="1100" i="1" spc="-25" dirty="0">
                <a:latin typeface="ISOCPEUR"/>
                <a:cs typeface="ISOCPEUR"/>
              </a:rPr>
              <a:t>12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935"/>
              </a:spcBef>
            </a:pP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2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14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2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1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2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2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1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2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1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2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1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2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14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2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2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2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2</a:t>
            </a:r>
            <a:r>
              <a:rPr sz="1100" i="1" spc="-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</a:t>
            </a:r>
            <a:r>
              <a:rPr sz="1100" i="1" spc="114" dirty="0">
                <a:latin typeface="ISOCPEUR"/>
                <a:cs typeface="ISOCPEUR"/>
              </a:rPr>
              <a:t> </a:t>
            </a:r>
            <a:r>
              <a:rPr sz="1100" i="1" spc="-50" dirty="0">
                <a:latin typeface="ISOCPEUR"/>
                <a:cs typeface="ISOCPEUR"/>
              </a:rPr>
              <a:t>2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5468" name="object 5468"/>
          <p:cNvSpPr txBox="1"/>
          <p:nvPr/>
        </p:nvSpPr>
        <p:spPr>
          <a:xfrm>
            <a:off x="15589842" y="783741"/>
            <a:ext cx="2491105" cy="2374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50" i="1" spc="-35" dirty="0">
                <a:latin typeface="ISOCPEUR"/>
                <a:cs typeface="ISOCPEUR"/>
              </a:rPr>
              <a:t>Потреба</a:t>
            </a:r>
            <a:r>
              <a:rPr sz="1350" i="1" spc="-350" dirty="0">
                <a:latin typeface="ISOCPEUR"/>
                <a:cs typeface="ISOCPEUR"/>
              </a:rPr>
              <a:t> </a:t>
            </a:r>
            <a:r>
              <a:rPr sz="1350" i="1" spc="-25" dirty="0">
                <a:latin typeface="ISOCPEUR"/>
                <a:cs typeface="ISOCPEUR"/>
              </a:rPr>
              <a:t>в</a:t>
            </a:r>
            <a:r>
              <a:rPr sz="1350" i="1" spc="-345" dirty="0">
                <a:latin typeface="ISOCPEUR"/>
                <a:cs typeface="ISOCPEUR"/>
              </a:rPr>
              <a:t> </a:t>
            </a:r>
            <a:r>
              <a:rPr sz="1350" i="1" spc="-40" dirty="0">
                <a:latin typeface="ISOCPEUR"/>
                <a:cs typeface="ISOCPEUR"/>
              </a:rPr>
              <a:t>машинах,</a:t>
            </a:r>
            <a:r>
              <a:rPr sz="1350" i="1" spc="-345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інструментах</a:t>
            </a:r>
            <a:endParaRPr sz="1350">
              <a:latin typeface="ISOCPEUR"/>
              <a:cs typeface="ISOCPEUR"/>
            </a:endParaRPr>
          </a:p>
        </p:txBody>
      </p:sp>
      <p:sp>
        <p:nvSpPr>
          <p:cNvPr id="5469" name="object 5469"/>
          <p:cNvSpPr/>
          <p:nvPr/>
        </p:nvSpPr>
        <p:spPr>
          <a:xfrm>
            <a:off x="18725822" y="8388401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5" h="21590">
                <a:moveTo>
                  <a:pt x="1011" y="5059"/>
                </a:moveTo>
                <a:lnTo>
                  <a:pt x="1011" y="4047"/>
                </a:lnTo>
                <a:lnTo>
                  <a:pt x="2023" y="2023"/>
                </a:lnTo>
                <a:lnTo>
                  <a:pt x="3035" y="1011"/>
                </a:lnTo>
                <a:lnTo>
                  <a:pt x="5059" y="0"/>
                </a:lnTo>
                <a:lnTo>
                  <a:pt x="9107" y="0"/>
                </a:lnTo>
                <a:lnTo>
                  <a:pt x="11131" y="1011"/>
                </a:lnTo>
                <a:lnTo>
                  <a:pt x="12143" y="2023"/>
                </a:lnTo>
                <a:lnTo>
                  <a:pt x="13155" y="4047"/>
                </a:lnTo>
                <a:lnTo>
                  <a:pt x="13155" y="6071"/>
                </a:lnTo>
                <a:lnTo>
                  <a:pt x="12143" y="8095"/>
                </a:lnTo>
                <a:lnTo>
                  <a:pt x="10119" y="11131"/>
                </a:lnTo>
                <a:lnTo>
                  <a:pt x="0" y="21250"/>
                </a:lnTo>
                <a:lnTo>
                  <a:pt x="14167" y="212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0" name="object 5470"/>
          <p:cNvSpPr/>
          <p:nvPr/>
        </p:nvSpPr>
        <p:spPr>
          <a:xfrm>
            <a:off x="18793623" y="8217382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5" h="21590">
                <a:moveTo>
                  <a:pt x="2023" y="0"/>
                </a:moveTo>
                <a:lnTo>
                  <a:pt x="13155" y="0"/>
                </a:lnTo>
                <a:lnTo>
                  <a:pt x="7083" y="8095"/>
                </a:lnTo>
                <a:lnTo>
                  <a:pt x="10119" y="8095"/>
                </a:lnTo>
                <a:lnTo>
                  <a:pt x="12143" y="9107"/>
                </a:lnTo>
                <a:lnTo>
                  <a:pt x="13155" y="10119"/>
                </a:lnTo>
                <a:lnTo>
                  <a:pt x="14167" y="13155"/>
                </a:lnTo>
                <a:lnTo>
                  <a:pt x="14167" y="15179"/>
                </a:lnTo>
                <a:lnTo>
                  <a:pt x="13155" y="18215"/>
                </a:lnTo>
                <a:lnTo>
                  <a:pt x="11131" y="20239"/>
                </a:lnTo>
                <a:lnTo>
                  <a:pt x="8095" y="21250"/>
                </a:lnTo>
                <a:lnTo>
                  <a:pt x="5059" y="21250"/>
                </a:lnTo>
                <a:lnTo>
                  <a:pt x="2023" y="20239"/>
                </a:lnTo>
                <a:lnTo>
                  <a:pt x="1011" y="19227"/>
                </a:lnTo>
                <a:lnTo>
                  <a:pt x="0" y="172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1" name="object 5471"/>
          <p:cNvSpPr/>
          <p:nvPr/>
        </p:nvSpPr>
        <p:spPr>
          <a:xfrm>
            <a:off x="18739989" y="8748656"/>
            <a:ext cx="15240" cy="22860"/>
          </a:xfrm>
          <a:custGeom>
            <a:avLst/>
            <a:gdLst/>
            <a:ahLst/>
            <a:cxnLst/>
            <a:rect l="l" t="t" r="r" b="b"/>
            <a:pathLst>
              <a:path w="15240" h="22859">
                <a:moveTo>
                  <a:pt x="2023" y="0"/>
                </a:moveTo>
                <a:lnTo>
                  <a:pt x="14167" y="0"/>
                </a:lnTo>
                <a:lnTo>
                  <a:pt x="7083" y="8095"/>
                </a:lnTo>
                <a:lnTo>
                  <a:pt x="10119" y="8095"/>
                </a:lnTo>
                <a:lnTo>
                  <a:pt x="13155" y="9107"/>
                </a:lnTo>
                <a:lnTo>
                  <a:pt x="14167" y="10119"/>
                </a:lnTo>
                <a:lnTo>
                  <a:pt x="15179" y="13155"/>
                </a:lnTo>
                <a:lnTo>
                  <a:pt x="15179" y="15179"/>
                </a:lnTo>
                <a:lnTo>
                  <a:pt x="14167" y="19227"/>
                </a:lnTo>
                <a:lnTo>
                  <a:pt x="11131" y="21250"/>
                </a:lnTo>
                <a:lnTo>
                  <a:pt x="8095" y="22262"/>
                </a:lnTo>
                <a:lnTo>
                  <a:pt x="5059" y="22262"/>
                </a:lnTo>
                <a:lnTo>
                  <a:pt x="2023" y="21250"/>
                </a:lnTo>
                <a:lnTo>
                  <a:pt x="1011" y="20239"/>
                </a:lnTo>
                <a:lnTo>
                  <a:pt x="0" y="182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2" name="object 5472"/>
          <p:cNvSpPr txBox="1"/>
          <p:nvPr/>
        </p:nvSpPr>
        <p:spPr>
          <a:xfrm>
            <a:off x="15415987" y="7335114"/>
            <a:ext cx="3406775" cy="2374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50" i="1" spc="-40" dirty="0">
                <a:latin typeface="ISOCPEUR"/>
                <a:cs typeface="ISOCPEUR"/>
              </a:rPr>
              <a:t>Потребность</a:t>
            </a:r>
            <a:r>
              <a:rPr sz="1350" i="1" spc="-385" dirty="0">
                <a:latin typeface="ISOCPEUR"/>
                <a:cs typeface="ISOCPEUR"/>
              </a:rPr>
              <a:t> </a:t>
            </a:r>
            <a:r>
              <a:rPr sz="1350" i="1" spc="-25" dirty="0">
                <a:latin typeface="ISOCPEUR"/>
                <a:cs typeface="ISOCPEUR"/>
              </a:rPr>
              <a:t>в</a:t>
            </a:r>
            <a:r>
              <a:rPr sz="1350" i="1" spc="-385" dirty="0">
                <a:latin typeface="ISOCPEUR"/>
                <a:cs typeface="ISOCPEUR"/>
              </a:rPr>
              <a:t> </a:t>
            </a:r>
            <a:r>
              <a:rPr sz="1350" i="1" dirty="0">
                <a:latin typeface="ISOCPEUR"/>
                <a:cs typeface="ISOCPEUR"/>
              </a:rPr>
              <a:t>материалах,</a:t>
            </a:r>
            <a:r>
              <a:rPr sz="1350" i="1" spc="245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напівфабрикатах</a:t>
            </a:r>
            <a:endParaRPr sz="1350">
              <a:latin typeface="ISOCPEUR"/>
              <a:cs typeface="ISOCPEUR"/>
            </a:endParaRPr>
          </a:p>
        </p:txBody>
      </p:sp>
      <p:graphicFrame>
        <p:nvGraphicFramePr>
          <p:cNvPr id="5473" name="object 5473"/>
          <p:cNvGraphicFramePr>
            <a:graphicFrameLocks noGrp="1"/>
          </p:cNvGraphicFramePr>
          <p:nvPr/>
        </p:nvGraphicFramePr>
        <p:xfrm>
          <a:off x="15305427" y="1112471"/>
          <a:ext cx="3624579" cy="4013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9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73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5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0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23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29565">
                <a:tc>
                  <a:txBody>
                    <a:bodyPr/>
                    <a:lstStyle/>
                    <a:p>
                      <a:pPr marL="41275" marR="18415" indent="31750">
                        <a:lnSpc>
                          <a:spcPts val="880"/>
                        </a:lnSpc>
                        <a:spcBef>
                          <a:spcPts val="34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№ 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п/п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31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Найменування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sz="750" i="1" dirty="0">
                          <a:latin typeface="ISOCPEUR"/>
                          <a:cs typeface="ISOCPEUR"/>
                        </a:rPr>
                        <a:t>Тип</a:t>
                      </a:r>
                      <a:r>
                        <a:rPr sz="750" i="1" spc="38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1125" i="1" spc="-15" baseline="3703" dirty="0">
                          <a:latin typeface="ISOCPEUR"/>
                          <a:cs typeface="ISOCPEUR"/>
                        </a:rPr>
                        <a:t>марка</a:t>
                      </a:r>
                      <a:endParaRPr sz="1125" baseline="3703">
                        <a:latin typeface="ISOCPEUR"/>
                        <a:cs typeface="ISOCPEUR"/>
                      </a:endParaRPr>
                    </a:p>
                  </a:txBody>
                  <a:tcPr marL="0" marR="0" marT="1047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>
                        <a:lnSpc>
                          <a:spcPct val="100000"/>
                        </a:lnSpc>
                        <a:spcBef>
                          <a:spcPts val="810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Кільк.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1028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Примітки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1066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Екскаватор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600" i="1" spc="-10" dirty="0">
                          <a:latin typeface="ISOCPEUR"/>
                          <a:cs typeface="ISOCPEUR"/>
                        </a:rPr>
                        <a:t>Е-4111Б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419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Кран</a:t>
                      </a:r>
                      <a:r>
                        <a:rPr sz="600" i="1" spc="-1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10" dirty="0">
                          <a:latin typeface="ISOCPEUR"/>
                          <a:cs typeface="ISOCPEUR"/>
                        </a:rPr>
                        <a:t>Q=10т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419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1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Копрова</a:t>
                      </a:r>
                      <a:r>
                        <a:rPr sz="750" i="1" spc="-17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стріла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1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СП-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50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1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1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3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73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Штанговий</a:t>
                      </a:r>
                      <a:r>
                        <a:rPr sz="750" i="1" spc="-10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30" dirty="0">
                          <a:latin typeface="ISOCPEUR"/>
                          <a:cs typeface="ISOCPEUR"/>
                        </a:rPr>
                        <a:t>дизель-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молот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73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МСДШ-3000-</a:t>
                      </a:r>
                      <a:r>
                        <a:rPr sz="600" i="1" spc="-10" dirty="0">
                          <a:latin typeface="ISOCPEUR"/>
                          <a:cs typeface="ISOCPEUR"/>
                        </a:rPr>
                        <a:t>01</a:t>
                      </a:r>
                      <a:r>
                        <a:rPr sz="600" i="1" spc="-7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10" dirty="0">
                          <a:latin typeface="ISOCPEUR"/>
                          <a:cs typeface="ISOCPEUR"/>
                        </a:rPr>
                        <a:t>(DR-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30)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206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73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73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4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1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Трубоукладчик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1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ТО-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124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1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Кран</a:t>
                      </a:r>
                      <a:r>
                        <a:rPr sz="600" i="1" spc="-1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20" dirty="0">
                          <a:latin typeface="ISOCPEUR"/>
                          <a:cs typeface="ISOCPEUR"/>
                        </a:rPr>
                        <a:t>Q=3т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5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Автобетононасос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600" i="1" spc="-10" dirty="0">
                          <a:latin typeface="ISOCPEUR"/>
                          <a:cs typeface="ISOCPEUR"/>
                        </a:rPr>
                        <a:t>БН80-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20М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524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6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Автобетонозмішувач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СБ-</a:t>
                      </a:r>
                      <a:r>
                        <a:rPr sz="600" i="1" spc="-10" dirty="0">
                          <a:latin typeface="ISOCPEUR"/>
                          <a:cs typeface="ISOCPEUR"/>
                        </a:rPr>
                        <a:t>159</a:t>
                      </a:r>
                      <a:r>
                        <a:rPr sz="600" i="1" spc="-13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КамАЗ</a:t>
                      </a:r>
                      <a:r>
                        <a:rPr sz="600" i="1" spc="-12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10" dirty="0">
                          <a:latin typeface="ISOCPEUR"/>
                          <a:cs typeface="ISOCPEUR"/>
                        </a:rPr>
                        <a:t>5511-</a:t>
                      </a:r>
                      <a:r>
                        <a:rPr sz="600" i="1" spc="-50" dirty="0">
                          <a:latin typeface="ISOCPEUR"/>
                          <a:cs typeface="ISOCPEUR"/>
                        </a:rPr>
                        <a:t>4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58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8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600" i="1" spc="-10" dirty="0">
                          <a:latin typeface="ISOCPEUR"/>
                          <a:cs typeface="ISOCPEUR"/>
                        </a:rPr>
                        <a:t>Об'єм</a:t>
                      </a:r>
                      <a:r>
                        <a:rPr sz="600" i="1" spc="-1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20" dirty="0">
                          <a:latin typeface="ISOCPEUR"/>
                          <a:cs typeface="ISOCPEUR"/>
                        </a:rPr>
                        <a:t>суміші</a:t>
                      </a:r>
                      <a:r>
                        <a:rPr sz="600" i="1" spc="-1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5м</a:t>
                      </a:r>
                      <a:r>
                        <a:rPr sz="525" i="1" spc="-37" baseline="47619" dirty="0">
                          <a:latin typeface="ISOCPEUR"/>
                          <a:cs typeface="ISOCPEUR"/>
                        </a:rPr>
                        <a:t>3</a:t>
                      </a:r>
                      <a:endParaRPr sz="525" baseline="47619">
                        <a:latin typeface="ISOCPEUR"/>
                        <a:cs typeface="ISOCPEUR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7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49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Наголовник</a:t>
                      </a:r>
                      <a:r>
                        <a:rPr sz="750" i="1" spc="-14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стальний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49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49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49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7170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sz="600" i="1" spc="-10" dirty="0">
                          <a:latin typeface="ISOCPEUR"/>
                          <a:cs typeface="ISOCPEUR"/>
                        </a:rPr>
                        <a:t>Зварний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90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8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Строп</a:t>
                      </a:r>
                      <a:r>
                        <a:rPr sz="750" i="1" spc="-13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30" dirty="0">
                          <a:latin typeface="ISOCPEUR"/>
                          <a:cs typeface="ISOCPEUR"/>
                        </a:rPr>
                        <a:t>чотирьохгілковий</a:t>
                      </a:r>
                      <a:r>
                        <a:rPr sz="750" i="1" spc="-13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0" dirty="0">
                          <a:latin typeface="ISOCPEUR"/>
                          <a:cs typeface="ISOCPEUR"/>
                        </a:rPr>
                        <a:t>l=4м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28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Q=6т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841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9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Строп</a:t>
                      </a:r>
                      <a:r>
                        <a:rPr sz="750" i="1" spc="-14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30" dirty="0">
                          <a:latin typeface="ISOCPEUR"/>
                          <a:cs typeface="ISOCPEUR"/>
                        </a:rPr>
                        <a:t>універсальний</a:t>
                      </a:r>
                      <a:r>
                        <a:rPr sz="750" i="1" spc="-14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0" dirty="0">
                          <a:latin typeface="ISOCPEUR"/>
                          <a:cs typeface="ISOCPEUR"/>
                        </a:rPr>
                        <a:t>l=2м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49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280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4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Q=3т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841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31115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Вібратор</a:t>
                      </a:r>
                      <a:r>
                        <a:rPr sz="750" i="1" spc="-1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глибинний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ИВ-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112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Пневматичний</a:t>
                      </a:r>
                      <a:r>
                        <a:rPr sz="750" i="1" spc="-13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молот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ИЗ-4211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marL="31115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Ключ</a:t>
                      </a:r>
                      <a:r>
                        <a:rPr sz="750" i="1" spc="-17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30" dirty="0">
                          <a:latin typeface="ISOCPEUR"/>
                          <a:cs typeface="ISOCPEUR"/>
                        </a:rPr>
                        <a:t>для</a:t>
                      </a:r>
                      <a:r>
                        <a:rPr sz="750" i="1" spc="-17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30" dirty="0">
                          <a:latin typeface="ISOCPEUR"/>
                          <a:cs typeface="ISOCPEUR"/>
                        </a:rPr>
                        <a:t>развороту</a:t>
                      </a:r>
                      <a:r>
                        <a:rPr sz="750" i="1" spc="-17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0" dirty="0">
                          <a:latin typeface="ISOCPEUR"/>
                          <a:cs typeface="ISOCPEUR"/>
                        </a:rPr>
                        <a:t>паль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3111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13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700" i="1" spc="-10" dirty="0">
                          <a:latin typeface="ISOCPEUR"/>
                          <a:cs typeface="ISOCPEUR"/>
                        </a:rPr>
                        <a:t>Рулетка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РС-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20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508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717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l=50м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marL="37465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14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700" i="1" spc="-10" dirty="0">
                          <a:latin typeface="ISOCPEUR"/>
                          <a:cs typeface="ISOCPEUR"/>
                        </a:rPr>
                        <a:t>Кувалда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295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m=4кг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15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sz="700" i="1" spc="-10" dirty="0">
                          <a:latin typeface="ISOCPEUR"/>
                          <a:cs typeface="ISOCPEUR"/>
                        </a:rPr>
                        <a:t>Теодоліт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T="393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9530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Т-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15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16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Нівелир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НТ-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10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17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936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Поливальний</a:t>
                      </a:r>
                      <a:r>
                        <a:rPr sz="750" i="1" spc="-13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рукав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936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030" algn="ctr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936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936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4945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l=40м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936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2984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18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Трансформатор</a:t>
                      </a:r>
                      <a:r>
                        <a:rPr sz="750" i="1" spc="-13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зварочний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258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ТД-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300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673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Потужність</a:t>
                      </a:r>
                      <a:r>
                        <a:rPr sz="600" i="1" spc="-13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10" dirty="0">
                          <a:latin typeface="ISOCPEUR"/>
                          <a:cs typeface="ISOCPEUR"/>
                        </a:rPr>
                        <a:t>19,4</a:t>
                      </a:r>
                      <a:r>
                        <a:rPr sz="600" i="1" spc="-13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кВт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704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2984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19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Лом</a:t>
                      </a:r>
                      <a:r>
                        <a:rPr sz="750" i="1" spc="-20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стальний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ЛО-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24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609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marL="41910" algn="ctr">
                        <a:lnSpc>
                          <a:spcPts val="890"/>
                        </a:lnSpc>
                        <a:spcBef>
                          <a:spcPts val="39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20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95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ts val="890"/>
                        </a:lnSpc>
                        <a:spcBef>
                          <a:spcPts val="39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Щітка</a:t>
                      </a:r>
                      <a:r>
                        <a:rPr sz="750" i="1" spc="-18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стальна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95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125"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890"/>
                        </a:lnSpc>
                        <a:spcBef>
                          <a:spcPts val="39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95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890"/>
                        </a:lnSpc>
                        <a:spcBef>
                          <a:spcPts val="39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95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21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Рівень</a:t>
                      </a:r>
                      <a:r>
                        <a:rPr sz="750" i="1" spc="-16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будівельний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215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sz="600" i="1" spc="-20" dirty="0">
                          <a:latin typeface="ISOCPEUR"/>
                          <a:cs typeface="ISOCPEUR"/>
                        </a:rPr>
                        <a:t>Тип</a:t>
                      </a:r>
                      <a:r>
                        <a:rPr sz="600" i="1" spc="-15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600" i="1" spc="-25" dirty="0">
                          <a:latin typeface="ISOCPEUR"/>
                          <a:cs typeface="ISOCPEUR"/>
                        </a:rPr>
                        <a:t>УС2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T="692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sp>
        <p:nvSpPr>
          <p:cNvPr id="5474" name="object 5474"/>
          <p:cNvSpPr txBox="1"/>
          <p:nvPr/>
        </p:nvSpPr>
        <p:spPr>
          <a:xfrm>
            <a:off x="15805387" y="5518661"/>
            <a:ext cx="2105025" cy="2374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50" i="1" spc="-35" dirty="0">
                <a:latin typeface="ISOCPEUR"/>
                <a:cs typeface="ISOCPEUR"/>
              </a:rPr>
              <a:t>Техніко-економічні</a:t>
            </a:r>
            <a:r>
              <a:rPr sz="1350" i="1" spc="-260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показники</a:t>
            </a:r>
            <a:endParaRPr sz="1350">
              <a:latin typeface="ISOCPEUR"/>
              <a:cs typeface="ISOCPEUR"/>
            </a:endParaRPr>
          </a:p>
        </p:txBody>
      </p:sp>
      <p:sp>
        <p:nvSpPr>
          <p:cNvPr id="5475" name="object 5475"/>
          <p:cNvSpPr/>
          <p:nvPr/>
        </p:nvSpPr>
        <p:spPr>
          <a:xfrm>
            <a:off x="19374482" y="5935431"/>
            <a:ext cx="0" cy="1208405"/>
          </a:xfrm>
          <a:custGeom>
            <a:avLst/>
            <a:gdLst/>
            <a:ahLst/>
            <a:cxnLst/>
            <a:rect l="l" t="t" r="r" b="b"/>
            <a:pathLst>
              <a:path h="1208404">
                <a:moveTo>
                  <a:pt x="0" y="1208269"/>
                </a:moveTo>
                <a:lnTo>
                  <a:pt x="0" y="0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6" name="object 5476"/>
          <p:cNvSpPr/>
          <p:nvPr/>
        </p:nvSpPr>
        <p:spPr>
          <a:xfrm>
            <a:off x="18489024" y="6603320"/>
            <a:ext cx="14604" cy="22860"/>
          </a:xfrm>
          <a:custGeom>
            <a:avLst/>
            <a:gdLst/>
            <a:ahLst/>
            <a:cxnLst/>
            <a:rect l="l" t="t" r="r" b="b"/>
            <a:pathLst>
              <a:path w="14605" h="22859">
                <a:moveTo>
                  <a:pt x="2023" y="0"/>
                </a:moveTo>
                <a:lnTo>
                  <a:pt x="13155" y="0"/>
                </a:lnTo>
                <a:lnTo>
                  <a:pt x="7083" y="8095"/>
                </a:lnTo>
                <a:lnTo>
                  <a:pt x="10119" y="8095"/>
                </a:lnTo>
                <a:lnTo>
                  <a:pt x="12143" y="9107"/>
                </a:lnTo>
                <a:lnTo>
                  <a:pt x="13155" y="10119"/>
                </a:lnTo>
                <a:lnTo>
                  <a:pt x="14167" y="13155"/>
                </a:lnTo>
                <a:lnTo>
                  <a:pt x="14167" y="15179"/>
                </a:lnTo>
                <a:lnTo>
                  <a:pt x="13155" y="18215"/>
                </a:lnTo>
                <a:lnTo>
                  <a:pt x="11131" y="21250"/>
                </a:lnTo>
                <a:lnTo>
                  <a:pt x="8095" y="22262"/>
                </a:lnTo>
                <a:lnTo>
                  <a:pt x="5059" y="22262"/>
                </a:lnTo>
                <a:lnTo>
                  <a:pt x="2023" y="21250"/>
                </a:lnTo>
                <a:lnTo>
                  <a:pt x="1011" y="19227"/>
                </a:lnTo>
                <a:lnTo>
                  <a:pt x="0" y="172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7" name="object 5477"/>
          <p:cNvSpPr/>
          <p:nvPr/>
        </p:nvSpPr>
        <p:spPr>
          <a:xfrm>
            <a:off x="18336220" y="7036434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5" h="21590">
                <a:moveTo>
                  <a:pt x="2023" y="0"/>
                </a:moveTo>
                <a:lnTo>
                  <a:pt x="13155" y="0"/>
                </a:lnTo>
                <a:lnTo>
                  <a:pt x="7083" y="8095"/>
                </a:lnTo>
                <a:lnTo>
                  <a:pt x="10119" y="8095"/>
                </a:lnTo>
                <a:lnTo>
                  <a:pt x="12143" y="9107"/>
                </a:lnTo>
                <a:lnTo>
                  <a:pt x="13155" y="10119"/>
                </a:lnTo>
                <a:lnTo>
                  <a:pt x="14167" y="13155"/>
                </a:lnTo>
                <a:lnTo>
                  <a:pt x="14167" y="15179"/>
                </a:lnTo>
                <a:lnTo>
                  <a:pt x="13155" y="18215"/>
                </a:lnTo>
                <a:lnTo>
                  <a:pt x="11131" y="20239"/>
                </a:lnTo>
                <a:lnTo>
                  <a:pt x="8095" y="21250"/>
                </a:lnTo>
                <a:lnTo>
                  <a:pt x="5059" y="21250"/>
                </a:lnTo>
                <a:lnTo>
                  <a:pt x="2023" y="20239"/>
                </a:lnTo>
                <a:lnTo>
                  <a:pt x="1011" y="19227"/>
                </a:lnTo>
                <a:lnTo>
                  <a:pt x="0" y="172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8" name="object 5478"/>
          <p:cNvSpPr txBox="1"/>
          <p:nvPr/>
        </p:nvSpPr>
        <p:spPr>
          <a:xfrm>
            <a:off x="4512749" y="6948644"/>
            <a:ext cx="419734" cy="3854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350" i="1" spc="-80" dirty="0">
                <a:latin typeface="ISOCPEUR"/>
                <a:cs typeface="ISOCPEUR"/>
              </a:rPr>
              <a:t>1-</a:t>
            </a:r>
            <a:r>
              <a:rPr sz="2350" i="1" spc="-50" dirty="0">
                <a:latin typeface="ISOCPEUR"/>
                <a:cs typeface="ISOCPEUR"/>
              </a:rPr>
              <a:t>1</a:t>
            </a:r>
            <a:endParaRPr sz="2350">
              <a:latin typeface="ISOCPEUR"/>
              <a:cs typeface="ISOCPEUR"/>
            </a:endParaRPr>
          </a:p>
        </p:txBody>
      </p:sp>
      <p:grpSp>
        <p:nvGrpSpPr>
          <p:cNvPr id="5479" name="object 5479"/>
          <p:cNvGrpSpPr/>
          <p:nvPr/>
        </p:nvGrpSpPr>
        <p:grpSpPr>
          <a:xfrm>
            <a:off x="12608297" y="999639"/>
            <a:ext cx="2422525" cy="1816100"/>
            <a:chOff x="12608297" y="999639"/>
            <a:chExt cx="2422525" cy="1816100"/>
          </a:xfrm>
        </p:grpSpPr>
        <p:pic>
          <p:nvPicPr>
            <p:cNvPr id="5480" name="object 548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2815571" y="2399594"/>
              <a:ext cx="75827" cy="76325"/>
            </a:xfrm>
            <a:prstGeom prst="rect">
              <a:avLst/>
            </a:prstGeom>
          </p:spPr>
        </p:pic>
        <p:pic>
          <p:nvPicPr>
            <p:cNvPr id="5481" name="object 5481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3141386" y="2399594"/>
              <a:ext cx="75827" cy="76325"/>
            </a:xfrm>
            <a:prstGeom prst="rect">
              <a:avLst/>
            </a:prstGeom>
          </p:spPr>
        </p:pic>
        <p:sp>
          <p:nvSpPr>
            <p:cNvPr id="5482" name="object 5482"/>
            <p:cNvSpPr/>
            <p:nvPr/>
          </p:nvSpPr>
          <p:spPr>
            <a:xfrm>
              <a:off x="12845372" y="2425984"/>
              <a:ext cx="339090" cy="20320"/>
            </a:xfrm>
            <a:custGeom>
              <a:avLst/>
              <a:gdLst/>
              <a:ahLst/>
              <a:cxnLst/>
              <a:rect l="l" t="t" r="r" b="b"/>
              <a:pathLst>
                <a:path w="339090" h="20319">
                  <a:moveTo>
                    <a:pt x="0" y="20239"/>
                  </a:moveTo>
                  <a:lnTo>
                    <a:pt x="339003" y="20239"/>
                  </a:lnTo>
                  <a:lnTo>
                    <a:pt x="33900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2930376" y="2363243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70" h="29844">
                  <a:moveTo>
                    <a:pt x="1011" y="29346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3093300" y="2340980"/>
              <a:ext cx="71120" cy="52069"/>
            </a:xfrm>
            <a:custGeom>
              <a:avLst/>
              <a:gdLst/>
              <a:ahLst/>
              <a:cxnLst/>
              <a:rect l="l" t="t" r="r" b="b"/>
              <a:pathLst>
                <a:path w="71119" h="52069">
                  <a:moveTo>
                    <a:pt x="0" y="51609"/>
                  </a:moveTo>
                  <a:lnTo>
                    <a:pt x="0" y="22262"/>
                  </a:lnTo>
                  <a:lnTo>
                    <a:pt x="70836" y="22262"/>
                  </a:lnTo>
                  <a:lnTo>
                    <a:pt x="7083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2643994" y="2188176"/>
              <a:ext cx="493395" cy="217170"/>
            </a:xfrm>
            <a:custGeom>
              <a:avLst/>
              <a:gdLst/>
              <a:ahLst/>
              <a:cxnLst/>
              <a:rect l="l" t="t" r="r" b="b"/>
              <a:pathLst>
                <a:path w="493394" h="217169">
                  <a:moveTo>
                    <a:pt x="492820" y="0"/>
                  </a:moveTo>
                  <a:lnTo>
                    <a:pt x="28334" y="0"/>
                  </a:lnTo>
                  <a:lnTo>
                    <a:pt x="28334" y="152804"/>
                  </a:lnTo>
                  <a:lnTo>
                    <a:pt x="0" y="152804"/>
                  </a:lnTo>
                  <a:lnTo>
                    <a:pt x="0" y="216557"/>
                  </a:lnTo>
                  <a:lnTo>
                    <a:pt x="166971" y="216557"/>
                  </a:lnTo>
                  <a:lnTo>
                    <a:pt x="204414" y="175067"/>
                  </a:lnTo>
                  <a:lnTo>
                    <a:pt x="449306" y="1750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2853468" y="2392590"/>
              <a:ext cx="78105" cy="10160"/>
            </a:xfrm>
            <a:custGeom>
              <a:avLst/>
              <a:gdLst/>
              <a:ahLst/>
              <a:cxnLst/>
              <a:rect l="l" t="t" r="r" b="b"/>
              <a:pathLst>
                <a:path w="78104" h="10160">
                  <a:moveTo>
                    <a:pt x="77920" y="0"/>
                  </a:moveTo>
                  <a:lnTo>
                    <a:pt x="0" y="1011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3093300" y="2392590"/>
              <a:ext cx="85090" cy="10160"/>
            </a:xfrm>
            <a:custGeom>
              <a:avLst/>
              <a:gdLst/>
              <a:ahLst/>
              <a:cxnLst/>
              <a:rect l="l" t="t" r="r" b="b"/>
              <a:pathLst>
                <a:path w="85090" h="10160">
                  <a:moveTo>
                    <a:pt x="0" y="0"/>
                  </a:moveTo>
                  <a:lnTo>
                    <a:pt x="85003" y="1011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2894958" y="244723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2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2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2" y="15179"/>
                  </a:lnTo>
                  <a:lnTo>
                    <a:pt x="15179" y="11782"/>
                  </a:lnTo>
                  <a:lnTo>
                    <a:pt x="15179" y="7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2927340" y="244723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2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2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2" y="15179"/>
                  </a:lnTo>
                  <a:lnTo>
                    <a:pt x="15179" y="11782"/>
                  </a:lnTo>
                  <a:lnTo>
                    <a:pt x="15179" y="7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2957699" y="244622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2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2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2" y="15179"/>
                  </a:lnTo>
                  <a:lnTo>
                    <a:pt x="15179" y="11782"/>
                  </a:lnTo>
                  <a:lnTo>
                    <a:pt x="15179" y="7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2990081" y="244723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2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2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2" y="15179"/>
                  </a:lnTo>
                  <a:lnTo>
                    <a:pt x="15179" y="11782"/>
                  </a:lnTo>
                  <a:lnTo>
                    <a:pt x="15179" y="7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3024488" y="244723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2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2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2" y="15179"/>
                  </a:lnTo>
                  <a:lnTo>
                    <a:pt x="15179" y="11782"/>
                  </a:lnTo>
                  <a:lnTo>
                    <a:pt x="15179" y="7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3057882" y="244723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2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2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2" y="15179"/>
                  </a:lnTo>
                  <a:lnTo>
                    <a:pt x="15179" y="11782"/>
                  </a:lnTo>
                  <a:lnTo>
                    <a:pt x="15179" y="7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3089253" y="244723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2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2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2" y="15179"/>
                  </a:lnTo>
                  <a:lnTo>
                    <a:pt x="15179" y="11782"/>
                  </a:lnTo>
                  <a:lnTo>
                    <a:pt x="15179" y="7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3119611" y="244723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2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2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2" y="15179"/>
                  </a:lnTo>
                  <a:lnTo>
                    <a:pt x="15179" y="11782"/>
                  </a:lnTo>
                  <a:lnTo>
                    <a:pt x="15179" y="7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2845372" y="2425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3380695" y="1061874"/>
              <a:ext cx="0" cy="1372235"/>
            </a:xfrm>
            <a:custGeom>
              <a:avLst/>
              <a:gdLst/>
              <a:ahLst/>
              <a:cxnLst/>
              <a:rect l="l" t="t" r="r" b="b"/>
              <a:pathLst>
                <a:path h="1372235">
                  <a:moveTo>
                    <a:pt x="0" y="1372206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3459627" y="1061874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h="628650">
                  <a:moveTo>
                    <a:pt x="0" y="0"/>
                  </a:moveTo>
                  <a:lnTo>
                    <a:pt x="0" y="62842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3459627" y="1788455"/>
              <a:ext cx="0" cy="533400"/>
            </a:xfrm>
            <a:custGeom>
              <a:avLst/>
              <a:gdLst/>
              <a:ahLst/>
              <a:cxnLst/>
              <a:rect l="l" t="t" r="r" b="b"/>
              <a:pathLst>
                <a:path h="533400">
                  <a:moveTo>
                    <a:pt x="0" y="0"/>
                  </a:moveTo>
                  <a:lnTo>
                    <a:pt x="0" y="53329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3379683" y="2370327"/>
              <a:ext cx="80010" cy="64135"/>
            </a:xfrm>
            <a:custGeom>
              <a:avLst/>
              <a:gdLst/>
              <a:ahLst/>
              <a:cxnLst/>
              <a:rect l="l" t="t" r="r" b="b"/>
              <a:pathLst>
                <a:path w="80009" h="64135">
                  <a:moveTo>
                    <a:pt x="79944" y="0"/>
                  </a:moveTo>
                  <a:lnTo>
                    <a:pt x="79944" y="63752"/>
                  </a:lnTo>
                  <a:lnTo>
                    <a:pt x="0" y="6375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2862575" y="1335101"/>
              <a:ext cx="464820" cy="853440"/>
            </a:xfrm>
            <a:custGeom>
              <a:avLst/>
              <a:gdLst/>
              <a:ahLst/>
              <a:cxnLst/>
              <a:rect l="l" t="t" r="r" b="b"/>
              <a:pathLst>
                <a:path w="464819" h="853439">
                  <a:moveTo>
                    <a:pt x="0" y="853075"/>
                  </a:moveTo>
                  <a:lnTo>
                    <a:pt x="4644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2976926" y="1061874"/>
              <a:ext cx="391795" cy="1126490"/>
            </a:xfrm>
            <a:custGeom>
              <a:avLst/>
              <a:gdLst/>
              <a:ahLst/>
              <a:cxnLst/>
              <a:rect l="l" t="t" r="r" b="b"/>
              <a:pathLst>
                <a:path w="391794" h="1126489">
                  <a:moveTo>
                    <a:pt x="0" y="1126301"/>
                  </a:moveTo>
                  <a:lnTo>
                    <a:pt x="3916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3434328" y="1788455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6788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3443436" y="1690296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3872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3130743" y="1332065"/>
              <a:ext cx="198755" cy="856615"/>
            </a:xfrm>
            <a:custGeom>
              <a:avLst/>
              <a:gdLst/>
              <a:ahLst/>
              <a:cxnLst/>
              <a:rect l="l" t="t" r="r" b="b"/>
              <a:pathLst>
                <a:path w="198755" h="856614">
                  <a:moveTo>
                    <a:pt x="0" y="856110"/>
                  </a:moveTo>
                  <a:lnTo>
                    <a:pt x="79944" y="430079"/>
                  </a:lnTo>
                  <a:lnTo>
                    <a:pt x="19834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3329085" y="1332065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0" y="0"/>
                  </a:moveTo>
                  <a:lnTo>
                    <a:pt x="37442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3287595" y="1336113"/>
              <a:ext cx="79375" cy="450850"/>
            </a:xfrm>
            <a:custGeom>
              <a:avLst/>
              <a:gdLst/>
              <a:ahLst/>
              <a:cxnLst/>
              <a:rect l="l" t="t" r="r" b="b"/>
              <a:pathLst>
                <a:path w="79375" h="450850">
                  <a:moveTo>
                    <a:pt x="78932" y="0"/>
                  </a:moveTo>
                  <a:lnTo>
                    <a:pt x="0" y="4503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3209675" y="1765180"/>
              <a:ext cx="78105" cy="21590"/>
            </a:xfrm>
            <a:custGeom>
              <a:avLst/>
              <a:gdLst/>
              <a:ahLst/>
              <a:cxnLst/>
              <a:rect l="l" t="t" r="r" b="b"/>
              <a:pathLst>
                <a:path w="78105" h="21589">
                  <a:moveTo>
                    <a:pt x="7792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3156041" y="1786431"/>
              <a:ext cx="132080" cy="467995"/>
            </a:xfrm>
            <a:custGeom>
              <a:avLst/>
              <a:gdLst/>
              <a:ahLst/>
              <a:cxnLst/>
              <a:rect l="l" t="t" r="r" b="b"/>
              <a:pathLst>
                <a:path w="132080" h="467994">
                  <a:moveTo>
                    <a:pt x="131553" y="0"/>
                  </a:moveTo>
                  <a:lnTo>
                    <a:pt x="0" y="46752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3104432" y="2242821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0" y="0"/>
                  </a:moveTo>
                  <a:lnTo>
                    <a:pt x="0" y="62740"/>
                  </a:lnTo>
                  <a:lnTo>
                    <a:pt x="59705" y="62740"/>
                  </a:lnTo>
                  <a:lnTo>
                    <a:pt x="3440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3140862" y="1332065"/>
              <a:ext cx="217804" cy="859155"/>
            </a:xfrm>
            <a:custGeom>
              <a:avLst/>
              <a:gdLst/>
              <a:ahLst/>
              <a:cxnLst/>
              <a:rect l="l" t="t" r="r" b="b"/>
              <a:pathLst>
                <a:path w="217805" h="859155">
                  <a:moveTo>
                    <a:pt x="33394" y="859146"/>
                  </a:moveTo>
                  <a:lnTo>
                    <a:pt x="0" y="802477"/>
                  </a:lnTo>
                  <a:lnTo>
                    <a:pt x="60717" y="763011"/>
                  </a:lnTo>
                  <a:lnTo>
                    <a:pt x="17203" y="710389"/>
                  </a:lnTo>
                  <a:lnTo>
                    <a:pt x="85003" y="674971"/>
                  </a:lnTo>
                  <a:lnTo>
                    <a:pt x="32382" y="627409"/>
                  </a:lnTo>
                  <a:lnTo>
                    <a:pt x="110302" y="586931"/>
                  </a:lnTo>
                  <a:lnTo>
                    <a:pt x="50597" y="531274"/>
                  </a:lnTo>
                  <a:lnTo>
                    <a:pt x="131553" y="507999"/>
                  </a:lnTo>
                  <a:lnTo>
                    <a:pt x="68812" y="433115"/>
                  </a:lnTo>
                  <a:lnTo>
                    <a:pt x="156852" y="396684"/>
                  </a:lnTo>
                  <a:lnTo>
                    <a:pt x="95123" y="339003"/>
                  </a:lnTo>
                  <a:lnTo>
                    <a:pt x="172031" y="308645"/>
                  </a:lnTo>
                  <a:lnTo>
                    <a:pt x="119410" y="247928"/>
                  </a:lnTo>
                  <a:lnTo>
                    <a:pt x="188222" y="221617"/>
                  </a:lnTo>
                  <a:lnTo>
                    <a:pt x="141673" y="166971"/>
                  </a:lnTo>
                  <a:lnTo>
                    <a:pt x="203402" y="133577"/>
                  </a:lnTo>
                  <a:lnTo>
                    <a:pt x="164948" y="85003"/>
                  </a:lnTo>
                  <a:lnTo>
                    <a:pt x="217569" y="51609"/>
                  </a:lnTo>
                  <a:lnTo>
                    <a:pt x="1882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3443436" y="1690296"/>
              <a:ext cx="48895" cy="74295"/>
            </a:xfrm>
            <a:custGeom>
              <a:avLst/>
              <a:gdLst/>
              <a:ahLst/>
              <a:cxnLst/>
              <a:rect l="l" t="t" r="r" b="b"/>
              <a:pathLst>
                <a:path w="48894" h="74294">
                  <a:moveTo>
                    <a:pt x="0" y="0"/>
                  </a:moveTo>
                  <a:lnTo>
                    <a:pt x="48573" y="0"/>
                  </a:lnTo>
                  <a:lnTo>
                    <a:pt x="48573" y="7387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3329085" y="1277419"/>
              <a:ext cx="52069" cy="59055"/>
            </a:xfrm>
            <a:custGeom>
              <a:avLst/>
              <a:gdLst/>
              <a:ahLst/>
              <a:cxnLst/>
              <a:rect l="l" t="t" r="r" b="b"/>
              <a:pathLst>
                <a:path w="52069" h="59055">
                  <a:moveTo>
                    <a:pt x="0" y="54645"/>
                  </a:moveTo>
                  <a:lnTo>
                    <a:pt x="9107" y="0"/>
                  </a:lnTo>
                  <a:lnTo>
                    <a:pt x="51609" y="0"/>
                  </a:lnTo>
                  <a:lnTo>
                    <a:pt x="37442" y="5869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3356408" y="1251109"/>
              <a:ext cx="24765" cy="26670"/>
            </a:xfrm>
            <a:custGeom>
              <a:avLst/>
              <a:gdLst/>
              <a:ahLst/>
              <a:cxnLst/>
              <a:rect l="l" t="t" r="r" b="b"/>
              <a:pathLst>
                <a:path w="24765" h="26669">
                  <a:moveTo>
                    <a:pt x="24286" y="0"/>
                  </a:moveTo>
                  <a:lnTo>
                    <a:pt x="0" y="0"/>
                  </a:lnTo>
                  <a:lnTo>
                    <a:pt x="0" y="2631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3136814" y="2188176"/>
              <a:ext cx="45085" cy="153035"/>
            </a:xfrm>
            <a:custGeom>
              <a:avLst/>
              <a:gdLst/>
              <a:ahLst/>
              <a:cxnLst/>
              <a:rect l="l" t="t" r="r" b="b"/>
              <a:pathLst>
                <a:path w="45084" h="153035">
                  <a:moveTo>
                    <a:pt x="44525" y="152804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2853468" y="2402709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19">
                  <a:moveTo>
                    <a:pt x="0" y="0"/>
                  </a:moveTo>
                  <a:lnTo>
                    <a:pt x="32483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2672329" y="2340980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69">
                  <a:moveTo>
                    <a:pt x="0" y="0"/>
                  </a:moveTo>
                  <a:lnTo>
                    <a:pt x="509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2912161" y="218817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3019428" y="218817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2739117" y="2217522"/>
              <a:ext cx="346710" cy="0"/>
            </a:xfrm>
            <a:custGeom>
              <a:avLst/>
              <a:gdLst/>
              <a:ahLst/>
              <a:cxnLst/>
              <a:rect l="l" t="t" r="r" b="b"/>
              <a:pathLst>
                <a:path w="346709">
                  <a:moveTo>
                    <a:pt x="0" y="0"/>
                  </a:moveTo>
                  <a:lnTo>
                    <a:pt x="3460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3085205" y="218817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0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2739117" y="2217522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4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2836265" y="2217522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4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2672329" y="2188176"/>
              <a:ext cx="67310" cy="29845"/>
            </a:xfrm>
            <a:custGeom>
              <a:avLst/>
              <a:gdLst/>
              <a:ahLst/>
              <a:cxnLst/>
              <a:rect l="l" t="t" r="r" b="b"/>
              <a:pathLst>
                <a:path w="67309" h="29844">
                  <a:moveTo>
                    <a:pt x="66788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2830283" y="2413845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4" h="47625">
                  <a:moveTo>
                    <a:pt x="44036" y="11462"/>
                  </a:moveTo>
                  <a:lnTo>
                    <a:pt x="38766" y="5380"/>
                  </a:lnTo>
                  <a:lnTo>
                    <a:pt x="31966" y="1481"/>
                  </a:lnTo>
                  <a:lnTo>
                    <a:pt x="24269" y="0"/>
                  </a:lnTo>
                  <a:lnTo>
                    <a:pt x="16308" y="1170"/>
                  </a:lnTo>
                  <a:lnTo>
                    <a:pt x="9190" y="4925"/>
                  </a:lnTo>
                  <a:lnTo>
                    <a:pt x="3851" y="10664"/>
                  </a:lnTo>
                  <a:lnTo>
                    <a:pt x="664" y="17824"/>
                  </a:lnTo>
                  <a:lnTo>
                    <a:pt x="0" y="25844"/>
                  </a:lnTo>
                  <a:lnTo>
                    <a:pt x="2044" y="33628"/>
                  </a:lnTo>
                  <a:lnTo>
                    <a:pt x="6425" y="40128"/>
                  </a:lnTo>
                  <a:lnTo>
                    <a:pt x="12677" y="44856"/>
                  </a:lnTo>
                  <a:lnTo>
                    <a:pt x="20338" y="47320"/>
                  </a:lnTo>
                  <a:lnTo>
                    <a:pt x="28381" y="47092"/>
                  </a:lnTo>
                  <a:lnTo>
                    <a:pt x="35705" y="44298"/>
                  </a:lnTo>
                  <a:lnTo>
                    <a:pt x="41726" y="39280"/>
                  </a:lnTo>
                  <a:lnTo>
                    <a:pt x="45862" y="323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3156639" y="2413845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32377"/>
                  </a:moveTo>
                  <a:lnTo>
                    <a:pt x="4135" y="39280"/>
                  </a:lnTo>
                  <a:lnTo>
                    <a:pt x="10156" y="44299"/>
                  </a:lnTo>
                  <a:lnTo>
                    <a:pt x="17480" y="47092"/>
                  </a:lnTo>
                  <a:lnTo>
                    <a:pt x="25524" y="47320"/>
                  </a:lnTo>
                  <a:lnTo>
                    <a:pt x="33185" y="44856"/>
                  </a:lnTo>
                  <a:lnTo>
                    <a:pt x="39437" y="40128"/>
                  </a:lnTo>
                  <a:lnTo>
                    <a:pt x="43817" y="33628"/>
                  </a:lnTo>
                  <a:lnTo>
                    <a:pt x="45861" y="25844"/>
                  </a:lnTo>
                  <a:lnTo>
                    <a:pt x="45197" y="17824"/>
                  </a:lnTo>
                  <a:lnTo>
                    <a:pt x="42010" y="10664"/>
                  </a:lnTo>
                  <a:lnTo>
                    <a:pt x="36672" y="4925"/>
                  </a:lnTo>
                  <a:lnTo>
                    <a:pt x="29554" y="1170"/>
                  </a:lnTo>
                  <a:lnTo>
                    <a:pt x="21592" y="0"/>
                  </a:lnTo>
                  <a:lnTo>
                    <a:pt x="13895" y="1481"/>
                  </a:lnTo>
                  <a:lnTo>
                    <a:pt x="7096" y="5380"/>
                  </a:lnTo>
                  <a:lnTo>
                    <a:pt x="1826" y="114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27" name="object 5527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3365009" y="999639"/>
              <a:ext cx="110302" cy="65776"/>
            </a:xfrm>
            <a:prstGeom prst="rect">
              <a:avLst/>
            </a:prstGeom>
          </p:spPr>
        </p:pic>
        <p:sp>
          <p:nvSpPr>
            <p:cNvPr id="5528" name="object 5528"/>
            <p:cNvSpPr/>
            <p:nvPr/>
          </p:nvSpPr>
          <p:spPr>
            <a:xfrm>
              <a:off x="13471770" y="1061874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h="628650">
                  <a:moveTo>
                    <a:pt x="0" y="0"/>
                  </a:moveTo>
                  <a:lnTo>
                    <a:pt x="0" y="6284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3501117" y="176416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286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3434328" y="1764168"/>
              <a:ext cx="67310" cy="24765"/>
            </a:xfrm>
            <a:custGeom>
              <a:avLst/>
              <a:gdLst/>
              <a:ahLst/>
              <a:cxnLst/>
              <a:rect l="l" t="t" r="r" b="b"/>
              <a:pathLst>
                <a:path w="67309" h="24764">
                  <a:moveTo>
                    <a:pt x="0" y="24286"/>
                  </a:moveTo>
                  <a:lnTo>
                    <a:pt x="0" y="0"/>
                  </a:lnTo>
                  <a:lnTo>
                    <a:pt x="6678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3164137" y="234098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20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3379683" y="2323777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3380695" y="1176224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893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3380694" y="1290575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932" y="0"/>
                  </a:moveTo>
                  <a:lnTo>
                    <a:pt x="0" y="0"/>
                  </a:lnTo>
                  <a:lnTo>
                    <a:pt x="7893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3380694" y="1404925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932" y="0"/>
                  </a:moveTo>
                  <a:lnTo>
                    <a:pt x="0" y="0"/>
                  </a:lnTo>
                  <a:lnTo>
                    <a:pt x="6274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3380694" y="1519276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932" y="0"/>
                  </a:moveTo>
                  <a:lnTo>
                    <a:pt x="0" y="0"/>
                  </a:lnTo>
                  <a:lnTo>
                    <a:pt x="6780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3380694" y="1633626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932" y="0"/>
                  </a:moveTo>
                  <a:lnTo>
                    <a:pt x="0" y="0"/>
                  </a:lnTo>
                  <a:lnTo>
                    <a:pt x="6780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3380695" y="1746965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740" y="0"/>
                  </a:moveTo>
                  <a:lnTo>
                    <a:pt x="0" y="0"/>
                  </a:lnTo>
                  <a:lnTo>
                    <a:pt x="6274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3380694" y="1861315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932" y="0"/>
                  </a:moveTo>
                  <a:lnTo>
                    <a:pt x="0" y="0"/>
                  </a:lnTo>
                  <a:lnTo>
                    <a:pt x="6780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3380694" y="1975666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932" y="0"/>
                  </a:moveTo>
                  <a:lnTo>
                    <a:pt x="0" y="0"/>
                  </a:lnTo>
                  <a:lnTo>
                    <a:pt x="6780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3380694" y="2090016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932" y="0"/>
                  </a:moveTo>
                  <a:lnTo>
                    <a:pt x="0" y="0"/>
                  </a:lnTo>
                  <a:lnTo>
                    <a:pt x="6780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3380694" y="220436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932" y="0"/>
                  </a:moveTo>
                  <a:lnTo>
                    <a:pt x="0" y="0"/>
                  </a:lnTo>
                  <a:lnTo>
                    <a:pt x="7893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3380695" y="231871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893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3380695" y="2365267"/>
              <a:ext cx="46990" cy="69215"/>
            </a:xfrm>
            <a:custGeom>
              <a:avLst/>
              <a:gdLst/>
              <a:ahLst/>
              <a:cxnLst/>
              <a:rect l="l" t="t" r="r" b="b"/>
              <a:pathLst>
                <a:path w="46990" h="69214">
                  <a:moveTo>
                    <a:pt x="0" y="68812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3380694" y="1061874"/>
              <a:ext cx="79375" cy="1259205"/>
            </a:xfrm>
            <a:custGeom>
              <a:avLst/>
              <a:gdLst/>
              <a:ahLst/>
              <a:cxnLst/>
              <a:rect l="l" t="t" r="r" b="b"/>
              <a:pathLst>
                <a:path w="79375" h="1259205">
                  <a:moveTo>
                    <a:pt x="76908" y="1258867"/>
                  </a:moveTo>
                  <a:lnTo>
                    <a:pt x="78932" y="1256843"/>
                  </a:lnTo>
                  <a:lnTo>
                    <a:pt x="0" y="1142493"/>
                  </a:lnTo>
                  <a:lnTo>
                    <a:pt x="78932" y="1028142"/>
                  </a:lnTo>
                  <a:lnTo>
                    <a:pt x="0" y="913792"/>
                  </a:lnTo>
                  <a:lnTo>
                    <a:pt x="78932" y="799441"/>
                  </a:lnTo>
                  <a:lnTo>
                    <a:pt x="0" y="685091"/>
                  </a:lnTo>
                  <a:lnTo>
                    <a:pt x="78932" y="571752"/>
                  </a:lnTo>
                  <a:lnTo>
                    <a:pt x="0" y="457402"/>
                  </a:lnTo>
                  <a:lnTo>
                    <a:pt x="78932" y="343051"/>
                  </a:lnTo>
                  <a:lnTo>
                    <a:pt x="0" y="228701"/>
                  </a:lnTo>
                  <a:lnTo>
                    <a:pt x="78932" y="11435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2853468" y="2473546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19">
                  <a:moveTo>
                    <a:pt x="0" y="0"/>
                  </a:moveTo>
                  <a:lnTo>
                    <a:pt x="32483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2614647" y="2473546"/>
              <a:ext cx="2299335" cy="0"/>
            </a:xfrm>
            <a:custGeom>
              <a:avLst/>
              <a:gdLst/>
              <a:ahLst/>
              <a:cxnLst/>
              <a:rect l="l" t="t" r="r" b="b"/>
              <a:pathLst>
                <a:path w="2299334">
                  <a:moveTo>
                    <a:pt x="0" y="0"/>
                  </a:moveTo>
                  <a:lnTo>
                    <a:pt x="2299153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3420161" y="2317705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80">
                  <a:moveTo>
                    <a:pt x="55657" y="27828"/>
                  </a:moveTo>
                  <a:lnTo>
                    <a:pt x="53470" y="16996"/>
                  </a:lnTo>
                  <a:lnTo>
                    <a:pt x="47506" y="8150"/>
                  </a:lnTo>
                  <a:lnTo>
                    <a:pt x="38660" y="2186"/>
                  </a:lnTo>
                  <a:lnTo>
                    <a:pt x="27828" y="0"/>
                  </a:lnTo>
                  <a:lnTo>
                    <a:pt x="16996" y="2186"/>
                  </a:lnTo>
                  <a:lnTo>
                    <a:pt x="8150" y="8150"/>
                  </a:lnTo>
                  <a:lnTo>
                    <a:pt x="2186" y="16996"/>
                  </a:lnTo>
                  <a:lnTo>
                    <a:pt x="0" y="27828"/>
                  </a:lnTo>
                  <a:lnTo>
                    <a:pt x="2186" y="38660"/>
                  </a:lnTo>
                  <a:lnTo>
                    <a:pt x="8150" y="47506"/>
                  </a:lnTo>
                  <a:lnTo>
                    <a:pt x="16996" y="53470"/>
                  </a:lnTo>
                  <a:lnTo>
                    <a:pt x="27828" y="55657"/>
                  </a:lnTo>
                  <a:lnTo>
                    <a:pt x="38660" y="53470"/>
                  </a:lnTo>
                  <a:lnTo>
                    <a:pt x="47506" y="47506"/>
                  </a:lnTo>
                  <a:lnTo>
                    <a:pt x="53470" y="38660"/>
                  </a:lnTo>
                  <a:lnTo>
                    <a:pt x="55657" y="2782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3420161" y="1061874"/>
              <a:ext cx="0" cy="1288415"/>
            </a:xfrm>
            <a:custGeom>
              <a:avLst/>
              <a:gdLst/>
              <a:ahLst/>
              <a:cxnLst/>
              <a:rect l="l" t="t" r="r" b="b"/>
              <a:pathLst>
                <a:path h="1288414">
                  <a:moveTo>
                    <a:pt x="0" y="0"/>
                  </a:moveTo>
                  <a:lnTo>
                    <a:pt x="0" y="12882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3868455" y="2440152"/>
              <a:ext cx="966469" cy="33655"/>
            </a:xfrm>
            <a:custGeom>
              <a:avLst/>
              <a:gdLst/>
              <a:ahLst/>
              <a:cxnLst/>
              <a:rect l="l" t="t" r="r" b="b"/>
              <a:pathLst>
                <a:path w="966469" h="33655">
                  <a:moveTo>
                    <a:pt x="966413" y="33394"/>
                  </a:moveTo>
                  <a:lnTo>
                    <a:pt x="0" y="33394"/>
                  </a:lnTo>
                  <a:lnTo>
                    <a:pt x="0" y="0"/>
                  </a:lnTo>
                  <a:lnTo>
                    <a:pt x="769083" y="0"/>
                  </a:lnTo>
                  <a:lnTo>
                    <a:pt x="790334" y="16191"/>
                  </a:lnTo>
                  <a:lnTo>
                    <a:pt x="769083" y="3339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3447483" y="2373363"/>
              <a:ext cx="717550" cy="62230"/>
            </a:xfrm>
            <a:custGeom>
              <a:avLst/>
              <a:gdLst/>
              <a:ahLst/>
              <a:cxnLst/>
              <a:rect l="l" t="t" r="r" b="b"/>
              <a:pathLst>
                <a:path w="717550" h="62230">
                  <a:moveTo>
                    <a:pt x="0" y="0"/>
                  </a:moveTo>
                  <a:lnTo>
                    <a:pt x="717473" y="617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2614647" y="2473546"/>
              <a:ext cx="2413000" cy="0"/>
            </a:xfrm>
            <a:custGeom>
              <a:avLst/>
              <a:gdLst/>
              <a:ahLst/>
              <a:cxnLst/>
              <a:rect l="l" t="t" r="r" b="b"/>
              <a:pathLst>
                <a:path w="2413000">
                  <a:moveTo>
                    <a:pt x="0" y="0"/>
                  </a:moveTo>
                  <a:lnTo>
                    <a:pt x="241249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2727986" y="2473546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09" h="66039">
                  <a:moveTo>
                    <a:pt x="0" y="65776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3036631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3344264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3652909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13960543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14268176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14576821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4884454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2789715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3098360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13405993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13713626" y="2473546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09" h="66039">
                  <a:moveTo>
                    <a:pt x="0" y="65776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14022272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4329905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4638550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4946183" y="2746773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12851444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3160089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3467722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3775356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4084001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4391634" y="2473546"/>
              <a:ext cx="40640" cy="66040"/>
            </a:xfrm>
            <a:custGeom>
              <a:avLst/>
              <a:gdLst/>
              <a:ahLst/>
              <a:cxnLst/>
              <a:rect l="l" t="t" r="r" b="b"/>
              <a:pathLst>
                <a:path w="40640" h="66039">
                  <a:moveTo>
                    <a:pt x="0" y="6577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4699267" y="2473546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09" h="66039">
                  <a:moveTo>
                    <a:pt x="0" y="65776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5007912" y="2780167"/>
              <a:ext cx="19685" cy="32384"/>
            </a:xfrm>
            <a:custGeom>
              <a:avLst/>
              <a:gdLst/>
              <a:ahLst/>
              <a:cxnLst/>
              <a:rect l="l" t="t" r="r" b="b"/>
              <a:pathLst>
                <a:path w="19684" h="32385">
                  <a:moveTo>
                    <a:pt x="0" y="32382"/>
                  </a:moveTo>
                  <a:lnTo>
                    <a:pt x="192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4164957" y="244015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4170017" y="24330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4158885" y="24330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4159716" y="2426815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30" h="6350">
                  <a:moveTo>
                    <a:pt x="11301" y="5399"/>
                  </a:moveTo>
                  <a:lnTo>
                    <a:pt x="11110" y="2331"/>
                  </a:lnTo>
                  <a:lnTo>
                    <a:pt x="8466" y="0"/>
                  </a:lnTo>
                  <a:lnTo>
                    <a:pt x="5399" y="192"/>
                  </a:lnTo>
                  <a:lnTo>
                    <a:pt x="2331" y="383"/>
                  </a:lnTo>
                  <a:lnTo>
                    <a:pt x="0" y="3025"/>
                  </a:lnTo>
                  <a:lnTo>
                    <a:pt x="191" y="609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13459627" y="1375579"/>
              <a:ext cx="142875" cy="109855"/>
            </a:xfrm>
            <a:custGeom>
              <a:avLst/>
              <a:gdLst/>
              <a:ahLst/>
              <a:cxnLst/>
              <a:rect l="l" t="t" r="r" b="b"/>
              <a:pathLst>
                <a:path w="142875" h="109855">
                  <a:moveTo>
                    <a:pt x="142685" y="0"/>
                  </a:moveTo>
                  <a:lnTo>
                    <a:pt x="0" y="109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82" name="object 5582"/>
          <p:cNvSpPr txBox="1"/>
          <p:nvPr/>
        </p:nvSpPr>
        <p:spPr>
          <a:xfrm>
            <a:off x="12355645" y="678497"/>
            <a:ext cx="1859280" cy="2374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50" i="1" spc="-35" dirty="0">
                <a:latin typeface="ISOCPEUR"/>
                <a:cs typeface="ISOCPEUR"/>
              </a:rPr>
              <a:t>Схема</a:t>
            </a:r>
            <a:r>
              <a:rPr sz="1350" i="1" spc="-385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підтягування</a:t>
            </a:r>
            <a:r>
              <a:rPr sz="1350" i="1" spc="-60" dirty="0">
                <a:latin typeface="ISOCPEUR"/>
                <a:cs typeface="ISOCPEUR"/>
              </a:rPr>
              <a:t> </a:t>
            </a:r>
            <a:r>
              <a:rPr sz="1350" i="1" spc="-20" dirty="0">
                <a:latin typeface="ISOCPEUR"/>
                <a:cs typeface="ISOCPEUR"/>
              </a:rPr>
              <a:t>палі</a:t>
            </a:r>
            <a:endParaRPr sz="1350">
              <a:latin typeface="ISOCPEUR"/>
              <a:cs typeface="ISOCPEUR"/>
            </a:endParaRPr>
          </a:p>
        </p:txBody>
      </p:sp>
      <p:sp>
        <p:nvSpPr>
          <p:cNvPr id="5583" name="object 5583"/>
          <p:cNvSpPr txBox="1"/>
          <p:nvPr/>
        </p:nvSpPr>
        <p:spPr>
          <a:xfrm>
            <a:off x="13597994" y="1235510"/>
            <a:ext cx="1282700" cy="25527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61594" marR="5080" indent="-49530">
              <a:lnSpc>
                <a:spcPct val="100000"/>
              </a:lnSpc>
              <a:spcBef>
                <a:spcPts val="110"/>
              </a:spcBef>
            </a:pPr>
            <a:r>
              <a:rPr sz="750" i="1" u="sng" spc="-4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Палезабивна</a:t>
            </a:r>
            <a:r>
              <a:rPr sz="750" i="1" u="sng" spc="-15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750" i="1" u="sng" spc="-5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установка</a:t>
            </a:r>
            <a:r>
              <a:rPr sz="750" i="1" u="sng" spc="-15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750" i="1" u="sng" spc="-1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на</a:t>
            </a:r>
            <a:r>
              <a:rPr sz="750" i="1" u="sng" spc="-15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7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б</a:t>
            </a:r>
            <a:r>
              <a:rPr sz="750" i="1" spc="-20" dirty="0">
                <a:latin typeface="ISOCPEUR"/>
                <a:cs typeface="ISOCPEUR"/>
              </a:rPr>
              <a:t>азі </a:t>
            </a:r>
            <a:r>
              <a:rPr sz="750" i="1" spc="-25" dirty="0">
                <a:latin typeface="ISOCPEUR"/>
                <a:cs typeface="ISOCPEUR"/>
              </a:rPr>
              <a:t>екскаватора</a:t>
            </a:r>
            <a:r>
              <a:rPr sz="750" i="1" spc="-13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Е-</a:t>
            </a:r>
            <a:r>
              <a:rPr sz="750" i="1" spc="-10" dirty="0">
                <a:latin typeface="ISOCPEUR"/>
                <a:cs typeface="ISOCPEUR"/>
              </a:rPr>
              <a:t>4111Б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584" name="object 5584"/>
          <p:cNvGrpSpPr/>
          <p:nvPr/>
        </p:nvGrpSpPr>
        <p:grpSpPr>
          <a:xfrm>
            <a:off x="13820754" y="2451144"/>
            <a:ext cx="391160" cy="273050"/>
            <a:chOff x="13820754" y="2451144"/>
            <a:chExt cx="391160" cy="273050"/>
          </a:xfrm>
        </p:grpSpPr>
        <p:sp>
          <p:nvSpPr>
            <p:cNvPr id="5585" name="object 5585"/>
            <p:cNvSpPr/>
            <p:nvPr/>
          </p:nvSpPr>
          <p:spPr>
            <a:xfrm>
              <a:off x="13868455" y="2486701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0"/>
                  </a:moveTo>
                  <a:lnTo>
                    <a:pt x="0" y="2337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14164957" y="2454319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h="266700">
                  <a:moveTo>
                    <a:pt x="0" y="0"/>
                  </a:moveTo>
                  <a:lnTo>
                    <a:pt x="0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13823929" y="2693139"/>
              <a:ext cx="384810" cy="0"/>
            </a:xfrm>
            <a:custGeom>
              <a:avLst/>
              <a:gdLst/>
              <a:ahLst/>
              <a:cxnLst/>
              <a:rect l="l" t="t" r="r" b="b"/>
              <a:pathLst>
                <a:path w="384809">
                  <a:moveTo>
                    <a:pt x="0" y="0"/>
                  </a:moveTo>
                  <a:lnTo>
                    <a:pt x="38454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13838097" y="266278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60">
                  <a:moveTo>
                    <a:pt x="54645" y="0"/>
                  </a:moveTo>
                  <a:lnTo>
                    <a:pt x="6071" y="60717"/>
                  </a:lnTo>
                  <a:lnTo>
                    <a:pt x="60717" y="5059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13838097" y="266278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60717" y="5059"/>
                  </a:moveTo>
                  <a:lnTo>
                    <a:pt x="54645" y="0"/>
                  </a:lnTo>
                  <a:lnTo>
                    <a:pt x="6071" y="60717"/>
                  </a:lnTo>
                  <a:lnTo>
                    <a:pt x="60717" y="5059"/>
                  </a:lnTo>
                  <a:close/>
                </a:path>
                <a:path w="60959" h="60960">
                  <a:moveTo>
                    <a:pt x="54645" y="0"/>
                  </a:moveTo>
                  <a:lnTo>
                    <a:pt x="6071" y="60717"/>
                  </a:lnTo>
                  <a:lnTo>
                    <a:pt x="0" y="54645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14134598" y="266278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60">
                  <a:moveTo>
                    <a:pt x="54645" y="0"/>
                  </a:moveTo>
                  <a:lnTo>
                    <a:pt x="6071" y="60717"/>
                  </a:lnTo>
                  <a:lnTo>
                    <a:pt x="60717" y="5059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14134598" y="266278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54645"/>
                  </a:moveTo>
                  <a:lnTo>
                    <a:pt x="6071" y="60717"/>
                  </a:lnTo>
                  <a:lnTo>
                    <a:pt x="54645" y="0"/>
                  </a:lnTo>
                  <a:lnTo>
                    <a:pt x="0" y="54645"/>
                  </a:lnTo>
                  <a:close/>
                </a:path>
                <a:path w="60959" h="60960">
                  <a:moveTo>
                    <a:pt x="6071" y="60717"/>
                  </a:moveTo>
                  <a:lnTo>
                    <a:pt x="54645" y="0"/>
                  </a:lnTo>
                  <a:lnTo>
                    <a:pt x="60717" y="5059"/>
                  </a:lnTo>
                  <a:lnTo>
                    <a:pt x="6071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92" name="object 5592"/>
          <p:cNvSpPr txBox="1"/>
          <p:nvPr/>
        </p:nvSpPr>
        <p:spPr>
          <a:xfrm>
            <a:off x="13914249" y="2576057"/>
            <a:ext cx="201930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0" dirty="0">
                <a:latin typeface="ISOCPEUR"/>
                <a:cs typeface="ISOCPEUR"/>
              </a:rPr>
              <a:t>2700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5593" name="object 5593"/>
          <p:cNvGrpSpPr/>
          <p:nvPr/>
        </p:nvGrpSpPr>
        <p:grpSpPr>
          <a:xfrm>
            <a:off x="14438045" y="2261909"/>
            <a:ext cx="595630" cy="491490"/>
            <a:chOff x="14438045" y="2261909"/>
            <a:chExt cx="595630" cy="491490"/>
          </a:xfrm>
        </p:grpSpPr>
        <p:sp>
          <p:nvSpPr>
            <p:cNvPr id="5594" name="object 5594"/>
            <p:cNvSpPr/>
            <p:nvPr/>
          </p:nvSpPr>
          <p:spPr>
            <a:xfrm>
              <a:off x="14913802" y="2746773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14441220" y="2265084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32787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96" name="object 5596"/>
          <p:cNvSpPr txBox="1"/>
          <p:nvPr/>
        </p:nvSpPr>
        <p:spPr>
          <a:xfrm>
            <a:off x="14435890" y="2127039"/>
            <a:ext cx="2317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Паля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97" name="object 5597"/>
          <p:cNvSpPr txBox="1"/>
          <p:nvPr/>
        </p:nvSpPr>
        <p:spPr>
          <a:xfrm>
            <a:off x="14425809" y="2237342"/>
            <a:ext cx="3943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С100.30-</a:t>
            </a: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598" name="object 5598"/>
          <p:cNvGrpSpPr/>
          <p:nvPr/>
        </p:nvGrpSpPr>
        <p:grpSpPr>
          <a:xfrm>
            <a:off x="13573838" y="2113152"/>
            <a:ext cx="870585" cy="330200"/>
            <a:chOff x="13573838" y="2113152"/>
            <a:chExt cx="870585" cy="330200"/>
          </a:xfrm>
        </p:grpSpPr>
        <p:sp>
          <p:nvSpPr>
            <p:cNvPr id="5599" name="object 5599"/>
            <p:cNvSpPr/>
            <p:nvPr/>
          </p:nvSpPr>
          <p:spPr>
            <a:xfrm>
              <a:off x="14338000" y="2265084"/>
              <a:ext cx="103505" cy="175260"/>
            </a:xfrm>
            <a:custGeom>
              <a:avLst/>
              <a:gdLst/>
              <a:ahLst/>
              <a:cxnLst/>
              <a:rect l="l" t="t" r="r" b="b"/>
              <a:pathLst>
                <a:path w="103505" h="175260">
                  <a:moveTo>
                    <a:pt x="103219" y="0"/>
                  </a:moveTo>
                  <a:lnTo>
                    <a:pt x="0" y="1750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13577013" y="2116327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62842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01" name="object 5601"/>
          <p:cNvSpPr txBox="1"/>
          <p:nvPr/>
        </p:nvSpPr>
        <p:spPr>
          <a:xfrm>
            <a:off x="13569660" y="1981319"/>
            <a:ext cx="6661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Нижній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відвідний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602" name="object 5602"/>
          <p:cNvGrpSpPr/>
          <p:nvPr/>
        </p:nvGrpSpPr>
        <p:grpSpPr>
          <a:xfrm>
            <a:off x="13467584" y="2113152"/>
            <a:ext cx="669290" cy="223520"/>
            <a:chOff x="13467584" y="2113152"/>
            <a:chExt cx="669290" cy="223520"/>
          </a:xfrm>
        </p:grpSpPr>
        <p:sp>
          <p:nvSpPr>
            <p:cNvPr id="5603" name="object 5603"/>
            <p:cNvSpPr/>
            <p:nvPr/>
          </p:nvSpPr>
          <p:spPr>
            <a:xfrm>
              <a:off x="13470759" y="2116327"/>
              <a:ext cx="106680" cy="217170"/>
            </a:xfrm>
            <a:custGeom>
              <a:avLst/>
              <a:gdLst/>
              <a:ahLst/>
              <a:cxnLst/>
              <a:rect l="l" t="t" r="r" b="b"/>
              <a:pathLst>
                <a:path w="106680" h="217169">
                  <a:moveTo>
                    <a:pt x="106254" y="0"/>
                  </a:moveTo>
                  <a:lnTo>
                    <a:pt x="0" y="2165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3870479" y="2314670"/>
              <a:ext cx="263525" cy="0"/>
            </a:xfrm>
            <a:custGeom>
              <a:avLst/>
              <a:gdLst/>
              <a:ahLst/>
              <a:cxnLst/>
              <a:rect l="l" t="t" r="r" b="b"/>
              <a:pathLst>
                <a:path w="263525">
                  <a:moveTo>
                    <a:pt x="26310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05" name="object 5605"/>
          <p:cNvSpPr txBox="1"/>
          <p:nvPr/>
        </p:nvSpPr>
        <p:spPr>
          <a:xfrm>
            <a:off x="13695178" y="2086561"/>
            <a:ext cx="460375" cy="24320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85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блок</a:t>
            </a:r>
            <a:endParaRPr sz="750">
              <a:latin typeface="ISOCPEUR"/>
              <a:cs typeface="ISOCPEUR"/>
            </a:endParaRPr>
          </a:p>
          <a:p>
            <a:pPr marL="180340">
              <a:lnSpc>
                <a:spcPts val="850"/>
              </a:lnSpc>
            </a:pPr>
            <a:r>
              <a:rPr sz="750" i="1" spc="-10" dirty="0">
                <a:latin typeface="ISOCPEUR"/>
                <a:cs typeface="ISOCPEUR"/>
              </a:rPr>
              <a:t>Канат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606" name="object 5606"/>
          <p:cNvGrpSpPr/>
          <p:nvPr/>
        </p:nvGrpSpPr>
        <p:grpSpPr>
          <a:xfrm>
            <a:off x="10033020" y="2311495"/>
            <a:ext cx="4162425" cy="5398135"/>
            <a:chOff x="10033020" y="2311495"/>
            <a:chExt cx="4162425" cy="5398135"/>
          </a:xfrm>
        </p:grpSpPr>
        <p:sp>
          <p:nvSpPr>
            <p:cNvPr id="5607" name="object 5607"/>
            <p:cNvSpPr/>
            <p:nvPr/>
          </p:nvSpPr>
          <p:spPr>
            <a:xfrm>
              <a:off x="13781427" y="2314670"/>
              <a:ext cx="89535" cy="87630"/>
            </a:xfrm>
            <a:custGeom>
              <a:avLst/>
              <a:gdLst/>
              <a:ahLst/>
              <a:cxnLst/>
              <a:rect l="l" t="t" r="r" b="b"/>
              <a:pathLst>
                <a:path w="89534" h="87630">
                  <a:moveTo>
                    <a:pt x="89051" y="0"/>
                  </a:moveTo>
                  <a:lnTo>
                    <a:pt x="0" y="870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14164957" y="2486701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0"/>
                  </a:moveTo>
                  <a:lnTo>
                    <a:pt x="0" y="2337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14134598" y="266278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60">
                  <a:moveTo>
                    <a:pt x="54645" y="0"/>
                  </a:moveTo>
                  <a:lnTo>
                    <a:pt x="6071" y="60717"/>
                  </a:lnTo>
                  <a:lnTo>
                    <a:pt x="60717" y="5059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14134598" y="266278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60717" y="5059"/>
                  </a:moveTo>
                  <a:lnTo>
                    <a:pt x="54645" y="0"/>
                  </a:lnTo>
                  <a:lnTo>
                    <a:pt x="6071" y="60717"/>
                  </a:lnTo>
                  <a:lnTo>
                    <a:pt x="60717" y="5059"/>
                  </a:lnTo>
                  <a:close/>
                </a:path>
                <a:path w="60959" h="60960">
                  <a:moveTo>
                    <a:pt x="54645" y="0"/>
                  </a:moveTo>
                  <a:lnTo>
                    <a:pt x="6071" y="60717"/>
                  </a:lnTo>
                  <a:lnTo>
                    <a:pt x="0" y="54645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10608960" y="643837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0" y="18215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10608960" y="6438371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5">
                  <a:moveTo>
                    <a:pt x="0" y="67800"/>
                  </a:moveTo>
                  <a:lnTo>
                    <a:pt x="6678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10615032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0" y="110302"/>
                  </a:move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10664617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0" y="110302"/>
                  </a:move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10714203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0" y="110302"/>
                  </a:moveTo>
                  <a:lnTo>
                    <a:pt x="1092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0763788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0" y="110302"/>
                  </a:moveTo>
                  <a:lnTo>
                    <a:pt x="1092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10812362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0" y="110302"/>
                  </a:move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10861948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0" y="110302"/>
                  </a:move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10911533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0" y="110302"/>
                  </a:moveTo>
                  <a:lnTo>
                    <a:pt x="1092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0961119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0" y="110302"/>
                  </a:moveTo>
                  <a:lnTo>
                    <a:pt x="1092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11009693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0" y="110302"/>
                  </a:move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11059278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0" y="110302"/>
                  </a:moveTo>
                  <a:lnTo>
                    <a:pt x="1092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11108864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0" y="110302"/>
                  </a:moveTo>
                  <a:lnTo>
                    <a:pt x="1092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11157438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0" y="110302"/>
                  </a:move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11207023" y="6444443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104775" h="104775">
                  <a:moveTo>
                    <a:pt x="0" y="104230"/>
                  </a:moveTo>
                  <a:lnTo>
                    <a:pt x="1042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11256609" y="6493017"/>
              <a:ext cx="55244" cy="55880"/>
            </a:xfrm>
            <a:custGeom>
              <a:avLst/>
              <a:gdLst/>
              <a:ahLst/>
              <a:cxnLst/>
              <a:rect l="l" t="t" r="r" b="b"/>
              <a:pathLst>
                <a:path w="55245" h="55879">
                  <a:moveTo>
                    <a:pt x="0" y="55657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11306194" y="6542602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071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10608960" y="65426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607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10608960" y="6493017"/>
              <a:ext cx="55244" cy="55880"/>
            </a:xfrm>
            <a:custGeom>
              <a:avLst/>
              <a:gdLst/>
              <a:ahLst/>
              <a:cxnLst/>
              <a:rect l="l" t="t" r="r" b="b"/>
              <a:pathLst>
                <a:path w="55245" h="55879">
                  <a:moveTo>
                    <a:pt x="54645" y="556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10608960" y="6444443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104775" h="104775">
                  <a:moveTo>
                    <a:pt x="104230" y="10423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10652474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110302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10702059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109290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10751645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109290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10800219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110302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10849804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110302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10899390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109290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10948976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109290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0997549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110302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1047135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110302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1096720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109290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11146306" y="6438371"/>
              <a:ext cx="109855" cy="110489"/>
            </a:xfrm>
            <a:custGeom>
              <a:avLst/>
              <a:gdLst/>
              <a:ahLst/>
              <a:cxnLst/>
              <a:rect l="l" t="t" r="r" b="b"/>
              <a:pathLst>
                <a:path w="109854" h="110490">
                  <a:moveTo>
                    <a:pt x="109290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11194880" y="643837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110302" y="1103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11244465" y="6438371"/>
              <a:ext cx="67310" cy="67945"/>
            </a:xfrm>
            <a:custGeom>
              <a:avLst/>
              <a:gdLst/>
              <a:ahLst/>
              <a:cxnLst/>
              <a:rect l="l" t="t" r="r" b="b"/>
              <a:pathLst>
                <a:path w="67309" h="67945">
                  <a:moveTo>
                    <a:pt x="66788" y="6780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1294051" y="643837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203" y="1821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0630211" y="6548674"/>
              <a:ext cx="660400" cy="1048385"/>
            </a:xfrm>
            <a:custGeom>
              <a:avLst/>
              <a:gdLst/>
              <a:ahLst/>
              <a:cxnLst/>
              <a:rect l="l" t="t" r="r" b="b"/>
              <a:pathLst>
                <a:path w="660400" h="1048384">
                  <a:moveTo>
                    <a:pt x="0" y="1048381"/>
                  </a:moveTo>
                  <a:lnTo>
                    <a:pt x="0" y="0"/>
                  </a:lnTo>
                  <a:lnTo>
                    <a:pt x="659792" y="0"/>
                  </a:lnTo>
                  <a:lnTo>
                    <a:pt x="659792" y="104838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0608960" y="6438371"/>
              <a:ext cx="702310" cy="0"/>
            </a:xfrm>
            <a:custGeom>
              <a:avLst/>
              <a:gdLst/>
              <a:ahLst/>
              <a:cxnLst/>
              <a:rect l="l" t="t" r="r" b="b"/>
              <a:pathLst>
                <a:path w="702309">
                  <a:moveTo>
                    <a:pt x="0" y="0"/>
                  </a:moveTo>
                  <a:lnTo>
                    <a:pt x="7022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0586697" y="6417120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682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0608960" y="654867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5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11290003" y="654867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10608960" y="6438371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1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10583661" y="64140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11311254" y="6438371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1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11330481" y="64140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10586697" y="6417120"/>
              <a:ext cx="0" cy="878840"/>
            </a:xfrm>
            <a:custGeom>
              <a:avLst/>
              <a:gdLst/>
              <a:ahLst/>
              <a:cxnLst/>
              <a:rect l="l" t="t" r="r" b="b"/>
              <a:pathLst>
                <a:path h="878840">
                  <a:moveTo>
                    <a:pt x="0" y="0"/>
                  </a:moveTo>
                  <a:lnTo>
                    <a:pt x="0" y="8783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11311254" y="6417120"/>
              <a:ext cx="22860" cy="878840"/>
            </a:xfrm>
            <a:custGeom>
              <a:avLst/>
              <a:gdLst/>
              <a:ahLst/>
              <a:cxnLst/>
              <a:rect l="l" t="t" r="r" b="b"/>
              <a:pathLst>
                <a:path w="22859" h="878840">
                  <a:moveTo>
                    <a:pt x="22262" y="0"/>
                  </a:moveTo>
                  <a:lnTo>
                    <a:pt x="22262" y="878373"/>
                  </a:lnTo>
                  <a:lnTo>
                    <a:pt x="0" y="8783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10586697" y="729549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10548243" y="7486753"/>
              <a:ext cx="824230" cy="219710"/>
            </a:xfrm>
            <a:custGeom>
              <a:avLst/>
              <a:gdLst/>
              <a:ahLst/>
              <a:cxnLst/>
              <a:rect l="l" t="t" r="r" b="b"/>
              <a:pathLst>
                <a:path w="824229" h="219709">
                  <a:moveTo>
                    <a:pt x="741760" y="110302"/>
                  </a:moveTo>
                  <a:lnTo>
                    <a:pt x="823728" y="110302"/>
                  </a:lnTo>
                  <a:lnTo>
                    <a:pt x="741760" y="110302"/>
                  </a:lnTo>
                  <a:lnTo>
                    <a:pt x="466509" y="110302"/>
                  </a:lnTo>
                  <a:lnTo>
                    <a:pt x="439186" y="219593"/>
                  </a:lnTo>
                  <a:lnTo>
                    <a:pt x="384541" y="0"/>
                  </a:lnTo>
                  <a:lnTo>
                    <a:pt x="357218" y="110302"/>
                  </a:lnTo>
                  <a:lnTo>
                    <a:pt x="81968" y="110302"/>
                  </a:lnTo>
                  <a:lnTo>
                    <a:pt x="0" y="110302"/>
                  </a:lnTo>
                  <a:lnTo>
                    <a:pt x="81968" y="110302"/>
                  </a:lnTo>
                  <a:lnTo>
                    <a:pt x="357218" y="110302"/>
                  </a:lnTo>
                  <a:lnTo>
                    <a:pt x="384541" y="0"/>
                  </a:lnTo>
                  <a:lnTo>
                    <a:pt x="439186" y="219593"/>
                  </a:lnTo>
                  <a:lnTo>
                    <a:pt x="466509" y="110302"/>
                  </a:lnTo>
                  <a:lnTo>
                    <a:pt x="741760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10608960" y="7308649"/>
              <a:ext cx="0" cy="161290"/>
            </a:xfrm>
            <a:custGeom>
              <a:avLst/>
              <a:gdLst/>
              <a:ahLst/>
              <a:cxnLst/>
              <a:rect l="l" t="t" r="r" b="b"/>
              <a:pathLst>
                <a:path h="161290">
                  <a:moveTo>
                    <a:pt x="0" y="0"/>
                  </a:moveTo>
                  <a:lnTo>
                    <a:pt x="0" y="1609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10630211" y="730561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0"/>
                  </a:moveTo>
                  <a:lnTo>
                    <a:pt x="0" y="1639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10553303" y="744222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10630211" y="744222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6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10414665" y="7442227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10416689" y="7373414"/>
              <a:ext cx="12700" cy="55244"/>
            </a:xfrm>
            <a:custGeom>
              <a:avLst/>
              <a:gdLst/>
              <a:ahLst/>
              <a:cxnLst/>
              <a:rect l="l" t="t" r="r" b="b"/>
              <a:pathLst>
                <a:path w="12700" h="55245">
                  <a:moveTo>
                    <a:pt x="0" y="10119"/>
                  </a:moveTo>
                  <a:lnTo>
                    <a:pt x="5059" y="8095"/>
                  </a:lnTo>
                  <a:lnTo>
                    <a:pt x="12143" y="0"/>
                  </a:lnTo>
                  <a:lnTo>
                    <a:pt x="12143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10458179" y="7373414"/>
              <a:ext cx="36830" cy="55244"/>
            </a:xfrm>
            <a:custGeom>
              <a:avLst/>
              <a:gdLst/>
              <a:ahLst/>
              <a:cxnLst/>
              <a:rect l="l" t="t" r="r" b="b"/>
              <a:pathLst>
                <a:path w="36829" h="55245">
                  <a:moveTo>
                    <a:pt x="15179" y="0"/>
                  </a:moveTo>
                  <a:lnTo>
                    <a:pt x="8095" y="2023"/>
                  </a:lnTo>
                  <a:lnTo>
                    <a:pt x="2023" y="10119"/>
                  </a:lnTo>
                  <a:lnTo>
                    <a:pt x="0" y="23274"/>
                  </a:lnTo>
                  <a:lnTo>
                    <a:pt x="0" y="31370"/>
                  </a:lnTo>
                  <a:lnTo>
                    <a:pt x="2023" y="44525"/>
                  </a:lnTo>
                  <a:lnTo>
                    <a:pt x="8095" y="51609"/>
                  </a:lnTo>
                  <a:lnTo>
                    <a:pt x="15179" y="54645"/>
                  </a:lnTo>
                  <a:lnTo>
                    <a:pt x="21250" y="54645"/>
                  </a:lnTo>
                  <a:lnTo>
                    <a:pt x="28334" y="51609"/>
                  </a:lnTo>
                  <a:lnTo>
                    <a:pt x="33394" y="44525"/>
                  </a:lnTo>
                  <a:lnTo>
                    <a:pt x="36430" y="31370"/>
                  </a:lnTo>
                  <a:lnTo>
                    <a:pt x="36430" y="23274"/>
                  </a:lnTo>
                  <a:lnTo>
                    <a:pt x="33394" y="10119"/>
                  </a:lnTo>
                  <a:lnTo>
                    <a:pt x="28334" y="2023"/>
                  </a:lnTo>
                  <a:lnTo>
                    <a:pt x="21250" y="0"/>
                  </a:ln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10608960" y="744222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50" y="0"/>
                  </a:moveTo>
                  <a:lnTo>
                    <a:pt x="0" y="0"/>
                  </a:lnTo>
                  <a:lnTo>
                    <a:pt x="21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10578601" y="7411869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5059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5059" y="60717"/>
                  </a:lnTo>
                  <a:lnTo>
                    <a:pt x="60717" y="5059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10578601" y="7411869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4645"/>
                  </a:moveTo>
                  <a:lnTo>
                    <a:pt x="5059" y="60717"/>
                  </a:lnTo>
                  <a:lnTo>
                    <a:pt x="54645" y="0"/>
                  </a:lnTo>
                  <a:lnTo>
                    <a:pt x="0" y="54645"/>
                  </a:lnTo>
                  <a:close/>
                </a:path>
                <a:path w="60959" h="60959">
                  <a:moveTo>
                    <a:pt x="5059" y="60717"/>
                  </a:moveTo>
                  <a:lnTo>
                    <a:pt x="54645" y="0"/>
                  </a:lnTo>
                  <a:lnTo>
                    <a:pt x="60717" y="5059"/>
                  </a:lnTo>
                  <a:lnTo>
                    <a:pt x="5059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10599852" y="7411869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5657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5657" y="0"/>
                  </a:lnTo>
                  <a:close/>
                </a:path>
                <a:path w="60959" h="60959">
                  <a:moveTo>
                    <a:pt x="55657" y="0"/>
                  </a:moveTo>
                  <a:lnTo>
                    <a:pt x="6071" y="60717"/>
                  </a:lnTo>
                  <a:lnTo>
                    <a:pt x="60717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10599852" y="7411869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5059"/>
                  </a:moveTo>
                  <a:lnTo>
                    <a:pt x="55657" y="0"/>
                  </a:lnTo>
                  <a:lnTo>
                    <a:pt x="6071" y="60717"/>
                  </a:lnTo>
                  <a:lnTo>
                    <a:pt x="60717" y="5059"/>
                  </a:lnTo>
                  <a:close/>
                </a:path>
                <a:path w="60959" h="60959">
                  <a:moveTo>
                    <a:pt x="55657" y="0"/>
                  </a:moveTo>
                  <a:lnTo>
                    <a:pt x="6071" y="60717"/>
                  </a:lnTo>
                  <a:lnTo>
                    <a:pt x="0" y="54645"/>
                  </a:lnTo>
                  <a:lnTo>
                    <a:pt x="5565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0383295" y="6417120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1892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10383295" y="7295494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1892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10410617" y="6372594"/>
              <a:ext cx="0" cy="966469"/>
            </a:xfrm>
            <a:custGeom>
              <a:avLst/>
              <a:gdLst/>
              <a:ahLst/>
              <a:cxnLst/>
              <a:rect l="l" t="t" r="r" b="b"/>
              <a:pathLst>
                <a:path h="966470">
                  <a:moveTo>
                    <a:pt x="0" y="0"/>
                  </a:moveTo>
                  <a:lnTo>
                    <a:pt x="0" y="9664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10380259" y="638676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5059"/>
                  </a:moveTo>
                  <a:lnTo>
                    <a:pt x="55657" y="60717"/>
                  </a:lnTo>
                  <a:lnTo>
                    <a:pt x="60717" y="54645"/>
                  </a:lnTo>
                  <a:lnTo>
                    <a:pt x="0" y="5059"/>
                  </a:lnTo>
                  <a:close/>
                </a:path>
                <a:path w="60959" h="60960">
                  <a:moveTo>
                    <a:pt x="6071" y="0"/>
                  </a:moveTo>
                  <a:lnTo>
                    <a:pt x="0" y="5059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10380259" y="638676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5657" y="60717"/>
                  </a:moveTo>
                  <a:lnTo>
                    <a:pt x="60717" y="54645"/>
                  </a:lnTo>
                  <a:lnTo>
                    <a:pt x="0" y="5059"/>
                  </a:lnTo>
                  <a:lnTo>
                    <a:pt x="55657" y="60717"/>
                  </a:lnTo>
                  <a:close/>
                </a:path>
                <a:path w="60959" h="60960">
                  <a:moveTo>
                    <a:pt x="60717" y="54645"/>
                  </a:moveTo>
                  <a:lnTo>
                    <a:pt x="0" y="5059"/>
                  </a:lnTo>
                  <a:lnTo>
                    <a:pt x="6071" y="0"/>
                  </a:lnTo>
                  <a:lnTo>
                    <a:pt x="60717" y="5464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10380259" y="7265136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71"/>
                  </a:moveTo>
                  <a:lnTo>
                    <a:pt x="55657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10380259" y="7265136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  <a:path w="60959" h="60959">
                  <a:moveTo>
                    <a:pt x="0" y="6071"/>
                  </a:moveTo>
                  <a:lnTo>
                    <a:pt x="60717" y="54645"/>
                  </a:lnTo>
                  <a:lnTo>
                    <a:pt x="55657" y="60717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10341805" y="6887678"/>
              <a:ext cx="55880" cy="38735"/>
            </a:xfrm>
            <a:custGeom>
              <a:avLst/>
              <a:gdLst/>
              <a:ahLst/>
              <a:cxnLst/>
              <a:rect l="l" t="t" r="r" b="b"/>
              <a:pathLst>
                <a:path w="55879" h="38734">
                  <a:moveTo>
                    <a:pt x="55657" y="13155"/>
                  </a:moveTo>
                  <a:lnTo>
                    <a:pt x="0" y="13155"/>
                  </a:lnTo>
                  <a:lnTo>
                    <a:pt x="37442" y="38454"/>
                  </a:lnTo>
                  <a:lnTo>
                    <a:pt x="374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10341805" y="6838092"/>
              <a:ext cx="55880" cy="36830"/>
            </a:xfrm>
            <a:custGeom>
              <a:avLst/>
              <a:gdLst/>
              <a:ahLst/>
              <a:cxnLst/>
              <a:rect l="l" t="t" r="r" b="b"/>
              <a:pathLst>
                <a:path w="55879" h="36829">
                  <a:moveTo>
                    <a:pt x="0" y="20239"/>
                  </a:moveTo>
                  <a:lnTo>
                    <a:pt x="3035" y="28334"/>
                  </a:lnTo>
                  <a:lnTo>
                    <a:pt x="11131" y="33394"/>
                  </a:lnTo>
                  <a:lnTo>
                    <a:pt x="24286" y="36430"/>
                  </a:lnTo>
                  <a:lnTo>
                    <a:pt x="31370" y="36430"/>
                  </a:lnTo>
                  <a:lnTo>
                    <a:pt x="44525" y="33394"/>
                  </a:lnTo>
                  <a:lnTo>
                    <a:pt x="52621" y="28334"/>
                  </a:lnTo>
                  <a:lnTo>
                    <a:pt x="55657" y="20239"/>
                  </a:lnTo>
                  <a:lnTo>
                    <a:pt x="55657" y="15179"/>
                  </a:lnTo>
                  <a:lnTo>
                    <a:pt x="52621" y="7083"/>
                  </a:lnTo>
                  <a:lnTo>
                    <a:pt x="44525" y="2023"/>
                  </a:lnTo>
                  <a:lnTo>
                    <a:pt x="31370" y="0"/>
                  </a:lnTo>
                  <a:lnTo>
                    <a:pt x="24286" y="0"/>
                  </a:lnTo>
                  <a:lnTo>
                    <a:pt x="11131" y="2023"/>
                  </a:lnTo>
                  <a:lnTo>
                    <a:pt x="3035" y="7083"/>
                  </a:lnTo>
                  <a:lnTo>
                    <a:pt x="0" y="15179"/>
                  </a:lnTo>
                  <a:lnTo>
                    <a:pt x="0" y="202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10341805" y="6785471"/>
              <a:ext cx="55880" cy="36830"/>
            </a:xfrm>
            <a:custGeom>
              <a:avLst/>
              <a:gdLst/>
              <a:ahLst/>
              <a:cxnLst/>
              <a:rect l="l" t="t" r="r" b="b"/>
              <a:pathLst>
                <a:path w="55879" h="36829">
                  <a:moveTo>
                    <a:pt x="0" y="21250"/>
                  </a:moveTo>
                  <a:lnTo>
                    <a:pt x="3035" y="28334"/>
                  </a:lnTo>
                  <a:lnTo>
                    <a:pt x="11131" y="34406"/>
                  </a:lnTo>
                  <a:lnTo>
                    <a:pt x="24286" y="36430"/>
                  </a:lnTo>
                  <a:lnTo>
                    <a:pt x="31370" y="36430"/>
                  </a:lnTo>
                  <a:lnTo>
                    <a:pt x="44525" y="34406"/>
                  </a:lnTo>
                  <a:lnTo>
                    <a:pt x="52621" y="28334"/>
                  </a:lnTo>
                  <a:lnTo>
                    <a:pt x="55657" y="21250"/>
                  </a:lnTo>
                  <a:lnTo>
                    <a:pt x="55657" y="15179"/>
                  </a:lnTo>
                  <a:lnTo>
                    <a:pt x="52621" y="8095"/>
                  </a:lnTo>
                  <a:lnTo>
                    <a:pt x="44525" y="3035"/>
                  </a:lnTo>
                  <a:lnTo>
                    <a:pt x="31370" y="0"/>
                  </a:lnTo>
                  <a:lnTo>
                    <a:pt x="24286" y="0"/>
                  </a:lnTo>
                  <a:lnTo>
                    <a:pt x="11131" y="3035"/>
                  </a:lnTo>
                  <a:lnTo>
                    <a:pt x="3035" y="8095"/>
                  </a:lnTo>
                  <a:lnTo>
                    <a:pt x="0" y="15179"/>
                  </a:lnTo>
                  <a:lnTo>
                    <a:pt x="0" y="21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10036195" y="6162108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7437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81" name="object 5681"/>
          <p:cNvSpPr txBox="1"/>
          <p:nvPr/>
        </p:nvSpPr>
        <p:spPr>
          <a:xfrm>
            <a:off x="10057176" y="6025076"/>
            <a:ext cx="4279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Дерев'яна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82" name="object 5682"/>
          <p:cNvSpPr txBox="1"/>
          <p:nvPr/>
        </p:nvSpPr>
        <p:spPr>
          <a:xfrm>
            <a:off x="10027867" y="6134367"/>
            <a:ext cx="78105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прокладка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б=50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683" name="object 5683"/>
          <p:cNvGrpSpPr/>
          <p:nvPr/>
        </p:nvGrpSpPr>
        <p:grpSpPr>
          <a:xfrm>
            <a:off x="10776804" y="6158934"/>
            <a:ext cx="1301115" cy="312420"/>
            <a:chOff x="10776804" y="6158934"/>
            <a:chExt cx="1301115" cy="312420"/>
          </a:xfrm>
        </p:grpSpPr>
        <p:sp>
          <p:nvSpPr>
            <p:cNvPr id="5684" name="object 5684"/>
            <p:cNvSpPr/>
            <p:nvPr/>
          </p:nvSpPr>
          <p:spPr>
            <a:xfrm>
              <a:off x="10779979" y="6162109"/>
              <a:ext cx="224154" cy="306070"/>
            </a:xfrm>
            <a:custGeom>
              <a:avLst/>
              <a:gdLst/>
              <a:ahLst/>
              <a:cxnLst/>
              <a:rect l="l" t="t" r="r" b="b"/>
              <a:pathLst>
                <a:path w="224154" h="306070">
                  <a:moveTo>
                    <a:pt x="0" y="0"/>
                  </a:moveTo>
                  <a:lnTo>
                    <a:pt x="223641" y="3056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11367923" y="6191455"/>
              <a:ext cx="706755" cy="0"/>
            </a:xfrm>
            <a:custGeom>
              <a:avLst/>
              <a:gdLst/>
              <a:ahLst/>
              <a:cxnLst/>
              <a:rect l="l" t="t" r="r" b="b"/>
              <a:pathLst>
                <a:path w="706754">
                  <a:moveTo>
                    <a:pt x="70634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86" name="object 5686"/>
          <p:cNvSpPr txBox="1"/>
          <p:nvPr/>
        </p:nvSpPr>
        <p:spPr>
          <a:xfrm>
            <a:off x="11362594" y="6054423"/>
            <a:ext cx="4064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Стальний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87" name="object 5687"/>
          <p:cNvSpPr txBox="1"/>
          <p:nvPr/>
        </p:nvSpPr>
        <p:spPr>
          <a:xfrm>
            <a:off x="11351500" y="6164726"/>
            <a:ext cx="7689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наголовник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б=10мм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688" name="object 5688"/>
          <p:cNvGrpSpPr/>
          <p:nvPr/>
        </p:nvGrpSpPr>
        <p:grpSpPr>
          <a:xfrm>
            <a:off x="11187657" y="6188280"/>
            <a:ext cx="624205" cy="1148080"/>
            <a:chOff x="11187657" y="6188280"/>
            <a:chExt cx="624205" cy="1148080"/>
          </a:xfrm>
        </p:grpSpPr>
        <p:sp>
          <p:nvSpPr>
            <p:cNvPr id="5689" name="object 5689"/>
            <p:cNvSpPr/>
            <p:nvPr/>
          </p:nvSpPr>
          <p:spPr>
            <a:xfrm>
              <a:off x="11190832" y="6191455"/>
              <a:ext cx="177165" cy="226060"/>
            </a:xfrm>
            <a:custGeom>
              <a:avLst/>
              <a:gdLst/>
              <a:ahLst/>
              <a:cxnLst/>
              <a:rect l="l" t="t" r="r" b="b"/>
              <a:pathLst>
                <a:path w="177165" h="226060">
                  <a:moveTo>
                    <a:pt x="177091" y="0"/>
                  </a:moveTo>
                  <a:lnTo>
                    <a:pt x="0" y="2256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11480250" y="7332936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5">
                  <a:moveTo>
                    <a:pt x="32787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91" name="object 5691"/>
          <p:cNvSpPr txBox="1"/>
          <p:nvPr/>
        </p:nvSpPr>
        <p:spPr>
          <a:xfrm>
            <a:off x="11473908" y="7195904"/>
            <a:ext cx="2317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Паля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92" name="object 5692"/>
          <p:cNvSpPr txBox="1"/>
          <p:nvPr/>
        </p:nvSpPr>
        <p:spPr>
          <a:xfrm>
            <a:off x="11463827" y="7306206"/>
            <a:ext cx="3943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С100.30-</a:t>
            </a: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693" name="object 5693"/>
          <p:cNvGrpSpPr/>
          <p:nvPr/>
        </p:nvGrpSpPr>
        <p:grpSpPr>
          <a:xfrm>
            <a:off x="9514902" y="7329761"/>
            <a:ext cx="1969135" cy="2257425"/>
            <a:chOff x="9514902" y="7329761"/>
            <a:chExt cx="1969135" cy="2257425"/>
          </a:xfrm>
        </p:grpSpPr>
        <p:sp>
          <p:nvSpPr>
            <p:cNvPr id="5694" name="object 5694"/>
            <p:cNvSpPr/>
            <p:nvPr/>
          </p:nvSpPr>
          <p:spPr>
            <a:xfrm>
              <a:off x="11263693" y="7332936"/>
              <a:ext cx="217170" cy="159385"/>
            </a:xfrm>
            <a:custGeom>
              <a:avLst/>
              <a:gdLst/>
              <a:ahLst/>
              <a:cxnLst/>
              <a:rect l="l" t="t" r="r" b="b"/>
              <a:pathLst>
                <a:path w="217170" h="159384">
                  <a:moveTo>
                    <a:pt x="216557" y="0"/>
                  </a:moveTo>
                  <a:lnTo>
                    <a:pt x="0" y="1588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95" name="object 5695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946132" y="8643416"/>
              <a:ext cx="129657" cy="272200"/>
            </a:xfrm>
            <a:prstGeom prst="rect">
              <a:avLst/>
            </a:prstGeom>
          </p:spPr>
        </p:pic>
        <p:sp>
          <p:nvSpPr>
            <p:cNvPr id="5696" name="object 5696"/>
            <p:cNvSpPr/>
            <p:nvPr/>
          </p:nvSpPr>
          <p:spPr>
            <a:xfrm>
              <a:off x="9518077" y="8876162"/>
              <a:ext cx="988694" cy="707390"/>
            </a:xfrm>
            <a:custGeom>
              <a:avLst/>
              <a:gdLst/>
              <a:ahLst/>
              <a:cxnLst/>
              <a:rect l="l" t="t" r="r" b="b"/>
              <a:pathLst>
                <a:path w="988695" h="707390">
                  <a:moveTo>
                    <a:pt x="988676" y="707354"/>
                  </a:moveTo>
                  <a:lnTo>
                    <a:pt x="493832" y="0"/>
                  </a:lnTo>
                  <a:lnTo>
                    <a:pt x="0" y="7073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9852021" y="8415724"/>
              <a:ext cx="299720" cy="40005"/>
            </a:xfrm>
            <a:custGeom>
              <a:avLst/>
              <a:gdLst/>
              <a:ahLst/>
              <a:cxnLst/>
              <a:rect l="l" t="t" r="r" b="b"/>
              <a:pathLst>
                <a:path w="299720" h="40004">
                  <a:moveTo>
                    <a:pt x="0" y="18215"/>
                  </a:moveTo>
                  <a:lnTo>
                    <a:pt x="39466" y="32382"/>
                  </a:lnTo>
                  <a:lnTo>
                    <a:pt x="68812" y="38454"/>
                  </a:lnTo>
                  <a:lnTo>
                    <a:pt x="77920" y="39466"/>
                  </a:lnTo>
                  <a:lnTo>
                    <a:pt x="88039" y="39466"/>
                  </a:lnTo>
                  <a:lnTo>
                    <a:pt x="97147" y="38454"/>
                  </a:lnTo>
                  <a:lnTo>
                    <a:pt x="106254" y="36430"/>
                  </a:lnTo>
                  <a:lnTo>
                    <a:pt x="115362" y="34406"/>
                  </a:lnTo>
                  <a:lnTo>
                    <a:pt x="124470" y="30358"/>
                  </a:lnTo>
                  <a:lnTo>
                    <a:pt x="133577" y="25298"/>
                  </a:lnTo>
                  <a:lnTo>
                    <a:pt x="151792" y="16191"/>
                  </a:lnTo>
                  <a:lnTo>
                    <a:pt x="160900" y="12143"/>
                  </a:lnTo>
                  <a:lnTo>
                    <a:pt x="170007" y="7083"/>
                  </a:lnTo>
                  <a:lnTo>
                    <a:pt x="179115" y="4047"/>
                  </a:lnTo>
                  <a:lnTo>
                    <a:pt x="188222" y="2023"/>
                  </a:lnTo>
                  <a:lnTo>
                    <a:pt x="197330" y="0"/>
                  </a:lnTo>
                  <a:lnTo>
                    <a:pt x="206438" y="0"/>
                  </a:lnTo>
                  <a:lnTo>
                    <a:pt x="215545" y="1011"/>
                  </a:lnTo>
                  <a:lnTo>
                    <a:pt x="224653" y="3035"/>
                  </a:lnTo>
                  <a:lnTo>
                    <a:pt x="233760" y="5059"/>
                  </a:lnTo>
                  <a:lnTo>
                    <a:pt x="242868" y="9107"/>
                  </a:lnTo>
                  <a:lnTo>
                    <a:pt x="251975" y="13155"/>
                  </a:lnTo>
                  <a:lnTo>
                    <a:pt x="262095" y="17203"/>
                  </a:lnTo>
                  <a:lnTo>
                    <a:pt x="271202" y="22262"/>
                  </a:lnTo>
                  <a:lnTo>
                    <a:pt x="280310" y="28334"/>
                  </a:lnTo>
                  <a:lnTo>
                    <a:pt x="299537" y="394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0407582" y="8876162"/>
              <a:ext cx="449580" cy="694690"/>
            </a:xfrm>
            <a:custGeom>
              <a:avLst/>
              <a:gdLst/>
              <a:ahLst/>
              <a:cxnLst/>
              <a:rect l="l" t="t" r="r" b="b"/>
              <a:pathLst>
                <a:path w="449579" h="694690">
                  <a:moveTo>
                    <a:pt x="449306" y="0"/>
                  </a:moveTo>
                  <a:lnTo>
                    <a:pt x="0" y="6941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99" name="object 569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799207" y="8739549"/>
              <a:ext cx="115362" cy="142685"/>
            </a:xfrm>
            <a:prstGeom prst="rect">
              <a:avLst/>
            </a:prstGeom>
          </p:spPr>
        </p:pic>
        <p:sp>
          <p:nvSpPr>
            <p:cNvPr id="5700" name="object 5700"/>
            <p:cNvSpPr/>
            <p:nvPr/>
          </p:nvSpPr>
          <p:spPr>
            <a:xfrm>
              <a:off x="10698012" y="8365127"/>
              <a:ext cx="299720" cy="40005"/>
            </a:xfrm>
            <a:custGeom>
              <a:avLst/>
              <a:gdLst/>
              <a:ahLst/>
              <a:cxnLst/>
              <a:rect l="l" t="t" r="r" b="b"/>
              <a:pathLst>
                <a:path w="299720" h="40004">
                  <a:moveTo>
                    <a:pt x="0" y="18215"/>
                  </a:moveTo>
                  <a:lnTo>
                    <a:pt x="20239" y="25298"/>
                  </a:lnTo>
                  <a:lnTo>
                    <a:pt x="39466" y="32382"/>
                  </a:lnTo>
                  <a:lnTo>
                    <a:pt x="49585" y="34406"/>
                  </a:lnTo>
                  <a:lnTo>
                    <a:pt x="59705" y="36430"/>
                  </a:lnTo>
                  <a:lnTo>
                    <a:pt x="68812" y="38454"/>
                  </a:lnTo>
                  <a:lnTo>
                    <a:pt x="78932" y="39466"/>
                  </a:lnTo>
                  <a:lnTo>
                    <a:pt x="88039" y="39466"/>
                  </a:lnTo>
                  <a:lnTo>
                    <a:pt x="98159" y="38454"/>
                  </a:lnTo>
                  <a:lnTo>
                    <a:pt x="107266" y="36430"/>
                  </a:lnTo>
                  <a:lnTo>
                    <a:pt x="116374" y="33394"/>
                  </a:lnTo>
                  <a:lnTo>
                    <a:pt x="125481" y="30358"/>
                  </a:lnTo>
                  <a:lnTo>
                    <a:pt x="134589" y="25298"/>
                  </a:lnTo>
                  <a:lnTo>
                    <a:pt x="152804" y="16191"/>
                  </a:lnTo>
                  <a:lnTo>
                    <a:pt x="160900" y="11131"/>
                  </a:lnTo>
                  <a:lnTo>
                    <a:pt x="170007" y="7083"/>
                  </a:lnTo>
                  <a:lnTo>
                    <a:pt x="179115" y="4047"/>
                  </a:lnTo>
                  <a:lnTo>
                    <a:pt x="188222" y="1011"/>
                  </a:lnTo>
                  <a:lnTo>
                    <a:pt x="197330" y="0"/>
                  </a:lnTo>
                  <a:lnTo>
                    <a:pt x="206438" y="0"/>
                  </a:lnTo>
                  <a:lnTo>
                    <a:pt x="215545" y="1011"/>
                  </a:lnTo>
                  <a:lnTo>
                    <a:pt x="224653" y="3035"/>
                  </a:lnTo>
                  <a:lnTo>
                    <a:pt x="233760" y="5059"/>
                  </a:lnTo>
                  <a:lnTo>
                    <a:pt x="243880" y="9107"/>
                  </a:lnTo>
                  <a:lnTo>
                    <a:pt x="252987" y="13155"/>
                  </a:lnTo>
                  <a:lnTo>
                    <a:pt x="262095" y="17203"/>
                  </a:lnTo>
                  <a:lnTo>
                    <a:pt x="271202" y="22262"/>
                  </a:lnTo>
                  <a:lnTo>
                    <a:pt x="281322" y="27322"/>
                  </a:lnTo>
                  <a:lnTo>
                    <a:pt x="299537" y="384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01" name="object 5701"/>
          <p:cNvSpPr txBox="1"/>
          <p:nvPr/>
        </p:nvSpPr>
        <p:spPr>
          <a:xfrm>
            <a:off x="10140483" y="5522709"/>
            <a:ext cx="1744980" cy="43751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483870" marR="5080" indent="-471805">
              <a:lnSpc>
                <a:spcPts val="1580"/>
              </a:lnSpc>
              <a:spcBef>
                <a:spcPts val="225"/>
              </a:spcBef>
            </a:pPr>
            <a:r>
              <a:rPr sz="1350" i="1" spc="-35" dirty="0">
                <a:latin typeface="ISOCPEUR"/>
                <a:cs typeface="ISOCPEUR"/>
              </a:rPr>
              <a:t>Схема</a:t>
            </a:r>
            <a:r>
              <a:rPr sz="1350" i="1" spc="-360" dirty="0">
                <a:latin typeface="ISOCPEUR"/>
                <a:cs typeface="ISOCPEUR"/>
              </a:rPr>
              <a:t> </a:t>
            </a:r>
            <a:r>
              <a:rPr sz="1350" i="1" spc="-40" dirty="0">
                <a:latin typeface="ISOCPEUR"/>
                <a:cs typeface="ISOCPEUR"/>
              </a:rPr>
              <a:t>палі</a:t>
            </a:r>
            <a:r>
              <a:rPr sz="1350" i="1" spc="-360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з</a:t>
            </a:r>
            <a:r>
              <a:rPr sz="1350" i="1" spc="-355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одягнутим наголовником</a:t>
            </a:r>
            <a:endParaRPr sz="1350">
              <a:latin typeface="ISOCPEUR"/>
              <a:cs typeface="ISOCPEUR"/>
            </a:endParaRPr>
          </a:p>
        </p:txBody>
      </p:sp>
      <p:sp>
        <p:nvSpPr>
          <p:cNvPr id="5702" name="object 5702"/>
          <p:cNvSpPr/>
          <p:nvPr/>
        </p:nvSpPr>
        <p:spPr>
          <a:xfrm>
            <a:off x="10063519" y="841673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09">
                <a:moveTo>
                  <a:pt x="0" y="0"/>
                </a:moveTo>
                <a:lnTo>
                  <a:pt x="0" y="270191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3" name="object 5703"/>
          <p:cNvSpPr/>
          <p:nvPr/>
        </p:nvSpPr>
        <p:spPr>
          <a:xfrm>
            <a:off x="9958275" y="8452154"/>
            <a:ext cx="1270" cy="234315"/>
          </a:xfrm>
          <a:custGeom>
            <a:avLst/>
            <a:gdLst/>
            <a:ahLst/>
            <a:cxnLst/>
            <a:rect l="l" t="t" r="r" b="b"/>
            <a:pathLst>
              <a:path w="1270" h="234315">
                <a:moveTo>
                  <a:pt x="1011" y="0"/>
                </a:moveTo>
                <a:lnTo>
                  <a:pt x="0" y="233760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04" name="object 5704"/>
          <p:cNvGrpSpPr/>
          <p:nvPr/>
        </p:nvGrpSpPr>
        <p:grpSpPr>
          <a:xfrm>
            <a:off x="9108236" y="9772751"/>
            <a:ext cx="60960" cy="60960"/>
            <a:chOff x="9108236" y="9772751"/>
            <a:chExt cx="60960" cy="60960"/>
          </a:xfrm>
        </p:grpSpPr>
        <p:sp>
          <p:nvSpPr>
            <p:cNvPr id="5705" name="object 5705"/>
            <p:cNvSpPr/>
            <p:nvPr/>
          </p:nvSpPr>
          <p:spPr>
            <a:xfrm>
              <a:off x="9108236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5657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9108236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6071"/>
                  </a:moveTo>
                  <a:lnTo>
                    <a:pt x="54645" y="0"/>
                  </a:lnTo>
                  <a:lnTo>
                    <a:pt x="6071" y="60717"/>
                  </a:lnTo>
                  <a:lnTo>
                    <a:pt x="60717" y="6071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0" y="55657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07" name="object 5707"/>
          <p:cNvGrpSpPr/>
          <p:nvPr/>
        </p:nvGrpSpPr>
        <p:grpSpPr>
          <a:xfrm>
            <a:off x="9487718" y="9772751"/>
            <a:ext cx="60960" cy="60960"/>
            <a:chOff x="9487718" y="9772751"/>
            <a:chExt cx="60960" cy="60960"/>
          </a:xfrm>
        </p:grpSpPr>
        <p:sp>
          <p:nvSpPr>
            <p:cNvPr id="5708" name="object 5708"/>
            <p:cNvSpPr/>
            <p:nvPr/>
          </p:nvSpPr>
          <p:spPr>
            <a:xfrm>
              <a:off x="9487718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5657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9487718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5657"/>
                  </a:moveTo>
                  <a:lnTo>
                    <a:pt x="6071" y="60717"/>
                  </a:lnTo>
                  <a:lnTo>
                    <a:pt x="54645" y="0"/>
                  </a:lnTo>
                  <a:lnTo>
                    <a:pt x="0" y="55657"/>
                  </a:lnTo>
                  <a:close/>
                </a:path>
                <a:path w="60959" h="60959">
                  <a:moveTo>
                    <a:pt x="6071" y="60717"/>
                  </a:moveTo>
                  <a:lnTo>
                    <a:pt x="54645" y="0"/>
                  </a:lnTo>
                  <a:lnTo>
                    <a:pt x="60717" y="6071"/>
                  </a:lnTo>
                  <a:lnTo>
                    <a:pt x="6071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9487718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5657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9487718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6071"/>
                  </a:moveTo>
                  <a:lnTo>
                    <a:pt x="54645" y="0"/>
                  </a:lnTo>
                  <a:lnTo>
                    <a:pt x="6071" y="60717"/>
                  </a:lnTo>
                  <a:lnTo>
                    <a:pt x="60717" y="6071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0" y="55657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12" name="object 5712"/>
          <p:cNvGrpSpPr/>
          <p:nvPr/>
        </p:nvGrpSpPr>
        <p:grpSpPr>
          <a:xfrm>
            <a:off x="10476394" y="9772751"/>
            <a:ext cx="60960" cy="60960"/>
            <a:chOff x="10476394" y="9772751"/>
            <a:chExt cx="60960" cy="60960"/>
          </a:xfrm>
        </p:grpSpPr>
        <p:sp>
          <p:nvSpPr>
            <p:cNvPr id="5713" name="object 5713"/>
            <p:cNvSpPr/>
            <p:nvPr/>
          </p:nvSpPr>
          <p:spPr>
            <a:xfrm>
              <a:off x="10476394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5657"/>
                  </a:lnTo>
                  <a:lnTo>
                    <a:pt x="5059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5059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0476394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5657"/>
                  </a:moveTo>
                  <a:lnTo>
                    <a:pt x="5059" y="60717"/>
                  </a:lnTo>
                  <a:lnTo>
                    <a:pt x="54645" y="0"/>
                  </a:lnTo>
                  <a:lnTo>
                    <a:pt x="0" y="55657"/>
                  </a:lnTo>
                  <a:close/>
                </a:path>
                <a:path w="60959" h="60959">
                  <a:moveTo>
                    <a:pt x="5059" y="60717"/>
                  </a:moveTo>
                  <a:lnTo>
                    <a:pt x="54645" y="0"/>
                  </a:lnTo>
                  <a:lnTo>
                    <a:pt x="60717" y="6071"/>
                  </a:lnTo>
                  <a:lnTo>
                    <a:pt x="5059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0476394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5657"/>
                  </a:lnTo>
                  <a:lnTo>
                    <a:pt x="5059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5059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0476394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6071"/>
                  </a:moveTo>
                  <a:lnTo>
                    <a:pt x="54645" y="0"/>
                  </a:lnTo>
                  <a:lnTo>
                    <a:pt x="5059" y="60717"/>
                  </a:lnTo>
                  <a:lnTo>
                    <a:pt x="60717" y="6071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5059" y="60717"/>
                  </a:lnTo>
                  <a:lnTo>
                    <a:pt x="0" y="55657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17" name="object 5717"/>
          <p:cNvGrpSpPr/>
          <p:nvPr/>
        </p:nvGrpSpPr>
        <p:grpSpPr>
          <a:xfrm>
            <a:off x="10860936" y="9772751"/>
            <a:ext cx="60960" cy="60960"/>
            <a:chOff x="10860936" y="9772751"/>
            <a:chExt cx="60960" cy="60960"/>
          </a:xfrm>
        </p:grpSpPr>
        <p:sp>
          <p:nvSpPr>
            <p:cNvPr id="5718" name="object 5718"/>
            <p:cNvSpPr/>
            <p:nvPr/>
          </p:nvSpPr>
          <p:spPr>
            <a:xfrm>
              <a:off x="10860936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5657"/>
                  </a:lnTo>
                  <a:lnTo>
                    <a:pt x="5059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5059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10860936" y="977275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5657"/>
                  </a:moveTo>
                  <a:lnTo>
                    <a:pt x="5059" y="60717"/>
                  </a:lnTo>
                  <a:lnTo>
                    <a:pt x="54645" y="0"/>
                  </a:lnTo>
                  <a:lnTo>
                    <a:pt x="0" y="55657"/>
                  </a:lnTo>
                  <a:close/>
                </a:path>
                <a:path w="60959" h="60959">
                  <a:moveTo>
                    <a:pt x="5059" y="60717"/>
                  </a:moveTo>
                  <a:lnTo>
                    <a:pt x="54645" y="0"/>
                  </a:lnTo>
                  <a:lnTo>
                    <a:pt x="60717" y="6071"/>
                  </a:lnTo>
                  <a:lnTo>
                    <a:pt x="5059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20" name="object 5720"/>
          <p:cNvSpPr/>
          <p:nvPr/>
        </p:nvSpPr>
        <p:spPr>
          <a:xfrm>
            <a:off x="9133535" y="9517739"/>
            <a:ext cx="45085" cy="66040"/>
          </a:xfrm>
          <a:custGeom>
            <a:avLst/>
            <a:gdLst/>
            <a:ahLst/>
            <a:cxnLst/>
            <a:rect l="l" t="t" r="r" b="b"/>
            <a:pathLst>
              <a:path w="45084" h="66040">
                <a:moveTo>
                  <a:pt x="44525" y="0"/>
                </a:moveTo>
                <a:lnTo>
                  <a:pt x="0" y="33394"/>
                </a:lnTo>
                <a:lnTo>
                  <a:pt x="44525" y="65776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21" name="object 5721"/>
          <p:cNvGrpSpPr/>
          <p:nvPr/>
        </p:nvGrpSpPr>
        <p:grpSpPr>
          <a:xfrm>
            <a:off x="10860936" y="9926567"/>
            <a:ext cx="60960" cy="60960"/>
            <a:chOff x="10860936" y="9926567"/>
            <a:chExt cx="60960" cy="60960"/>
          </a:xfrm>
        </p:grpSpPr>
        <p:sp>
          <p:nvSpPr>
            <p:cNvPr id="5722" name="object 5722"/>
            <p:cNvSpPr/>
            <p:nvPr/>
          </p:nvSpPr>
          <p:spPr>
            <a:xfrm>
              <a:off x="10860936" y="99265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5059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5059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0860936" y="99265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4645"/>
                  </a:moveTo>
                  <a:lnTo>
                    <a:pt x="5059" y="60717"/>
                  </a:lnTo>
                  <a:lnTo>
                    <a:pt x="54645" y="0"/>
                  </a:lnTo>
                  <a:lnTo>
                    <a:pt x="0" y="54645"/>
                  </a:lnTo>
                  <a:close/>
                </a:path>
                <a:path w="60959" h="60959">
                  <a:moveTo>
                    <a:pt x="5059" y="60717"/>
                  </a:moveTo>
                  <a:lnTo>
                    <a:pt x="54645" y="0"/>
                  </a:lnTo>
                  <a:lnTo>
                    <a:pt x="60717" y="6071"/>
                  </a:lnTo>
                  <a:lnTo>
                    <a:pt x="5059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24" name="object 5724"/>
          <p:cNvGrpSpPr/>
          <p:nvPr/>
        </p:nvGrpSpPr>
        <p:grpSpPr>
          <a:xfrm>
            <a:off x="9108236" y="9926567"/>
            <a:ext cx="60960" cy="60960"/>
            <a:chOff x="9108236" y="9926567"/>
            <a:chExt cx="60960" cy="60960"/>
          </a:xfrm>
        </p:grpSpPr>
        <p:sp>
          <p:nvSpPr>
            <p:cNvPr id="5725" name="object 5725"/>
            <p:cNvSpPr/>
            <p:nvPr/>
          </p:nvSpPr>
          <p:spPr>
            <a:xfrm>
              <a:off x="9108236" y="99265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9108236" y="99265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6071"/>
                  </a:moveTo>
                  <a:lnTo>
                    <a:pt x="54645" y="0"/>
                  </a:lnTo>
                  <a:lnTo>
                    <a:pt x="6071" y="60717"/>
                  </a:lnTo>
                  <a:lnTo>
                    <a:pt x="60717" y="6071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0" y="54645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27" name="object 5727"/>
          <p:cNvGrpSpPr/>
          <p:nvPr/>
        </p:nvGrpSpPr>
        <p:grpSpPr>
          <a:xfrm>
            <a:off x="10377223" y="9926567"/>
            <a:ext cx="60960" cy="60960"/>
            <a:chOff x="10377223" y="9926567"/>
            <a:chExt cx="60960" cy="60960"/>
          </a:xfrm>
        </p:grpSpPr>
        <p:sp>
          <p:nvSpPr>
            <p:cNvPr id="5728" name="object 5728"/>
            <p:cNvSpPr/>
            <p:nvPr/>
          </p:nvSpPr>
          <p:spPr>
            <a:xfrm>
              <a:off x="10377223" y="99265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0377223" y="99265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6071"/>
                  </a:moveTo>
                  <a:lnTo>
                    <a:pt x="54645" y="0"/>
                  </a:lnTo>
                  <a:lnTo>
                    <a:pt x="6071" y="60717"/>
                  </a:lnTo>
                  <a:lnTo>
                    <a:pt x="60717" y="6071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0" y="54645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0377223" y="99265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0377223" y="992656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4645"/>
                  </a:moveTo>
                  <a:lnTo>
                    <a:pt x="6071" y="60717"/>
                  </a:lnTo>
                  <a:lnTo>
                    <a:pt x="54645" y="0"/>
                  </a:lnTo>
                  <a:lnTo>
                    <a:pt x="0" y="54645"/>
                  </a:lnTo>
                  <a:close/>
                </a:path>
                <a:path w="60959" h="60959">
                  <a:moveTo>
                    <a:pt x="6071" y="60717"/>
                  </a:moveTo>
                  <a:lnTo>
                    <a:pt x="54645" y="0"/>
                  </a:lnTo>
                  <a:lnTo>
                    <a:pt x="60717" y="6071"/>
                  </a:lnTo>
                  <a:lnTo>
                    <a:pt x="6071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732" name="object 5732"/>
          <p:cNvGraphicFramePr>
            <a:graphicFrameLocks noGrp="1"/>
          </p:cNvGraphicFramePr>
          <p:nvPr/>
        </p:nvGraphicFramePr>
        <p:xfrm>
          <a:off x="9132523" y="9511668"/>
          <a:ext cx="1752598" cy="5918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9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96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1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4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90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06680">
                        <a:lnSpc>
                          <a:spcPts val="725"/>
                        </a:lnSpc>
                      </a:pPr>
                      <a:r>
                        <a:rPr sz="700" i="1" spc="-20" dirty="0">
                          <a:latin typeface="ISOCPEUR"/>
                          <a:cs typeface="ISOCPEUR"/>
                        </a:rPr>
                        <a:t>1800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95250" algn="ctr">
                        <a:lnSpc>
                          <a:spcPts val="710"/>
                        </a:lnSpc>
                      </a:pPr>
                      <a:r>
                        <a:rPr sz="700" i="1" spc="-20" dirty="0">
                          <a:latin typeface="ISOCPEUR"/>
                          <a:cs typeface="ISOCPEUR"/>
                        </a:rPr>
                        <a:t>6400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08585">
                        <a:lnSpc>
                          <a:spcPts val="725"/>
                        </a:lnSpc>
                      </a:pPr>
                      <a:r>
                        <a:rPr sz="700" i="1" spc="-20" dirty="0">
                          <a:latin typeface="ISOCPEUR"/>
                          <a:cs typeface="ISOCPEUR"/>
                        </a:rPr>
                        <a:t>1800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670">
                <a:tc gridSpan="2">
                  <a:txBody>
                    <a:bodyPr/>
                    <a:lstStyle/>
                    <a:p>
                      <a:pPr marR="109855" algn="ctr">
                        <a:lnSpc>
                          <a:spcPts val="725"/>
                        </a:lnSpc>
                        <a:spcBef>
                          <a:spcPts val="380"/>
                        </a:spcBef>
                      </a:pPr>
                      <a:r>
                        <a:rPr sz="700" i="1" spc="-20" dirty="0">
                          <a:latin typeface="ISOCPEUR"/>
                          <a:cs typeface="ISOCPEUR"/>
                        </a:rPr>
                        <a:t>7500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T="482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07010">
                        <a:lnSpc>
                          <a:spcPts val="720"/>
                        </a:lnSpc>
                        <a:spcBef>
                          <a:spcPts val="390"/>
                        </a:spcBef>
                      </a:pPr>
                      <a:r>
                        <a:rPr sz="700" i="1" spc="-20" dirty="0">
                          <a:latin typeface="ISOCPEUR"/>
                          <a:cs typeface="ISOCPEUR"/>
                        </a:rPr>
                        <a:t>2500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T="495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3670">
                <a:tc gridSpan="4">
                  <a:txBody>
                    <a:bodyPr/>
                    <a:lstStyle/>
                    <a:p>
                      <a:pPr algn="ctr">
                        <a:lnSpc>
                          <a:spcPts val="720"/>
                        </a:lnSpc>
                        <a:spcBef>
                          <a:spcPts val="390"/>
                        </a:spcBef>
                      </a:pPr>
                      <a:r>
                        <a:rPr sz="700" i="1" spc="-10" dirty="0">
                          <a:latin typeface="ISOCPEUR"/>
                          <a:cs typeface="ISOCPEUR"/>
                        </a:rPr>
                        <a:t>10000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T="495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733" name="object 5733"/>
          <p:cNvSpPr/>
          <p:nvPr/>
        </p:nvSpPr>
        <p:spPr>
          <a:xfrm>
            <a:off x="10805279" y="8401557"/>
            <a:ext cx="0" cy="344170"/>
          </a:xfrm>
          <a:custGeom>
            <a:avLst/>
            <a:gdLst/>
            <a:ahLst/>
            <a:cxnLst/>
            <a:rect l="l" t="t" r="r" b="b"/>
            <a:pathLst>
              <a:path h="344170">
                <a:moveTo>
                  <a:pt x="0" y="344063"/>
                </a:moveTo>
                <a:lnTo>
                  <a:pt x="0" y="0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4" name="object 5734"/>
          <p:cNvSpPr/>
          <p:nvPr/>
        </p:nvSpPr>
        <p:spPr>
          <a:xfrm>
            <a:off x="10908497" y="8365127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380493"/>
                </a:moveTo>
                <a:lnTo>
                  <a:pt x="0" y="0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35" name="object 5735"/>
          <p:cNvGrpSpPr/>
          <p:nvPr/>
        </p:nvGrpSpPr>
        <p:grpSpPr>
          <a:xfrm>
            <a:off x="9108236" y="10080384"/>
            <a:ext cx="60960" cy="60960"/>
            <a:chOff x="9108236" y="10080384"/>
            <a:chExt cx="60960" cy="60960"/>
          </a:xfrm>
        </p:grpSpPr>
        <p:sp>
          <p:nvSpPr>
            <p:cNvPr id="5736" name="object 5736"/>
            <p:cNvSpPr/>
            <p:nvPr/>
          </p:nvSpPr>
          <p:spPr>
            <a:xfrm>
              <a:off x="9108236" y="1008038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9108236" y="1008038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6071"/>
                  </a:moveTo>
                  <a:lnTo>
                    <a:pt x="54645" y="0"/>
                  </a:lnTo>
                  <a:lnTo>
                    <a:pt x="6071" y="60717"/>
                  </a:lnTo>
                  <a:lnTo>
                    <a:pt x="60717" y="6071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0" y="54645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38" name="object 5738"/>
          <p:cNvGrpSpPr/>
          <p:nvPr/>
        </p:nvGrpSpPr>
        <p:grpSpPr>
          <a:xfrm>
            <a:off x="10860936" y="10080384"/>
            <a:ext cx="60960" cy="60960"/>
            <a:chOff x="10860936" y="10080384"/>
            <a:chExt cx="60960" cy="60960"/>
          </a:xfrm>
        </p:grpSpPr>
        <p:sp>
          <p:nvSpPr>
            <p:cNvPr id="5739" name="object 5739"/>
            <p:cNvSpPr/>
            <p:nvPr/>
          </p:nvSpPr>
          <p:spPr>
            <a:xfrm>
              <a:off x="10860936" y="1008038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5059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5059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10860936" y="1008038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4645"/>
                  </a:moveTo>
                  <a:lnTo>
                    <a:pt x="5059" y="60717"/>
                  </a:lnTo>
                  <a:lnTo>
                    <a:pt x="54645" y="0"/>
                  </a:lnTo>
                  <a:lnTo>
                    <a:pt x="0" y="54645"/>
                  </a:lnTo>
                  <a:close/>
                </a:path>
                <a:path w="60959" h="60959">
                  <a:moveTo>
                    <a:pt x="5059" y="60717"/>
                  </a:moveTo>
                  <a:lnTo>
                    <a:pt x="54645" y="0"/>
                  </a:lnTo>
                  <a:lnTo>
                    <a:pt x="60717" y="6071"/>
                  </a:lnTo>
                  <a:lnTo>
                    <a:pt x="5059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41" name="object 5741"/>
          <p:cNvSpPr txBox="1"/>
          <p:nvPr/>
        </p:nvSpPr>
        <p:spPr>
          <a:xfrm>
            <a:off x="9215559" y="7810731"/>
            <a:ext cx="1409700" cy="4527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50" i="1" spc="-35" dirty="0">
                <a:latin typeface="ISOCPEUR"/>
                <a:cs typeface="ISOCPEUR"/>
              </a:rPr>
              <a:t>Схема</a:t>
            </a:r>
            <a:r>
              <a:rPr sz="1350" i="1" spc="-345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стропування</a:t>
            </a:r>
            <a:endParaRPr sz="1350">
              <a:latin typeface="ISOCPEUR"/>
              <a:cs typeface="ISOCPEUR"/>
            </a:endParaRPr>
          </a:p>
          <a:p>
            <a:pPr marL="701040">
              <a:lnSpc>
                <a:spcPct val="100000"/>
              </a:lnSpc>
              <a:spcBef>
                <a:spcPts val="80"/>
              </a:spcBef>
            </a:pPr>
            <a:r>
              <a:rPr sz="1350" i="1" spc="-20" dirty="0">
                <a:latin typeface="ISOCPEUR"/>
                <a:cs typeface="ISOCPEUR"/>
              </a:rPr>
              <a:t>палі</a:t>
            </a:r>
            <a:endParaRPr sz="1350">
              <a:latin typeface="ISOCPEUR"/>
              <a:cs typeface="ISOCPEUR"/>
            </a:endParaRPr>
          </a:p>
        </p:txBody>
      </p:sp>
      <p:sp>
        <p:nvSpPr>
          <p:cNvPr id="5742" name="object 5742"/>
          <p:cNvSpPr/>
          <p:nvPr/>
        </p:nvSpPr>
        <p:spPr>
          <a:xfrm>
            <a:off x="9092045" y="8801278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64866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3" name="object 5743"/>
          <p:cNvSpPr txBox="1"/>
          <p:nvPr/>
        </p:nvSpPr>
        <p:spPr>
          <a:xfrm>
            <a:off x="9083679" y="8669305"/>
            <a:ext cx="6115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Трубоукладчик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744" name="object 5744"/>
          <p:cNvGrpSpPr/>
          <p:nvPr/>
        </p:nvGrpSpPr>
        <p:grpSpPr>
          <a:xfrm>
            <a:off x="9737531" y="8566366"/>
            <a:ext cx="859790" cy="280670"/>
            <a:chOff x="9737531" y="8566366"/>
            <a:chExt cx="859790" cy="280670"/>
          </a:xfrm>
        </p:grpSpPr>
        <p:sp>
          <p:nvSpPr>
            <p:cNvPr id="5745" name="object 5745"/>
            <p:cNvSpPr/>
            <p:nvPr/>
          </p:nvSpPr>
          <p:spPr>
            <a:xfrm>
              <a:off x="9740706" y="8569541"/>
              <a:ext cx="217804" cy="231775"/>
            </a:xfrm>
            <a:custGeom>
              <a:avLst/>
              <a:gdLst/>
              <a:ahLst/>
              <a:cxnLst/>
              <a:rect l="l" t="t" r="r" b="b"/>
              <a:pathLst>
                <a:path w="217804" h="231775">
                  <a:moveTo>
                    <a:pt x="0" y="231736"/>
                  </a:moveTo>
                  <a:lnTo>
                    <a:pt x="2175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10196084" y="8843780"/>
              <a:ext cx="398145" cy="0"/>
            </a:xfrm>
            <a:custGeom>
              <a:avLst/>
              <a:gdLst/>
              <a:ahLst/>
              <a:cxnLst/>
              <a:rect l="l" t="t" r="r" b="b"/>
              <a:pathLst>
                <a:path w="398145">
                  <a:moveTo>
                    <a:pt x="0" y="0"/>
                  </a:moveTo>
                  <a:lnTo>
                    <a:pt x="3976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47" name="object 5747"/>
          <p:cNvSpPr txBox="1"/>
          <p:nvPr/>
        </p:nvSpPr>
        <p:spPr>
          <a:xfrm>
            <a:off x="10205933" y="8707759"/>
            <a:ext cx="3587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Копрова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48" name="object 5748"/>
          <p:cNvSpPr txBox="1"/>
          <p:nvPr/>
        </p:nvSpPr>
        <p:spPr>
          <a:xfrm>
            <a:off x="10206981" y="8813002"/>
            <a:ext cx="4495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установка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49" name="object 5749"/>
          <p:cNvSpPr/>
          <p:nvPr/>
        </p:nvSpPr>
        <p:spPr>
          <a:xfrm>
            <a:off x="3344161" y="9484345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0" name="object 5750"/>
          <p:cNvSpPr/>
          <p:nvPr/>
        </p:nvSpPr>
        <p:spPr>
          <a:xfrm>
            <a:off x="3585006" y="9484345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51" name="object 5751"/>
          <p:cNvGrpSpPr/>
          <p:nvPr/>
        </p:nvGrpSpPr>
        <p:grpSpPr>
          <a:xfrm>
            <a:off x="4691069" y="9482321"/>
            <a:ext cx="3175" cy="297815"/>
            <a:chOff x="4691069" y="9482321"/>
            <a:chExt cx="3175" cy="297815"/>
          </a:xfrm>
        </p:grpSpPr>
        <p:sp>
          <p:nvSpPr>
            <p:cNvPr id="5752" name="object 5752"/>
            <p:cNvSpPr/>
            <p:nvPr/>
          </p:nvSpPr>
          <p:spPr>
            <a:xfrm>
              <a:off x="4692081" y="9647269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79">
                  <a:moveTo>
                    <a:pt x="1011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4692081" y="9482321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5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54" name="object 5754"/>
          <p:cNvSpPr/>
          <p:nvPr/>
        </p:nvSpPr>
        <p:spPr>
          <a:xfrm>
            <a:off x="5152518" y="9482321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5" name="object 5755"/>
          <p:cNvSpPr/>
          <p:nvPr/>
        </p:nvSpPr>
        <p:spPr>
          <a:xfrm>
            <a:off x="1963860" y="8923724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90063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56" name="object 5756"/>
          <p:cNvGrpSpPr/>
          <p:nvPr/>
        </p:nvGrpSpPr>
        <p:grpSpPr>
          <a:xfrm>
            <a:off x="1905900" y="5380743"/>
            <a:ext cx="8902700" cy="5071110"/>
            <a:chOff x="1905900" y="5380743"/>
            <a:chExt cx="8902700" cy="5071110"/>
          </a:xfrm>
        </p:grpSpPr>
        <p:sp>
          <p:nvSpPr>
            <p:cNvPr id="5757" name="object 5757"/>
            <p:cNvSpPr/>
            <p:nvPr/>
          </p:nvSpPr>
          <p:spPr>
            <a:xfrm>
              <a:off x="10593781" y="8647461"/>
              <a:ext cx="212090" cy="196850"/>
            </a:xfrm>
            <a:custGeom>
              <a:avLst/>
              <a:gdLst/>
              <a:ahLst/>
              <a:cxnLst/>
              <a:rect l="l" t="t" r="r" b="b"/>
              <a:pathLst>
                <a:path w="212090" h="196850">
                  <a:moveTo>
                    <a:pt x="0" y="196318"/>
                  </a:moveTo>
                  <a:lnTo>
                    <a:pt x="2114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3128616" y="5383918"/>
              <a:ext cx="6797675" cy="0"/>
            </a:xfrm>
            <a:custGeom>
              <a:avLst/>
              <a:gdLst/>
              <a:ahLst/>
              <a:cxnLst/>
              <a:rect l="l" t="t" r="r" b="b"/>
              <a:pathLst>
                <a:path w="6797675">
                  <a:moveTo>
                    <a:pt x="0" y="0"/>
                  </a:moveTo>
                  <a:lnTo>
                    <a:pt x="679727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3345173" y="10143125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3344161" y="101259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3344161" y="9978177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79">
                  <a:moveTo>
                    <a:pt x="1011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3343149" y="99609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3344161" y="9813229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5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3343149" y="97960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3344161" y="96492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3343148" y="9467150"/>
              <a:ext cx="2540" cy="166370"/>
            </a:xfrm>
            <a:custGeom>
              <a:avLst/>
              <a:gdLst/>
              <a:ahLst/>
              <a:cxnLst/>
              <a:rect l="l" t="t" r="r" b="b"/>
              <a:pathLst>
                <a:path w="2539" h="166370">
                  <a:moveTo>
                    <a:pt x="2019" y="164947"/>
                  </a:moveTo>
                  <a:lnTo>
                    <a:pt x="1727" y="164236"/>
                  </a:lnTo>
                  <a:lnTo>
                    <a:pt x="1003" y="163931"/>
                  </a:lnTo>
                  <a:lnTo>
                    <a:pt x="292" y="164236"/>
                  </a:lnTo>
                  <a:lnTo>
                    <a:pt x="0" y="164947"/>
                  </a:lnTo>
                  <a:lnTo>
                    <a:pt x="292" y="165658"/>
                  </a:lnTo>
                  <a:lnTo>
                    <a:pt x="1003" y="165963"/>
                  </a:lnTo>
                  <a:lnTo>
                    <a:pt x="1727" y="165658"/>
                  </a:lnTo>
                  <a:lnTo>
                    <a:pt x="2019" y="164947"/>
                  </a:lnTo>
                  <a:close/>
                </a:path>
                <a:path w="2539" h="166370">
                  <a:moveTo>
                    <a:pt x="2019" y="1003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3344161" y="9343684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5">
                  <a:moveTo>
                    <a:pt x="0" y="10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3586018" y="10143125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5">
                  <a:moveTo>
                    <a:pt x="0" y="10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3585006" y="101249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3586018" y="997817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3585006" y="99609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3586018" y="981322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3585006" y="97960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3586018" y="9648281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5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3583990" y="9466134"/>
              <a:ext cx="3175" cy="167005"/>
            </a:xfrm>
            <a:custGeom>
              <a:avLst/>
              <a:gdLst/>
              <a:ahLst/>
              <a:cxnLst/>
              <a:rect l="l" t="t" r="r" b="b"/>
              <a:pathLst>
                <a:path w="3175" h="167004">
                  <a:moveTo>
                    <a:pt x="2019" y="1016"/>
                  </a:moveTo>
                  <a:lnTo>
                    <a:pt x="1727" y="292"/>
                  </a:lnTo>
                  <a:lnTo>
                    <a:pt x="1003" y="0"/>
                  </a:lnTo>
                  <a:lnTo>
                    <a:pt x="292" y="292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03" y="2019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  <a:path w="3175" h="167004">
                  <a:moveTo>
                    <a:pt x="3035" y="165963"/>
                  </a:moveTo>
                  <a:lnTo>
                    <a:pt x="2730" y="165252"/>
                  </a:lnTo>
                  <a:lnTo>
                    <a:pt x="2019" y="164947"/>
                  </a:lnTo>
                  <a:lnTo>
                    <a:pt x="1308" y="165252"/>
                  </a:lnTo>
                  <a:lnTo>
                    <a:pt x="1003" y="165963"/>
                  </a:lnTo>
                  <a:lnTo>
                    <a:pt x="1308" y="166674"/>
                  </a:lnTo>
                  <a:lnTo>
                    <a:pt x="2019" y="166979"/>
                  </a:lnTo>
                  <a:lnTo>
                    <a:pt x="2730" y="166674"/>
                  </a:lnTo>
                  <a:lnTo>
                    <a:pt x="3035" y="165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3585006" y="9342672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4693092" y="10141101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4692081" y="101238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4693092" y="997716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4692081" y="99589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4693092" y="981221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4691062" y="9465118"/>
              <a:ext cx="3175" cy="332105"/>
            </a:xfrm>
            <a:custGeom>
              <a:avLst/>
              <a:gdLst/>
              <a:ahLst/>
              <a:cxnLst/>
              <a:rect l="l" t="t" r="r" b="b"/>
              <a:pathLst>
                <a:path w="3175" h="332104">
                  <a:moveTo>
                    <a:pt x="2019" y="165963"/>
                  </a:moveTo>
                  <a:lnTo>
                    <a:pt x="1727" y="165252"/>
                  </a:lnTo>
                  <a:lnTo>
                    <a:pt x="1016" y="164947"/>
                  </a:lnTo>
                  <a:lnTo>
                    <a:pt x="292" y="165252"/>
                  </a:lnTo>
                  <a:lnTo>
                    <a:pt x="0" y="165963"/>
                  </a:lnTo>
                  <a:lnTo>
                    <a:pt x="292" y="166687"/>
                  </a:lnTo>
                  <a:lnTo>
                    <a:pt x="1016" y="166979"/>
                  </a:lnTo>
                  <a:lnTo>
                    <a:pt x="1727" y="166687"/>
                  </a:lnTo>
                  <a:lnTo>
                    <a:pt x="2019" y="165963"/>
                  </a:lnTo>
                  <a:close/>
                </a:path>
                <a:path w="3175" h="332104">
                  <a:moveTo>
                    <a:pt x="2019" y="1016"/>
                  </a:moveTo>
                  <a:lnTo>
                    <a:pt x="1727" y="304"/>
                  </a:lnTo>
                  <a:lnTo>
                    <a:pt x="1016" y="0"/>
                  </a:lnTo>
                  <a:lnTo>
                    <a:pt x="292" y="304"/>
                  </a:lnTo>
                  <a:lnTo>
                    <a:pt x="0" y="1016"/>
                  </a:lnTo>
                  <a:lnTo>
                    <a:pt x="292" y="1727"/>
                  </a:lnTo>
                  <a:lnTo>
                    <a:pt x="1016" y="2032"/>
                  </a:lnTo>
                  <a:lnTo>
                    <a:pt x="1727" y="1727"/>
                  </a:lnTo>
                  <a:lnTo>
                    <a:pt x="2019" y="1016"/>
                  </a:lnTo>
                  <a:close/>
                </a:path>
                <a:path w="3175" h="332104">
                  <a:moveTo>
                    <a:pt x="3035" y="330911"/>
                  </a:moveTo>
                  <a:lnTo>
                    <a:pt x="2743" y="330200"/>
                  </a:lnTo>
                  <a:lnTo>
                    <a:pt x="2019" y="329907"/>
                  </a:lnTo>
                  <a:lnTo>
                    <a:pt x="1308" y="330200"/>
                  </a:lnTo>
                  <a:lnTo>
                    <a:pt x="1016" y="330911"/>
                  </a:lnTo>
                  <a:lnTo>
                    <a:pt x="1308" y="331635"/>
                  </a:lnTo>
                  <a:lnTo>
                    <a:pt x="2019" y="331927"/>
                  </a:lnTo>
                  <a:lnTo>
                    <a:pt x="2743" y="331635"/>
                  </a:lnTo>
                  <a:lnTo>
                    <a:pt x="3035" y="330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4692081" y="9341660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5153530" y="10141101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5152519" y="101238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5153530" y="997615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5152519" y="99589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5153530" y="981120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5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5152519" y="9794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5152519" y="9647269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79">
                  <a:moveTo>
                    <a:pt x="1011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5151501" y="9464115"/>
              <a:ext cx="2540" cy="167005"/>
            </a:xfrm>
            <a:custGeom>
              <a:avLst/>
              <a:gdLst/>
              <a:ahLst/>
              <a:cxnLst/>
              <a:rect l="l" t="t" r="r" b="b"/>
              <a:pathLst>
                <a:path w="2539" h="167004">
                  <a:moveTo>
                    <a:pt x="2019" y="165950"/>
                  </a:moveTo>
                  <a:lnTo>
                    <a:pt x="1727" y="165239"/>
                  </a:lnTo>
                  <a:lnTo>
                    <a:pt x="1016" y="164947"/>
                  </a:lnTo>
                  <a:lnTo>
                    <a:pt x="292" y="165239"/>
                  </a:lnTo>
                  <a:lnTo>
                    <a:pt x="0" y="165950"/>
                  </a:lnTo>
                  <a:lnTo>
                    <a:pt x="292" y="166674"/>
                  </a:lnTo>
                  <a:lnTo>
                    <a:pt x="1016" y="166966"/>
                  </a:lnTo>
                  <a:lnTo>
                    <a:pt x="1727" y="166674"/>
                  </a:lnTo>
                  <a:lnTo>
                    <a:pt x="2019" y="165950"/>
                  </a:lnTo>
                  <a:close/>
                </a:path>
                <a:path w="2539" h="167004">
                  <a:moveTo>
                    <a:pt x="2019" y="1003"/>
                  </a:moveTo>
                  <a:lnTo>
                    <a:pt x="1727" y="292"/>
                  </a:lnTo>
                  <a:lnTo>
                    <a:pt x="1016" y="0"/>
                  </a:lnTo>
                  <a:lnTo>
                    <a:pt x="292" y="292"/>
                  </a:lnTo>
                  <a:lnTo>
                    <a:pt x="0" y="1003"/>
                  </a:lnTo>
                  <a:lnTo>
                    <a:pt x="292" y="1727"/>
                  </a:lnTo>
                  <a:lnTo>
                    <a:pt x="1016" y="2019"/>
                  </a:lnTo>
                  <a:lnTo>
                    <a:pt x="1727" y="1727"/>
                  </a:lnTo>
                  <a:lnTo>
                    <a:pt x="2019" y="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5152519" y="9341660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5">
                  <a:moveTo>
                    <a:pt x="0" y="10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6160422" y="10140089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5">
                  <a:moveTo>
                    <a:pt x="0" y="10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6159410" y="10121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6159410" y="9975141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79">
                  <a:moveTo>
                    <a:pt x="1011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6158398" y="99579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6159410" y="9810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6158398" y="9792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6159410" y="9645245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5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6158398" y="9628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6159410" y="9481309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6158398" y="9463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6159410" y="9339636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6482222" y="1013907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6481210" y="101218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6481210" y="9975141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79">
                  <a:moveTo>
                    <a:pt x="1011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6480199" y="99569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6481210" y="98101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6480199" y="97919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6481210" y="964524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6480199" y="96280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6481210" y="948029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6480199" y="9463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1011"/>
                  </a:moveTo>
                  <a:lnTo>
                    <a:pt x="296" y="296"/>
                  </a:lnTo>
                  <a:lnTo>
                    <a:pt x="1011" y="0"/>
                  </a:lnTo>
                  <a:lnTo>
                    <a:pt x="1727" y="296"/>
                  </a:lnTo>
                  <a:lnTo>
                    <a:pt x="2023" y="1011"/>
                  </a:lnTo>
                  <a:lnTo>
                    <a:pt x="1727" y="1727"/>
                  </a:lnTo>
                  <a:lnTo>
                    <a:pt x="1011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6481210" y="9339636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4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6382039" y="10244320"/>
              <a:ext cx="201930" cy="201930"/>
            </a:xfrm>
            <a:custGeom>
              <a:avLst/>
              <a:gdLst/>
              <a:ahLst/>
              <a:cxnLst/>
              <a:rect l="l" t="t" r="r" b="b"/>
              <a:pathLst>
                <a:path w="201929" h="201929">
                  <a:moveTo>
                    <a:pt x="201378" y="100689"/>
                  </a:moveTo>
                  <a:lnTo>
                    <a:pt x="193465" y="61496"/>
                  </a:lnTo>
                  <a:lnTo>
                    <a:pt x="171887" y="29491"/>
                  </a:lnTo>
                  <a:lnTo>
                    <a:pt x="139881" y="7912"/>
                  </a:lnTo>
                  <a:lnTo>
                    <a:pt x="100689" y="0"/>
                  </a:lnTo>
                  <a:lnTo>
                    <a:pt x="61496" y="7912"/>
                  </a:lnTo>
                  <a:lnTo>
                    <a:pt x="29491" y="29491"/>
                  </a:lnTo>
                  <a:lnTo>
                    <a:pt x="7912" y="61496"/>
                  </a:lnTo>
                  <a:lnTo>
                    <a:pt x="0" y="100689"/>
                  </a:lnTo>
                  <a:lnTo>
                    <a:pt x="7912" y="139881"/>
                  </a:lnTo>
                  <a:lnTo>
                    <a:pt x="29491" y="171887"/>
                  </a:lnTo>
                  <a:lnTo>
                    <a:pt x="61496" y="193465"/>
                  </a:lnTo>
                  <a:lnTo>
                    <a:pt x="100689" y="201378"/>
                  </a:lnTo>
                  <a:lnTo>
                    <a:pt x="139881" y="193465"/>
                  </a:lnTo>
                  <a:lnTo>
                    <a:pt x="171887" y="171887"/>
                  </a:lnTo>
                  <a:lnTo>
                    <a:pt x="193465" y="139881"/>
                  </a:lnTo>
                  <a:lnTo>
                    <a:pt x="201378" y="100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6060239" y="10245332"/>
              <a:ext cx="201930" cy="201930"/>
            </a:xfrm>
            <a:custGeom>
              <a:avLst/>
              <a:gdLst/>
              <a:ahLst/>
              <a:cxnLst/>
              <a:rect l="l" t="t" r="r" b="b"/>
              <a:pathLst>
                <a:path w="201929" h="201929">
                  <a:moveTo>
                    <a:pt x="201378" y="100689"/>
                  </a:moveTo>
                  <a:lnTo>
                    <a:pt x="193465" y="61496"/>
                  </a:lnTo>
                  <a:lnTo>
                    <a:pt x="171887" y="29491"/>
                  </a:lnTo>
                  <a:lnTo>
                    <a:pt x="139881" y="7912"/>
                  </a:lnTo>
                  <a:lnTo>
                    <a:pt x="100689" y="0"/>
                  </a:lnTo>
                  <a:lnTo>
                    <a:pt x="61496" y="7912"/>
                  </a:lnTo>
                  <a:lnTo>
                    <a:pt x="29491" y="29491"/>
                  </a:lnTo>
                  <a:lnTo>
                    <a:pt x="7912" y="61496"/>
                  </a:lnTo>
                  <a:lnTo>
                    <a:pt x="0" y="100689"/>
                  </a:lnTo>
                  <a:lnTo>
                    <a:pt x="7912" y="139881"/>
                  </a:lnTo>
                  <a:lnTo>
                    <a:pt x="29491" y="171887"/>
                  </a:lnTo>
                  <a:lnTo>
                    <a:pt x="61496" y="193465"/>
                  </a:lnTo>
                  <a:lnTo>
                    <a:pt x="100689" y="201378"/>
                  </a:lnTo>
                  <a:lnTo>
                    <a:pt x="139881" y="193465"/>
                  </a:lnTo>
                  <a:lnTo>
                    <a:pt x="171887" y="171887"/>
                  </a:lnTo>
                  <a:lnTo>
                    <a:pt x="193465" y="139881"/>
                  </a:lnTo>
                  <a:lnTo>
                    <a:pt x="201378" y="100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5053347" y="10246344"/>
              <a:ext cx="201930" cy="201930"/>
            </a:xfrm>
            <a:custGeom>
              <a:avLst/>
              <a:gdLst/>
              <a:ahLst/>
              <a:cxnLst/>
              <a:rect l="l" t="t" r="r" b="b"/>
              <a:pathLst>
                <a:path w="201929" h="201929">
                  <a:moveTo>
                    <a:pt x="201378" y="100689"/>
                  </a:moveTo>
                  <a:lnTo>
                    <a:pt x="193465" y="61496"/>
                  </a:lnTo>
                  <a:lnTo>
                    <a:pt x="171887" y="29491"/>
                  </a:lnTo>
                  <a:lnTo>
                    <a:pt x="139881" y="7912"/>
                  </a:lnTo>
                  <a:lnTo>
                    <a:pt x="100689" y="0"/>
                  </a:lnTo>
                  <a:lnTo>
                    <a:pt x="61496" y="7912"/>
                  </a:lnTo>
                  <a:lnTo>
                    <a:pt x="29491" y="29491"/>
                  </a:lnTo>
                  <a:lnTo>
                    <a:pt x="7912" y="61496"/>
                  </a:lnTo>
                  <a:lnTo>
                    <a:pt x="0" y="100689"/>
                  </a:lnTo>
                  <a:lnTo>
                    <a:pt x="7912" y="139881"/>
                  </a:lnTo>
                  <a:lnTo>
                    <a:pt x="29491" y="171887"/>
                  </a:lnTo>
                  <a:lnTo>
                    <a:pt x="61496" y="193465"/>
                  </a:lnTo>
                  <a:lnTo>
                    <a:pt x="100689" y="201378"/>
                  </a:lnTo>
                  <a:lnTo>
                    <a:pt x="139881" y="193465"/>
                  </a:lnTo>
                  <a:lnTo>
                    <a:pt x="171887" y="171887"/>
                  </a:lnTo>
                  <a:lnTo>
                    <a:pt x="193465" y="139881"/>
                  </a:lnTo>
                  <a:lnTo>
                    <a:pt x="201378" y="100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4592909" y="10247356"/>
              <a:ext cx="201930" cy="201930"/>
            </a:xfrm>
            <a:custGeom>
              <a:avLst/>
              <a:gdLst/>
              <a:ahLst/>
              <a:cxnLst/>
              <a:rect l="l" t="t" r="r" b="b"/>
              <a:pathLst>
                <a:path w="201929" h="201929">
                  <a:moveTo>
                    <a:pt x="201378" y="100689"/>
                  </a:moveTo>
                  <a:lnTo>
                    <a:pt x="193465" y="61496"/>
                  </a:lnTo>
                  <a:lnTo>
                    <a:pt x="171887" y="29491"/>
                  </a:lnTo>
                  <a:lnTo>
                    <a:pt x="139881" y="7912"/>
                  </a:lnTo>
                  <a:lnTo>
                    <a:pt x="100689" y="0"/>
                  </a:lnTo>
                  <a:lnTo>
                    <a:pt x="61496" y="7912"/>
                  </a:lnTo>
                  <a:lnTo>
                    <a:pt x="29491" y="29491"/>
                  </a:lnTo>
                  <a:lnTo>
                    <a:pt x="7912" y="61496"/>
                  </a:lnTo>
                  <a:lnTo>
                    <a:pt x="0" y="100689"/>
                  </a:lnTo>
                  <a:lnTo>
                    <a:pt x="7912" y="139881"/>
                  </a:lnTo>
                  <a:lnTo>
                    <a:pt x="29491" y="171887"/>
                  </a:lnTo>
                  <a:lnTo>
                    <a:pt x="61496" y="193465"/>
                  </a:lnTo>
                  <a:lnTo>
                    <a:pt x="100689" y="201378"/>
                  </a:lnTo>
                  <a:lnTo>
                    <a:pt x="139881" y="193465"/>
                  </a:lnTo>
                  <a:lnTo>
                    <a:pt x="171887" y="171887"/>
                  </a:lnTo>
                  <a:lnTo>
                    <a:pt x="193465" y="139881"/>
                  </a:lnTo>
                  <a:lnTo>
                    <a:pt x="201378" y="100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3244990" y="10248368"/>
              <a:ext cx="201930" cy="201930"/>
            </a:xfrm>
            <a:custGeom>
              <a:avLst/>
              <a:gdLst/>
              <a:ahLst/>
              <a:cxnLst/>
              <a:rect l="l" t="t" r="r" b="b"/>
              <a:pathLst>
                <a:path w="201929" h="201929">
                  <a:moveTo>
                    <a:pt x="201378" y="100689"/>
                  </a:moveTo>
                  <a:lnTo>
                    <a:pt x="193465" y="61496"/>
                  </a:lnTo>
                  <a:lnTo>
                    <a:pt x="171887" y="29491"/>
                  </a:lnTo>
                  <a:lnTo>
                    <a:pt x="139881" y="7912"/>
                  </a:lnTo>
                  <a:lnTo>
                    <a:pt x="100689" y="0"/>
                  </a:lnTo>
                  <a:lnTo>
                    <a:pt x="61496" y="7912"/>
                  </a:lnTo>
                  <a:lnTo>
                    <a:pt x="29491" y="29491"/>
                  </a:lnTo>
                  <a:lnTo>
                    <a:pt x="7912" y="61496"/>
                  </a:lnTo>
                  <a:lnTo>
                    <a:pt x="0" y="100689"/>
                  </a:lnTo>
                  <a:lnTo>
                    <a:pt x="7912" y="139881"/>
                  </a:lnTo>
                  <a:lnTo>
                    <a:pt x="29491" y="171887"/>
                  </a:lnTo>
                  <a:lnTo>
                    <a:pt x="61496" y="193465"/>
                  </a:lnTo>
                  <a:lnTo>
                    <a:pt x="100689" y="201378"/>
                  </a:lnTo>
                  <a:lnTo>
                    <a:pt x="139881" y="193465"/>
                  </a:lnTo>
                  <a:lnTo>
                    <a:pt x="171887" y="171887"/>
                  </a:lnTo>
                  <a:lnTo>
                    <a:pt x="193465" y="139881"/>
                  </a:lnTo>
                  <a:lnTo>
                    <a:pt x="201378" y="100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3485835" y="10248368"/>
              <a:ext cx="201930" cy="201930"/>
            </a:xfrm>
            <a:custGeom>
              <a:avLst/>
              <a:gdLst/>
              <a:ahLst/>
              <a:cxnLst/>
              <a:rect l="l" t="t" r="r" b="b"/>
              <a:pathLst>
                <a:path w="201929" h="201929">
                  <a:moveTo>
                    <a:pt x="201378" y="100689"/>
                  </a:moveTo>
                  <a:lnTo>
                    <a:pt x="193465" y="61496"/>
                  </a:lnTo>
                  <a:lnTo>
                    <a:pt x="171887" y="29491"/>
                  </a:lnTo>
                  <a:lnTo>
                    <a:pt x="139881" y="7912"/>
                  </a:lnTo>
                  <a:lnTo>
                    <a:pt x="100689" y="0"/>
                  </a:lnTo>
                  <a:lnTo>
                    <a:pt x="61496" y="7912"/>
                  </a:lnTo>
                  <a:lnTo>
                    <a:pt x="29491" y="29491"/>
                  </a:lnTo>
                  <a:lnTo>
                    <a:pt x="7912" y="61496"/>
                  </a:lnTo>
                  <a:lnTo>
                    <a:pt x="0" y="100689"/>
                  </a:lnTo>
                  <a:lnTo>
                    <a:pt x="7912" y="139881"/>
                  </a:lnTo>
                  <a:lnTo>
                    <a:pt x="29491" y="171887"/>
                  </a:lnTo>
                  <a:lnTo>
                    <a:pt x="61496" y="193465"/>
                  </a:lnTo>
                  <a:lnTo>
                    <a:pt x="100689" y="201378"/>
                  </a:lnTo>
                  <a:lnTo>
                    <a:pt x="139881" y="193465"/>
                  </a:lnTo>
                  <a:lnTo>
                    <a:pt x="171887" y="171887"/>
                  </a:lnTo>
                  <a:lnTo>
                    <a:pt x="193465" y="139881"/>
                  </a:lnTo>
                  <a:lnTo>
                    <a:pt x="201378" y="100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3317851" y="9256656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027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3369460" y="9255644"/>
              <a:ext cx="1270" cy="88265"/>
            </a:xfrm>
            <a:custGeom>
              <a:avLst/>
              <a:gdLst/>
              <a:ahLst/>
              <a:cxnLst/>
              <a:rect l="l" t="t" r="r" b="b"/>
              <a:pathLst>
                <a:path w="1270" h="88265">
                  <a:moveTo>
                    <a:pt x="0" y="0"/>
                  </a:moveTo>
                  <a:lnTo>
                    <a:pt x="1011" y="88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3370472" y="934368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3370472" y="937809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3370472" y="941654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3370472" y="94549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3370472" y="949345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3317851" y="934368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3317851" y="937809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3317851" y="941654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3317851" y="94549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3317851" y="949345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3353269" y="951773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3317851" y="9500536"/>
              <a:ext cx="22860" cy="17780"/>
            </a:xfrm>
            <a:custGeom>
              <a:avLst/>
              <a:gdLst/>
              <a:ahLst/>
              <a:cxnLst/>
              <a:rect l="l" t="t" r="r" b="b"/>
              <a:pathLst>
                <a:path w="22860" h="17779">
                  <a:moveTo>
                    <a:pt x="22262" y="0"/>
                  </a:moveTo>
                  <a:lnTo>
                    <a:pt x="17203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3370472" y="95177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3304695" y="95177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3317851" y="9255644"/>
              <a:ext cx="52069" cy="1270"/>
            </a:xfrm>
            <a:custGeom>
              <a:avLst/>
              <a:gdLst/>
              <a:ahLst/>
              <a:cxnLst/>
              <a:rect l="l" t="t" r="r" b="b"/>
              <a:pathLst>
                <a:path w="52070" h="1270">
                  <a:moveTo>
                    <a:pt x="0" y="1011"/>
                  </a:moveTo>
                  <a:lnTo>
                    <a:pt x="51609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3317851" y="9343684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3340114" y="9500536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40">
                  <a:moveTo>
                    <a:pt x="0" y="0"/>
                  </a:moveTo>
                  <a:lnTo>
                    <a:pt x="8095" y="40478"/>
                  </a:lnTo>
                  <a:lnTo>
                    <a:pt x="1315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3552621" y="9255645"/>
              <a:ext cx="64769" cy="87630"/>
            </a:xfrm>
            <a:custGeom>
              <a:avLst/>
              <a:gdLst/>
              <a:ahLst/>
              <a:cxnLst/>
              <a:rect l="l" t="t" r="r" b="b"/>
              <a:pathLst>
                <a:path w="64770" h="87629">
                  <a:moveTo>
                    <a:pt x="12141" y="0"/>
                  </a:moveTo>
                  <a:lnTo>
                    <a:pt x="0" y="0"/>
                  </a:lnTo>
                  <a:lnTo>
                    <a:pt x="0" y="87033"/>
                  </a:lnTo>
                  <a:lnTo>
                    <a:pt x="12141" y="87033"/>
                  </a:lnTo>
                  <a:lnTo>
                    <a:pt x="12141" y="0"/>
                  </a:lnTo>
                  <a:close/>
                </a:path>
                <a:path w="64770" h="87629">
                  <a:moveTo>
                    <a:pt x="64757" y="0"/>
                  </a:moveTo>
                  <a:lnTo>
                    <a:pt x="52616" y="0"/>
                  </a:lnTo>
                  <a:lnTo>
                    <a:pt x="52616" y="87033"/>
                  </a:lnTo>
                  <a:lnTo>
                    <a:pt x="64757" y="87033"/>
                  </a:lnTo>
                  <a:lnTo>
                    <a:pt x="647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3611316" y="934267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3611316" y="937809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3611316" y="941654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3611316" y="94549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3611316" y="949345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3558695" y="934267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3558695" y="937809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3558695" y="941654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3558695" y="94549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3558695" y="9493453"/>
              <a:ext cx="1270" cy="24765"/>
            </a:xfrm>
            <a:custGeom>
              <a:avLst/>
              <a:gdLst/>
              <a:ahLst/>
              <a:cxnLst/>
              <a:rect l="l" t="t" r="r" b="b"/>
              <a:pathLst>
                <a:path w="1270" h="24765">
                  <a:moveTo>
                    <a:pt x="0" y="0"/>
                  </a:moveTo>
                  <a:lnTo>
                    <a:pt x="1011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3594113" y="951773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3559707" y="9500536"/>
              <a:ext cx="21590" cy="17780"/>
            </a:xfrm>
            <a:custGeom>
              <a:avLst/>
              <a:gdLst/>
              <a:ahLst/>
              <a:cxnLst/>
              <a:rect l="l" t="t" r="r" b="b"/>
              <a:pathLst>
                <a:path w="21589" h="17779">
                  <a:moveTo>
                    <a:pt x="21250" y="0"/>
                  </a:moveTo>
                  <a:lnTo>
                    <a:pt x="17203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3611316" y="95177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3546552" y="95177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3558695" y="9249572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0" y="12143"/>
                  </a:moveTo>
                  <a:lnTo>
                    <a:pt x="52621" y="12143"/>
                  </a:lnTo>
                  <a:lnTo>
                    <a:pt x="52621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3558695" y="9342672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3580958" y="9500536"/>
              <a:ext cx="13335" cy="40005"/>
            </a:xfrm>
            <a:custGeom>
              <a:avLst/>
              <a:gdLst/>
              <a:ahLst/>
              <a:cxnLst/>
              <a:rect l="l" t="t" r="r" b="b"/>
              <a:pathLst>
                <a:path w="13335" h="40004">
                  <a:moveTo>
                    <a:pt x="0" y="0"/>
                  </a:moveTo>
                  <a:lnTo>
                    <a:pt x="8095" y="39466"/>
                  </a:lnTo>
                  <a:lnTo>
                    <a:pt x="1315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4665770" y="925463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027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4718391" y="925463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027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4718391" y="934166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4718391" y="937707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4718391" y="9415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4718391" y="945398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4718391" y="9492441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4665770" y="934166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4665770" y="937707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4665770" y="9415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4665770" y="945398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4665770" y="9492441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4701188" y="951571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4665770" y="9498512"/>
              <a:ext cx="22860" cy="17780"/>
            </a:xfrm>
            <a:custGeom>
              <a:avLst/>
              <a:gdLst/>
              <a:ahLst/>
              <a:cxnLst/>
              <a:rect l="l" t="t" r="r" b="b"/>
              <a:pathLst>
                <a:path w="22860" h="17779">
                  <a:moveTo>
                    <a:pt x="22262" y="0"/>
                  </a:moveTo>
                  <a:lnTo>
                    <a:pt x="18215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4718391" y="95157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4653626" y="95157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4665770" y="9254632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4665770" y="934166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4688033" y="9498512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40">
                  <a:moveTo>
                    <a:pt x="0" y="0"/>
                  </a:moveTo>
                  <a:lnTo>
                    <a:pt x="8095" y="40478"/>
                  </a:lnTo>
                  <a:lnTo>
                    <a:pt x="1315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6133099" y="933963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6454900" y="933963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60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5120132" y="9253625"/>
              <a:ext cx="64769" cy="88265"/>
            </a:xfrm>
            <a:custGeom>
              <a:avLst/>
              <a:gdLst/>
              <a:ahLst/>
              <a:cxnLst/>
              <a:rect l="l" t="t" r="r" b="b"/>
              <a:pathLst>
                <a:path w="64770" h="88265">
                  <a:moveTo>
                    <a:pt x="12141" y="0"/>
                  </a:moveTo>
                  <a:lnTo>
                    <a:pt x="0" y="0"/>
                  </a:lnTo>
                  <a:lnTo>
                    <a:pt x="0" y="88036"/>
                  </a:lnTo>
                  <a:lnTo>
                    <a:pt x="12141" y="88036"/>
                  </a:lnTo>
                  <a:lnTo>
                    <a:pt x="12141" y="0"/>
                  </a:lnTo>
                  <a:close/>
                </a:path>
                <a:path w="64770" h="88265">
                  <a:moveTo>
                    <a:pt x="64757" y="0"/>
                  </a:moveTo>
                  <a:lnTo>
                    <a:pt x="52616" y="0"/>
                  </a:lnTo>
                  <a:lnTo>
                    <a:pt x="52616" y="88036"/>
                  </a:lnTo>
                  <a:lnTo>
                    <a:pt x="64757" y="88036"/>
                  </a:lnTo>
                  <a:lnTo>
                    <a:pt x="647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5178829" y="93416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5178829" y="93760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5178829" y="941452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5178829" y="94529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5178829" y="94914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5126208" y="93416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5126208" y="93760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5126208" y="941452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5126208" y="94529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5126208" y="94914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5161626" y="951571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5126208" y="9498512"/>
              <a:ext cx="22860" cy="17780"/>
            </a:xfrm>
            <a:custGeom>
              <a:avLst/>
              <a:gdLst/>
              <a:ahLst/>
              <a:cxnLst/>
              <a:rect l="l" t="t" r="r" b="b"/>
              <a:pathLst>
                <a:path w="22860" h="17779">
                  <a:moveTo>
                    <a:pt x="22262" y="0"/>
                  </a:moveTo>
                  <a:lnTo>
                    <a:pt x="18215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5178829" y="95157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5114064" y="95157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5126208" y="9247548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0" y="12143"/>
                  </a:moveTo>
                  <a:lnTo>
                    <a:pt x="52621" y="12143"/>
                  </a:lnTo>
                  <a:lnTo>
                    <a:pt x="52621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5126208" y="934166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5148471" y="9498512"/>
              <a:ext cx="13335" cy="40005"/>
            </a:xfrm>
            <a:custGeom>
              <a:avLst/>
              <a:gdLst/>
              <a:ahLst/>
              <a:cxnLst/>
              <a:rect l="l" t="t" r="r" b="b"/>
              <a:pathLst>
                <a:path w="13335" h="40004">
                  <a:moveTo>
                    <a:pt x="0" y="0"/>
                  </a:moveTo>
                  <a:lnTo>
                    <a:pt x="8095" y="39466"/>
                  </a:lnTo>
                  <a:lnTo>
                    <a:pt x="1315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3552621" y="9255645"/>
              <a:ext cx="64769" cy="87630"/>
            </a:xfrm>
            <a:custGeom>
              <a:avLst/>
              <a:gdLst/>
              <a:ahLst/>
              <a:cxnLst/>
              <a:rect l="l" t="t" r="r" b="b"/>
              <a:pathLst>
                <a:path w="64770" h="87629">
                  <a:moveTo>
                    <a:pt x="12141" y="0"/>
                  </a:moveTo>
                  <a:lnTo>
                    <a:pt x="0" y="0"/>
                  </a:lnTo>
                  <a:lnTo>
                    <a:pt x="0" y="87033"/>
                  </a:lnTo>
                  <a:lnTo>
                    <a:pt x="12141" y="87033"/>
                  </a:lnTo>
                  <a:lnTo>
                    <a:pt x="12141" y="0"/>
                  </a:lnTo>
                  <a:close/>
                </a:path>
                <a:path w="64770" h="87629">
                  <a:moveTo>
                    <a:pt x="64757" y="0"/>
                  </a:moveTo>
                  <a:lnTo>
                    <a:pt x="52616" y="0"/>
                  </a:lnTo>
                  <a:lnTo>
                    <a:pt x="52616" y="87033"/>
                  </a:lnTo>
                  <a:lnTo>
                    <a:pt x="64757" y="87033"/>
                  </a:lnTo>
                  <a:lnTo>
                    <a:pt x="647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3611316" y="934267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3611316" y="937809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3611316" y="941654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3611316" y="94549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3611316" y="949345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3558695" y="934267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3558695" y="937809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3558695" y="941654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3558695" y="94549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3558695" y="9493453"/>
              <a:ext cx="1270" cy="24765"/>
            </a:xfrm>
            <a:custGeom>
              <a:avLst/>
              <a:gdLst/>
              <a:ahLst/>
              <a:cxnLst/>
              <a:rect l="l" t="t" r="r" b="b"/>
              <a:pathLst>
                <a:path w="1270" h="24765">
                  <a:moveTo>
                    <a:pt x="0" y="0"/>
                  </a:moveTo>
                  <a:lnTo>
                    <a:pt x="1011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3594113" y="951773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3559707" y="9500536"/>
              <a:ext cx="21590" cy="17780"/>
            </a:xfrm>
            <a:custGeom>
              <a:avLst/>
              <a:gdLst/>
              <a:ahLst/>
              <a:cxnLst/>
              <a:rect l="l" t="t" r="r" b="b"/>
              <a:pathLst>
                <a:path w="21589" h="17779">
                  <a:moveTo>
                    <a:pt x="21250" y="0"/>
                  </a:moveTo>
                  <a:lnTo>
                    <a:pt x="17203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3611316" y="95177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3546552" y="95177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3558695" y="9249572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0" y="12143"/>
                  </a:moveTo>
                  <a:lnTo>
                    <a:pt x="52621" y="12143"/>
                  </a:lnTo>
                  <a:lnTo>
                    <a:pt x="52621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3558695" y="9342672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3580958" y="9500536"/>
              <a:ext cx="13335" cy="40005"/>
            </a:xfrm>
            <a:custGeom>
              <a:avLst/>
              <a:gdLst/>
              <a:ahLst/>
              <a:cxnLst/>
              <a:rect l="l" t="t" r="r" b="b"/>
              <a:pathLst>
                <a:path w="13335" h="40004">
                  <a:moveTo>
                    <a:pt x="0" y="0"/>
                  </a:moveTo>
                  <a:lnTo>
                    <a:pt x="8095" y="39466"/>
                  </a:lnTo>
                  <a:lnTo>
                    <a:pt x="1315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3800551" y="925564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027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3852161" y="9255644"/>
              <a:ext cx="1270" cy="87630"/>
            </a:xfrm>
            <a:custGeom>
              <a:avLst/>
              <a:gdLst/>
              <a:ahLst/>
              <a:cxnLst/>
              <a:rect l="l" t="t" r="r" b="b"/>
              <a:pathLst>
                <a:path w="1270" h="87629">
                  <a:moveTo>
                    <a:pt x="0" y="0"/>
                  </a:moveTo>
                  <a:lnTo>
                    <a:pt x="1011" y="87027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3853173" y="934267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3853173" y="937809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3853173" y="941654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3853173" y="94549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3853173" y="9493453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3800551" y="934267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3800551" y="937809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3800551" y="941654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3800551" y="94549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3800551" y="9493453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3835970" y="951672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3817755" y="9499524"/>
              <a:ext cx="5080" cy="17780"/>
            </a:xfrm>
            <a:custGeom>
              <a:avLst/>
              <a:gdLst/>
              <a:ahLst/>
              <a:cxnLst/>
              <a:rect l="l" t="t" r="r" b="b"/>
              <a:pathLst>
                <a:path w="5079" h="17779">
                  <a:moveTo>
                    <a:pt x="5059" y="0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3800551" y="92566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3794480" y="9516728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3800551" y="925564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609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3800551" y="9342672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3822814" y="9499524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40">
                  <a:moveTo>
                    <a:pt x="0" y="0"/>
                  </a:moveTo>
                  <a:lnTo>
                    <a:pt x="8095" y="40478"/>
                  </a:lnTo>
                  <a:lnTo>
                    <a:pt x="1315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5120132" y="9253625"/>
              <a:ext cx="64769" cy="88265"/>
            </a:xfrm>
            <a:custGeom>
              <a:avLst/>
              <a:gdLst/>
              <a:ahLst/>
              <a:cxnLst/>
              <a:rect l="l" t="t" r="r" b="b"/>
              <a:pathLst>
                <a:path w="64770" h="88265">
                  <a:moveTo>
                    <a:pt x="12141" y="0"/>
                  </a:moveTo>
                  <a:lnTo>
                    <a:pt x="0" y="0"/>
                  </a:lnTo>
                  <a:lnTo>
                    <a:pt x="0" y="88036"/>
                  </a:lnTo>
                  <a:lnTo>
                    <a:pt x="12141" y="88036"/>
                  </a:lnTo>
                  <a:lnTo>
                    <a:pt x="12141" y="0"/>
                  </a:lnTo>
                  <a:close/>
                </a:path>
                <a:path w="64770" h="88265">
                  <a:moveTo>
                    <a:pt x="64757" y="0"/>
                  </a:moveTo>
                  <a:lnTo>
                    <a:pt x="52616" y="0"/>
                  </a:lnTo>
                  <a:lnTo>
                    <a:pt x="52616" y="88036"/>
                  </a:lnTo>
                  <a:lnTo>
                    <a:pt x="64757" y="88036"/>
                  </a:lnTo>
                  <a:lnTo>
                    <a:pt x="647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5178829" y="93416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5178829" y="93760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5178829" y="941452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5178829" y="94529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5178829" y="94914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5126208" y="93416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5126208" y="93760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5126208" y="941452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5126208" y="94529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5126208" y="94914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5161626" y="951571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5126208" y="9498512"/>
              <a:ext cx="22860" cy="17780"/>
            </a:xfrm>
            <a:custGeom>
              <a:avLst/>
              <a:gdLst/>
              <a:ahLst/>
              <a:cxnLst/>
              <a:rect l="l" t="t" r="r" b="b"/>
              <a:pathLst>
                <a:path w="22860" h="17779">
                  <a:moveTo>
                    <a:pt x="22262" y="0"/>
                  </a:moveTo>
                  <a:lnTo>
                    <a:pt x="18215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5178829" y="95157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5114064" y="95157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5126208" y="9247548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0" y="12143"/>
                  </a:moveTo>
                  <a:lnTo>
                    <a:pt x="52621" y="12143"/>
                  </a:lnTo>
                  <a:lnTo>
                    <a:pt x="52621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5126208" y="934166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5148471" y="9498512"/>
              <a:ext cx="13335" cy="40005"/>
            </a:xfrm>
            <a:custGeom>
              <a:avLst/>
              <a:gdLst/>
              <a:ahLst/>
              <a:cxnLst/>
              <a:rect l="l" t="t" r="r" b="b"/>
              <a:pathLst>
                <a:path w="13335" h="40004">
                  <a:moveTo>
                    <a:pt x="0" y="0"/>
                  </a:moveTo>
                  <a:lnTo>
                    <a:pt x="8095" y="39466"/>
                  </a:lnTo>
                  <a:lnTo>
                    <a:pt x="1315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5368064" y="934064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5891243" y="934064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6133099" y="9339636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3304692" y="10303014"/>
              <a:ext cx="3213100" cy="96520"/>
            </a:xfrm>
            <a:custGeom>
              <a:avLst/>
              <a:gdLst/>
              <a:ahLst/>
              <a:cxnLst/>
              <a:rect l="l" t="t" r="r" b="b"/>
              <a:pathLst>
                <a:path w="3213100" h="96520">
                  <a:moveTo>
                    <a:pt x="56667" y="74891"/>
                  </a:moveTo>
                  <a:lnTo>
                    <a:pt x="55664" y="60718"/>
                  </a:lnTo>
                  <a:lnTo>
                    <a:pt x="55092" y="52628"/>
                  </a:lnTo>
                  <a:lnTo>
                    <a:pt x="52603" y="17208"/>
                  </a:lnTo>
                  <a:lnTo>
                    <a:pt x="51612" y="3048"/>
                  </a:lnTo>
                  <a:lnTo>
                    <a:pt x="51612" y="2032"/>
                  </a:lnTo>
                  <a:lnTo>
                    <a:pt x="49580" y="0"/>
                  </a:lnTo>
                  <a:lnTo>
                    <a:pt x="47561" y="0"/>
                  </a:lnTo>
                  <a:lnTo>
                    <a:pt x="46545" y="1016"/>
                  </a:lnTo>
                  <a:lnTo>
                    <a:pt x="46545" y="52628"/>
                  </a:lnTo>
                  <a:lnTo>
                    <a:pt x="22263" y="52628"/>
                  </a:lnTo>
                  <a:lnTo>
                    <a:pt x="43510" y="17208"/>
                  </a:lnTo>
                  <a:lnTo>
                    <a:pt x="46545" y="52628"/>
                  </a:lnTo>
                  <a:lnTo>
                    <a:pt x="46545" y="1016"/>
                  </a:lnTo>
                  <a:lnTo>
                    <a:pt x="45529" y="1016"/>
                  </a:lnTo>
                  <a:lnTo>
                    <a:pt x="43510" y="3048"/>
                  </a:lnTo>
                  <a:lnTo>
                    <a:pt x="0" y="75907"/>
                  </a:lnTo>
                  <a:lnTo>
                    <a:pt x="0" y="79946"/>
                  </a:lnTo>
                  <a:lnTo>
                    <a:pt x="1003" y="79946"/>
                  </a:lnTo>
                  <a:lnTo>
                    <a:pt x="1003" y="80962"/>
                  </a:lnTo>
                  <a:lnTo>
                    <a:pt x="3035" y="80962"/>
                  </a:lnTo>
                  <a:lnTo>
                    <a:pt x="4038" y="79946"/>
                  </a:lnTo>
                  <a:lnTo>
                    <a:pt x="5054" y="79946"/>
                  </a:lnTo>
                  <a:lnTo>
                    <a:pt x="7086" y="77927"/>
                  </a:lnTo>
                  <a:lnTo>
                    <a:pt x="17195" y="60718"/>
                  </a:lnTo>
                  <a:lnTo>
                    <a:pt x="46545" y="60718"/>
                  </a:lnTo>
                  <a:lnTo>
                    <a:pt x="47561" y="77927"/>
                  </a:lnTo>
                  <a:lnTo>
                    <a:pt x="48564" y="78943"/>
                  </a:lnTo>
                  <a:lnTo>
                    <a:pt x="48564" y="79946"/>
                  </a:lnTo>
                  <a:lnTo>
                    <a:pt x="49580" y="80962"/>
                  </a:lnTo>
                  <a:lnTo>
                    <a:pt x="51612" y="80962"/>
                  </a:lnTo>
                  <a:lnTo>
                    <a:pt x="53632" y="79946"/>
                  </a:lnTo>
                  <a:lnTo>
                    <a:pt x="54648" y="79946"/>
                  </a:lnTo>
                  <a:lnTo>
                    <a:pt x="54648" y="78943"/>
                  </a:lnTo>
                  <a:lnTo>
                    <a:pt x="55651" y="77927"/>
                  </a:lnTo>
                  <a:lnTo>
                    <a:pt x="55651" y="76911"/>
                  </a:lnTo>
                  <a:lnTo>
                    <a:pt x="56667" y="74891"/>
                  </a:lnTo>
                  <a:close/>
                </a:path>
                <a:path w="3213100" h="96520">
                  <a:moveTo>
                    <a:pt x="316738" y="4051"/>
                  </a:moveTo>
                  <a:lnTo>
                    <a:pt x="315722" y="3048"/>
                  </a:lnTo>
                  <a:lnTo>
                    <a:pt x="280301" y="3048"/>
                  </a:lnTo>
                  <a:lnTo>
                    <a:pt x="279298" y="4051"/>
                  </a:lnTo>
                  <a:lnTo>
                    <a:pt x="278282" y="4051"/>
                  </a:lnTo>
                  <a:lnTo>
                    <a:pt x="278282" y="5067"/>
                  </a:lnTo>
                  <a:lnTo>
                    <a:pt x="277266" y="6083"/>
                  </a:lnTo>
                  <a:lnTo>
                    <a:pt x="277266" y="7086"/>
                  </a:lnTo>
                  <a:lnTo>
                    <a:pt x="257035" y="79946"/>
                  </a:lnTo>
                  <a:lnTo>
                    <a:pt x="257035" y="81978"/>
                  </a:lnTo>
                  <a:lnTo>
                    <a:pt x="259054" y="83997"/>
                  </a:lnTo>
                  <a:lnTo>
                    <a:pt x="284353" y="83997"/>
                  </a:lnTo>
                  <a:lnTo>
                    <a:pt x="285369" y="82981"/>
                  </a:lnTo>
                  <a:lnTo>
                    <a:pt x="288404" y="82981"/>
                  </a:lnTo>
                  <a:lnTo>
                    <a:pt x="290423" y="81978"/>
                  </a:lnTo>
                  <a:lnTo>
                    <a:pt x="291439" y="81978"/>
                  </a:lnTo>
                  <a:lnTo>
                    <a:pt x="292455" y="80962"/>
                  </a:lnTo>
                  <a:lnTo>
                    <a:pt x="293458" y="80962"/>
                  </a:lnTo>
                  <a:lnTo>
                    <a:pt x="294474" y="79946"/>
                  </a:lnTo>
                  <a:lnTo>
                    <a:pt x="296494" y="78943"/>
                  </a:lnTo>
                  <a:lnTo>
                    <a:pt x="297510" y="78943"/>
                  </a:lnTo>
                  <a:lnTo>
                    <a:pt x="300545" y="75907"/>
                  </a:lnTo>
                  <a:lnTo>
                    <a:pt x="305600" y="70840"/>
                  </a:lnTo>
                  <a:lnTo>
                    <a:pt x="305600" y="69824"/>
                  </a:lnTo>
                  <a:lnTo>
                    <a:pt x="308648" y="66789"/>
                  </a:lnTo>
                  <a:lnTo>
                    <a:pt x="308648" y="65786"/>
                  </a:lnTo>
                  <a:lnTo>
                    <a:pt x="309651" y="64770"/>
                  </a:lnTo>
                  <a:lnTo>
                    <a:pt x="309651" y="63754"/>
                  </a:lnTo>
                  <a:lnTo>
                    <a:pt x="310667" y="61734"/>
                  </a:lnTo>
                  <a:lnTo>
                    <a:pt x="310667" y="59715"/>
                  </a:lnTo>
                  <a:lnTo>
                    <a:pt x="311683" y="58699"/>
                  </a:lnTo>
                  <a:lnTo>
                    <a:pt x="311683" y="48577"/>
                  </a:lnTo>
                  <a:lnTo>
                    <a:pt x="310667" y="47574"/>
                  </a:lnTo>
                  <a:lnTo>
                    <a:pt x="310667" y="45542"/>
                  </a:lnTo>
                  <a:lnTo>
                    <a:pt x="309651" y="44526"/>
                  </a:lnTo>
                  <a:lnTo>
                    <a:pt x="309651" y="43522"/>
                  </a:lnTo>
                  <a:lnTo>
                    <a:pt x="308648" y="42506"/>
                  </a:lnTo>
                  <a:lnTo>
                    <a:pt x="308648" y="41490"/>
                  </a:lnTo>
                  <a:lnTo>
                    <a:pt x="307632" y="41490"/>
                  </a:lnTo>
                  <a:lnTo>
                    <a:pt x="303580" y="37452"/>
                  </a:lnTo>
                  <a:lnTo>
                    <a:pt x="303580" y="51612"/>
                  </a:lnTo>
                  <a:lnTo>
                    <a:pt x="303580" y="59715"/>
                  </a:lnTo>
                  <a:lnTo>
                    <a:pt x="302564" y="60718"/>
                  </a:lnTo>
                  <a:lnTo>
                    <a:pt x="302564" y="61734"/>
                  </a:lnTo>
                  <a:lnTo>
                    <a:pt x="301561" y="62750"/>
                  </a:lnTo>
                  <a:lnTo>
                    <a:pt x="301561" y="63754"/>
                  </a:lnTo>
                  <a:lnTo>
                    <a:pt x="300545" y="64770"/>
                  </a:lnTo>
                  <a:lnTo>
                    <a:pt x="300545" y="65786"/>
                  </a:lnTo>
                  <a:lnTo>
                    <a:pt x="294474" y="71856"/>
                  </a:lnTo>
                  <a:lnTo>
                    <a:pt x="293458" y="71856"/>
                  </a:lnTo>
                  <a:lnTo>
                    <a:pt x="291439" y="73875"/>
                  </a:lnTo>
                  <a:lnTo>
                    <a:pt x="290423" y="73875"/>
                  </a:lnTo>
                  <a:lnTo>
                    <a:pt x="289420" y="74891"/>
                  </a:lnTo>
                  <a:lnTo>
                    <a:pt x="287388" y="74891"/>
                  </a:lnTo>
                  <a:lnTo>
                    <a:pt x="286385" y="75907"/>
                  </a:lnTo>
                  <a:lnTo>
                    <a:pt x="266141" y="75907"/>
                  </a:lnTo>
                  <a:lnTo>
                    <a:pt x="275247" y="43522"/>
                  </a:lnTo>
                  <a:lnTo>
                    <a:pt x="294474" y="43522"/>
                  </a:lnTo>
                  <a:lnTo>
                    <a:pt x="295490" y="44526"/>
                  </a:lnTo>
                  <a:lnTo>
                    <a:pt x="297510" y="44526"/>
                  </a:lnTo>
                  <a:lnTo>
                    <a:pt x="298526" y="45542"/>
                  </a:lnTo>
                  <a:lnTo>
                    <a:pt x="299529" y="45542"/>
                  </a:lnTo>
                  <a:lnTo>
                    <a:pt x="300545" y="46558"/>
                  </a:lnTo>
                  <a:lnTo>
                    <a:pt x="300545" y="47574"/>
                  </a:lnTo>
                  <a:lnTo>
                    <a:pt x="302564" y="49593"/>
                  </a:lnTo>
                  <a:lnTo>
                    <a:pt x="302564" y="50609"/>
                  </a:lnTo>
                  <a:lnTo>
                    <a:pt x="303580" y="51612"/>
                  </a:lnTo>
                  <a:lnTo>
                    <a:pt x="303580" y="37452"/>
                  </a:lnTo>
                  <a:lnTo>
                    <a:pt x="301561" y="37452"/>
                  </a:lnTo>
                  <a:lnTo>
                    <a:pt x="300545" y="36436"/>
                  </a:lnTo>
                  <a:lnTo>
                    <a:pt x="298526" y="36436"/>
                  </a:lnTo>
                  <a:lnTo>
                    <a:pt x="297510" y="35420"/>
                  </a:lnTo>
                  <a:lnTo>
                    <a:pt x="277266" y="35420"/>
                  </a:lnTo>
                  <a:lnTo>
                    <a:pt x="283349" y="11137"/>
                  </a:lnTo>
                  <a:lnTo>
                    <a:pt x="313702" y="11137"/>
                  </a:lnTo>
                  <a:lnTo>
                    <a:pt x="314718" y="10121"/>
                  </a:lnTo>
                  <a:lnTo>
                    <a:pt x="315722" y="10121"/>
                  </a:lnTo>
                  <a:lnTo>
                    <a:pt x="316738" y="9118"/>
                  </a:lnTo>
                  <a:lnTo>
                    <a:pt x="316738" y="4051"/>
                  </a:lnTo>
                  <a:close/>
                </a:path>
                <a:path w="3213100" h="96520">
                  <a:moveTo>
                    <a:pt x="1427861" y="21259"/>
                  </a:moveTo>
                  <a:lnTo>
                    <a:pt x="1426845" y="20243"/>
                  </a:lnTo>
                  <a:lnTo>
                    <a:pt x="1426845" y="17208"/>
                  </a:lnTo>
                  <a:lnTo>
                    <a:pt x="1425841" y="16192"/>
                  </a:lnTo>
                  <a:lnTo>
                    <a:pt x="1425841" y="15189"/>
                  </a:lnTo>
                  <a:lnTo>
                    <a:pt x="1424825" y="14173"/>
                  </a:lnTo>
                  <a:lnTo>
                    <a:pt x="1424825" y="13157"/>
                  </a:lnTo>
                  <a:lnTo>
                    <a:pt x="1422806" y="11137"/>
                  </a:lnTo>
                  <a:lnTo>
                    <a:pt x="1422806" y="10121"/>
                  </a:lnTo>
                  <a:lnTo>
                    <a:pt x="1421790" y="10121"/>
                  </a:lnTo>
                  <a:lnTo>
                    <a:pt x="1420774" y="9118"/>
                  </a:lnTo>
                  <a:lnTo>
                    <a:pt x="1419758" y="9118"/>
                  </a:lnTo>
                  <a:lnTo>
                    <a:pt x="1418755" y="8102"/>
                  </a:lnTo>
                  <a:lnTo>
                    <a:pt x="1418755" y="20243"/>
                  </a:lnTo>
                  <a:lnTo>
                    <a:pt x="1418755" y="27330"/>
                  </a:lnTo>
                  <a:lnTo>
                    <a:pt x="1417739" y="28346"/>
                  </a:lnTo>
                  <a:lnTo>
                    <a:pt x="1417739" y="29349"/>
                  </a:lnTo>
                  <a:lnTo>
                    <a:pt x="1416723" y="30365"/>
                  </a:lnTo>
                  <a:lnTo>
                    <a:pt x="1416723" y="31381"/>
                  </a:lnTo>
                  <a:lnTo>
                    <a:pt x="1415719" y="33401"/>
                  </a:lnTo>
                  <a:lnTo>
                    <a:pt x="1414703" y="34417"/>
                  </a:lnTo>
                  <a:lnTo>
                    <a:pt x="1413687" y="34417"/>
                  </a:lnTo>
                  <a:lnTo>
                    <a:pt x="1413687" y="56680"/>
                  </a:lnTo>
                  <a:lnTo>
                    <a:pt x="1413687" y="61734"/>
                  </a:lnTo>
                  <a:lnTo>
                    <a:pt x="1412684" y="63754"/>
                  </a:lnTo>
                  <a:lnTo>
                    <a:pt x="1412684" y="65786"/>
                  </a:lnTo>
                  <a:lnTo>
                    <a:pt x="1411668" y="66789"/>
                  </a:lnTo>
                  <a:lnTo>
                    <a:pt x="1411668" y="67805"/>
                  </a:lnTo>
                  <a:lnTo>
                    <a:pt x="1409649" y="69824"/>
                  </a:lnTo>
                  <a:lnTo>
                    <a:pt x="1409649" y="70840"/>
                  </a:lnTo>
                  <a:lnTo>
                    <a:pt x="1405597" y="74891"/>
                  </a:lnTo>
                  <a:lnTo>
                    <a:pt x="1404581" y="74891"/>
                  </a:lnTo>
                  <a:lnTo>
                    <a:pt x="1401546" y="77927"/>
                  </a:lnTo>
                  <a:lnTo>
                    <a:pt x="1399527" y="77927"/>
                  </a:lnTo>
                  <a:lnTo>
                    <a:pt x="1398511" y="78943"/>
                  </a:lnTo>
                  <a:lnTo>
                    <a:pt x="1395476" y="78943"/>
                  </a:lnTo>
                  <a:lnTo>
                    <a:pt x="1393456" y="79946"/>
                  </a:lnTo>
                  <a:lnTo>
                    <a:pt x="1376248" y="79946"/>
                  </a:lnTo>
                  <a:lnTo>
                    <a:pt x="1385354" y="47574"/>
                  </a:lnTo>
                  <a:lnTo>
                    <a:pt x="1405597" y="47574"/>
                  </a:lnTo>
                  <a:lnTo>
                    <a:pt x="1406613" y="48577"/>
                  </a:lnTo>
                  <a:lnTo>
                    <a:pt x="1407617" y="48577"/>
                  </a:lnTo>
                  <a:lnTo>
                    <a:pt x="1410652" y="51612"/>
                  </a:lnTo>
                  <a:lnTo>
                    <a:pt x="1411668" y="51612"/>
                  </a:lnTo>
                  <a:lnTo>
                    <a:pt x="1411668" y="52628"/>
                  </a:lnTo>
                  <a:lnTo>
                    <a:pt x="1412684" y="53644"/>
                  </a:lnTo>
                  <a:lnTo>
                    <a:pt x="1412684" y="55664"/>
                  </a:lnTo>
                  <a:lnTo>
                    <a:pt x="1413687" y="56680"/>
                  </a:lnTo>
                  <a:lnTo>
                    <a:pt x="1413687" y="34417"/>
                  </a:lnTo>
                  <a:lnTo>
                    <a:pt x="1410652" y="37452"/>
                  </a:lnTo>
                  <a:lnTo>
                    <a:pt x="1409649" y="37452"/>
                  </a:lnTo>
                  <a:lnTo>
                    <a:pt x="1408633" y="38455"/>
                  </a:lnTo>
                  <a:lnTo>
                    <a:pt x="1406613" y="38455"/>
                  </a:lnTo>
                  <a:lnTo>
                    <a:pt x="1405597" y="39471"/>
                  </a:lnTo>
                  <a:lnTo>
                    <a:pt x="1387386" y="39471"/>
                  </a:lnTo>
                  <a:lnTo>
                    <a:pt x="1393456" y="15189"/>
                  </a:lnTo>
                  <a:lnTo>
                    <a:pt x="1411668" y="15189"/>
                  </a:lnTo>
                  <a:lnTo>
                    <a:pt x="1412684" y="16192"/>
                  </a:lnTo>
                  <a:lnTo>
                    <a:pt x="1414703" y="16192"/>
                  </a:lnTo>
                  <a:lnTo>
                    <a:pt x="1418755" y="20243"/>
                  </a:lnTo>
                  <a:lnTo>
                    <a:pt x="1418755" y="8102"/>
                  </a:lnTo>
                  <a:lnTo>
                    <a:pt x="1416723" y="8102"/>
                  </a:lnTo>
                  <a:lnTo>
                    <a:pt x="1415719" y="7086"/>
                  </a:lnTo>
                  <a:lnTo>
                    <a:pt x="1390421" y="7086"/>
                  </a:lnTo>
                  <a:lnTo>
                    <a:pt x="1389405" y="8102"/>
                  </a:lnTo>
                  <a:lnTo>
                    <a:pt x="1388389" y="8102"/>
                  </a:lnTo>
                  <a:lnTo>
                    <a:pt x="1387386" y="9118"/>
                  </a:lnTo>
                  <a:lnTo>
                    <a:pt x="1387386" y="10121"/>
                  </a:lnTo>
                  <a:lnTo>
                    <a:pt x="1386370" y="11137"/>
                  </a:lnTo>
                  <a:lnTo>
                    <a:pt x="1367142" y="83997"/>
                  </a:lnTo>
                  <a:lnTo>
                    <a:pt x="1367142" y="87033"/>
                  </a:lnTo>
                  <a:lnTo>
                    <a:pt x="1368158" y="87033"/>
                  </a:lnTo>
                  <a:lnTo>
                    <a:pt x="1369161" y="88049"/>
                  </a:lnTo>
                  <a:lnTo>
                    <a:pt x="1392440" y="88049"/>
                  </a:lnTo>
                  <a:lnTo>
                    <a:pt x="1393456" y="87033"/>
                  </a:lnTo>
                  <a:lnTo>
                    <a:pt x="1397508" y="87033"/>
                  </a:lnTo>
                  <a:lnTo>
                    <a:pt x="1398511" y="86017"/>
                  </a:lnTo>
                  <a:lnTo>
                    <a:pt x="1399527" y="86017"/>
                  </a:lnTo>
                  <a:lnTo>
                    <a:pt x="1401546" y="85013"/>
                  </a:lnTo>
                  <a:lnTo>
                    <a:pt x="1402562" y="85013"/>
                  </a:lnTo>
                  <a:lnTo>
                    <a:pt x="1403578" y="83997"/>
                  </a:lnTo>
                  <a:lnTo>
                    <a:pt x="1404581" y="83997"/>
                  </a:lnTo>
                  <a:lnTo>
                    <a:pt x="1406613" y="81978"/>
                  </a:lnTo>
                  <a:lnTo>
                    <a:pt x="1408633" y="80962"/>
                  </a:lnTo>
                  <a:lnTo>
                    <a:pt x="1409649" y="80962"/>
                  </a:lnTo>
                  <a:lnTo>
                    <a:pt x="1409649" y="79946"/>
                  </a:lnTo>
                  <a:lnTo>
                    <a:pt x="1411668" y="78943"/>
                  </a:lnTo>
                  <a:lnTo>
                    <a:pt x="1413687" y="76911"/>
                  </a:lnTo>
                  <a:lnTo>
                    <a:pt x="1413687" y="75907"/>
                  </a:lnTo>
                  <a:lnTo>
                    <a:pt x="1417739" y="71856"/>
                  </a:lnTo>
                  <a:lnTo>
                    <a:pt x="1417739" y="70840"/>
                  </a:lnTo>
                  <a:lnTo>
                    <a:pt x="1418755" y="69824"/>
                  </a:lnTo>
                  <a:lnTo>
                    <a:pt x="1418755" y="68821"/>
                  </a:lnTo>
                  <a:lnTo>
                    <a:pt x="1419758" y="66789"/>
                  </a:lnTo>
                  <a:lnTo>
                    <a:pt x="1419758" y="65786"/>
                  </a:lnTo>
                  <a:lnTo>
                    <a:pt x="1420774" y="64770"/>
                  </a:lnTo>
                  <a:lnTo>
                    <a:pt x="1420774" y="62750"/>
                  </a:lnTo>
                  <a:lnTo>
                    <a:pt x="1421790" y="60718"/>
                  </a:lnTo>
                  <a:lnTo>
                    <a:pt x="1421790" y="51612"/>
                  </a:lnTo>
                  <a:lnTo>
                    <a:pt x="1420774" y="50609"/>
                  </a:lnTo>
                  <a:lnTo>
                    <a:pt x="1420774" y="49593"/>
                  </a:lnTo>
                  <a:lnTo>
                    <a:pt x="1419758" y="48577"/>
                  </a:lnTo>
                  <a:lnTo>
                    <a:pt x="1419758" y="47574"/>
                  </a:lnTo>
                  <a:lnTo>
                    <a:pt x="1414703" y="42506"/>
                  </a:lnTo>
                  <a:lnTo>
                    <a:pt x="1415719" y="42506"/>
                  </a:lnTo>
                  <a:lnTo>
                    <a:pt x="1417739" y="41490"/>
                  </a:lnTo>
                  <a:lnTo>
                    <a:pt x="1419758" y="39471"/>
                  </a:lnTo>
                  <a:lnTo>
                    <a:pt x="1420774" y="38455"/>
                  </a:lnTo>
                  <a:lnTo>
                    <a:pt x="1420774" y="37452"/>
                  </a:lnTo>
                  <a:lnTo>
                    <a:pt x="1423809" y="34417"/>
                  </a:lnTo>
                  <a:lnTo>
                    <a:pt x="1423809" y="33401"/>
                  </a:lnTo>
                  <a:lnTo>
                    <a:pt x="1424825" y="32385"/>
                  </a:lnTo>
                  <a:lnTo>
                    <a:pt x="1424825" y="31381"/>
                  </a:lnTo>
                  <a:lnTo>
                    <a:pt x="1425841" y="29349"/>
                  </a:lnTo>
                  <a:lnTo>
                    <a:pt x="1425841" y="28346"/>
                  </a:lnTo>
                  <a:lnTo>
                    <a:pt x="1426845" y="27330"/>
                  </a:lnTo>
                  <a:lnTo>
                    <a:pt x="1426845" y="23279"/>
                  </a:lnTo>
                  <a:lnTo>
                    <a:pt x="1427861" y="22263"/>
                  </a:lnTo>
                  <a:lnTo>
                    <a:pt x="1427861" y="21259"/>
                  </a:lnTo>
                  <a:close/>
                </a:path>
                <a:path w="3213100" h="96520">
                  <a:moveTo>
                    <a:pt x="1888299" y="10121"/>
                  </a:moveTo>
                  <a:lnTo>
                    <a:pt x="1886280" y="10121"/>
                  </a:lnTo>
                  <a:lnTo>
                    <a:pt x="1885264" y="9118"/>
                  </a:lnTo>
                  <a:lnTo>
                    <a:pt x="1852879" y="9118"/>
                  </a:lnTo>
                  <a:lnTo>
                    <a:pt x="1851863" y="10121"/>
                  </a:lnTo>
                  <a:lnTo>
                    <a:pt x="1849843" y="10121"/>
                  </a:lnTo>
                  <a:lnTo>
                    <a:pt x="1849843" y="11137"/>
                  </a:lnTo>
                  <a:lnTo>
                    <a:pt x="1847824" y="13157"/>
                  </a:lnTo>
                  <a:lnTo>
                    <a:pt x="1828596" y="86017"/>
                  </a:lnTo>
                  <a:lnTo>
                    <a:pt x="1828596" y="88049"/>
                  </a:lnTo>
                  <a:lnTo>
                    <a:pt x="1829600" y="89052"/>
                  </a:lnTo>
                  <a:lnTo>
                    <a:pt x="1829600" y="90068"/>
                  </a:lnTo>
                  <a:lnTo>
                    <a:pt x="1833651" y="90068"/>
                  </a:lnTo>
                  <a:lnTo>
                    <a:pt x="1836686" y="87033"/>
                  </a:lnTo>
                  <a:lnTo>
                    <a:pt x="1836686" y="86017"/>
                  </a:lnTo>
                  <a:lnTo>
                    <a:pt x="1854898" y="17208"/>
                  </a:lnTo>
                  <a:lnTo>
                    <a:pt x="1885264" y="17208"/>
                  </a:lnTo>
                  <a:lnTo>
                    <a:pt x="1886280" y="16192"/>
                  </a:lnTo>
                  <a:lnTo>
                    <a:pt x="1887283" y="16192"/>
                  </a:lnTo>
                  <a:lnTo>
                    <a:pt x="1888299" y="15189"/>
                  </a:lnTo>
                  <a:lnTo>
                    <a:pt x="1888299" y="10121"/>
                  </a:lnTo>
                  <a:close/>
                </a:path>
                <a:path w="3213100" h="96520">
                  <a:moveTo>
                    <a:pt x="2885071" y="5067"/>
                  </a:moveTo>
                  <a:lnTo>
                    <a:pt x="2884055" y="5067"/>
                  </a:lnTo>
                  <a:lnTo>
                    <a:pt x="2884055" y="4051"/>
                  </a:lnTo>
                  <a:lnTo>
                    <a:pt x="2874949" y="4051"/>
                  </a:lnTo>
                  <a:lnTo>
                    <a:pt x="2874949" y="12153"/>
                  </a:lnTo>
                  <a:lnTo>
                    <a:pt x="2857741" y="75907"/>
                  </a:lnTo>
                  <a:lnTo>
                    <a:pt x="2834475" y="75907"/>
                  </a:lnTo>
                  <a:lnTo>
                    <a:pt x="2858757" y="12153"/>
                  </a:lnTo>
                  <a:lnTo>
                    <a:pt x="2874949" y="12153"/>
                  </a:lnTo>
                  <a:lnTo>
                    <a:pt x="2874949" y="4051"/>
                  </a:lnTo>
                  <a:lnTo>
                    <a:pt x="2854706" y="4051"/>
                  </a:lnTo>
                  <a:lnTo>
                    <a:pt x="2854706" y="5067"/>
                  </a:lnTo>
                  <a:lnTo>
                    <a:pt x="2852686" y="7086"/>
                  </a:lnTo>
                  <a:lnTo>
                    <a:pt x="2826372" y="75907"/>
                  </a:lnTo>
                  <a:lnTo>
                    <a:pt x="2820301" y="75907"/>
                  </a:lnTo>
                  <a:lnTo>
                    <a:pt x="2820301" y="76911"/>
                  </a:lnTo>
                  <a:lnTo>
                    <a:pt x="2819298" y="76911"/>
                  </a:lnTo>
                  <a:lnTo>
                    <a:pt x="2817266" y="78943"/>
                  </a:lnTo>
                  <a:lnTo>
                    <a:pt x="2817266" y="79946"/>
                  </a:lnTo>
                  <a:lnTo>
                    <a:pt x="2813227" y="92087"/>
                  </a:lnTo>
                  <a:lnTo>
                    <a:pt x="2813227" y="94119"/>
                  </a:lnTo>
                  <a:lnTo>
                    <a:pt x="2814231" y="95135"/>
                  </a:lnTo>
                  <a:lnTo>
                    <a:pt x="2814231" y="96139"/>
                  </a:lnTo>
                  <a:lnTo>
                    <a:pt x="2819298" y="96139"/>
                  </a:lnTo>
                  <a:lnTo>
                    <a:pt x="2820301" y="95135"/>
                  </a:lnTo>
                  <a:lnTo>
                    <a:pt x="2820301" y="94119"/>
                  </a:lnTo>
                  <a:lnTo>
                    <a:pt x="2821317" y="93103"/>
                  </a:lnTo>
                  <a:lnTo>
                    <a:pt x="2821317" y="92087"/>
                  </a:lnTo>
                  <a:lnTo>
                    <a:pt x="2823337" y="83997"/>
                  </a:lnTo>
                  <a:lnTo>
                    <a:pt x="2863824" y="83997"/>
                  </a:lnTo>
                  <a:lnTo>
                    <a:pt x="2861792" y="92087"/>
                  </a:lnTo>
                  <a:lnTo>
                    <a:pt x="2861792" y="95135"/>
                  </a:lnTo>
                  <a:lnTo>
                    <a:pt x="2862808" y="96139"/>
                  </a:lnTo>
                  <a:lnTo>
                    <a:pt x="2866860" y="96139"/>
                  </a:lnTo>
                  <a:lnTo>
                    <a:pt x="2869895" y="93103"/>
                  </a:lnTo>
                  <a:lnTo>
                    <a:pt x="2869895" y="92087"/>
                  </a:lnTo>
                  <a:lnTo>
                    <a:pt x="2871914" y="83997"/>
                  </a:lnTo>
                  <a:lnTo>
                    <a:pt x="2872930" y="79946"/>
                  </a:lnTo>
                  <a:lnTo>
                    <a:pt x="2872930" y="77927"/>
                  </a:lnTo>
                  <a:lnTo>
                    <a:pt x="2870898" y="75907"/>
                  </a:lnTo>
                  <a:lnTo>
                    <a:pt x="2865844" y="75907"/>
                  </a:lnTo>
                  <a:lnTo>
                    <a:pt x="2882976" y="12153"/>
                  </a:lnTo>
                  <a:lnTo>
                    <a:pt x="2884055" y="8102"/>
                  </a:lnTo>
                  <a:lnTo>
                    <a:pt x="2885071" y="7086"/>
                  </a:lnTo>
                  <a:lnTo>
                    <a:pt x="2885071" y="5067"/>
                  </a:lnTo>
                  <a:close/>
                </a:path>
                <a:path w="3213100" h="96520">
                  <a:moveTo>
                    <a:pt x="3212947" y="7086"/>
                  </a:moveTo>
                  <a:lnTo>
                    <a:pt x="3211931" y="6083"/>
                  </a:lnTo>
                  <a:lnTo>
                    <a:pt x="3211931" y="5067"/>
                  </a:lnTo>
                  <a:lnTo>
                    <a:pt x="3175495" y="5067"/>
                  </a:lnTo>
                  <a:lnTo>
                    <a:pt x="3172460" y="8102"/>
                  </a:lnTo>
                  <a:lnTo>
                    <a:pt x="3172460" y="9118"/>
                  </a:lnTo>
                  <a:lnTo>
                    <a:pt x="3153232" y="81978"/>
                  </a:lnTo>
                  <a:lnTo>
                    <a:pt x="3152229" y="82981"/>
                  </a:lnTo>
                  <a:lnTo>
                    <a:pt x="3152229" y="83997"/>
                  </a:lnTo>
                  <a:lnTo>
                    <a:pt x="3153232" y="83997"/>
                  </a:lnTo>
                  <a:lnTo>
                    <a:pt x="3153232" y="85013"/>
                  </a:lnTo>
                  <a:lnTo>
                    <a:pt x="3154248" y="85013"/>
                  </a:lnTo>
                  <a:lnTo>
                    <a:pt x="3156267" y="86017"/>
                  </a:lnTo>
                  <a:lnTo>
                    <a:pt x="3187649" y="85013"/>
                  </a:lnTo>
                  <a:lnTo>
                    <a:pt x="3191687" y="85013"/>
                  </a:lnTo>
                  <a:lnTo>
                    <a:pt x="3191687" y="83997"/>
                  </a:lnTo>
                  <a:lnTo>
                    <a:pt x="3192703" y="82981"/>
                  </a:lnTo>
                  <a:lnTo>
                    <a:pt x="3192703" y="81978"/>
                  </a:lnTo>
                  <a:lnTo>
                    <a:pt x="3193719" y="79946"/>
                  </a:lnTo>
                  <a:lnTo>
                    <a:pt x="3193719" y="78943"/>
                  </a:lnTo>
                  <a:lnTo>
                    <a:pt x="3192703" y="78943"/>
                  </a:lnTo>
                  <a:lnTo>
                    <a:pt x="3192703" y="77927"/>
                  </a:lnTo>
                  <a:lnTo>
                    <a:pt x="3162350" y="77927"/>
                  </a:lnTo>
                  <a:lnTo>
                    <a:pt x="3170440" y="45542"/>
                  </a:lnTo>
                  <a:lnTo>
                    <a:pt x="3191687" y="45542"/>
                  </a:lnTo>
                  <a:lnTo>
                    <a:pt x="3192703" y="44526"/>
                  </a:lnTo>
                  <a:lnTo>
                    <a:pt x="3193719" y="44526"/>
                  </a:lnTo>
                  <a:lnTo>
                    <a:pt x="3195739" y="42506"/>
                  </a:lnTo>
                  <a:lnTo>
                    <a:pt x="3195739" y="38455"/>
                  </a:lnTo>
                  <a:lnTo>
                    <a:pt x="3194723" y="37452"/>
                  </a:lnTo>
                  <a:lnTo>
                    <a:pt x="3172460" y="37452"/>
                  </a:lnTo>
                  <a:lnTo>
                    <a:pt x="3179546" y="13157"/>
                  </a:lnTo>
                  <a:lnTo>
                    <a:pt x="3209912" y="13157"/>
                  </a:lnTo>
                  <a:lnTo>
                    <a:pt x="3210915" y="12153"/>
                  </a:lnTo>
                  <a:lnTo>
                    <a:pt x="3210915" y="11137"/>
                  </a:lnTo>
                  <a:lnTo>
                    <a:pt x="3211931" y="10121"/>
                  </a:lnTo>
                  <a:lnTo>
                    <a:pt x="3211931" y="9118"/>
                  </a:lnTo>
                  <a:lnTo>
                    <a:pt x="3212947" y="8102"/>
                  </a:lnTo>
                  <a:lnTo>
                    <a:pt x="3212947" y="70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2959620" y="9343684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358230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1912250" y="9012776"/>
              <a:ext cx="1048385" cy="401320"/>
            </a:xfrm>
            <a:custGeom>
              <a:avLst/>
              <a:gdLst/>
              <a:ahLst/>
              <a:cxnLst/>
              <a:rect l="l" t="t" r="r" b="b"/>
              <a:pathLst>
                <a:path w="1048385" h="401320">
                  <a:moveTo>
                    <a:pt x="995760" y="330908"/>
                  </a:moveTo>
                  <a:lnTo>
                    <a:pt x="995760" y="400732"/>
                  </a:lnTo>
                  <a:lnTo>
                    <a:pt x="1048381" y="400732"/>
                  </a:lnTo>
                </a:path>
                <a:path w="1048385" h="401320">
                  <a:moveTo>
                    <a:pt x="995760" y="330908"/>
                  </a:moveTo>
                  <a:lnTo>
                    <a:pt x="663840" y="0"/>
                  </a:lnTo>
                  <a:lnTo>
                    <a:pt x="0" y="101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3159986" y="929106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621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3108377" y="9291062"/>
              <a:ext cx="52069" cy="52705"/>
            </a:xfrm>
            <a:custGeom>
              <a:avLst/>
              <a:gdLst/>
              <a:ahLst/>
              <a:cxnLst/>
              <a:rect l="l" t="t" r="r" b="b"/>
              <a:pathLst>
                <a:path w="52069" h="52704">
                  <a:moveTo>
                    <a:pt x="0" y="52621"/>
                  </a:moveTo>
                  <a:lnTo>
                    <a:pt x="0" y="0"/>
                  </a:lnTo>
                  <a:lnTo>
                    <a:pt x="51609" y="0"/>
                  </a:lnTo>
                  <a:lnTo>
                    <a:pt x="51609" y="5262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3055755" y="92910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0" y="0"/>
                  </a:lnTo>
                  <a:lnTo>
                    <a:pt x="52621" y="0"/>
                  </a:lnTo>
                  <a:lnTo>
                    <a:pt x="52621" y="5262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2959620" y="9343684"/>
              <a:ext cx="1270" cy="69850"/>
            </a:xfrm>
            <a:custGeom>
              <a:avLst/>
              <a:gdLst/>
              <a:ahLst/>
              <a:cxnLst/>
              <a:rect l="l" t="t" r="r" b="b"/>
              <a:pathLst>
                <a:path w="1269" h="69850">
                  <a:moveTo>
                    <a:pt x="0" y="0"/>
                  </a:moveTo>
                  <a:lnTo>
                    <a:pt x="1011" y="6982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62" name="object 5962"/>
          <p:cNvSpPr txBox="1"/>
          <p:nvPr/>
        </p:nvSpPr>
        <p:spPr>
          <a:xfrm>
            <a:off x="3282809" y="8860198"/>
            <a:ext cx="353060" cy="2108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00" i="1" spc="-20" dirty="0">
                <a:latin typeface="ISOCPEUR"/>
                <a:cs typeface="ISOCPEUR"/>
              </a:rPr>
              <a:t>Паля</a:t>
            </a:r>
            <a:endParaRPr sz="1200">
              <a:latin typeface="ISOCPEUR"/>
              <a:cs typeface="ISOCPEUR"/>
            </a:endParaRPr>
          </a:p>
        </p:txBody>
      </p:sp>
      <p:sp>
        <p:nvSpPr>
          <p:cNvPr id="5963" name="object 5963"/>
          <p:cNvSpPr/>
          <p:nvPr/>
        </p:nvSpPr>
        <p:spPr>
          <a:xfrm>
            <a:off x="3006170" y="8826576"/>
            <a:ext cx="1270" cy="78105"/>
          </a:xfrm>
          <a:custGeom>
            <a:avLst/>
            <a:gdLst/>
            <a:ahLst/>
            <a:cxnLst/>
            <a:rect l="l" t="t" r="r" b="b"/>
            <a:pathLst>
              <a:path w="1269" h="78104">
                <a:moveTo>
                  <a:pt x="0" y="0"/>
                </a:moveTo>
                <a:lnTo>
                  <a:pt x="1011" y="7792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4" name="object 5964"/>
          <p:cNvSpPr/>
          <p:nvPr/>
        </p:nvSpPr>
        <p:spPr>
          <a:xfrm>
            <a:off x="2021541" y="8663652"/>
            <a:ext cx="0" cy="260350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60071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65" name="object 5965"/>
          <p:cNvGrpSpPr/>
          <p:nvPr/>
        </p:nvGrpSpPr>
        <p:grpSpPr>
          <a:xfrm>
            <a:off x="1960318" y="8603173"/>
            <a:ext cx="1637030" cy="1530350"/>
            <a:chOff x="1960318" y="8603173"/>
            <a:chExt cx="1637030" cy="1530350"/>
          </a:xfrm>
        </p:grpSpPr>
        <p:sp>
          <p:nvSpPr>
            <p:cNvPr id="5966" name="object 5966"/>
            <p:cNvSpPr/>
            <p:nvPr/>
          </p:nvSpPr>
          <p:spPr>
            <a:xfrm>
              <a:off x="3055755" y="9045158"/>
              <a:ext cx="538480" cy="246379"/>
            </a:xfrm>
            <a:custGeom>
              <a:avLst/>
              <a:gdLst/>
              <a:ahLst/>
              <a:cxnLst/>
              <a:rect l="l" t="t" r="r" b="b"/>
              <a:pathLst>
                <a:path w="538479" h="246379">
                  <a:moveTo>
                    <a:pt x="538358" y="0"/>
                  </a:moveTo>
                  <a:lnTo>
                    <a:pt x="206438" y="0"/>
                  </a:lnTo>
                  <a:lnTo>
                    <a:pt x="0" y="245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2908010" y="9435771"/>
              <a:ext cx="1270" cy="694690"/>
            </a:xfrm>
            <a:custGeom>
              <a:avLst/>
              <a:gdLst/>
              <a:ahLst/>
              <a:cxnLst/>
              <a:rect l="l" t="t" r="r" b="b"/>
              <a:pathLst>
                <a:path w="1269" h="694690">
                  <a:moveTo>
                    <a:pt x="0" y="0"/>
                  </a:moveTo>
                  <a:lnTo>
                    <a:pt x="1011" y="6941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2839198" y="10085444"/>
              <a:ext cx="575945" cy="1270"/>
            </a:xfrm>
            <a:custGeom>
              <a:avLst/>
              <a:gdLst/>
              <a:ahLst/>
              <a:cxnLst/>
              <a:rect l="l" t="t" r="r" b="b"/>
              <a:pathLst>
                <a:path w="575945" h="1270">
                  <a:moveTo>
                    <a:pt x="575800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2909022" y="10042942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2576090" y="9035038"/>
              <a:ext cx="1270" cy="1095375"/>
            </a:xfrm>
            <a:custGeom>
              <a:avLst/>
              <a:gdLst/>
              <a:ahLst/>
              <a:cxnLst/>
              <a:rect l="l" t="t" r="r" b="b"/>
              <a:pathLst>
                <a:path w="1269" h="1095375">
                  <a:moveTo>
                    <a:pt x="0" y="0"/>
                  </a:moveTo>
                  <a:lnTo>
                    <a:pt x="1011" y="10949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2507278" y="10086456"/>
              <a:ext cx="471805" cy="0"/>
            </a:xfrm>
            <a:custGeom>
              <a:avLst/>
              <a:gdLst/>
              <a:ahLst/>
              <a:cxnLst/>
              <a:rect l="l" t="t" r="r" b="b"/>
              <a:pathLst>
                <a:path w="471805">
                  <a:moveTo>
                    <a:pt x="4715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2992002" y="860698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370" y="15685"/>
                  </a:moveTo>
                  <a:lnTo>
                    <a:pt x="31370" y="7022"/>
                  </a:lnTo>
                  <a:lnTo>
                    <a:pt x="24347" y="0"/>
                  </a:lnTo>
                  <a:lnTo>
                    <a:pt x="15685" y="0"/>
                  </a:lnTo>
                  <a:lnTo>
                    <a:pt x="7022" y="0"/>
                  </a:lnTo>
                  <a:lnTo>
                    <a:pt x="0" y="7022"/>
                  </a:lnTo>
                  <a:lnTo>
                    <a:pt x="0" y="15685"/>
                  </a:lnTo>
                  <a:lnTo>
                    <a:pt x="0" y="24347"/>
                  </a:lnTo>
                  <a:lnTo>
                    <a:pt x="7022" y="31370"/>
                  </a:lnTo>
                  <a:lnTo>
                    <a:pt x="15685" y="31370"/>
                  </a:lnTo>
                  <a:lnTo>
                    <a:pt x="24347" y="31370"/>
                  </a:lnTo>
                  <a:lnTo>
                    <a:pt x="31370" y="24347"/>
                  </a:lnTo>
                  <a:lnTo>
                    <a:pt x="31370" y="156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2258338" y="8607995"/>
              <a:ext cx="748030" cy="134620"/>
            </a:xfrm>
            <a:custGeom>
              <a:avLst/>
              <a:gdLst/>
              <a:ahLst/>
              <a:cxnLst/>
              <a:rect l="l" t="t" r="r" b="b"/>
              <a:pathLst>
                <a:path w="748030" h="134620">
                  <a:moveTo>
                    <a:pt x="0" y="134589"/>
                  </a:moveTo>
                  <a:lnTo>
                    <a:pt x="747832" y="0"/>
                  </a:lnTo>
                  <a:lnTo>
                    <a:pt x="0" y="55657"/>
                  </a:lnTo>
                  <a:lnTo>
                    <a:pt x="0" y="85003"/>
                  </a:lnTo>
                  <a:lnTo>
                    <a:pt x="747832" y="303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2286672" y="8638353"/>
              <a:ext cx="720725" cy="133985"/>
            </a:xfrm>
            <a:custGeom>
              <a:avLst/>
              <a:gdLst/>
              <a:ahLst/>
              <a:cxnLst/>
              <a:rect l="l" t="t" r="r" b="b"/>
              <a:pathLst>
                <a:path w="720725" h="133984">
                  <a:moveTo>
                    <a:pt x="0" y="133577"/>
                  </a:moveTo>
                  <a:lnTo>
                    <a:pt x="72050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3015277" y="8763835"/>
              <a:ext cx="12700" cy="37465"/>
            </a:xfrm>
            <a:custGeom>
              <a:avLst/>
              <a:gdLst/>
              <a:ahLst/>
              <a:cxnLst/>
              <a:rect l="l" t="t" r="r" b="b"/>
              <a:pathLst>
                <a:path w="12700" h="37465">
                  <a:moveTo>
                    <a:pt x="12143" y="0"/>
                  </a:moveTo>
                  <a:lnTo>
                    <a:pt x="0" y="374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2996378" y="8745552"/>
              <a:ext cx="22860" cy="7620"/>
            </a:xfrm>
            <a:custGeom>
              <a:avLst/>
              <a:gdLst/>
              <a:ahLst/>
              <a:cxnLst/>
              <a:rect l="l" t="t" r="r" b="b"/>
              <a:pathLst>
                <a:path w="22860" h="7620">
                  <a:moveTo>
                    <a:pt x="22447" y="6721"/>
                  </a:moveTo>
                  <a:lnTo>
                    <a:pt x="20209" y="2565"/>
                  </a:lnTo>
                  <a:lnTo>
                    <a:pt x="15844" y="0"/>
                  </a:lnTo>
                  <a:lnTo>
                    <a:pt x="11123" y="69"/>
                  </a:lnTo>
                  <a:lnTo>
                    <a:pt x="6403" y="138"/>
                  </a:lnTo>
                  <a:lnTo>
                    <a:pt x="2114" y="2830"/>
                  </a:lnTo>
                  <a:lnTo>
                    <a:pt x="0" y="70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2996050" y="8752704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70">
                  <a:moveTo>
                    <a:pt x="22262" y="0"/>
                  </a:moveTo>
                  <a:lnTo>
                    <a:pt x="0" y="101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2987247" y="8752950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225" y="0"/>
                  </a:moveTo>
                  <a:lnTo>
                    <a:pt x="4466" y="2029"/>
                  </a:lnTo>
                  <a:lnTo>
                    <a:pt x="1014" y="6277"/>
                  </a:lnTo>
                  <a:lnTo>
                    <a:pt x="0" y="1135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3004146" y="876383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5059" y="2529"/>
                  </a:moveTo>
                  <a:lnTo>
                    <a:pt x="5059" y="1132"/>
                  </a:lnTo>
                  <a:lnTo>
                    <a:pt x="3927" y="0"/>
                  </a:lnTo>
                  <a:lnTo>
                    <a:pt x="2529" y="0"/>
                  </a:lnTo>
                  <a:lnTo>
                    <a:pt x="1132" y="0"/>
                  </a:lnTo>
                  <a:lnTo>
                    <a:pt x="0" y="1132"/>
                  </a:lnTo>
                  <a:lnTo>
                    <a:pt x="0" y="2529"/>
                  </a:lnTo>
                  <a:lnTo>
                    <a:pt x="0" y="3927"/>
                  </a:lnTo>
                  <a:lnTo>
                    <a:pt x="1132" y="5059"/>
                  </a:lnTo>
                  <a:lnTo>
                    <a:pt x="2529" y="5059"/>
                  </a:lnTo>
                  <a:lnTo>
                    <a:pt x="3927" y="5059"/>
                  </a:lnTo>
                  <a:lnTo>
                    <a:pt x="5059" y="3927"/>
                  </a:lnTo>
                  <a:lnTo>
                    <a:pt x="5059" y="252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3018406" y="8752748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29">
                  <a:moveTo>
                    <a:pt x="9631" y="11133"/>
                  </a:moveTo>
                  <a:lnTo>
                    <a:pt x="8470" y="6052"/>
                  </a:lnTo>
                  <a:lnTo>
                    <a:pt x="4860" y="188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2985931" y="8764847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5" h="37465">
                  <a:moveTo>
                    <a:pt x="0" y="0"/>
                  </a:moveTo>
                  <a:lnTo>
                    <a:pt x="13155" y="374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2999301" y="8801213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0" y="456"/>
                  </a:moveTo>
                  <a:lnTo>
                    <a:pt x="910" y="4455"/>
                  </a:lnTo>
                  <a:lnTo>
                    <a:pt x="4519" y="7255"/>
                  </a:lnTo>
                  <a:lnTo>
                    <a:pt x="8618" y="7144"/>
                  </a:lnTo>
                  <a:lnTo>
                    <a:pt x="12719" y="7034"/>
                  </a:lnTo>
                  <a:lnTo>
                    <a:pt x="16170" y="4042"/>
                  </a:lnTo>
                  <a:lnTo>
                    <a:pt x="1686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3005158" y="87972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5059" y="2529"/>
                  </a:moveTo>
                  <a:lnTo>
                    <a:pt x="5059" y="1132"/>
                  </a:lnTo>
                  <a:lnTo>
                    <a:pt x="3927" y="0"/>
                  </a:lnTo>
                  <a:lnTo>
                    <a:pt x="2529" y="0"/>
                  </a:lnTo>
                  <a:lnTo>
                    <a:pt x="1132" y="0"/>
                  </a:lnTo>
                  <a:lnTo>
                    <a:pt x="0" y="1132"/>
                  </a:lnTo>
                  <a:lnTo>
                    <a:pt x="0" y="2529"/>
                  </a:lnTo>
                  <a:lnTo>
                    <a:pt x="0" y="3927"/>
                  </a:lnTo>
                  <a:lnTo>
                    <a:pt x="1132" y="5059"/>
                  </a:lnTo>
                  <a:lnTo>
                    <a:pt x="2529" y="5059"/>
                  </a:lnTo>
                  <a:lnTo>
                    <a:pt x="3927" y="5059"/>
                  </a:lnTo>
                  <a:lnTo>
                    <a:pt x="5059" y="3927"/>
                  </a:lnTo>
                  <a:lnTo>
                    <a:pt x="5059" y="252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3005158" y="880836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2993125" y="8813510"/>
              <a:ext cx="27305" cy="26034"/>
            </a:xfrm>
            <a:custGeom>
              <a:avLst/>
              <a:gdLst/>
              <a:ahLst/>
              <a:cxnLst/>
              <a:rect l="l" t="t" r="r" b="b"/>
              <a:pathLst>
                <a:path w="27305" h="26034">
                  <a:moveTo>
                    <a:pt x="12049" y="0"/>
                  </a:moveTo>
                  <a:lnTo>
                    <a:pt x="6870" y="619"/>
                  </a:lnTo>
                  <a:lnTo>
                    <a:pt x="2602" y="4353"/>
                  </a:lnTo>
                  <a:lnTo>
                    <a:pt x="1301" y="9404"/>
                  </a:lnTo>
                  <a:lnTo>
                    <a:pt x="0" y="14454"/>
                  </a:lnTo>
                  <a:lnTo>
                    <a:pt x="1931" y="19785"/>
                  </a:lnTo>
                  <a:lnTo>
                    <a:pt x="6166" y="22830"/>
                  </a:lnTo>
                  <a:lnTo>
                    <a:pt x="10401" y="25874"/>
                  </a:lnTo>
                  <a:lnTo>
                    <a:pt x="16070" y="26008"/>
                  </a:lnTo>
                  <a:lnTo>
                    <a:pt x="20443" y="23166"/>
                  </a:lnTo>
                  <a:lnTo>
                    <a:pt x="24817" y="20324"/>
                  </a:lnTo>
                  <a:lnTo>
                    <a:pt x="26996" y="15089"/>
                  </a:lnTo>
                  <a:lnTo>
                    <a:pt x="25934" y="998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3000505" y="881791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09">
                  <a:moveTo>
                    <a:pt x="9983" y="777"/>
                  </a:moveTo>
                  <a:lnTo>
                    <a:pt x="6781" y="0"/>
                  </a:lnTo>
                  <a:lnTo>
                    <a:pt x="3442" y="1379"/>
                  </a:lnTo>
                  <a:lnTo>
                    <a:pt x="1721" y="4190"/>
                  </a:lnTo>
                  <a:lnTo>
                    <a:pt x="0" y="7000"/>
                  </a:lnTo>
                  <a:lnTo>
                    <a:pt x="290" y="10601"/>
                  </a:lnTo>
                  <a:lnTo>
                    <a:pt x="2438" y="13100"/>
                  </a:lnTo>
                  <a:lnTo>
                    <a:pt x="4587" y="15599"/>
                  </a:lnTo>
                  <a:lnTo>
                    <a:pt x="8103" y="16427"/>
                  </a:lnTo>
                  <a:lnTo>
                    <a:pt x="11141" y="15146"/>
                  </a:lnTo>
                  <a:lnTo>
                    <a:pt x="14178" y="13867"/>
                  </a:lnTo>
                  <a:lnTo>
                    <a:pt x="16042" y="10773"/>
                  </a:lnTo>
                  <a:lnTo>
                    <a:pt x="15755" y="749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3010217" y="880836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3016290" y="882241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802" y="459"/>
                  </a:moveTo>
                  <a:lnTo>
                    <a:pt x="3026" y="7"/>
                  </a:lnTo>
                  <a:lnTo>
                    <a:pt x="2070" y="0"/>
                  </a:lnTo>
                  <a:lnTo>
                    <a:pt x="1287" y="441"/>
                  </a:lnTo>
                  <a:lnTo>
                    <a:pt x="504" y="881"/>
                  </a:lnTo>
                  <a:lnTo>
                    <a:pt x="15" y="1703"/>
                  </a:lnTo>
                  <a:lnTo>
                    <a:pt x="0" y="260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2992002" y="8623174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5">
                  <a:moveTo>
                    <a:pt x="0" y="0"/>
                  </a:moveTo>
                  <a:lnTo>
                    <a:pt x="0" y="13256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3022361" y="8623174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5">
                  <a:moveTo>
                    <a:pt x="0" y="0"/>
                  </a:moveTo>
                  <a:lnTo>
                    <a:pt x="0" y="13256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91" name="object 599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960318" y="8660110"/>
              <a:ext cx="359242" cy="357218"/>
            </a:xfrm>
            <a:prstGeom prst="rect">
              <a:avLst/>
            </a:prstGeom>
          </p:spPr>
        </p:pic>
        <p:sp>
          <p:nvSpPr>
            <p:cNvPr id="5992" name="object 5992"/>
            <p:cNvSpPr/>
            <p:nvPr/>
          </p:nvSpPr>
          <p:spPr>
            <a:xfrm>
              <a:off x="2212800" y="8768895"/>
              <a:ext cx="45720" cy="34925"/>
            </a:xfrm>
            <a:custGeom>
              <a:avLst/>
              <a:gdLst/>
              <a:ahLst/>
              <a:cxnLst/>
              <a:rect l="l" t="t" r="r" b="b"/>
              <a:pathLst>
                <a:path w="45719" h="34925">
                  <a:moveTo>
                    <a:pt x="0" y="34406"/>
                  </a:moveTo>
                  <a:lnTo>
                    <a:pt x="4553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93" name="object 5993"/>
          <p:cNvGrpSpPr/>
          <p:nvPr/>
        </p:nvGrpSpPr>
        <p:grpSpPr>
          <a:xfrm>
            <a:off x="2246700" y="8663652"/>
            <a:ext cx="45085" cy="260350"/>
            <a:chOff x="2246700" y="8663652"/>
            <a:chExt cx="45085" cy="260350"/>
          </a:xfrm>
        </p:grpSpPr>
        <p:sp>
          <p:nvSpPr>
            <p:cNvPr id="5994" name="object 5994"/>
            <p:cNvSpPr/>
            <p:nvPr/>
          </p:nvSpPr>
          <p:spPr>
            <a:xfrm>
              <a:off x="2286672" y="8782050"/>
              <a:ext cx="1270" cy="36830"/>
            </a:xfrm>
            <a:custGeom>
              <a:avLst/>
              <a:gdLst/>
              <a:ahLst/>
              <a:cxnLst/>
              <a:rect l="l" t="t" r="r" b="b"/>
              <a:pathLst>
                <a:path w="1269" h="36829">
                  <a:moveTo>
                    <a:pt x="0" y="0"/>
                  </a:moveTo>
                  <a:lnTo>
                    <a:pt x="1011" y="364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2258338" y="8663652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07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2250242" y="8674784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196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2286672" y="8768895"/>
              <a:ext cx="1270" cy="137795"/>
            </a:xfrm>
            <a:custGeom>
              <a:avLst/>
              <a:gdLst/>
              <a:ahLst/>
              <a:cxnLst/>
              <a:rect l="l" t="t" r="r" b="b"/>
              <a:pathLst>
                <a:path w="1269" h="137795">
                  <a:moveTo>
                    <a:pt x="0" y="0"/>
                  </a:moveTo>
                  <a:lnTo>
                    <a:pt x="1011" y="137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98" name="object 5998"/>
          <p:cNvSpPr/>
          <p:nvPr/>
        </p:nvSpPr>
        <p:spPr>
          <a:xfrm>
            <a:off x="2150059" y="8674784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9" name="object 5999"/>
          <p:cNvSpPr txBox="1"/>
          <p:nvPr/>
        </p:nvSpPr>
        <p:spPr>
          <a:xfrm>
            <a:off x="2466193" y="8034478"/>
            <a:ext cx="1426210" cy="2108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00" i="1" spc="-45" dirty="0">
                <a:latin typeface="ISOCPEUR"/>
                <a:cs typeface="ISOCPEUR"/>
              </a:rPr>
              <a:t>Трубоукладчик</a:t>
            </a:r>
            <a:r>
              <a:rPr sz="1200" i="1" spc="-245" dirty="0">
                <a:latin typeface="ISOCPEUR"/>
                <a:cs typeface="ISOCPEUR"/>
              </a:rPr>
              <a:t> </a:t>
            </a:r>
            <a:r>
              <a:rPr sz="1200" i="1" spc="-45" dirty="0">
                <a:latin typeface="ISOCPEUR"/>
                <a:cs typeface="ISOCPEUR"/>
              </a:rPr>
              <a:t>ТО-</a:t>
            </a:r>
            <a:r>
              <a:rPr sz="1200" i="1" spc="-25" dirty="0">
                <a:latin typeface="ISOCPEUR"/>
                <a:cs typeface="ISOCPEUR"/>
              </a:rPr>
              <a:t>124</a:t>
            </a:r>
            <a:endParaRPr sz="1200">
              <a:latin typeface="ISOCPEUR"/>
              <a:cs typeface="ISOCPEUR"/>
            </a:endParaRPr>
          </a:p>
        </p:txBody>
      </p:sp>
      <p:grpSp>
        <p:nvGrpSpPr>
          <p:cNvPr id="6000" name="object 6000"/>
          <p:cNvGrpSpPr/>
          <p:nvPr/>
        </p:nvGrpSpPr>
        <p:grpSpPr>
          <a:xfrm>
            <a:off x="2068964" y="7096377"/>
            <a:ext cx="5915660" cy="3041015"/>
            <a:chOff x="2068964" y="7096377"/>
            <a:chExt cx="5915660" cy="3041015"/>
          </a:xfrm>
        </p:grpSpPr>
        <p:sp>
          <p:nvSpPr>
            <p:cNvPr id="6001" name="object 6001"/>
            <p:cNvSpPr/>
            <p:nvPr/>
          </p:nvSpPr>
          <p:spPr>
            <a:xfrm>
              <a:off x="2980871" y="8904496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26310" y="0"/>
                  </a:moveTo>
                  <a:lnTo>
                    <a:pt x="51609" y="0"/>
                  </a:lnTo>
                  <a:lnTo>
                    <a:pt x="51609" y="51609"/>
                  </a:lnTo>
                  <a:lnTo>
                    <a:pt x="0" y="51609"/>
                  </a:lnTo>
                  <a:lnTo>
                    <a:pt x="0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2150059" y="8243692"/>
              <a:ext cx="1680210" cy="420370"/>
            </a:xfrm>
            <a:custGeom>
              <a:avLst/>
              <a:gdLst/>
              <a:ahLst/>
              <a:cxnLst/>
              <a:rect l="l" t="t" r="r" b="b"/>
              <a:pathLst>
                <a:path w="1680210" h="420370">
                  <a:moveTo>
                    <a:pt x="1679839" y="0"/>
                  </a:moveTo>
                  <a:lnTo>
                    <a:pt x="309657" y="1011"/>
                  </a:lnTo>
                  <a:lnTo>
                    <a:pt x="0" y="4199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2139939" y="9012775"/>
              <a:ext cx="436245" cy="1270"/>
            </a:xfrm>
            <a:custGeom>
              <a:avLst/>
              <a:gdLst/>
              <a:ahLst/>
              <a:cxnLst/>
              <a:rect l="l" t="t" r="r" b="b"/>
              <a:pathLst>
                <a:path w="436244" h="1270">
                  <a:moveTo>
                    <a:pt x="436151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2577102" y="1004294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26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2139939" y="9035038"/>
              <a:ext cx="2540" cy="1096010"/>
            </a:xfrm>
            <a:custGeom>
              <a:avLst/>
              <a:gdLst/>
              <a:ahLst/>
              <a:cxnLst/>
              <a:rect l="l" t="t" r="r" b="b"/>
              <a:pathLst>
                <a:path w="2539" h="1096009">
                  <a:moveTo>
                    <a:pt x="0" y="0"/>
                  </a:moveTo>
                  <a:lnTo>
                    <a:pt x="2023" y="10959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2072139" y="10086456"/>
              <a:ext cx="575310" cy="1270"/>
            </a:xfrm>
            <a:custGeom>
              <a:avLst/>
              <a:gdLst/>
              <a:ahLst/>
              <a:cxnLst/>
              <a:rect l="l" t="t" r="r" b="b"/>
              <a:pathLst>
                <a:path w="575310" h="1270">
                  <a:moveTo>
                    <a:pt x="574788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6483234" y="10072288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3346185" y="1007532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3346185" y="10082408"/>
              <a:ext cx="3137535" cy="4445"/>
            </a:xfrm>
            <a:custGeom>
              <a:avLst/>
              <a:gdLst/>
              <a:ahLst/>
              <a:cxnLst/>
              <a:rect l="l" t="t" r="r" b="b"/>
              <a:pathLst>
                <a:path w="3137535" h="4445">
                  <a:moveTo>
                    <a:pt x="3137049" y="0"/>
                  </a:moveTo>
                  <a:lnTo>
                    <a:pt x="0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6471091" y="100702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5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6471091" y="100702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0" y="22262"/>
                  </a:moveTo>
                  <a:lnTo>
                    <a:pt x="2023" y="24286"/>
                  </a:lnTo>
                  <a:lnTo>
                    <a:pt x="21250" y="0"/>
                  </a:lnTo>
                  <a:lnTo>
                    <a:pt x="0" y="22262"/>
                  </a:lnTo>
                  <a:close/>
                </a:path>
                <a:path w="24764" h="24765">
                  <a:moveTo>
                    <a:pt x="2023" y="24286"/>
                  </a:moveTo>
                  <a:lnTo>
                    <a:pt x="21250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3334042" y="10073300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1250" y="0"/>
                  </a:moveTo>
                  <a:lnTo>
                    <a:pt x="0" y="22262"/>
                  </a:lnTo>
                  <a:lnTo>
                    <a:pt x="2023" y="25298"/>
                  </a:lnTo>
                  <a:lnTo>
                    <a:pt x="21250" y="0"/>
                  </a:lnTo>
                  <a:close/>
                </a:path>
                <a:path w="24764" h="25400">
                  <a:moveTo>
                    <a:pt x="21250" y="0"/>
                  </a:moveTo>
                  <a:lnTo>
                    <a:pt x="2023" y="25298"/>
                  </a:lnTo>
                  <a:lnTo>
                    <a:pt x="24286" y="303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3334042" y="10073300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4286" y="3035"/>
                  </a:moveTo>
                  <a:lnTo>
                    <a:pt x="21250" y="0"/>
                  </a:lnTo>
                  <a:lnTo>
                    <a:pt x="2023" y="25298"/>
                  </a:lnTo>
                  <a:lnTo>
                    <a:pt x="24286" y="3035"/>
                  </a:lnTo>
                  <a:close/>
                </a:path>
                <a:path w="24764" h="25400">
                  <a:moveTo>
                    <a:pt x="21250" y="0"/>
                  </a:moveTo>
                  <a:lnTo>
                    <a:pt x="2023" y="25298"/>
                  </a:lnTo>
                  <a:lnTo>
                    <a:pt x="0" y="22262"/>
                  </a:lnTo>
                  <a:lnTo>
                    <a:pt x="2125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6430613" y="10039906"/>
              <a:ext cx="96520" cy="97155"/>
            </a:xfrm>
            <a:custGeom>
              <a:avLst/>
              <a:gdLst/>
              <a:ahLst/>
              <a:cxnLst/>
              <a:rect l="l" t="t" r="r" b="b"/>
              <a:pathLst>
                <a:path w="96520" h="97154">
                  <a:moveTo>
                    <a:pt x="87027" y="0"/>
                  </a:moveTo>
                  <a:lnTo>
                    <a:pt x="0" y="87027"/>
                  </a:lnTo>
                  <a:lnTo>
                    <a:pt x="9107" y="97147"/>
                  </a:lnTo>
                  <a:lnTo>
                    <a:pt x="87027" y="0"/>
                  </a:lnTo>
                  <a:close/>
                </a:path>
                <a:path w="96520" h="97154">
                  <a:moveTo>
                    <a:pt x="87027" y="0"/>
                  </a:moveTo>
                  <a:lnTo>
                    <a:pt x="9107" y="97147"/>
                  </a:lnTo>
                  <a:lnTo>
                    <a:pt x="96135" y="9107"/>
                  </a:lnTo>
                  <a:lnTo>
                    <a:pt x="870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6430613" y="10039906"/>
              <a:ext cx="96520" cy="97155"/>
            </a:xfrm>
            <a:custGeom>
              <a:avLst/>
              <a:gdLst/>
              <a:ahLst/>
              <a:cxnLst/>
              <a:rect l="l" t="t" r="r" b="b"/>
              <a:pathLst>
                <a:path w="96520" h="97154">
                  <a:moveTo>
                    <a:pt x="96135" y="9107"/>
                  </a:moveTo>
                  <a:lnTo>
                    <a:pt x="87027" y="0"/>
                  </a:lnTo>
                  <a:lnTo>
                    <a:pt x="9107" y="97147"/>
                  </a:lnTo>
                  <a:lnTo>
                    <a:pt x="96135" y="9107"/>
                  </a:lnTo>
                  <a:close/>
                </a:path>
                <a:path w="96520" h="97154">
                  <a:moveTo>
                    <a:pt x="87027" y="0"/>
                  </a:moveTo>
                  <a:lnTo>
                    <a:pt x="9107" y="97147"/>
                  </a:lnTo>
                  <a:lnTo>
                    <a:pt x="0" y="87027"/>
                  </a:lnTo>
                  <a:lnTo>
                    <a:pt x="870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6430613" y="10039906"/>
              <a:ext cx="96520" cy="97155"/>
            </a:xfrm>
            <a:custGeom>
              <a:avLst/>
              <a:gdLst/>
              <a:ahLst/>
              <a:cxnLst/>
              <a:rect l="l" t="t" r="r" b="b"/>
              <a:pathLst>
                <a:path w="96520" h="97154">
                  <a:moveTo>
                    <a:pt x="87027" y="0"/>
                  </a:moveTo>
                  <a:lnTo>
                    <a:pt x="0" y="87027"/>
                  </a:lnTo>
                  <a:lnTo>
                    <a:pt x="9107" y="97147"/>
                  </a:lnTo>
                  <a:lnTo>
                    <a:pt x="87027" y="0"/>
                  </a:lnTo>
                  <a:close/>
                </a:path>
                <a:path w="96520" h="97154">
                  <a:moveTo>
                    <a:pt x="87027" y="0"/>
                  </a:moveTo>
                  <a:lnTo>
                    <a:pt x="9107" y="97147"/>
                  </a:lnTo>
                  <a:lnTo>
                    <a:pt x="96135" y="9107"/>
                  </a:lnTo>
                  <a:lnTo>
                    <a:pt x="870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6430613" y="10039906"/>
              <a:ext cx="96520" cy="97155"/>
            </a:xfrm>
            <a:custGeom>
              <a:avLst/>
              <a:gdLst/>
              <a:ahLst/>
              <a:cxnLst/>
              <a:rect l="l" t="t" r="r" b="b"/>
              <a:pathLst>
                <a:path w="96520" h="97154">
                  <a:moveTo>
                    <a:pt x="0" y="87027"/>
                  </a:moveTo>
                  <a:lnTo>
                    <a:pt x="9107" y="97147"/>
                  </a:lnTo>
                  <a:lnTo>
                    <a:pt x="87027" y="0"/>
                  </a:lnTo>
                  <a:lnTo>
                    <a:pt x="0" y="87027"/>
                  </a:lnTo>
                  <a:close/>
                </a:path>
                <a:path w="96520" h="97154">
                  <a:moveTo>
                    <a:pt x="9107" y="97147"/>
                  </a:moveTo>
                  <a:lnTo>
                    <a:pt x="87027" y="0"/>
                  </a:lnTo>
                  <a:lnTo>
                    <a:pt x="96135" y="9107"/>
                  </a:lnTo>
                  <a:lnTo>
                    <a:pt x="9107" y="971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6931529" y="9012775"/>
              <a:ext cx="1046480" cy="401955"/>
            </a:xfrm>
            <a:custGeom>
              <a:avLst/>
              <a:gdLst/>
              <a:ahLst/>
              <a:cxnLst/>
              <a:rect l="l" t="t" r="r" b="b"/>
              <a:pathLst>
                <a:path w="1046479" h="401954">
                  <a:moveTo>
                    <a:pt x="0" y="325848"/>
                  </a:moveTo>
                  <a:lnTo>
                    <a:pt x="0" y="401744"/>
                  </a:lnTo>
                  <a:lnTo>
                    <a:pt x="51609" y="401744"/>
                  </a:lnTo>
                  <a:lnTo>
                    <a:pt x="51609" y="331920"/>
                  </a:lnTo>
                  <a:lnTo>
                    <a:pt x="382517" y="0"/>
                  </a:lnTo>
                  <a:lnTo>
                    <a:pt x="104635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19" name="object 6019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313381" y="9224463"/>
              <a:ext cx="117657" cy="118457"/>
            </a:xfrm>
            <a:prstGeom prst="rect">
              <a:avLst/>
            </a:prstGeom>
          </p:spPr>
        </p:pic>
        <p:pic>
          <p:nvPicPr>
            <p:cNvPr id="6020" name="object 6020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5795700" y="9224441"/>
              <a:ext cx="117682" cy="118491"/>
            </a:xfrm>
            <a:prstGeom prst="rect">
              <a:avLst/>
            </a:prstGeom>
          </p:spPr>
        </p:pic>
        <p:sp>
          <p:nvSpPr>
            <p:cNvPr id="6021" name="object 6021"/>
            <p:cNvSpPr/>
            <p:nvPr/>
          </p:nvSpPr>
          <p:spPr>
            <a:xfrm>
              <a:off x="5844693" y="9264751"/>
              <a:ext cx="538480" cy="33655"/>
            </a:xfrm>
            <a:custGeom>
              <a:avLst/>
              <a:gdLst/>
              <a:ahLst/>
              <a:cxnLst/>
              <a:rect l="l" t="t" r="r" b="b"/>
              <a:pathLst>
                <a:path w="538479" h="33654">
                  <a:moveTo>
                    <a:pt x="538358" y="32382"/>
                  </a:moveTo>
                  <a:lnTo>
                    <a:pt x="0" y="33394"/>
                  </a:lnTo>
                  <a:lnTo>
                    <a:pt x="0" y="0"/>
                  </a:lnTo>
                  <a:lnTo>
                    <a:pt x="538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6247450" y="916558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5878088" y="9130162"/>
              <a:ext cx="112395" cy="82550"/>
            </a:xfrm>
            <a:custGeom>
              <a:avLst/>
              <a:gdLst/>
              <a:ahLst/>
              <a:cxnLst/>
              <a:rect l="l" t="t" r="r" b="b"/>
              <a:pathLst>
                <a:path w="112395" h="82550">
                  <a:moveTo>
                    <a:pt x="112326" y="81968"/>
                  </a:moveTo>
                  <a:lnTo>
                    <a:pt x="112326" y="35418"/>
                  </a:lnTo>
                  <a:lnTo>
                    <a:pt x="0" y="35418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5919578" y="8887293"/>
              <a:ext cx="784860" cy="344170"/>
            </a:xfrm>
            <a:custGeom>
              <a:avLst/>
              <a:gdLst/>
              <a:ahLst/>
              <a:cxnLst/>
              <a:rect l="l" t="t" r="r" b="b"/>
              <a:pathLst>
                <a:path w="784859" h="344170">
                  <a:moveTo>
                    <a:pt x="0" y="1011"/>
                  </a:moveTo>
                  <a:lnTo>
                    <a:pt x="737712" y="0"/>
                  </a:lnTo>
                  <a:lnTo>
                    <a:pt x="737712" y="241856"/>
                  </a:lnTo>
                  <a:lnTo>
                    <a:pt x="783250" y="241856"/>
                  </a:lnTo>
                  <a:lnTo>
                    <a:pt x="784262" y="344063"/>
                  </a:lnTo>
                  <a:lnTo>
                    <a:pt x="518119" y="344063"/>
                  </a:lnTo>
                  <a:lnTo>
                    <a:pt x="459425" y="278286"/>
                  </a:lnTo>
                  <a:lnTo>
                    <a:pt x="70836" y="278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6247450" y="9213142"/>
              <a:ext cx="123825" cy="14604"/>
            </a:xfrm>
            <a:custGeom>
              <a:avLst/>
              <a:gdLst/>
              <a:ahLst/>
              <a:cxnLst/>
              <a:rect l="l" t="t" r="r" b="b"/>
              <a:pathLst>
                <a:path w="123825" h="14604">
                  <a:moveTo>
                    <a:pt x="0" y="0"/>
                  </a:moveTo>
                  <a:lnTo>
                    <a:pt x="123458" y="141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5854813" y="9212130"/>
              <a:ext cx="135890" cy="16510"/>
            </a:xfrm>
            <a:custGeom>
              <a:avLst/>
              <a:gdLst/>
              <a:ahLst/>
              <a:cxnLst/>
              <a:rect l="l" t="t" r="r" b="b"/>
              <a:pathLst>
                <a:path w="135889" h="16509">
                  <a:moveTo>
                    <a:pt x="135601" y="0"/>
                  </a:moveTo>
                  <a:lnTo>
                    <a:pt x="0" y="161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6280844" y="929814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298" y="12649"/>
                  </a:moveTo>
                  <a:lnTo>
                    <a:pt x="25298" y="5663"/>
                  </a:lnTo>
                  <a:lnTo>
                    <a:pt x="19634" y="0"/>
                  </a:lnTo>
                  <a:lnTo>
                    <a:pt x="12649" y="0"/>
                  </a:lnTo>
                  <a:lnTo>
                    <a:pt x="5663" y="0"/>
                  </a:lnTo>
                  <a:lnTo>
                    <a:pt x="0" y="5663"/>
                  </a:lnTo>
                  <a:lnTo>
                    <a:pt x="0" y="12649"/>
                  </a:lnTo>
                  <a:lnTo>
                    <a:pt x="0" y="19634"/>
                  </a:lnTo>
                  <a:lnTo>
                    <a:pt x="5663" y="25298"/>
                  </a:lnTo>
                  <a:lnTo>
                    <a:pt x="12649" y="25298"/>
                  </a:lnTo>
                  <a:lnTo>
                    <a:pt x="19634" y="25298"/>
                  </a:lnTo>
                  <a:lnTo>
                    <a:pt x="25298" y="19634"/>
                  </a:lnTo>
                  <a:lnTo>
                    <a:pt x="25298" y="12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6229235" y="929814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298" y="12649"/>
                  </a:moveTo>
                  <a:lnTo>
                    <a:pt x="25298" y="5663"/>
                  </a:lnTo>
                  <a:lnTo>
                    <a:pt x="19634" y="0"/>
                  </a:lnTo>
                  <a:lnTo>
                    <a:pt x="12649" y="0"/>
                  </a:lnTo>
                  <a:lnTo>
                    <a:pt x="5663" y="0"/>
                  </a:lnTo>
                  <a:lnTo>
                    <a:pt x="0" y="5663"/>
                  </a:lnTo>
                  <a:lnTo>
                    <a:pt x="0" y="12649"/>
                  </a:lnTo>
                  <a:lnTo>
                    <a:pt x="0" y="19634"/>
                  </a:lnTo>
                  <a:lnTo>
                    <a:pt x="5663" y="25298"/>
                  </a:lnTo>
                  <a:lnTo>
                    <a:pt x="12649" y="25298"/>
                  </a:lnTo>
                  <a:lnTo>
                    <a:pt x="19634" y="25298"/>
                  </a:lnTo>
                  <a:lnTo>
                    <a:pt x="25298" y="19634"/>
                  </a:lnTo>
                  <a:lnTo>
                    <a:pt x="25298" y="12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6180661" y="929713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298" y="12649"/>
                  </a:moveTo>
                  <a:lnTo>
                    <a:pt x="25298" y="5663"/>
                  </a:lnTo>
                  <a:lnTo>
                    <a:pt x="19634" y="0"/>
                  </a:lnTo>
                  <a:lnTo>
                    <a:pt x="12649" y="0"/>
                  </a:lnTo>
                  <a:lnTo>
                    <a:pt x="5663" y="0"/>
                  </a:lnTo>
                  <a:lnTo>
                    <a:pt x="0" y="5663"/>
                  </a:lnTo>
                  <a:lnTo>
                    <a:pt x="0" y="12649"/>
                  </a:lnTo>
                  <a:lnTo>
                    <a:pt x="0" y="19634"/>
                  </a:lnTo>
                  <a:lnTo>
                    <a:pt x="5663" y="25298"/>
                  </a:lnTo>
                  <a:lnTo>
                    <a:pt x="12649" y="25298"/>
                  </a:lnTo>
                  <a:lnTo>
                    <a:pt x="19634" y="25298"/>
                  </a:lnTo>
                  <a:lnTo>
                    <a:pt x="25298" y="19634"/>
                  </a:lnTo>
                  <a:lnTo>
                    <a:pt x="25298" y="12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6130063" y="929814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298" y="12649"/>
                  </a:moveTo>
                  <a:lnTo>
                    <a:pt x="25298" y="5663"/>
                  </a:lnTo>
                  <a:lnTo>
                    <a:pt x="19634" y="0"/>
                  </a:lnTo>
                  <a:lnTo>
                    <a:pt x="12649" y="0"/>
                  </a:lnTo>
                  <a:lnTo>
                    <a:pt x="5663" y="0"/>
                  </a:lnTo>
                  <a:lnTo>
                    <a:pt x="0" y="5663"/>
                  </a:lnTo>
                  <a:lnTo>
                    <a:pt x="0" y="12649"/>
                  </a:lnTo>
                  <a:lnTo>
                    <a:pt x="0" y="19634"/>
                  </a:lnTo>
                  <a:lnTo>
                    <a:pt x="5663" y="25298"/>
                  </a:lnTo>
                  <a:lnTo>
                    <a:pt x="12649" y="25298"/>
                  </a:lnTo>
                  <a:lnTo>
                    <a:pt x="19634" y="25298"/>
                  </a:lnTo>
                  <a:lnTo>
                    <a:pt x="25298" y="19634"/>
                  </a:lnTo>
                  <a:lnTo>
                    <a:pt x="25298" y="12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6075418" y="929814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298" y="12649"/>
                  </a:moveTo>
                  <a:lnTo>
                    <a:pt x="25298" y="5663"/>
                  </a:lnTo>
                  <a:lnTo>
                    <a:pt x="19634" y="0"/>
                  </a:lnTo>
                  <a:lnTo>
                    <a:pt x="12649" y="0"/>
                  </a:lnTo>
                  <a:lnTo>
                    <a:pt x="5663" y="0"/>
                  </a:lnTo>
                  <a:lnTo>
                    <a:pt x="0" y="5663"/>
                  </a:lnTo>
                  <a:lnTo>
                    <a:pt x="0" y="12649"/>
                  </a:lnTo>
                  <a:lnTo>
                    <a:pt x="0" y="19634"/>
                  </a:lnTo>
                  <a:lnTo>
                    <a:pt x="5663" y="25298"/>
                  </a:lnTo>
                  <a:lnTo>
                    <a:pt x="12649" y="25298"/>
                  </a:lnTo>
                  <a:lnTo>
                    <a:pt x="19634" y="25298"/>
                  </a:lnTo>
                  <a:lnTo>
                    <a:pt x="25298" y="19634"/>
                  </a:lnTo>
                  <a:lnTo>
                    <a:pt x="25298" y="12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6022797" y="929814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298" y="12649"/>
                  </a:moveTo>
                  <a:lnTo>
                    <a:pt x="25298" y="5663"/>
                  </a:lnTo>
                  <a:lnTo>
                    <a:pt x="19634" y="0"/>
                  </a:lnTo>
                  <a:lnTo>
                    <a:pt x="12649" y="0"/>
                  </a:lnTo>
                  <a:lnTo>
                    <a:pt x="5663" y="0"/>
                  </a:lnTo>
                  <a:lnTo>
                    <a:pt x="0" y="5663"/>
                  </a:lnTo>
                  <a:lnTo>
                    <a:pt x="0" y="12649"/>
                  </a:lnTo>
                  <a:lnTo>
                    <a:pt x="0" y="19634"/>
                  </a:lnTo>
                  <a:lnTo>
                    <a:pt x="5663" y="25298"/>
                  </a:lnTo>
                  <a:lnTo>
                    <a:pt x="12649" y="25298"/>
                  </a:lnTo>
                  <a:lnTo>
                    <a:pt x="19634" y="25298"/>
                  </a:lnTo>
                  <a:lnTo>
                    <a:pt x="25298" y="19634"/>
                  </a:lnTo>
                  <a:lnTo>
                    <a:pt x="25298" y="12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5973211" y="929814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298" y="12649"/>
                  </a:moveTo>
                  <a:lnTo>
                    <a:pt x="25298" y="5663"/>
                  </a:lnTo>
                  <a:lnTo>
                    <a:pt x="19634" y="0"/>
                  </a:lnTo>
                  <a:lnTo>
                    <a:pt x="12649" y="0"/>
                  </a:lnTo>
                  <a:lnTo>
                    <a:pt x="5663" y="0"/>
                  </a:lnTo>
                  <a:lnTo>
                    <a:pt x="0" y="5663"/>
                  </a:lnTo>
                  <a:lnTo>
                    <a:pt x="0" y="12649"/>
                  </a:lnTo>
                  <a:lnTo>
                    <a:pt x="0" y="19634"/>
                  </a:lnTo>
                  <a:lnTo>
                    <a:pt x="5663" y="25298"/>
                  </a:lnTo>
                  <a:lnTo>
                    <a:pt x="12649" y="25298"/>
                  </a:lnTo>
                  <a:lnTo>
                    <a:pt x="19634" y="25298"/>
                  </a:lnTo>
                  <a:lnTo>
                    <a:pt x="25298" y="19634"/>
                  </a:lnTo>
                  <a:lnTo>
                    <a:pt x="25298" y="12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5924637" y="929814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298" y="12649"/>
                  </a:moveTo>
                  <a:lnTo>
                    <a:pt x="25298" y="5663"/>
                  </a:lnTo>
                  <a:lnTo>
                    <a:pt x="19634" y="0"/>
                  </a:lnTo>
                  <a:lnTo>
                    <a:pt x="12649" y="0"/>
                  </a:lnTo>
                  <a:lnTo>
                    <a:pt x="5663" y="0"/>
                  </a:lnTo>
                  <a:lnTo>
                    <a:pt x="0" y="5663"/>
                  </a:lnTo>
                  <a:lnTo>
                    <a:pt x="0" y="12649"/>
                  </a:lnTo>
                  <a:lnTo>
                    <a:pt x="0" y="19634"/>
                  </a:lnTo>
                  <a:lnTo>
                    <a:pt x="5663" y="25298"/>
                  </a:lnTo>
                  <a:lnTo>
                    <a:pt x="12649" y="25298"/>
                  </a:lnTo>
                  <a:lnTo>
                    <a:pt x="19634" y="25298"/>
                  </a:lnTo>
                  <a:lnTo>
                    <a:pt x="25298" y="19634"/>
                  </a:lnTo>
                  <a:lnTo>
                    <a:pt x="25298" y="12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6383051" y="926475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238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5530988" y="7100187"/>
              <a:ext cx="3175" cy="2179320"/>
            </a:xfrm>
            <a:custGeom>
              <a:avLst/>
              <a:gdLst/>
              <a:ahLst/>
              <a:cxnLst/>
              <a:rect l="l" t="t" r="r" b="b"/>
              <a:pathLst>
                <a:path w="3175" h="2179320">
                  <a:moveTo>
                    <a:pt x="3035" y="2178731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5405506" y="7100187"/>
              <a:ext cx="1270" cy="494030"/>
            </a:xfrm>
            <a:custGeom>
              <a:avLst/>
              <a:gdLst/>
              <a:ahLst/>
              <a:cxnLst/>
              <a:rect l="l" t="t" r="r" b="b"/>
              <a:pathLst>
                <a:path w="1270" h="494029">
                  <a:moveTo>
                    <a:pt x="0" y="0"/>
                  </a:moveTo>
                  <a:lnTo>
                    <a:pt x="1011" y="4938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5423722" y="9278919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31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5615992" y="7533302"/>
              <a:ext cx="739775" cy="1354455"/>
            </a:xfrm>
            <a:custGeom>
              <a:avLst/>
              <a:gdLst/>
              <a:ahLst/>
              <a:cxnLst/>
              <a:rect l="l" t="t" r="r" b="b"/>
              <a:pathLst>
                <a:path w="739775" h="1354454">
                  <a:moveTo>
                    <a:pt x="739736" y="13539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5550215" y="7100187"/>
              <a:ext cx="624840" cy="1788160"/>
            </a:xfrm>
            <a:custGeom>
              <a:avLst/>
              <a:gdLst/>
              <a:ahLst/>
              <a:cxnLst/>
              <a:rect l="l" t="t" r="r" b="b"/>
              <a:pathLst>
                <a:path w="624839" h="1788159">
                  <a:moveTo>
                    <a:pt x="624373" y="17881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5340741" y="7749860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0" y="0"/>
                  </a:moveTo>
                  <a:lnTo>
                    <a:pt x="10524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5431817" y="7594019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118398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5400447" y="759401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5613968" y="7529255"/>
              <a:ext cx="316230" cy="1359535"/>
            </a:xfrm>
            <a:custGeom>
              <a:avLst/>
              <a:gdLst/>
              <a:ahLst/>
              <a:cxnLst/>
              <a:rect l="l" t="t" r="r" b="b"/>
              <a:pathLst>
                <a:path w="316229" h="1359534">
                  <a:moveTo>
                    <a:pt x="315728" y="1359050"/>
                  </a:moveTo>
                  <a:lnTo>
                    <a:pt x="188222" y="68205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5553251" y="7529255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60" h="6350">
                  <a:moveTo>
                    <a:pt x="60717" y="0"/>
                  </a:moveTo>
                  <a:lnTo>
                    <a:pt x="0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5553251" y="7535326"/>
              <a:ext cx="127000" cy="715645"/>
            </a:xfrm>
            <a:custGeom>
              <a:avLst/>
              <a:gdLst/>
              <a:ahLst/>
              <a:cxnLst/>
              <a:rect l="l" t="t" r="r" b="b"/>
              <a:pathLst>
                <a:path w="127000" h="715645">
                  <a:moveTo>
                    <a:pt x="0" y="0"/>
                  </a:moveTo>
                  <a:lnTo>
                    <a:pt x="126493" y="71544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5679745" y="8216370"/>
              <a:ext cx="123825" cy="34925"/>
            </a:xfrm>
            <a:custGeom>
              <a:avLst/>
              <a:gdLst/>
              <a:ahLst/>
              <a:cxnLst/>
              <a:rect l="l" t="t" r="r" b="b"/>
              <a:pathLst>
                <a:path w="123825" h="34925">
                  <a:moveTo>
                    <a:pt x="0" y="34406"/>
                  </a:moveTo>
                  <a:lnTo>
                    <a:pt x="1234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5679745" y="8250776"/>
              <a:ext cx="209550" cy="742315"/>
            </a:xfrm>
            <a:custGeom>
              <a:avLst/>
              <a:gdLst/>
              <a:ahLst/>
              <a:cxnLst/>
              <a:rect l="l" t="t" r="r" b="b"/>
              <a:pathLst>
                <a:path w="209550" h="742315">
                  <a:moveTo>
                    <a:pt x="0" y="0"/>
                  </a:moveTo>
                  <a:lnTo>
                    <a:pt x="209473" y="74176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5878088" y="8974321"/>
              <a:ext cx="94615" cy="100330"/>
            </a:xfrm>
            <a:custGeom>
              <a:avLst/>
              <a:gdLst/>
              <a:ahLst/>
              <a:cxnLst/>
              <a:rect l="l" t="t" r="r" b="b"/>
              <a:pathLst>
                <a:path w="94614" h="100329">
                  <a:moveTo>
                    <a:pt x="93099" y="0"/>
                  </a:moveTo>
                  <a:lnTo>
                    <a:pt x="94111" y="100183"/>
                  </a:lnTo>
                  <a:lnTo>
                    <a:pt x="0" y="100183"/>
                  </a:lnTo>
                  <a:lnTo>
                    <a:pt x="39466" y="0"/>
                  </a:lnTo>
                  <a:lnTo>
                    <a:pt x="930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5567419" y="7529255"/>
              <a:ext cx="346710" cy="1364615"/>
            </a:xfrm>
            <a:custGeom>
              <a:avLst/>
              <a:gdLst/>
              <a:ahLst/>
              <a:cxnLst/>
              <a:rect l="l" t="t" r="r" b="b"/>
              <a:pathLst>
                <a:path w="346710" h="1364615">
                  <a:moveTo>
                    <a:pt x="293465" y="1364110"/>
                  </a:moveTo>
                  <a:lnTo>
                    <a:pt x="346087" y="1273034"/>
                  </a:lnTo>
                  <a:lnTo>
                    <a:pt x="250963" y="1211305"/>
                  </a:lnTo>
                  <a:lnTo>
                    <a:pt x="318764" y="1126301"/>
                  </a:lnTo>
                  <a:lnTo>
                    <a:pt x="211497" y="1071656"/>
                  </a:lnTo>
                  <a:lnTo>
                    <a:pt x="293465" y="995760"/>
                  </a:lnTo>
                  <a:lnTo>
                    <a:pt x="171019" y="930995"/>
                  </a:lnTo>
                  <a:lnTo>
                    <a:pt x="265131" y="842955"/>
                  </a:lnTo>
                  <a:lnTo>
                    <a:pt x="136613" y="806525"/>
                  </a:lnTo>
                  <a:lnTo>
                    <a:pt x="235784" y="687114"/>
                  </a:lnTo>
                  <a:lnTo>
                    <a:pt x="96135" y="629433"/>
                  </a:lnTo>
                  <a:lnTo>
                    <a:pt x="195306" y="538358"/>
                  </a:lnTo>
                  <a:lnTo>
                    <a:pt x="71848" y="489784"/>
                  </a:lnTo>
                  <a:lnTo>
                    <a:pt x="154828" y="393649"/>
                  </a:lnTo>
                  <a:lnTo>
                    <a:pt x="46549" y="351147"/>
                  </a:lnTo>
                  <a:lnTo>
                    <a:pt x="119410" y="264119"/>
                  </a:lnTo>
                  <a:lnTo>
                    <a:pt x="22262" y="211497"/>
                  </a:lnTo>
                  <a:lnTo>
                    <a:pt x="83991" y="134589"/>
                  </a:lnTo>
                  <a:lnTo>
                    <a:pt x="0" y="81968"/>
                  </a:ln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5365028" y="7749860"/>
              <a:ext cx="62230" cy="1559560"/>
            </a:xfrm>
            <a:custGeom>
              <a:avLst/>
              <a:gdLst/>
              <a:ahLst/>
              <a:cxnLst/>
              <a:rect l="l" t="t" r="r" b="b"/>
              <a:pathLst>
                <a:path w="62229" h="1559559">
                  <a:moveTo>
                    <a:pt x="0" y="0"/>
                  </a:moveTo>
                  <a:lnTo>
                    <a:pt x="2023" y="1526022"/>
                  </a:lnTo>
                  <a:lnTo>
                    <a:pt x="29346" y="1559417"/>
                  </a:lnTo>
                  <a:lnTo>
                    <a:pt x="61729" y="1526022"/>
                  </a:lnTo>
                  <a:lnTo>
                    <a:pt x="59705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5353897" y="7594019"/>
              <a:ext cx="78105" cy="118745"/>
            </a:xfrm>
            <a:custGeom>
              <a:avLst/>
              <a:gdLst/>
              <a:ahLst/>
              <a:cxnLst/>
              <a:rect l="l" t="t" r="r" b="b"/>
              <a:pathLst>
                <a:path w="78104" h="118745">
                  <a:moveTo>
                    <a:pt x="77920" y="0"/>
                  </a:moveTo>
                  <a:lnTo>
                    <a:pt x="0" y="0"/>
                  </a:lnTo>
                  <a:lnTo>
                    <a:pt x="1011" y="11839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5532000" y="7441215"/>
              <a:ext cx="82550" cy="94615"/>
            </a:xfrm>
            <a:custGeom>
              <a:avLst/>
              <a:gdLst/>
              <a:ahLst/>
              <a:cxnLst/>
              <a:rect l="l" t="t" r="r" b="b"/>
              <a:pathLst>
                <a:path w="82550" h="94615">
                  <a:moveTo>
                    <a:pt x="81968" y="88039"/>
                  </a:moveTo>
                  <a:lnTo>
                    <a:pt x="66788" y="0"/>
                  </a:lnTo>
                  <a:lnTo>
                    <a:pt x="0" y="0"/>
                  </a:lnTo>
                  <a:lnTo>
                    <a:pt x="21250" y="941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5532000" y="7400737"/>
              <a:ext cx="38735" cy="40640"/>
            </a:xfrm>
            <a:custGeom>
              <a:avLst/>
              <a:gdLst/>
              <a:ahLst/>
              <a:cxnLst/>
              <a:rect l="l" t="t" r="r" b="b"/>
              <a:pathLst>
                <a:path w="38735" h="40640">
                  <a:moveTo>
                    <a:pt x="0" y="0"/>
                  </a:moveTo>
                  <a:lnTo>
                    <a:pt x="38454" y="0"/>
                  </a:lnTo>
                  <a:lnTo>
                    <a:pt x="38454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5848741" y="8888305"/>
              <a:ext cx="71120" cy="241935"/>
            </a:xfrm>
            <a:custGeom>
              <a:avLst/>
              <a:gdLst/>
              <a:ahLst/>
              <a:cxnLst/>
              <a:rect l="l" t="t" r="r" b="b"/>
              <a:pathLst>
                <a:path w="71120" h="241934">
                  <a:moveTo>
                    <a:pt x="0" y="241856"/>
                  </a:moveTo>
                  <a:lnTo>
                    <a:pt x="7083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5854813" y="9227309"/>
              <a:ext cx="516255" cy="1270"/>
            </a:xfrm>
            <a:custGeom>
              <a:avLst/>
              <a:gdLst/>
              <a:ahLst/>
              <a:cxnLst/>
              <a:rect l="l" t="t" r="r" b="b"/>
              <a:pathLst>
                <a:path w="516254" h="1270">
                  <a:moveTo>
                    <a:pt x="516095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5848741" y="9129150"/>
              <a:ext cx="808990" cy="1270"/>
            </a:xfrm>
            <a:custGeom>
              <a:avLst/>
              <a:gdLst/>
              <a:ahLst/>
              <a:cxnLst/>
              <a:rect l="l" t="t" r="r" b="b"/>
              <a:pathLst>
                <a:path w="808990" h="1270">
                  <a:moveTo>
                    <a:pt x="808549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6276796" y="8887293"/>
              <a:ext cx="1270" cy="243204"/>
            </a:xfrm>
            <a:custGeom>
              <a:avLst/>
              <a:gdLst/>
              <a:ahLst/>
              <a:cxnLst/>
              <a:rect l="l" t="t" r="r" b="b"/>
              <a:pathLst>
                <a:path w="1270" h="243204">
                  <a:moveTo>
                    <a:pt x="0" y="0"/>
                  </a:moveTo>
                  <a:lnTo>
                    <a:pt x="1011" y="2428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6106788" y="8888305"/>
              <a:ext cx="1270" cy="241935"/>
            </a:xfrm>
            <a:custGeom>
              <a:avLst/>
              <a:gdLst/>
              <a:ahLst/>
              <a:cxnLst/>
              <a:rect l="l" t="t" r="r" b="b"/>
              <a:pathLst>
                <a:path w="1270" h="241934">
                  <a:moveTo>
                    <a:pt x="0" y="0"/>
                  </a:moveTo>
                  <a:lnTo>
                    <a:pt x="1011" y="2418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6001546" y="8932831"/>
              <a:ext cx="550545" cy="1270"/>
            </a:xfrm>
            <a:custGeom>
              <a:avLst/>
              <a:gdLst/>
              <a:ahLst/>
              <a:cxnLst/>
              <a:rect l="l" t="t" r="r" b="b"/>
              <a:pathLst>
                <a:path w="550545" h="1270">
                  <a:moveTo>
                    <a:pt x="550501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6001546" y="8888305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6552047" y="8932831"/>
              <a:ext cx="1270" cy="196850"/>
            </a:xfrm>
            <a:custGeom>
              <a:avLst/>
              <a:gdLst/>
              <a:ahLst/>
              <a:cxnLst/>
              <a:rect l="l" t="t" r="r" b="b"/>
              <a:pathLst>
                <a:path w="1270" h="196850">
                  <a:moveTo>
                    <a:pt x="0" y="0"/>
                  </a:moveTo>
                  <a:lnTo>
                    <a:pt x="1011" y="1963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6398231" y="8932831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4">
                  <a:moveTo>
                    <a:pt x="0" y="0"/>
                  </a:moveTo>
                  <a:lnTo>
                    <a:pt x="0" y="197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6552047" y="8887293"/>
              <a:ext cx="105410" cy="45720"/>
            </a:xfrm>
            <a:custGeom>
              <a:avLst/>
              <a:gdLst/>
              <a:ahLst/>
              <a:cxnLst/>
              <a:rect l="l" t="t" r="r" b="b"/>
              <a:pathLst>
                <a:path w="105409" h="45720">
                  <a:moveTo>
                    <a:pt x="0" y="45537"/>
                  </a:moveTo>
                  <a:lnTo>
                    <a:pt x="1052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65" name="object 6065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6333958" y="9243508"/>
              <a:ext cx="77291" cy="79561"/>
            </a:xfrm>
            <a:prstGeom prst="rect">
              <a:avLst/>
            </a:prstGeom>
          </p:spPr>
        </p:pic>
        <p:pic>
          <p:nvPicPr>
            <p:cNvPr id="6066" name="object 6066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5815490" y="9243506"/>
              <a:ext cx="77316" cy="79575"/>
            </a:xfrm>
            <a:prstGeom prst="rect">
              <a:avLst/>
            </a:prstGeom>
          </p:spPr>
        </p:pic>
        <p:sp>
          <p:nvSpPr>
            <p:cNvPr id="6067" name="object 6067"/>
            <p:cNvSpPr/>
            <p:nvPr/>
          </p:nvSpPr>
          <p:spPr>
            <a:xfrm>
              <a:off x="5386279" y="7100187"/>
              <a:ext cx="1270" cy="494030"/>
            </a:xfrm>
            <a:custGeom>
              <a:avLst/>
              <a:gdLst/>
              <a:ahLst/>
              <a:cxnLst/>
              <a:rect l="l" t="t" r="r" b="b"/>
              <a:pathLst>
                <a:path w="1270" h="494029">
                  <a:moveTo>
                    <a:pt x="0" y="0"/>
                  </a:moveTo>
                  <a:lnTo>
                    <a:pt x="1011" y="49383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5340741" y="771241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37442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5340741" y="7712418"/>
              <a:ext cx="105410" cy="37465"/>
            </a:xfrm>
            <a:custGeom>
              <a:avLst/>
              <a:gdLst/>
              <a:ahLst/>
              <a:cxnLst/>
              <a:rect l="l" t="t" r="r" b="b"/>
              <a:pathLst>
                <a:path w="105410" h="37465">
                  <a:moveTo>
                    <a:pt x="105242" y="37442"/>
                  </a:moveTo>
                  <a:lnTo>
                    <a:pt x="105242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5848741" y="913016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7762341" y="9012775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6908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7487090" y="9013787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76908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73" name="object 6073"/>
          <p:cNvSpPr txBox="1"/>
          <p:nvPr/>
        </p:nvSpPr>
        <p:spPr>
          <a:xfrm>
            <a:off x="4409445" y="9658628"/>
            <a:ext cx="3844925" cy="2108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00" i="1" u="sng" spc="-30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i="1" u="sng" spc="-3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Водовідвідна</a:t>
            </a:r>
            <a:endParaRPr sz="1200">
              <a:latin typeface="ISOCPEUR"/>
              <a:cs typeface="ISOCPEUR"/>
            </a:endParaRPr>
          </a:p>
        </p:txBody>
      </p:sp>
      <p:grpSp>
        <p:nvGrpSpPr>
          <p:cNvPr id="6074" name="object 6074"/>
          <p:cNvGrpSpPr/>
          <p:nvPr/>
        </p:nvGrpSpPr>
        <p:grpSpPr>
          <a:xfrm>
            <a:off x="6475000" y="8800127"/>
            <a:ext cx="1497330" cy="1336040"/>
            <a:chOff x="6475000" y="8800127"/>
            <a:chExt cx="1497330" cy="1336040"/>
          </a:xfrm>
        </p:grpSpPr>
        <p:sp>
          <p:nvSpPr>
            <p:cNvPr id="6075" name="object 6075"/>
            <p:cNvSpPr/>
            <p:nvPr/>
          </p:nvSpPr>
          <p:spPr>
            <a:xfrm>
              <a:off x="7465839" y="9012776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7088381" y="8803302"/>
              <a:ext cx="430530" cy="209550"/>
            </a:xfrm>
            <a:custGeom>
              <a:avLst/>
              <a:gdLst/>
              <a:ahLst/>
              <a:cxnLst/>
              <a:rect l="l" t="t" r="r" b="b"/>
              <a:pathLst>
                <a:path w="430529" h="209550">
                  <a:moveTo>
                    <a:pt x="430079" y="185187"/>
                  </a:moveTo>
                  <a:lnTo>
                    <a:pt x="430079" y="209473"/>
                  </a:lnTo>
                  <a:lnTo>
                    <a:pt x="430079" y="0"/>
                  </a:ln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7448636" y="894295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0" y="0"/>
                  </a:moveTo>
                  <a:lnTo>
                    <a:pt x="69824" y="69824"/>
                  </a:lnTo>
                  <a:lnTo>
                    <a:pt x="69824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7518461" y="894295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824" y="0"/>
                  </a:moveTo>
                  <a:lnTo>
                    <a:pt x="0" y="698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6983138" y="9414520"/>
              <a:ext cx="588010" cy="0"/>
            </a:xfrm>
            <a:custGeom>
              <a:avLst/>
              <a:gdLst/>
              <a:ahLst/>
              <a:cxnLst/>
              <a:rect l="l" t="t" r="r" b="b"/>
              <a:pathLst>
                <a:path w="588009">
                  <a:moveTo>
                    <a:pt x="0" y="0"/>
                  </a:moveTo>
                  <a:lnTo>
                    <a:pt x="587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7518461" y="9414520"/>
              <a:ext cx="450850" cy="209550"/>
            </a:xfrm>
            <a:custGeom>
              <a:avLst/>
              <a:gdLst/>
              <a:ahLst/>
              <a:cxnLst/>
              <a:rect l="l" t="t" r="r" b="b"/>
              <a:pathLst>
                <a:path w="450850" h="209550">
                  <a:moveTo>
                    <a:pt x="1011" y="24286"/>
                  </a:moveTo>
                  <a:lnTo>
                    <a:pt x="0" y="0"/>
                  </a:lnTo>
                  <a:lnTo>
                    <a:pt x="1011" y="209473"/>
                  </a:lnTo>
                  <a:lnTo>
                    <a:pt x="450318" y="2084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7518461" y="9414520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824" y="69824"/>
                  </a:moveTo>
                  <a:lnTo>
                    <a:pt x="0" y="0"/>
                  </a:lnTo>
                  <a:lnTo>
                    <a:pt x="1011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7449648" y="9414520"/>
              <a:ext cx="69215" cy="69850"/>
            </a:xfrm>
            <a:custGeom>
              <a:avLst/>
              <a:gdLst/>
              <a:ahLst/>
              <a:cxnLst/>
              <a:rect l="l" t="t" r="r" b="b"/>
              <a:pathLst>
                <a:path w="69215" h="69850">
                  <a:moveTo>
                    <a:pt x="0" y="69824"/>
                  </a:moveTo>
                  <a:lnTo>
                    <a:pt x="6881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7315058" y="10043954"/>
              <a:ext cx="1270" cy="22860"/>
            </a:xfrm>
            <a:custGeom>
              <a:avLst/>
              <a:gdLst/>
              <a:ahLst/>
              <a:cxnLst/>
              <a:rect l="l" t="t" r="r" b="b"/>
              <a:pathLst>
                <a:path w="1270" h="22859">
                  <a:moveTo>
                    <a:pt x="1011" y="2226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6983138" y="9366959"/>
              <a:ext cx="1270" cy="764540"/>
            </a:xfrm>
            <a:custGeom>
              <a:avLst/>
              <a:gdLst/>
              <a:ahLst/>
              <a:cxnLst/>
              <a:rect l="l" t="t" r="r" b="b"/>
              <a:pathLst>
                <a:path w="1270" h="764540">
                  <a:moveTo>
                    <a:pt x="0" y="0"/>
                  </a:moveTo>
                  <a:lnTo>
                    <a:pt x="1011" y="764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6914326" y="10087468"/>
              <a:ext cx="471170" cy="0"/>
            </a:xfrm>
            <a:custGeom>
              <a:avLst/>
              <a:gdLst/>
              <a:ahLst/>
              <a:cxnLst/>
              <a:rect l="l" t="t" r="r" b="b"/>
              <a:pathLst>
                <a:path w="471170">
                  <a:moveTo>
                    <a:pt x="47055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86" name="object 6086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7267497" y="10038894"/>
              <a:ext cx="96135" cy="97147"/>
            </a:xfrm>
            <a:prstGeom prst="rect">
              <a:avLst/>
            </a:prstGeom>
          </p:spPr>
        </p:pic>
        <p:pic>
          <p:nvPicPr>
            <p:cNvPr id="6087" name="object 6087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6936589" y="10039906"/>
              <a:ext cx="96135" cy="96135"/>
            </a:xfrm>
            <a:prstGeom prst="rect">
              <a:avLst/>
            </a:prstGeom>
          </p:spPr>
        </p:pic>
        <p:sp>
          <p:nvSpPr>
            <p:cNvPr id="6088" name="object 6088"/>
            <p:cNvSpPr/>
            <p:nvPr/>
          </p:nvSpPr>
          <p:spPr>
            <a:xfrm>
              <a:off x="6478175" y="10087468"/>
              <a:ext cx="575945" cy="1270"/>
            </a:xfrm>
            <a:custGeom>
              <a:avLst/>
              <a:gdLst/>
              <a:ahLst/>
              <a:cxnLst/>
              <a:rect l="l" t="t" r="r" b="b"/>
              <a:pathLst>
                <a:path w="575945" h="1270">
                  <a:moveTo>
                    <a:pt x="575800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89" name="object 6089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6936589" y="10039906"/>
              <a:ext cx="96135" cy="96135"/>
            </a:xfrm>
            <a:prstGeom prst="rect">
              <a:avLst/>
            </a:prstGeom>
          </p:spPr>
        </p:pic>
      </p:grpSp>
      <p:sp>
        <p:nvSpPr>
          <p:cNvPr id="6090" name="object 6090"/>
          <p:cNvSpPr txBox="1"/>
          <p:nvPr/>
        </p:nvSpPr>
        <p:spPr>
          <a:xfrm>
            <a:off x="4048913" y="7812772"/>
            <a:ext cx="559435" cy="2108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00" i="1" spc="-10" dirty="0">
                <a:latin typeface="ISOCPEUR"/>
                <a:cs typeface="ISOCPEUR"/>
              </a:rPr>
              <a:t>Забивна</a:t>
            </a:r>
            <a:endParaRPr sz="1200">
              <a:latin typeface="ISOCPEUR"/>
              <a:cs typeface="ISOCPEUR"/>
            </a:endParaRPr>
          </a:p>
        </p:txBody>
      </p:sp>
      <p:sp>
        <p:nvSpPr>
          <p:cNvPr id="6091" name="object 6091"/>
          <p:cNvSpPr/>
          <p:nvPr/>
        </p:nvSpPr>
        <p:spPr>
          <a:xfrm>
            <a:off x="4044432" y="8026123"/>
            <a:ext cx="853440" cy="1270"/>
          </a:xfrm>
          <a:custGeom>
            <a:avLst/>
            <a:gdLst/>
            <a:ahLst/>
            <a:cxnLst/>
            <a:rect l="l" t="t" r="r" b="b"/>
            <a:pathLst>
              <a:path w="853439" h="1270">
                <a:moveTo>
                  <a:pt x="853075" y="0"/>
                </a:moveTo>
                <a:lnTo>
                  <a:pt x="0" y="10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2" name="object 6092"/>
          <p:cNvSpPr txBox="1"/>
          <p:nvPr/>
        </p:nvSpPr>
        <p:spPr>
          <a:xfrm>
            <a:off x="3972988" y="7971737"/>
            <a:ext cx="946785" cy="2108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00" i="1" spc="-45" dirty="0">
                <a:latin typeface="ISOCPEUR"/>
                <a:cs typeface="ISOCPEUR"/>
              </a:rPr>
              <a:t>паля</a:t>
            </a:r>
            <a:r>
              <a:rPr sz="1200" i="1" spc="-245" dirty="0">
                <a:latin typeface="ISOCPEUR"/>
                <a:cs typeface="ISOCPEUR"/>
              </a:rPr>
              <a:t> </a:t>
            </a:r>
            <a:r>
              <a:rPr sz="1200" i="1" spc="-45" dirty="0">
                <a:latin typeface="ISOCPEUR"/>
                <a:cs typeface="ISOCPEUR"/>
              </a:rPr>
              <a:t>С100.30-</a:t>
            </a:r>
            <a:r>
              <a:rPr sz="1200" i="1" spc="-50" dirty="0">
                <a:latin typeface="ISOCPEUR"/>
                <a:cs typeface="ISOCPEUR"/>
              </a:rPr>
              <a:t>8</a:t>
            </a:r>
            <a:endParaRPr sz="1200">
              <a:latin typeface="ISOCPEUR"/>
              <a:cs typeface="ISOCPEUR"/>
            </a:endParaRPr>
          </a:p>
        </p:txBody>
      </p:sp>
      <p:grpSp>
        <p:nvGrpSpPr>
          <p:cNvPr id="6093" name="object 6093"/>
          <p:cNvGrpSpPr/>
          <p:nvPr/>
        </p:nvGrpSpPr>
        <p:grpSpPr>
          <a:xfrm>
            <a:off x="4894332" y="7097013"/>
            <a:ext cx="2859405" cy="2247265"/>
            <a:chOff x="4894332" y="7097013"/>
            <a:chExt cx="2859405" cy="2247265"/>
          </a:xfrm>
        </p:grpSpPr>
        <p:sp>
          <p:nvSpPr>
            <p:cNvPr id="6094" name="object 6094"/>
            <p:cNvSpPr/>
            <p:nvPr/>
          </p:nvSpPr>
          <p:spPr>
            <a:xfrm>
              <a:off x="4897507" y="8026123"/>
              <a:ext cx="468630" cy="403860"/>
            </a:xfrm>
            <a:custGeom>
              <a:avLst/>
              <a:gdLst/>
              <a:ahLst/>
              <a:cxnLst/>
              <a:rect l="l" t="t" r="r" b="b"/>
              <a:pathLst>
                <a:path w="468629" h="403859">
                  <a:moveTo>
                    <a:pt x="0" y="0"/>
                  </a:moveTo>
                  <a:lnTo>
                    <a:pt x="468533" y="4037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5534024" y="9103852"/>
              <a:ext cx="1270" cy="175260"/>
            </a:xfrm>
            <a:custGeom>
              <a:avLst/>
              <a:gdLst/>
              <a:ahLst/>
              <a:cxnLst/>
              <a:rect l="l" t="t" r="r" b="b"/>
              <a:pathLst>
                <a:path w="1270" h="175259">
                  <a:moveTo>
                    <a:pt x="1011" y="1750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5405506" y="7281327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>
                  <a:moveTo>
                    <a:pt x="12649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5405506" y="7462466"/>
              <a:ext cx="127000" cy="1270"/>
            </a:xfrm>
            <a:custGeom>
              <a:avLst/>
              <a:gdLst/>
              <a:ahLst/>
              <a:cxnLst/>
              <a:rect l="l" t="t" r="r" b="b"/>
              <a:pathLst>
                <a:path w="127000" h="1270">
                  <a:moveTo>
                    <a:pt x="0" y="1011"/>
                  </a:moveTo>
                  <a:lnTo>
                    <a:pt x="126493" y="0"/>
                  </a:ln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5431817" y="7644618"/>
              <a:ext cx="100330" cy="0"/>
            </a:xfrm>
            <a:custGeom>
              <a:avLst/>
              <a:gdLst/>
              <a:ahLst/>
              <a:cxnLst/>
              <a:rect l="l" t="t" r="r" b="b"/>
              <a:pathLst>
                <a:path w="100329">
                  <a:moveTo>
                    <a:pt x="0" y="0"/>
                  </a:moveTo>
                  <a:lnTo>
                    <a:pt x="10018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5424733" y="7825757"/>
              <a:ext cx="107314" cy="0"/>
            </a:xfrm>
            <a:custGeom>
              <a:avLst/>
              <a:gdLst/>
              <a:ahLst/>
              <a:cxnLst/>
              <a:rect l="l" t="t" r="r" b="b"/>
              <a:pathLst>
                <a:path w="107314">
                  <a:moveTo>
                    <a:pt x="0" y="0"/>
                  </a:moveTo>
                  <a:lnTo>
                    <a:pt x="10726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5424733" y="8006896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5">
                  <a:moveTo>
                    <a:pt x="0" y="0"/>
                  </a:moveTo>
                  <a:lnTo>
                    <a:pt x="10827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5424733" y="8188036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5">
                  <a:moveTo>
                    <a:pt x="0" y="0"/>
                  </a:moveTo>
                  <a:lnTo>
                    <a:pt x="10827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5425745" y="8370187"/>
              <a:ext cx="107314" cy="0"/>
            </a:xfrm>
            <a:custGeom>
              <a:avLst/>
              <a:gdLst/>
              <a:ahLst/>
              <a:cxnLst/>
              <a:rect l="l" t="t" r="r" b="b"/>
              <a:pathLst>
                <a:path w="107314">
                  <a:moveTo>
                    <a:pt x="0" y="0"/>
                  </a:moveTo>
                  <a:lnTo>
                    <a:pt x="10726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5425745" y="8551326"/>
              <a:ext cx="107314" cy="0"/>
            </a:xfrm>
            <a:custGeom>
              <a:avLst/>
              <a:gdLst/>
              <a:ahLst/>
              <a:cxnLst/>
              <a:rect l="l" t="t" r="r" b="b"/>
              <a:pathLst>
                <a:path w="107314">
                  <a:moveTo>
                    <a:pt x="0" y="0"/>
                  </a:moveTo>
                  <a:lnTo>
                    <a:pt x="10726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5425745" y="8732465"/>
              <a:ext cx="107314" cy="0"/>
            </a:xfrm>
            <a:custGeom>
              <a:avLst/>
              <a:gdLst/>
              <a:ahLst/>
              <a:cxnLst/>
              <a:rect l="l" t="t" r="r" b="b"/>
              <a:pathLst>
                <a:path w="107314">
                  <a:moveTo>
                    <a:pt x="0" y="0"/>
                  </a:moveTo>
                  <a:lnTo>
                    <a:pt x="10726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5425745" y="891360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5">
                  <a:moveTo>
                    <a:pt x="0" y="0"/>
                  </a:moveTo>
                  <a:lnTo>
                    <a:pt x="10827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5425745" y="9094744"/>
              <a:ext cx="108585" cy="1270"/>
            </a:xfrm>
            <a:custGeom>
              <a:avLst/>
              <a:gdLst/>
              <a:ahLst/>
              <a:cxnLst/>
              <a:rect l="l" t="t" r="r" b="b"/>
              <a:pathLst>
                <a:path w="108585" h="1270">
                  <a:moveTo>
                    <a:pt x="108278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5425745" y="9122067"/>
              <a:ext cx="108585" cy="157480"/>
            </a:xfrm>
            <a:custGeom>
              <a:avLst/>
              <a:gdLst/>
              <a:ahLst/>
              <a:cxnLst/>
              <a:rect l="l" t="t" r="r" b="b"/>
              <a:pathLst>
                <a:path w="108585" h="157479">
                  <a:moveTo>
                    <a:pt x="108278" y="15685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5425745" y="8758776"/>
              <a:ext cx="108585" cy="311150"/>
            </a:xfrm>
            <a:custGeom>
              <a:avLst/>
              <a:gdLst/>
              <a:ahLst/>
              <a:cxnLst/>
              <a:rect l="l" t="t" r="r" b="b"/>
              <a:pathLst>
                <a:path w="108585" h="311150">
                  <a:moveTo>
                    <a:pt x="0" y="310669"/>
                  </a:moveTo>
                  <a:lnTo>
                    <a:pt x="108278" y="15482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5425745" y="8396497"/>
              <a:ext cx="107314" cy="309880"/>
            </a:xfrm>
            <a:custGeom>
              <a:avLst/>
              <a:gdLst/>
              <a:ahLst/>
              <a:cxnLst/>
              <a:rect l="l" t="t" r="r" b="b"/>
              <a:pathLst>
                <a:path w="107314" h="309879">
                  <a:moveTo>
                    <a:pt x="0" y="309657"/>
                  </a:moveTo>
                  <a:lnTo>
                    <a:pt x="107266" y="15482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5424733" y="8033207"/>
              <a:ext cx="108585" cy="311150"/>
            </a:xfrm>
            <a:custGeom>
              <a:avLst/>
              <a:gdLst/>
              <a:ahLst/>
              <a:cxnLst/>
              <a:rect l="l" t="t" r="r" b="b"/>
              <a:pathLst>
                <a:path w="108585" h="311150">
                  <a:moveTo>
                    <a:pt x="1011" y="310669"/>
                  </a:moveTo>
                  <a:lnTo>
                    <a:pt x="108278" y="15482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5424733" y="7682060"/>
              <a:ext cx="107314" cy="299085"/>
            </a:xfrm>
            <a:custGeom>
              <a:avLst/>
              <a:gdLst/>
              <a:ahLst/>
              <a:cxnLst/>
              <a:rect l="l" t="t" r="r" b="b"/>
              <a:pathLst>
                <a:path w="107314" h="299084">
                  <a:moveTo>
                    <a:pt x="0" y="298525"/>
                  </a:moveTo>
                  <a:lnTo>
                    <a:pt x="107266" y="143697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5405506" y="7100188"/>
              <a:ext cx="127000" cy="507365"/>
            </a:xfrm>
            <a:custGeom>
              <a:avLst/>
              <a:gdLst/>
              <a:ahLst/>
              <a:cxnLst/>
              <a:rect l="l" t="t" r="r" b="b"/>
              <a:pathLst>
                <a:path w="127000" h="507365">
                  <a:moveTo>
                    <a:pt x="26310" y="506987"/>
                  </a:moveTo>
                  <a:lnTo>
                    <a:pt x="126493" y="362278"/>
                  </a:lnTo>
                  <a:lnTo>
                    <a:pt x="0" y="181139"/>
                  </a:lnTo>
                  <a:lnTo>
                    <a:pt x="125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7314046" y="9012776"/>
              <a:ext cx="436245" cy="0"/>
            </a:xfrm>
            <a:custGeom>
              <a:avLst/>
              <a:gdLst/>
              <a:ahLst/>
              <a:cxnLst/>
              <a:rect l="l" t="t" r="r" b="b"/>
              <a:pathLst>
                <a:path w="436245">
                  <a:moveTo>
                    <a:pt x="0" y="0"/>
                  </a:moveTo>
                  <a:lnTo>
                    <a:pt x="43615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5394375" y="9238441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15" name="object 6115"/>
          <p:cNvSpPr txBox="1"/>
          <p:nvPr/>
        </p:nvSpPr>
        <p:spPr>
          <a:xfrm>
            <a:off x="7476393" y="9772922"/>
            <a:ext cx="496570" cy="2108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00" i="1" spc="-10" dirty="0">
                <a:latin typeface="ISOCPEUR"/>
                <a:cs typeface="ISOCPEUR"/>
              </a:rPr>
              <a:t>канава</a:t>
            </a:r>
            <a:endParaRPr sz="1200">
              <a:latin typeface="ISOCPEUR"/>
              <a:cs typeface="ISOCPEUR"/>
            </a:endParaRPr>
          </a:p>
        </p:txBody>
      </p:sp>
      <p:grpSp>
        <p:nvGrpSpPr>
          <p:cNvPr id="6116" name="object 6116"/>
          <p:cNvGrpSpPr/>
          <p:nvPr/>
        </p:nvGrpSpPr>
        <p:grpSpPr>
          <a:xfrm>
            <a:off x="5648235" y="7267020"/>
            <a:ext cx="1792605" cy="2869565"/>
            <a:chOff x="5648235" y="7267020"/>
            <a:chExt cx="1792605" cy="2869565"/>
          </a:xfrm>
        </p:grpSpPr>
        <p:sp>
          <p:nvSpPr>
            <p:cNvPr id="6117" name="object 6117"/>
            <p:cNvSpPr/>
            <p:nvPr/>
          </p:nvSpPr>
          <p:spPr>
            <a:xfrm>
              <a:off x="6983138" y="9344696"/>
              <a:ext cx="454659" cy="493395"/>
            </a:xfrm>
            <a:custGeom>
              <a:avLst/>
              <a:gdLst/>
              <a:ahLst/>
              <a:cxnLst/>
              <a:rect l="l" t="t" r="r" b="b"/>
              <a:pathLst>
                <a:path w="454659" h="493395">
                  <a:moveTo>
                    <a:pt x="454366" y="49282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5651410" y="7270195"/>
              <a:ext cx="351155" cy="393700"/>
            </a:xfrm>
            <a:custGeom>
              <a:avLst/>
              <a:gdLst/>
              <a:ahLst/>
              <a:cxnLst/>
              <a:rect l="l" t="t" r="r" b="b"/>
              <a:pathLst>
                <a:path w="351154" h="393700">
                  <a:moveTo>
                    <a:pt x="351147" y="0"/>
                  </a:moveTo>
                  <a:lnTo>
                    <a:pt x="0" y="393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6480199" y="9189867"/>
              <a:ext cx="1270" cy="127635"/>
            </a:xfrm>
            <a:custGeom>
              <a:avLst/>
              <a:gdLst/>
              <a:ahLst/>
              <a:cxnLst/>
              <a:rect l="l" t="t" r="r" b="b"/>
              <a:pathLst>
                <a:path w="1270" h="127634">
                  <a:moveTo>
                    <a:pt x="0" y="0"/>
                  </a:moveTo>
                  <a:lnTo>
                    <a:pt x="1011" y="1275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6481210" y="933457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6481210" y="936189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5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6984150" y="10043954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26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7314046" y="9035038"/>
              <a:ext cx="2540" cy="1096010"/>
            </a:xfrm>
            <a:custGeom>
              <a:avLst/>
              <a:gdLst/>
              <a:ahLst/>
              <a:cxnLst/>
              <a:rect l="l" t="t" r="r" b="b"/>
              <a:pathLst>
                <a:path w="2540" h="1096009">
                  <a:moveTo>
                    <a:pt x="0" y="0"/>
                  </a:moveTo>
                  <a:lnTo>
                    <a:pt x="2023" y="10959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6914326" y="10087468"/>
              <a:ext cx="471170" cy="0"/>
            </a:xfrm>
            <a:custGeom>
              <a:avLst/>
              <a:gdLst/>
              <a:ahLst/>
              <a:cxnLst/>
              <a:rect l="l" t="t" r="r" b="b"/>
              <a:pathLst>
                <a:path w="471170">
                  <a:moveTo>
                    <a:pt x="0" y="0"/>
                  </a:moveTo>
                  <a:lnTo>
                    <a:pt x="4705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25" name="object 612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6936589" y="10039906"/>
              <a:ext cx="96135" cy="96135"/>
            </a:xfrm>
            <a:prstGeom prst="rect">
              <a:avLst/>
            </a:prstGeom>
          </p:spPr>
        </p:pic>
        <p:pic>
          <p:nvPicPr>
            <p:cNvPr id="6126" name="object 6126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7267497" y="10038894"/>
              <a:ext cx="96135" cy="97147"/>
            </a:xfrm>
            <a:prstGeom prst="rect">
              <a:avLst/>
            </a:prstGeom>
          </p:spPr>
        </p:pic>
      </p:grpSp>
      <p:sp>
        <p:nvSpPr>
          <p:cNvPr id="6127" name="object 6127"/>
          <p:cNvSpPr txBox="1"/>
          <p:nvPr/>
        </p:nvSpPr>
        <p:spPr>
          <a:xfrm>
            <a:off x="4782825" y="9982398"/>
            <a:ext cx="24777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1893570" algn="l"/>
                <a:tab pos="2282825" algn="l"/>
              </a:tabLst>
            </a:pPr>
            <a:r>
              <a:rPr sz="600" i="1" spc="-10" dirty="0">
                <a:latin typeface="ISOCPEUR"/>
                <a:cs typeface="ISOCPEUR"/>
              </a:rPr>
              <a:t>15600</a:t>
            </a:r>
            <a:r>
              <a:rPr sz="600" i="1" dirty="0">
                <a:latin typeface="ISOCPEUR"/>
                <a:cs typeface="ISOCPEUR"/>
              </a:rPr>
              <a:t>	</a:t>
            </a:r>
            <a:r>
              <a:rPr sz="975" i="1" spc="-30" baseline="4273" dirty="0">
                <a:latin typeface="ISOCPEUR"/>
                <a:cs typeface="ISOCPEUR"/>
              </a:rPr>
              <a:t>2500</a:t>
            </a:r>
            <a:r>
              <a:rPr sz="975" i="1" baseline="4273" dirty="0">
                <a:latin typeface="ISOCPEUR"/>
                <a:cs typeface="ISOCPEUR"/>
              </a:rPr>
              <a:t>	</a:t>
            </a:r>
            <a:r>
              <a:rPr sz="975" i="1" spc="-30" baseline="4273" dirty="0">
                <a:latin typeface="ISOCPEUR"/>
                <a:cs typeface="ISOCPEUR"/>
              </a:rPr>
              <a:t>1900</a:t>
            </a:r>
            <a:endParaRPr sz="975" baseline="4273">
              <a:latin typeface="ISOCPEUR"/>
              <a:cs typeface="ISOCPEUR"/>
            </a:endParaRPr>
          </a:p>
        </p:txBody>
      </p:sp>
      <p:sp>
        <p:nvSpPr>
          <p:cNvPr id="6128" name="object 6128"/>
          <p:cNvSpPr txBox="1"/>
          <p:nvPr/>
        </p:nvSpPr>
        <p:spPr>
          <a:xfrm>
            <a:off x="6001951" y="7055921"/>
            <a:ext cx="2021205" cy="38989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92075" marR="5080" indent="-80010">
              <a:lnSpc>
                <a:spcPts val="1410"/>
              </a:lnSpc>
              <a:spcBef>
                <a:spcPts val="185"/>
              </a:spcBef>
            </a:pPr>
            <a:r>
              <a:rPr sz="1200" i="1" u="sng" spc="-7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Палезабивна</a:t>
            </a:r>
            <a:r>
              <a:rPr sz="1200" i="1" u="sng" spc="-28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1200" i="1" u="sng" spc="-8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установка</a:t>
            </a:r>
            <a:r>
              <a:rPr sz="1200" i="1" u="sng" spc="-28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1200" i="1" u="sng" spc="-204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на</a:t>
            </a:r>
            <a:r>
              <a:rPr sz="1200" i="1" u="sng" spc="-28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120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ба</a:t>
            </a:r>
            <a:r>
              <a:rPr sz="1200" i="1" spc="-20" dirty="0">
                <a:latin typeface="ISOCPEUR"/>
                <a:cs typeface="ISOCPEUR"/>
              </a:rPr>
              <a:t>зі </a:t>
            </a:r>
            <a:r>
              <a:rPr sz="1200" i="1" spc="-45" dirty="0">
                <a:latin typeface="ISOCPEUR"/>
                <a:cs typeface="ISOCPEUR"/>
              </a:rPr>
              <a:t>екскаватора</a:t>
            </a:r>
            <a:r>
              <a:rPr sz="1200" i="1" spc="-225" dirty="0">
                <a:latin typeface="ISOCPEUR"/>
                <a:cs typeface="ISOCPEUR"/>
              </a:rPr>
              <a:t> </a:t>
            </a:r>
            <a:r>
              <a:rPr sz="1200" i="1" spc="-40" dirty="0">
                <a:latin typeface="ISOCPEUR"/>
                <a:cs typeface="ISOCPEUR"/>
              </a:rPr>
              <a:t>Е-</a:t>
            </a:r>
            <a:r>
              <a:rPr sz="1200" i="1" spc="-10" dirty="0">
                <a:latin typeface="ISOCPEUR"/>
                <a:cs typeface="ISOCPEUR"/>
              </a:rPr>
              <a:t>4111Б</a:t>
            </a:r>
            <a:endParaRPr sz="1200">
              <a:latin typeface="ISOCPEUR"/>
              <a:cs typeface="ISOCPEUR"/>
            </a:endParaRPr>
          </a:p>
        </p:txBody>
      </p:sp>
      <p:sp>
        <p:nvSpPr>
          <p:cNvPr id="6129" name="object 6129"/>
          <p:cNvSpPr/>
          <p:nvPr/>
        </p:nvSpPr>
        <p:spPr>
          <a:xfrm>
            <a:off x="5917553" y="9361899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5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30" name="object 6130"/>
          <p:cNvGrpSpPr/>
          <p:nvPr/>
        </p:nvGrpSpPr>
        <p:grpSpPr>
          <a:xfrm>
            <a:off x="3311500" y="9186692"/>
            <a:ext cx="3626485" cy="306070"/>
            <a:chOff x="3311500" y="9186692"/>
            <a:chExt cx="3626485" cy="306070"/>
          </a:xfrm>
        </p:grpSpPr>
        <p:sp>
          <p:nvSpPr>
            <p:cNvPr id="6131" name="object 6131"/>
            <p:cNvSpPr/>
            <p:nvPr/>
          </p:nvSpPr>
          <p:spPr>
            <a:xfrm>
              <a:off x="6159410" y="9189867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0"/>
                  </a:moveTo>
                  <a:lnTo>
                    <a:pt x="0" y="1285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6159410" y="933457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6159410" y="936189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5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5917553" y="919087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5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5917553" y="933457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3317850" y="9338624"/>
              <a:ext cx="3613785" cy="5080"/>
            </a:xfrm>
            <a:custGeom>
              <a:avLst/>
              <a:gdLst/>
              <a:ahLst/>
              <a:cxnLst/>
              <a:rect l="l" t="t" r="r" b="b"/>
              <a:pathLst>
                <a:path w="3613784" h="5079">
                  <a:moveTo>
                    <a:pt x="0" y="5059"/>
                  </a:moveTo>
                  <a:lnTo>
                    <a:pt x="361367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37" name="object 6137"/>
          <p:cNvSpPr txBox="1"/>
          <p:nvPr/>
        </p:nvSpPr>
        <p:spPr>
          <a:xfrm>
            <a:off x="7101913" y="8607210"/>
            <a:ext cx="434340" cy="2108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00" i="1" spc="-10" dirty="0">
                <a:latin typeface="ISOCPEUR"/>
                <a:cs typeface="ISOCPEUR"/>
              </a:rPr>
              <a:t>+0,900</a:t>
            </a:r>
            <a:endParaRPr sz="1200">
              <a:latin typeface="ISOCPEUR"/>
              <a:cs typeface="ISOCPEUR"/>
            </a:endParaRPr>
          </a:p>
        </p:txBody>
      </p:sp>
      <p:sp>
        <p:nvSpPr>
          <p:cNvPr id="6138" name="object 6138"/>
          <p:cNvSpPr txBox="1"/>
          <p:nvPr/>
        </p:nvSpPr>
        <p:spPr>
          <a:xfrm>
            <a:off x="7529042" y="9430915"/>
            <a:ext cx="433705" cy="2108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00" i="1" spc="-45" dirty="0">
                <a:latin typeface="ISOCPEUR"/>
                <a:cs typeface="ISOCPEUR"/>
              </a:rPr>
              <a:t>-</a:t>
            </a:r>
            <a:r>
              <a:rPr sz="1200" i="1" spc="-10" dirty="0">
                <a:latin typeface="ISOCPEUR"/>
                <a:cs typeface="ISOCPEUR"/>
              </a:rPr>
              <a:t>3,000</a:t>
            </a:r>
            <a:endParaRPr sz="1200">
              <a:latin typeface="ISOCPEUR"/>
              <a:cs typeface="ISOCPEUR"/>
            </a:endParaRPr>
          </a:p>
        </p:txBody>
      </p:sp>
      <p:sp>
        <p:nvSpPr>
          <p:cNvPr id="6139" name="object 6139"/>
          <p:cNvSpPr txBox="1"/>
          <p:nvPr/>
        </p:nvSpPr>
        <p:spPr>
          <a:xfrm>
            <a:off x="15890391" y="9246690"/>
            <a:ext cx="2451100" cy="2374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50" i="1" spc="-35" dirty="0">
                <a:latin typeface="ISOCPEUR"/>
                <a:cs typeface="ISOCPEUR"/>
              </a:rPr>
              <a:t>Основні</a:t>
            </a:r>
            <a:r>
              <a:rPr sz="1350" i="1" spc="-345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вказівки</a:t>
            </a:r>
            <a:r>
              <a:rPr sz="1350" i="1" spc="-345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до</a:t>
            </a:r>
            <a:r>
              <a:rPr sz="1350" i="1" spc="-345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безпеки</a:t>
            </a:r>
            <a:r>
              <a:rPr sz="1350" i="1" spc="-340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праці</a:t>
            </a:r>
            <a:endParaRPr sz="1350">
              <a:latin typeface="ISOCPEUR"/>
              <a:cs typeface="ISOCPEUR"/>
            </a:endParaRPr>
          </a:p>
        </p:txBody>
      </p:sp>
      <p:sp>
        <p:nvSpPr>
          <p:cNvPr id="6140" name="object 6140"/>
          <p:cNvSpPr txBox="1"/>
          <p:nvPr/>
        </p:nvSpPr>
        <p:spPr>
          <a:xfrm>
            <a:off x="15141846" y="9630370"/>
            <a:ext cx="2753360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35" dirty="0">
                <a:latin typeface="ISOCPEUR"/>
                <a:cs typeface="ISOCPEUR"/>
              </a:rPr>
              <a:t>Згідно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з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СНиП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12-</a:t>
            </a:r>
            <a:r>
              <a:rPr sz="700" i="1" spc="-35" dirty="0">
                <a:latin typeface="ISOCPEUR"/>
                <a:cs typeface="ISOCPEUR"/>
              </a:rPr>
              <a:t>03-</a:t>
            </a:r>
            <a:r>
              <a:rPr sz="700" i="1" spc="-25" dirty="0">
                <a:latin typeface="ISOCPEUR"/>
                <a:cs typeface="ISOCPEUR"/>
              </a:rPr>
              <a:t>01,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12-</a:t>
            </a:r>
            <a:r>
              <a:rPr sz="700" i="1" spc="-35" dirty="0">
                <a:latin typeface="ISOCPEUR"/>
                <a:cs typeface="ISOCPEUR"/>
              </a:rPr>
              <a:t>04-</a:t>
            </a:r>
            <a:r>
              <a:rPr sz="700" i="1" spc="-30" dirty="0">
                <a:latin typeface="ISOCPEUR"/>
                <a:cs typeface="ISOCPEUR"/>
              </a:rPr>
              <a:t>02,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частини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1,2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"Безпека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праці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в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будівництві":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41" name="object 6141"/>
          <p:cNvSpPr txBox="1"/>
          <p:nvPr/>
        </p:nvSpPr>
        <p:spPr>
          <a:xfrm>
            <a:off x="15143770" y="9922824"/>
            <a:ext cx="274383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5" dirty="0">
                <a:latin typeface="ISOCPEUR"/>
                <a:cs typeface="ISOCPEUR"/>
              </a:rPr>
              <a:t>1.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До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сваєзабивних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робіт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допускаються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повнолітні,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кваліфіковані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працівники.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42" name="object 6142"/>
          <p:cNvSpPr txBox="1"/>
          <p:nvPr/>
        </p:nvSpPr>
        <p:spPr>
          <a:xfrm>
            <a:off x="15143824" y="10058001"/>
            <a:ext cx="3926840" cy="331470"/>
          </a:xfrm>
          <a:prstGeom prst="rect">
            <a:avLst/>
          </a:prstGeom>
        </p:spPr>
        <p:txBody>
          <a:bodyPr vert="horz" wrap="square" lIns="0" tIns="59054" rIns="0" bIns="0" rtlCol="0">
            <a:spAutoFit/>
          </a:bodyPr>
          <a:lstStyle/>
          <a:p>
            <a:pPr marL="75565" indent="-63500">
              <a:lnSpc>
                <a:spcPct val="100000"/>
              </a:lnSpc>
              <a:spcBef>
                <a:spcPts val="464"/>
              </a:spcBef>
              <a:buSzPct val="85714"/>
              <a:buAutoNum type="arabicPeriod" startAt="2"/>
              <a:tabLst>
                <a:tab pos="75565" algn="l"/>
              </a:tabLst>
            </a:pPr>
            <a:r>
              <a:rPr sz="700" i="1" spc="-40" dirty="0">
                <a:latin typeface="ISOCPEUR"/>
                <a:cs typeface="ISOCPEUR"/>
              </a:rPr>
              <a:t>Палезабивний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комплекс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повинен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бути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облаштован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обмежувачем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під'єму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молота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45" dirty="0">
                <a:latin typeface="ISOCPEUR"/>
                <a:cs typeface="ISOCPEUR"/>
              </a:rPr>
              <a:t>та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звуковою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сигналізацією.</a:t>
            </a:r>
            <a:endParaRPr sz="700">
              <a:latin typeface="ISOCPEUR"/>
              <a:cs typeface="ISOCPEUR"/>
            </a:endParaRPr>
          </a:p>
          <a:p>
            <a:pPr marL="75565" indent="-63500">
              <a:lnSpc>
                <a:spcPct val="100000"/>
              </a:lnSpc>
              <a:spcBef>
                <a:spcPts val="360"/>
              </a:spcBef>
              <a:buSzPct val="85714"/>
              <a:buAutoNum type="arabicPeriod" startAt="2"/>
              <a:tabLst>
                <a:tab pos="75565" algn="l"/>
              </a:tabLst>
            </a:pPr>
            <a:r>
              <a:rPr sz="700" i="1" spc="-40" dirty="0">
                <a:latin typeface="ISOCPEUR"/>
                <a:cs typeface="ISOCPEUR"/>
              </a:rPr>
              <a:t>Вантажозахватні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засоби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повинні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бути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випробуванні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45" dirty="0">
                <a:latin typeface="ISOCPEUR"/>
                <a:cs typeface="ISOCPEUR"/>
              </a:rPr>
              <a:t>та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мати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бірки.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43" name="object 6143"/>
          <p:cNvSpPr txBox="1"/>
          <p:nvPr/>
        </p:nvSpPr>
        <p:spPr>
          <a:xfrm>
            <a:off x="15143925" y="10434892"/>
            <a:ext cx="290893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30" dirty="0">
                <a:latin typeface="ISOCPEUR"/>
                <a:cs typeface="ISOCPEUR"/>
              </a:rPr>
              <a:t>4.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Небезпечна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зона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палезабивного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механізму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-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25" dirty="0">
                <a:latin typeface="ISOCPEUR"/>
                <a:cs typeface="ISOCPEUR"/>
              </a:rPr>
              <a:t>15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метрів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від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місця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забивки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паль.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44" name="object 6144"/>
          <p:cNvSpPr txBox="1"/>
          <p:nvPr/>
        </p:nvSpPr>
        <p:spPr>
          <a:xfrm>
            <a:off x="15143974" y="10598835"/>
            <a:ext cx="334708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5" dirty="0">
                <a:latin typeface="ISOCPEUR"/>
                <a:cs typeface="ISOCPEUR"/>
              </a:rPr>
              <a:t>5.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Рух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палезабивного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механізму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виконується</a:t>
            </a:r>
            <a:r>
              <a:rPr sz="700" i="1" spc="-13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по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спланованій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горизонтальній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поверхні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грунту.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45" name="object 6145"/>
          <p:cNvSpPr txBox="1"/>
          <p:nvPr/>
        </p:nvSpPr>
        <p:spPr>
          <a:xfrm>
            <a:off x="15144030" y="10785042"/>
            <a:ext cx="397319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5" dirty="0">
                <a:latin typeface="ISOCPEUR"/>
                <a:cs typeface="ISOCPEUR"/>
              </a:rPr>
              <a:t>6.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Монтаж,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демонтаж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45" dirty="0">
                <a:latin typeface="ISOCPEUR"/>
                <a:cs typeface="ISOCPEUR"/>
              </a:rPr>
              <a:t>та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переміщення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палезабивного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механізму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при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вітрі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більш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25" dirty="0">
                <a:latin typeface="ISOCPEUR"/>
                <a:cs typeface="ISOCPEUR"/>
              </a:rPr>
              <a:t>15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м/с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45" dirty="0">
                <a:latin typeface="ISOCPEUR"/>
                <a:cs typeface="ISOCPEUR"/>
              </a:rPr>
              <a:t>та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грозі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забороняється.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46" name="object 6146"/>
          <p:cNvSpPr txBox="1"/>
          <p:nvPr/>
        </p:nvSpPr>
        <p:spPr>
          <a:xfrm>
            <a:off x="15144081" y="10952021"/>
            <a:ext cx="2574290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5" dirty="0">
                <a:latin typeface="ISOCPEUR"/>
                <a:cs typeface="ISOCPEUR"/>
              </a:rPr>
              <a:t>7.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Робочі,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працюючі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у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копра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при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забиванні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паль,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повинні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бути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у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касках.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47" name="object 6147"/>
          <p:cNvSpPr txBox="1"/>
          <p:nvPr/>
        </p:nvSpPr>
        <p:spPr>
          <a:xfrm>
            <a:off x="15144145" y="11163528"/>
            <a:ext cx="2628900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5" dirty="0">
                <a:latin typeface="ISOCPEUR"/>
                <a:cs typeface="ISOCPEUR"/>
              </a:rPr>
              <a:t>8.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Опалубку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необхідно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виготовлять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45" dirty="0">
                <a:latin typeface="ISOCPEUR"/>
                <a:cs typeface="ISOCPEUR"/>
              </a:rPr>
              <a:t>та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застосовувати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відповідно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до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20" dirty="0">
                <a:latin typeface="ISOCPEUR"/>
                <a:cs typeface="ISOCPEUR"/>
              </a:rPr>
              <a:t>ППР.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48" name="object 6148"/>
          <p:cNvSpPr txBox="1"/>
          <p:nvPr/>
        </p:nvSpPr>
        <p:spPr>
          <a:xfrm>
            <a:off x="15144204" y="11357831"/>
            <a:ext cx="3300729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5" dirty="0">
                <a:latin typeface="ISOCPEUR"/>
                <a:cs typeface="ISOCPEUR"/>
              </a:rPr>
              <a:t>9.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Розмізення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на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опалубці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обладнання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45" dirty="0">
                <a:latin typeface="ISOCPEUR"/>
                <a:cs typeface="ISOCPEUR"/>
              </a:rPr>
              <a:t>та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матеріалів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не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передбачених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ППР</a:t>
            </a:r>
            <a:r>
              <a:rPr sz="700" i="1" spc="-16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не</a:t>
            </a:r>
            <a:r>
              <a:rPr sz="700" i="1" spc="-17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допускається.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49" name="object 6149"/>
          <p:cNvSpPr txBox="1"/>
          <p:nvPr/>
        </p:nvSpPr>
        <p:spPr>
          <a:xfrm>
            <a:off x="15144257" y="11531893"/>
            <a:ext cx="3087370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30" dirty="0">
                <a:latin typeface="ISOCPEUR"/>
                <a:cs typeface="ISOCPEUR"/>
              </a:rPr>
              <a:t>10.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Розбір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опалубки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повинен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виконуватись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після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досягнення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бетоном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заданої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міцності.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50" name="object 6150"/>
          <p:cNvSpPr txBox="1"/>
          <p:nvPr/>
        </p:nvSpPr>
        <p:spPr>
          <a:xfrm>
            <a:off x="15144309" y="11710004"/>
            <a:ext cx="3589020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30" dirty="0">
                <a:latin typeface="ISOCPEUR"/>
                <a:cs typeface="ISOCPEUR"/>
              </a:rPr>
              <a:t>11.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Перед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початком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вкладання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бетона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необхідно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перевіряти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стан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опалубки</a:t>
            </a:r>
            <a:r>
              <a:rPr sz="700" i="1" spc="-150" dirty="0">
                <a:latin typeface="ISOCPEUR"/>
                <a:cs typeface="ISOCPEUR"/>
              </a:rPr>
              <a:t> </a:t>
            </a:r>
            <a:r>
              <a:rPr sz="700" i="1" spc="-45" dirty="0">
                <a:latin typeface="ISOCPEUR"/>
                <a:cs typeface="ISOCPEUR"/>
              </a:rPr>
              <a:t>та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засоби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підмощування.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51" name="object 6151"/>
          <p:cNvSpPr txBox="1"/>
          <p:nvPr/>
        </p:nvSpPr>
        <p:spPr>
          <a:xfrm>
            <a:off x="15144360" y="11836073"/>
            <a:ext cx="3528060" cy="327025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35255" indent="-122555">
              <a:lnSpc>
                <a:spcPct val="100000"/>
              </a:lnSpc>
              <a:spcBef>
                <a:spcPts val="445"/>
              </a:spcBef>
              <a:buAutoNum type="arabicPeriod" startAt="12"/>
              <a:tabLst>
                <a:tab pos="135255" algn="l"/>
              </a:tabLst>
            </a:pPr>
            <a:r>
              <a:rPr sz="700" i="1" spc="-40" dirty="0">
                <a:latin typeface="ISOCPEUR"/>
                <a:cs typeface="ISOCPEUR"/>
              </a:rPr>
              <a:t>При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ущільнені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бетонної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суміщі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переміщати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вібратор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за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струмопровідні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дроти</a:t>
            </a:r>
            <a:r>
              <a:rPr sz="700" i="1" spc="-15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не</a:t>
            </a:r>
            <a:r>
              <a:rPr sz="700" i="1" spc="-16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допускається.</a:t>
            </a:r>
            <a:endParaRPr sz="700">
              <a:latin typeface="ISOCPEUR"/>
              <a:cs typeface="ISOCPEUR"/>
            </a:endParaRPr>
          </a:p>
          <a:p>
            <a:pPr marL="102235" indent="-101600">
              <a:lnSpc>
                <a:spcPct val="100000"/>
              </a:lnSpc>
              <a:spcBef>
                <a:spcPts val="350"/>
              </a:spcBef>
              <a:buAutoNum type="arabicPeriod" startAt="12"/>
              <a:tabLst>
                <a:tab pos="102235" algn="l"/>
              </a:tabLst>
            </a:pPr>
            <a:r>
              <a:rPr sz="700" i="1" spc="-40" dirty="0">
                <a:latin typeface="ISOCPEUR"/>
                <a:cs typeface="ISOCPEUR"/>
              </a:rPr>
              <a:t>При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перервах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0" dirty="0">
                <a:latin typeface="ISOCPEUR"/>
                <a:cs typeface="ISOCPEUR"/>
              </a:rPr>
              <a:t>у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праці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електровібратори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35" dirty="0">
                <a:latin typeface="ISOCPEUR"/>
                <a:cs typeface="ISOCPEUR"/>
              </a:rPr>
              <a:t>необхідно</a:t>
            </a:r>
            <a:r>
              <a:rPr sz="700" i="1" spc="-14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вимикати.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52" name="object 6152"/>
          <p:cNvSpPr txBox="1"/>
          <p:nvPr/>
        </p:nvSpPr>
        <p:spPr>
          <a:xfrm>
            <a:off x="12378919" y="5499434"/>
            <a:ext cx="2463165" cy="2374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50" i="1" spc="-35" dirty="0">
                <a:latin typeface="ISOCPEUR"/>
                <a:cs typeface="ISOCPEUR"/>
              </a:rPr>
              <a:t>Схема</a:t>
            </a:r>
            <a:r>
              <a:rPr sz="1350" i="1" spc="-330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ущільнення</a:t>
            </a:r>
            <a:r>
              <a:rPr sz="1350" i="1" spc="-325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бетонної</a:t>
            </a:r>
            <a:r>
              <a:rPr sz="1350" i="1" spc="-325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суміщі</a:t>
            </a:r>
            <a:endParaRPr sz="1350">
              <a:latin typeface="ISOCPEUR"/>
              <a:cs typeface="ISOCPEUR"/>
            </a:endParaRPr>
          </a:p>
        </p:txBody>
      </p:sp>
      <p:sp>
        <p:nvSpPr>
          <p:cNvPr id="6153" name="object 6153"/>
          <p:cNvSpPr txBox="1"/>
          <p:nvPr/>
        </p:nvSpPr>
        <p:spPr>
          <a:xfrm>
            <a:off x="12797941" y="8690117"/>
            <a:ext cx="476884" cy="2374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50" i="1" spc="-35" dirty="0">
                <a:latin typeface="ISOCPEUR"/>
                <a:cs typeface="ISOCPEUR"/>
              </a:rPr>
              <a:t>Вид</a:t>
            </a:r>
            <a:r>
              <a:rPr sz="1350" i="1" spc="-370" dirty="0">
                <a:latin typeface="ISOCPEUR"/>
                <a:cs typeface="ISOCPEUR"/>
              </a:rPr>
              <a:t> </a:t>
            </a:r>
            <a:r>
              <a:rPr sz="1350" i="1" spc="-50" dirty="0">
                <a:latin typeface="ISOCPEUR"/>
                <a:cs typeface="ISOCPEUR"/>
              </a:rPr>
              <a:t>А</a:t>
            </a:r>
            <a:endParaRPr sz="1350">
              <a:latin typeface="ISOCPEUR"/>
              <a:cs typeface="ISOCPEUR"/>
            </a:endParaRPr>
          </a:p>
        </p:txBody>
      </p:sp>
      <p:grpSp>
        <p:nvGrpSpPr>
          <p:cNvPr id="6154" name="object 6154"/>
          <p:cNvGrpSpPr/>
          <p:nvPr/>
        </p:nvGrpSpPr>
        <p:grpSpPr>
          <a:xfrm>
            <a:off x="12016445" y="8930529"/>
            <a:ext cx="1964689" cy="1223010"/>
            <a:chOff x="12016445" y="8930529"/>
            <a:chExt cx="1964689" cy="1223010"/>
          </a:xfrm>
        </p:grpSpPr>
        <p:sp>
          <p:nvSpPr>
            <p:cNvPr id="6155" name="object 6155"/>
            <p:cNvSpPr/>
            <p:nvPr/>
          </p:nvSpPr>
          <p:spPr>
            <a:xfrm>
              <a:off x="12556966" y="9024919"/>
              <a:ext cx="495934" cy="0"/>
            </a:xfrm>
            <a:custGeom>
              <a:avLst/>
              <a:gdLst/>
              <a:ahLst/>
              <a:cxnLst/>
              <a:rect l="l" t="t" r="r" b="b"/>
              <a:pathLst>
                <a:path w="495934">
                  <a:moveTo>
                    <a:pt x="0" y="0"/>
                  </a:moveTo>
                  <a:lnTo>
                    <a:pt x="495856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12556966" y="9903292"/>
              <a:ext cx="495934" cy="0"/>
            </a:xfrm>
            <a:custGeom>
              <a:avLst/>
              <a:gdLst/>
              <a:ahLst/>
              <a:cxnLst/>
              <a:rect l="l" t="t" r="r" b="b"/>
              <a:pathLst>
                <a:path w="495934">
                  <a:moveTo>
                    <a:pt x="0" y="0"/>
                  </a:moveTo>
                  <a:lnTo>
                    <a:pt x="495856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12150162" y="9024919"/>
              <a:ext cx="1736725" cy="0"/>
            </a:xfrm>
            <a:custGeom>
              <a:avLst/>
              <a:gdLst/>
              <a:ahLst/>
              <a:cxnLst/>
              <a:rect l="l" t="t" r="r" b="b"/>
              <a:pathLst>
                <a:path w="1736725">
                  <a:moveTo>
                    <a:pt x="0" y="0"/>
                  </a:moveTo>
                  <a:lnTo>
                    <a:pt x="173650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12237190" y="9903292"/>
              <a:ext cx="1737995" cy="0"/>
            </a:xfrm>
            <a:custGeom>
              <a:avLst/>
              <a:gdLst/>
              <a:ahLst/>
              <a:cxnLst/>
              <a:rect l="l" t="t" r="r" b="b"/>
              <a:pathLst>
                <a:path w="1737994">
                  <a:moveTo>
                    <a:pt x="0" y="0"/>
                  </a:moveTo>
                  <a:lnTo>
                    <a:pt x="173752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13886670" y="8936879"/>
              <a:ext cx="0" cy="966469"/>
            </a:xfrm>
            <a:custGeom>
              <a:avLst/>
              <a:gdLst/>
              <a:ahLst/>
              <a:cxnLst/>
              <a:rect l="l" t="t" r="r" b="b"/>
              <a:pathLst>
                <a:path h="966470">
                  <a:moveTo>
                    <a:pt x="0" y="0"/>
                  </a:moveTo>
                  <a:lnTo>
                    <a:pt x="0" y="96641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12238202" y="9024919"/>
              <a:ext cx="505459" cy="505459"/>
            </a:xfrm>
            <a:custGeom>
              <a:avLst/>
              <a:gdLst/>
              <a:ahLst/>
              <a:cxnLst/>
              <a:rect l="l" t="t" r="r" b="b"/>
              <a:pathLst>
                <a:path w="505459" h="505459">
                  <a:moveTo>
                    <a:pt x="504963" y="252481"/>
                  </a:moveTo>
                  <a:lnTo>
                    <a:pt x="500895" y="207097"/>
                  </a:lnTo>
                  <a:lnTo>
                    <a:pt x="489167" y="164382"/>
                  </a:lnTo>
                  <a:lnTo>
                    <a:pt x="470492" y="125049"/>
                  </a:lnTo>
                  <a:lnTo>
                    <a:pt x="445583" y="89811"/>
                  </a:lnTo>
                  <a:lnTo>
                    <a:pt x="415152" y="59380"/>
                  </a:lnTo>
                  <a:lnTo>
                    <a:pt x="379914" y="34471"/>
                  </a:lnTo>
                  <a:lnTo>
                    <a:pt x="340580" y="15795"/>
                  </a:lnTo>
                  <a:lnTo>
                    <a:pt x="297865" y="4067"/>
                  </a:lnTo>
                  <a:lnTo>
                    <a:pt x="252481" y="0"/>
                  </a:lnTo>
                  <a:lnTo>
                    <a:pt x="207097" y="4067"/>
                  </a:lnTo>
                  <a:lnTo>
                    <a:pt x="164382" y="15795"/>
                  </a:lnTo>
                  <a:lnTo>
                    <a:pt x="125049" y="34471"/>
                  </a:lnTo>
                  <a:lnTo>
                    <a:pt x="89811" y="59380"/>
                  </a:lnTo>
                  <a:lnTo>
                    <a:pt x="59380" y="89811"/>
                  </a:lnTo>
                  <a:lnTo>
                    <a:pt x="34471" y="125049"/>
                  </a:lnTo>
                  <a:lnTo>
                    <a:pt x="15795" y="164382"/>
                  </a:lnTo>
                  <a:lnTo>
                    <a:pt x="4067" y="207097"/>
                  </a:lnTo>
                  <a:lnTo>
                    <a:pt x="0" y="252481"/>
                  </a:lnTo>
                  <a:lnTo>
                    <a:pt x="4067" y="297865"/>
                  </a:lnTo>
                  <a:lnTo>
                    <a:pt x="15795" y="340580"/>
                  </a:lnTo>
                  <a:lnTo>
                    <a:pt x="34471" y="379914"/>
                  </a:lnTo>
                  <a:lnTo>
                    <a:pt x="59380" y="415152"/>
                  </a:lnTo>
                  <a:lnTo>
                    <a:pt x="89811" y="445583"/>
                  </a:lnTo>
                  <a:lnTo>
                    <a:pt x="125049" y="470492"/>
                  </a:lnTo>
                  <a:lnTo>
                    <a:pt x="164382" y="489167"/>
                  </a:lnTo>
                  <a:lnTo>
                    <a:pt x="207097" y="500895"/>
                  </a:lnTo>
                  <a:lnTo>
                    <a:pt x="252481" y="504963"/>
                  </a:lnTo>
                  <a:lnTo>
                    <a:pt x="297865" y="500895"/>
                  </a:lnTo>
                  <a:lnTo>
                    <a:pt x="340580" y="489167"/>
                  </a:lnTo>
                  <a:lnTo>
                    <a:pt x="379914" y="470492"/>
                  </a:lnTo>
                  <a:lnTo>
                    <a:pt x="415152" y="445583"/>
                  </a:lnTo>
                  <a:lnTo>
                    <a:pt x="445583" y="415152"/>
                  </a:lnTo>
                  <a:lnTo>
                    <a:pt x="470492" y="379914"/>
                  </a:lnTo>
                  <a:lnTo>
                    <a:pt x="489167" y="340580"/>
                  </a:lnTo>
                  <a:lnTo>
                    <a:pt x="500895" y="297865"/>
                  </a:lnTo>
                  <a:lnTo>
                    <a:pt x="504963" y="252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12238202" y="9404400"/>
              <a:ext cx="505459" cy="505459"/>
            </a:xfrm>
            <a:custGeom>
              <a:avLst/>
              <a:gdLst/>
              <a:ahLst/>
              <a:cxnLst/>
              <a:rect l="l" t="t" r="r" b="b"/>
              <a:pathLst>
                <a:path w="505459" h="505459">
                  <a:moveTo>
                    <a:pt x="504963" y="252481"/>
                  </a:moveTo>
                  <a:lnTo>
                    <a:pt x="500895" y="207097"/>
                  </a:lnTo>
                  <a:lnTo>
                    <a:pt x="489167" y="164382"/>
                  </a:lnTo>
                  <a:lnTo>
                    <a:pt x="470492" y="125049"/>
                  </a:lnTo>
                  <a:lnTo>
                    <a:pt x="445583" y="89811"/>
                  </a:lnTo>
                  <a:lnTo>
                    <a:pt x="415152" y="59380"/>
                  </a:lnTo>
                  <a:lnTo>
                    <a:pt x="379914" y="34471"/>
                  </a:lnTo>
                  <a:lnTo>
                    <a:pt x="340580" y="15795"/>
                  </a:lnTo>
                  <a:lnTo>
                    <a:pt x="297865" y="4067"/>
                  </a:lnTo>
                  <a:lnTo>
                    <a:pt x="252481" y="0"/>
                  </a:lnTo>
                  <a:lnTo>
                    <a:pt x="207097" y="4067"/>
                  </a:lnTo>
                  <a:lnTo>
                    <a:pt x="164382" y="15795"/>
                  </a:lnTo>
                  <a:lnTo>
                    <a:pt x="125049" y="34471"/>
                  </a:lnTo>
                  <a:lnTo>
                    <a:pt x="89811" y="59380"/>
                  </a:lnTo>
                  <a:lnTo>
                    <a:pt x="59380" y="89811"/>
                  </a:lnTo>
                  <a:lnTo>
                    <a:pt x="34471" y="125049"/>
                  </a:lnTo>
                  <a:lnTo>
                    <a:pt x="15795" y="164382"/>
                  </a:lnTo>
                  <a:lnTo>
                    <a:pt x="4067" y="207097"/>
                  </a:lnTo>
                  <a:lnTo>
                    <a:pt x="0" y="252481"/>
                  </a:lnTo>
                  <a:lnTo>
                    <a:pt x="4067" y="297865"/>
                  </a:lnTo>
                  <a:lnTo>
                    <a:pt x="15795" y="340580"/>
                  </a:lnTo>
                  <a:lnTo>
                    <a:pt x="34471" y="379914"/>
                  </a:lnTo>
                  <a:lnTo>
                    <a:pt x="59380" y="415152"/>
                  </a:lnTo>
                  <a:lnTo>
                    <a:pt x="89811" y="445583"/>
                  </a:lnTo>
                  <a:lnTo>
                    <a:pt x="125049" y="470492"/>
                  </a:lnTo>
                  <a:lnTo>
                    <a:pt x="164382" y="489167"/>
                  </a:lnTo>
                  <a:lnTo>
                    <a:pt x="207097" y="500895"/>
                  </a:lnTo>
                  <a:lnTo>
                    <a:pt x="252481" y="504963"/>
                  </a:lnTo>
                  <a:lnTo>
                    <a:pt x="297865" y="500895"/>
                  </a:lnTo>
                  <a:lnTo>
                    <a:pt x="340580" y="489167"/>
                  </a:lnTo>
                  <a:lnTo>
                    <a:pt x="379914" y="470492"/>
                  </a:lnTo>
                  <a:lnTo>
                    <a:pt x="415152" y="445583"/>
                  </a:lnTo>
                  <a:lnTo>
                    <a:pt x="445583" y="415152"/>
                  </a:lnTo>
                  <a:lnTo>
                    <a:pt x="470492" y="379914"/>
                  </a:lnTo>
                  <a:lnTo>
                    <a:pt x="489167" y="340580"/>
                  </a:lnTo>
                  <a:lnTo>
                    <a:pt x="500895" y="297865"/>
                  </a:lnTo>
                  <a:lnTo>
                    <a:pt x="504963" y="252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62" name="object 6162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2454759" y="9241476"/>
              <a:ext cx="71848" cy="71848"/>
            </a:xfrm>
            <a:prstGeom prst="rect">
              <a:avLst/>
            </a:prstGeom>
          </p:spPr>
        </p:pic>
        <p:pic>
          <p:nvPicPr>
            <p:cNvPr id="6163" name="object 6163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2454759" y="9620958"/>
              <a:ext cx="71848" cy="71848"/>
            </a:xfrm>
            <a:prstGeom prst="rect">
              <a:avLst/>
            </a:prstGeom>
          </p:spPr>
        </p:pic>
        <p:sp>
          <p:nvSpPr>
            <p:cNvPr id="6164" name="object 6164"/>
            <p:cNvSpPr/>
            <p:nvPr/>
          </p:nvSpPr>
          <p:spPr>
            <a:xfrm>
              <a:off x="12617683" y="9024919"/>
              <a:ext cx="505459" cy="505459"/>
            </a:xfrm>
            <a:custGeom>
              <a:avLst/>
              <a:gdLst/>
              <a:ahLst/>
              <a:cxnLst/>
              <a:rect l="l" t="t" r="r" b="b"/>
              <a:pathLst>
                <a:path w="505459" h="505459">
                  <a:moveTo>
                    <a:pt x="504963" y="252481"/>
                  </a:moveTo>
                  <a:lnTo>
                    <a:pt x="500895" y="207097"/>
                  </a:lnTo>
                  <a:lnTo>
                    <a:pt x="489167" y="164382"/>
                  </a:lnTo>
                  <a:lnTo>
                    <a:pt x="470492" y="125049"/>
                  </a:lnTo>
                  <a:lnTo>
                    <a:pt x="445583" y="89811"/>
                  </a:lnTo>
                  <a:lnTo>
                    <a:pt x="415152" y="59380"/>
                  </a:lnTo>
                  <a:lnTo>
                    <a:pt x="379914" y="34471"/>
                  </a:lnTo>
                  <a:lnTo>
                    <a:pt x="340580" y="15795"/>
                  </a:lnTo>
                  <a:lnTo>
                    <a:pt x="297865" y="4067"/>
                  </a:lnTo>
                  <a:lnTo>
                    <a:pt x="252481" y="0"/>
                  </a:lnTo>
                  <a:lnTo>
                    <a:pt x="207097" y="4067"/>
                  </a:lnTo>
                  <a:lnTo>
                    <a:pt x="164382" y="15795"/>
                  </a:lnTo>
                  <a:lnTo>
                    <a:pt x="125049" y="34471"/>
                  </a:lnTo>
                  <a:lnTo>
                    <a:pt x="89811" y="59380"/>
                  </a:lnTo>
                  <a:lnTo>
                    <a:pt x="59380" y="89811"/>
                  </a:lnTo>
                  <a:lnTo>
                    <a:pt x="34471" y="125049"/>
                  </a:lnTo>
                  <a:lnTo>
                    <a:pt x="15795" y="164382"/>
                  </a:lnTo>
                  <a:lnTo>
                    <a:pt x="4067" y="207097"/>
                  </a:lnTo>
                  <a:lnTo>
                    <a:pt x="0" y="252481"/>
                  </a:lnTo>
                  <a:lnTo>
                    <a:pt x="4067" y="297865"/>
                  </a:lnTo>
                  <a:lnTo>
                    <a:pt x="15795" y="340580"/>
                  </a:lnTo>
                  <a:lnTo>
                    <a:pt x="34471" y="379914"/>
                  </a:lnTo>
                  <a:lnTo>
                    <a:pt x="59380" y="415152"/>
                  </a:lnTo>
                  <a:lnTo>
                    <a:pt x="89811" y="445583"/>
                  </a:lnTo>
                  <a:lnTo>
                    <a:pt x="125049" y="470492"/>
                  </a:lnTo>
                  <a:lnTo>
                    <a:pt x="164382" y="489167"/>
                  </a:lnTo>
                  <a:lnTo>
                    <a:pt x="207097" y="500895"/>
                  </a:lnTo>
                  <a:lnTo>
                    <a:pt x="252481" y="504963"/>
                  </a:lnTo>
                  <a:lnTo>
                    <a:pt x="297865" y="500895"/>
                  </a:lnTo>
                  <a:lnTo>
                    <a:pt x="340580" y="489167"/>
                  </a:lnTo>
                  <a:lnTo>
                    <a:pt x="379914" y="470492"/>
                  </a:lnTo>
                  <a:lnTo>
                    <a:pt x="415152" y="445583"/>
                  </a:lnTo>
                  <a:lnTo>
                    <a:pt x="445583" y="415152"/>
                  </a:lnTo>
                  <a:lnTo>
                    <a:pt x="470492" y="379914"/>
                  </a:lnTo>
                  <a:lnTo>
                    <a:pt x="489167" y="340580"/>
                  </a:lnTo>
                  <a:lnTo>
                    <a:pt x="500895" y="297865"/>
                  </a:lnTo>
                  <a:lnTo>
                    <a:pt x="504963" y="252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12617683" y="9404400"/>
              <a:ext cx="505459" cy="505459"/>
            </a:xfrm>
            <a:custGeom>
              <a:avLst/>
              <a:gdLst/>
              <a:ahLst/>
              <a:cxnLst/>
              <a:rect l="l" t="t" r="r" b="b"/>
              <a:pathLst>
                <a:path w="505459" h="505459">
                  <a:moveTo>
                    <a:pt x="504963" y="252481"/>
                  </a:moveTo>
                  <a:lnTo>
                    <a:pt x="500895" y="207097"/>
                  </a:lnTo>
                  <a:lnTo>
                    <a:pt x="489167" y="164382"/>
                  </a:lnTo>
                  <a:lnTo>
                    <a:pt x="470492" y="125049"/>
                  </a:lnTo>
                  <a:lnTo>
                    <a:pt x="445583" y="89811"/>
                  </a:lnTo>
                  <a:lnTo>
                    <a:pt x="415152" y="59380"/>
                  </a:lnTo>
                  <a:lnTo>
                    <a:pt x="379914" y="34471"/>
                  </a:lnTo>
                  <a:lnTo>
                    <a:pt x="340580" y="15795"/>
                  </a:lnTo>
                  <a:lnTo>
                    <a:pt x="297865" y="4067"/>
                  </a:lnTo>
                  <a:lnTo>
                    <a:pt x="252481" y="0"/>
                  </a:lnTo>
                  <a:lnTo>
                    <a:pt x="207097" y="4067"/>
                  </a:lnTo>
                  <a:lnTo>
                    <a:pt x="164382" y="15795"/>
                  </a:lnTo>
                  <a:lnTo>
                    <a:pt x="125049" y="34471"/>
                  </a:lnTo>
                  <a:lnTo>
                    <a:pt x="89811" y="59380"/>
                  </a:lnTo>
                  <a:lnTo>
                    <a:pt x="59380" y="89811"/>
                  </a:lnTo>
                  <a:lnTo>
                    <a:pt x="34471" y="125049"/>
                  </a:lnTo>
                  <a:lnTo>
                    <a:pt x="15795" y="164382"/>
                  </a:lnTo>
                  <a:lnTo>
                    <a:pt x="4067" y="207097"/>
                  </a:lnTo>
                  <a:lnTo>
                    <a:pt x="0" y="252481"/>
                  </a:lnTo>
                  <a:lnTo>
                    <a:pt x="4067" y="297865"/>
                  </a:lnTo>
                  <a:lnTo>
                    <a:pt x="15795" y="340580"/>
                  </a:lnTo>
                  <a:lnTo>
                    <a:pt x="34471" y="379914"/>
                  </a:lnTo>
                  <a:lnTo>
                    <a:pt x="59380" y="415152"/>
                  </a:lnTo>
                  <a:lnTo>
                    <a:pt x="89811" y="445583"/>
                  </a:lnTo>
                  <a:lnTo>
                    <a:pt x="125049" y="470492"/>
                  </a:lnTo>
                  <a:lnTo>
                    <a:pt x="164382" y="489167"/>
                  </a:lnTo>
                  <a:lnTo>
                    <a:pt x="207097" y="500895"/>
                  </a:lnTo>
                  <a:lnTo>
                    <a:pt x="252481" y="504963"/>
                  </a:lnTo>
                  <a:lnTo>
                    <a:pt x="297865" y="500895"/>
                  </a:lnTo>
                  <a:lnTo>
                    <a:pt x="340580" y="489167"/>
                  </a:lnTo>
                  <a:lnTo>
                    <a:pt x="379914" y="470492"/>
                  </a:lnTo>
                  <a:lnTo>
                    <a:pt x="415152" y="445583"/>
                  </a:lnTo>
                  <a:lnTo>
                    <a:pt x="445583" y="415152"/>
                  </a:lnTo>
                  <a:lnTo>
                    <a:pt x="470492" y="379914"/>
                  </a:lnTo>
                  <a:lnTo>
                    <a:pt x="489167" y="340580"/>
                  </a:lnTo>
                  <a:lnTo>
                    <a:pt x="500895" y="297865"/>
                  </a:lnTo>
                  <a:lnTo>
                    <a:pt x="504963" y="252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66" name="object 6166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2834241" y="9241476"/>
              <a:ext cx="71848" cy="71848"/>
            </a:xfrm>
            <a:prstGeom prst="rect">
              <a:avLst/>
            </a:prstGeom>
          </p:spPr>
        </p:pic>
        <p:pic>
          <p:nvPicPr>
            <p:cNvPr id="6167" name="object 6167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2834241" y="9620958"/>
              <a:ext cx="71848" cy="71848"/>
            </a:xfrm>
            <a:prstGeom prst="rect">
              <a:avLst/>
            </a:prstGeom>
          </p:spPr>
        </p:pic>
        <p:sp>
          <p:nvSpPr>
            <p:cNvPr id="6168" name="object 6168"/>
            <p:cNvSpPr/>
            <p:nvPr/>
          </p:nvSpPr>
          <p:spPr>
            <a:xfrm>
              <a:off x="12996153" y="9024919"/>
              <a:ext cx="505459" cy="505459"/>
            </a:xfrm>
            <a:custGeom>
              <a:avLst/>
              <a:gdLst/>
              <a:ahLst/>
              <a:cxnLst/>
              <a:rect l="l" t="t" r="r" b="b"/>
              <a:pathLst>
                <a:path w="505459" h="505459">
                  <a:moveTo>
                    <a:pt x="504963" y="252481"/>
                  </a:moveTo>
                  <a:lnTo>
                    <a:pt x="500895" y="207097"/>
                  </a:lnTo>
                  <a:lnTo>
                    <a:pt x="489167" y="164382"/>
                  </a:lnTo>
                  <a:lnTo>
                    <a:pt x="470492" y="125049"/>
                  </a:lnTo>
                  <a:lnTo>
                    <a:pt x="445583" y="89811"/>
                  </a:lnTo>
                  <a:lnTo>
                    <a:pt x="415152" y="59380"/>
                  </a:lnTo>
                  <a:lnTo>
                    <a:pt x="379914" y="34471"/>
                  </a:lnTo>
                  <a:lnTo>
                    <a:pt x="340580" y="15795"/>
                  </a:lnTo>
                  <a:lnTo>
                    <a:pt x="297865" y="4067"/>
                  </a:lnTo>
                  <a:lnTo>
                    <a:pt x="252481" y="0"/>
                  </a:lnTo>
                  <a:lnTo>
                    <a:pt x="207097" y="4067"/>
                  </a:lnTo>
                  <a:lnTo>
                    <a:pt x="164382" y="15795"/>
                  </a:lnTo>
                  <a:lnTo>
                    <a:pt x="125049" y="34471"/>
                  </a:lnTo>
                  <a:lnTo>
                    <a:pt x="89811" y="59380"/>
                  </a:lnTo>
                  <a:lnTo>
                    <a:pt x="59380" y="89811"/>
                  </a:lnTo>
                  <a:lnTo>
                    <a:pt x="34471" y="125049"/>
                  </a:lnTo>
                  <a:lnTo>
                    <a:pt x="15795" y="164382"/>
                  </a:lnTo>
                  <a:lnTo>
                    <a:pt x="4067" y="207097"/>
                  </a:lnTo>
                  <a:lnTo>
                    <a:pt x="0" y="252481"/>
                  </a:lnTo>
                  <a:lnTo>
                    <a:pt x="4067" y="297865"/>
                  </a:lnTo>
                  <a:lnTo>
                    <a:pt x="15795" y="340580"/>
                  </a:lnTo>
                  <a:lnTo>
                    <a:pt x="34471" y="379914"/>
                  </a:lnTo>
                  <a:lnTo>
                    <a:pt x="59380" y="415152"/>
                  </a:lnTo>
                  <a:lnTo>
                    <a:pt x="89811" y="445583"/>
                  </a:lnTo>
                  <a:lnTo>
                    <a:pt x="125049" y="470492"/>
                  </a:lnTo>
                  <a:lnTo>
                    <a:pt x="164382" y="489167"/>
                  </a:lnTo>
                  <a:lnTo>
                    <a:pt x="207097" y="500895"/>
                  </a:lnTo>
                  <a:lnTo>
                    <a:pt x="252481" y="504963"/>
                  </a:lnTo>
                  <a:lnTo>
                    <a:pt x="297865" y="500895"/>
                  </a:lnTo>
                  <a:lnTo>
                    <a:pt x="340580" y="489167"/>
                  </a:lnTo>
                  <a:lnTo>
                    <a:pt x="379914" y="470492"/>
                  </a:lnTo>
                  <a:lnTo>
                    <a:pt x="415152" y="445583"/>
                  </a:lnTo>
                  <a:lnTo>
                    <a:pt x="445583" y="415152"/>
                  </a:lnTo>
                  <a:lnTo>
                    <a:pt x="470492" y="379914"/>
                  </a:lnTo>
                  <a:lnTo>
                    <a:pt x="489167" y="340580"/>
                  </a:lnTo>
                  <a:lnTo>
                    <a:pt x="500895" y="297865"/>
                  </a:lnTo>
                  <a:lnTo>
                    <a:pt x="504963" y="252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12996153" y="9404400"/>
              <a:ext cx="505459" cy="505459"/>
            </a:xfrm>
            <a:custGeom>
              <a:avLst/>
              <a:gdLst/>
              <a:ahLst/>
              <a:cxnLst/>
              <a:rect l="l" t="t" r="r" b="b"/>
              <a:pathLst>
                <a:path w="505459" h="505459">
                  <a:moveTo>
                    <a:pt x="504963" y="252481"/>
                  </a:moveTo>
                  <a:lnTo>
                    <a:pt x="500895" y="207097"/>
                  </a:lnTo>
                  <a:lnTo>
                    <a:pt x="489167" y="164382"/>
                  </a:lnTo>
                  <a:lnTo>
                    <a:pt x="470492" y="125049"/>
                  </a:lnTo>
                  <a:lnTo>
                    <a:pt x="445583" y="89811"/>
                  </a:lnTo>
                  <a:lnTo>
                    <a:pt x="415152" y="59380"/>
                  </a:lnTo>
                  <a:lnTo>
                    <a:pt x="379914" y="34471"/>
                  </a:lnTo>
                  <a:lnTo>
                    <a:pt x="340580" y="15795"/>
                  </a:lnTo>
                  <a:lnTo>
                    <a:pt x="297865" y="4067"/>
                  </a:lnTo>
                  <a:lnTo>
                    <a:pt x="252481" y="0"/>
                  </a:lnTo>
                  <a:lnTo>
                    <a:pt x="207097" y="4067"/>
                  </a:lnTo>
                  <a:lnTo>
                    <a:pt x="164382" y="15795"/>
                  </a:lnTo>
                  <a:lnTo>
                    <a:pt x="125049" y="34471"/>
                  </a:lnTo>
                  <a:lnTo>
                    <a:pt x="89811" y="59380"/>
                  </a:lnTo>
                  <a:lnTo>
                    <a:pt x="59380" y="89811"/>
                  </a:lnTo>
                  <a:lnTo>
                    <a:pt x="34471" y="125049"/>
                  </a:lnTo>
                  <a:lnTo>
                    <a:pt x="15795" y="164382"/>
                  </a:lnTo>
                  <a:lnTo>
                    <a:pt x="4067" y="207097"/>
                  </a:lnTo>
                  <a:lnTo>
                    <a:pt x="0" y="252481"/>
                  </a:lnTo>
                  <a:lnTo>
                    <a:pt x="4067" y="297865"/>
                  </a:lnTo>
                  <a:lnTo>
                    <a:pt x="15795" y="340580"/>
                  </a:lnTo>
                  <a:lnTo>
                    <a:pt x="34471" y="379914"/>
                  </a:lnTo>
                  <a:lnTo>
                    <a:pt x="59380" y="415152"/>
                  </a:lnTo>
                  <a:lnTo>
                    <a:pt x="89811" y="445583"/>
                  </a:lnTo>
                  <a:lnTo>
                    <a:pt x="125049" y="470492"/>
                  </a:lnTo>
                  <a:lnTo>
                    <a:pt x="164382" y="489167"/>
                  </a:lnTo>
                  <a:lnTo>
                    <a:pt x="207097" y="500895"/>
                  </a:lnTo>
                  <a:lnTo>
                    <a:pt x="252481" y="504963"/>
                  </a:lnTo>
                  <a:lnTo>
                    <a:pt x="297865" y="500895"/>
                  </a:lnTo>
                  <a:lnTo>
                    <a:pt x="340580" y="489167"/>
                  </a:lnTo>
                  <a:lnTo>
                    <a:pt x="379914" y="470492"/>
                  </a:lnTo>
                  <a:lnTo>
                    <a:pt x="415152" y="445583"/>
                  </a:lnTo>
                  <a:lnTo>
                    <a:pt x="445583" y="415152"/>
                  </a:lnTo>
                  <a:lnTo>
                    <a:pt x="470492" y="379914"/>
                  </a:lnTo>
                  <a:lnTo>
                    <a:pt x="489167" y="340580"/>
                  </a:lnTo>
                  <a:lnTo>
                    <a:pt x="500895" y="297865"/>
                  </a:lnTo>
                  <a:lnTo>
                    <a:pt x="504963" y="252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70" name="object 6170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3212711" y="9241476"/>
              <a:ext cx="71848" cy="71848"/>
            </a:xfrm>
            <a:prstGeom prst="rect">
              <a:avLst/>
            </a:prstGeom>
          </p:spPr>
        </p:pic>
        <p:pic>
          <p:nvPicPr>
            <p:cNvPr id="6171" name="object 6171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3212711" y="9620958"/>
              <a:ext cx="71848" cy="71848"/>
            </a:xfrm>
            <a:prstGeom prst="rect">
              <a:avLst/>
            </a:prstGeom>
          </p:spPr>
        </p:pic>
        <p:sp>
          <p:nvSpPr>
            <p:cNvPr id="6172" name="object 6172"/>
            <p:cNvSpPr/>
            <p:nvPr/>
          </p:nvSpPr>
          <p:spPr>
            <a:xfrm>
              <a:off x="13375635" y="9024919"/>
              <a:ext cx="505459" cy="505459"/>
            </a:xfrm>
            <a:custGeom>
              <a:avLst/>
              <a:gdLst/>
              <a:ahLst/>
              <a:cxnLst/>
              <a:rect l="l" t="t" r="r" b="b"/>
              <a:pathLst>
                <a:path w="505459" h="505459">
                  <a:moveTo>
                    <a:pt x="504963" y="252481"/>
                  </a:moveTo>
                  <a:lnTo>
                    <a:pt x="500895" y="207097"/>
                  </a:lnTo>
                  <a:lnTo>
                    <a:pt x="489167" y="164382"/>
                  </a:lnTo>
                  <a:lnTo>
                    <a:pt x="470492" y="125049"/>
                  </a:lnTo>
                  <a:lnTo>
                    <a:pt x="445583" y="89811"/>
                  </a:lnTo>
                  <a:lnTo>
                    <a:pt x="415152" y="59380"/>
                  </a:lnTo>
                  <a:lnTo>
                    <a:pt x="379914" y="34471"/>
                  </a:lnTo>
                  <a:lnTo>
                    <a:pt x="340580" y="15795"/>
                  </a:lnTo>
                  <a:lnTo>
                    <a:pt x="297865" y="4067"/>
                  </a:lnTo>
                  <a:lnTo>
                    <a:pt x="252481" y="0"/>
                  </a:lnTo>
                  <a:lnTo>
                    <a:pt x="207097" y="4067"/>
                  </a:lnTo>
                  <a:lnTo>
                    <a:pt x="164382" y="15795"/>
                  </a:lnTo>
                  <a:lnTo>
                    <a:pt x="125049" y="34471"/>
                  </a:lnTo>
                  <a:lnTo>
                    <a:pt x="89811" y="59380"/>
                  </a:lnTo>
                  <a:lnTo>
                    <a:pt x="59380" y="89811"/>
                  </a:lnTo>
                  <a:lnTo>
                    <a:pt x="34471" y="125049"/>
                  </a:lnTo>
                  <a:lnTo>
                    <a:pt x="15795" y="164382"/>
                  </a:lnTo>
                  <a:lnTo>
                    <a:pt x="4067" y="207097"/>
                  </a:lnTo>
                  <a:lnTo>
                    <a:pt x="0" y="252481"/>
                  </a:lnTo>
                  <a:lnTo>
                    <a:pt x="4067" y="297865"/>
                  </a:lnTo>
                  <a:lnTo>
                    <a:pt x="15795" y="340580"/>
                  </a:lnTo>
                  <a:lnTo>
                    <a:pt x="34471" y="379914"/>
                  </a:lnTo>
                  <a:lnTo>
                    <a:pt x="59380" y="415152"/>
                  </a:lnTo>
                  <a:lnTo>
                    <a:pt x="89811" y="445583"/>
                  </a:lnTo>
                  <a:lnTo>
                    <a:pt x="125049" y="470492"/>
                  </a:lnTo>
                  <a:lnTo>
                    <a:pt x="164382" y="489167"/>
                  </a:lnTo>
                  <a:lnTo>
                    <a:pt x="207097" y="500895"/>
                  </a:lnTo>
                  <a:lnTo>
                    <a:pt x="252481" y="504963"/>
                  </a:lnTo>
                  <a:lnTo>
                    <a:pt x="297865" y="500895"/>
                  </a:lnTo>
                  <a:lnTo>
                    <a:pt x="340580" y="489167"/>
                  </a:lnTo>
                  <a:lnTo>
                    <a:pt x="379914" y="470492"/>
                  </a:lnTo>
                  <a:lnTo>
                    <a:pt x="415152" y="445583"/>
                  </a:lnTo>
                  <a:lnTo>
                    <a:pt x="445583" y="415152"/>
                  </a:lnTo>
                  <a:lnTo>
                    <a:pt x="470492" y="379914"/>
                  </a:lnTo>
                  <a:lnTo>
                    <a:pt x="489167" y="340580"/>
                  </a:lnTo>
                  <a:lnTo>
                    <a:pt x="500895" y="297865"/>
                  </a:lnTo>
                  <a:lnTo>
                    <a:pt x="504963" y="252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13375635" y="9404400"/>
              <a:ext cx="505459" cy="505459"/>
            </a:xfrm>
            <a:custGeom>
              <a:avLst/>
              <a:gdLst/>
              <a:ahLst/>
              <a:cxnLst/>
              <a:rect l="l" t="t" r="r" b="b"/>
              <a:pathLst>
                <a:path w="505459" h="505459">
                  <a:moveTo>
                    <a:pt x="504963" y="252481"/>
                  </a:moveTo>
                  <a:lnTo>
                    <a:pt x="500895" y="207097"/>
                  </a:lnTo>
                  <a:lnTo>
                    <a:pt x="489167" y="164382"/>
                  </a:lnTo>
                  <a:lnTo>
                    <a:pt x="470492" y="125049"/>
                  </a:lnTo>
                  <a:lnTo>
                    <a:pt x="445583" y="89811"/>
                  </a:lnTo>
                  <a:lnTo>
                    <a:pt x="415152" y="59380"/>
                  </a:lnTo>
                  <a:lnTo>
                    <a:pt x="379914" y="34471"/>
                  </a:lnTo>
                  <a:lnTo>
                    <a:pt x="340580" y="15795"/>
                  </a:lnTo>
                  <a:lnTo>
                    <a:pt x="297865" y="4067"/>
                  </a:lnTo>
                  <a:lnTo>
                    <a:pt x="252481" y="0"/>
                  </a:lnTo>
                  <a:lnTo>
                    <a:pt x="207097" y="4067"/>
                  </a:lnTo>
                  <a:lnTo>
                    <a:pt x="164382" y="15795"/>
                  </a:lnTo>
                  <a:lnTo>
                    <a:pt x="125049" y="34471"/>
                  </a:lnTo>
                  <a:lnTo>
                    <a:pt x="89811" y="59380"/>
                  </a:lnTo>
                  <a:lnTo>
                    <a:pt x="59380" y="89811"/>
                  </a:lnTo>
                  <a:lnTo>
                    <a:pt x="34471" y="125049"/>
                  </a:lnTo>
                  <a:lnTo>
                    <a:pt x="15795" y="164382"/>
                  </a:lnTo>
                  <a:lnTo>
                    <a:pt x="4067" y="207097"/>
                  </a:lnTo>
                  <a:lnTo>
                    <a:pt x="0" y="252481"/>
                  </a:lnTo>
                  <a:lnTo>
                    <a:pt x="4067" y="297865"/>
                  </a:lnTo>
                  <a:lnTo>
                    <a:pt x="15795" y="340580"/>
                  </a:lnTo>
                  <a:lnTo>
                    <a:pt x="34471" y="379914"/>
                  </a:lnTo>
                  <a:lnTo>
                    <a:pt x="59380" y="415152"/>
                  </a:lnTo>
                  <a:lnTo>
                    <a:pt x="89811" y="445583"/>
                  </a:lnTo>
                  <a:lnTo>
                    <a:pt x="125049" y="470492"/>
                  </a:lnTo>
                  <a:lnTo>
                    <a:pt x="164382" y="489167"/>
                  </a:lnTo>
                  <a:lnTo>
                    <a:pt x="207097" y="500895"/>
                  </a:lnTo>
                  <a:lnTo>
                    <a:pt x="252481" y="504963"/>
                  </a:lnTo>
                  <a:lnTo>
                    <a:pt x="297865" y="500895"/>
                  </a:lnTo>
                  <a:lnTo>
                    <a:pt x="340580" y="489167"/>
                  </a:lnTo>
                  <a:lnTo>
                    <a:pt x="379914" y="470492"/>
                  </a:lnTo>
                  <a:lnTo>
                    <a:pt x="415152" y="445583"/>
                  </a:lnTo>
                  <a:lnTo>
                    <a:pt x="445583" y="415152"/>
                  </a:lnTo>
                  <a:lnTo>
                    <a:pt x="470492" y="379914"/>
                  </a:lnTo>
                  <a:lnTo>
                    <a:pt x="489167" y="340580"/>
                  </a:lnTo>
                  <a:lnTo>
                    <a:pt x="500895" y="297865"/>
                  </a:lnTo>
                  <a:lnTo>
                    <a:pt x="504963" y="252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74" name="object 6174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3592193" y="9241476"/>
              <a:ext cx="71848" cy="71848"/>
            </a:xfrm>
            <a:prstGeom prst="rect">
              <a:avLst/>
            </a:prstGeom>
          </p:spPr>
        </p:pic>
        <p:pic>
          <p:nvPicPr>
            <p:cNvPr id="6175" name="object 6175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3400934" y="9535954"/>
              <a:ext cx="317752" cy="156852"/>
            </a:xfrm>
            <a:prstGeom prst="rect">
              <a:avLst/>
            </a:prstGeom>
          </p:spPr>
        </p:pic>
        <p:sp>
          <p:nvSpPr>
            <p:cNvPr id="6176" name="object 6176"/>
            <p:cNvSpPr/>
            <p:nvPr/>
          </p:nvSpPr>
          <p:spPr>
            <a:xfrm>
              <a:off x="12019620" y="9903292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09">
                  <a:moveTo>
                    <a:pt x="21959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13886670" y="9903292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09">
                  <a:moveTo>
                    <a:pt x="0" y="0"/>
                  </a:moveTo>
                  <a:lnTo>
                    <a:pt x="0" y="2195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12237190" y="9917460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h="233045">
                  <a:moveTo>
                    <a:pt x="0" y="0"/>
                  </a:moveTo>
                  <a:lnTo>
                    <a:pt x="0" y="2327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13886670" y="9917460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h="233045">
                  <a:moveTo>
                    <a:pt x="0" y="0"/>
                  </a:moveTo>
                  <a:lnTo>
                    <a:pt x="0" y="2327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12193676" y="10122886"/>
              <a:ext cx="1736725" cy="0"/>
            </a:xfrm>
            <a:custGeom>
              <a:avLst/>
              <a:gdLst/>
              <a:ahLst/>
              <a:cxnLst/>
              <a:rect l="l" t="t" r="r" b="b"/>
              <a:pathLst>
                <a:path w="1736725">
                  <a:moveTo>
                    <a:pt x="0" y="0"/>
                  </a:moveTo>
                  <a:lnTo>
                    <a:pt x="17365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12206831" y="1009252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5657" y="0"/>
                  </a:moveTo>
                  <a:lnTo>
                    <a:pt x="0" y="55657"/>
                  </a:lnTo>
                  <a:lnTo>
                    <a:pt x="6071" y="60717"/>
                  </a:lnTo>
                  <a:lnTo>
                    <a:pt x="55657" y="0"/>
                  </a:lnTo>
                  <a:close/>
                </a:path>
                <a:path w="60959" h="60959">
                  <a:moveTo>
                    <a:pt x="55657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12206831" y="1009252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6071"/>
                  </a:moveTo>
                  <a:lnTo>
                    <a:pt x="55657" y="0"/>
                  </a:lnTo>
                  <a:lnTo>
                    <a:pt x="6071" y="60717"/>
                  </a:lnTo>
                  <a:lnTo>
                    <a:pt x="60717" y="6071"/>
                  </a:lnTo>
                  <a:close/>
                </a:path>
                <a:path w="60959" h="60959">
                  <a:moveTo>
                    <a:pt x="55657" y="0"/>
                  </a:moveTo>
                  <a:lnTo>
                    <a:pt x="6071" y="60717"/>
                  </a:lnTo>
                  <a:lnTo>
                    <a:pt x="0" y="55657"/>
                  </a:lnTo>
                  <a:lnTo>
                    <a:pt x="5565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13856312" y="1009252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5657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13856312" y="1009252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5657"/>
                  </a:moveTo>
                  <a:lnTo>
                    <a:pt x="6071" y="60717"/>
                  </a:lnTo>
                  <a:lnTo>
                    <a:pt x="54645" y="0"/>
                  </a:lnTo>
                  <a:lnTo>
                    <a:pt x="0" y="55657"/>
                  </a:lnTo>
                  <a:close/>
                </a:path>
                <a:path w="60959" h="60959">
                  <a:moveTo>
                    <a:pt x="6071" y="60717"/>
                  </a:moveTo>
                  <a:lnTo>
                    <a:pt x="54645" y="0"/>
                  </a:lnTo>
                  <a:lnTo>
                    <a:pt x="60717" y="6071"/>
                  </a:lnTo>
                  <a:lnTo>
                    <a:pt x="6071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85" name="object 6185"/>
          <p:cNvSpPr txBox="1"/>
          <p:nvPr/>
        </p:nvSpPr>
        <p:spPr>
          <a:xfrm>
            <a:off x="12965038" y="10007828"/>
            <a:ext cx="19113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0" dirty="0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186" name="object 6186"/>
          <p:cNvGrpSpPr/>
          <p:nvPr/>
        </p:nvGrpSpPr>
        <p:grpSpPr>
          <a:xfrm>
            <a:off x="11989123" y="8978230"/>
            <a:ext cx="238125" cy="972819"/>
            <a:chOff x="11989123" y="8978230"/>
            <a:chExt cx="238125" cy="972819"/>
          </a:xfrm>
        </p:grpSpPr>
        <p:sp>
          <p:nvSpPr>
            <p:cNvPr id="6187" name="object 6187"/>
            <p:cNvSpPr/>
            <p:nvPr/>
          </p:nvSpPr>
          <p:spPr>
            <a:xfrm>
              <a:off x="11992298" y="9024919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23173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11992298" y="9903292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23173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12019620" y="8981405"/>
              <a:ext cx="0" cy="966469"/>
            </a:xfrm>
            <a:custGeom>
              <a:avLst/>
              <a:gdLst/>
              <a:ahLst/>
              <a:cxnLst/>
              <a:rect l="l" t="t" r="r" b="b"/>
              <a:pathLst>
                <a:path h="966470">
                  <a:moveTo>
                    <a:pt x="0" y="0"/>
                  </a:moveTo>
                  <a:lnTo>
                    <a:pt x="0" y="9664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11989262" y="8994560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71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11989262" y="8994560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60717"/>
                  </a:moveTo>
                  <a:lnTo>
                    <a:pt x="60717" y="54645"/>
                  </a:lnTo>
                  <a:lnTo>
                    <a:pt x="0" y="6071"/>
                  </a:lnTo>
                  <a:lnTo>
                    <a:pt x="54645" y="60717"/>
                  </a:lnTo>
                  <a:close/>
                </a:path>
                <a:path w="60959" h="60959">
                  <a:moveTo>
                    <a:pt x="60717" y="54645"/>
                  </a:moveTo>
                  <a:lnTo>
                    <a:pt x="0" y="6071"/>
                  </a:lnTo>
                  <a:lnTo>
                    <a:pt x="6071" y="0"/>
                  </a:lnTo>
                  <a:lnTo>
                    <a:pt x="60717" y="5464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11989262" y="987293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71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11989262" y="987293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  <a:path w="60959" h="60959">
                  <a:moveTo>
                    <a:pt x="0" y="6071"/>
                  </a:moveTo>
                  <a:lnTo>
                    <a:pt x="60717" y="54645"/>
                  </a:lnTo>
                  <a:lnTo>
                    <a:pt x="54645" y="60717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94" name="object 6194"/>
          <p:cNvSpPr txBox="1"/>
          <p:nvPr/>
        </p:nvSpPr>
        <p:spPr>
          <a:xfrm>
            <a:off x="11927218" y="9383483"/>
            <a:ext cx="11112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55"/>
              </a:lnSpc>
            </a:pPr>
            <a:r>
              <a:rPr sz="700" i="1" spc="-25" dirty="0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195" name="object 6195"/>
          <p:cNvGrpSpPr/>
          <p:nvPr/>
        </p:nvGrpSpPr>
        <p:grpSpPr>
          <a:xfrm>
            <a:off x="12143812" y="4036733"/>
            <a:ext cx="2320290" cy="5961380"/>
            <a:chOff x="12143812" y="4036733"/>
            <a:chExt cx="2320290" cy="5961380"/>
          </a:xfrm>
        </p:grpSpPr>
        <p:sp>
          <p:nvSpPr>
            <p:cNvPr id="6196" name="object 6196"/>
            <p:cNvSpPr/>
            <p:nvPr/>
          </p:nvSpPr>
          <p:spPr>
            <a:xfrm>
              <a:off x="12237190" y="9024919"/>
              <a:ext cx="0" cy="966469"/>
            </a:xfrm>
            <a:custGeom>
              <a:avLst/>
              <a:gdLst/>
              <a:ahLst/>
              <a:cxnLst/>
              <a:rect l="l" t="t" r="r" b="b"/>
              <a:pathLst>
                <a:path h="966470">
                  <a:moveTo>
                    <a:pt x="0" y="0"/>
                  </a:moveTo>
                  <a:lnTo>
                    <a:pt x="0" y="96641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2209867" y="9024919"/>
              <a:ext cx="0" cy="966469"/>
            </a:xfrm>
            <a:custGeom>
              <a:avLst/>
              <a:gdLst/>
              <a:ahLst/>
              <a:cxnLst/>
              <a:rect l="l" t="t" r="r" b="b"/>
              <a:pathLst>
                <a:path h="966470">
                  <a:moveTo>
                    <a:pt x="0" y="0"/>
                  </a:moveTo>
                  <a:lnTo>
                    <a:pt x="0" y="96641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2237190" y="9930615"/>
              <a:ext cx="1737995" cy="0"/>
            </a:xfrm>
            <a:custGeom>
              <a:avLst/>
              <a:gdLst/>
              <a:ahLst/>
              <a:cxnLst/>
              <a:rect l="l" t="t" r="r" b="b"/>
              <a:pathLst>
                <a:path w="1737994">
                  <a:moveTo>
                    <a:pt x="0" y="0"/>
                  </a:moveTo>
                  <a:lnTo>
                    <a:pt x="173752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3913993" y="8936879"/>
              <a:ext cx="0" cy="966469"/>
            </a:xfrm>
            <a:custGeom>
              <a:avLst/>
              <a:gdLst/>
              <a:ahLst/>
              <a:cxnLst/>
              <a:rect l="l" t="t" r="r" b="b"/>
              <a:pathLst>
                <a:path h="966470">
                  <a:moveTo>
                    <a:pt x="0" y="0"/>
                  </a:moveTo>
                  <a:lnTo>
                    <a:pt x="0" y="96641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2150162" y="8997596"/>
              <a:ext cx="1736725" cy="27940"/>
            </a:xfrm>
            <a:custGeom>
              <a:avLst/>
              <a:gdLst/>
              <a:ahLst/>
              <a:cxnLst/>
              <a:rect l="l" t="t" r="r" b="b"/>
              <a:pathLst>
                <a:path w="1736725" h="27940">
                  <a:moveTo>
                    <a:pt x="0" y="27322"/>
                  </a:moveTo>
                  <a:lnTo>
                    <a:pt x="0" y="0"/>
                  </a:lnTo>
                  <a:lnTo>
                    <a:pt x="173650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13886670" y="893687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13974710" y="99032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32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12209867" y="999133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12192664" y="8988489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5" h="57150">
                  <a:moveTo>
                    <a:pt x="0" y="56669"/>
                  </a:moveTo>
                  <a:lnTo>
                    <a:pt x="48573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12188616" y="9024919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59">
                  <a:moveTo>
                    <a:pt x="0" y="0"/>
                  </a:moveTo>
                  <a:lnTo>
                    <a:pt x="21250" y="22262"/>
                  </a:lnTo>
                  <a:lnTo>
                    <a:pt x="21250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13865419" y="8979381"/>
              <a:ext cx="57785" cy="48895"/>
            </a:xfrm>
            <a:custGeom>
              <a:avLst/>
              <a:gdLst/>
              <a:ahLst/>
              <a:cxnLst/>
              <a:rect l="l" t="t" r="r" b="b"/>
              <a:pathLst>
                <a:path w="57784" h="48895">
                  <a:moveTo>
                    <a:pt x="0" y="0"/>
                  </a:moveTo>
                  <a:lnTo>
                    <a:pt x="57681" y="4857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13864407" y="897533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13883634" y="9883054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48573" y="0"/>
                  </a:moveTo>
                  <a:lnTo>
                    <a:pt x="0" y="5666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13913993" y="988103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12202783" y="9901269"/>
              <a:ext cx="57150" cy="48895"/>
            </a:xfrm>
            <a:custGeom>
              <a:avLst/>
              <a:gdLst/>
              <a:ahLst/>
              <a:cxnLst/>
              <a:rect l="l" t="t" r="r" b="b"/>
              <a:pathLst>
                <a:path w="57150" h="48895">
                  <a:moveTo>
                    <a:pt x="56669" y="48573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12239213" y="9931627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59">
                  <a:moveTo>
                    <a:pt x="21250" y="0"/>
                  </a:moveTo>
                  <a:lnTo>
                    <a:pt x="0" y="2226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14287403" y="4043083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0"/>
                  </a:moveTo>
                  <a:lnTo>
                    <a:pt x="0" y="65979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14153825" y="4702875"/>
              <a:ext cx="304165" cy="0"/>
            </a:xfrm>
            <a:custGeom>
              <a:avLst/>
              <a:gdLst/>
              <a:ahLst/>
              <a:cxnLst/>
              <a:rect l="l" t="t" r="r" b="b"/>
              <a:pathLst>
                <a:path w="304165">
                  <a:moveTo>
                    <a:pt x="303585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13805714" y="4646206"/>
              <a:ext cx="348615" cy="336550"/>
            </a:xfrm>
            <a:custGeom>
              <a:avLst/>
              <a:gdLst/>
              <a:ahLst/>
              <a:cxnLst/>
              <a:rect l="l" t="t" r="r" b="b"/>
              <a:pathLst>
                <a:path w="348615" h="336550">
                  <a:moveTo>
                    <a:pt x="0" y="335967"/>
                  </a:moveTo>
                  <a:lnTo>
                    <a:pt x="0" y="0"/>
                  </a:lnTo>
                  <a:lnTo>
                    <a:pt x="348111" y="0"/>
                  </a:lnTo>
                  <a:lnTo>
                    <a:pt x="348111" y="335967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12364695" y="4702875"/>
              <a:ext cx="1040765" cy="0"/>
            </a:xfrm>
            <a:custGeom>
              <a:avLst/>
              <a:gdLst/>
              <a:ahLst/>
              <a:cxnLst/>
              <a:rect l="l" t="t" r="r" b="b"/>
              <a:pathLst>
                <a:path w="1040765">
                  <a:moveTo>
                    <a:pt x="0" y="0"/>
                  </a:moveTo>
                  <a:lnTo>
                    <a:pt x="1040286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13470758" y="4702875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80">
                  <a:moveTo>
                    <a:pt x="0" y="0"/>
                  </a:moveTo>
                  <a:lnTo>
                    <a:pt x="334955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12639946" y="4377026"/>
              <a:ext cx="0" cy="852169"/>
            </a:xfrm>
            <a:custGeom>
              <a:avLst/>
              <a:gdLst/>
              <a:ahLst/>
              <a:cxnLst/>
              <a:rect l="l" t="t" r="r" b="b"/>
              <a:pathLst>
                <a:path h="852170">
                  <a:moveTo>
                    <a:pt x="0" y="0"/>
                  </a:moveTo>
                  <a:lnTo>
                    <a:pt x="0" y="8520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14287403" y="4377026"/>
              <a:ext cx="0" cy="852169"/>
            </a:xfrm>
            <a:custGeom>
              <a:avLst/>
              <a:gdLst/>
              <a:ahLst/>
              <a:cxnLst/>
              <a:rect l="l" t="t" r="r" b="b"/>
              <a:pathLst>
                <a:path h="852170">
                  <a:moveTo>
                    <a:pt x="0" y="0"/>
                  </a:moveTo>
                  <a:lnTo>
                    <a:pt x="0" y="8520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12596432" y="5201767"/>
              <a:ext cx="1734820" cy="0"/>
            </a:xfrm>
            <a:custGeom>
              <a:avLst/>
              <a:gdLst/>
              <a:ahLst/>
              <a:cxnLst/>
              <a:rect l="l" t="t" r="r" b="b"/>
              <a:pathLst>
                <a:path w="1734819">
                  <a:moveTo>
                    <a:pt x="0" y="0"/>
                  </a:moveTo>
                  <a:lnTo>
                    <a:pt x="17344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12609588" y="517140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5657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5657" y="0"/>
                  </a:lnTo>
                  <a:close/>
                </a:path>
                <a:path w="60959" h="60960">
                  <a:moveTo>
                    <a:pt x="55657" y="0"/>
                  </a:moveTo>
                  <a:lnTo>
                    <a:pt x="6071" y="60717"/>
                  </a:lnTo>
                  <a:lnTo>
                    <a:pt x="60717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12609588" y="517140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60717" y="5059"/>
                  </a:moveTo>
                  <a:lnTo>
                    <a:pt x="55657" y="0"/>
                  </a:lnTo>
                  <a:lnTo>
                    <a:pt x="6071" y="60717"/>
                  </a:lnTo>
                  <a:lnTo>
                    <a:pt x="60717" y="5059"/>
                  </a:lnTo>
                  <a:close/>
                </a:path>
                <a:path w="60959" h="60960">
                  <a:moveTo>
                    <a:pt x="55657" y="0"/>
                  </a:moveTo>
                  <a:lnTo>
                    <a:pt x="6071" y="60717"/>
                  </a:lnTo>
                  <a:lnTo>
                    <a:pt x="0" y="54645"/>
                  </a:lnTo>
                  <a:lnTo>
                    <a:pt x="5565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14257044" y="517140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60">
                  <a:moveTo>
                    <a:pt x="54645" y="0"/>
                  </a:moveTo>
                  <a:lnTo>
                    <a:pt x="6071" y="60717"/>
                  </a:lnTo>
                  <a:lnTo>
                    <a:pt x="60717" y="5059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14257044" y="517140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54645"/>
                  </a:moveTo>
                  <a:lnTo>
                    <a:pt x="6071" y="60717"/>
                  </a:lnTo>
                  <a:lnTo>
                    <a:pt x="54645" y="0"/>
                  </a:lnTo>
                  <a:lnTo>
                    <a:pt x="0" y="54645"/>
                  </a:lnTo>
                  <a:close/>
                </a:path>
                <a:path w="60959" h="60960">
                  <a:moveTo>
                    <a:pt x="6071" y="60717"/>
                  </a:moveTo>
                  <a:lnTo>
                    <a:pt x="54645" y="0"/>
                  </a:lnTo>
                  <a:lnTo>
                    <a:pt x="60717" y="5059"/>
                  </a:lnTo>
                  <a:lnTo>
                    <a:pt x="6071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24" name="object 6224"/>
          <p:cNvSpPr txBox="1"/>
          <p:nvPr/>
        </p:nvSpPr>
        <p:spPr>
          <a:xfrm>
            <a:off x="12686553" y="2766154"/>
            <a:ext cx="2167890" cy="4591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78435" marR="5080" indent="-166370">
              <a:lnSpc>
                <a:spcPct val="107700"/>
              </a:lnSpc>
              <a:spcBef>
                <a:spcPts val="15"/>
              </a:spcBef>
            </a:pPr>
            <a:r>
              <a:rPr sz="1350" i="1" spc="-35" dirty="0">
                <a:latin typeface="ISOCPEUR"/>
                <a:cs typeface="ISOCPEUR"/>
              </a:rPr>
              <a:t>Схема</a:t>
            </a:r>
            <a:r>
              <a:rPr sz="1350" i="1" spc="-310" dirty="0">
                <a:latin typeface="ISOCPEUR"/>
                <a:cs typeface="ISOCPEUR"/>
              </a:rPr>
              <a:t> </a:t>
            </a:r>
            <a:r>
              <a:rPr sz="1350" i="1" spc="-35" dirty="0">
                <a:latin typeface="ISOCPEUR"/>
                <a:cs typeface="ISOCPEUR"/>
              </a:rPr>
              <a:t>встановленої</a:t>
            </a:r>
            <a:r>
              <a:rPr sz="1350" i="1" spc="-305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опалубки </a:t>
            </a:r>
            <a:r>
              <a:rPr sz="1350" i="1" spc="-45" dirty="0">
                <a:latin typeface="ISOCPEUR"/>
                <a:cs typeface="ISOCPEUR"/>
              </a:rPr>
              <a:t>та</a:t>
            </a:r>
            <a:r>
              <a:rPr sz="1350" i="1" spc="-335" dirty="0">
                <a:latin typeface="ISOCPEUR"/>
                <a:cs typeface="ISOCPEUR"/>
              </a:rPr>
              <a:t> </a:t>
            </a:r>
            <a:r>
              <a:rPr sz="1350" i="1" spc="-40" dirty="0">
                <a:latin typeface="ISOCPEUR"/>
                <a:cs typeface="ISOCPEUR"/>
              </a:rPr>
              <a:t>арматурного</a:t>
            </a:r>
            <a:r>
              <a:rPr sz="1350" i="1" spc="-330" dirty="0">
                <a:latin typeface="ISOCPEUR"/>
                <a:cs typeface="ISOCPEUR"/>
              </a:rPr>
              <a:t> </a:t>
            </a:r>
            <a:r>
              <a:rPr sz="1350" i="1" spc="-10" dirty="0">
                <a:latin typeface="ISOCPEUR"/>
                <a:cs typeface="ISOCPEUR"/>
              </a:rPr>
              <a:t>каркасу</a:t>
            </a:r>
            <a:endParaRPr sz="1350">
              <a:latin typeface="ISOCPEUR"/>
              <a:cs typeface="ISOCPEUR"/>
            </a:endParaRPr>
          </a:p>
        </p:txBody>
      </p:sp>
      <p:sp>
        <p:nvSpPr>
          <p:cNvPr id="6225" name="object 6225"/>
          <p:cNvSpPr txBox="1"/>
          <p:nvPr/>
        </p:nvSpPr>
        <p:spPr>
          <a:xfrm>
            <a:off x="13366784" y="5085697"/>
            <a:ext cx="19113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0" dirty="0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226" name="object 6226"/>
          <p:cNvGrpSpPr/>
          <p:nvPr/>
        </p:nvGrpSpPr>
        <p:grpSpPr>
          <a:xfrm>
            <a:off x="12633597" y="3337613"/>
            <a:ext cx="1904364" cy="1372235"/>
            <a:chOff x="12633597" y="3337613"/>
            <a:chExt cx="1904364" cy="1372235"/>
          </a:xfrm>
        </p:grpSpPr>
        <p:sp>
          <p:nvSpPr>
            <p:cNvPr id="6227" name="object 6227"/>
            <p:cNvSpPr/>
            <p:nvPr/>
          </p:nvSpPr>
          <p:spPr>
            <a:xfrm>
              <a:off x="12639947" y="4043082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12970855" y="3384302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65878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13959531" y="404308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0" y="0"/>
                  </a:moveTo>
                  <a:lnTo>
                    <a:pt x="3278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13959531" y="3384302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65878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12639947" y="4043082"/>
              <a:ext cx="331470" cy="0"/>
            </a:xfrm>
            <a:custGeom>
              <a:avLst/>
              <a:gdLst/>
              <a:ahLst/>
              <a:cxnLst/>
              <a:rect l="l" t="t" r="r" b="b"/>
              <a:pathLst>
                <a:path w="331470">
                  <a:moveTo>
                    <a:pt x="0" y="0"/>
                  </a:moveTo>
                  <a:lnTo>
                    <a:pt x="330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13972686" y="3384302"/>
              <a:ext cx="561975" cy="0"/>
            </a:xfrm>
            <a:custGeom>
              <a:avLst/>
              <a:gdLst/>
              <a:ahLst/>
              <a:cxnLst/>
              <a:rect l="l" t="t" r="r" b="b"/>
              <a:pathLst>
                <a:path w="561975">
                  <a:moveTo>
                    <a:pt x="0" y="0"/>
                  </a:moveTo>
                  <a:lnTo>
                    <a:pt x="561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13972686" y="4043082"/>
              <a:ext cx="561975" cy="0"/>
            </a:xfrm>
            <a:custGeom>
              <a:avLst/>
              <a:gdLst/>
              <a:ahLst/>
              <a:cxnLst/>
              <a:rect l="l" t="t" r="r" b="b"/>
              <a:pathLst>
                <a:path w="561975">
                  <a:moveTo>
                    <a:pt x="0" y="0"/>
                  </a:moveTo>
                  <a:lnTo>
                    <a:pt x="561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14506997" y="3340788"/>
              <a:ext cx="0" cy="747395"/>
            </a:xfrm>
            <a:custGeom>
              <a:avLst/>
              <a:gdLst/>
              <a:ahLst/>
              <a:cxnLst/>
              <a:rect l="l" t="t" r="r" b="b"/>
              <a:pathLst>
                <a:path h="747395">
                  <a:moveTo>
                    <a:pt x="0" y="0"/>
                  </a:moveTo>
                  <a:lnTo>
                    <a:pt x="0" y="7468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14476638" y="335394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6071"/>
                  </a:moveTo>
                  <a:lnTo>
                    <a:pt x="54645" y="60717"/>
                  </a:lnTo>
                  <a:lnTo>
                    <a:pt x="60717" y="55657"/>
                  </a:lnTo>
                  <a:lnTo>
                    <a:pt x="0" y="6071"/>
                  </a:lnTo>
                  <a:close/>
                </a:path>
                <a:path w="60959" h="60960">
                  <a:moveTo>
                    <a:pt x="6071" y="0"/>
                  </a:moveTo>
                  <a:lnTo>
                    <a:pt x="0" y="6071"/>
                  </a:lnTo>
                  <a:lnTo>
                    <a:pt x="60717" y="55657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14476638" y="335394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4645" y="60717"/>
                  </a:moveTo>
                  <a:lnTo>
                    <a:pt x="60717" y="55657"/>
                  </a:lnTo>
                  <a:lnTo>
                    <a:pt x="0" y="6071"/>
                  </a:lnTo>
                  <a:lnTo>
                    <a:pt x="54645" y="60717"/>
                  </a:lnTo>
                  <a:close/>
                </a:path>
                <a:path w="60959" h="60960">
                  <a:moveTo>
                    <a:pt x="60717" y="55657"/>
                  </a:moveTo>
                  <a:lnTo>
                    <a:pt x="0" y="6071"/>
                  </a:lnTo>
                  <a:lnTo>
                    <a:pt x="6071" y="0"/>
                  </a:lnTo>
                  <a:lnTo>
                    <a:pt x="60717" y="5565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14476638" y="401272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6071"/>
                  </a:moveTo>
                  <a:lnTo>
                    <a:pt x="54645" y="60717"/>
                  </a:lnTo>
                  <a:lnTo>
                    <a:pt x="60717" y="55657"/>
                  </a:lnTo>
                  <a:lnTo>
                    <a:pt x="0" y="6071"/>
                  </a:lnTo>
                  <a:close/>
                </a:path>
                <a:path w="60959" h="60960">
                  <a:moveTo>
                    <a:pt x="6071" y="0"/>
                  </a:moveTo>
                  <a:lnTo>
                    <a:pt x="0" y="6071"/>
                  </a:lnTo>
                  <a:lnTo>
                    <a:pt x="60717" y="55657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14476638" y="401272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6071" y="0"/>
                  </a:moveTo>
                  <a:lnTo>
                    <a:pt x="0" y="6071"/>
                  </a:lnTo>
                  <a:lnTo>
                    <a:pt x="60717" y="55657"/>
                  </a:lnTo>
                  <a:lnTo>
                    <a:pt x="6071" y="0"/>
                  </a:lnTo>
                  <a:close/>
                </a:path>
                <a:path w="60959" h="60960">
                  <a:moveTo>
                    <a:pt x="0" y="6071"/>
                  </a:moveTo>
                  <a:lnTo>
                    <a:pt x="60717" y="55657"/>
                  </a:lnTo>
                  <a:lnTo>
                    <a:pt x="54645" y="60717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39" name="object 6239"/>
          <p:cNvSpPr txBox="1"/>
          <p:nvPr/>
        </p:nvSpPr>
        <p:spPr>
          <a:xfrm>
            <a:off x="14414594" y="3630540"/>
            <a:ext cx="11112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55"/>
              </a:lnSpc>
            </a:pPr>
            <a:r>
              <a:rPr sz="700" i="1" spc="-25" dirty="0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240" name="object 6240"/>
          <p:cNvGrpSpPr/>
          <p:nvPr/>
        </p:nvGrpSpPr>
        <p:grpSpPr>
          <a:xfrm>
            <a:off x="14298395" y="3996394"/>
            <a:ext cx="239395" cy="753745"/>
            <a:chOff x="14298395" y="3996394"/>
            <a:chExt cx="239395" cy="753745"/>
          </a:xfrm>
        </p:grpSpPr>
        <p:sp>
          <p:nvSpPr>
            <p:cNvPr id="6241" name="object 6241"/>
            <p:cNvSpPr/>
            <p:nvPr/>
          </p:nvSpPr>
          <p:spPr>
            <a:xfrm>
              <a:off x="14301570" y="4043082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0" y="0"/>
                  </a:moveTo>
                  <a:lnTo>
                    <a:pt x="23274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14471578" y="4702875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74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14506996" y="3999569"/>
              <a:ext cx="0" cy="747395"/>
            </a:xfrm>
            <a:custGeom>
              <a:avLst/>
              <a:gdLst/>
              <a:ahLst/>
              <a:cxnLst/>
              <a:rect l="l" t="t" r="r" b="b"/>
              <a:pathLst>
                <a:path h="747395">
                  <a:moveTo>
                    <a:pt x="0" y="0"/>
                  </a:moveTo>
                  <a:lnTo>
                    <a:pt x="0" y="7468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14476638" y="401272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6071"/>
                  </a:moveTo>
                  <a:lnTo>
                    <a:pt x="54645" y="60717"/>
                  </a:lnTo>
                  <a:lnTo>
                    <a:pt x="60717" y="55657"/>
                  </a:lnTo>
                  <a:lnTo>
                    <a:pt x="0" y="6071"/>
                  </a:lnTo>
                  <a:close/>
                </a:path>
                <a:path w="60959" h="60960">
                  <a:moveTo>
                    <a:pt x="6071" y="0"/>
                  </a:moveTo>
                  <a:lnTo>
                    <a:pt x="0" y="6071"/>
                  </a:lnTo>
                  <a:lnTo>
                    <a:pt x="60717" y="55657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14476638" y="4012724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4645" y="60717"/>
                  </a:moveTo>
                  <a:lnTo>
                    <a:pt x="60717" y="55657"/>
                  </a:lnTo>
                  <a:lnTo>
                    <a:pt x="0" y="6071"/>
                  </a:lnTo>
                  <a:lnTo>
                    <a:pt x="54645" y="60717"/>
                  </a:lnTo>
                  <a:close/>
                </a:path>
                <a:path w="60959" h="60960">
                  <a:moveTo>
                    <a:pt x="60717" y="55657"/>
                  </a:moveTo>
                  <a:lnTo>
                    <a:pt x="0" y="6071"/>
                  </a:lnTo>
                  <a:lnTo>
                    <a:pt x="6071" y="0"/>
                  </a:lnTo>
                  <a:lnTo>
                    <a:pt x="60717" y="5565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14476638" y="4672516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6071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60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14476638" y="4672516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  <a:path w="60959" h="60960">
                  <a:moveTo>
                    <a:pt x="0" y="6071"/>
                  </a:moveTo>
                  <a:lnTo>
                    <a:pt x="60717" y="54645"/>
                  </a:lnTo>
                  <a:lnTo>
                    <a:pt x="54645" y="60717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48" name="object 6248"/>
          <p:cNvSpPr txBox="1"/>
          <p:nvPr/>
        </p:nvSpPr>
        <p:spPr>
          <a:xfrm>
            <a:off x="14414594" y="4341942"/>
            <a:ext cx="11112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55"/>
              </a:lnSpc>
            </a:pPr>
            <a:r>
              <a:rPr sz="700" i="1" spc="-25" dirty="0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249" name="object 6249"/>
          <p:cNvGrpSpPr/>
          <p:nvPr/>
        </p:nvGrpSpPr>
        <p:grpSpPr>
          <a:xfrm>
            <a:off x="12709631" y="3711023"/>
            <a:ext cx="1755139" cy="3843020"/>
            <a:chOff x="12709631" y="3711023"/>
            <a:chExt cx="1755139" cy="3843020"/>
          </a:xfrm>
        </p:grpSpPr>
        <p:sp>
          <p:nvSpPr>
            <p:cNvPr id="6250" name="object 6250"/>
            <p:cNvSpPr/>
            <p:nvPr/>
          </p:nvSpPr>
          <p:spPr>
            <a:xfrm>
              <a:off x="14287403" y="4372979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32989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13959531" y="3714198"/>
              <a:ext cx="0" cy="328930"/>
            </a:xfrm>
            <a:custGeom>
              <a:avLst/>
              <a:gdLst/>
              <a:ahLst/>
              <a:cxnLst/>
              <a:rect l="l" t="t" r="r" b="b"/>
              <a:pathLst>
                <a:path h="328929">
                  <a:moveTo>
                    <a:pt x="0" y="32888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13764224" y="4926516"/>
              <a:ext cx="431165" cy="110489"/>
            </a:xfrm>
            <a:custGeom>
              <a:avLst/>
              <a:gdLst/>
              <a:ahLst/>
              <a:cxnLst/>
              <a:rect l="l" t="t" r="r" b="b"/>
              <a:pathLst>
                <a:path w="431165" h="110489">
                  <a:moveTo>
                    <a:pt x="431091" y="55657"/>
                  </a:moveTo>
                  <a:lnTo>
                    <a:pt x="389601" y="55657"/>
                  </a:lnTo>
                  <a:lnTo>
                    <a:pt x="242868" y="55657"/>
                  </a:lnTo>
                  <a:lnTo>
                    <a:pt x="229712" y="110302"/>
                  </a:lnTo>
                  <a:lnTo>
                    <a:pt x="202390" y="0"/>
                  </a:lnTo>
                  <a:lnTo>
                    <a:pt x="188222" y="55657"/>
                  </a:lnTo>
                  <a:lnTo>
                    <a:pt x="41490" y="55657"/>
                  </a:ln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13581061" y="6136810"/>
              <a:ext cx="0" cy="1160145"/>
            </a:xfrm>
            <a:custGeom>
              <a:avLst/>
              <a:gdLst/>
              <a:ahLst/>
              <a:cxnLst/>
              <a:rect l="l" t="t" r="r" b="b"/>
              <a:pathLst>
                <a:path h="1160145">
                  <a:moveTo>
                    <a:pt x="0" y="0"/>
                  </a:moveTo>
                  <a:lnTo>
                    <a:pt x="0" y="1159696"/>
                  </a:lnTo>
                </a:path>
              </a:pathLst>
            </a:custGeom>
            <a:ln w="6071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12756320" y="7039471"/>
              <a:ext cx="1702435" cy="0"/>
            </a:xfrm>
            <a:custGeom>
              <a:avLst/>
              <a:gdLst/>
              <a:ahLst/>
              <a:cxnLst/>
              <a:rect l="l" t="t" r="r" b="b"/>
              <a:pathLst>
                <a:path w="1702434">
                  <a:moveTo>
                    <a:pt x="170210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14403777" y="6380690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0"/>
                  </a:moveTo>
                  <a:lnTo>
                    <a:pt x="0" y="65878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12756320" y="6698443"/>
              <a:ext cx="0" cy="852169"/>
            </a:xfrm>
            <a:custGeom>
              <a:avLst/>
              <a:gdLst/>
              <a:ahLst/>
              <a:cxnLst/>
              <a:rect l="l" t="t" r="r" b="b"/>
              <a:pathLst>
                <a:path h="852170">
                  <a:moveTo>
                    <a:pt x="0" y="0"/>
                  </a:moveTo>
                  <a:lnTo>
                    <a:pt x="0" y="8520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14403777" y="6698443"/>
              <a:ext cx="0" cy="852169"/>
            </a:xfrm>
            <a:custGeom>
              <a:avLst/>
              <a:gdLst/>
              <a:ahLst/>
              <a:cxnLst/>
              <a:rect l="l" t="t" r="r" b="b"/>
              <a:pathLst>
                <a:path h="852170">
                  <a:moveTo>
                    <a:pt x="0" y="0"/>
                  </a:moveTo>
                  <a:lnTo>
                    <a:pt x="0" y="8520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12712806" y="7523183"/>
              <a:ext cx="1734820" cy="0"/>
            </a:xfrm>
            <a:custGeom>
              <a:avLst/>
              <a:gdLst/>
              <a:ahLst/>
              <a:cxnLst/>
              <a:rect l="l" t="t" r="r" b="b"/>
              <a:pathLst>
                <a:path w="1734819">
                  <a:moveTo>
                    <a:pt x="0" y="0"/>
                  </a:moveTo>
                  <a:lnTo>
                    <a:pt x="17344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12725962" y="7492825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5059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12725962" y="7492825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5059"/>
                  </a:moveTo>
                  <a:lnTo>
                    <a:pt x="54645" y="0"/>
                  </a:lnTo>
                  <a:lnTo>
                    <a:pt x="6071" y="60717"/>
                  </a:lnTo>
                  <a:lnTo>
                    <a:pt x="60717" y="5059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0" y="54645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14372407" y="7492825"/>
              <a:ext cx="62230" cy="60960"/>
            </a:xfrm>
            <a:custGeom>
              <a:avLst/>
              <a:gdLst/>
              <a:ahLst/>
              <a:cxnLst/>
              <a:rect l="l" t="t" r="r" b="b"/>
              <a:pathLst>
                <a:path w="62230" h="60959">
                  <a:moveTo>
                    <a:pt x="55657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5657" y="0"/>
                  </a:lnTo>
                  <a:close/>
                </a:path>
                <a:path w="62230" h="60959">
                  <a:moveTo>
                    <a:pt x="55657" y="0"/>
                  </a:moveTo>
                  <a:lnTo>
                    <a:pt x="6071" y="60717"/>
                  </a:lnTo>
                  <a:lnTo>
                    <a:pt x="61729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14372407" y="7492825"/>
              <a:ext cx="62230" cy="60960"/>
            </a:xfrm>
            <a:custGeom>
              <a:avLst/>
              <a:gdLst/>
              <a:ahLst/>
              <a:cxnLst/>
              <a:rect l="l" t="t" r="r" b="b"/>
              <a:pathLst>
                <a:path w="62230" h="60959">
                  <a:moveTo>
                    <a:pt x="0" y="54645"/>
                  </a:moveTo>
                  <a:lnTo>
                    <a:pt x="6071" y="60717"/>
                  </a:lnTo>
                  <a:lnTo>
                    <a:pt x="55657" y="0"/>
                  </a:lnTo>
                  <a:lnTo>
                    <a:pt x="0" y="54645"/>
                  </a:lnTo>
                  <a:close/>
                </a:path>
                <a:path w="62230" h="60959">
                  <a:moveTo>
                    <a:pt x="6071" y="60717"/>
                  </a:moveTo>
                  <a:lnTo>
                    <a:pt x="55657" y="0"/>
                  </a:lnTo>
                  <a:lnTo>
                    <a:pt x="61729" y="5059"/>
                  </a:lnTo>
                  <a:lnTo>
                    <a:pt x="6071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63" name="object 6263"/>
          <p:cNvSpPr txBox="1"/>
          <p:nvPr/>
        </p:nvSpPr>
        <p:spPr>
          <a:xfrm>
            <a:off x="13483158" y="7407112"/>
            <a:ext cx="19113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0" dirty="0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264" name="object 6264"/>
          <p:cNvGrpSpPr/>
          <p:nvPr/>
        </p:nvGrpSpPr>
        <p:grpSpPr>
          <a:xfrm>
            <a:off x="13004249" y="6433311"/>
            <a:ext cx="6350" cy="219710"/>
            <a:chOff x="13004249" y="6433311"/>
            <a:chExt cx="6350" cy="219710"/>
          </a:xfrm>
        </p:grpSpPr>
        <p:sp>
          <p:nvSpPr>
            <p:cNvPr id="6265" name="object 6265"/>
            <p:cNvSpPr/>
            <p:nvPr/>
          </p:nvSpPr>
          <p:spPr>
            <a:xfrm>
              <a:off x="13007285" y="6564865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5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13007285" y="6433311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5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67" name="object 6267"/>
          <p:cNvGrpSpPr/>
          <p:nvPr/>
        </p:nvGrpSpPr>
        <p:grpSpPr>
          <a:xfrm>
            <a:off x="13382719" y="6433311"/>
            <a:ext cx="6350" cy="219710"/>
            <a:chOff x="13382719" y="6433311"/>
            <a:chExt cx="6350" cy="219710"/>
          </a:xfrm>
        </p:grpSpPr>
        <p:sp>
          <p:nvSpPr>
            <p:cNvPr id="6268" name="object 6268"/>
            <p:cNvSpPr/>
            <p:nvPr/>
          </p:nvSpPr>
          <p:spPr>
            <a:xfrm>
              <a:off x="13385755" y="6564865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5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13385755" y="6433311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5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70" name="object 6270"/>
          <p:cNvGrpSpPr/>
          <p:nvPr/>
        </p:nvGrpSpPr>
        <p:grpSpPr>
          <a:xfrm>
            <a:off x="13762200" y="6433311"/>
            <a:ext cx="6350" cy="219710"/>
            <a:chOff x="13762200" y="6433311"/>
            <a:chExt cx="6350" cy="219710"/>
          </a:xfrm>
        </p:grpSpPr>
        <p:sp>
          <p:nvSpPr>
            <p:cNvPr id="6271" name="object 6271"/>
            <p:cNvSpPr/>
            <p:nvPr/>
          </p:nvSpPr>
          <p:spPr>
            <a:xfrm>
              <a:off x="13765236" y="6564865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5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13765236" y="6433311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5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73" name="object 6273"/>
          <p:cNvGrpSpPr/>
          <p:nvPr/>
        </p:nvGrpSpPr>
        <p:grpSpPr>
          <a:xfrm>
            <a:off x="14140670" y="6433311"/>
            <a:ext cx="6350" cy="219710"/>
            <a:chOff x="14140670" y="6433311"/>
            <a:chExt cx="6350" cy="219710"/>
          </a:xfrm>
        </p:grpSpPr>
        <p:sp>
          <p:nvSpPr>
            <p:cNvPr id="6274" name="object 6274"/>
            <p:cNvSpPr/>
            <p:nvPr/>
          </p:nvSpPr>
          <p:spPr>
            <a:xfrm>
              <a:off x="14143706" y="6564865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5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14143706" y="6433311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5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76" name="object 6276"/>
          <p:cNvGrpSpPr/>
          <p:nvPr/>
        </p:nvGrpSpPr>
        <p:grpSpPr>
          <a:xfrm>
            <a:off x="12695325" y="6056726"/>
            <a:ext cx="1769745" cy="1343660"/>
            <a:chOff x="12695325" y="6056726"/>
            <a:chExt cx="1769745" cy="1343660"/>
          </a:xfrm>
        </p:grpSpPr>
        <p:sp>
          <p:nvSpPr>
            <p:cNvPr id="6277" name="object 6277"/>
            <p:cNvSpPr/>
            <p:nvPr/>
          </p:nvSpPr>
          <p:spPr>
            <a:xfrm>
              <a:off x="12756321" y="6380690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65878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12756321" y="6380690"/>
              <a:ext cx="1647825" cy="0"/>
            </a:xfrm>
            <a:custGeom>
              <a:avLst/>
              <a:gdLst/>
              <a:ahLst/>
              <a:cxnLst/>
              <a:rect l="l" t="t" r="r" b="b"/>
              <a:pathLst>
                <a:path w="1647825">
                  <a:moveTo>
                    <a:pt x="0" y="0"/>
                  </a:moveTo>
                  <a:lnTo>
                    <a:pt x="330908" y="0"/>
                  </a:lnTo>
                  <a:lnTo>
                    <a:pt x="164745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12756321" y="6710586"/>
              <a:ext cx="1647825" cy="328930"/>
            </a:xfrm>
            <a:custGeom>
              <a:avLst/>
              <a:gdLst/>
              <a:ahLst/>
              <a:cxnLst/>
              <a:rect l="l" t="t" r="r" b="b"/>
              <a:pathLst>
                <a:path w="1647825" h="328929">
                  <a:moveTo>
                    <a:pt x="1647456" y="328884"/>
                  </a:moveTo>
                  <a:lnTo>
                    <a:pt x="164745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13007285" y="6697431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13007285" y="66690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13007285" y="65375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13007285" y="640598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13007285" y="6301758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13007285" y="62744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13007285" y="616008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12701675" y="7039470"/>
              <a:ext cx="1757045" cy="110489"/>
            </a:xfrm>
            <a:custGeom>
              <a:avLst/>
              <a:gdLst/>
              <a:ahLst/>
              <a:cxnLst/>
              <a:rect l="l" t="t" r="r" b="b"/>
              <a:pathLst>
                <a:path w="1757044" h="110490">
                  <a:moveTo>
                    <a:pt x="1756747" y="0"/>
                  </a:moveTo>
                  <a:lnTo>
                    <a:pt x="1756747" y="110302"/>
                  </a:lnTo>
                  <a:lnTo>
                    <a:pt x="0" y="11030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12701675" y="7039470"/>
              <a:ext cx="55244" cy="110489"/>
            </a:xfrm>
            <a:custGeom>
              <a:avLst/>
              <a:gdLst/>
              <a:ahLst/>
              <a:cxnLst/>
              <a:rect l="l" t="t" r="r" b="b"/>
              <a:pathLst>
                <a:path w="55245" h="110490">
                  <a:moveTo>
                    <a:pt x="54645" y="0"/>
                  </a:moveTo>
                  <a:lnTo>
                    <a:pt x="0" y="0"/>
                  </a:lnTo>
                  <a:lnTo>
                    <a:pt x="0" y="11030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12948592" y="6380690"/>
              <a:ext cx="117475" cy="383540"/>
            </a:xfrm>
            <a:custGeom>
              <a:avLst/>
              <a:gdLst/>
              <a:ahLst/>
              <a:cxnLst/>
              <a:rect l="l" t="t" r="r" b="b"/>
              <a:pathLst>
                <a:path w="117475" h="383540">
                  <a:moveTo>
                    <a:pt x="0" y="0"/>
                  </a:moveTo>
                  <a:lnTo>
                    <a:pt x="0" y="354182"/>
                  </a:lnTo>
                  <a:lnTo>
                    <a:pt x="58693" y="383529"/>
                  </a:lnTo>
                  <a:lnTo>
                    <a:pt x="117386" y="354182"/>
                  </a:lnTo>
                  <a:lnTo>
                    <a:pt x="1173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12977938" y="6203598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13036631" y="6203598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9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12948592" y="6365511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346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13036631" y="6365511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346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12977938" y="620359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13164737" y="6067081"/>
              <a:ext cx="163195" cy="48895"/>
            </a:xfrm>
            <a:custGeom>
              <a:avLst/>
              <a:gdLst/>
              <a:ahLst/>
              <a:cxnLst/>
              <a:rect l="l" t="t" r="r" b="b"/>
              <a:pathLst>
                <a:path w="163194" h="48895">
                  <a:moveTo>
                    <a:pt x="163176" y="41277"/>
                  </a:moveTo>
                  <a:lnTo>
                    <a:pt x="146774" y="23153"/>
                  </a:lnTo>
                  <a:lnTo>
                    <a:pt x="126684" y="9891"/>
                  </a:lnTo>
                  <a:lnTo>
                    <a:pt x="103939" y="2002"/>
                  </a:lnTo>
                  <a:lnTo>
                    <a:pt x="79577" y="0"/>
                  </a:lnTo>
                  <a:lnTo>
                    <a:pt x="55492" y="4170"/>
                  </a:lnTo>
                  <a:lnTo>
                    <a:pt x="33543" y="14059"/>
                  </a:lnTo>
                  <a:lnTo>
                    <a:pt x="14716" y="29063"/>
                  </a:lnTo>
                  <a:lnTo>
                    <a:pt x="0" y="485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13277476" y="605990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22262"/>
                  </a:moveTo>
                  <a:lnTo>
                    <a:pt x="49585" y="49585"/>
                  </a:ln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12948592" y="6380690"/>
              <a:ext cx="117475" cy="0"/>
            </a:xfrm>
            <a:custGeom>
              <a:avLst/>
              <a:gdLst/>
              <a:ahLst/>
              <a:cxnLst/>
              <a:rect l="l" t="t" r="r" b="b"/>
              <a:pathLst>
                <a:path w="117475">
                  <a:moveTo>
                    <a:pt x="0" y="0"/>
                  </a:moveTo>
                  <a:lnTo>
                    <a:pt x="1173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13007285" y="6710586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13385755" y="6697431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13385755" y="66690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13385755" y="65375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13385755" y="640598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13385755" y="6301758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13385755" y="62744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13385755" y="616008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13327061" y="6380690"/>
              <a:ext cx="117475" cy="383540"/>
            </a:xfrm>
            <a:custGeom>
              <a:avLst/>
              <a:gdLst/>
              <a:ahLst/>
              <a:cxnLst/>
              <a:rect l="l" t="t" r="r" b="b"/>
              <a:pathLst>
                <a:path w="117475" h="383540">
                  <a:moveTo>
                    <a:pt x="0" y="0"/>
                  </a:moveTo>
                  <a:lnTo>
                    <a:pt x="0" y="354182"/>
                  </a:lnTo>
                  <a:lnTo>
                    <a:pt x="58693" y="383529"/>
                  </a:lnTo>
                  <a:lnTo>
                    <a:pt x="117386" y="354182"/>
                  </a:lnTo>
                  <a:lnTo>
                    <a:pt x="1173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13356408" y="6203598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13415101" y="6203598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9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13327061" y="6365511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346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13415101" y="6365511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346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13356408" y="620359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13543207" y="6067081"/>
              <a:ext cx="163195" cy="48895"/>
            </a:xfrm>
            <a:custGeom>
              <a:avLst/>
              <a:gdLst/>
              <a:ahLst/>
              <a:cxnLst/>
              <a:rect l="l" t="t" r="r" b="b"/>
              <a:pathLst>
                <a:path w="163194" h="48895">
                  <a:moveTo>
                    <a:pt x="163176" y="41277"/>
                  </a:moveTo>
                  <a:lnTo>
                    <a:pt x="146774" y="23153"/>
                  </a:lnTo>
                  <a:lnTo>
                    <a:pt x="126684" y="9891"/>
                  </a:lnTo>
                  <a:lnTo>
                    <a:pt x="103939" y="2002"/>
                  </a:lnTo>
                  <a:lnTo>
                    <a:pt x="79577" y="0"/>
                  </a:lnTo>
                  <a:lnTo>
                    <a:pt x="55492" y="4170"/>
                  </a:lnTo>
                  <a:lnTo>
                    <a:pt x="33543" y="14059"/>
                  </a:lnTo>
                  <a:lnTo>
                    <a:pt x="14716" y="29063"/>
                  </a:lnTo>
                  <a:lnTo>
                    <a:pt x="0" y="485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13656957" y="605990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22262"/>
                  </a:moveTo>
                  <a:lnTo>
                    <a:pt x="49585" y="49585"/>
                  </a:ln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13765236" y="6697431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13765236" y="66690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13765236" y="65375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13765236" y="640598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13765236" y="6301758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13765236" y="62744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13765236" y="616008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13706543" y="6380690"/>
              <a:ext cx="117475" cy="383540"/>
            </a:xfrm>
            <a:custGeom>
              <a:avLst/>
              <a:gdLst/>
              <a:ahLst/>
              <a:cxnLst/>
              <a:rect l="l" t="t" r="r" b="b"/>
              <a:pathLst>
                <a:path w="117475" h="383540">
                  <a:moveTo>
                    <a:pt x="0" y="0"/>
                  </a:moveTo>
                  <a:lnTo>
                    <a:pt x="0" y="354182"/>
                  </a:lnTo>
                  <a:lnTo>
                    <a:pt x="58693" y="383529"/>
                  </a:lnTo>
                  <a:lnTo>
                    <a:pt x="117386" y="354182"/>
                  </a:lnTo>
                  <a:lnTo>
                    <a:pt x="1173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13735890" y="6203598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13794583" y="6203598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9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13706543" y="6365511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346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13794583" y="6365511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346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13735890" y="620359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13922689" y="6067081"/>
              <a:ext cx="163195" cy="48895"/>
            </a:xfrm>
            <a:custGeom>
              <a:avLst/>
              <a:gdLst/>
              <a:ahLst/>
              <a:cxnLst/>
              <a:rect l="l" t="t" r="r" b="b"/>
              <a:pathLst>
                <a:path w="163194" h="48895">
                  <a:moveTo>
                    <a:pt x="163176" y="41277"/>
                  </a:moveTo>
                  <a:lnTo>
                    <a:pt x="146774" y="23153"/>
                  </a:lnTo>
                  <a:lnTo>
                    <a:pt x="126684" y="9891"/>
                  </a:lnTo>
                  <a:lnTo>
                    <a:pt x="103939" y="2002"/>
                  </a:lnTo>
                  <a:lnTo>
                    <a:pt x="79577" y="0"/>
                  </a:lnTo>
                  <a:lnTo>
                    <a:pt x="55492" y="4170"/>
                  </a:lnTo>
                  <a:lnTo>
                    <a:pt x="33543" y="14059"/>
                  </a:lnTo>
                  <a:lnTo>
                    <a:pt x="14716" y="29063"/>
                  </a:lnTo>
                  <a:lnTo>
                    <a:pt x="0" y="485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14036439" y="605990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22262"/>
                  </a:moveTo>
                  <a:lnTo>
                    <a:pt x="49585" y="49585"/>
                  </a:ln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14143706" y="6697431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14143706" y="66690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14143706" y="65375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14143706" y="640598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14143706" y="6301758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14143706" y="62744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14143706" y="616008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14085013" y="6380690"/>
              <a:ext cx="118745" cy="383540"/>
            </a:xfrm>
            <a:custGeom>
              <a:avLst/>
              <a:gdLst/>
              <a:ahLst/>
              <a:cxnLst/>
              <a:rect l="l" t="t" r="r" b="b"/>
              <a:pathLst>
                <a:path w="118744" h="383540">
                  <a:moveTo>
                    <a:pt x="0" y="0"/>
                  </a:moveTo>
                  <a:lnTo>
                    <a:pt x="0" y="354182"/>
                  </a:lnTo>
                  <a:lnTo>
                    <a:pt x="58693" y="383529"/>
                  </a:lnTo>
                  <a:lnTo>
                    <a:pt x="118398" y="354182"/>
                  </a:lnTo>
                  <a:lnTo>
                    <a:pt x="1183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14114359" y="6203598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14174065" y="6203598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9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14085013" y="6365511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346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14174065" y="6365511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346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14114359" y="620359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597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13007285" y="6777375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59">
                  <a:moveTo>
                    <a:pt x="0" y="0"/>
                  </a:moveTo>
                  <a:lnTo>
                    <a:pt x="0" y="619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13385755" y="6777375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59">
                  <a:moveTo>
                    <a:pt x="0" y="0"/>
                  </a:moveTo>
                  <a:lnTo>
                    <a:pt x="0" y="619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12962759" y="7369366"/>
              <a:ext cx="466725" cy="0"/>
            </a:xfrm>
            <a:custGeom>
              <a:avLst/>
              <a:gdLst/>
              <a:ahLst/>
              <a:cxnLst/>
              <a:rect l="l" t="t" r="r" b="b"/>
              <a:pathLst>
                <a:path w="466725">
                  <a:moveTo>
                    <a:pt x="0" y="0"/>
                  </a:moveTo>
                  <a:lnTo>
                    <a:pt x="46650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12976926" y="733900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12976926" y="733900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6071"/>
                  </a:moveTo>
                  <a:lnTo>
                    <a:pt x="54645" y="0"/>
                  </a:lnTo>
                  <a:lnTo>
                    <a:pt x="6071" y="60717"/>
                  </a:lnTo>
                  <a:lnTo>
                    <a:pt x="60717" y="6071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0" y="54645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13355396" y="733900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13355396" y="733900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4645"/>
                  </a:moveTo>
                  <a:lnTo>
                    <a:pt x="6071" y="60717"/>
                  </a:lnTo>
                  <a:lnTo>
                    <a:pt x="54645" y="0"/>
                  </a:lnTo>
                  <a:lnTo>
                    <a:pt x="0" y="54645"/>
                  </a:lnTo>
                  <a:close/>
                </a:path>
                <a:path w="60959" h="60959">
                  <a:moveTo>
                    <a:pt x="6071" y="60717"/>
                  </a:moveTo>
                  <a:lnTo>
                    <a:pt x="54645" y="0"/>
                  </a:lnTo>
                  <a:lnTo>
                    <a:pt x="60717" y="6071"/>
                  </a:lnTo>
                  <a:lnTo>
                    <a:pt x="6071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49" name="object 6349"/>
          <p:cNvSpPr txBox="1"/>
          <p:nvPr/>
        </p:nvSpPr>
        <p:spPr>
          <a:xfrm>
            <a:off x="13110759" y="7253296"/>
            <a:ext cx="168910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5" dirty="0">
                <a:latin typeface="ISOCPEUR"/>
                <a:cs typeface="ISOCPEUR"/>
              </a:rPr>
              <a:t>345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350" name="object 6350"/>
          <p:cNvGrpSpPr/>
          <p:nvPr/>
        </p:nvGrpSpPr>
        <p:grpSpPr>
          <a:xfrm>
            <a:off x="12653974" y="7159753"/>
            <a:ext cx="1851660" cy="614045"/>
            <a:chOff x="12653974" y="7159753"/>
            <a:chExt cx="1851660" cy="614045"/>
          </a:xfrm>
        </p:grpSpPr>
        <p:sp>
          <p:nvSpPr>
            <p:cNvPr id="6351" name="object 6351"/>
            <p:cNvSpPr/>
            <p:nvPr/>
          </p:nvSpPr>
          <p:spPr>
            <a:xfrm>
              <a:off x="12701675" y="7162928"/>
              <a:ext cx="0" cy="607695"/>
            </a:xfrm>
            <a:custGeom>
              <a:avLst/>
              <a:gdLst/>
              <a:ahLst/>
              <a:cxnLst/>
              <a:rect l="l" t="t" r="r" b="b"/>
              <a:pathLst>
                <a:path h="607695">
                  <a:moveTo>
                    <a:pt x="0" y="0"/>
                  </a:moveTo>
                  <a:lnTo>
                    <a:pt x="0" y="6071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14458423" y="7162928"/>
              <a:ext cx="0" cy="607695"/>
            </a:xfrm>
            <a:custGeom>
              <a:avLst/>
              <a:gdLst/>
              <a:ahLst/>
              <a:cxnLst/>
              <a:rect l="l" t="t" r="r" b="b"/>
              <a:pathLst>
                <a:path h="607695">
                  <a:moveTo>
                    <a:pt x="0" y="0"/>
                  </a:moveTo>
                  <a:lnTo>
                    <a:pt x="0" y="6071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12657149" y="7742776"/>
              <a:ext cx="1845310" cy="0"/>
            </a:xfrm>
            <a:custGeom>
              <a:avLst/>
              <a:gdLst/>
              <a:ahLst/>
              <a:cxnLst/>
              <a:rect l="l" t="t" r="r" b="b"/>
              <a:pathLst>
                <a:path w="1845309">
                  <a:moveTo>
                    <a:pt x="0" y="0"/>
                  </a:moveTo>
                  <a:lnTo>
                    <a:pt x="18447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12671317" y="771241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5059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5059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12671317" y="771241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7" y="6071"/>
                  </a:moveTo>
                  <a:lnTo>
                    <a:pt x="54645" y="0"/>
                  </a:lnTo>
                  <a:lnTo>
                    <a:pt x="5059" y="60717"/>
                  </a:lnTo>
                  <a:lnTo>
                    <a:pt x="60717" y="6071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5059" y="60717"/>
                  </a:lnTo>
                  <a:lnTo>
                    <a:pt x="0" y="54645"/>
                  </a:lnTo>
                  <a:lnTo>
                    <a:pt x="546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14428064" y="771241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0"/>
                  </a:moveTo>
                  <a:lnTo>
                    <a:pt x="0" y="54645"/>
                  </a:lnTo>
                  <a:lnTo>
                    <a:pt x="6071" y="60717"/>
                  </a:lnTo>
                  <a:lnTo>
                    <a:pt x="54645" y="0"/>
                  </a:lnTo>
                  <a:close/>
                </a:path>
                <a:path w="60959" h="60959">
                  <a:moveTo>
                    <a:pt x="54645" y="0"/>
                  </a:moveTo>
                  <a:lnTo>
                    <a:pt x="6071" y="60717"/>
                  </a:lnTo>
                  <a:lnTo>
                    <a:pt x="60717" y="6071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14428064" y="771241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4645"/>
                  </a:moveTo>
                  <a:lnTo>
                    <a:pt x="6071" y="60717"/>
                  </a:lnTo>
                  <a:lnTo>
                    <a:pt x="54645" y="0"/>
                  </a:lnTo>
                  <a:lnTo>
                    <a:pt x="0" y="54645"/>
                  </a:lnTo>
                  <a:close/>
                </a:path>
                <a:path w="60959" h="60959">
                  <a:moveTo>
                    <a:pt x="6071" y="60717"/>
                  </a:moveTo>
                  <a:lnTo>
                    <a:pt x="54645" y="0"/>
                  </a:lnTo>
                  <a:lnTo>
                    <a:pt x="60717" y="6071"/>
                  </a:lnTo>
                  <a:lnTo>
                    <a:pt x="6071" y="6071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58" name="object 6358"/>
          <p:cNvSpPr txBox="1"/>
          <p:nvPr/>
        </p:nvSpPr>
        <p:spPr>
          <a:xfrm>
            <a:off x="13483158" y="7626707"/>
            <a:ext cx="19113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20" dirty="0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359" name="object 6359"/>
          <p:cNvGrpSpPr/>
          <p:nvPr/>
        </p:nvGrpSpPr>
        <p:grpSpPr>
          <a:xfrm>
            <a:off x="12725684" y="6043710"/>
            <a:ext cx="2402205" cy="1109345"/>
            <a:chOff x="12725684" y="6043710"/>
            <a:chExt cx="2402205" cy="1109345"/>
          </a:xfrm>
        </p:grpSpPr>
        <p:sp>
          <p:nvSpPr>
            <p:cNvPr id="6360" name="object 6360"/>
            <p:cNvSpPr/>
            <p:nvPr/>
          </p:nvSpPr>
          <p:spPr>
            <a:xfrm>
              <a:off x="14403778" y="70394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14403778" y="6380690"/>
              <a:ext cx="27940" cy="659130"/>
            </a:xfrm>
            <a:custGeom>
              <a:avLst/>
              <a:gdLst/>
              <a:ahLst/>
              <a:cxnLst/>
              <a:rect l="l" t="t" r="r" b="b"/>
              <a:pathLst>
                <a:path w="27940" h="659129">
                  <a:moveTo>
                    <a:pt x="27322" y="658780"/>
                  </a:moveTo>
                  <a:lnTo>
                    <a:pt x="27322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12732034" y="638069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32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63" name="object 6363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4153826" y="6043710"/>
              <a:ext cx="201378" cy="218581"/>
            </a:xfrm>
            <a:prstGeom prst="rect">
              <a:avLst/>
            </a:prstGeom>
          </p:spPr>
        </p:pic>
        <p:sp>
          <p:nvSpPr>
            <p:cNvPr id="6364" name="object 6364"/>
            <p:cNvSpPr/>
            <p:nvPr/>
          </p:nvSpPr>
          <p:spPr>
            <a:xfrm>
              <a:off x="14458423" y="7149773"/>
              <a:ext cx="638810" cy="0"/>
            </a:xfrm>
            <a:custGeom>
              <a:avLst/>
              <a:gdLst/>
              <a:ahLst/>
              <a:cxnLst/>
              <a:rect l="l" t="t" r="r" b="b"/>
              <a:pathLst>
                <a:path w="638809">
                  <a:moveTo>
                    <a:pt x="0" y="0"/>
                  </a:moveTo>
                  <a:lnTo>
                    <a:pt x="63854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14444256" y="6380690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>
                  <a:moveTo>
                    <a:pt x="0" y="0"/>
                  </a:moveTo>
                  <a:lnTo>
                    <a:pt x="6800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14444256" y="7039471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>
                  <a:moveTo>
                    <a:pt x="0" y="0"/>
                  </a:moveTo>
                  <a:lnTo>
                    <a:pt x="6800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15103036" y="6128714"/>
              <a:ext cx="0" cy="747395"/>
            </a:xfrm>
            <a:custGeom>
              <a:avLst/>
              <a:gdLst/>
              <a:ahLst/>
              <a:cxnLst/>
              <a:rect l="l" t="t" r="r" b="b"/>
              <a:pathLst>
                <a:path h="747395">
                  <a:moveTo>
                    <a:pt x="0" y="0"/>
                  </a:moveTo>
                  <a:lnTo>
                    <a:pt x="0" y="7468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15066606" y="635033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6071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60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15066606" y="635033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4645" y="60717"/>
                  </a:moveTo>
                  <a:lnTo>
                    <a:pt x="60717" y="54645"/>
                  </a:lnTo>
                  <a:lnTo>
                    <a:pt x="0" y="6071"/>
                  </a:lnTo>
                  <a:lnTo>
                    <a:pt x="54645" y="60717"/>
                  </a:lnTo>
                  <a:close/>
                </a:path>
                <a:path w="60959" h="60960">
                  <a:moveTo>
                    <a:pt x="60717" y="54645"/>
                  </a:moveTo>
                  <a:lnTo>
                    <a:pt x="0" y="6071"/>
                  </a:lnTo>
                  <a:lnTo>
                    <a:pt x="6071" y="0"/>
                  </a:lnTo>
                  <a:lnTo>
                    <a:pt x="60717" y="5464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15066606" y="700911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71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15066606" y="700911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  <a:path w="60959" h="60959">
                  <a:moveTo>
                    <a:pt x="0" y="6071"/>
                  </a:moveTo>
                  <a:lnTo>
                    <a:pt x="60717" y="54645"/>
                  </a:lnTo>
                  <a:lnTo>
                    <a:pt x="54645" y="60717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72" name="object 6372"/>
          <p:cNvSpPr txBox="1"/>
          <p:nvPr/>
        </p:nvSpPr>
        <p:spPr>
          <a:xfrm>
            <a:off x="15003550" y="6629964"/>
            <a:ext cx="11112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55"/>
              </a:lnSpc>
            </a:pPr>
            <a:r>
              <a:rPr sz="700" i="1" spc="-25" dirty="0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373" name="object 6373"/>
          <p:cNvGrpSpPr/>
          <p:nvPr/>
        </p:nvGrpSpPr>
        <p:grpSpPr>
          <a:xfrm>
            <a:off x="14963247" y="6784320"/>
            <a:ext cx="143510" cy="368935"/>
            <a:chOff x="14963247" y="6784320"/>
            <a:chExt cx="143510" cy="368935"/>
          </a:xfrm>
        </p:grpSpPr>
        <p:sp>
          <p:nvSpPr>
            <p:cNvPr id="6374" name="object 6374"/>
            <p:cNvSpPr/>
            <p:nvPr/>
          </p:nvSpPr>
          <p:spPr>
            <a:xfrm>
              <a:off x="15069641" y="703947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15069641" y="71497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15103036" y="6787495"/>
              <a:ext cx="0" cy="198755"/>
            </a:xfrm>
            <a:custGeom>
              <a:avLst/>
              <a:gdLst/>
              <a:ahLst/>
              <a:cxnLst/>
              <a:rect l="l" t="t" r="r" b="b"/>
              <a:pathLst>
                <a:path h="198754">
                  <a:moveTo>
                    <a:pt x="0" y="0"/>
                  </a:moveTo>
                  <a:lnTo>
                    <a:pt x="0" y="1983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14966422" y="6933215"/>
              <a:ext cx="130810" cy="161290"/>
            </a:xfrm>
            <a:custGeom>
              <a:avLst/>
              <a:gdLst/>
              <a:ahLst/>
              <a:cxnLst/>
              <a:rect l="l" t="t" r="r" b="b"/>
              <a:pathLst>
                <a:path w="130809" h="161290">
                  <a:moveTo>
                    <a:pt x="130541" y="160900"/>
                  </a:moveTo>
                  <a:lnTo>
                    <a:pt x="0" y="12244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78" name="object 6378"/>
          <p:cNvSpPr txBox="1"/>
          <p:nvPr/>
        </p:nvSpPr>
        <p:spPr>
          <a:xfrm>
            <a:off x="14875033" y="6919222"/>
            <a:ext cx="111125" cy="152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55"/>
              </a:lnSpc>
            </a:pPr>
            <a:r>
              <a:rPr sz="700" i="1" spc="-25" dirty="0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379" name="object 6379"/>
          <p:cNvGrpSpPr/>
          <p:nvPr/>
        </p:nvGrpSpPr>
        <p:grpSpPr>
          <a:xfrm>
            <a:off x="12587185" y="3377952"/>
            <a:ext cx="2540635" cy="3802379"/>
            <a:chOff x="12587185" y="3377952"/>
            <a:chExt cx="2540635" cy="3802379"/>
          </a:xfrm>
        </p:grpSpPr>
        <p:sp>
          <p:nvSpPr>
            <p:cNvPr id="6380" name="object 6380"/>
            <p:cNvSpPr/>
            <p:nvPr/>
          </p:nvSpPr>
          <p:spPr>
            <a:xfrm>
              <a:off x="15066605" y="700911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71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15066605" y="700911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60717"/>
                  </a:moveTo>
                  <a:lnTo>
                    <a:pt x="60717" y="54645"/>
                  </a:lnTo>
                  <a:lnTo>
                    <a:pt x="0" y="6071"/>
                  </a:lnTo>
                  <a:lnTo>
                    <a:pt x="54645" y="60717"/>
                  </a:lnTo>
                  <a:close/>
                </a:path>
                <a:path w="60959" h="60959">
                  <a:moveTo>
                    <a:pt x="60717" y="54645"/>
                  </a:moveTo>
                  <a:lnTo>
                    <a:pt x="0" y="6071"/>
                  </a:lnTo>
                  <a:lnTo>
                    <a:pt x="6071" y="0"/>
                  </a:lnTo>
                  <a:lnTo>
                    <a:pt x="60717" y="5464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5066605" y="7119415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71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5066605" y="7119415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  <a:path w="60959" h="60959">
                  <a:moveTo>
                    <a:pt x="0" y="6071"/>
                  </a:moveTo>
                  <a:lnTo>
                    <a:pt x="60717" y="54645"/>
                  </a:lnTo>
                  <a:lnTo>
                    <a:pt x="54645" y="60717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3560822" y="5768460"/>
              <a:ext cx="22860" cy="208915"/>
            </a:xfrm>
            <a:custGeom>
              <a:avLst/>
              <a:gdLst/>
              <a:ahLst/>
              <a:cxnLst/>
              <a:rect l="l" t="t" r="r" b="b"/>
              <a:pathLst>
                <a:path w="22859" h="208914">
                  <a:moveTo>
                    <a:pt x="11131" y="0"/>
                  </a:moveTo>
                  <a:lnTo>
                    <a:pt x="11131" y="208461"/>
                  </a:lnTo>
                  <a:lnTo>
                    <a:pt x="0" y="142685"/>
                  </a:lnTo>
                  <a:lnTo>
                    <a:pt x="22262" y="142685"/>
                  </a:lnTo>
                  <a:lnTo>
                    <a:pt x="11131" y="2084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3487961" y="585245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13476830" y="5800842"/>
              <a:ext cx="59055" cy="77470"/>
            </a:xfrm>
            <a:custGeom>
              <a:avLst/>
              <a:gdLst/>
              <a:ahLst/>
              <a:cxnLst/>
              <a:rect l="l" t="t" r="r" b="b"/>
              <a:pathLst>
                <a:path w="59055" h="77470">
                  <a:moveTo>
                    <a:pt x="0" y="76908"/>
                  </a:moveTo>
                  <a:lnTo>
                    <a:pt x="29346" y="0"/>
                  </a:lnTo>
                  <a:lnTo>
                    <a:pt x="58693" y="7690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13470758" y="4623943"/>
              <a:ext cx="793750" cy="0"/>
            </a:xfrm>
            <a:custGeom>
              <a:avLst/>
              <a:gdLst/>
              <a:ahLst/>
              <a:cxnLst/>
              <a:rect l="l" t="t" r="r" b="b"/>
              <a:pathLst>
                <a:path w="793750">
                  <a:moveTo>
                    <a:pt x="0" y="0"/>
                  </a:moveTo>
                  <a:lnTo>
                    <a:pt x="7933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3937268" y="3406565"/>
              <a:ext cx="0" cy="1228725"/>
            </a:xfrm>
            <a:custGeom>
              <a:avLst/>
              <a:gdLst/>
              <a:ahLst/>
              <a:cxnLst/>
              <a:rect l="l" t="t" r="r" b="b"/>
              <a:pathLst>
                <a:path h="1228725">
                  <a:moveTo>
                    <a:pt x="0" y="122850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4254009" y="4100764"/>
              <a:ext cx="0" cy="541655"/>
            </a:xfrm>
            <a:custGeom>
              <a:avLst/>
              <a:gdLst/>
              <a:ahLst/>
              <a:cxnLst/>
              <a:rect l="l" t="t" r="r" b="b"/>
              <a:pathLst>
                <a:path h="541654">
                  <a:moveTo>
                    <a:pt x="0" y="0"/>
                  </a:moveTo>
                  <a:lnTo>
                    <a:pt x="0" y="5413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2728998" y="6380690"/>
              <a:ext cx="27940" cy="659130"/>
            </a:xfrm>
            <a:custGeom>
              <a:avLst/>
              <a:gdLst/>
              <a:ahLst/>
              <a:cxnLst/>
              <a:rect l="l" t="t" r="r" b="b"/>
              <a:pathLst>
                <a:path w="27940" h="659129">
                  <a:moveTo>
                    <a:pt x="27322" y="0"/>
                  </a:moveTo>
                  <a:lnTo>
                    <a:pt x="0" y="0"/>
                  </a:lnTo>
                  <a:lnTo>
                    <a:pt x="0" y="65878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4403777" y="638069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3986853" y="3384302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65878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2943531" y="3384302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65878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2612623" y="4043083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4287403" y="4043083"/>
              <a:ext cx="27940" cy="660400"/>
            </a:xfrm>
            <a:custGeom>
              <a:avLst/>
              <a:gdLst/>
              <a:ahLst/>
              <a:cxnLst/>
              <a:rect l="l" t="t" r="r" b="b"/>
              <a:pathLst>
                <a:path w="27940" h="660400">
                  <a:moveTo>
                    <a:pt x="27322" y="0"/>
                  </a:moveTo>
                  <a:lnTo>
                    <a:pt x="27322" y="659792"/>
                  </a:lnTo>
                </a:path>
                <a:path w="27940" h="660400">
                  <a:moveTo>
                    <a:pt x="2732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2612623" y="404308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2943531" y="404308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13959531" y="404308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12943531" y="33843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13959531" y="33843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13986853" y="3384302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59" h="55879">
                  <a:moveTo>
                    <a:pt x="0" y="0"/>
                  </a:moveTo>
                  <a:lnTo>
                    <a:pt x="22262" y="0"/>
                  </a:lnTo>
                  <a:lnTo>
                    <a:pt x="22262" y="55657"/>
                  </a:ln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13986853" y="3536095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0" y="0"/>
                  </a:moveTo>
                  <a:lnTo>
                    <a:pt x="22262" y="0"/>
                  </a:lnTo>
                  <a:lnTo>
                    <a:pt x="22262" y="54645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13986853" y="3686876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0" y="54645"/>
                  </a:moveTo>
                  <a:lnTo>
                    <a:pt x="22262" y="54645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22262" y="0"/>
                  </a:lnTo>
                  <a:lnTo>
                    <a:pt x="22262" y="54645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13986853" y="3837656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0" y="54645"/>
                  </a:moveTo>
                  <a:lnTo>
                    <a:pt x="22262" y="54645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13986853" y="3988437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59" h="55879">
                  <a:moveTo>
                    <a:pt x="0" y="0"/>
                  </a:moveTo>
                  <a:lnTo>
                    <a:pt x="22262" y="0"/>
                  </a:lnTo>
                  <a:lnTo>
                    <a:pt x="22262" y="55657"/>
                  </a:ln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12590360" y="4043083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59" h="55879">
                  <a:moveTo>
                    <a:pt x="22262" y="0"/>
                  </a:moveTo>
                  <a:lnTo>
                    <a:pt x="0" y="0"/>
                  </a:lnTo>
                  <a:lnTo>
                    <a:pt x="0" y="55657"/>
                  </a:lnTo>
                  <a:lnTo>
                    <a:pt x="22262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12590360" y="4194875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0"/>
                  </a:moveTo>
                  <a:lnTo>
                    <a:pt x="0" y="0"/>
                  </a:lnTo>
                  <a:lnTo>
                    <a:pt x="0" y="54645"/>
                  </a:lnTo>
                  <a:lnTo>
                    <a:pt x="22262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12590360" y="4345656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54645"/>
                  </a:moveTo>
                  <a:lnTo>
                    <a:pt x="0" y="54645"/>
                  </a:lnTo>
                  <a:lnTo>
                    <a:pt x="0" y="0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54645"/>
                  </a:lnTo>
                  <a:lnTo>
                    <a:pt x="22262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12590360" y="4496437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54645"/>
                  </a:moveTo>
                  <a:lnTo>
                    <a:pt x="0" y="54645"/>
                  </a:lnTo>
                  <a:lnTo>
                    <a:pt x="0" y="0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54645"/>
                  </a:lnTo>
                  <a:lnTo>
                    <a:pt x="22262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12590360" y="4647217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59" h="55879">
                  <a:moveTo>
                    <a:pt x="22262" y="0"/>
                  </a:moveTo>
                  <a:lnTo>
                    <a:pt x="0" y="0"/>
                  </a:lnTo>
                  <a:lnTo>
                    <a:pt x="0" y="55657"/>
                  </a:lnTo>
                  <a:lnTo>
                    <a:pt x="22262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14314726" y="4043083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59" h="55879">
                  <a:moveTo>
                    <a:pt x="0" y="0"/>
                  </a:moveTo>
                  <a:lnTo>
                    <a:pt x="22262" y="0"/>
                  </a:lnTo>
                  <a:lnTo>
                    <a:pt x="22262" y="55657"/>
                  </a:ln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4314726" y="4194875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0" y="0"/>
                  </a:moveTo>
                  <a:lnTo>
                    <a:pt x="22262" y="0"/>
                  </a:lnTo>
                  <a:lnTo>
                    <a:pt x="22262" y="54645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4314726" y="4345656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0" y="0"/>
                  </a:moveTo>
                  <a:lnTo>
                    <a:pt x="22262" y="0"/>
                  </a:lnTo>
                  <a:lnTo>
                    <a:pt x="22262" y="54645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14314726" y="4496437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0" y="54645"/>
                  </a:moveTo>
                  <a:lnTo>
                    <a:pt x="22262" y="54645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14314726" y="4647217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59" h="55879">
                  <a:moveTo>
                    <a:pt x="0" y="0"/>
                  </a:moveTo>
                  <a:lnTo>
                    <a:pt x="22262" y="0"/>
                  </a:lnTo>
                  <a:lnTo>
                    <a:pt x="22262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14314726" y="470287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12706735" y="6380690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0"/>
                  </a:moveTo>
                  <a:lnTo>
                    <a:pt x="0" y="0"/>
                  </a:lnTo>
                  <a:lnTo>
                    <a:pt x="0" y="54645"/>
                  </a:lnTo>
                  <a:lnTo>
                    <a:pt x="22262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12706735" y="6531471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0"/>
                  </a:moveTo>
                  <a:lnTo>
                    <a:pt x="0" y="0"/>
                  </a:lnTo>
                  <a:lnTo>
                    <a:pt x="0" y="54645"/>
                  </a:lnTo>
                  <a:lnTo>
                    <a:pt x="22262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12706735" y="6682252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59" h="55879">
                  <a:moveTo>
                    <a:pt x="22262" y="55657"/>
                  </a:moveTo>
                  <a:lnTo>
                    <a:pt x="0" y="55657"/>
                  </a:lnTo>
                  <a:lnTo>
                    <a:pt x="0" y="0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55657"/>
                  </a:lnTo>
                  <a:lnTo>
                    <a:pt x="22262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12706735" y="6834044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54645"/>
                  </a:moveTo>
                  <a:lnTo>
                    <a:pt x="0" y="54645"/>
                  </a:lnTo>
                  <a:lnTo>
                    <a:pt x="0" y="0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54645"/>
                  </a:lnTo>
                  <a:lnTo>
                    <a:pt x="22262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12706735" y="6984825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0"/>
                  </a:moveTo>
                  <a:lnTo>
                    <a:pt x="0" y="0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12706735" y="703947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6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14434136" y="6380690"/>
              <a:ext cx="21590" cy="55244"/>
            </a:xfrm>
            <a:custGeom>
              <a:avLst/>
              <a:gdLst/>
              <a:ahLst/>
              <a:cxnLst/>
              <a:rect l="l" t="t" r="r" b="b"/>
              <a:pathLst>
                <a:path w="21590" h="55245">
                  <a:moveTo>
                    <a:pt x="0" y="0"/>
                  </a:moveTo>
                  <a:lnTo>
                    <a:pt x="21250" y="0"/>
                  </a:lnTo>
                  <a:lnTo>
                    <a:pt x="21250" y="54645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14434136" y="6531471"/>
              <a:ext cx="21590" cy="55244"/>
            </a:xfrm>
            <a:custGeom>
              <a:avLst/>
              <a:gdLst/>
              <a:ahLst/>
              <a:cxnLst/>
              <a:rect l="l" t="t" r="r" b="b"/>
              <a:pathLst>
                <a:path w="21590" h="55245">
                  <a:moveTo>
                    <a:pt x="0" y="0"/>
                  </a:moveTo>
                  <a:lnTo>
                    <a:pt x="21250" y="0"/>
                  </a:lnTo>
                  <a:lnTo>
                    <a:pt x="21250" y="54645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14433124" y="6682252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59" h="55879">
                  <a:moveTo>
                    <a:pt x="0" y="0"/>
                  </a:moveTo>
                  <a:lnTo>
                    <a:pt x="22262" y="0"/>
                  </a:lnTo>
                  <a:lnTo>
                    <a:pt x="22262" y="55657"/>
                  </a:ln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14433124" y="6834044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0" y="54645"/>
                  </a:moveTo>
                  <a:lnTo>
                    <a:pt x="22262" y="54645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14433124" y="6984825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0" y="0"/>
                  </a:moveTo>
                  <a:lnTo>
                    <a:pt x="22262" y="0"/>
                  </a:lnTo>
                  <a:lnTo>
                    <a:pt x="22262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14433124" y="703947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29" name="object 6429"/>
          <p:cNvSpPr txBox="1"/>
          <p:nvPr/>
        </p:nvSpPr>
        <p:spPr>
          <a:xfrm>
            <a:off x="11825053" y="6822060"/>
            <a:ext cx="772160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685">
              <a:lnSpc>
                <a:spcPts val="980"/>
              </a:lnSpc>
              <a:spcBef>
                <a:spcPts val="100"/>
              </a:spcBef>
            </a:pPr>
            <a:r>
              <a:rPr sz="900" i="1" spc="-10" dirty="0">
                <a:latin typeface="ISOCPEUR"/>
                <a:cs typeface="ISOCPEUR"/>
              </a:rPr>
              <a:t>Бетонна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sz="900" i="1" spc="-35" dirty="0">
                <a:latin typeface="ISOCPEUR"/>
                <a:cs typeface="ISOCPEUR"/>
              </a:rPr>
              <a:t>підготовка</a:t>
            </a:r>
            <a:r>
              <a:rPr sz="900" i="1" spc="-204" dirty="0">
                <a:latin typeface="ISOCPEUR"/>
                <a:cs typeface="ISOCPEUR"/>
              </a:rPr>
              <a:t> </a:t>
            </a:r>
            <a:r>
              <a:rPr sz="900" i="1" spc="-20" dirty="0">
                <a:latin typeface="ISOCPEUR"/>
                <a:cs typeface="ISOCPEUR"/>
              </a:rPr>
              <a:t>В7,5</a:t>
            </a:r>
            <a:endParaRPr sz="900">
              <a:latin typeface="ISOCPEUR"/>
              <a:cs typeface="ISOCPEUR"/>
            </a:endParaRPr>
          </a:p>
        </p:txBody>
      </p:sp>
      <p:grpSp>
        <p:nvGrpSpPr>
          <p:cNvPr id="6430" name="object 6430"/>
          <p:cNvGrpSpPr/>
          <p:nvPr/>
        </p:nvGrpSpPr>
        <p:grpSpPr>
          <a:xfrm>
            <a:off x="12570855" y="3340649"/>
            <a:ext cx="2242185" cy="3416935"/>
            <a:chOff x="12570855" y="3340649"/>
            <a:chExt cx="2242185" cy="3416935"/>
          </a:xfrm>
        </p:grpSpPr>
        <p:sp>
          <p:nvSpPr>
            <p:cNvPr id="6431" name="object 6431"/>
            <p:cNvSpPr/>
            <p:nvPr/>
          </p:nvSpPr>
          <p:spPr>
            <a:xfrm>
              <a:off x="13470758" y="3417697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4236806" y="460572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1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1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1" y="17203"/>
                  </a:lnTo>
                  <a:lnTo>
                    <a:pt x="17203" y="13351"/>
                  </a:lnTo>
                  <a:lnTo>
                    <a:pt x="17203" y="86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3593205" y="460572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1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1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1" y="17203"/>
                  </a:lnTo>
                  <a:lnTo>
                    <a:pt x="17203" y="13351"/>
                  </a:lnTo>
                  <a:lnTo>
                    <a:pt x="17203" y="86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3900838" y="460572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1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1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1" y="17203"/>
                  </a:lnTo>
                  <a:lnTo>
                    <a:pt x="17203" y="13351"/>
                  </a:lnTo>
                  <a:lnTo>
                    <a:pt x="17203" y="86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2943532" y="3384302"/>
              <a:ext cx="516255" cy="1318895"/>
            </a:xfrm>
            <a:custGeom>
              <a:avLst/>
              <a:gdLst/>
              <a:ahLst/>
              <a:cxnLst/>
              <a:rect l="l" t="t" r="r" b="b"/>
              <a:pathLst>
                <a:path w="516255" h="1318895">
                  <a:moveTo>
                    <a:pt x="0" y="0"/>
                  </a:moveTo>
                  <a:lnTo>
                    <a:pt x="461449" y="0"/>
                  </a:lnTo>
                  <a:lnTo>
                    <a:pt x="461449" y="632469"/>
                  </a:lnTo>
                  <a:lnTo>
                    <a:pt x="516095" y="645624"/>
                  </a:lnTo>
                  <a:lnTo>
                    <a:pt x="406804" y="672947"/>
                  </a:lnTo>
                  <a:lnTo>
                    <a:pt x="461449" y="687114"/>
                  </a:lnTo>
                  <a:lnTo>
                    <a:pt x="461449" y="13185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3404982" y="334382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4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3404982" y="4702875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4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3470758" y="4702875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4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3470758" y="334382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4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3416113" y="3384302"/>
              <a:ext cx="109855" cy="1318895"/>
            </a:xfrm>
            <a:custGeom>
              <a:avLst/>
              <a:gdLst/>
              <a:ahLst/>
              <a:cxnLst/>
              <a:rect l="l" t="t" r="r" b="b"/>
              <a:pathLst>
                <a:path w="109855" h="1318895">
                  <a:moveTo>
                    <a:pt x="54645" y="1318572"/>
                  </a:moveTo>
                  <a:lnTo>
                    <a:pt x="54645" y="687114"/>
                  </a:lnTo>
                  <a:lnTo>
                    <a:pt x="0" y="672947"/>
                  </a:lnTo>
                  <a:lnTo>
                    <a:pt x="109290" y="645624"/>
                  </a:lnTo>
                  <a:lnTo>
                    <a:pt x="54645" y="632469"/>
                  </a:ln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3470758" y="4109871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2970855" y="3384302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2970855" y="3439959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2970855" y="3536095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12970855" y="3590740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12970855" y="3686876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12970855" y="3741521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12970855" y="3837656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12970855" y="3892302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12970855" y="3988437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12639946" y="4043082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330908" y="0"/>
                  </a:moveTo>
                  <a:lnTo>
                    <a:pt x="765035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12639946" y="4098740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0" y="0"/>
                  </a:moveTo>
                  <a:lnTo>
                    <a:pt x="765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12639946" y="4194875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0" y="0"/>
                  </a:moveTo>
                  <a:lnTo>
                    <a:pt x="765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12639946" y="4249521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0" y="0"/>
                  </a:moveTo>
                  <a:lnTo>
                    <a:pt x="765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12639946" y="4345656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0" y="0"/>
                  </a:moveTo>
                  <a:lnTo>
                    <a:pt x="765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12639946" y="4400301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0" y="0"/>
                  </a:moveTo>
                  <a:lnTo>
                    <a:pt x="765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12639946" y="4496437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0" y="0"/>
                  </a:moveTo>
                  <a:lnTo>
                    <a:pt x="765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12639946" y="4551082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0" y="0"/>
                  </a:moveTo>
                  <a:lnTo>
                    <a:pt x="765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12639946" y="4647217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0" y="0"/>
                  </a:moveTo>
                  <a:lnTo>
                    <a:pt x="765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12921269" y="3384302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59" h="55879">
                  <a:moveTo>
                    <a:pt x="22262" y="0"/>
                  </a:moveTo>
                  <a:lnTo>
                    <a:pt x="0" y="0"/>
                  </a:lnTo>
                  <a:lnTo>
                    <a:pt x="0" y="55657"/>
                  </a:lnTo>
                  <a:lnTo>
                    <a:pt x="22262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12921269" y="3536095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0"/>
                  </a:moveTo>
                  <a:lnTo>
                    <a:pt x="0" y="0"/>
                  </a:lnTo>
                  <a:lnTo>
                    <a:pt x="0" y="54645"/>
                  </a:lnTo>
                  <a:lnTo>
                    <a:pt x="22262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12921269" y="3686876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54645"/>
                  </a:moveTo>
                  <a:lnTo>
                    <a:pt x="0" y="54645"/>
                  </a:lnTo>
                  <a:lnTo>
                    <a:pt x="0" y="0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54645"/>
                  </a:lnTo>
                  <a:lnTo>
                    <a:pt x="22262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12921269" y="3837656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0" y="54645"/>
                  </a:moveTo>
                  <a:lnTo>
                    <a:pt x="0" y="0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12921269" y="3988437"/>
              <a:ext cx="22860" cy="55244"/>
            </a:xfrm>
            <a:custGeom>
              <a:avLst/>
              <a:gdLst/>
              <a:ahLst/>
              <a:cxnLst/>
              <a:rect l="l" t="t" r="r" b="b"/>
              <a:pathLst>
                <a:path w="22859" h="55245">
                  <a:moveTo>
                    <a:pt x="22262" y="0"/>
                  </a:moveTo>
                  <a:lnTo>
                    <a:pt x="0" y="0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12921269" y="404308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6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12921269" y="38923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12908114" y="348246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12970855" y="348246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12908114" y="3634254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12970855" y="363425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12908114" y="378503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12970855" y="378503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12908114" y="393581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12970855" y="3935816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0" y="11131"/>
                  </a:moveTo>
                  <a:lnTo>
                    <a:pt x="0" y="0"/>
                  </a:lnTo>
                  <a:lnTo>
                    <a:pt x="3238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12970855" y="3913553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29" h="45085">
                  <a:moveTo>
                    <a:pt x="0" y="22262"/>
                  </a:moveTo>
                  <a:lnTo>
                    <a:pt x="0" y="44525"/>
                  </a:lnTo>
                  <a:lnTo>
                    <a:pt x="11131" y="44525"/>
                  </a:ln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12932400" y="3913553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29" h="45085">
                  <a:moveTo>
                    <a:pt x="0" y="0"/>
                  </a:moveTo>
                  <a:lnTo>
                    <a:pt x="0" y="44525"/>
                  </a:lnTo>
                  <a:lnTo>
                    <a:pt x="11131" y="44525"/>
                  </a:ln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12970855" y="3762772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29" h="45085">
                  <a:moveTo>
                    <a:pt x="0" y="44525"/>
                  </a:moveTo>
                  <a:lnTo>
                    <a:pt x="11131" y="44525"/>
                  </a:ln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12932400" y="38072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12932400" y="3762772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29" h="45085">
                  <a:moveTo>
                    <a:pt x="11131" y="0"/>
                  </a:moveTo>
                  <a:lnTo>
                    <a:pt x="0" y="0"/>
                  </a:lnTo>
                  <a:lnTo>
                    <a:pt x="0" y="4452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12970855" y="3611991"/>
              <a:ext cx="11430" cy="43815"/>
            </a:xfrm>
            <a:custGeom>
              <a:avLst/>
              <a:gdLst/>
              <a:ahLst/>
              <a:cxnLst/>
              <a:rect l="l" t="t" r="r" b="b"/>
              <a:pathLst>
                <a:path w="11429" h="43814">
                  <a:moveTo>
                    <a:pt x="0" y="43513"/>
                  </a:moveTo>
                  <a:lnTo>
                    <a:pt x="11131" y="43513"/>
                  </a:ln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12932400" y="36555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12932400" y="3611991"/>
              <a:ext cx="11430" cy="43815"/>
            </a:xfrm>
            <a:custGeom>
              <a:avLst/>
              <a:gdLst/>
              <a:ahLst/>
              <a:cxnLst/>
              <a:rect l="l" t="t" r="r" b="b"/>
              <a:pathLst>
                <a:path w="11429" h="43814">
                  <a:moveTo>
                    <a:pt x="11131" y="0"/>
                  </a:moveTo>
                  <a:lnTo>
                    <a:pt x="0" y="0"/>
                  </a:lnTo>
                  <a:lnTo>
                    <a:pt x="0" y="4351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12970855" y="3461210"/>
              <a:ext cx="11430" cy="43815"/>
            </a:xfrm>
            <a:custGeom>
              <a:avLst/>
              <a:gdLst/>
              <a:ahLst/>
              <a:cxnLst/>
              <a:rect l="l" t="t" r="r" b="b"/>
              <a:pathLst>
                <a:path w="11429" h="43814">
                  <a:moveTo>
                    <a:pt x="0" y="43513"/>
                  </a:moveTo>
                  <a:lnTo>
                    <a:pt x="11131" y="43513"/>
                  </a:ln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12932400" y="350472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12932400" y="3461210"/>
              <a:ext cx="11430" cy="43815"/>
            </a:xfrm>
            <a:custGeom>
              <a:avLst/>
              <a:gdLst/>
              <a:ahLst/>
              <a:cxnLst/>
              <a:rect l="l" t="t" r="r" b="b"/>
              <a:pathLst>
                <a:path w="11429" h="43814">
                  <a:moveTo>
                    <a:pt x="11131" y="0"/>
                  </a:moveTo>
                  <a:lnTo>
                    <a:pt x="0" y="0"/>
                  </a:lnTo>
                  <a:lnTo>
                    <a:pt x="0" y="4351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12577205" y="4142254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12639946" y="414225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12639946" y="4119991"/>
              <a:ext cx="11430" cy="43815"/>
            </a:xfrm>
            <a:custGeom>
              <a:avLst/>
              <a:gdLst/>
              <a:ahLst/>
              <a:cxnLst/>
              <a:rect l="l" t="t" r="r" b="b"/>
              <a:pathLst>
                <a:path w="11429" h="43814">
                  <a:moveTo>
                    <a:pt x="0" y="43513"/>
                  </a:moveTo>
                  <a:lnTo>
                    <a:pt x="11131" y="43513"/>
                  </a:ln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12601492" y="41635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12601492" y="4119991"/>
              <a:ext cx="11430" cy="43815"/>
            </a:xfrm>
            <a:custGeom>
              <a:avLst/>
              <a:gdLst/>
              <a:ahLst/>
              <a:cxnLst/>
              <a:rect l="l" t="t" r="r" b="b"/>
              <a:pathLst>
                <a:path w="11429" h="43814">
                  <a:moveTo>
                    <a:pt x="11131" y="0"/>
                  </a:moveTo>
                  <a:lnTo>
                    <a:pt x="0" y="0"/>
                  </a:lnTo>
                  <a:lnTo>
                    <a:pt x="0" y="4351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12577205" y="4293034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12639946" y="429303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12639946" y="4270771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29" h="45085">
                  <a:moveTo>
                    <a:pt x="0" y="44525"/>
                  </a:moveTo>
                  <a:lnTo>
                    <a:pt x="11131" y="44525"/>
                  </a:ln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12601492" y="431529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12601492" y="4270771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29" h="45085">
                  <a:moveTo>
                    <a:pt x="11131" y="0"/>
                  </a:moveTo>
                  <a:lnTo>
                    <a:pt x="0" y="0"/>
                  </a:lnTo>
                  <a:lnTo>
                    <a:pt x="0" y="4452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12577205" y="444381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12639946" y="444381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12639946" y="4421552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29" h="45085">
                  <a:moveTo>
                    <a:pt x="0" y="44525"/>
                  </a:moveTo>
                  <a:lnTo>
                    <a:pt x="11131" y="44525"/>
                  </a:ln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12601492" y="446607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12601492" y="4421552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29" h="45085">
                  <a:moveTo>
                    <a:pt x="11131" y="0"/>
                  </a:moveTo>
                  <a:lnTo>
                    <a:pt x="0" y="0"/>
                  </a:lnTo>
                  <a:lnTo>
                    <a:pt x="0" y="4452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12577205" y="459459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2639946" y="459459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2639946" y="4573345"/>
              <a:ext cx="11430" cy="43815"/>
            </a:xfrm>
            <a:custGeom>
              <a:avLst/>
              <a:gdLst/>
              <a:ahLst/>
              <a:cxnLst/>
              <a:rect l="l" t="t" r="r" b="b"/>
              <a:pathLst>
                <a:path w="11429" h="43814">
                  <a:moveTo>
                    <a:pt x="0" y="43513"/>
                  </a:moveTo>
                  <a:lnTo>
                    <a:pt x="11131" y="43513"/>
                  </a:ln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2601492" y="461685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2601492" y="4573345"/>
              <a:ext cx="11430" cy="43815"/>
            </a:xfrm>
            <a:custGeom>
              <a:avLst/>
              <a:gdLst/>
              <a:ahLst/>
              <a:cxnLst/>
              <a:rect l="l" t="t" r="r" b="b"/>
              <a:pathLst>
                <a:path w="11429" h="43814">
                  <a:moveTo>
                    <a:pt x="11131" y="0"/>
                  </a:moveTo>
                  <a:lnTo>
                    <a:pt x="0" y="0"/>
                  </a:lnTo>
                  <a:lnTo>
                    <a:pt x="0" y="4351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3733866" y="3406565"/>
              <a:ext cx="0" cy="1228725"/>
            </a:xfrm>
            <a:custGeom>
              <a:avLst/>
              <a:gdLst/>
              <a:ahLst/>
              <a:cxnLst/>
              <a:rect l="l" t="t" r="r" b="b"/>
              <a:pathLst>
                <a:path h="1228725">
                  <a:moveTo>
                    <a:pt x="0" y="122850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4444256" y="638069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3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4416933" y="6710586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>
                  <a:moveTo>
                    <a:pt x="0" y="0"/>
                  </a:moveTo>
                  <a:lnTo>
                    <a:pt x="3926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4782247" y="6337176"/>
              <a:ext cx="0" cy="417195"/>
            </a:xfrm>
            <a:custGeom>
              <a:avLst/>
              <a:gdLst/>
              <a:ahLst/>
              <a:cxnLst/>
              <a:rect l="l" t="t" r="r" b="b"/>
              <a:pathLst>
                <a:path h="417195">
                  <a:moveTo>
                    <a:pt x="0" y="0"/>
                  </a:moveTo>
                  <a:lnTo>
                    <a:pt x="0" y="4169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4751889" y="635033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0" y="6071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60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14751889" y="6350331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60">
                  <a:moveTo>
                    <a:pt x="54645" y="60717"/>
                  </a:moveTo>
                  <a:lnTo>
                    <a:pt x="60717" y="54645"/>
                  </a:lnTo>
                  <a:lnTo>
                    <a:pt x="0" y="6071"/>
                  </a:lnTo>
                  <a:lnTo>
                    <a:pt x="54645" y="60717"/>
                  </a:lnTo>
                  <a:close/>
                </a:path>
                <a:path w="60959" h="60960">
                  <a:moveTo>
                    <a:pt x="60717" y="54645"/>
                  </a:moveTo>
                  <a:lnTo>
                    <a:pt x="0" y="6071"/>
                  </a:lnTo>
                  <a:lnTo>
                    <a:pt x="6071" y="0"/>
                  </a:lnTo>
                  <a:lnTo>
                    <a:pt x="60717" y="5464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14751889" y="668022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059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5059"/>
                  </a:lnTo>
                  <a:close/>
                </a:path>
                <a:path w="60959" h="60959">
                  <a:moveTo>
                    <a:pt x="6071" y="0"/>
                  </a:moveTo>
                  <a:lnTo>
                    <a:pt x="0" y="5059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14751889" y="6680228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" y="0"/>
                  </a:moveTo>
                  <a:lnTo>
                    <a:pt x="0" y="5059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  <a:path w="60959" h="60959">
                  <a:moveTo>
                    <a:pt x="0" y="5059"/>
                  </a:moveTo>
                  <a:lnTo>
                    <a:pt x="60717" y="54645"/>
                  </a:lnTo>
                  <a:lnTo>
                    <a:pt x="54645" y="6071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14" name="object 6514"/>
          <p:cNvSpPr txBox="1"/>
          <p:nvPr/>
        </p:nvSpPr>
        <p:spPr>
          <a:xfrm>
            <a:off x="14688833" y="6465016"/>
            <a:ext cx="11112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55"/>
              </a:lnSpc>
            </a:pPr>
            <a:r>
              <a:rPr sz="700" i="1" spc="-25" dirty="0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515" name="object 6515"/>
          <p:cNvGrpSpPr/>
          <p:nvPr/>
        </p:nvGrpSpPr>
        <p:grpSpPr>
          <a:xfrm>
            <a:off x="14441081" y="6662885"/>
            <a:ext cx="372110" cy="424815"/>
            <a:chOff x="14441081" y="6662885"/>
            <a:chExt cx="372110" cy="424815"/>
          </a:xfrm>
        </p:grpSpPr>
        <p:sp>
          <p:nvSpPr>
            <p:cNvPr id="6516" name="object 6516"/>
            <p:cNvSpPr/>
            <p:nvPr/>
          </p:nvSpPr>
          <p:spPr>
            <a:xfrm>
              <a:off x="14444256" y="671058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3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14444256" y="703947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3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14782248" y="6666060"/>
              <a:ext cx="0" cy="418465"/>
            </a:xfrm>
            <a:custGeom>
              <a:avLst/>
              <a:gdLst/>
              <a:ahLst/>
              <a:cxnLst/>
              <a:rect l="l" t="t" r="r" b="b"/>
              <a:pathLst>
                <a:path h="418465">
                  <a:moveTo>
                    <a:pt x="0" y="0"/>
                  </a:moveTo>
                  <a:lnTo>
                    <a:pt x="0" y="4179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14751889" y="668022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5059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5059"/>
                  </a:lnTo>
                  <a:close/>
                </a:path>
                <a:path w="60959" h="60959">
                  <a:moveTo>
                    <a:pt x="6071" y="0"/>
                  </a:moveTo>
                  <a:lnTo>
                    <a:pt x="0" y="5059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14751889" y="6680227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54645" y="60717"/>
                  </a:moveTo>
                  <a:lnTo>
                    <a:pt x="60717" y="54645"/>
                  </a:lnTo>
                  <a:lnTo>
                    <a:pt x="0" y="5059"/>
                  </a:lnTo>
                  <a:lnTo>
                    <a:pt x="54645" y="60717"/>
                  </a:lnTo>
                  <a:close/>
                </a:path>
                <a:path w="60959" h="60959">
                  <a:moveTo>
                    <a:pt x="60717" y="54645"/>
                  </a:moveTo>
                  <a:lnTo>
                    <a:pt x="0" y="5059"/>
                  </a:lnTo>
                  <a:lnTo>
                    <a:pt x="6071" y="0"/>
                  </a:lnTo>
                  <a:lnTo>
                    <a:pt x="60717" y="5464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14751889" y="700911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0" y="6071"/>
                  </a:moveTo>
                  <a:lnTo>
                    <a:pt x="54645" y="60717"/>
                  </a:lnTo>
                  <a:lnTo>
                    <a:pt x="60717" y="54645"/>
                  </a:lnTo>
                  <a:lnTo>
                    <a:pt x="0" y="6071"/>
                  </a:lnTo>
                  <a:close/>
                </a:path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14751889" y="7009112"/>
              <a:ext cx="60960" cy="60960"/>
            </a:xfrm>
            <a:custGeom>
              <a:avLst/>
              <a:gdLst/>
              <a:ahLst/>
              <a:cxnLst/>
              <a:rect l="l" t="t" r="r" b="b"/>
              <a:pathLst>
                <a:path w="60959" h="60959">
                  <a:moveTo>
                    <a:pt x="6071" y="0"/>
                  </a:moveTo>
                  <a:lnTo>
                    <a:pt x="0" y="6071"/>
                  </a:lnTo>
                  <a:lnTo>
                    <a:pt x="60717" y="54645"/>
                  </a:lnTo>
                  <a:lnTo>
                    <a:pt x="6071" y="0"/>
                  </a:lnTo>
                  <a:close/>
                </a:path>
                <a:path w="60959" h="60959">
                  <a:moveTo>
                    <a:pt x="0" y="6071"/>
                  </a:moveTo>
                  <a:lnTo>
                    <a:pt x="60717" y="54645"/>
                  </a:lnTo>
                  <a:lnTo>
                    <a:pt x="54645" y="60717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23" name="object 6523"/>
          <p:cNvSpPr txBox="1"/>
          <p:nvPr/>
        </p:nvSpPr>
        <p:spPr>
          <a:xfrm>
            <a:off x="14688833" y="6794912"/>
            <a:ext cx="11112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55"/>
              </a:lnSpc>
            </a:pPr>
            <a:r>
              <a:rPr sz="700" i="1" spc="-25" dirty="0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524" name="object 6524"/>
          <p:cNvGrpSpPr/>
          <p:nvPr/>
        </p:nvGrpSpPr>
        <p:grpSpPr>
          <a:xfrm>
            <a:off x="11920310" y="3743406"/>
            <a:ext cx="2031364" cy="3350895"/>
            <a:chOff x="11920310" y="3743406"/>
            <a:chExt cx="2031364" cy="3350895"/>
          </a:xfrm>
        </p:grpSpPr>
        <p:sp>
          <p:nvSpPr>
            <p:cNvPr id="6525" name="object 6525"/>
            <p:cNvSpPr/>
            <p:nvPr/>
          </p:nvSpPr>
          <p:spPr>
            <a:xfrm>
              <a:off x="13470758" y="3746581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26" name="object 6526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2561014" y="6537543"/>
              <a:ext cx="244892" cy="176079"/>
            </a:xfrm>
            <a:prstGeom prst="rect">
              <a:avLst/>
            </a:prstGeom>
          </p:spPr>
        </p:pic>
        <p:sp>
          <p:nvSpPr>
            <p:cNvPr id="6527" name="object 6527"/>
            <p:cNvSpPr/>
            <p:nvPr/>
          </p:nvSpPr>
          <p:spPr>
            <a:xfrm>
              <a:off x="11923485" y="6970658"/>
              <a:ext cx="807720" cy="120650"/>
            </a:xfrm>
            <a:custGeom>
              <a:avLst/>
              <a:gdLst/>
              <a:ahLst/>
              <a:cxnLst/>
              <a:rect l="l" t="t" r="r" b="b"/>
              <a:pathLst>
                <a:path w="807720" h="120650">
                  <a:moveTo>
                    <a:pt x="0" y="0"/>
                  </a:moveTo>
                  <a:lnTo>
                    <a:pt x="632469" y="0"/>
                  </a:lnTo>
                  <a:lnTo>
                    <a:pt x="807537" y="120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12569110" y="6770291"/>
              <a:ext cx="231775" cy="86360"/>
            </a:xfrm>
            <a:custGeom>
              <a:avLst/>
              <a:gdLst/>
              <a:ahLst/>
              <a:cxnLst/>
              <a:rect l="l" t="t" r="r" b="b"/>
              <a:pathLst>
                <a:path w="231775" h="86359">
                  <a:moveTo>
                    <a:pt x="231736" y="86015"/>
                  </a:moveTo>
                  <a:lnTo>
                    <a:pt x="9411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12601492" y="6693383"/>
              <a:ext cx="13335" cy="55880"/>
            </a:xfrm>
            <a:custGeom>
              <a:avLst/>
              <a:gdLst/>
              <a:ahLst/>
              <a:cxnLst/>
              <a:rect l="l" t="t" r="r" b="b"/>
              <a:pathLst>
                <a:path w="13334" h="55879">
                  <a:moveTo>
                    <a:pt x="0" y="11131"/>
                  </a:moveTo>
                  <a:lnTo>
                    <a:pt x="6071" y="8095"/>
                  </a:lnTo>
                  <a:lnTo>
                    <a:pt x="13155" y="0"/>
                  </a:lnTo>
                  <a:lnTo>
                    <a:pt x="13155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30" name="object 653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2754297" y="6084188"/>
              <a:ext cx="226677" cy="172031"/>
            </a:xfrm>
            <a:prstGeom prst="rect">
              <a:avLst/>
            </a:prstGeom>
          </p:spPr>
        </p:pic>
      </p:grpSp>
      <p:sp>
        <p:nvSpPr>
          <p:cNvPr id="6531" name="object 6531"/>
          <p:cNvSpPr txBox="1"/>
          <p:nvPr/>
        </p:nvSpPr>
        <p:spPr>
          <a:xfrm>
            <a:off x="12019310" y="3729537"/>
            <a:ext cx="683260" cy="253365"/>
          </a:xfrm>
          <a:prstGeom prst="rect">
            <a:avLst/>
          </a:prstGeom>
        </p:spPr>
        <p:txBody>
          <a:bodyPr vert="horz" wrap="square" lIns="0" tIns="59690" rIns="0" bIns="0" rtlCol="0">
            <a:spAutoFit/>
          </a:bodyPr>
          <a:lstStyle/>
          <a:p>
            <a:pPr marL="32384" marR="5080" indent="-20320">
              <a:lnSpc>
                <a:spcPct val="65700"/>
              </a:lnSpc>
              <a:spcBef>
                <a:spcPts val="470"/>
              </a:spcBef>
            </a:pPr>
            <a:r>
              <a:rPr sz="900" i="1" spc="-20" dirty="0">
                <a:latin typeface="ISOCPEUR"/>
                <a:cs typeface="ISOCPEUR"/>
              </a:rPr>
              <a:t>Дрібнощитова </a:t>
            </a:r>
            <a:r>
              <a:rPr sz="900" i="1" spc="-10" dirty="0">
                <a:latin typeface="ISOCPEUR"/>
                <a:cs typeface="ISOCPEUR"/>
              </a:rPr>
              <a:t>опалубка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6532" name="object 6532"/>
          <p:cNvSpPr/>
          <p:nvPr/>
        </p:nvSpPr>
        <p:spPr>
          <a:xfrm>
            <a:off x="11983190" y="3878134"/>
            <a:ext cx="715010" cy="165100"/>
          </a:xfrm>
          <a:custGeom>
            <a:avLst/>
            <a:gdLst/>
            <a:ahLst/>
            <a:cxnLst/>
            <a:rect l="l" t="t" r="r" b="b"/>
            <a:pathLst>
              <a:path w="715009" h="165100">
                <a:moveTo>
                  <a:pt x="0" y="0"/>
                </a:moveTo>
                <a:lnTo>
                  <a:pt x="632469" y="0"/>
                </a:lnTo>
                <a:lnTo>
                  <a:pt x="714437" y="1649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3" name="object 6533"/>
          <p:cNvSpPr txBox="1"/>
          <p:nvPr/>
        </p:nvSpPr>
        <p:spPr>
          <a:xfrm>
            <a:off x="14568000" y="5980262"/>
            <a:ext cx="382905" cy="22352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5080" indent="34290">
              <a:lnSpc>
                <a:spcPts val="730"/>
              </a:lnSpc>
              <a:spcBef>
                <a:spcPts val="210"/>
              </a:spcBef>
            </a:pPr>
            <a:r>
              <a:rPr sz="700" i="1" spc="-10" dirty="0">
                <a:latin typeface="ISOCPEUR"/>
                <a:cs typeface="ISOCPEUR"/>
              </a:rPr>
              <a:t>Бетонна </a:t>
            </a:r>
            <a:r>
              <a:rPr sz="700" i="1" spc="-35" dirty="0">
                <a:latin typeface="ISOCPEUR"/>
                <a:cs typeface="ISOCPEUR"/>
              </a:rPr>
              <a:t>суміш</a:t>
            </a:r>
            <a:r>
              <a:rPr sz="700" i="1" spc="-175" dirty="0">
                <a:latin typeface="ISOCPEUR"/>
                <a:cs typeface="ISOCPEUR"/>
              </a:rPr>
              <a:t> </a:t>
            </a:r>
            <a:r>
              <a:rPr sz="700" i="1" spc="-25" dirty="0">
                <a:latin typeface="ISOCPEUR"/>
                <a:cs typeface="ISOCPEUR"/>
              </a:rPr>
              <a:t>В20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34" name="object 6534"/>
          <p:cNvSpPr/>
          <p:nvPr/>
        </p:nvSpPr>
        <p:spPr>
          <a:xfrm>
            <a:off x="14267164" y="6102403"/>
            <a:ext cx="737235" cy="357505"/>
          </a:xfrm>
          <a:custGeom>
            <a:avLst/>
            <a:gdLst/>
            <a:ahLst/>
            <a:cxnLst/>
            <a:rect l="l" t="t" r="r" b="b"/>
            <a:pathLst>
              <a:path w="737234" h="357504">
                <a:moveTo>
                  <a:pt x="0" y="357218"/>
                </a:moveTo>
                <a:lnTo>
                  <a:pt x="297513" y="0"/>
                </a:lnTo>
                <a:lnTo>
                  <a:pt x="73670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5" name="object 6535"/>
          <p:cNvSpPr txBox="1"/>
          <p:nvPr/>
        </p:nvSpPr>
        <p:spPr>
          <a:xfrm>
            <a:off x="13156297" y="4820565"/>
            <a:ext cx="372110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35" dirty="0">
                <a:latin typeface="ISOCPEUR"/>
                <a:cs typeface="ISOCPEUR"/>
              </a:rPr>
              <a:t>Сітка</a:t>
            </a:r>
            <a:r>
              <a:rPr sz="700" i="1" spc="-140" dirty="0">
                <a:latin typeface="ISOCPEUR"/>
                <a:cs typeface="ISOCPEUR"/>
              </a:rPr>
              <a:t> </a:t>
            </a:r>
            <a:r>
              <a:rPr sz="700" i="1" spc="-40" dirty="0">
                <a:latin typeface="ISOCPEUR"/>
                <a:cs typeface="ISOCPEUR"/>
              </a:rPr>
              <a:t>С-</a:t>
            </a:r>
            <a:r>
              <a:rPr sz="700" i="1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36" name="object 6536"/>
          <p:cNvSpPr/>
          <p:nvPr/>
        </p:nvSpPr>
        <p:spPr>
          <a:xfrm>
            <a:off x="13155029" y="4623942"/>
            <a:ext cx="543560" cy="316865"/>
          </a:xfrm>
          <a:custGeom>
            <a:avLst/>
            <a:gdLst/>
            <a:ahLst/>
            <a:cxnLst/>
            <a:rect l="l" t="t" r="r" b="b"/>
            <a:pathLst>
              <a:path w="543559" h="316864">
                <a:moveTo>
                  <a:pt x="0" y="316740"/>
                </a:moveTo>
                <a:lnTo>
                  <a:pt x="401744" y="316740"/>
                </a:lnTo>
                <a:lnTo>
                  <a:pt x="54341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7" name="object 6537"/>
          <p:cNvSpPr txBox="1"/>
          <p:nvPr/>
        </p:nvSpPr>
        <p:spPr>
          <a:xfrm>
            <a:off x="14372663" y="4820565"/>
            <a:ext cx="361315" cy="131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i="1" spc="-35" dirty="0">
                <a:latin typeface="ISOCPEUR"/>
                <a:cs typeface="ISOCPEUR"/>
              </a:rPr>
              <a:t>С100.30-</a:t>
            </a:r>
            <a:r>
              <a:rPr sz="700" i="1" spc="-50" dirty="0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538" name="object 6538"/>
          <p:cNvGrpSpPr/>
          <p:nvPr/>
        </p:nvGrpSpPr>
        <p:grpSpPr>
          <a:xfrm>
            <a:off x="2128808" y="4363871"/>
            <a:ext cx="12600940" cy="5759450"/>
            <a:chOff x="2128808" y="4363871"/>
            <a:chExt cx="12600940" cy="5759450"/>
          </a:xfrm>
        </p:grpSpPr>
        <p:sp>
          <p:nvSpPr>
            <p:cNvPr id="6539" name="object 6539"/>
            <p:cNvSpPr/>
            <p:nvPr/>
          </p:nvSpPr>
          <p:spPr>
            <a:xfrm>
              <a:off x="14114359" y="4742341"/>
              <a:ext cx="612775" cy="198755"/>
            </a:xfrm>
            <a:custGeom>
              <a:avLst/>
              <a:gdLst/>
              <a:ahLst/>
              <a:cxnLst/>
              <a:rect l="l" t="t" r="r" b="b"/>
              <a:pathLst>
                <a:path w="612775" h="198754">
                  <a:moveTo>
                    <a:pt x="0" y="0"/>
                  </a:moveTo>
                  <a:lnTo>
                    <a:pt x="257035" y="198342"/>
                  </a:lnTo>
                  <a:lnTo>
                    <a:pt x="612230" y="1983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13470758" y="4366907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2577102" y="100975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2140951" y="10073301"/>
              <a:ext cx="1270" cy="46990"/>
            </a:xfrm>
            <a:custGeom>
              <a:avLst/>
              <a:gdLst/>
              <a:ahLst/>
              <a:cxnLst/>
              <a:rect l="l" t="t" r="r" b="b"/>
              <a:pathLst>
                <a:path w="1269" h="46990">
                  <a:moveTo>
                    <a:pt x="1011" y="465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2140951" y="10086456"/>
              <a:ext cx="436245" cy="1270"/>
            </a:xfrm>
            <a:custGeom>
              <a:avLst/>
              <a:gdLst/>
              <a:ahLst/>
              <a:cxnLst/>
              <a:rect l="l" t="t" r="r" b="b"/>
              <a:pathLst>
                <a:path w="436244" h="1270">
                  <a:moveTo>
                    <a:pt x="436151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2564959" y="100743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2262" y="0"/>
                  </a:moveTo>
                  <a:lnTo>
                    <a:pt x="0" y="22262"/>
                  </a:lnTo>
                  <a:lnTo>
                    <a:pt x="3035" y="24286"/>
                  </a:lnTo>
                  <a:lnTo>
                    <a:pt x="22262" y="0"/>
                  </a:lnTo>
                  <a:close/>
                </a:path>
                <a:path w="24764" h="24765">
                  <a:moveTo>
                    <a:pt x="22262" y="0"/>
                  </a:moveTo>
                  <a:lnTo>
                    <a:pt x="3035" y="24286"/>
                  </a:lnTo>
                  <a:lnTo>
                    <a:pt x="24286" y="3035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2564959" y="100743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0" y="22262"/>
                  </a:moveTo>
                  <a:lnTo>
                    <a:pt x="3035" y="24286"/>
                  </a:lnTo>
                  <a:lnTo>
                    <a:pt x="22262" y="0"/>
                  </a:lnTo>
                  <a:lnTo>
                    <a:pt x="0" y="22262"/>
                  </a:lnTo>
                  <a:close/>
                </a:path>
                <a:path w="24764" h="24765">
                  <a:moveTo>
                    <a:pt x="3035" y="24286"/>
                  </a:moveTo>
                  <a:lnTo>
                    <a:pt x="22262" y="0"/>
                  </a:lnTo>
                  <a:lnTo>
                    <a:pt x="24286" y="3035"/>
                  </a:lnTo>
                  <a:lnTo>
                    <a:pt x="3035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2128808" y="100753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2262" y="0"/>
                  </a:moveTo>
                  <a:lnTo>
                    <a:pt x="0" y="22262"/>
                  </a:lnTo>
                  <a:lnTo>
                    <a:pt x="3035" y="24286"/>
                  </a:lnTo>
                  <a:lnTo>
                    <a:pt x="22262" y="0"/>
                  </a:lnTo>
                  <a:close/>
                </a:path>
                <a:path w="24764" h="24765">
                  <a:moveTo>
                    <a:pt x="22262" y="0"/>
                  </a:moveTo>
                  <a:lnTo>
                    <a:pt x="3035" y="24286"/>
                  </a:lnTo>
                  <a:lnTo>
                    <a:pt x="24286" y="2023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2128808" y="100753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286" y="2023"/>
                  </a:moveTo>
                  <a:lnTo>
                    <a:pt x="22262" y="0"/>
                  </a:lnTo>
                  <a:lnTo>
                    <a:pt x="3035" y="24286"/>
                  </a:lnTo>
                  <a:lnTo>
                    <a:pt x="24286" y="2023"/>
                  </a:lnTo>
                  <a:close/>
                </a:path>
                <a:path w="24764" h="24765">
                  <a:moveTo>
                    <a:pt x="22262" y="0"/>
                  </a:moveTo>
                  <a:lnTo>
                    <a:pt x="3035" y="24286"/>
                  </a:lnTo>
                  <a:lnTo>
                    <a:pt x="0" y="22262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2909022" y="100975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2576090" y="10073301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2576090" y="10086456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33293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2896879" y="100743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5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2896879" y="100743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0" y="22262"/>
                  </a:moveTo>
                  <a:lnTo>
                    <a:pt x="2023" y="24286"/>
                  </a:lnTo>
                  <a:lnTo>
                    <a:pt x="21250" y="0"/>
                  </a:lnTo>
                  <a:lnTo>
                    <a:pt x="0" y="22262"/>
                  </a:lnTo>
                  <a:close/>
                </a:path>
                <a:path w="24764" h="24765">
                  <a:moveTo>
                    <a:pt x="2023" y="24286"/>
                  </a:moveTo>
                  <a:lnTo>
                    <a:pt x="21250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2563947" y="100743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5">
                  <a:moveTo>
                    <a:pt x="21250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2563947" y="100743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286" y="3035"/>
                  </a:moveTo>
                  <a:lnTo>
                    <a:pt x="21250" y="0"/>
                  </a:lnTo>
                  <a:lnTo>
                    <a:pt x="2023" y="24286"/>
                  </a:lnTo>
                  <a:lnTo>
                    <a:pt x="24286" y="3035"/>
                  </a:lnTo>
                  <a:close/>
                </a:path>
                <a:path w="24764" h="24765">
                  <a:moveTo>
                    <a:pt x="21250" y="0"/>
                  </a:moveTo>
                  <a:lnTo>
                    <a:pt x="2023" y="24286"/>
                  </a:lnTo>
                  <a:lnTo>
                    <a:pt x="0" y="22262"/>
                  </a:lnTo>
                  <a:lnTo>
                    <a:pt x="2125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3345173" y="100965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2909022" y="1007228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2909022" y="10085444"/>
              <a:ext cx="436245" cy="0"/>
            </a:xfrm>
            <a:custGeom>
              <a:avLst/>
              <a:gdLst/>
              <a:ahLst/>
              <a:cxnLst/>
              <a:rect l="l" t="t" r="r" b="b"/>
              <a:pathLst>
                <a:path w="436245">
                  <a:moveTo>
                    <a:pt x="43615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3333030" y="100733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5">
                  <a:moveTo>
                    <a:pt x="21250" y="0"/>
                  </a:moveTo>
                  <a:lnTo>
                    <a:pt x="2023" y="24286"/>
                  </a:lnTo>
                  <a:lnTo>
                    <a:pt x="24286" y="202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3333030" y="100733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0" y="22262"/>
                  </a:moveTo>
                  <a:lnTo>
                    <a:pt x="2023" y="24286"/>
                  </a:lnTo>
                  <a:lnTo>
                    <a:pt x="21250" y="0"/>
                  </a:lnTo>
                  <a:lnTo>
                    <a:pt x="0" y="22262"/>
                  </a:lnTo>
                  <a:close/>
                </a:path>
                <a:path w="24764" h="24765">
                  <a:moveTo>
                    <a:pt x="2023" y="24286"/>
                  </a:moveTo>
                  <a:lnTo>
                    <a:pt x="21250" y="0"/>
                  </a:lnTo>
                  <a:lnTo>
                    <a:pt x="24286" y="2023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2896879" y="100733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1250" y="0"/>
                  </a:moveTo>
                  <a:lnTo>
                    <a:pt x="0" y="22262"/>
                  </a:lnTo>
                  <a:lnTo>
                    <a:pt x="2023" y="24286"/>
                  </a:lnTo>
                  <a:lnTo>
                    <a:pt x="21250" y="0"/>
                  </a:lnTo>
                  <a:close/>
                </a:path>
                <a:path w="24764" h="24765">
                  <a:moveTo>
                    <a:pt x="21250" y="0"/>
                  </a:moveTo>
                  <a:lnTo>
                    <a:pt x="2023" y="24286"/>
                  </a:lnTo>
                  <a:lnTo>
                    <a:pt x="24286" y="303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2896879" y="100733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24286" y="3035"/>
                  </a:moveTo>
                  <a:lnTo>
                    <a:pt x="21250" y="0"/>
                  </a:lnTo>
                  <a:lnTo>
                    <a:pt x="2023" y="24286"/>
                  </a:lnTo>
                  <a:lnTo>
                    <a:pt x="24286" y="3035"/>
                  </a:lnTo>
                  <a:close/>
                </a:path>
                <a:path w="24764" h="24765">
                  <a:moveTo>
                    <a:pt x="21250" y="0"/>
                  </a:moveTo>
                  <a:lnTo>
                    <a:pt x="2023" y="24286"/>
                  </a:lnTo>
                  <a:lnTo>
                    <a:pt x="0" y="22262"/>
                  </a:lnTo>
                  <a:lnTo>
                    <a:pt x="2125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62" name="object 6562"/>
          <p:cNvSpPr txBox="1"/>
          <p:nvPr/>
        </p:nvSpPr>
        <p:spPr>
          <a:xfrm>
            <a:off x="2266203" y="9989325"/>
            <a:ext cx="951230" cy="12065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400050" algn="l"/>
                <a:tab pos="779145" algn="l"/>
              </a:tabLst>
            </a:pPr>
            <a:r>
              <a:rPr sz="600" i="1" spc="-20" dirty="0">
                <a:latin typeface="ISOCPEUR"/>
                <a:cs typeface="ISOCPEUR"/>
              </a:rPr>
              <a:t>2500</a:t>
            </a:r>
            <a:r>
              <a:rPr sz="600" i="1" dirty="0">
                <a:latin typeface="ISOCPEUR"/>
                <a:cs typeface="ISOCPEUR"/>
              </a:rPr>
              <a:t>	</a:t>
            </a:r>
            <a:r>
              <a:rPr sz="600" i="1" spc="-20" dirty="0">
                <a:latin typeface="ISOCPEUR"/>
                <a:cs typeface="ISOCPEUR"/>
              </a:rPr>
              <a:t>1900</a:t>
            </a:r>
            <a:r>
              <a:rPr sz="600" i="1" dirty="0">
                <a:latin typeface="ISOCPEUR"/>
                <a:cs typeface="ISOCPEUR"/>
              </a:rPr>
              <a:t>	</a:t>
            </a:r>
            <a:r>
              <a:rPr sz="600" i="1" spc="-20" dirty="0">
                <a:latin typeface="ISOCPEUR"/>
                <a:cs typeface="ISOCPEUR"/>
              </a:rPr>
              <a:t>2500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6563" name="object 6563"/>
          <p:cNvSpPr txBox="1"/>
          <p:nvPr/>
        </p:nvSpPr>
        <p:spPr>
          <a:xfrm>
            <a:off x="3784140" y="2819843"/>
            <a:ext cx="111760" cy="965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450" i="1" spc="-25" dirty="0">
                <a:latin typeface="ISOCPEUR"/>
                <a:cs typeface="ISOCPEUR"/>
              </a:rPr>
              <a:t>159</a:t>
            </a:r>
            <a:endParaRPr sz="450">
              <a:latin typeface="ISOCPEUR"/>
              <a:cs typeface="ISOCPEUR"/>
            </a:endParaRPr>
          </a:p>
        </p:txBody>
      </p:sp>
      <p:graphicFrame>
        <p:nvGraphicFramePr>
          <p:cNvPr id="6564" name="object 6564"/>
          <p:cNvGraphicFramePr>
            <a:graphicFrameLocks noGrp="1"/>
          </p:cNvGraphicFramePr>
          <p:nvPr/>
        </p:nvGraphicFramePr>
        <p:xfrm>
          <a:off x="15305427" y="5928348"/>
          <a:ext cx="4064633" cy="1205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9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8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4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32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4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4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4465">
                <a:tc rowSpan="2">
                  <a:txBody>
                    <a:bodyPr/>
                    <a:lstStyle/>
                    <a:p>
                      <a:pPr marL="43815" marR="15875" indent="31750">
                        <a:lnSpc>
                          <a:spcPts val="880"/>
                        </a:lnSpc>
                        <a:spcBef>
                          <a:spcPts val="36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№ 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п/п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Найменування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958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8829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Забивка</a:t>
                      </a:r>
                      <a:r>
                        <a:rPr sz="750" i="1" spc="-17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0" dirty="0">
                          <a:latin typeface="ISOCPEUR"/>
                          <a:cs typeface="ISOCPEUR"/>
                        </a:rPr>
                        <a:t>паль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Влаштування</a:t>
                      </a:r>
                      <a:r>
                        <a:rPr sz="750" i="1" spc="-1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ростверків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83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958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Од.</a:t>
                      </a:r>
                      <a:r>
                        <a:rPr sz="750" i="1" spc="-19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виміру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20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Кільк.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49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Од.</a:t>
                      </a:r>
                      <a:r>
                        <a:rPr sz="750" i="1" spc="-19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виміру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20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Кільк.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492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075"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17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6205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Тривалість</a:t>
                      </a:r>
                      <a:r>
                        <a:rPr sz="750" i="1" spc="-13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робіт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17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32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дн.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93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16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93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0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дн.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93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5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937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034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68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6205">
                        <a:lnSpc>
                          <a:spcPct val="100000"/>
                        </a:lnSpc>
                        <a:spcBef>
                          <a:spcPts val="60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Об'єм</a:t>
                      </a:r>
                      <a:r>
                        <a:rPr sz="750" i="1" spc="-17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робіт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68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шт.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19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3655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159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19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м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19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340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9220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3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06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16839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Трудоємність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06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ts val="760"/>
                        </a:lnSpc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люд.-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зм.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ts val="760"/>
                        </a:lnSpc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44,39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6205">
                        <a:lnSpc>
                          <a:spcPts val="760"/>
                        </a:lnSpc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люд.-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дн.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60"/>
                        </a:lnSpc>
                      </a:pPr>
                      <a:r>
                        <a:rPr sz="750" i="1" spc="-20" dirty="0">
                          <a:latin typeface="ISOCPEUR"/>
                          <a:cs typeface="ISOCPEUR"/>
                        </a:rPr>
                        <a:t>6,56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985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ts val="770"/>
                        </a:lnSpc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маш.-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зм.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0" algn="ctr">
                        <a:lnSpc>
                          <a:spcPts val="770"/>
                        </a:lnSpc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22,67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ts val="770"/>
                        </a:lnSpc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маш.-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см.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70"/>
                        </a:lnSpc>
                      </a:pPr>
                      <a:r>
                        <a:rPr sz="750" i="1" spc="-20" dirty="0">
                          <a:latin typeface="ISOCPEUR"/>
                          <a:cs typeface="ISOCPEUR"/>
                        </a:rPr>
                        <a:t>7,63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907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4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42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6839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Виробіток</a:t>
                      </a:r>
                      <a:r>
                        <a:rPr sz="750" i="1" spc="-17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за</a:t>
                      </a:r>
                      <a:r>
                        <a:rPr sz="750" i="1" spc="-17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0" dirty="0">
                          <a:latin typeface="ISOCPEUR"/>
                          <a:cs typeface="ISOCPEUR"/>
                        </a:rPr>
                        <a:t>добу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42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algn="ctr">
                        <a:lnSpc>
                          <a:spcPct val="100000"/>
                        </a:lnSpc>
                        <a:spcBef>
                          <a:spcPts val="605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шт./люд.-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зм.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68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1435" algn="ctr">
                        <a:lnSpc>
                          <a:spcPct val="100000"/>
                        </a:lnSpc>
                        <a:spcBef>
                          <a:spcPts val="605"/>
                        </a:spcBef>
                      </a:pPr>
                      <a:r>
                        <a:rPr sz="750" i="1" spc="-20" dirty="0">
                          <a:latin typeface="ISOCPEUR"/>
                          <a:cs typeface="ISOCPEUR"/>
                        </a:rPr>
                        <a:t>1,76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683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605"/>
                        </a:spcBef>
                      </a:pPr>
                      <a:r>
                        <a:rPr sz="750" i="1" spc="-20" dirty="0">
                          <a:latin typeface="ISOCPEUR"/>
                          <a:cs typeface="ISOCPEUR"/>
                        </a:rPr>
                        <a:t>м</a:t>
                      </a:r>
                      <a:r>
                        <a:rPr sz="750" i="1" spc="-16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30" dirty="0">
                          <a:latin typeface="ISOCPEUR"/>
                          <a:cs typeface="ISOCPEUR"/>
                        </a:rPr>
                        <a:t>/люд.-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зм.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68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51,83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79375" marB="0">
                    <a:lnL w="635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565" name="object 6565"/>
          <p:cNvGraphicFramePr>
            <a:graphicFrameLocks noGrp="1"/>
          </p:cNvGraphicFramePr>
          <p:nvPr/>
        </p:nvGraphicFramePr>
        <p:xfrm>
          <a:off x="15305427" y="7637533"/>
          <a:ext cx="3624578" cy="1206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9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14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442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91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9565">
                <a:tc>
                  <a:txBody>
                    <a:bodyPr/>
                    <a:lstStyle/>
                    <a:p>
                      <a:pPr marL="41275" marR="18415" indent="31750">
                        <a:lnSpc>
                          <a:spcPts val="880"/>
                        </a:lnSpc>
                        <a:spcBef>
                          <a:spcPts val="284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№ 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п/п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0205">
                        <a:lnSpc>
                          <a:spcPct val="100000"/>
                        </a:lnSpc>
                        <a:spcBef>
                          <a:spcPts val="66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Найменування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44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  <a:spcBef>
                          <a:spcPts val="66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Марка,</a:t>
                      </a:r>
                      <a:r>
                        <a:rPr sz="750" i="1" spc="-18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тип,</a:t>
                      </a:r>
                      <a:r>
                        <a:rPr sz="750" i="1" spc="-17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розміри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44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9230">
                        <a:lnSpc>
                          <a:spcPct val="100000"/>
                        </a:lnSpc>
                        <a:spcBef>
                          <a:spcPts val="665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Кілк.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844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Залізобетонні</a:t>
                      </a:r>
                      <a:r>
                        <a:rPr sz="750" i="1" spc="-1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палі</a:t>
                      </a:r>
                      <a:r>
                        <a:rPr sz="750" i="1" spc="-14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30" dirty="0">
                          <a:latin typeface="ISOCPEUR"/>
                          <a:cs typeface="ISOCPEUR"/>
                        </a:rPr>
                        <a:t>заводского</a:t>
                      </a:r>
                      <a:r>
                        <a:rPr sz="750" i="1" spc="-14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виготовлення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02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С100.30-</a:t>
                      </a:r>
                      <a:r>
                        <a:rPr sz="750" i="1" spc="-50" dirty="0">
                          <a:latin typeface="ISOCPEUR"/>
                          <a:cs typeface="ISOCPEUR"/>
                        </a:rPr>
                        <a:t>8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0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159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Пиломатеріали</a:t>
                      </a:r>
                      <a:r>
                        <a:rPr sz="750" i="1" spc="-16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-</a:t>
                      </a:r>
                      <a:r>
                        <a:rPr sz="750" i="1" spc="-16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0" dirty="0">
                          <a:latin typeface="ISOCPEUR"/>
                          <a:cs typeface="ISOCPEUR"/>
                        </a:rPr>
                        <a:t>дошки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10" dirty="0">
                          <a:latin typeface="ISOCPEUR"/>
                          <a:cs typeface="ISOCPEUR"/>
                        </a:rPr>
                        <a:t>h=50мм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V=0,12</a:t>
                      </a:r>
                      <a:r>
                        <a:rPr sz="750" i="1" spc="-16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50" dirty="0">
                          <a:latin typeface="ISOCPEUR"/>
                          <a:cs typeface="ISOCPEUR"/>
                        </a:rPr>
                        <a:t>м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3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61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Разбірно-переставна</a:t>
                      </a:r>
                      <a:r>
                        <a:rPr sz="750" i="1" spc="-7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опалубка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12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920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403</a:t>
                      </a:r>
                      <a:r>
                        <a:rPr sz="750" i="1" spc="-19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50" dirty="0">
                          <a:latin typeface="ISOCPEUR"/>
                          <a:cs typeface="ISOCPEUR"/>
                        </a:rPr>
                        <a:t>м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4625"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4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31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Загальна</a:t>
                      </a:r>
                      <a:r>
                        <a:rPr sz="750" i="1" spc="-18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маса</a:t>
                      </a:r>
                      <a:r>
                        <a:rPr sz="750" i="1" spc="-17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арматури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49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125"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-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49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5,6</a:t>
                      </a:r>
                      <a:r>
                        <a:rPr sz="750" i="1" spc="-195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50" dirty="0">
                          <a:latin typeface="ISOCPEUR"/>
                          <a:cs typeface="ISOCPEUR"/>
                        </a:rPr>
                        <a:t>т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279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89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750" i="1" spc="-50" dirty="0">
                          <a:latin typeface="ISOCPEUR"/>
                          <a:cs typeface="ISOCPEUR"/>
                        </a:rPr>
                        <a:t>5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750" i="1" spc="-25" dirty="0">
                          <a:latin typeface="ISOCPEUR"/>
                          <a:cs typeface="ISOCPEUR"/>
                        </a:rPr>
                        <a:t>Бетона</a:t>
                      </a:r>
                      <a:r>
                        <a:rPr sz="750" i="1" spc="-18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10" dirty="0">
                          <a:latin typeface="ISOCPEUR"/>
                          <a:cs typeface="ISOCPEUR"/>
                        </a:rPr>
                        <a:t>суміш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750" i="1" spc="-20" dirty="0">
                          <a:latin typeface="ISOCPEUR"/>
                          <a:cs typeface="ISOCPEUR"/>
                        </a:rPr>
                        <a:t>В7,5;</a:t>
                      </a:r>
                      <a:r>
                        <a:rPr sz="750" i="1" spc="-19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25" dirty="0">
                          <a:latin typeface="ISOCPEUR"/>
                          <a:cs typeface="ISOCPEUR"/>
                        </a:rPr>
                        <a:t>В20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750" i="1" spc="-30" dirty="0">
                          <a:latin typeface="ISOCPEUR"/>
                          <a:cs typeface="ISOCPEUR"/>
                        </a:rPr>
                        <a:t>277</a:t>
                      </a:r>
                      <a:r>
                        <a:rPr sz="750" i="1" spc="-190" dirty="0">
                          <a:latin typeface="ISOCPEUR"/>
                          <a:cs typeface="ISOCPEUR"/>
                        </a:rPr>
                        <a:t> </a:t>
                      </a:r>
                      <a:r>
                        <a:rPr sz="750" i="1" spc="-50" dirty="0">
                          <a:latin typeface="ISOCPEUR"/>
                          <a:cs typeface="ISOCPEUR"/>
                        </a:rPr>
                        <a:t>м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566" name="object 6566"/>
          <p:cNvSpPr txBox="1"/>
          <p:nvPr/>
        </p:nvSpPr>
        <p:spPr>
          <a:xfrm>
            <a:off x="2559990" y="3733872"/>
            <a:ext cx="23431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5" dirty="0">
                <a:latin typeface="ISOCPEUR"/>
                <a:cs typeface="ISOCPEUR"/>
              </a:rPr>
              <a:t>15%</a:t>
            </a:r>
            <a:endParaRPr sz="9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0777" y="631794"/>
            <a:ext cx="18230850" cy="13060044"/>
            <a:chOff x="940777" y="631794"/>
            <a:chExt cx="18230850" cy="13060044"/>
          </a:xfrm>
        </p:grpSpPr>
        <p:sp>
          <p:nvSpPr>
            <p:cNvPr id="3" name="object 3"/>
            <p:cNvSpPr/>
            <p:nvPr/>
          </p:nvSpPr>
          <p:spPr>
            <a:xfrm>
              <a:off x="5693912" y="71609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693912" y="71609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1011" y="1011"/>
                  </a:lnTo>
                  <a:close/>
                </a:path>
                <a:path w="1270" h="1270">
                  <a:moveTo>
                    <a:pt x="1011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5693912" y="71619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693912" y="71619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0" y="0"/>
                  </a:lnTo>
                  <a:lnTo>
                    <a:pt x="1011" y="1011"/>
                  </a:lnTo>
                  <a:close/>
                </a:path>
                <a:path w="1270" h="1270">
                  <a:moveTo>
                    <a:pt x="1011" y="1011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40777" y="631794"/>
              <a:ext cx="18228310" cy="13057505"/>
            </a:xfrm>
            <a:custGeom>
              <a:avLst/>
              <a:gdLst/>
              <a:ahLst/>
              <a:cxnLst/>
              <a:rect l="l" t="t" r="r" b="b"/>
              <a:pathLst>
                <a:path w="18228310" h="13057505">
                  <a:moveTo>
                    <a:pt x="18218159" y="13047088"/>
                  </a:moveTo>
                  <a:lnTo>
                    <a:pt x="0" y="13047088"/>
                  </a:lnTo>
                  <a:lnTo>
                    <a:pt x="0" y="13057208"/>
                  </a:lnTo>
                  <a:lnTo>
                    <a:pt x="18218159" y="13047088"/>
                  </a:lnTo>
                  <a:close/>
                </a:path>
                <a:path w="18228310" h="13057505">
                  <a:moveTo>
                    <a:pt x="18218159" y="13047088"/>
                  </a:moveTo>
                  <a:lnTo>
                    <a:pt x="0" y="13057208"/>
                  </a:lnTo>
                  <a:lnTo>
                    <a:pt x="18228279" y="13057208"/>
                  </a:lnTo>
                  <a:lnTo>
                    <a:pt x="18218159" y="13047088"/>
                  </a:lnTo>
                  <a:close/>
                </a:path>
                <a:path w="18228310" h="13057505">
                  <a:moveTo>
                    <a:pt x="18218159" y="11131"/>
                  </a:moveTo>
                  <a:lnTo>
                    <a:pt x="18218159" y="13047088"/>
                  </a:lnTo>
                  <a:lnTo>
                    <a:pt x="18228279" y="13057208"/>
                  </a:lnTo>
                  <a:lnTo>
                    <a:pt x="18218159" y="11131"/>
                  </a:lnTo>
                  <a:close/>
                </a:path>
                <a:path w="18228310" h="13057505">
                  <a:moveTo>
                    <a:pt x="18228279" y="0"/>
                  </a:moveTo>
                  <a:lnTo>
                    <a:pt x="18218159" y="11131"/>
                  </a:lnTo>
                  <a:lnTo>
                    <a:pt x="18228279" y="13057208"/>
                  </a:lnTo>
                  <a:lnTo>
                    <a:pt x="18228279" y="0"/>
                  </a:lnTo>
                  <a:close/>
                </a:path>
                <a:path w="18228310" h="13057505">
                  <a:moveTo>
                    <a:pt x="18228279" y="0"/>
                  </a:moveTo>
                  <a:lnTo>
                    <a:pt x="0" y="0"/>
                  </a:lnTo>
                  <a:lnTo>
                    <a:pt x="0" y="11131"/>
                  </a:lnTo>
                  <a:lnTo>
                    <a:pt x="18228279" y="0"/>
                  </a:lnTo>
                  <a:close/>
                </a:path>
                <a:path w="18228310" h="13057505">
                  <a:moveTo>
                    <a:pt x="18228279" y="0"/>
                  </a:moveTo>
                  <a:lnTo>
                    <a:pt x="0" y="11131"/>
                  </a:lnTo>
                  <a:lnTo>
                    <a:pt x="18218159" y="11131"/>
                  </a:lnTo>
                  <a:lnTo>
                    <a:pt x="182282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40777" y="631794"/>
              <a:ext cx="18228310" cy="13057505"/>
            </a:xfrm>
            <a:custGeom>
              <a:avLst/>
              <a:gdLst/>
              <a:ahLst/>
              <a:cxnLst/>
              <a:rect l="l" t="t" r="r" b="b"/>
              <a:pathLst>
                <a:path w="18228310" h="13057505">
                  <a:moveTo>
                    <a:pt x="0" y="0"/>
                  </a:moveTo>
                  <a:lnTo>
                    <a:pt x="0" y="11131"/>
                  </a:lnTo>
                  <a:lnTo>
                    <a:pt x="18228280" y="0"/>
                  </a:lnTo>
                  <a:lnTo>
                    <a:pt x="0" y="0"/>
                  </a:lnTo>
                  <a:close/>
                </a:path>
                <a:path w="18228310" h="13057505">
                  <a:moveTo>
                    <a:pt x="0" y="11131"/>
                  </a:moveTo>
                  <a:lnTo>
                    <a:pt x="18228280" y="0"/>
                  </a:lnTo>
                  <a:lnTo>
                    <a:pt x="18218160" y="11131"/>
                  </a:lnTo>
                  <a:lnTo>
                    <a:pt x="0" y="11131"/>
                  </a:lnTo>
                  <a:close/>
                </a:path>
                <a:path w="18228310" h="13057505">
                  <a:moveTo>
                    <a:pt x="18228280" y="0"/>
                  </a:moveTo>
                  <a:lnTo>
                    <a:pt x="18218160" y="11131"/>
                  </a:lnTo>
                  <a:lnTo>
                    <a:pt x="18228280" y="13057208"/>
                  </a:lnTo>
                  <a:lnTo>
                    <a:pt x="18228280" y="0"/>
                  </a:lnTo>
                  <a:close/>
                </a:path>
                <a:path w="18228310" h="13057505">
                  <a:moveTo>
                    <a:pt x="18218160" y="11131"/>
                  </a:moveTo>
                  <a:lnTo>
                    <a:pt x="18228280" y="13057208"/>
                  </a:lnTo>
                  <a:lnTo>
                    <a:pt x="18218160" y="13047089"/>
                  </a:lnTo>
                  <a:lnTo>
                    <a:pt x="18218160" y="11131"/>
                  </a:lnTo>
                  <a:close/>
                </a:path>
                <a:path w="18228310" h="13057505">
                  <a:moveTo>
                    <a:pt x="18228280" y="13057208"/>
                  </a:moveTo>
                  <a:lnTo>
                    <a:pt x="18218160" y="13047089"/>
                  </a:lnTo>
                  <a:lnTo>
                    <a:pt x="0" y="13057208"/>
                  </a:lnTo>
                  <a:lnTo>
                    <a:pt x="18228280" y="13057208"/>
                  </a:lnTo>
                  <a:close/>
                </a:path>
                <a:path w="18228310" h="13057505">
                  <a:moveTo>
                    <a:pt x="18218160" y="13047089"/>
                  </a:moveTo>
                  <a:lnTo>
                    <a:pt x="0" y="13057208"/>
                  </a:lnTo>
                  <a:lnTo>
                    <a:pt x="0" y="13047089"/>
                  </a:lnTo>
                  <a:lnTo>
                    <a:pt x="18218160" y="130470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8940356" y="631794"/>
              <a:ext cx="228701" cy="11738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1827350" y="2108231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89078" y="2255976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950807" y="2403721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2012537" y="2554502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74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2075278" y="2688080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45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2507381" y="3148517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2569110" y="3295250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2569110" y="3441983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630839" y="3590740"/>
              <a:ext cx="927100" cy="0"/>
            </a:xfrm>
            <a:custGeom>
              <a:avLst/>
              <a:gdLst/>
              <a:ahLst/>
              <a:cxnLst/>
              <a:rect l="l" t="t" r="r" b="b"/>
              <a:pathLst>
                <a:path w="927100">
                  <a:moveTo>
                    <a:pt x="0" y="0"/>
                  </a:moveTo>
                  <a:lnTo>
                    <a:pt x="92694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816026" y="3739497"/>
              <a:ext cx="1484630" cy="0"/>
            </a:xfrm>
            <a:custGeom>
              <a:avLst/>
              <a:gdLst/>
              <a:ahLst/>
              <a:cxnLst/>
              <a:rect l="l" t="t" r="r" b="b"/>
              <a:pathLst>
                <a:path w="1484630">
                  <a:moveTo>
                    <a:pt x="0" y="0"/>
                  </a:moveTo>
                  <a:lnTo>
                    <a:pt x="148453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557787" y="3887242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77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3743985" y="4038023"/>
              <a:ext cx="369570" cy="0"/>
            </a:xfrm>
            <a:custGeom>
              <a:avLst/>
              <a:gdLst/>
              <a:ahLst/>
              <a:cxnLst/>
              <a:rect l="l" t="t" r="r" b="b"/>
              <a:pathLst>
                <a:path w="369569">
                  <a:moveTo>
                    <a:pt x="369362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051619" y="4182732"/>
              <a:ext cx="989965" cy="0"/>
            </a:xfrm>
            <a:custGeom>
              <a:avLst/>
              <a:gdLst/>
              <a:ahLst/>
              <a:cxnLst/>
              <a:rect l="l" t="t" r="r" b="b"/>
              <a:pathLst>
                <a:path w="989965">
                  <a:moveTo>
                    <a:pt x="0" y="0"/>
                  </a:moveTo>
                  <a:lnTo>
                    <a:pt x="9896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794390" y="4331488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051619" y="4483281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61729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300558" y="4780795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916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547475" y="4929552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051619" y="522706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7211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609203" y="5816021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71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424016" y="5965790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0" y="0"/>
                  </a:moveTo>
                  <a:lnTo>
                    <a:pt x="37037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4424016" y="6114547"/>
              <a:ext cx="802005" cy="0"/>
            </a:xfrm>
            <a:custGeom>
              <a:avLst/>
              <a:gdLst/>
              <a:ahLst/>
              <a:cxnLst/>
              <a:rect l="l" t="t" r="r" b="b"/>
              <a:pathLst>
                <a:path w="802005">
                  <a:moveTo>
                    <a:pt x="0" y="0"/>
                  </a:moveTo>
                  <a:lnTo>
                    <a:pt x="801465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7390046" y="7006076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74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7452788" y="7152809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71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2198736" y="2852016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25318" y="1076041"/>
              <a:ext cx="8989695" cy="1225550"/>
            </a:xfrm>
            <a:custGeom>
              <a:avLst/>
              <a:gdLst/>
              <a:ahLst/>
              <a:cxnLst/>
              <a:rect l="l" t="t" r="r" b="b"/>
              <a:pathLst>
                <a:path w="8989695" h="1225550">
                  <a:moveTo>
                    <a:pt x="0" y="1225473"/>
                  </a:moveTo>
                  <a:lnTo>
                    <a:pt x="0" y="0"/>
                  </a:lnTo>
                  <a:lnTo>
                    <a:pt x="89891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031276" y="1421116"/>
              <a:ext cx="829310" cy="0"/>
            </a:xfrm>
            <a:custGeom>
              <a:avLst/>
              <a:gdLst/>
              <a:ahLst/>
              <a:cxnLst/>
              <a:rect l="l" t="t" r="r" b="b"/>
              <a:pathLst>
                <a:path w="829310">
                  <a:moveTo>
                    <a:pt x="388589" y="0"/>
                  </a:moveTo>
                  <a:lnTo>
                    <a:pt x="0" y="0"/>
                  </a:lnTo>
                  <a:lnTo>
                    <a:pt x="317752" y="0"/>
                  </a:lnTo>
                  <a:lnTo>
                    <a:pt x="82878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372932" y="1421116"/>
              <a:ext cx="1898650" cy="0"/>
            </a:xfrm>
            <a:custGeom>
              <a:avLst/>
              <a:gdLst/>
              <a:ahLst/>
              <a:cxnLst/>
              <a:rect l="l" t="t" r="r" b="b"/>
              <a:pathLst>
                <a:path w="1898650">
                  <a:moveTo>
                    <a:pt x="0" y="0"/>
                  </a:moveTo>
                  <a:lnTo>
                    <a:pt x="847003" y="0"/>
                  </a:lnTo>
                  <a:lnTo>
                    <a:pt x="1658588" y="0"/>
                  </a:lnTo>
                  <a:lnTo>
                    <a:pt x="189842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890667" y="1421116"/>
              <a:ext cx="1577975" cy="0"/>
            </a:xfrm>
            <a:custGeom>
              <a:avLst/>
              <a:gdLst/>
              <a:ahLst/>
              <a:cxnLst/>
              <a:rect l="l" t="t" r="r" b="b"/>
              <a:pathLst>
                <a:path w="1577975">
                  <a:moveTo>
                    <a:pt x="0" y="0"/>
                  </a:moveTo>
                  <a:lnTo>
                    <a:pt x="157763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890667" y="1600232"/>
              <a:ext cx="1577975" cy="0"/>
            </a:xfrm>
            <a:custGeom>
              <a:avLst/>
              <a:gdLst/>
              <a:ahLst/>
              <a:cxnLst/>
              <a:rect l="l" t="t" r="r" b="b"/>
              <a:pathLst>
                <a:path w="1577975">
                  <a:moveTo>
                    <a:pt x="0" y="0"/>
                  </a:moveTo>
                  <a:lnTo>
                    <a:pt x="157763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25318" y="1886614"/>
              <a:ext cx="8989695" cy="5338445"/>
            </a:xfrm>
            <a:custGeom>
              <a:avLst/>
              <a:gdLst/>
              <a:ahLst/>
              <a:cxnLst/>
              <a:rect l="l" t="t" r="r" b="b"/>
              <a:pathLst>
                <a:path w="8989695" h="5338445">
                  <a:moveTo>
                    <a:pt x="0" y="5338043"/>
                  </a:moveTo>
                  <a:lnTo>
                    <a:pt x="0" y="1926755"/>
                  </a:lnTo>
                  <a:lnTo>
                    <a:pt x="0" y="0"/>
                  </a:lnTo>
                  <a:lnTo>
                    <a:pt x="89891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98545" y="1076041"/>
              <a:ext cx="0" cy="1225550"/>
            </a:xfrm>
            <a:custGeom>
              <a:avLst/>
              <a:gdLst/>
              <a:ahLst/>
              <a:cxnLst/>
              <a:rect l="l" t="t" r="r" b="b"/>
              <a:pathLst>
                <a:path h="1225550">
                  <a:moveTo>
                    <a:pt x="0" y="0"/>
                  </a:moveTo>
                  <a:lnTo>
                    <a:pt x="0" y="12254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598545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0"/>
                  </a:moveTo>
                  <a:lnTo>
                    <a:pt x="0" y="1926755"/>
                  </a:lnTo>
                  <a:lnTo>
                    <a:pt x="0" y="5338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031276" y="1076041"/>
              <a:ext cx="0" cy="1225550"/>
            </a:xfrm>
            <a:custGeom>
              <a:avLst/>
              <a:gdLst/>
              <a:ahLst/>
              <a:cxnLst/>
              <a:rect l="l" t="t" r="r" b="b"/>
              <a:pathLst>
                <a:path h="1225550">
                  <a:moveTo>
                    <a:pt x="0" y="0"/>
                  </a:moveTo>
                  <a:lnTo>
                    <a:pt x="0" y="12254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031276" y="1886614"/>
              <a:ext cx="0" cy="5487035"/>
            </a:xfrm>
            <a:custGeom>
              <a:avLst/>
              <a:gdLst/>
              <a:ahLst/>
              <a:cxnLst/>
              <a:rect l="l" t="t" r="r" b="b"/>
              <a:pathLst>
                <a:path h="5487034">
                  <a:moveTo>
                    <a:pt x="0" y="0"/>
                  </a:moveTo>
                  <a:lnTo>
                    <a:pt x="0" y="1926755"/>
                  </a:lnTo>
                  <a:lnTo>
                    <a:pt x="0" y="5338043"/>
                  </a:lnTo>
                  <a:lnTo>
                    <a:pt x="0" y="54868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424926" y="1421116"/>
              <a:ext cx="0" cy="880744"/>
            </a:xfrm>
            <a:custGeom>
              <a:avLst/>
              <a:gdLst/>
              <a:ahLst/>
              <a:cxnLst/>
              <a:rect l="l" t="t" r="r" b="b"/>
              <a:pathLst>
                <a:path h="880744">
                  <a:moveTo>
                    <a:pt x="0" y="0"/>
                  </a:moveTo>
                  <a:lnTo>
                    <a:pt x="0" y="8803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424926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0"/>
                  </a:moveTo>
                  <a:lnTo>
                    <a:pt x="0" y="1926755"/>
                  </a:lnTo>
                  <a:lnTo>
                    <a:pt x="0" y="5338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860064" y="1076041"/>
              <a:ext cx="0" cy="1225550"/>
            </a:xfrm>
            <a:custGeom>
              <a:avLst/>
              <a:gdLst/>
              <a:ahLst/>
              <a:cxnLst/>
              <a:rect l="l" t="t" r="r" b="b"/>
              <a:pathLst>
                <a:path h="1225550">
                  <a:moveTo>
                    <a:pt x="0" y="1225473"/>
                  </a:moveTo>
                  <a:lnTo>
                    <a:pt x="0" y="0"/>
                  </a:lnTo>
                  <a:lnTo>
                    <a:pt x="0" y="12254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860064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5338043"/>
                  </a:moveTo>
                  <a:lnTo>
                    <a:pt x="0" y="1926755"/>
                  </a:lnTo>
                  <a:lnTo>
                    <a:pt x="0" y="0"/>
                  </a:lnTo>
                  <a:lnTo>
                    <a:pt x="0" y="1926755"/>
                  </a:lnTo>
                  <a:lnTo>
                    <a:pt x="0" y="5338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795927" y="1600232"/>
              <a:ext cx="0" cy="701675"/>
            </a:xfrm>
            <a:custGeom>
              <a:avLst/>
              <a:gdLst/>
              <a:ahLst/>
              <a:cxnLst/>
              <a:rect l="l" t="t" r="r" b="b"/>
              <a:pathLst>
                <a:path h="701675">
                  <a:moveTo>
                    <a:pt x="0" y="0"/>
                  </a:moveTo>
                  <a:lnTo>
                    <a:pt x="0" y="701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795927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0"/>
                  </a:moveTo>
                  <a:lnTo>
                    <a:pt x="0" y="1926755"/>
                  </a:lnTo>
                  <a:lnTo>
                    <a:pt x="0" y="5338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795927" y="7205430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79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219935" y="1076041"/>
              <a:ext cx="0" cy="1225550"/>
            </a:xfrm>
            <a:custGeom>
              <a:avLst/>
              <a:gdLst/>
              <a:ahLst/>
              <a:cxnLst/>
              <a:rect l="l" t="t" r="r" b="b"/>
              <a:pathLst>
                <a:path h="1225550">
                  <a:moveTo>
                    <a:pt x="0" y="1225473"/>
                  </a:moveTo>
                  <a:lnTo>
                    <a:pt x="0" y="0"/>
                  </a:lnTo>
                  <a:lnTo>
                    <a:pt x="0" y="12254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219935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5338043"/>
                  </a:moveTo>
                  <a:lnTo>
                    <a:pt x="0" y="1926755"/>
                  </a:lnTo>
                  <a:lnTo>
                    <a:pt x="0" y="0"/>
                  </a:lnTo>
                  <a:lnTo>
                    <a:pt x="0" y="1926755"/>
                  </a:lnTo>
                  <a:lnTo>
                    <a:pt x="0" y="5338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219935" y="7205430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167983"/>
                  </a:moveTo>
                  <a:lnTo>
                    <a:pt x="0" y="0"/>
                  </a:lnTo>
                  <a:lnTo>
                    <a:pt x="0" y="1679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31520" y="1421116"/>
              <a:ext cx="0" cy="880744"/>
            </a:xfrm>
            <a:custGeom>
              <a:avLst/>
              <a:gdLst/>
              <a:ahLst/>
              <a:cxnLst/>
              <a:rect l="l" t="t" r="r" b="b"/>
              <a:pathLst>
                <a:path h="880744">
                  <a:moveTo>
                    <a:pt x="0" y="0"/>
                  </a:moveTo>
                  <a:lnTo>
                    <a:pt x="0" y="8803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31520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0"/>
                  </a:moveTo>
                  <a:lnTo>
                    <a:pt x="0" y="1926755"/>
                  </a:lnTo>
                  <a:lnTo>
                    <a:pt x="0" y="5338043"/>
                  </a:lnTo>
                  <a:lnTo>
                    <a:pt x="0" y="5318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71353" y="1076041"/>
              <a:ext cx="0" cy="1225550"/>
            </a:xfrm>
            <a:custGeom>
              <a:avLst/>
              <a:gdLst/>
              <a:ahLst/>
              <a:cxnLst/>
              <a:rect l="l" t="t" r="r" b="b"/>
              <a:pathLst>
                <a:path h="1225550">
                  <a:moveTo>
                    <a:pt x="0" y="1225473"/>
                  </a:moveTo>
                  <a:lnTo>
                    <a:pt x="0" y="0"/>
                  </a:lnTo>
                  <a:lnTo>
                    <a:pt x="0" y="12254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271353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0"/>
                  </a:moveTo>
                  <a:lnTo>
                    <a:pt x="0" y="1926755"/>
                  </a:lnTo>
                  <a:lnTo>
                    <a:pt x="0" y="5338043"/>
                  </a:lnTo>
                  <a:lnTo>
                    <a:pt x="0" y="5318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0123223" y="1600232"/>
              <a:ext cx="0" cy="701675"/>
            </a:xfrm>
            <a:custGeom>
              <a:avLst/>
              <a:gdLst/>
              <a:ahLst/>
              <a:cxnLst/>
              <a:rect l="l" t="t" r="r" b="b"/>
              <a:pathLst>
                <a:path h="701675">
                  <a:moveTo>
                    <a:pt x="0" y="0"/>
                  </a:moveTo>
                  <a:lnTo>
                    <a:pt x="0" y="701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0123223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0"/>
                  </a:moveTo>
                  <a:lnTo>
                    <a:pt x="0" y="1926755"/>
                  </a:lnTo>
                  <a:lnTo>
                    <a:pt x="0" y="5338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0468299" y="1076041"/>
              <a:ext cx="7416800" cy="6148705"/>
            </a:xfrm>
            <a:custGeom>
              <a:avLst/>
              <a:gdLst/>
              <a:ahLst/>
              <a:cxnLst/>
              <a:rect l="l" t="t" r="r" b="b"/>
              <a:pathLst>
                <a:path w="7416800" h="6148705">
                  <a:moveTo>
                    <a:pt x="7416591" y="0"/>
                  </a:moveTo>
                  <a:lnTo>
                    <a:pt x="0" y="0"/>
                  </a:lnTo>
                  <a:lnTo>
                    <a:pt x="0" y="2737328"/>
                  </a:lnTo>
                  <a:lnTo>
                    <a:pt x="0" y="61486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570890" y="1076041"/>
              <a:ext cx="0" cy="1225550"/>
            </a:xfrm>
            <a:custGeom>
              <a:avLst/>
              <a:gdLst/>
              <a:ahLst/>
              <a:cxnLst/>
              <a:rect l="l" t="t" r="r" b="b"/>
              <a:pathLst>
                <a:path h="1225550">
                  <a:moveTo>
                    <a:pt x="0" y="0"/>
                  </a:moveTo>
                  <a:lnTo>
                    <a:pt x="0" y="12254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570890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0"/>
                  </a:moveTo>
                  <a:lnTo>
                    <a:pt x="0" y="1926755"/>
                  </a:lnTo>
                  <a:lnTo>
                    <a:pt x="0" y="5338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570890" y="7205430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79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890667" y="1076041"/>
              <a:ext cx="0" cy="6148705"/>
            </a:xfrm>
            <a:custGeom>
              <a:avLst/>
              <a:gdLst/>
              <a:ahLst/>
              <a:cxnLst/>
              <a:rect l="l" t="t" r="r" b="b"/>
              <a:pathLst>
                <a:path h="6148705">
                  <a:moveTo>
                    <a:pt x="0" y="404780"/>
                  </a:moveTo>
                  <a:lnTo>
                    <a:pt x="0" y="0"/>
                  </a:lnTo>
                  <a:lnTo>
                    <a:pt x="0" y="2737328"/>
                  </a:lnTo>
                  <a:lnTo>
                    <a:pt x="0" y="61486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890667" y="7205430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79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72932" y="1600232"/>
              <a:ext cx="847090" cy="0"/>
            </a:xfrm>
            <a:custGeom>
              <a:avLst/>
              <a:gdLst/>
              <a:ahLst/>
              <a:cxnLst/>
              <a:rect l="l" t="t" r="r" b="b"/>
              <a:pathLst>
                <a:path w="847090">
                  <a:moveTo>
                    <a:pt x="0" y="0"/>
                  </a:moveTo>
                  <a:lnTo>
                    <a:pt x="8470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0468299" y="1886614"/>
              <a:ext cx="7416800" cy="0"/>
            </a:xfrm>
            <a:custGeom>
              <a:avLst/>
              <a:gdLst/>
              <a:ahLst/>
              <a:cxnLst/>
              <a:rect l="l" t="t" r="r" b="b"/>
              <a:pathLst>
                <a:path w="7416800">
                  <a:moveTo>
                    <a:pt x="0" y="0"/>
                  </a:moveTo>
                  <a:lnTo>
                    <a:pt x="74165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0468299" y="1480822"/>
              <a:ext cx="7416800" cy="0"/>
            </a:xfrm>
            <a:custGeom>
              <a:avLst/>
              <a:gdLst/>
              <a:ahLst/>
              <a:cxnLst/>
              <a:rect l="l" t="t" r="r" b="b"/>
              <a:pathLst>
                <a:path w="7416800">
                  <a:moveTo>
                    <a:pt x="0" y="0"/>
                  </a:moveTo>
                  <a:lnTo>
                    <a:pt x="74165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0468299" y="1278431"/>
              <a:ext cx="7416800" cy="5946775"/>
            </a:xfrm>
            <a:custGeom>
              <a:avLst/>
              <a:gdLst/>
              <a:ahLst/>
              <a:cxnLst/>
              <a:rect l="l" t="t" r="r" b="b"/>
              <a:pathLst>
                <a:path w="7416800" h="5946775">
                  <a:moveTo>
                    <a:pt x="0" y="0"/>
                  </a:moveTo>
                  <a:lnTo>
                    <a:pt x="7416591" y="0"/>
                  </a:lnTo>
                  <a:lnTo>
                    <a:pt x="7416591" y="2534938"/>
                  </a:lnTo>
                  <a:lnTo>
                    <a:pt x="7416591" y="5946226"/>
                  </a:lnTo>
                  <a:lnTo>
                    <a:pt x="7416591" y="2534938"/>
                  </a:lnTo>
                  <a:lnTo>
                    <a:pt x="7416591" y="404780"/>
                  </a:lnTo>
                  <a:lnTo>
                    <a:pt x="0" y="4047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071420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059175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0961119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083867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20904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086601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456975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3351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703891" y="1278431"/>
              <a:ext cx="0" cy="5946775"/>
            </a:xfrm>
            <a:custGeom>
              <a:avLst/>
              <a:gdLst/>
              <a:ahLst/>
              <a:cxnLst/>
              <a:rect l="l" t="t" r="r" b="b"/>
              <a:pathLst>
                <a:path h="5946775">
                  <a:moveTo>
                    <a:pt x="0" y="404780"/>
                  </a:moveTo>
                  <a:lnTo>
                    <a:pt x="0" y="2534938"/>
                  </a:lnTo>
                  <a:lnTo>
                    <a:pt x="0" y="5946226"/>
                  </a:lnTo>
                  <a:lnTo>
                    <a:pt x="0" y="253493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58043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95080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82735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2198736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2075278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2445651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2322194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692568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256911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2939484" y="1278431"/>
              <a:ext cx="0" cy="5946775"/>
            </a:xfrm>
            <a:custGeom>
              <a:avLst/>
              <a:gdLst/>
              <a:ahLst/>
              <a:cxnLst/>
              <a:rect l="l" t="t" r="r" b="b"/>
              <a:pathLst>
                <a:path h="5946775">
                  <a:moveTo>
                    <a:pt x="0" y="404780"/>
                  </a:moveTo>
                  <a:lnTo>
                    <a:pt x="0" y="2534938"/>
                  </a:lnTo>
                  <a:lnTo>
                    <a:pt x="0" y="5946226"/>
                  </a:lnTo>
                  <a:lnTo>
                    <a:pt x="0" y="253493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2816026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3187412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3062942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43534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331087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368225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3557787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92917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380470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4176088" y="1278431"/>
              <a:ext cx="0" cy="5946775"/>
            </a:xfrm>
            <a:custGeom>
              <a:avLst/>
              <a:gdLst/>
              <a:ahLst/>
              <a:cxnLst/>
              <a:rect l="l" t="t" r="r" b="b"/>
              <a:pathLst>
                <a:path h="5946775">
                  <a:moveTo>
                    <a:pt x="0" y="404780"/>
                  </a:moveTo>
                  <a:lnTo>
                    <a:pt x="0" y="2534938"/>
                  </a:lnTo>
                  <a:lnTo>
                    <a:pt x="0" y="5946226"/>
                  </a:lnTo>
                  <a:lnTo>
                    <a:pt x="0" y="253493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4051619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424016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4300558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466992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547475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491683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4794390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5164765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504130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5412694" y="1278431"/>
              <a:ext cx="0" cy="5946775"/>
            </a:xfrm>
            <a:custGeom>
              <a:avLst/>
              <a:gdLst/>
              <a:ahLst/>
              <a:cxnLst/>
              <a:rect l="l" t="t" r="r" b="b"/>
              <a:pathLst>
                <a:path h="5946775">
                  <a:moveTo>
                    <a:pt x="0" y="404780"/>
                  </a:moveTo>
                  <a:lnTo>
                    <a:pt x="0" y="2534938"/>
                  </a:lnTo>
                  <a:lnTo>
                    <a:pt x="0" y="5946226"/>
                  </a:lnTo>
                  <a:lnTo>
                    <a:pt x="0" y="253493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528923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5659609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5536151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5906525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5783068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153442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030995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640137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627690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6648286" y="1278431"/>
              <a:ext cx="0" cy="5946775"/>
            </a:xfrm>
            <a:custGeom>
              <a:avLst/>
              <a:gdLst/>
              <a:ahLst/>
              <a:cxnLst/>
              <a:rect l="l" t="t" r="r" b="b"/>
              <a:pathLst>
                <a:path h="5946775">
                  <a:moveTo>
                    <a:pt x="0" y="404780"/>
                  </a:moveTo>
                  <a:lnTo>
                    <a:pt x="0" y="2534938"/>
                  </a:lnTo>
                  <a:lnTo>
                    <a:pt x="0" y="5946226"/>
                  </a:lnTo>
                  <a:lnTo>
                    <a:pt x="0" y="253493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652482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689621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677174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7143131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7018659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7390046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7265576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7637975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751350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7761432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0530028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776944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0"/>
                  </a:moveTo>
                  <a:lnTo>
                    <a:pt x="0" y="2332547"/>
                  </a:lnTo>
                  <a:lnTo>
                    <a:pt x="0" y="57438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065247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024872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14833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271788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395247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51870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64216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764609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889078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2012537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213700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226046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238392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2507381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2630839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275429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287876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300121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312568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3249141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3373611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349605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3619515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3743985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3866431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3990901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4113348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4238829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4361276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4485746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460920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4732662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485612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4979577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5103037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5225482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535096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5474422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5597881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5721338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5844796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5968255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609171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621517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6338629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6463099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6587569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671001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6834484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6956931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7081401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7203846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7327305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7452788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7575233" y="1480822"/>
              <a:ext cx="0" cy="5744210"/>
            </a:xfrm>
            <a:custGeom>
              <a:avLst/>
              <a:gdLst/>
              <a:ahLst/>
              <a:cxnLst/>
              <a:rect l="l" t="t" r="r" b="b"/>
              <a:pathLst>
                <a:path h="5744209">
                  <a:moveTo>
                    <a:pt x="0" y="202390"/>
                  </a:moveTo>
                  <a:lnTo>
                    <a:pt x="0" y="2332547"/>
                  </a:lnTo>
                  <a:lnTo>
                    <a:pt x="0" y="5743835"/>
                  </a:lnTo>
                  <a:lnTo>
                    <a:pt x="0" y="233254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7699703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782215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899390" y="1683212"/>
              <a:ext cx="0" cy="5541645"/>
            </a:xfrm>
            <a:custGeom>
              <a:avLst/>
              <a:gdLst/>
              <a:ahLst/>
              <a:cxnLst/>
              <a:rect l="l" t="t" r="r" b="b"/>
              <a:pathLst>
                <a:path h="5541645">
                  <a:moveTo>
                    <a:pt x="0" y="0"/>
                  </a:moveTo>
                  <a:lnTo>
                    <a:pt x="0" y="2130157"/>
                  </a:lnTo>
                  <a:lnTo>
                    <a:pt x="0" y="55414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1827350" y="1886614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0"/>
                  </a:moveTo>
                  <a:lnTo>
                    <a:pt x="0" y="2469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4860064" y="1076041"/>
              <a:ext cx="0" cy="1225550"/>
            </a:xfrm>
            <a:custGeom>
              <a:avLst/>
              <a:gdLst/>
              <a:ahLst/>
              <a:cxnLst/>
              <a:rect l="l" t="t" r="r" b="b"/>
              <a:pathLst>
                <a:path h="1225550">
                  <a:moveTo>
                    <a:pt x="0" y="0"/>
                  </a:moveTo>
                  <a:lnTo>
                    <a:pt x="0" y="12254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6379004" y="1076041"/>
              <a:ext cx="0" cy="1225550"/>
            </a:xfrm>
            <a:custGeom>
              <a:avLst/>
              <a:gdLst/>
              <a:ahLst/>
              <a:cxnLst/>
              <a:rect l="l" t="t" r="r" b="b"/>
              <a:pathLst>
                <a:path h="1225550">
                  <a:moveTo>
                    <a:pt x="0" y="0"/>
                  </a:moveTo>
                  <a:lnTo>
                    <a:pt x="0" y="12254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379004" y="1886614"/>
              <a:ext cx="0" cy="5338445"/>
            </a:xfrm>
            <a:custGeom>
              <a:avLst/>
              <a:gdLst/>
              <a:ahLst/>
              <a:cxnLst/>
              <a:rect l="l" t="t" r="r" b="b"/>
              <a:pathLst>
                <a:path h="5338445">
                  <a:moveTo>
                    <a:pt x="0" y="0"/>
                  </a:moveTo>
                  <a:lnTo>
                    <a:pt x="0" y="1926755"/>
                  </a:lnTo>
                  <a:lnTo>
                    <a:pt x="0" y="5338043"/>
                  </a:lnTo>
                  <a:lnTo>
                    <a:pt x="0" y="5318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25318" y="2034359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25318" y="2182104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0468299" y="1959475"/>
              <a:ext cx="1359535" cy="0"/>
            </a:xfrm>
            <a:custGeom>
              <a:avLst/>
              <a:gdLst/>
              <a:ahLst/>
              <a:cxnLst/>
              <a:rect l="l" t="t" r="r" b="b"/>
              <a:pathLst>
                <a:path w="1359534">
                  <a:moveTo>
                    <a:pt x="0" y="0"/>
                  </a:moveTo>
                  <a:lnTo>
                    <a:pt x="135905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25318" y="2330861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25318" y="2479618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25318" y="2627363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25318" y="2776119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325318" y="2924876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325318" y="3073633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325318" y="3220366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325318" y="3368111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25318" y="3516868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325318" y="3665625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25318" y="3813369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25318" y="3962126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325318" y="4110883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25318" y="4259640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325318" y="4407385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25318" y="4556142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325318" y="4703887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325318" y="4851631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325318" y="5000388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325318" y="5149145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325318" y="5297902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325318" y="5445647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325318" y="5594404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325318" y="5743161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325318" y="5890906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325318" y="6038650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325318" y="6187407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325318" y="6336164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325318" y="6484921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325318" y="6631654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325318" y="6780411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325318" y="6929168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325318" y="7076913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325318" y="7224657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16559572" y="0"/>
                  </a:moveTo>
                  <a:lnTo>
                    <a:pt x="0" y="0"/>
                  </a:lnTo>
                  <a:lnTo>
                    <a:pt x="165595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325318" y="1076041"/>
              <a:ext cx="16560165" cy="6148705"/>
            </a:xfrm>
            <a:custGeom>
              <a:avLst/>
              <a:gdLst/>
              <a:ahLst/>
              <a:cxnLst/>
              <a:rect l="l" t="t" r="r" b="b"/>
              <a:pathLst>
                <a:path w="16560165" h="6148705">
                  <a:moveTo>
                    <a:pt x="0" y="2737328"/>
                  </a:moveTo>
                  <a:lnTo>
                    <a:pt x="0" y="0"/>
                  </a:lnTo>
                  <a:lnTo>
                    <a:pt x="16559572" y="0"/>
                  </a:lnTo>
                  <a:lnTo>
                    <a:pt x="16559572" y="6148616"/>
                  </a:lnTo>
                  <a:lnTo>
                    <a:pt x="0" y="6148616"/>
                  </a:lnTo>
                  <a:lnTo>
                    <a:pt x="0" y="2737328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325318" y="1076041"/>
              <a:ext cx="16560165" cy="810895"/>
            </a:xfrm>
            <a:custGeom>
              <a:avLst/>
              <a:gdLst/>
              <a:ahLst/>
              <a:cxnLst/>
              <a:rect l="l" t="t" r="r" b="b"/>
              <a:pathLst>
                <a:path w="16560165" h="810894">
                  <a:moveTo>
                    <a:pt x="16559572" y="0"/>
                  </a:moveTo>
                  <a:lnTo>
                    <a:pt x="0" y="0"/>
                  </a:lnTo>
                  <a:lnTo>
                    <a:pt x="0" y="810573"/>
                  </a:lnTo>
                  <a:lnTo>
                    <a:pt x="16559572" y="810573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325318" y="7373414"/>
              <a:ext cx="16560165" cy="0"/>
            </a:xfrm>
            <a:custGeom>
              <a:avLst/>
              <a:gdLst/>
              <a:ahLst/>
              <a:cxnLst/>
              <a:rect l="l" t="t" r="r" b="b"/>
              <a:pathLst>
                <a:path w="16560165">
                  <a:moveTo>
                    <a:pt x="0" y="0"/>
                  </a:moveTo>
                  <a:lnTo>
                    <a:pt x="165595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325318" y="7224657"/>
              <a:ext cx="16560165" cy="149225"/>
            </a:xfrm>
            <a:custGeom>
              <a:avLst/>
              <a:gdLst/>
              <a:ahLst/>
              <a:cxnLst/>
              <a:rect l="l" t="t" r="r" b="b"/>
              <a:pathLst>
                <a:path w="16560165" h="149225">
                  <a:moveTo>
                    <a:pt x="0" y="0"/>
                  </a:moveTo>
                  <a:lnTo>
                    <a:pt x="16559572" y="0"/>
                  </a:lnTo>
                  <a:lnTo>
                    <a:pt x="16559572" y="148756"/>
                  </a:lnTo>
                  <a:lnTo>
                    <a:pt x="0" y="148756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795927" y="7224657"/>
              <a:ext cx="424180" cy="149225"/>
            </a:xfrm>
            <a:custGeom>
              <a:avLst/>
              <a:gdLst/>
              <a:ahLst/>
              <a:cxnLst/>
              <a:rect l="l" t="t" r="r" b="b"/>
              <a:pathLst>
                <a:path w="424179" h="149225">
                  <a:moveTo>
                    <a:pt x="0" y="0"/>
                  </a:moveTo>
                  <a:lnTo>
                    <a:pt x="424007" y="0"/>
                  </a:lnTo>
                  <a:lnTo>
                    <a:pt x="424007" y="148756"/>
                  </a:lnTo>
                  <a:lnTo>
                    <a:pt x="0" y="148756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570890" y="7224657"/>
              <a:ext cx="320040" cy="149225"/>
            </a:xfrm>
            <a:custGeom>
              <a:avLst/>
              <a:gdLst/>
              <a:ahLst/>
              <a:cxnLst/>
              <a:rect l="l" t="t" r="r" b="b"/>
              <a:pathLst>
                <a:path w="320040" h="149225">
                  <a:moveTo>
                    <a:pt x="0" y="0"/>
                  </a:moveTo>
                  <a:lnTo>
                    <a:pt x="319776" y="0"/>
                  </a:lnTo>
                  <a:lnTo>
                    <a:pt x="319776" y="148756"/>
                  </a:lnTo>
                  <a:lnTo>
                    <a:pt x="0" y="148756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6379004" y="7224657"/>
              <a:ext cx="417195" cy="149225"/>
            </a:xfrm>
            <a:custGeom>
              <a:avLst/>
              <a:gdLst/>
              <a:ahLst/>
              <a:cxnLst/>
              <a:rect l="l" t="t" r="r" b="b"/>
              <a:pathLst>
                <a:path w="417195" h="149225">
                  <a:moveTo>
                    <a:pt x="0" y="0"/>
                  </a:moveTo>
                  <a:lnTo>
                    <a:pt x="416923" y="0"/>
                  </a:lnTo>
                  <a:lnTo>
                    <a:pt x="416923" y="148756"/>
                  </a:lnTo>
                  <a:lnTo>
                    <a:pt x="0" y="148756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2383923" y="2998749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45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4609203" y="5074261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63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4916837" y="6263304"/>
              <a:ext cx="681355" cy="0"/>
            </a:xfrm>
            <a:custGeom>
              <a:avLst/>
              <a:gdLst/>
              <a:ahLst/>
              <a:cxnLst/>
              <a:rect l="l" t="t" r="r" b="b"/>
              <a:pathLst>
                <a:path w="681355">
                  <a:moveTo>
                    <a:pt x="0" y="0"/>
                  </a:moveTo>
                  <a:lnTo>
                    <a:pt x="68104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474422" y="6411049"/>
              <a:ext cx="556895" cy="0"/>
            </a:xfrm>
            <a:custGeom>
              <a:avLst/>
              <a:gdLst/>
              <a:ahLst/>
              <a:cxnLst/>
              <a:rect l="l" t="t" r="r" b="b"/>
              <a:pathLst>
                <a:path w="556894">
                  <a:moveTo>
                    <a:pt x="0" y="0"/>
                  </a:moveTo>
                  <a:lnTo>
                    <a:pt x="55657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6030995" y="654462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71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721338" y="6695407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>
                  <a:moveTo>
                    <a:pt x="0" y="0"/>
                  </a:moveTo>
                  <a:lnTo>
                    <a:pt x="680031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6030995" y="6867439"/>
              <a:ext cx="1422400" cy="0"/>
            </a:xfrm>
            <a:custGeom>
              <a:avLst/>
              <a:gdLst/>
              <a:ahLst/>
              <a:cxnLst/>
              <a:rect l="l" t="t" r="r" b="b"/>
              <a:pathLst>
                <a:path w="1422400">
                  <a:moveTo>
                    <a:pt x="0" y="0"/>
                  </a:moveTo>
                  <a:lnTo>
                    <a:pt x="1421791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2075278" y="2707307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45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2198736" y="286820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2383923" y="3006844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45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2507381" y="3156613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2630839" y="3618063"/>
              <a:ext cx="927100" cy="0"/>
            </a:xfrm>
            <a:custGeom>
              <a:avLst/>
              <a:gdLst/>
              <a:ahLst/>
              <a:cxnLst/>
              <a:rect l="l" t="t" r="r" b="b"/>
              <a:pathLst>
                <a:path w="927100">
                  <a:moveTo>
                    <a:pt x="0" y="0"/>
                  </a:moveTo>
                  <a:lnTo>
                    <a:pt x="92694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2816026" y="3760748"/>
              <a:ext cx="1484630" cy="0"/>
            </a:xfrm>
            <a:custGeom>
              <a:avLst/>
              <a:gdLst/>
              <a:ahLst/>
              <a:cxnLst/>
              <a:rect l="l" t="t" r="r" b="b"/>
              <a:pathLst>
                <a:path w="1484630">
                  <a:moveTo>
                    <a:pt x="0" y="0"/>
                  </a:moveTo>
                  <a:lnTo>
                    <a:pt x="148453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3557787" y="3903433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77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3743985" y="4053202"/>
              <a:ext cx="369570" cy="0"/>
            </a:xfrm>
            <a:custGeom>
              <a:avLst/>
              <a:gdLst/>
              <a:ahLst/>
              <a:cxnLst/>
              <a:rect l="l" t="t" r="r" b="b"/>
              <a:pathLst>
                <a:path w="369569">
                  <a:moveTo>
                    <a:pt x="369362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051619" y="4201959"/>
              <a:ext cx="989965" cy="0"/>
            </a:xfrm>
            <a:custGeom>
              <a:avLst/>
              <a:gdLst/>
              <a:ahLst/>
              <a:cxnLst/>
              <a:rect l="l" t="t" r="r" b="b"/>
              <a:pathLst>
                <a:path w="989965">
                  <a:moveTo>
                    <a:pt x="0" y="0"/>
                  </a:moveTo>
                  <a:lnTo>
                    <a:pt x="9896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794390" y="4339584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051619" y="4495425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61729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177101" y="4632038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61729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177101" y="4643170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61729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4300558" y="4792939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916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4547475" y="4940683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4609203" y="5086404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63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4051619" y="52402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7211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4176088" y="5372786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4176088" y="538695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4300558" y="5519519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4300558" y="5533687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4424016" y="5629822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4424016" y="5643989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19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4609203" y="5825129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71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4424016" y="5985017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0" y="0"/>
                  </a:moveTo>
                  <a:lnTo>
                    <a:pt x="37037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4424016" y="6135798"/>
              <a:ext cx="802005" cy="0"/>
            </a:xfrm>
            <a:custGeom>
              <a:avLst/>
              <a:gdLst/>
              <a:ahLst/>
              <a:cxnLst/>
              <a:rect l="l" t="t" r="r" b="b"/>
              <a:pathLst>
                <a:path w="802005">
                  <a:moveTo>
                    <a:pt x="0" y="0"/>
                  </a:moveTo>
                  <a:lnTo>
                    <a:pt x="801465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4916837" y="6281519"/>
              <a:ext cx="681355" cy="0"/>
            </a:xfrm>
            <a:custGeom>
              <a:avLst/>
              <a:gdLst/>
              <a:ahLst/>
              <a:cxnLst/>
              <a:rect l="l" t="t" r="r" b="b"/>
              <a:pathLst>
                <a:path w="681355">
                  <a:moveTo>
                    <a:pt x="0" y="0"/>
                  </a:moveTo>
                  <a:lnTo>
                    <a:pt x="68104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5474422" y="6420156"/>
              <a:ext cx="556895" cy="0"/>
            </a:xfrm>
            <a:custGeom>
              <a:avLst/>
              <a:gdLst/>
              <a:ahLst/>
              <a:cxnLst/>
              <a:rect l="l" t="t" r="r" b="b"/>
              <a:pathLst>
                <a:path w="556894">
                  <a:moveTo>
                    <a:pt x="0" y="0"/>
                  </a:moveTo>
                  <a:lnTo>
                    <a:pt x="55657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6030995" y="655575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71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5721338" y="6709574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>
                  <a:moveTo>
                    <a:pt x="0" y="0"/>
                  </a:moveTo>
                  <a:lnTo>
                    <a:pt x="680031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6030995" y="6887678"/>
              <a:ext cx="1422400" cy="0"/>
            </a:xfrm>
            <a:custGeom>
              <a:avLst/>
              <a:gdLst/>
              <a:ahLst/>
              <a:cxnLst/>
              <a:rect l="l" t="t" r="r" b="b"/>
              <a:pathLst>
                <a:path w="1422400">
                  <a:moveTo>
                    <a:pt x="0" y="0"/>
                  </a:moveTo>
                  <a:lnTo>
                    <a:pt x="1421791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0468299" y="7558601"/>
              <a:ext cx="0" cy="1417320"/>
            </a:xfrm>
            <a:custGeom>
              <a:avLst/>
              <a:gdLst/>
              <a:ahLst/>
              <a:cxnLst/>
              <a:rect l="l" t="t" r="r" b="b"/>
              <a:pathLst>
                <a:path h="1417320">
                  <a:moveTo>
                    <a:pt x="0" y="0"/>
                  </a:moveTo>
                  <a:lnTo>
                    <a:pt x="0" y="1416731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9108237" y="7759980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071420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059175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096213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083867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120904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108660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145697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33351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170389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158043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95182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82735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246916"/>
                  </a:moveTo>
                  <a:lnTo>
                    <a:pt x="0" y="0"/>
                  </a:ln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2198736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207527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244565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232219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269256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256911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293948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2816026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3187412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306395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343534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331087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368225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355778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392917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380470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417710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405263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4424016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430055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466992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454747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491683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479439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516577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504231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541269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528923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565960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553615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590652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578306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615445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603099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640137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627892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6648286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652482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689621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677174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714414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701865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739105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726658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763797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751350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7761432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053002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077694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065247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1024872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114833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127178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139524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151870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164216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176460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188907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201354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213700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226046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238392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250738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63083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75429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287876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300222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312669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324914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337361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349605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361951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374398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386643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399191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411435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423882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4361276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4485746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460920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4732662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485612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497957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5104047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5227506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535096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5474422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559788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572133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5844796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596825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6092725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621618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633964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646309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658756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671001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6834484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6956931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708241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720485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7329329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7452788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757523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7699703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7822150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900402" y="7759980"/>
              <a:ext cx="0" cy="1215390"/>
            </a:xfrm>
            <a:custGeom>
              <a:avLst/>
              <a:gdLst/>
              <a:ahLst/>
              <a:cxnLst/>
              <a:rect l="l" t="t" r="r" b="b"/>
              <a:pathLst>
                <a:path h="1215390">
                  <a:moveTo>
                    <a:pt x="0" y="0"/>
                  </a:moveTo>
                  <a:lnTo>
                    <a:pt x="0" y="12153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108237" y="7962370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9108237" y="8164760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9108237" y="8367150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9108237" y="8570553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9108237" y="8772943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108236" y="7558601"/>
              <a:ext cx="8776970" cy="1417320"/>
            </a:xfrm>
            <a:custGeom>
              <a:avLst/>
              <a:gdLst/>
              <a:ahLst/>
              <a:cxnLst/>
              <a:rect l="l" t="t" r="r" b="b"/>
              <a:pathLst>
                <a:path w="8776969" h="1417320">
                  <a:moveTo>
                    <a:pt x="8776654" y="0"/>
                  </a:moveTo>
                  <a:lnTo>
                    <a:pt x="8776654" y="1416731"/>
                  </a:lnTo>
                  <a:lnTo>
                    <a:pt x="0" y="1416731"/>
                  </a:lnTo>
                  <a:lnTo>
                    <a:pt x="0" y="0"/>
                  </a:lnTo>
                  <a:lnTo>
                    <a:pt x="87766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4609203" y="8874138"/>
              <a:ext cx="618490" cy="0"/>
            </a:xfrm>
            <a:custGeom>
              <a:avLst/>
              <a:gdLst/>
              <a:ahLst/>
              <a:cxnLst/>
              <a:rect l="l" t="t" r="r" b="b"/>
              <a:pathLst>
                <a:path w="618490">
                  <a:moveTo>
                    <a:pt x="0" y="0"/>
                  </a:moveTo>
                  <a:lnTo>
                    <a:pt x="246916" y="0"/>
                  </a:lnTo>
                  <a:lnTo>
                    <a:pt x="307633" y="0"/>
                  </a:lnTo>
                  <a:lnTo>
                    <a:pt x="61830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5474422" y="8671748"/>
              <a:ext cx="1978660" cy="0"/>
            </a:xfrm>
            <a:custGeom>
              <a:avLst/>
              <a:gdLst/>
              <a:ahLst/>
              <a:cxnLst/>
              <a:rect l="l" t="t" r="r" b="b"/>
              <a:pathLst>
                <a:path w="1978659">
                  <a:moveTo>
                    <a:pt x="0" y="0"/>
                  </a:moveTo>
                  <a:lnTo>
                    <a:pt x="556573" y="0"/>
                  </a:lnTo>
                  <a:lnTo>
                    <a:pt x="197836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2383923" y="8470369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23458" y="0"/>
                  </a:ln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4424016" y="8470369"/>
              <a:ext cx="803910" cy="0"/>
            </a:xfrm>
            <a:custGeom>
              <a:avLst/>
              <a:gdLst/>
              <a:ahLst/>
              <a:cxnLst/>
              <a:rect l="l" t="t" r="r" b="b"/>
              <a:pathLst>
                <a:path w="803909">
                  <a:moveTo>
                    <a:pt x="0" y="0"/>
                  </a:moveTo>
                  <a:lnTo>
                    <a:pt x="80348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3557787" y="8264943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77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2630839" y="7871294"/>
              <a:ext cx="927100" cy="0"/>
            </a:xfrm>
            <a:custGeom>
              <a:avLst/>
              <a:gdLst/>
              <a:ahLst/>
              <a:cxnLst/>
              <a:rect l="l" t="t" r="r" b="b"/>
              <a:pathLst>
                <a:path w="927100">
                  <a:moveTo>
                    <a:pt x="0" y="0"/>
                  </a:moveTo>
                  <a:lnTo>
                    <a:pt x="92694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2816026" y="7871294"/>
              <a:ext cx="1484630" cy="0"/>
            </a:xfrm>
            <a:custGeom>
              <a:avLst/>
              <a:gdLst/>
              <a:ahLst/>
              <a:cxnLst/>
              <a:rect l="l" t="t" r="r" b="b"/>
              <a:pathLst>
                <a:path w="1484630">
                  <a:moveTo>
                    <a:pt x="0" y="0"/>
                  </a:moveTo>
                  <a:lnTo>
                    <a:pt x="148453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2198736" y="787129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3557787" y="8062553"/>
              <a:ext cx="928369" cy="0"/>
            </a:xfrm>
            <a:custGeom>
              <a:avLst/>
              <a:gdLst/>
              <a:ahLst/>
              <a:cxnLst/>
              <a:rect l="l" t="t" r="r" b="b"/>
              <a:pathLst>
                <a:path w="928369">
                  <a:moveTo>
                    <a:pt x="0" y="0"/>
                  </a:moveTo>
                  <a:lnTo>
                    <a:pt x="742772" y="0"/>
                  </a:lnTo>
                  <a:lnTo>
                    <a:pt x="92795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7391058" y="8062553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>
                  <a:moveTo>
                    <a:pt x="0" y="0"/>
                  </a:moveTo>
                  <a:lnTo>
                    <a:pt x="61729" y="0"/>
                  </a:lnTo>
                  <a:lnTo>
                    <a:pt x="122446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4916837" y="8062553"/>
              <a:ext cx="681355" cy="0"/>
            </a:xfrm>
            <a:custGeom>
              <a:avLst/>
              <a:gdLst/>
              <a:ahLst/>
              <a:cxnLst/>
              <a:rect l="l" t="t" r="r" b="b"/>
              <a:pathLst>
                <a:path w="681355">
                  <a:moveTo>
                    <a:pt x="0" y="0"/>
                  </a:moveTo>
                  <a:lnTo>
                    <a:pt x="68104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0468299" y="11632718"/>
              <a:ext cx="0" cy="1013460"/>
            </a:xfrm>
            <a:custGeom>
              <a:avLst/>
              <a:gdLst/>
              <a:ahLst/>
              <a:cxnLst/>
              <a:rect l="l" t="t" r="r" b="b"/>
              <a:pathLst>
                <a:path h="1013459">
                  <a:moveTo>
                    <a:pt x="0" y="0"/>
                  </a:moveTo>
                  <a:lnTo>
                    <a:pt x="0" y="1012963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8877511" y="11836120"/>
              <a:ext cx="9007475" cy="0"/>
            </a:xfrm>
            <a:custGeom>
              <a:avLst/>
              <a:gdLst/>
              <a:ahLst/>
              <a:cxnLst/>
              <a:rect l="l" t="t" r="r" b="b"/>
              <a:pathLst>
                <a:path w="9007475">
                  <a:moveTo>
                    <a:pt x="0" y="0"/>
                  </a:moveTo>
                  <a:lnTo>
                    <a:pt x="90073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7884890" y="11632718"/>
              <a:ext cx="0" cy="756285"/>
            </a:xfrm>
            <a:custGeom>
              <a:avLst/>
              <a:gdLst/>
              <a:ahLst/>
              <a:cxnLst/>
              <a:rect l="l" t="t" r="r" b="b"/>
              <a:pathLst>
                <a:path h="756284">
                  <a:moveTo>
                    <a:pt x="0" y="755927"/>
                  </a:moveTo>
                  <a:lnTo>
                    <a:pt x="0" y="0"/>
                  </a:lnTo>
                  <a:lnTo>
                    <a:pt x="0" y="7559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9107224" y="11836120"/>
              <a:ext cx="5872480" cy="809625"/>
            </a:xfrm>
            <a:custGeom>
              <a:avLst/>
              <a:gdLst/>
              <a:ahLst/>
              <a:cxnLst/>
              <a:rect l="l" t="t" r="r" b="b"/>
              <a:pathLst>
                <a:path w="5872480" h="809625">
                  <a:moveTo>
                    <a:pt x="5872353" y="0"/>
                  </a:moveTo>
                  <a:lnTo>
                    <a:pt x="5872353" y="809561"/>
                  </a:ln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071420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0591757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0961119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083867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1208036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108559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145596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1332505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1703891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1580434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1950807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182735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246916"/>
                  </a:moveTo>
                  <a:lnTo>
                    <a:pt x="0" y="0"/>
                  </a:ln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2197724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2074266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244464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2321182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2692568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256911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2939484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816026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318640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3062942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3434328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3309858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3682257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3556774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392917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380470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4176088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4051619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442199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4299546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466992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454646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4916837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479439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5164765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5041307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5411681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5288224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5658598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5535139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5906525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5783068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6153442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6030995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6400357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6276900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6647274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6523815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6896214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6771744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7143131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7018659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7390046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7265576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7636962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7512493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7760420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0530028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0776944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0652474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02386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147318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270776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1394234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1518704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164216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1764609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1889078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2012537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2135994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225945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2382911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2506369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2630839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2023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2754297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2878767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300121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312568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3248129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3371587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3495046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3619515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3743985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3866431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3990901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4113348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4237818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436026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4484733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4608192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4732662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485612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5103037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5225482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5349952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5473411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5596868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5721338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5844796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5968255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6091713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6215170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6338629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6462087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6586557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6709002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6834484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6956931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7081401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7203846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7327305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7451775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7574221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7698691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7821137" y="11836120"/>
              <a:ext cx="0" cy="553085"/>
            </a:xfrm>
            <a:custGeom>
              <a:avLst/>
              <a:gdLst/>
              <a:ahLst/>
              <a:cxnLst/>
              <a:rect l="l" t="t" r="r" b="b"/>
              <a:pathLst>
                <a:path h="553084">
                  <a:moveTo>
                    <a:pt x="0" y="0"/>
                  </a:moveTo>
                  <a:lnTo>
                    <a:pt x="0" y="552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0899390" y="11836120"/>
              <a:ext cx="0" cy="809625"/>
            </a:xfrm>
            <a:custGeom>
              <a:avLst/>
              <a:gdLst/>
              <a:ahLst/>
              <a:cxnLst/>
              <a:rect l="l" t="t" r="r" b="b"/>
              <a:pathLst>
                <a:path h="809625">
                  <a:moveTo>
                    <a:pt x="0" y="0"/>
                  </a:moveTo>
                  <a:lnTo>
                    <a:pt x="0" y="809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8877511" y="12038510"/>
              <a:ext cx="9007475" cy="0"/>
            </a:xfrm>
            <a:custGeom>
              <a:avLst/>
              <a:gdLst/>
              <a:ahLst/>
              <a:cxnLst/>
              <a:rect l="l" t="t" r="r" b="b"/>
              <a:pathLst>
                <a:path w="9007475">
                  <a:moveTo>
                    <a:pt x="0" y="0"/>
                  </a:moveTo>
                  <a:lnTo>
                    <a:pt x="90073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8877511" y="12240901"/>
              <a:ext cx="9007475" cy="0"/>
            </a:xfrm>
            <a:custGeom>
              <a:avLst/>
              <a:gdLst/>
              <a:ahLst/>
              <a:cxnLst/>
              <a:rect l="l" t="t" r="r" b="b"/>
              <a:pathLst>
                <a:path w="9007475">
                  <a:moveTo>
                    <a:pt x="0" y="0"/>
                  </a:moveTo>
                  <a:lnTo>
                    <a:pt x="90073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8877511" y="12443291"/>
              <a:ext cx="6102350" cy="0"/>
            </a:xfrm>
            <a:custGeom>
              <a:avLst/>
              <a:gdLst/>
              <a:ahLst/>
              <a:cxnLst/>
              <a:rect l="l" t="t" r="r" b="b"/>
              <a:pathLst>
                <a:path w="6102350">
                  <a:moveTo>
                    <a:pt x="0" y="0"/>
                  </a:moveTo>
                  <a:lnTo>
                    <a:pt x="61020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157630" y="11632718"/>
              <a:ext cx="0" cy="1013460"/>
            </a:xfrm>
            <a:custGeom>
              <a:avLst/>
              <a:gdLst/>
              <a:ahLst/>
              <a:cxnLst/>
              <a:rect l="l" t="t" r="r" b="b"/>
              <a:pathLst>
                <a:path h="1013459">
                  <a:moveTo>
                    <a:pt x="0" y="0"/>
                  </a:moveTo>
                  <a:lnTo>
                    <a:pt x="0" y="10129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9848984" y="11632718"/>
              <a:ext cx="0" cy="1013460"/>
            </a:xfrm>
            <a:custGeom>
              <a:avLst/>
              <a:gdLst/>
              <a:ahLst/>
              <a:cxnLst/>
              <a:rect l="l" t="t" r="r" b="b"/>
              <a:pathLst>
                <a:path h="1013459">
                  <a:moveTo>
                    <a:pt x="0" y="0"/>
                  </a:moveTo>
                  <a:lnTo>
                    <a:pt x="0" y="10129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8877511" y="11632718"/>
              <a:ext cx="9007475" cy="1013460"/>
            </a:xfrm>
            <a:custGeom>
              <a:avLst/>
              <a:gdLst/>
              <a:ahLst/>
              <a:cxnLst/>
              <a:rect l="l" t="t" r="r" b="b"/>
              <a:pathLst>
                <a:path w="9007475" h="1013459">
                  <a:moveTo>
                    <a:pt x="6102066" y="1012963"/>
                  </a:moveTo>
                  <a:lnTo>
                    <a:pt x="0" y="1012963"/>
                  </a:lnTo>
                  <a:lnTo>
                    <a:pt x="0" y="0"/>
                  </a:lnTo>
                  <a:lnTo>
                    <a:pt x="9007379" y="0"/>
                  </a:lnTo>
                  <a:lnTo>
                    <a:pt x="9007379" y="75592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1827350" y="11958566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45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2569110" y="11958566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1950807" y="1213869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45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3556774" y="1234310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77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4051619" y="12343108"/>
              <a:ext cx="989965" cy="0"/>
            </a:xfrm>
            <a:custGeom>
              <a:avLst/>
              <a:gdLst/>
              <a:ahLst/>
              <a:cxnLst/>
              <a:rect l="l" t="t" r="r" b="b"/>
              <a:pathLst>
                <a:path w="989965">
                  <a:moveTo>
                    <a:pt x="989688" y="0"/>
                  </a:moveTo>
                  <a:lnTo>
                    <a:pt x="0" y="0"/>
                  </a:lnTo>
                  <a:lnTo>
                    <a:pt x="9896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4608192" y="12343108"/>
              <a:ext cx="309245" cy="0"/>
            </a:xfrm>
            <a:custGeom>
              <a:avLst/>
              <a:gdLst/>
              <a:ahLst/>
              <a:cxnLst/>
              <a:rect l="l" t="t" r="r" b="b"/>
              <a:pathLst>
                <a:path w="309244">
                  <a:moveTo>
                    <a:pt x="0" y="0"/>
                  </a:moveTo>
                  <a:lnTo>
                    <a:pt x="308645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2197724" y="12567760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2630839" y="12567760"/>
              <a:ext cx="926465" cy="0"/>
            </a:xfrm>
            <a:custGeom>
              <a:avLst/>
              <a:gdLst/>
              <a:ahLst/>
              <a:cxnLst/>
              <a:rect l="l" t="t" r="r" b="b"/>
              <a:pathLst>
                <a:path w="926465">
                  <a:moveTo>
                    <a:pt x="0" y="0"/>
                  </a:moveTo>
                  <a:lnTo>
                    <a:pt x="925935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2816026" y="12567760"/>
              <a:ext cx="1483995" cy="0"/>
            </a:xfrm>
            <a:custGeom>
              <a:avLst/>
              <a:gdLst/>
              <a:ahLst/>
              <a:cxnLst/>
              <a:rect l="l" t="t" r="r" b="b"/>
              <a:pathLst>
                <a:path w="1483994">
                  <a:moveTo>
                    <a:pt x="0" y="0"/>
                  </a:moveTo>
                  <a:lnTo>
                    <a:pt x="148352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4732662" y="12645681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3175">
              <a:solidFill>
                <a:srgbClr val="52525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9108237" y="7759980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8877511" y="11836120"/>
              <a:ext cx="9007475" cy="0"/>
            </a:xfrm>
            <a:custGeom>
              <a:avLst/>
              <a:gdLst/>
              <a:ahLst/>
              <a:cxnLst/>
              <a:rect l="l" t="t" r="r" b="b"/>
              <a:pathLst>
                <a:path w="9007475">
                  <a:moveTo>
                    <a:pt x="0" y="0"/>
                  </a:moveTo>
                  <a:lnTo>
                    <a:pt x="90073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92186" y="8388402"/>
              <a:ext cx="4198620" cy="1270"/>
            </a:xfrm>
            <a:custGeom>
              <a:avLst/>
              <a:gdLst/>
              <a:ahLst/>
              <a:cxnLst/>
              <a:rect l="l" t="t" r="r" b="b"/>
              <a:pathLst>
                <a:path w="4198620" h="1270">
                  <a:moveTo>
                    <a:pt x="0" y="1011"/>
                  </a:moveTo>
                  <a:lnTo>
                    <a:pt x="41985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92186" y="8893365"/>
              <a:ext cx="4199890" cy="2540"/>
            </a:xfrm>
            <a:custGeom>
              <a:avLst/>
              <a:gdLst/>
              <a:ahLst/>
              <a:cxnLst/>
              <a:rect l="l" t="t" r="r" b="b"/>
              <a:pathLst>
                <a:path w="4199890" h="2540">
                  <a:moveTo>
                    <a:pt x="0" y="2023"/>
                  </a:moveTo>
                  <a:lnTo>
                    <a:pt x="419959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92186" y="9169628"/>
              <a:ext cx="4199890" cy="2540"/>
            </a:xfrm>
            <a:custGeom>
              <a:avLst/>
              <a:gdLst/>
              <a:ahLst/>
              <a:cxnLst/>
              <a:rect l="l" t="t" r="r" b="b"/>
              <a:pathLst>
                <a:path w="4199890" h="2540">
                  <a:moveTo>
                    <a:pt x="0" y="2023"/>
                  </a:moveTo>
                  <a:lnTo>
                    <a:pt x="41995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92186" y="9445891"/>
              <a:ext cx="4199890" cy="1270"/>
            </a:xfrm>
            <a:custGeom>
              <a:avLst/>
              <a:gdLst/>
              <a:ahLst/>
              <a:cxnLst/>
              <a:rect l="l" t="t" r="r" b="b"/>
              <a:pathLst>
                <a:path w="4199890" h="1270">
                  <a:moveTo>
                    <a:pt x="0" y="1011"/>
                  </a:moveTo>
                  <a:lnTo>
                    <a:pt x="41995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93198" y="9722154"/>
              <a:ext cx="4198620" cy="2540"/>
            </a:xfrm>
            <a:custGeom>
              <a:avLst/>
              <a:gdLst/>
              <a:ahLst/>
              <a:cxnLst/>
              <a:rect l="l" t="t" r="r" b="b"/>
              <a:pathLst>
                <a:path w="4198620" h="2540">
                  <a:moveTo>
                    <a:pt x="0" y="2023"/>
                  </a:moveTo>
                  <a:lnTo>
                    <a:pt x="41985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93198" y="9998416"/>
              <a:ext cx="4198620" cy="1270"/>
            </a:xfrm>
            <a:custGeom>
              <a:avLst/>
              <a:gdLst/>
              <a:ahLst/>
              <a:cxnLst/>
              <a:rect l="l" t="t" r="r" b="b"/>
              <a:pathLst>
                <a:path w="4198620" h="1270">
                  <a:moveTo>
                    <a:pt x="0" y="1011"/>
                  </a:moveTo>
                  <a:lnTo>
                    <a:pt x="41985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93198" y="10273667"/>
              <a:ext cx="4198620" cy="2540"/>
            </a:xfrm>
            <a:custGeom>
              <a:avLst/>
              <a:gdLst/>
              <a:ahLst/>
              <a:cxnLst/>
              <a:rect l="l" t="t" r="r" b="b"/>
              <a:pathLst>
                <a:path w="4198620" h="2540">
                  <a:moveTo>
                    <a:pt x="0" y="2023"/>
                  </a:moveTo>
                  <a:lnTo>
                    <a:pt x="41985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93198" y="10549929"/>
              <a:ext cx="4198620" cy="1270"/>
            </a:xfrm>
            <a:custGeom>
              <a:avLst/>
              <a:gdLst/>
              <a:ahLst/>
              <a:cxnLst/>
              <a:rect l="l" t="t" r="r" b="b"/>
              <a:pathLst>
                <a:path w="4198620" h="1270">
                  <a:moveTo>
                    <a:pt x="0" y="1011"/>
                  </a:moveTo>
                  <a:lnTo>
                    <a:pt x="41985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93197" y="10827204"/>
              <a:ext cx="4198620" cy="1270"/>
            </a:xfrm>
            <a:custGeom>
              <a:avLst/>
              <a:gdLst/>
              <a:ahLst/>
              <a:cxnLst/>
              <a:rect l="l" t="t" r="r" b="b"/>
              <a:pathLst>
                <a:path w="4198620" h="1270">
                  <a:moveTo>
                    <a:pt x="4198586" y="0"/>
                  </a:moveTo>
                  <a:lnTo>
                    <a:pt x="0" y="1011"/>
                  </a:lnTo>
                  <a:lnTo>
                    <a:pt x="41985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3093198" y="11102455"/>
              <a:ext cx="4198620" cy="2540"/>
            </a:xfrm>
            <a:custGeom>
              <a:avLst/>
              <a:gdLst/>
              <a:ahLst/>
              <a:cxnLst/>
              <a:rect l="l" t="t" r="r" b="b"/>
              <a:pathLst>
                <a:path w="4198620" h="2540">
                  <a:moveTo>
                    <a:pt x="0" y="2023"/>
                  </a:moveTo>
                  <a:lnTo>
                    <a:pt x="41985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3093198" y="11378718"/>
              <a:ext cx="4199890" cy="1270"/>
            </a:xfrm>
            <a:custGeom>
              <a:avLst/>
              <a:gdLst/>
              <a:ahLst/>
              <a:cxnLst/>
              <a:rect l="l" t="t" r="r" b="b"/>
              <a:pathLst>
                <a:path w="4199890" h="1270">
                  <a:moveTo>
                    <a:pt x="0" y="1011"/>
                  </a:moveTo>
                  <a:lnTo>
                    <a:pt x="41995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3093198" y="11653968"/>
              <a:ext cx="4199890" cy="1270"/>
            </a:xfrm>
            <a:custGeom>
              <a:avLst/>
              <a:gdLst/>
              <a:ahLst/>
              <a:cxnLst/>
              <a:rect l="l" t="t" r="r" b="b"/>
              <a:pathLst>
                <a:path w="4199890" h="1270">
                  <a:moveTo>
                    <a:pt x="0" y="1011"/>
                  </a:moveTo>
                  <a:lnTo>
                    <a:pt x="41995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3093198" y="11931244"/>
              <a:ext cx="4199890" cy="1270"/>
            </a:xfrm>
            <a:custGeom>
              <a:avLst/>
              <a:gdLst/>
              <a:ahLst/>
              <a:cxnLst/>
              <a:rect l="l" t="t" r="r" b="b"/>
              <a:pathLst>
                <a:path w="4199890" h="1270">
                  <a:moveTo>
                    <a:pt x="0" y="1011"/>
                  </a:moveTo>
                  <a:lnTo>
                    <a:pt x="41995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3093198" y="12206494"/>
              <a:ext cx="4199890" cy="2540"/>
            </a:xfrm>
            <a:custGeom>
              <a:avLst/>
              <a:gdLst/>
              <a:ahLst/>
              <a:cxnLst/>
              <a:rect l="l" t="t" r="r" b="b"/>
              <a:pathLst>
                <a:path w="4199890" h="2540">
                  <a:moveTo>
                    <a:pt x="0" y="2023"/>
                  </a:moveTo>
                  <a:lnTo>
                    <a:pt x="4199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5487474" y="8388402"/>
              <a:ext cx="1270" cy="3820160"/>
            </a:xfrm>
            <a:custGeom>
              <a:avLst/>
              <a:gdLst/>
              <a:ahLst/>
              <a:cxnLst/>
              <a:rect l="l" t="t" r="r" b="b"/>
              <a:pathLst>
                <a:path w="1270" h="3820159">
                  <a:moveTo>
                    <a:pt x="0" y="0"/>
                  </a:moveTo>
                  <a:lnTo>
                    <a:pt x="1011" y="3820116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151314" y="8388402"/>
              <a:ext cx="2540" cy="3820160"/>
            </a:xfrm>
            <a:custGeom>
              <a:avLst/>
              <a:gdLst/>
              <a:ahLst/>
              <a:cxnLst/>
              <a:rect l="l" t="t" r="r" b="b"/>
              <a:pathLst>
                <a:path w="2539" h="3820159">
                  <a:moveTo>
                    <a:pt x="0" y="0"/>
                  </a:moveTo>
                  <a:lnTo>
                    <a:pt x="2023" y="3820116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3092185" y="8388402"/>
              <a:ext cx="4201160" cy="3820160"/>
            </a:xfrm>
            <a:custGeom>
              <a:avLst/>
              <a:gdLst/>
              <a:ahLst/>
              <a:cxnLst/>
              <a:rect l="l" t="t" r="r" b="b"/>
              <a:pathLst>
                <a:path w="4201159" h="3820159">
                  <a:moveTo>
                    <a:pt x="4200610" y="3820116"/>
                  </a:moveTo>
                  <a:lnTo>
                    <a:pt x="1011" y="3820116"/>
                  </a:lnTo>
                  <a:lnTo>
                    <a:pt x="0" y="1011"/>
                  </a:lnTo>
                  <a:lnTo>
                    <a:pt x="4198586" y="0"/>
                  </a:lnTo>
                  <a:lnTo>
                    <a:pt x="4200610" y="3820116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9108237" y="9386186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71420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59175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96213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83867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120904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108660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145697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133351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170389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158043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195182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182735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246916"/>
                  </a:moveTo>
                  <a:lnTo>
                    <a:pt x="0" y="0"/>
                  </a:ln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2198736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207527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244565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232219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269256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256911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293948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2816026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3187412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306395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343534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331087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368225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355778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392917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380470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417710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405263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4424016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430055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466992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454747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491683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479439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516577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504231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541269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528923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565960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553615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590652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578306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615445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603099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640137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627892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6648286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652482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689621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677174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714414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701865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739105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726658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763797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751350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7761432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053002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077694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065247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024872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14833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27178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39524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51870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64216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76460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88907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201354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213700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226046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238392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250738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263083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275429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287876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300222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312669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324914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337361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349605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361951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374398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386643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399191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411435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423882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4361276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4485746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460920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4732662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485612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497957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5104047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5227506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535096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5474422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559788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572133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5844796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596825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6092725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621618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633964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646309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658756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671001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6834484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6956931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708241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720485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7329329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7452788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757523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7699703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7822150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0900402" y="9386186"/>
              <a:ext cx="0" cy="1214755"/>
            </a:xfrm>
            <a:custGeom>
              <a:avLst/>
              <a:gdLst/>
              <a:ahLst/>
              <a:cxnLst/>
              <a:rect l="l" t="t" r="r" b="b"/>
              <a:pathLst>
                <a:path h="1214754">
                  <a:moveTo>
                    <a:pt x="0" y="0"/>
                  </a:moveTo>
                  <a:lnTo>
                    <a:pt x="0" y="12143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9108237" y="9587564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9108237" y="9789954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9108237" y="9993356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9108237" y="10195746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9108237" y="10398137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9108237" y="9386186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071420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059175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096213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083867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120904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108660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145697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133351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170389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58043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195182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182735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246916"/>
                  </a:moveTo>
                  <a:lnTo>
                    <a:pt x="0" y="0"/>
                  </a:ln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2198736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207527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244565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232219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269256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256911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293948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2816026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3187412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306395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343534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331087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368225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355778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392917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380470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417710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405263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4424016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430055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466992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454747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491683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479439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516577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504231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541269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528923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565960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553615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590652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578306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615445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603099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640137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627892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6648286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652482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689621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677174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14414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01865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39105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726658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763797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751350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7761432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53002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77694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065247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1024872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114833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127178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139524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151870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64216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176460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188907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01354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13700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26046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238392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250738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263083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75429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287876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300222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312669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324914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337361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349605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361951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374398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386643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399191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411435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423882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4361276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4485746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460920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4732662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485612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497957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5104047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5227506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535096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5474422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559788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572133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5844796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596825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092725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21618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33964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46309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8756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71001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6834484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6956931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708241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720485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7329329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7452788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757523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7699703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7822150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900402" y="10398137"/>
              <a:ext cx="0" cy="1012190"/>
            </a:xfrm>
            <a:custGeom>
              <a:avLst/>
              <a:gdLst/>
              <a:ahLst/>
              <a:cxnLst/>
              <a:rect l="l" t="t" r="r" b="b"/>
              <a:pathLst>
                <a:path h="1012190">
                  <a:moveTo>
                    <a:pt x="0" y="0"/>
                  </a:moveTo>
                  <a:lnTo>
                    <a:pt x="0" y="1011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9108237" y="10599516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9108237" y="10802917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9108237" y="11004295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9108237" y="11207698"/>
              <a:ext cx="8776970" cy="0"/>
            </a:xfrm>
            <a:custGeom>
              <a:avLst/>
              <a:gdLst/>
              <a:ahLst/>
              <a:cxnLst/>
              <a:rect l="l" t="t" r="r" b="b"/>
              <a:pathLst>
                <a:path w="8776969">
                  <a:moveTo>
                    <a:pt x="0" y="0"/>
                  </a:moveTo>
                  <a:lnTo>
                    <a:pt x="87766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9108236" y="9183795"/>
              <a:ext cx="8776970" cy="2226310"/>
            </a:xfrm>
            <a:custGeom>
              <a:avLst/>
              <a:gdLst/>
              <a:ahLst/>
              <a:cxnLst/>
              <a:rect l="l" t="t" r="r" b="b"/>
              <a:pathLst>
                <a:path w="8776969" h="2226309">
                  <a:moveTo>
                    <a:pt x="8776654" y="0"/>
                  </a:moveTo>
                  <a:lnTo>
                    <a:pt x="0" y="0"/>
                  </a:lnTo>
                  <a:lnTo>
                    <a:pt x="0" y="2226293"/>
                  </a:lnTo>
                  <a:lnTo>
                    <a:pt x="8776654" y="2226293"/>
                  </a:lnTo>
                  <a:lnTo>
                    <a:pt x="877665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630839" y="10094552"/>
              <a:ext cx="927100" cy="0"/>
            </a:xfrm>
            <a:custGeom>
              <a:avLst/>
              <a:gdLst/>
              <a:ahLst/>
              <a:cxnLst/>
              <a:rect l="l" t="t" r="r" b="b"/>
              <a:pathLst>
                <a:path w="927100">
                  <a:moveTo>
                    <a:pt x="0" y="0"/>
                  </a:moveTo>
                  <a:lnTo>
                    <a:pt x="92694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816026" y="10094552"/>
              <a:ext cx="2287270" cy="0"/>
            </a:xfrm>
            <a:custGeom>
              <a:avLst/>
              <a:gdLst/>
              <a:ahLst/>
              <a:cxnLst/>
              <a:rect l="l" t="t" r="r" b="b"/>
              <a:pathLst>
                <a:path w="2287269">
                  <a:moveTo>
                    <a:pt x="0" y="0"/>
                  </a:moveTo>
                  <a:lnTo>
                    <a:pt x="1484532" y="0"/>
                  </a:lnTo>
                  <a:lnTo>
                    <a:pt x="228701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57787" y="10499332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77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4052631" y="10499332"/>
              <a:ext cx="989965" cy="0"/>
            </a:xfrm>
            <a:custGeom>
              <a:avLst/>
              <a:gdLst/>
              <a:ahLst/>
              <a:cxnLst/>
              <a:rect l="l" t="t" r="r" b="b"/>
              <a:pathLst>
                <a:path w="989965">
                  <a:moveTo>
                    <a:pt x="0" y="0"/>
                  </a:moveTo>
                  <a:lnTo>
                    <a:pt x="98968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4300558" y="10701722"/>
              <a:ext cx="616585" cy="0"/>
            </a:xfrm>
            <a:custGeom>
              <a:avLst/>
              <a:gdLst/>
              <a:ahLst/>
              <a:cxnLst/>
              <a:rect l="l" t="t" r="r" b="b"/>
              <a:pathLst>
                <a:path w="616584">
                  <a:moveTo>
                    <a:pt x="0" y="0"/>
                  </a:moveTo>
                  <a:lnTo>
                    <a:pt x="246916" y="0"/>
                  </a:lnTo>
                  <a:lnTo>
                    <a:pt x="308645" y="0"/>
                  </a:lnTo>
                  <a:lnTo>
                    <a:pt x="61627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4424016" y="10499332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0" y="0"/>
                  </a:moveTo>
                  <a:lnTo>
                    <a:pt x="37037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7391058" y="1009455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62740" y="0"/>
                  </a:lnTo>
                  <a:lnTo>
                    <a:pt x="12345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4916837" y="10094552"/>
              <a:ext cx="681355" cy="0"/>
            </a:xfrm>
            <a:custGeom>
              <a:avLst/>
              <a:gdLst/>
              <a:ahLst/>
              <a:cxnLst/>
              <a:rect l="l" t="t" r="r" b="b"/>
              <a:pathLst>
                <a:path w="681355">
                  <a:moveTo>
                    <a:pt x="0" y="0"/>
                  </a:moveTo>
                  <a:lnTo>
                    <a:pt x="68104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4052631" y="1090411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7211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4176088" y="10904112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>
                  <a:moveTo>
                    <a:pt x="0" y="0"/>
                  </a:moveTo>
                  <a:lnTo>
                    <a:pt x="186199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4300558" y="10904112"/>
              <a:ext cx="369570" cy="0"/>
            </a:xfrm>
            <a:custGeom>
              <a:avLst/>
              <a:gdLst/>
              <a:ahLst/>
              <a:cxnLst/>
              <a:rect l="l" t="t" r="r" b="b"/>
              <a:pathLst>
                <a:path w="369569">
                  <a:moveTo>
                    <a:pt x="0" y="0"/>
                  </a:moveTo>
                  <a:lnTo>
                    <a:pt x="185187" y="0"/>
                  </a:lnTo>
                  <a:lnTo>
                    <a:pt x="36936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5474422" y="11308893"/>
              <a:ext cx="556895" cy="0"/>
            </a:xfrm>
            <a:custGeom>
              <a:avLst/>
              <a:gdLst/>
              <a:ahLst/>
              <a:cxnLst/>
              <a:rect l="l" t="t" r="r" b="b"/>
              <a:pathLst>
                <a:path w="556894">
                  <a:moveTo>
                    <a:pt x="0" y="0"/>
                  </a:moveTo>
                  <a:lnTo>
                    <a:pt x="55657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5721338" y="11106503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>
                  <a:moveTo>
                    <a:pt x="0" y="0"/>
                  </a:moveTo>
                  <a:lnTo>
                    <a:pt x="680031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6030995" y="10296942"/>
              <a:ext cx="1423035" cy="0"/>
            </a:xfrm>
            <a:custGeom>
              <a:avLst/>
              <a:gdLst/>
              <a:ahLst/>
              <a:cxnLst/>
              <a:rect l="l" t="t" r="r" b="b"/>
              <a:pathLst>
                <a:path w="1423034">
                  <a:moveTo>
                    <a:pt x="0" y="0"/>
                  </a:moveTo>
                  <a:lnTo>
                    <a:pt x="142280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0123223" y="9183795"/>
              <a:ext cx="0" cy="2226310"/>
            </a:xfrm>
            <a:custGeom>
              <a:avLst/>
              <a:gdLst/>
              <a:ahLst/>
              <a:cxnLst/>
              <a:rect l="l" t="t" r="r" b="b"/>
              <a:pathLst>
                <a:path h="2226309">
                  <a:moveTo>
                    <a:pt x="0" y="0"/>
                  </a:moveTo>
                  <a:lnTo>
                    <a:pt x="0" y="22262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0468299" y="9486369"/>
              <a:ext cx="1359535" cy="0"/>
            </a:xfrm>
            <a:custGeom>
              <a:avLst/>
              <a:gdLst/>
              <a:ahLst/>
              <a:cxnLst/>
              <a:rect l="l" t="t" r="r" b="b"/>
              <a:pathLst>
                <a:path w="1359534">
                  <a:moveTo>
                    <a:pt x="0" y="0"/>
                  </a:moveTo>
                  <a:lnTo>
                    <a:pt x="135905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1827350" y="9688759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>
                  <a:moveTo>
                    <a:pt x="0" y="0"/>
                  </a:moveTo>
                  <a:lnTo>
                    <a:pt x="61729" y="0"/>
                  </a:lnTo>
                  <a:lnTo>
                    <a:pt x="123458" y="0"/>
                  </a:lnTo>
                  <a:lnTo>
                    <a:pt x="185187" y="0"/>
                  </a:lnTo>
                  <a:lnTo>
                    <a:pt x="24792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569110" y="9688759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61729" y="0"/>
                  </a:lnTo>
                  <a:lnTo>
                    <a:pt x="12345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2075278" y="9892161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45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198736" y="10094552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383923" y="10296942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23458" y="0"/>
                  </a:lnTo>
                  <a:lnTo>
                    <a:pt x="18518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0468299" y="9183795"/>
              <a:ext cx="0" cy="2226310"/>
            </a:xfrm>
            <a:custGeom>
              <a:avLst/>
              <a:gdLst/>
              <a:ahLst/>
              <a:cxnLst/>
              <a:rect l="l" t="t" r="r" b="b"/>
              <a:pathLst>
                <a:path h="2226309">
                  <a:moveTo>
                    <a:pt x="0" y="0"/>
                  </a:moveTo>
                  <a:lnTo>
                    <a:pt x="0" y="2226293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6481314" y="13348987"/>
              <a:ext cx="2684145" cy="0"/>
            </a:xfrm>
            <a:custGeom>
              <a:avLst/>
              <a:gdLst/>
              <a:ahLst/>
              <a:cxnLst/>
              <a:rect l="l" t="t" r="r" b="b"/>
              <a:pathLst>
                <a:path w="2684144">
                  <a:moveTo>
                    <a:pt x="2683695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5027139" y="13348987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5027140" y="12454422"/>
              <a:ext cx="4138295" cy="1230630"/>
            </a:xfrm>
            <a:custGeom>
              <a:avLst/>
              <a:gdLst/>
              <a:ahLst/>
              <a:cxnLst/>
              <a:rect l="l" t="t" r="r" b="b"/>
              <a:pathLst>
                <a:path w="4138294" h="1230630">
                  <a:moveTo>
                    <a:pt x="0" y="1230532"/>
                  </a:moveTo>
                  <a:lnTo>
                    <a:pt x="0" y="0"/>
                  </a:lnTo>
                  <a:lnTo>
                    <a:pt x="4137869" y="0"/>
                  </a:lnTo>
                  <a:lnTo>
                    <a:pt x="0" y="0"/>
                  </a:lnTo>
                  <a:lnTo>
                    <a:pt x="0" y="123053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5027139" y="12566749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6481314" y="12678063"/>
              <a:ext cx="2684145" cy="0"/>
            </a:xfrm>
            <a:custGeom>
              <a:avLst/>
              <a:gdLst/>
              <a:ahLst/>
              <a:cxnLst/>
              <a:rect l="l" t="t" r="r" b="b"/>
              <a:pathLst>
                <a:path w="2684144">
                  <a:moveTo>
                    <a:pt x="2683695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5027139" y="12790390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5027139" y="12901704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5027139" y="13013019"/>
              <a:ext cx="4138295" cy="0"/>
            </a:xfrm>
            <a:custGeom>
              <a:avLst/>
              <a:gdLst/>
              <a:ahLst/>
              <a:cxnLst/>
              <a:rect l="l" t="t" r="r" b="b"/>
              <a:pathLst>
                <a:path w="4138294">
                  <a:moveTo>
                    <a:pt x="4137869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8045790" y="13125346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1119218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5027139" y="13125346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7139" y="13236661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6481314" y="13348987"/>
              <a:ext cx="2684145" cy="0"/>
            </a:xfrm>
            <a:custGeom>
              <a:avLst/>
              <a:gdLst/>
              <a:ahLst/>
              <a:cxnLst/>
              <a:rect l="l" t="t" r="r" b="b"/>
              <a:pathLst>
                <a:path w="2684144">
                  <a:moveTo>
                    <a:pt x="2683695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5027139" y="13460301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27139" y="13571616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5250781" y="12454422"/>
              <a:ext cx="0" cy="558800"/>
            </a:xfrm>
            <a:custGeom>
              <a:avLst/>
              <a:gdLst/>
              <a:ahLst/>
              <a:cxnLst/>
              <a:rect l="l" t="t" r="r" b="b"/>
              <a:pathLst>
                <a:path h="558800">
                  <a:moveTo>
                    <a:pt x="0" y="0"/>
                  </a:moveTo>
                  <a:lnTo>
                    <a:pt x="0" y="55859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5474422" y="12454422"/>
              <a:ext cx="0" cy="1230630"/>
            </a:xfrm>
            <a:custGeom>
              <a:avLst/>
              <a:gdLst/>
              <a:ahLst/>
              <a:cxnLst/>
              <a:rect l="l" t="t" r="r" b="b"/>
              <a:pathLst>
                <a:path h="1230630">
                  <a:moveTo>
                    <a:pt x="0" y="0"/>
                  </a:moveTo>
                  <a:lnTo>
                    <a:pt x="0" y="12305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697051" y="12454422"/>
              <a:ext cx="0" cy="558800"/>
            </a:xfrm>
            <a:custGeom>
              <a:avLst/>
              <a:gdLst/>
              <a:ahLst/>
              <a:cxnLst/>
              <a:rect l="l" t="t" r="r" b="b"/>
              <a:pathLst>
                <a:path h="558800">
                  <a:moveTo>
                    <a:pt x="0" y="0"/>
                  </a:moveTo>
                  <a:lnTo>
                    <a:pt x="0" y="55859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5920692" y="12454422"/>
              <a:ext cx="0" cy="1230630"/>
            </a:xfrm>
            <a:custGeom>
              <a:avLst/>
              <a:gdLst/>
              <a:ahLst/>
              <a:cxnLst/>
              <a:rect l="l" t="t" r="r" b="b"/>
              <a:pathLst>
                <a:path h="1230630">
                  <a:moveTo>
                    <a:pt x="0" y="0"/>
                  </a:moveTo>
                  <a:lnTo>
                    <a:pt x="0" y="12305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6256661" y="12454422"/>
              <a:ext cx="0" cy="1230630"/>
            </a:xfrm>
            <a:custGeom>
              <a:avLst/>
              <a:gdLst/>
              <a:ahLst/>
              <a:cxnLst/>
              <a:rect l="l" t="t" r="r" b="b"/>
              <a:pathLst>
                <a:path h="1230630">
                  <a:moveTo>
                    <a:pt x="0" y="0"/>
                  </a:moveTo>
                  <a:lnTo>
                    <a:pt x="0" y="12305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481314" y="12454422"/>
              <a:ext cx="0" cy="1230630"/>
            </a:xfrm>
            <a:custGeom>
              <a:avLst/>
              <a:gdLst/>
              <a:ahLst/>
              <a:cxnLst/>
              <a:rect l="l" t="t" r="r" b="b"/>
              <a:pathLst>
                <a:path h="1230630">
                  <a:moveTo>
                    <a:pt x="0" y="0"/>
                  </a:moveTo>
                  <a:lnTo>
                    <a:pt x="0" y="12305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8045790" y="13013019"/>
              <a:ext cx="0" cy="672465"/>
            </a:xfrm>
            <a:custGeom>
              <a:avLst/>
              <a:gdLst/>
              <a:ahLst/>
              <a:cxnLst/>
              <a:rect l="l" t="t" r="r" b="b"/>
              <a:pathLst>
                <a:path h="672465">
                  <a:moveTo>
                    <a:pt x="0" y="0"/>
                  </a:moveTo>
                  <a:lnTo>
                    <a:pt x="0" y="67193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8381759" y="13013019"/>
              <a:ext cx="0" cy="336550"/>
            </a:xfrm>
            <a:custGeom>
              <a:avLst/>
              <a:gdLst/>
              <a:ahLst/>
              <a:cxnLst/>
              <a:rect l="l" t="t" r="r" b="b"/>
              <a:pathLst>
                <a:path h="336550">
                  <a:moveTo>
                    <a:pt x="0" y="0"/>
                  </a:moveTo>
                  <a:lnTo>
                    <a:pt x="0" y="3359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8716714" y="13013019"/>
              <a:ext cx="0" cy="336550"/>
            </a:xfrm>
            <a:custGeom>
              <a:avLst/>
              <a:gdLst/>
              <a:ahLst/>
              <a:cxnLst/>
              <a:rect l="l" t="t" r="r" b="b"/>
              <a:pathLst>
                <a:path h="336550">
                  <a:moveTo>
                    <a:pt x="0" y="0"/>
                  </a:moveTo>
                  <a:lnTo>
                    <a:pt x="0" y="3359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5027139" y="12678063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027139" y="13348987"/>
              <a:ext cx="1454785" cy="0"/>
            </a:xfrm>
            <a:custGeom>
              <a:avLst/>
              <a:gdLst/>
              <a:ahLst/>
              <a:cxnLst/>
              <a:rect l="l" t="t" r="r" b="b"/>
              <a:pathLst>
                <a:path w="1454784">
                  <a:moveTo>
                    <a:pt x="1454174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8045790" y="13348987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11192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4979577" y="12388645"/>
              <a:ext cx="2905760" cy="257175"/>
            </a:xfrm>
            <a:custGeom>
              <a:avLst/>
              <a:gdLst/>
              <a:ahLst/>
              <a:cxnLst/>
              <a:rect l="l" t="t" r="r" b="b"/>
              <a:pathLst>
                <a:path w="2905759" h="257175">
                  <a:moveTo>
                    <a:pt x="0" y="257035"/>
                  </a:moveTo>
                  <a:lnTo>
                    <a:pt x="0" y="0"/>
                  </a:lnTo>
                  <a:lnTo>
                    <a:pt x="29053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9" name="object 869"/>
          <p:cNvSpPr txBox="1"/>
          <p:nvPr/>
        </p:nvSpPr>
        <p:spPr>
          <a:xfrm>
            <a:off x="4170656" y="1161638"/>
            <a:ext cx="5092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70" dirty="0">
                <a:latin typeface="ISOCPEUR"/>
                <a:cs typeface="ISOCPEUR"/>
              </a:rPr>
              <a:t>Об'єм</a:t>
            </a:r>
            <a:r>
              <a:rPr sz="750" i="1" spc="-19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робіт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0" name="object 870"/>
          <p:cNvSpPr txBox="1"/>
          <p:nvPr/>
        </p:nvSpPr>
        <p:spPr>
          <a:xfrm>
            <a:off x="6458682" y="1173781"/>
            <a:ext cx="6178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Витрати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праці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1" name="object 871"/>
          <p:cNvSpPr txBox="1"/>
          <p:nvPr/>
        </p:nvSpPr>
        <p:spPr>
          <a:xfrm>
            <a:off x="1301856" y="1402482"/>
            <a:ext cx="3295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№</a:t>
            </a:r>
            <a:r>
              <a:rPr sz="750" i="1" spc="-9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п/п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2" name="object 872"/>
          <p:cNvSpPr txBox="1"/>
          <p:nvPr/>
        </p:nvSpPr>
        <p:spPr>
          <a:xfrm>
            <a:off x="2103318" y="1392363"/>
            <a:ext cx="12217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Найменування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і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комплекс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рібіт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3" name="object 873"/>
          <p:cNvSpPr txBox="1"/>
          <p:nvPr/>
        </p:nvSpPr>
        <p:spPr>
          <a:xfrm>
            <a:off x="4070630" y="1519869"/>
            <a:ext cx="285750" cy="245110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 marR="5080" indent="65405">
              <a:lnSpc>
                <a:spcPts val="810"/>
              </a:lnSpc>
              <a:spcBef>
                <a:spcPts val="215"/>
              </a:spcBef>
            </a:pPr>
            <a:r>
              <a:rPr sz="750" i="1" spc="-25" dirty="0">
                <a:latin typeface="ISOCPEUR"/>
                <a:cs typeface="ISOCPEUR"/>
              </a:rPr>
              <a:t>Од. </a:t>
            </a:r>
            <a:r>
              <a:rPr sz="750" i="1" spc="-10" dirty="0">
                <a:latin typeface="ISOCPEUR"/>
                <a:cs typeface="ISOCPEUR"/>
              </a:rPr>
              <a:t>виміру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4" name="object 874"/>
          <p:cNvSpPr txBox="1"/>
          <p:nvPr/>
        </p:nvSpPr>
        <p:spPr>
          <a:xfrm>
            <a:off x="1397142" y="1878100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5" name="object 875"/>
          <p:cNvSpPr txBox="1"/>
          <p:nvPr/>
        </p:nvSpPr>
        <p:spPr>
          <a:xfrm>
            <a:off x="1405288" y="202584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6" name="object 876"/>
          <p:cNvSpPr txBox="1"/>
          <p:nvPr/>
        </p:nvSpPr>
        <p:spPr>
          <a:xfrm>
            <a:off x="1404326" y="2174601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7" name="object 877"/>
          <p:cNvSpPr txBox="1"/>
          <p:nvPr/>
        </p:nvSpPr>
        <p:spPr>
          <a:xfrm>
            <a:off x="1406401" y="2322346"/>
            <a:ext cx="990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8" name="object 878"/>
          <p:cNvSpPr txBox="1"/>
          <p:nvPr/>
        </p:nvSpPr>
        <p:spPr>
          <a:xfrm>
            <a:off x="1404427" y="247110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9" name="object 879"/>
          <p:cNvSpPr txBox="1"/>
          <p:nvPr/>
        </p:nvSpPr>
        <p:spPr>
          <a:xfrm>
            <a:off x="1404478" y="2618848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0" name="object 880"/>
          <p:cNvSpPr txBox="1"/>
          <p:nvPr/>
        </p:nvSpPr>
        <p:spPr>
          <a:xfrm>
            <a:off x="1401592" y="306410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1" name="object 881"/>
          <p:cNvSpPr txBox="1"/>
          <p:nvPr/>
        </p:nvSpPr>
        <p:spPr>
          <a:xfrm>
            <a:off x="1386155" y="5289387"/>
            <a:ext cx="1416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2" name="object 882"/>
          <p:cNvSpPr txBox="1"/>
          <p:nvPr/>
        </p:nvSpPr>
        <p:spPr>
          <a:xfrm>
            <a:off x="1385193" y="5437132"/>
            <a:ext cx="1352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3" name="object 883"/>
          <p:cNvSpPr txBox="1"/>
          <p:nvPr/>
        </p:nvSpPr>
        <p:spPr>
          <a:xfrm>
            <a:off x="1385344" y="5883403"/>
            <a:ext cx="1352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4" name="object 884"/>
          <p:cNvSpPr txBox="1"/>
          <p:nvPr/>
        </p:nvSpPr>
        <p:spPr>
          <a:xfrm>
            <a:off x="1384432" y="6178893"/>
            <a:ext cx="1352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5" name="object 885"/>
          <p:cNvSpPr txBox="1"/>
          <p:nvPr/>
        </p:nvSpPr>
        <p:spPr>
          <a:xfrm>
            <a:off x="1389542" y="6327650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6" name="object 886"/>
          <p:cNvSpPr txBox="1"/>
          <p:nvPr/>
        </p:nvSpPr>
        <p:spPr>
          <a:xfrm>
            <a:off x="1706796" y="1885183"/>
            <a:ext cx="7442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Підготовчі</a:t>
            </a:r>
            <a:r>
              <a:rPr sz="750" i="1" spc="-12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роботи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7" name="object 887"/>
          <p:cNvSpPr txBox="1"/>
          <p:nvPr/>
        </p:nvSpPr>
        <p:spPr>
          <a:xfrm>
            <a:off x="1691666" y="2031916"/>
            <a:ext cx="13938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Планування</a:t>
            </a:r>
            <a:r>
              <a:rPr sz="750" i="1" spc="-155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площадки</a:t>
            </a:r>
            <a:r>
              <a:rPr sz="750" i="1" spc="-15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бульдозером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8" name="object 888"/>
          <p:cNvSpPr txBox="1"/>
          <p:nvPr/>
        </p:nvSpPr>
        <p:spPr>
          <a:xfrm>
            <a:off x="1666416" y="2174601"/>
            <a:ext cx="104584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Зрізання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рослинного</a:t>
            </a:r>
            <a:r>
              <a:rPr sz="750" i="1" spc="-135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шару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9" name="object 889"/>
          <p:cNvSpPr txBox="1"/>
          <p:nvPr/>
        </p:nvSpPr>
        <p:spPr>
          <a:xfrm>
            <a:off x="1655334" y="2323358"/>
            <a:ext cx="16173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Розробка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грунту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екскаватором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у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відвал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0" name="object 890"/>
          <p:cNvSpPr txBox="1"/>
          <p:nvPr/>
        </p:nvSpPr>
        <p:spPr>
          <a:xfrm>
            <a:off x="1639190" y="2458959"/>
            <a:ext cx="1997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Розробка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грунту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екскаватором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на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автосамоскиди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1" name="object 891"/>
          <p:cNvSpPr txBox="1"/>
          <p:nvPr/>
        </p:nvSpPr>
        <p:spPr>
          <a:xfrm>
            <a:off x="1645312" y="2606705"/>
            <a:ext cx="9137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Ручна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доробка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грунту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2" name="object 892"/>
          <p:cNvSpPr txBox="1"/>
          <p:nvPr/>
        </p:nvSpPr>
        <p:spPr>
          <a:xfrm>
            <a:off x="1397444" y="2768617"/>
            <a:ext cx="21513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31140" algn="l"/>
              </a:tabLst>
            </a:pPr>
            <a:r>
              <a:rPr sz="750" i="1" spc="-50" dirty="0">
                <a:latin typeface="ISOCPEUR"/>
                <a:cs typeface="ISOCPEUR"/>
              </a:rPr>
              <a:t>7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монолітного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плитного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фундаменту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3" name="object 893"/>
          <p:cNvSpPr txBox="1"/>
          <p:nvPr/>
        </p:nvSpPr>
        <p:spPr>
          <a:xfrm>
            <a:off x="1401542" y="2917373"/>
            <a:ext cx="19100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17804" algn="l"/>
              </a:tabLst>
            </a:pPr>
            <a:r>
              <a:rPr sz="750" i="1" spc="-50" dirty="0">
                <a:latin typeface="ISOCPEUR"/>
                <a:cs typeface="ISOCPEUR"/>
              </a:rPr>
              <a:t>8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3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горизонтальної</a:t>
            </a:r>
            <a:r>
              <a:rPr sz="750" i="1" spc="-13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гідроізоляції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4" name="object 894"/>
          <p:cNvSpPr txBox="1"/>
          <p:nvPr/>
        </p:nvSpPr>
        <p:spPr>
          <a:xfrm>
            <a:off x="1597906" y="3068154"/>
            <a:ext cx="16230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5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вертикальної</a:t>
            </a:r>
            <a:r>
              <a:rPr sz="750" i="1" spc="-13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гідроізоляції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5" name="object 895"/>
          <p:cNvSpPr txBox="1"/>
          <p:nvPr/>
        </p:nvSpPr>
        <p:spPr>
          <a:xfrm>
            <a:off x="1377356" y="3215899"/>
            <a:ext cx="13563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43840" algn="l"/>
              </a:tabLst>
            </a:pPr>
            <a:r>
              <a:rPr sz="750" i="1" spc="-25" dirty="0">
                <a:latin typeface="ISOCPEUR"/>
                <a:cs typeface="ISOCPEUR"/>
              </a:rPr>
              <a:t>10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Засипання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пазух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котловану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6" name="object 896"/>
          <p:cNvSpPr txBox="1"/>
          <p:nvPr/>
        </p:nvSpPr>
        <p:spPr>
          <a:xfrm>
            <a:off x="1380442" y="3361620"/>
            <a:ext cx="16979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50825" algn="l"/>
              </a:tabLst>
            </a:pPr>
            <a:r>
              <a:rPr sz="750" i="1" spc="-25" dirty="0">
                <a:latin typeface="ISOCPEUR"/>
                <a:cs typeface="ISOCPEUR"/>
              </a:rPr>
              <a:t>11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Ущільнення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грунту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пазух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котловану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7" name="object 897"/>
          <p:cNvSpPr txBox="1"/>
          <p:nvPr/>
        </p:nvSpPr>
        <p:spPr>
          <a:xfrm>
            <a:off x="1376444" y="3510377"/>
            <a:ext cx="15341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12</a:t>
            </a:r>
            <a:r>
              <a:rPr sz="750" i="1" spc="220" dirty="0">
                <a:latin typeface="ISOCPEUR"/>
                <a:cs typeface="ISOCPEUR"/>
              </a:rPr>
              <a:t>  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монолітного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пілону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8" name="object 898"/>
          <p:cNvSpPr txBox="1"/>
          <p:nvPr/>
        </p:nvSpPr>
        <p:spPr>
          <a:xfrm>
            <a:off x="1376495" y="3659134"/>
            <a:ext cx="17545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55904" algn="l"/>
              </a:tabLst>
            </a:pPr>
            <a:r>
              <a:rPr sz="750" i="1" spc="-25" dirty="0">
                <a:latin typeface="ISOCPEUR"/>
                <a:cs typeface="ISOCPEUR"/>
              </a:rPr>
              <a:t>13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монолітних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перекриттів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9" name="object 899"/>
          <p:cNvSpPr txBox="1"/>
          <p:nvPr/>
        </p:nvSpPr>
        <p:spPr>
          <a:xfrm>
            <a:off x="1377558" y="3805866"/>
            <a:ext cx="12630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62255" algn="l"/>
              </a:tabLst>
            </a:pPr>
            <a:r>
              <a:rPr sz="750" i="1" spc="-25" dirty="0">
                <a:latin typeface="ISOCPEUR"/>
                <a:cs typeface="ISOCPEUR"/>
              </a:rPr>
              <a:t>14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Мурування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зовнішніх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стін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0" name="object 900"/>
          <p:cNvSpPr txBox="1"/>
          <p:nvPr/>
        </p:nvSpPr>
        <p:spPr>
          <a:xfrm>
            <a:off x="1376596" y="3953612"/>
            <a:ext cx="11995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62255" algn="l"/>
              </a:tabLst>
            </a:pPr>
            <a:r>
              <a:rPr sz="750" i="1" spc="-25" dirty="0">
                <a:latin typeface="ISOCPEUR"/>
                <a:cs typeface="ISOCPEUR"/>
              </a:rPr>
              <a:t>15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Мурування</a:t>
            </a:r>
            <a:r>
              <a:rPr sz="750" i="1" spc="-15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перегородок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1" name="object 901"/>
          <p:cNvSpPr txBox="1"/>
          <p:nvPr/>
        </p:nvSpPr>
        <p:spPr>
          <a:xfrm>
            <a:off x="1377658" y="4107429"/>
            <a:ext cx="17653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48285" algn="l"/>
              </a:tabLst>
            </a:pPr>
            <a:r>
              <a:rPr sz="1125" i="1" spc="-37" baseline="3703" dirty="0">
                <a:latin typeface="ISOCPEUR"/>
                <a:cs typeface="ISOCPEUR"/>
              </a:rPr>
              <a:t>16</a:t>
            </a:r>
            <a:r>
              <a:rPr sz="1125" i="1" baseline="3703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Утеплення</a:t>
            </a:r>
            <a:r>
              <a:rPr sz="750" i="1" spc="-155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фасаду</a:t>
            </a:r>
            <a:r>
              <a:rPr sz="750" i="1" spc="-15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мінеральною</a:t>
            </a:r>
            <a:r>
              <a:rPr sz="750" i="1" spc="-15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ватою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2" name="object 902"/>
          <p:cNvSpPr txBox="1"/>
          <p:nvPr/>
        </p:nvSpPr>
        <p:spPr>
          <a:xfrm>
            <a:off x="1375684" y="4256185"/>
            <a:ext cx="9994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43204" algn="l"/>
              </a:tabLst>
            </a:pPr>
            <a:r>
              <a:rPr sz="1125" i="1" spc="-37" baseline="3703" dirty="0">
                <a:latin typeface="ISOCPEUR"/>
                <a:cs typeface="ISOCPEUR"/>
              </a:rPr>
              <a:t>17</a:t>
            </a:r>
            <a:r>
              <a:rPr sz="1125" i="1" baseline="3703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Монтаж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перемичок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3" name="object 903"/>
          <p:cNvSpPr txBox="1"/>
          <p:nvPr/>
        </p:nvSpPr>
        <p:spPr>
          <a:xfrm>
            <a:off x="1376747" y="4398871"/>
            <a:ext cx="12325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41300" algn="l"/>
              </a:tabLst>
            </a:pPr>
            <a:r>
              <a:rPr sz="750" i="1" spc="-25" dirty="0">
                <a:latin typeface="ISOCPEUR"/>
                <a:cs typeface="ISOCPEUR"/>
              </a:rPr>
              <a:t>18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Монтаж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сходових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маршів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4" name="object 904"/>
          <p:cNvSpPr txBox="1"/>
          <p:nvPr/>
        </p:nvSpPr>
        <p:spPr>
          <a:xfrm>
            <a:off x="1376797" y="4547627"/>
            <a:ext cx="13455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45110" algn="l"/>
              </a:tabLst>
            </a:pPr>
            <a:r>
              <a:rPr sz="750" i="1" spc="-25" dirty="0">
                <a:latin typeface="ISOCPEUR"/>
                <a:cs typeface="ISOCPEUR"/>
              </a:rPr>
              <a:t>19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Монтаж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сходових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площадок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5" name="object 905"/>
          <p:cNvSpPr txBox="1"/>
          <p:nvPr/>
        </p:nvSpPr>
        <p:spPr>
          <a:xfrm>
            <a:off x="1385954" y="4704480"/>
            <a:ext cx="11976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25" i="1" baseline="3703" dirty="0">
                <a:latin typeface="ISOCPEUR"/>
                <a:cs typeface="ISOCPEUR"/>
              </a:rPr>
              <a:t>20</a:t>
            </a:r>
            <a:r>
              <a:rPr sz="1125" i="1" spc="330" baseline="3703" dirty="0">
                <a:latin typeface="ISOCPEUR"/>
                <a:cs typeface="ISOCPEUR"/>
              </a:rPr>
              <a:t>  </a:t>
            </a:r>
            <a:r>
              <a:rPr sz="750" i="1" spc="-30" dirty="0">
                <a:latin typeface="ISOCPEUR"/>
                <a:cs typeface="ISOCPEUR"/>
              </a:rPr>
              <a:t>Монтаж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віконних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блоків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6" name="object 906"/>
          <p:cNvSpPr txBox="1"/>
          <p:nvPr/>
        </p:nvSpPr>
        <p:spPr>
          <a:xfrm>
            <a:off x="1390052" y="4844129"/>
            <a:ext cx="1166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21</a:t>
            </a:r>
            <a:r>
              <a:rPr sz="750" i="1" spc="210" dirty="0">
                <a:latin typeface="ISOCPEUR"/>
                <a:cs typeface="ISOCPEUR"/>
              </a:rPr>
              <a:t>  </a:t>
            </a:r>
            <a:r>
              <a:rPr sz="750" i="1" spc="-30" dirty="0">
                <a:latin typeface="ISOCPEUR"/>
                <a:cs typeface="ISOCPEUR"/>
              </a:rPr>
              <a:t>Монтаж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дверних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блоків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7" name="object 907"/>
          <p:cNvSpPr txBox="1"/>
          <p:nvPr/>
        </p:nvSpPr>
        <p:spPr>
          <a:xfrm>
            <a:off x="1385042" y="4991874"/>
            <a:ext cx="80645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73685" algn="l"/>
              </a:tabLst>
            </a:pPr>
            <a:r>
              <a:rPr sz="750" i="1" spc="-25" dirty="0">
                <a:latin typeface="ISOCPEUR"/>
                <a:cs typeface="ISOCPEUR"/>
              </a:rPr>
              <a:t>22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1125" i="1" spc="-44" baseline="3703" dirty="0">
                <a:latin typeface="ISOCPEUR"/>
                <a:cs typeface="ISOCPEUR"/>
              </a:rPr>
              <a:t>Скління</a:t>
            </a:r>
            <a:r>
              <a:rPr sz="1125" i="1" spc="-225" baseline="3703" dirty="0">
                <a:latin typeface="ISOCPEUR"/>
                <a:cs typeface="ISOCPEUR"/>
              </a:rPr>
              <a:t> </a:t>
            </a:r>
            <a:r>
              <a:rPr sz="1125" i="1" spc="-15" baseline="3703" dirty="0">
                <a:latin typeface="ISOCPEUR"/>
                <a:cs typeface="ISOCPEUR"/>
              </a:rPr>
              <a:t>вікон</a:t>
            </a:r>
            <a:endParaRPr sz="1125" baseline="3703">
              <a:latin typeface="ISOCPEUR"/>
              <a:cs typeface="ISOCPEUR"/>
            </a:endParaRPr>
          </a:p>
        </p:txBody>
      </p:sp>
      <p:sp>
        <p:nvSpPr>
          <p:cNvPr id="908" name="object 908"/>
          <p:cNvSpPr txBox="1"/>
          <p:nvPr/>
        </p:nvSpPr>
        <p:spPr>
          <a:xfrm>
            <a:off x="1385093" y="5140631"/>
            <a:ext cx="16122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23</a:t>
            </a:r>
            <a:r>
              <a:rPr sz="750" i="1" spc="229" dirty="0">
                <a:latin typeface="ISOCPEUR"/>
                <a:cs typeface="ISOCPEUR"/>
              </a:rPr>
              <a:t>  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20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пароізоляції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покрівлі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9" name="object 909"/>
          <p:cNvSpPr txBox="1"/>
          <p:nvPr/>
        </p:nvSpPr>
        <p:spPr>
          <a:xfrm>
            <a:off x="1629021" y="5296471"/>
            <a:ext cx="10496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утеплювача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0" name="object 910"/>
          <p:cNvSpPr txBox="1"/>
          <p:nvPr/>
        </p:nvSpPr>
        <p:spPr>
          <a:xfrm>
            <a:off x="1637168" y="5444216"/>
            <a:ext cx="86486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стяжки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1" name="object 911"/>
          <p:cNvSpPr txBox="1"/>
          <p:nvPr/>
        </p:nvSpPr>
        <p:spPr>
          <a:xfrm>
            <a:off x="1387267" y="5585889"/>
            <a:ext cx="15367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73685" algn="l"/>
              </a:tabLst>
            </a:pPr>
            <a:r>
              <a:rPr sz="750" i="1" spc="-25" dirty="0">
                <a:latin typeface="ISOCPEUR"/>
                <a:cs typeface="ISOCPEUR"/>
              </a:rPr>
              <a:t>26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рулонного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килима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2" name="object 912"/>
          <p:cNvSpPr txBox="1"/>
          <p:nvPr/>
        </p:nvSpPr>
        <p:spPr>
          <a:xfrm>
            <a:off x="1384282" y="5734646"/>
            <a:ext cx="20300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69240" algn="l"/>
              </a:tabLst>
            </a:pPr>
            <a:r>
              <a:rPr sz="750" i="1" spc="-25" dirty="0">
                <a:latin typeface="ISOCPEUR"/>
                <a:cs typeface="ISOCPEUR"/>
              </a:rPr>
              <a:t>27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покрівлі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з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рулонних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матеріалів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3" name="object 913"/>
          <p:cNvSpPr txBox="1"/>
          <p:nvPr/>
        </p:nvSpPr>
        <p:spPr>
          <a:xfrm>
            <a:off x="1652501" y="5895547"/>
            <a:ext cx="10496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утеплювача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4" name="object 914"/>
          <p:cNvSpPr txBox="1"/>
          <p:nvPr/>
        </p:nvSpPr>
        <p:spPr>
          <a:xfrm>
            <a:off x="1385394" y="6034184"/>
            <a:ext cx="17259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55904" algn="l"/>
              </a:tabLst>
            </a:pPr>
            <a:r>
              <a:rPr sz="1125" i="1" spc="-37" baseline="3703" dirty="0">
                <a:latin typeface="ISOCPEUR"/>
                <a:cs typeface="ISOCPEUR"/>
              </a:rPr>
              <a:t>29</a:t>
            </a:r>
            <a:r>
              <a:rPr sz="1125" i="1" baseline="3703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гідроізоляції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в</a:t>
            </a:r>
            <a:r>
              <a:rPr sz="750" i="1" spc="-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3</a:t>
            </a:r>
            <a:r>
              <a:rPr sz="750" i="1" spc="-10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шари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5" name="object 915"/>
          <p:cNvSpPr txBox="1"/>
          <p:nvPr/>
        </p:nvSpPr>
        <p:spPr>
          <a:xfrm>
            <a:off x="1660693" y="6180917"/>
            <a:ext cx="16141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10" dirty="0">
                <a:latin typeface="ISOCPEUR"/>
                <a:cs typeface="ISOCPEUR"/>
              </a:rPr>
              <a:t> </a:t>
            </a:r>
            <a:r>
              <a:rPr sz="750" i="1" spc="-60" dirty="0">
                <a:latin typeface="ISOCPEUR"/>
                <a:cs typeface="ISOCPEUR"/>
              </a:rPr>
              <a:t>цементно-</a:t>
            </a:r>
            <a:r>
              <a:rPr sz="750" i="1" spc="-25" dirty="0">
                <a:latin typeface="ISOCPEUR"/>
                <a:cs typeface="ISOCPEUR"/>
              </a:rPr>
              <a:t>піщаної</a:t>
            </a:r>
            <a:r>
              <a:rPr sz="750" i="1" spc="-11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стяжки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6" name="object 916"/>
          <p:cNvSpPr txBox="1"/>
          <p:nvPr/>
        </p:nvSpPr>
        <p:spPr>
          <a:xfrm>
            <a:off x="1637470" y="6331698"/>
            <a:ext cx="86486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підлоги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7" name="object 917"/>
          <p:cNvSpPr txBox="1"/>
          <p:nvPr/>
        </p:nvSpPr>
        <p:spPr>
          <a:xfrm>
            <a:off x="1383520" y="6477418"/>
            <a:ext cx="19526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32</a:t>
            </a:r>
            <a:r>
              <a:rPr sz="750" i="1" spc="185" dirty="0">
                <a:latin typeface="ISOCPEUR"/>
                <a:cs typeface="ISOCPEUR"/>
              </a:rPr>
              <a:t>  </a:t>
            </a:r>
            <a:r>
              <a:rPr sz="750" i="1" spc="-30" dirty="0">
                <a:latin typeface="ISOCPEUR"/>
                <a:cs typeface="ISOCPEUR"/>
              </a:rPr>
              <a:t>Фарбування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фасаду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з</a:t>
            </a:r>
            <a:r>
              <a:rPr sz="750" i="1" spc="-20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підготовкою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поверхні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8" name="object 918"/>
          <p:cNvSpPr txBox="1"/>
          <p:nvPr/>
        </p:nvSpPr>
        <p:spPr>
          <a:xfrm>
            <a:off x="1383571" y="6628199"/>
            <a:ext cx="14370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52095" algn="l"/>
              </a:tabLst>
            </a:pPr>
            <a:r>
              <a:rPr sz="1125" i="1" spc="-37" baseline="3703" dirty="0">
                <a:latin typeface="ISOCPEUR"/>
                <a:cs typeface="ISOCPEUR"/>
              </a:rPr>
              <a:t>33</a:t>
            </a:r>
            <a:r>
              <a:rPr sz="1125" i="1" baseline="3703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Поліпшене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штукатурення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стін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9" name="object 919"/>
          <p:cNvSpPr txBox="1"/>
          <p:nvPr/>
        </p:nvSpPr>
        <p:spPr>
          <a:xfrm>
            <a:off x="1384633" y="6774932"/>
            <a:ext cx="9925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34</a:t>
            </a:r>
            <a:r>
              <a:rPr sz="750" i="1" spc="459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Штукатурка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стель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0" name="object 920"/>
          <p:cNvSpPr txBox="1"/>
          <p:nvPr/>
        </p:nvSpPr>
        <p:spPr>
          <a:xfrm>
            <a:off x="1383671" y="6924701"/>
            <a:ext cx="166306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55270" algn="l"/>
              </a:tabLst>
            </a:pPr>
            <a:r>
              <a:rPr sz="1125" i="1" spc="-37" baseline="3703" dirty="0">
                <a:latin typeface="ISOCPEUR"/>
                <a:cs typeface="ISOCPEUR"/>
              </a:rPr>
              <a:t>35</a:t>
            </a:r>
            <a:r>
              <a:rPr sz="1125" i="1" baseline="3703" dirty="0">
                <a:latin typeface="ISOCPEUR"/>
                <a:cs typeface="ISOCPEUR"/>
              </a:rPr>
              <a:t>	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основи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під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вимощення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1" name="object 921"/>
          <p:cNvSpPr txBox="1"/>
          <p:nvPr/>
        </p:nvSpPr>
        <p:spPr>
          <a:xfrm>
            <a:off x="1385745" y="7069410"/>
            <a:ext cx="19754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36</a:t>
            </a:r>
            <a:r>
              <a:rPr sz="750" i="1" spc="220" dirty="0">
                <a:latin typeface="ISOCPEUR"/>
                <a:cs typeface="ISOCPEUR"/>
              </a:rPr>
              <a:t>  </a:t>
            </a:r>
            <a:r>
              <a:rPr sz="750" i="1" spc="-30" dirty="0">
                <a:latin typeface="ISOCPEUR"/>
                <a:cs typeface="ISOCPEUR"/>
              </a:rPr>
              <a:t>Влаштування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вимощення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з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асфальтобетону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2" name="object 922"/>
          <p:cNvSpPr txBox="1"/>
          <p:nvPr/>
        </p:nvSpPr>
        <p:spPr>
          <a:xfrm>
            <a:off x="1332162" y="7221202"/>
            <a:ext cx="3041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Всього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3" name="object 923"/>
          <p:cNvSpPr txBox="1"/>
          <p:nvPr/>
        </p:nvSpPr>
        <p:spPr>
          <a:xfrm>
            <a:off x="4137503" y="1889231"/>
            <a:ext cx="1651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Дні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4" name="object 924"/>
          <p:cNvSpPr txBox="1"/>
          <p:nvPr/>
        </p:nvSpPr>
        <p:spPr>
          <a:xfrm>
            <a:off x="4045467" y="2041024"/>
            <a:ext cx="3200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5" name="object 925"/>
          <p:cNvSpPr txBox="1"/>
          <p:nvPr/>
        </p:nvSpPr>
        <p:spPr>
          <a:xfrm>
            <a:off x="4048550" y="2183709"/>
            <a:ext cx="3168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1000м³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6" name="object 926"/>
          <p:cNvSpPr txBox="1"/>
          <p:nvPr/>
        </p:nvSpPr>
        <p:spPr>
          <a:xfrm>
            <a:off x="4048602" y="2335501"/>
            <a:ext cx="3168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1000м³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7" name="object 927"/>
          <p:cNvSpPr txBox="1"/>
          <p:nvPr/>
        </p:nvSpPr>
        <p:spPr>
          <a:xfrm>
            <a:off x="4048647" y="2468067"/>
            <a:ext cx="3168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1000м³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8" name="object 928"/>
          <p:cNvSpPr txBox="1"/>
          <p:nvPr/>
        </p:nvSpPr>
        <p:spPr>
          <a:xfrm>
            <a:off x="4071974" y="2619860"/>
            <a:ext cx="2743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9" name="object 929"/>
          <p:cNvSpPr txBox="1"/>
          <p:nvPr/>
        </p:nvSpPr>
        <p:spPr>
          <a:xfrm>
            <a:off x="4072027" y="2776712"/>
            <a:ext cx="2743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0" name="object 930"/>
          <p:cNvSpPr txBox="1"/>
          <p:nvPr/>
        </p:nvSpPr>
        <p:spPr>
          <a:xfrm>
            <a:off x="4068029" y="2926481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1" name="object 931"/>
          <p:cNvSpPr txBox="1"/>
          <p:nvPr/>
        </p:nvSpPr>
        <p:spPr>
          <a:xfrm>
            <a:off x="4068081" y="3077262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2" name="object 932"/>
          <p:cNvSpPr txBox="1"/>
          <p:nvPr/>
        </p:nvSpPr>
        <p:spPr>
          <a:xfrm>
            <a:off x="4048904" y="3225007"/>
            <a:ext cx="3168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1000м³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3" name="object 933"/>
          <p:cNvSpPr txBox="1"/>
          <p:nvPr/>
        </p:nvSpPr>
        <p:spPr>
          <a:xfrm>
            <a:off x="4072228" y="3369716"/>
            <a:ext cx="2743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4" name="object 934"/>
          <p:cNvSpPr txBox="1"/>
          <p:nvPr/>
        </p:nvSpPr>
        <p:spPr>
          <a:xfrm>
            <a:off x="4072279" y="3520496"/>
            <a:ext cx="2743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5" name="object 935"/>
          <p:cNvSpPr txBox="1"/>
          <p:nvPr/>
        </p:nvSpPr>
        <p:spPr>
          <a:xfrm>
            <a:off x="4072329" y="3669253"/>
            <a:ext cx="2743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6" name="object 936"/>
          <p:cNvSpPr txBox="1"/>
          <p:nvPr/>
        </p:nvSpPr>
        <p:spPr>
          <a:xfrm>
            <a:off x="4113869" y="3814974"/>
            <a:ext cx="1905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7" name="object 937"/>
          <p:cNvSpPr txBox="1"/>
          <p:nvPr/>
        </p:nvSpPr>
        <p:spPr>
          <a:xfrm>
            <a:off x="4113920" y="3964743"/>
            <a:ext cx="1905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1м³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8" name="object 938"/>
          <p:cNvSpPr txBox="1"/>
          <p:nvPr/>
        </p:nvSpPr>
        <p:spPr>
          <a:xfrm>
            <a:off x="4068433" y="4116536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9" name="object 939"/>
          <p:cNvSpPr txBox="1"/>
          <p:nvPr/>
        </p:nvSpPr>
        <p:spPr>
          <a:xfrm>
            <a:off x="4063424" y="4265293"/>
            <a:ext cx="2908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100шт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0" name="object 940"/>
          <p:cNvSpPr txBox="1"/>
          <p:nvPr/>
        </p:nvSpPr>
        <p:spPr>
          <a:xfrm>
            <a:off x="4063472" y="4407978"/>
            <a:ext cx="2908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100шт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1" name="object 941"/>
          <p:cNvSpPr txBox="1"/>
          <p:nvPr/>
        </p:nvSpPr>
        <p:spPr>
          <a:xfrm>
            <a:off x="4063520" y="4549651"/>
            <a:ext cx="2908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100шт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2" name="object 942"/>
          <p:cNvSpPr txBox="1"/>
          <p:nvPr/>
        </p:nvSpPr>
        <p:spPr>
          <a:xfrm>
            <a:off x="4068637" y="4717635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3" name="object 943"/>
          <p:cNvSpPr txBox="1"/>
          <p:nvPr/>
        </p:nvSpPr>
        <p:spPr>
          <a:xfrm>
            <a:off x="4068687" y="4866392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4" name="object 944"/>
          <p:cNvSpPr txBox="1"/>
          <p:nvPr/>
        </p:nvSpPr>
        <p:spPr>
          <a:xfrm>
            <a:off x="4068733" y="5001993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5" name="object 945"/>
          <p:cNvSpPr txBox="1"/>
          <p:nvPr/>
        </p:nvSpPr>
        <p:spPr>
          <a:xfrm>
            <a:off x="4068788" y="5160870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6" name="object 946"/>
          <p:cNvSpPr txBox="1"/>
          <p:nvPr/>
        </p:nvSpPr>
        <p:spPr>
          <a:xfrm>
            <a:off x="4068841" y="5318734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7" name="object 947"/>
          <p:cNvSpPr txBox="1"/>
          <p:nvPr/>
        </p:nvSpPr>
        <p:spPr>
          <a:xfrm>
            <a:off x="4068891" y="5467491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8" name="object 948"/>
          <p:cNvSpPr txBox="1"/>
          <p:nvPr/>
        </p:nvSpPr>
        <p:spPr>
          <a:xfrm>
            <a:off x="4068939" y="5607140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9" name="object 949"/>
          <p:cNvSpPr txBox="1"/>
          <p:nvPr/>
        </p:nvSpPr>
        <p:spPr>
          <a:xfrm>
            <a:off x="4068990" y="5756909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0" name="object 950"/>
          <p:cNvSpPr txBox="1"/>
          <p:nvPr/>
        </p:nvSpPr>
        <p:spPr>
          <a:xfrm>
            <a:off x="4069045" y="5917809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1" name="object 951"/>
          <p:cNvSpPr txBox="1"/>
          <p:nvPr/>
        </p:nvSpPr>
        <p:spPr>
          <a:xfrm>
            <a:off x="4069091" y="6055435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2" name="object 952"/>
          <p:cNvSpPr txBox="1"/>
          <p:nvPr/>
        </p:nvSpPr>
        <p:spPr>
          <a:xfrm>
            <a:off x="4069142" y="6203180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3" name="object 953"/>
          <p:cNvSpPr txBox="1"/>
          <p:nvPr/>
        </p:nvSpPr>
        <p:spPr>
          <a:xfrm>
            <a:off x="4069190" y="6344853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4" name="object 954"/>
          <p:cNvSpPr txBox="1"/>
          <p:nvPr/>
        </p:nvSpPr>
        <p:spPr>
          <a:xfrm>
            <a:off x="4069241" y="6492598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5" name="object 955"/>
          <p:cNvSpPr txBox="1"/>
          <p:nvPr/>
        </p:nvSpPr>
        <p:spPr>
          <a:xfrm>
            <a:off x="4069293" y="6645402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6" name="object 956"/>
          <p:cNvSpPr txBox="1"/>
          <p:nvPr/>
        </p:nvSpPr>
        <p:spPr>
          <a:xfrm>
            <a:off x="4069345" y="6797195"/>
            <a:ext cx="2774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7" name="object 957"/>
          <p:cNvSpPr txBox="1"/>
          <p:nvPr/>
        </p:nvSpPr>
        <p:spPr>
          <a:xfrm>
            <a:off x="4047130" y="6939880"/>
            <a:ext cx="3200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8" name="object 958"/>
          <p:cNvSpPr txBox="1"/>
          <p:nvPr/>
        </p:nvSpPr>
        <p:spPr>
          <a:xfrm>
            <a:off x="4047181" y="7090660"/>
            <a:ext cx="3200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9" name="object 959"/>
          <p:cNvSpPr txBox="1"/>
          <p:nvPr/>
        </p:nvSpPr>
        <p:spPr>
          <a:xfrm>
            <a:off x="4481456" y="1574514"/>
            <a:ext cx="3149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90" dirty="0">
                <a:latin typeface="ISOCPEUR"/>
                <a:cs typeface="ISOCPEUR"/>
              </a:rPr>
              <a:t>Кіл-</a:t>
            </a:r>
            <a:r>
              <a:rPr sz="750" i="1" spc="-25" dirty="0">
                <a:latin typeface="ISOCPEUR"/>
                <a:cs typeface="ISOCPEUR"/>
              </a:rPr>
              <a:t>ть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0" name="object 960"/>
          <p:cNvSpPr txBox="1"/>
          <p:nvPr/>
        </p:nvSpPr>
        <p:spPr>
          <a:xfrm>
            <a:off x="4565556" y="1893279"/>
            <a:ext cx="1352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1" name="object 961"/>
          <p:cNvSpPr txBox="1"/>
          <p:nvPr/>
        </p:nvSpPr>
        <p:spPr>
          <a:xfrm>
            <a:off x="4529176" y="2042035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2" name="object 962"/>
          <p:cNvSpPr txBox="1"/>
          <p:nvPr/>
        </p:nvSpPr>
        <p:spPr>
          <a:xfrm>
            <a:off x="4529223" y="2181685"/>
            <a:ext cx="1441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0,1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3" name="object 963"/>
          <p:cNvSpPr txBox="1"/>
          <p:nvPr/>
        </p:nvSpPr>
        <p:spPr>
          <a:xfrm>
            <a:off x="4527248" y="2325382"/>
            <a:ext cx="156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0,9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4" name="object 964"/>
          <p:cNvSpPr txBox="1"/>
          <p:nvPr/>
        </p:nvSpPr>
        <p:spPr>
          <a:xfrm>
            <a:off x="4522237" y="2469079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1,52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5" name="object 965"/>
          <p:cNvSpPr txBox="1"/>
          <p:nvPr/>
        </p:nvSpPr>
        <p:spPr>
          <a:xfrm>
            <a:off x="4523299" y="2615812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1,52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6" name="object 966"/>
          <p:cNvSpPr txBox="1"/>
          <p:nvPr/>
        </p:nvSpPr>
        <p:spPr>
          <a:xfrm>
            <a:off x="4523354" y="2777725"/>
            <a:ext cx="2165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15,18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7" name="object 967"/>
          <p:cNvSpPr txBox="1"/>
          <p:nvPr/>
        </p:nvSpPr>
        <p:spPr>
          <a:xfrm>
            <a:off x="4532511" y="2926481"/>
            <a:ext cx="2044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9,49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8" name="object 968"/>
          <p:cNvSpPr txBox="1"/>
          <p:nvPr/>
        </p:nvSpPr>
        <p:spPr>
          <a:xfrm>
            <a:off x="4523455" y="3077262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1,97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9" name="object 969"/>
          <p:cNvSpPr txBox="1"/>
          <p:nvPr/>
        </p:nvSpPr>
        <p:spPr>
          <a:xfrm>
            <a:off x="4530589" y="3225007"/>
            <a:ext cx="1441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0,1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0" name="object 970"/>
          <p:cNvSpPr txBox="1"/>
          <p:nvPr/>
        </p:nvSpPr>
        <p:spPr>
          <a:xfrm>
            <a:off x="4522541" y="3364656"/>
            <a:ext cx="1746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1,01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1" name="object 971"/>
          <p:cNvSpPr txBox="1"/>
          <p:nvPr/>
        </p:nvSpPr>
        <p:spPr>
          <a:xfrm>
            <a:off x="4529675" y="3513413"/>
            <a:ext cx="2108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4,74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2" name="object 972"/>
          <p:cNvSpPr txBox="1"/>
          <p:nvPr/>
        </p:nvSpPr>
        <p:spPr>
          <a:xfrm>
            <a:off x="4519605" y="3662170"/>
            <a:ext cx="2286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19,28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3" name="object 973"/>
          <p:cNvSpPr txBox="1"/>
          <p:nvPr/>
        </p:nvSpPr>
        <p:spPr>
          <a:xfrm>
            <a:off x="4493347" y="3814974"/>
            <a:ext cx="1651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561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4" name="object 974"/>
          <p:cNvSpPr txBox="1"/>
          <p:nvPr/>
        </p:nvSpPr>
        <p:spPr>
          <a:xfrm>
            <a:off x="4483276" y="3958671"/>
            <a:ext cx="283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522,39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5" name="object 975"/>
          <p:cNvSpPr txBox="1"/>
          <p:nvPr/>
        </p:nvSpPr>
        <p:spPr>
          <a:xfrm>
            <a:off x="4511662" y="4110464"/>
            <a:ext cx="2044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45,2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6" name="object 976"/>
          <p:cNvSpPr txBox="1"/>
          <p:nvPr/>
        </p:nvSpPr>
        <p:spPr>
          <a:xfrm>
            <a:off x="4530942" y="4265293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8,88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7" name="object 977"/>
          <p:cNvSpPr txBox="1"/>
          <p:nvPr/>
        </p:nvSpPr>
        <p:spPr>
          <a:xfrm>
            <a:off x="4537062" y="4407978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8" name="object 978"/>
          <p:cNvSpPr txBox="1"/>
          <p:nvPr/>
        </p:nvSpPr>
        <p:spPr>
          <a:xfrm>
            <a:off x="4537111" y="4549651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9" name="object 979"/>
          <p:cNvSpPr txBox="1"/>
          <p:nvPr/>
        </p:nvSpPr>
        <p:spPr>
          <a:xfrm>
            <a:off x="4532104" y="4704480"/>
            <a:ext cx="20510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8,24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0" name="object 980"/>
          <p:cNvSpPr txBox="1"/>
          <p:nvPr/>
        </p:nvSpPr>
        <p:spPr>
          <a:xfrm>
            <a:off x="4534176" y="4846153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2,06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1" name="object 981"/>
          <p:cNvSpPr txBox="1"/>
          <p:nvPr/>
        </p:nvSpPr>
        <p:spPr>
          <a:xfrm>
            <a:off x="4531187" y="4981754"/>
            <a:ext cx="20510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8,24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2" name="object 982"/>
          <p:cNvSpPr txBox="1"/>
          <p:nvPr/>
        </p:nvSpPr>
        <p:spPr>
          <a:xfrm>
            <a:off x="4530229" y="5140631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8,76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3" name="object 983"/>
          <p:cNvSpPr txBox="1"/>
          <p:nvPr/>
        </p:nvSpPr>
        <p:spPr>
          <a:xfrm>
            <a:off x="4530283" y="5299507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8,76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4" name="object 984"/>
          <p:cNvSpPr txBox="1"/>
          <p:nvPr/>
        </p:nvSpPr>
        <p:spPr>
          <a:xfrm>
            <a:off x="4530334" y="5447252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8,76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5" name="object 985"/>
          <p:cNvSpPr txBox="1"/>
          <p:nvPr/>
        </p:nvSpPr>
        <p:spPr>
          <a:xfrm>
            <a:off x="4530382" y="5587913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8,76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6" name="object 986"/>
          <p:cNvSpPr txBox="1"/>
          <p:nvPr/>
        </p:nvSpPr>
        <p:spPr>
          <a:xfrm>
            <a:off x="4530433" y="5737682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8,76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7" name="object 987"/>
          <p:cNvSpPr txBox="1"/>
          <p:nvPr/>
        </p:nvSpPr>
        <p:spPr>
          <a:xfrm>
            <a:off x="4530487" y="5899594"/>
            <a:ext cx="20510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96,4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8" name="object 988"/>
          <p:cNvSpPr txBox="1"/>
          <p:nvPr/>
        </p:nvSpPr>
        <p:spPr>
          <a:xfrm>
            <a:off x="4511307" y="6035195"/>
            <a:ext cx="20510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96,4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9" name="object 989"/>
          <p:cNvSpPr txBox="1"/>
          <p:nvPr/>
        </p:nvSpPr>
        <p:spPr>
          <a:xfrm>
            <a:off x="4511357" y="6182941"/>
            <a:ext cx="20510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96,4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0" name="object 990"/>
          <p:cNvSpPr txBox="1"/>
          <p:nvPr/>
        </p:nvSpPr>
        <p:spPr>
          <a:xfrm>
            <a:off x="4530633" y="6326637"/>
            <a:ext cx="20510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96,4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1" name="object 991"/>
          <p:cNvSpPr txBox="1"/>
          <p:nvPr/>
        </p:nvSpPr>
        <p:spPr>
          <a:xfrm>
            <a:off x="4519551" y="6472359"/>
            <a:ext cx="2044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45,2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2" name="object 992"/>
          <p:cNvSpPr txBox="1"/>
          <p:nvPr/>
        </p:nvSpPr>
        <p:spPr>
          <a:xfrm>
            <a:off x="4512520" y="6625163"/>
            <a:ext cx="25272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44,88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3" name="object 993"/>
          <p:cNvSpPr txBox="1"/>
          <p:nvPr/>
        </p:nvSpPr>
        <p:spPr>
          <a:xfrm>
            <a:off x="4514596" y="6777968"/>
            <a:ext cx="20510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96,4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4" name="object 994"/>
          <p:cNvSpPr txBox="1"/>
          <p:nvPr/>
        </p:nvSpPr>
        <p:spPr>
          <a:xfrm>
            <a:off x="4530835" y="6921665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5" name="object 995"/>
          <p:cNvSpPr txBox="1"/>
          <p:nvPr/>
        </p:nvSpPr>
        <p:spPr>
          <a:xfrm>
            <a:off x="4530887" y="7072445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6" name="object 996"/>
          <p:cNvSpPr txBox="1"/>
          <p:nvPr/>
        </p:nvSpPr>
        <p:spPr>
          <a:xfrm>
            <a:off x="5381179" y="1865956"/>
            <a:ext cx="84581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ДСТУ</a:t>
            </a:r>
            <a:r>
              <a:rPr sz="750" i="1" spc="-215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Б</a:t>
            </a:r>
            <a:r>
              <a:rPr sz="750" i="1" spc="-215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А.3.1-</a:t>
            </a:r>
            <a:r>
              <a:rPr sz="750" i="1" spc="-10" dirty="0">
                <a:latin typeface="ISOCPEUR"/>
                <a:cs typeface="ISOCPEUR"/>
              </a:rPr>
              <a:t>22:2013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7" name="object 997"/>
          <p:cNvSpPr txBox="1"/>
          <p:nvPr/>
        </p:nvSpPr>
        <p:spPr>
          <a:xfrm>
            <a:off x="5159817" y="2618848"/>
            <a:ext cx="6102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spc="-25" dirty="0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8" name="object 998"/>
          <p:cNvSpPr txBox="1"/>
          <p:nvPr/>
        </p:nvSpPr>
        <p:spPr>
          <a:xfrm>
            <a:off x="5162448" y="4406966"/>
            <a:ext cx="6102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spc="-25" dirty="0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9" name="object 999"/>
          <p:cNvSpPr txBox="1"/>
          <p:nvPr/>
        </p:nvSpPr>
        <p:spPr>
          <a:xfrm>
            <a:off x="5162547" y="4701444"/>
            <a:ext cx="6102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spc="-25" dirty="0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0" name="object 1000"/>
          <p:cNvSpPr txBox="1"/>
          <p:nvPr/>
        </p:nvSpPr>
        <p:spPr>
          <a:xfrm>
            <a:off x="5163758" y="5290399"/>
            <a:ext cx="6102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spc="-25" dirty="0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1" name="object 1001"/>
          <p:cNvSpPr txBox="1"/>
          <p:nvPr/>
        </p:nvSpPr>
        <p:spPr>
          <a:xfrm>
            <a:off x="4982257" y="7212095"/>
            <a:ext cx="6527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Трудомісткість: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2" name="object 1002"/>
          <p:cNvSpPr txBox="1"/>
          <p:nvPr/>
        </p:nvSpPr>
        <p:spPr>
          <a:xfrm>
            <a:off x="5134213" y="2017748"/>
            <a:ext cx="102996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70" dirty="0">
                <a:latin typeface="ISOCPEUR"/>
                <a:cs typeface="ISOCPEUR"/>
              </a:rPr>
              <a:t> </a:t>
            </a:r>
            <a:r>
              <a:rPr sz="1125" i="1" spc="-30" baseline="7407" dirty="0">
                <a:latin typeface="ISOCPEUR"/>
                <a:cs typeface="ISOCPEUR"/>
              </a:rPr>
              <a:t>(1-</a:t>
            </a:r>
            <a:r>
              <a:rPr sz="1125" i="1" spc="-37" baseline="7407" dirty="0">
                <a:latin typeface="ISOCPEUR"/>
                <a:cs typeface="ISOCPEUR"/>
              </a:rPr>
              <a:t>30-2)</a:t>
            </a:r>
            <a:endParaRPr sz="1125" baseline="7407">
              <a:latin typeface="ISOCPEUR"/>
              <a:cs typeface="ISOCPEUR"/>
            </a:endParaRPr>
          </a:p>
        </p:txBody>
      </p:sp>
      <p:sp>
        <p:nvSpPr>
          <p:cNvPr id="1003" name="object 1003"/>
          <p:cNvSpPr txBox="1"/>
          <p:nvPr/>
        </p:nvSpPr>
        <p:spPr>
          <a:xfrm>
            <a:off x="5158649" y="2160434"/>
            <a:ext cx="9829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55" dirty="0">
                <a:latin typeface="ISOCPEUR"/>
                <a:cs typeface="ISOCPEUR"/>
              </a:rPr>
              <a:t> </a:t>
            </a:r>
            <a:r>
              <a:rPr sz="1125" i="1" spc="-30" baseline="3703" dirty="0">
                <a:latin typeface="ISOCPEUR"/>
                <a:cs typeface="ISOCPEUR"/>
              </a:rPr>
              <a:t>(1-</a:t>
            </a:r>
            <a:r>
              <a:rPr sz="1125" i="1" spc="-37" baseline="3703" dirty="0">
                <a:latin typeface="ISOCPEUR"/>
                <a:cs typeface="ISOCPEUR"/>
              </a:rPr>
              <a:t>24-5)</a:t>
            </a:r>
            <a:endParaRPr sz="1125" baseline="3703">
              <a:latin typeface="ISOCPEUR"/>
              <a:cs typeface="ISOCPEUR"/>
            </a:endParaRPr>
          </a:p>
        </p:txBody>
      </p:sp>
      <p:sp>
        <p:nvSpPr>
          <p:cNvPr id="1004" name="object 1004"/>
          <p:cNvSpPr txBox="1"/>
          <p:nvPr/>
        </p:nvSpPr>
        <p:spPr>
          <a:xfrm>
            <a:off x="5135325" y="2312227"/>
            <a:ext cx="10318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40" dirty="0">
                <a:latin typeface="ISOCPEUR"/>
                <a:cs typeface="ISOCPEUR"/>
              </a:rPr>
              <a:t> </a:t>
            </a:r>
            <a:r>
              <a:rPr sz="1125" i="1" spc="-30" baseline="7407" dirty="0">
                <a:latin typeface="ISOCPEUR"/>
                <a:cs typeface="ISOCPEUR"/>
              </a:rPr>
              <a:t>(1-</a:t>
            </a:r>
            <a:r>
              <a:rPr sz="1125" i="1" spc="-37" baseline="7407" dirty="0">
                <a:latin typeface="ISOCPEUR"/>
                <a:cs typeface="ISOCPEUR"/>
              </a:rPr>
              <a:t>10-11)</a:t>
            </a:r>
            <a:endParaRPr sz="1125" baseline="7407">
              <a:latin typeface="ISOCPEUR"/>
              <a:cs typeface="ISOCPEUR"/>
            </a:endParaRPr>
          </a:p>
        </p:txBody>
      </p:sp>
      <p:sp>
        <p:nvSpPr>
          <p:cNvPr id="1005" name="object 1005"/>
          <p:cNvSpPr txBox="1"/>
          <p:nvPr/>
        </p:nvSpPr>
        <p:spPr>
          <a:xfrm>
            <a:off x="5132339" y="2460983"/>
            <a:ext cx="104266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30" dirty="0">
                <a:latin typeface="ISOCPEUR"/>
                <a:cs typeface="ISOCPEUR"/>
              </a:rPr>
              <a:t> </a:t>
            </a:r>
            <a:r>
              <a:rPr sz="1125" i="1" spc="-30" baseline="7407" dirty="0">
                <a:latin typeface="ISOCPEUR"/>
                <a:cs typeface="ISOCPEUR"/>
              </a:rPr>
              <a:t>(1-</a:t>
            </a:r>
            <a:r>
              <a:rPr sz="1125" i="1" spc="-37" baseline="7407" dirty="0">
                <a:latin typeface="ISOCPEUR"/>
                <a:cs typeface="ISOCPEUR"/>
              </a:rPr>
              <a:t>16-13)</a:t>
            </a:r>
            <a:endParaRPr sz="1125" baseline="7407">
              <a:latin typeface="ISOCPEUR"/>
              <a:cs typeface="ISOCPEUR"/>
            </a:endParaRPr>
          </a:p>
        </p:txBody>
      </p:sp>
      <p:sp>
        <p:nvSpPr>
          <p:cNvPr id="1006" name="object 1006"/>
          <p:cNvSpPr txBox="1"/>
          <p:nvPr/>
        </p:nvSpPr>
        <p:spPr>
          <a:xfrm>
            <a:off x="5791261" y="2595573"/>
            <a:ext cx="3587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(1-</a:t>
            </a:r>
            <a:r>
              <a:rPr sz="750" i="1" spc="-25" dirty="0">
                <a:latin typeface="ISOCPEUR"/>
                <a:cs typeface="ISOCPEUR"/>
              </a:rPr>
              <a:t>162-1)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7" name="object 1007"/>
          <p:cNvSpPr txBox="1"/>
          <p:nvPr/>
        </p:nvSpPr>
        <p:spPr>
          <a:xfrm>
            <a:off x="5134467" y="2767605"/>
            <a:ext cx="9994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229" dirty="0">
                <a:latin typeface="ISOCPEUR"/>
                <a:cs typeface="ISOCPEUR"/>
              </a:rPr>
              <a:t> </a:t>
            </a:r>
            <a:r>
              <a:rPr sz="1125" i="1" spc="-22" baseline="14814" dirty="0">
                <a:latin typeface="ISOCPEUR"/>
                <a:cs typeface="ISOCPEUR"/>
              </a:rPr>
              <a:t>(6-1-</a:t>
            </a:r>
            <a:r>
              <a:rPr sz="1125" i="1" spc="-37" baseline="14814" dirty="0">
                <a:latin typeface="ISOCPEUR"/>
                <a:cs typeface="ISOCPEUR"/>
              </a:rPr>
              <a:t>2)</a:t>
            </a:r>
            <a:endParaRPr sz="1125" baseline="14814">
              <a:latin typeface="ISOCPEUR"/>
              <a:cs typeface="ISOCPEUR"/>
            </a:endParaRPr>
          </a:p>
        </p:txBody>
      </p:sp>
      <p:sp>
        <p:nvSpPr>
          <p:cNvPr id="1008" name="object 1008"/>
          <p:cNvSpPr txBox="1"/>
          <p:nvPr/>
        </p:nvSpPr>
        <p:spPr>
          <a:xfrm>
            <a:off x="5134516" y="2913326"/>
            <a:ext cx="100965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75" dirty="0">
                <a:latin typeface="ISOCPEUR"/>
                <a:cs typeface="ISOCPEUR"/>
              </a:rPr>
              <a:t> </a:t>
            </a:r>
            <a:r>
              <a:rPr sz="1125" i="1" spc="-22" baseline="11111" dirty="0">
                <a:latin typeface="ISOCPEUR"/>
                <a:cs typeface="ISOCPEUR"/>
              </a:rPr>
              <a:t>(8-</a:t>
            </a:r>
            <a:r>
              <a:rPr sz="1125" i="1" spc="-37" baseline="11111" dirty="0">
                <a:latin typeface="ISOCPEUR"/>
                <a:cs typeface="ISOCPEUR"/>
              </a:rPr>
              <a:t>4-2)</a:t>
            </a:r>
            <a:endParaRPr sz="1125" baseline="11111">
              <a:latin typeface="ISOCPEUR"/>
              <a:cs typeface="ISOCPEUR"/>
            </a:endParaRPr>
          </a:p>
        </p:txBody>
      </p:sp>
      <p:sp>
        <p:nvSpPr>
          <p:cNvPr id="1009" name="object 1009"/>
          <p:cNvSpPr txBox="1"/>
          <p:nvPr/>
        </p:nvSpPr>
        <p:spPr>
          <a:xfrm>
            <a:off x="5134567" y="3062082"/>
            <a:ext cx="100965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75" dirty="0">
                <a:latin typeface="ISOCPEUR"/>
                <a:cs typeface="ISOCPEUR"/>
              </a:rPr>
              <a:t> </a:t>
            </a:r>
            <a:r>
              <a:rPr sz="1125" i="1" spc="-22" baseline="11111" dirty="0">
                <a:latin typeface="ISOCPEUR"/>
                <a:cs typeface="ISOCPEUR"/>
              </a:rPr>
              <a:t>(8-</a:t>
            </a:r>
            <a:r>
              <a:rPr sz="1125" i="1" spc="-37" baseline="11111" dirty="0">
                <a:latin typeface="ISOCPEUR"/>
                <a:cs typeface="ISOCPEUR"/>
              </a:rPr>
              <a:t>4-7)</a:t>
            </a:r>
            <a:endParaRPr sz="1125" baseline="11111">
              <a:latin typeface="ISOCPEUR"/>
              <a:cs typeface="ISOCPEUR"/>
            </a:endParaRPr>
          </a:p>
        </p:txBody>
      </p:sp>
      <p:sp>
        <p:nvSpPr>
          <p:cNvPr id="1010" name="object 1010"/>
          <p:cNvSpPr txBox="1"/>
          <p:nvPr/>
        </p:nvSpPr>
        <p:spPr>
          <a:xfrm>
            <a:off x="5133603" y="3203756"/>
            <a:ext cx="10337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50" dirty="0">
                <a:latin typeface="ISOCPEUR"/>
                <a:cs typeface="ISOCPEUR"/>
              </a:rPr>
              <a:t> </a:t>
            </a:r>
            <a:r>
              <a:rPr sz="1125" i="1" spc="-30" baseline="7407" dirty="0">
                <a:latin typeface="ISOCPEUR"/>
                <a:cs typeface="ISOCPEUR"/>
              </a:rPr>
              <a:t>(1-</a:t>
            </a:r>
            <a:r>
              <a:rPr sz="1125" i="1" spc="-37" baseline="7407" dirty="0">
                <a:latin typeface="ISOCPEUR"/>
                <a:cs typeface="ISOCPEUR"/>
              </a:rPr>
              <a:t>27-4)</a:t>
            </a:r>
            <a:endParaRPr sz="1125" baseline="7407">
              <a:latin typeface="ISOCPEUR"/>
              <a:cs typeface="ISOCPEUR"/>
            </a:endParaRPr>
          </a:p>
        </p:txBody>
      </p:sp>
      <p:sp>
        <p:nvSpPr>
          <p:cNvPr id="1011" name="object 1011"/>
          <p:cNvSpPr txBox="1"/>
          <p:nvPr/>
        </p:nvSpPr>
        <p:spPr>
          <a:xfrm>
            <a:off x="5134665" y="3352513"/>
            <a:ext cx="1045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05" dirty="0">
                <a:latin typeface="ISOCPEUR"/>
                <a:cs typeface="ISOCPEUR"/>
              </a:rPr>
              <a:t> </a:t>
            </a:r>
            <a:r>
              <a:rPr sz="1125" i="1" spc="-30" baseline="7407" dirty="0">
                <a:latin typeface="ISOCPEUR"/>
                <a:cs typeface="ISOCPEUR"/>
              </a:rPr>
              <a:t>(1-</a:t>
            </a:r>
            <a:r>
              <a:rPr sz="1125" i="1" spc="-37" baseline="7407" dirty="0">
                <a:latin typeface="ISOCPEUR"/>
                <a:cs typeface="ISOCPEUR"/>
              </a:rPr>
              <a:t>134-</a:t>
            </a:r>
            <a:r>
              <a:rPr sz="1125" i="1" spc="-52" baseline="7407" dirty="0">
                <a:latin typeface="ISOCPEUR"/>
                <a:cs typeface="ISOCPEUR"/>
              </a:rPr>
              <a:t>1)</a:t>
            </a:r>
            <a:endParaRPr sz="1125" baseline="7407">
              <a:latin typeface="ISOCPEUR"/>
              <a:cs typeface="ISOCPEUR"/>
            </a:endParaRPr>
          </a:p>
        </p:txBody>
      </p:sp>
      <p:sp>
        <p:nvSpPr>
          <p:cNvPr id="1012" name="object 1012"/>
          <p:cNvSpPr txBox="1"/>
          <p:nvPr/>
        </p:nvSpPr>
        <p:spPr>
          <a:xfrm>
            <a:off x="5133704" y="3501270"/>
            <a:ext cx="10185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65" dirty="0">
                <a:latin typeface="ISOCPEUR"/>
                <a:cs typeface="ISOCPEUR"/>
              </a:rPr>
              <a:t> </a:t>
            </a:r>
            <a:r>
              <a:rPr sz="1125" i="1" spc="-22" baseline="7407" dirty="0">
                <a:latin typeface="ISOCPEUR"/>
                <a:cs typeface="ISOCPEUR"/>
              </a:rPr>
              <a:t>(6-</a:t>
            </a:r>
            <a:r>
              <a:rPr sz="1125" i="1" spc="-37" baseline="7407" dirty="0">
                <a:latin typeface="ISOCPEUR"/>
                <a:cs typeface="ISOCPEUR"/>
              </a:rPr>
              <a:t>15-1)</a:t>
            </a:r>
            <a:endParaRPr sz="1125" baseline="7407">
              <a:latin typeface="ISOCPEUR"/>
              <a:cs typeface="ISOCPEUR"/>
            </a:endParaRPr>
          </a:p>
        </p:txBody>
      </p:sp>
      <p:sp>
        <p:nvSpPr>
          <p:cNvPr id="1013" name="object 1013"/>
          <p:cNvSpPr txBox="1"/>
          <p:nvPr/>
        </p:nvSpPr>
        <p:spPr>
          <a:xfrm>
            <a:off x="5135778" y="3649014"/>
            <a:ext cx="10318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70" dirty="0">
                <a:latin typeface="ISOCPEUR"/>
                <a:cs typeface="ISOCPEUR"/>
              </a:rPr>
              <a:t> </a:t>
            </a:r>
            <a:r>
              <a:rPr sz="1125" i="1" spc="-22" baseline="11111" dirty="0">
                <a:latin typeface="ISOCPEUR"/>
                <a:cs typeface="ISOCPEUR"/>
              </a:rPr>
              <a:t>(6-</a:t>
            </a:r>
            <a:r>
              <a:rPr sz="1125" i="1" spc="-37" baseline="11111" dirty="0">
                <a:latin typeface="ISOCPEUR"/>
                <a:cs typeface="ISOCPEUR"/>
              </a:rPr>
              <a:t>22-3)</a:t>
            </a:r>
            <a:endParaRPr sz="1125" baseline="11111">
              <a:latin typeface="ISOCPEUR"/>
              <a:cs typeface="ISOCPEUR"/>
            </a:endParaRPr>
          </a:p>
        </p:txBody>
      </p:sp>
      <p:sp>
        <p:nvSpPr>
          <p:cNvPr id="1014" name="object 1014"/>
          <p:cNvSpPr txBox="1"/>
          <p:nvPr/>
        </p:nvSpPr>
        <p:spPr>
          <a:xfrm>
            <a:off x="5135829" y="3799795"/>
            <a:ext cx="100456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90" dirty="0">
                <a:latin typeface="ISOCPEUR"/>
                <a:cs typeface="ISOCPEUR"/>
              </a:rPr>
              <a:t> </a:t>
            </a:r>
            <a:r>
              <a:rPr sz="1125" i="1" spc="-22" baseline="11111" dirty="0">
                <a:latin typeface="ISOCPEUR"/>
                <a:cs typeface="ISOCPEUR"/>
              </a:rPr>
              <a:t>(8-</a:t>
            </a:r>
            <a:r>
              <a:rPr sz="1125" i="1" spc="-37" baseline="11111" dirty="0">
                <a:latin typeface="ISOCPEUR"/>
                <a:cs typeface="ISOCPEUR"/>
              </a:rPr>
              <a:t>6-3)</a:t>
            </a:r>
            <a:endParaRPr sz="1125" baseline="11111">
              <a:latin typeface="ISOCPEUR"/>
              <a:cs typeface="ISOCPEUR"/>
            </a:endParaRPr>
          </a:p>
        </p:txBody>
      </p:sp>
      <p:sp>
        <p:nvSpPr>
          <p:cNvPr id="1015" name="object 1015"/>
          <p:cNvSpPr txBox="1"/>
          <p:nvPr/>
        </p:nvSpPr>
        <p:spPr>
          <a:xfrm>
            <a:off x="5136893" y="3951588"/>
            <a:ext cx="10039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80" dirty="0">
                <a:latin typeface="ISOCPEUR"/>
                <a:cs typeface="ISOCPEUR"/>
              </a:rPr>
              <a:t> </a:t>
            </a:r>
            <a:r>
              <a:rPr sz="1125" i="1" spc="-22" baseline="11111" dirty="0">
                <a:latin typeface="ISOCPEUR"/>
                <a:cs typeface="ISOCPEUR"/>
              </a:rPr>
              <a:t>(8-</a:t>
            </a:r>
            <a:r>
              <a:rPr sz="1125" i="1" spc="-37" baseline="11111" dirty="0">
                <a:latin typeface="ISOCPEUR"/>
                <a:cs typeface="ISOCPEUR"/>
              </a:rPr>
              <a:t>6-8)</a:t>
            </a:r>
            <a:endParaRPr sz="1125" baseline="11111">
              <a:latin typeface="ISOCPEUR"/>
              <a:cs typeface="ISOCPEUR"/>
            </a:endParaRPr>
          </a:p>
        </p:txBody>
      </p:sp>
      <p:sp>
        <p:nvSpPr>
          <p:cNvPr id="1016" name="object 1016"/>
          <p:cNvSpPr txBox="1"/>
          <p:nvPr/>
        </p:nvSpPr>
        <p:spPr>
          <a:xfrm>
            <a:off x="5134919" y="4100345"/>
            <a:ext cx="10401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40" dirty="0">
                <a:latin typeface="ISOCPEUR"/>
                <a:cs typeface="ISOCPEUR"/>
              </a:rPr>
              <a:t> </a:t>
            </a:r>
            <a:r>
              <a:rPr sz="1125" i="1" spc="-22" baseline="11111" dirty="0">
                <a:latin typeface="ISOCPEUR"/>
                <a:cs typeface="ISOCPEUR"/>
              </a:rPr>
              <a:t>(8-</a:t>
            </a:r>
            <a:r>
              <a:rPr sz="1125" i="1" spc="-37" baseline="11111" dirty="0">
                <a:latin typeface="ISOCPEUR"/>
                <a:cs typeface="ISOCPEUR"/>
              </a:rPr>
              <a:t>43-4)</a:t>
            </a:r>
            <a:endParaRPr sz="1125" baseline="11111">
              <a:latin typeface="ISOCPEUR"/>
              <a:cs typeface="ISOCPEUR"/>
            </a:endParaRPr>
          </a:p>
        </p:txBody>
      </p:sp>
      <p:sp>
        <p:nvSpPr>
          <p:cNvPr id="1017" name="object 1017"/>
          <p:cNvSpPr txBox="1"/>
          <p:nvPr/>
        </p:nvSpPr>
        <p:spPr>
          <a:xfrm>
            <a:off x="5136997" y="4259221"/>
            <a:ext cx="10560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9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1-99</a:t>
            </a:r>
            <a:r>
              <a:rPr sz="750" i="1" spc="-55" dirty="0">
                <a:latin typeface="ISOCPEUR"/>
                <a:cs typeface="ISOCPEUR"/>
              </a:rPr>
              <a:t> </a:t>
            </a:r>
            <a:r>
              <a:rPr sz="1125" i="1" spc="-22" baseline="18518" dirty="0">
                <a:latin typeface="ISOCPEUR"/>
                <a:cs typeface="ISOCPEUR"/>
              </a:rPr>
              <a:t>(7-</a:t>
            </a:r>
            <a:r>
              <a:rPr sz="1125" i="1" spc="-37" baseline="18518" dirty="0">
                <a:latin typeface="ISOCPEUR"/>
                <a:cs typeface="ISOCPEUR"/>
              </a:rPr>
              <a:t>44-10)</a:t>
            </a:r>
            <a:endParaRPr sz="1125" baseline="18518">
              <a:latin typeface="ISOCPEUR"/>
              <a:cs typeface="ISOCPEUR"/>
            </a:endParaRPr>
          </a:p>
        </p:txBody>
      </p:sp>
      <p:sp>
        <p:nvSpPr>
          <p:cNvPr id="1018" name="object 1018"/>
          <p:cNvSpPr txBox="1"/>
          <p:nvPr/>
        </p:nvSpPr>
        <p:spPr>
          <a:xfrm>
            <a:off x="5784780" y="4375595"/>
            <a:ext cx="3644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5" dirty="0">
                <a:latin typeface="ISOCPEUR"/>
                <a:cs typeface="ISOCPEUR"/>
              </a:rPr>
              <a:t>(7-</a:t>
            </a:r>
            <a:r>
              <a:rPr sz="750" i="1" spc="-25" dirty="0">
                <a:latin typeface="ISOCPEUR"/>
                <a:cs typeface="ISOCPEUR"/>
              </a:rPr>
              <a:t>47-4)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9" name="object 1019"/>
          <p:cNvSpPr txBox="1"/>
          <p:nvPr/>
        </p:nvSpPr>
        <p:spPr>
          <a:xfrm>
            <a:off x="5137097" y="4552687"/>
            <a:ext cx="10337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40" dirty="0">
                <a:latin typeface="ISOCPEUR"/>
                <a:cs typeface="ISOCPEUR"/>
              </a:rPr>
              <a:t> </a:t>
            </a:r>
            <a:r>
              <a:rPr sz="1125" i="1" spc="-22" baseline="14814" dirty="0">
                <a:latin typeface="ISOCPEUR"/>
                <a:cs typeface="ISOCPEUR"/>
              </a:rPr>
              <a:t>(7-</a:t>
            </a:r>
            <a:r>
              <a:rPr sz="1125" i="1" spc="-37" baseline="14814" dirty="0">
                <a:latin typeface="ISOCPEUR"/>
                <a:cs typeface="ISOCPEUR"/>
              </a:rPr>
              <a:t>47-2)</a:t>
            </a:r>
            <a:endParaRPr sz="1125" baseline="14814">
              <a:latin typeface="ISOCPEUR"/>
              <a:cs typeface="ISOCPEUR"/>
            </a:endParaRPr>
          </a:p>
        </p:txBody>
      </p:sp>
      <p:sp>
        <p:nvSpPr>
          <p:cNvPr id="1020" name="object 1020"/>
          <p:cNvSpPr txBox="1"/>
          <p:nvPr/>
        </p:nvSpPr>
        <p:spPr>
          <a:xfrm>
            <a:off x="5775773" y="4673109"/>
            <a:ext cx="3587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(10-</a:t>
            </a:r>
            <a:r>
              <a:rPr sz="750" i="1" spc="-25" dirty="0">
                <a:latin typeface="ISOCPEUR"/>
                <a:cs typeface="ISOCPEUR"/>
              </a:rPr>
              <a:t>18-1)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1" name="object 1021"/>
          <p:cNvSpPr txBox="1"/>
          <p:nvPr/>
        </p:nvSpPr>
        <p:spPr>
          <a:xfrm>
            <a:off x="5136183" y="4844129"/>
            <a:ext cx="10306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1-99</a:t>
            </a:r>
            <a:r>
              <a:rPr sz="750" i="1" spc="-40" dirty="0">
                <a:latin typeface="ISOCPEUR"/>
                <a:cs typeface="ISOCPEUR"/>
              </a:rPr>
              <a:t> </a:t>
            </a:r>
            <a:r>
              <a:rPr sz="1125" i="1" spc="-30" baseline="14814" dirty="0">
                <a:latin typeface="ISOCPEUR"/>
                <a:cs typeface="ISOCPEUR"/>
              </a:rPr>
              <a:t>(10-</a:t>
            </a:r>
            <a:r>
              <a:rPr sz="1125" i="1" spc="-37" baseline="14814" dirty="0">
                <a:latin typeface="ISOCPEUR"/>
                <a:cs typeface="ISOCPEUR"/>
              </a:rPr>
              <a:t>26-1)</a:t>
            </a:r>
            <a:endParaRPr sz="1125" baseline="14814">
              <a:latin typeface="ISOCPEUR"/>
              <a:cs typeface="ISOCPEUR"/>
            </a:endParaRPr>
          </a:p>
        </p:txBody>
      </p:sp>
      <p:sp>
        <p:nvSpPr>
          <p:cNvPr id="1022" name="object 1022"/>
          <p:cNvSpPr txBox="1"/>
          <p:nvPr/>
        </p:nvSpPr>
        <p:spPr>
          <a:xfrm>
            <a:off x="5137245" y="4992885"/>
            <a:ext cx="10566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1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spc="-10" dirty="0">
                <a:latin typeface="ISOCPEUR"/>
                <a:cs typeface="ISOCPEUR"/>
              </a:rPr>
              <a:t>99</a:t>
            </a:r>
            <a:r>
              <a:rPr sz="1125" i="1" spc="-15" baseline="14814" dirty="0">
                <a:latin typeface="ISOCPEUR"/>
                <a:cs typeface="ISOCPEUR"/>
              </a:rPr>
              <a:t>(15-</a:t>
            </a:r>
            <a:r>
              <a:rPr sz="1125" i="1" spc="-37" baseline="14814" dirty="0">
                <a:latin typeface="ISOCPEUR"/>
                <a:cs typeface="ISOCPEUR"/>
              </a:rPr>
              <a:t>205-1)</a:t>
            </a:r>
            <a:endParaRPr sz="1125" baseline="14814">
              <a:latin typeface="ISOCPEUR"/>
              <a:cs typeface="ISOCPEUR"/>
            </a:endParaRPr>
          </a:p>
        </p:txBody>
      </p:sp>
      <p:sp>
        <p:nvSpPr>
          <p:cNvPr id="1023" name="object 1023"/>
          <p:cNvSpPr txBox="1"/>
          <p:nvPr/>
        </p:nvSpPr>
        <p:spPr>
          <a:xfrm>
            <a:off x="5136284" y="5140631"/>
            <a:ext cx="10306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1-99</a:t>
            </a:r>
            <a:r>
              <a:rPr sz="750" i="1" spc="-40" dirty="0">
                <a:latin typeface="ISOCPEUR"/>
                <a:cs typeface="ISOCPEUR"/>
              </a:rPr>
              <a:t> </a:t>
            </a:r>
            <a:r>
              <a:rPr sz="1125" i="1" spc="-30" baseline="14814" dirty="0">
                <a:latin typeface="ISOCPEUR"/>
                <a:cs typeface="ISOCPEUR"/>
              </a:rPr>
              <a:t>(12-</a:t>
            </a:r>
            <a:r>
              <a:rPr sz="1125" i="1" spc="-37" baseline="14814" dirty="0">
                <a:latin typeface="ISOCPEUR"/>
                <a:cs typeface="ISOCPEUR"/>
              </a:rPr>
              <a:t>20-1)</a:t>
            </a:r>
            <a:endParaRPr sz="1125" baseline="14814">
              <a:latin typeface="ISOCPEUR"/>
              <a:cs typeface="ISOCPEUR"/>
            </a:endParaRPr>
          </a:p>
        </p:txBody>
      </p:sp>
      <p:sp>
        <p:nvSpPr>
          <p:cNvPr id="1024" name="object 1024"/>
          <p:cNvSpPr txBox="1"/>
          <p:nvPr/>
        </p:nvSpPr>
        <p:spPr>
          <a:xfrm>
            <a:off x="5770913" y="5266112"/>
            <a:ext cx="3708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(12-</a:t>
            </a:r>
            <a:r>
              <a:rPr sz="750" i="1" spc="-25" dirty="0">
                <a:latin typeface="ISOCPEUR"/>
                <a:cs typeface="ISOCPEUR"/>
              </a:rPr>
              <a:t>18-3)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5" name="object 1025"/>
          <p:cNvSpPr txBox="1"/>
          <p:nvPr/>
        </p:nvSpPr>
        <p:spPr>
          <a:xfrm>
            <a:off x="5161776" y="5381512"/>
            <a:ext cx="979805" cy="323215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1-99</a:t>
            </a:r>
            <a:r>
              <a:rPr sz="750" i="1" spc="-40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(12-</a:t>
            </a:r>
            <a:r>
              <a:rPr sz="750" i="1" spc="-25" dirty="0">
                <a:latin typeface="ISOCPEUR"/>
                <a:cs typeface="ISOCPEUR"/>
              </a:rPr>
              <a:t>22-1)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1125" i="1" spc="-44" baseline="3703" dirty="0">
                <a:latin typeface="ISOCPEUR"/>
                <a:cs typeface="ISOCPEUR"/>
              </a:rPr>
              <a:t>ДБН</a:t>
            </a:r>
            <a:r>
              <a:rPr sz="1125" i="1" spc="-307" baseline="3703" dirty="0">
                <a:latin typeface="ISOCPEUR"/>
                <a:cs typeface="ISOCPEUR"/>
              </a:rPr>
              <a:t> </a:t>
            </a:r>
            <a:r>
              <a:rPr sz="1125" i="1" spc="-60" baseline="3703" dirty="0">
                <a:latin typeface="ISOCPEUR"/>
                <a:cs typeface="ISOCPEUR"/>
              </a:rPr>
              <a:t>Д2.2-</a:t>
            </a:r>
            <a:r>
              <a:rPr sz="1125" i="1" spc="-30" baseline="3703" dirty="0">
                <a:latin typeface="ISOCPEUR"/>
                <a:cs typeface="ISOCPEUR"/>
              </a:rPr>
              <a:t>1-</a:t>
            </a:r>
            <a:r>
              <a:rPr sz="1125" i="1" baseline="3703" dirty="0">
                <a:latin typeface="ISOCPEUR"/>
                <a:cs typeface="ISOCPEUR"/>
              </a:rPr>
              <a:t>99</a:t>
            </a:r>
            <a:r>
              <a:rPr sz="1125" i="1" spc="37" baseline="3703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(12-</a:t>
            </a:r>
            <a:r>
              <a:rPr sz="750" i="1" spc="-25" dirty="0">
                <a:latin typeface="ISOCPEUR"/>
                <a:cs typeface="ISOCPEUR"/>
              </a:rPr>
              <a:t>2-2)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6" name="object 1026"/>
          <p:cNvSpPr txBox="1"/>
          <p:nvPr/>
        </p:nvSpPr>
        <p:spPr>
          <a:xfrm>
            <a:off x="5162887" y="5711371"/>
            <a:ext cx="9531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25" i="1" spc="-44" baseline="3703" dirty="0">
                <a:latin typeface="ISOCPEUR"/>
                <a:cs typeface="ISOCPEUR"/>
              </a:rPr>
              <a:t>ДБН</a:t>
            </a:r>
            <a:r>
              <a:rPr sz="1125" i="1" spc="-307" baseline="3703" dirty="0">
                <a:latin typeface="ISOCPEUR"/>
                <a:cs typeface="ISOCPEUR"/>
              </a:rPr>
              <a:t> </a:t>
            </a:r>
            <a:r>
              <a:rPr sz="1125" i="1" spc="-60" baseline="3703" dirty="0">
                <a:latin typeface="ISOCPEUR"/>
                <a:cs typeface="ISOCPEUR"/>
              </a:rPr>
              <a:t>Д2.2-</a:t>
            </a:r>
            <a:r>
              <a:rPr sz="1125" i="1" spc="-30" baseline="3703" dirty="0">
                <a:latin typeface="ISOCPEUR"/>
                <a:cs typeface="ISOCPEUR"/>
              </a:rPr>
              <a:t>1-</a:t>
            </a:r>
            <a:r>
              <a:rPr sz="1125" i="1" baseline="3703" dirty="0">
                <a:latin typeface="ISOCPEUR"/>
                <a:cs typeface="ISOCPEUR"/>
              </a:rPr>
              <a:t>99</a:t>
            </a:r>
            <a:r>
              <a:rPr sz="1125" i="1" spc="75" baseline="3703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(12-</a:t>
            </a:r>
            <a:r>
              <a:rPr sz="750" i="1" spc="-25" dirty="0">
                <a:latin typeface="ISOCPEUR"/>
                <a:cs typeface="ISOCPEUR"/>
              </a:rPr>
              <a:t>2-1)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7" name="object 1027"/>
          <p:cNvSpPr txBox="1"/>
          <p:nvPr/>
        </p:nvSpPr>
        <p:spPr>
          <a:xfrm>
            <a:off x="5160913" y="5860128"/>
            <a:ext cx="9518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25" i="1" spc="-44" baseline="3703" dirty="0">
                <a:latin typeface="ISOCPEUR"/>
                <a:cs typeface="ISOCPEUR"/>
              </a:rPr>
              <a:t>ДБН</a:t>
            </a:r>
            <a:r>
              <a:rPr sz="1125" i="1" spc="-307" baseline="3703" dirty="0">
                <a:latin typeface="ISOCPEUR"/>
                <a:cs typeface="ISOCPEUR"/>
              </a:rPr>
              <a:t> </a:t>
            </a:r>
            <a:r>
              <a:rPr sz="1125" i="1" spc="-60" baseline="3703" dirty="0">
                <a:latin typeface="ISOCPEUR"/>
                <a:cs typeface="ISOCPEUR"/>
              </a:rPr>
              <a:t>Д2.2-</a:t>
            </a:r>
            <a:r>
              <a:rPr sz="1125" i="1" spc="-30" baseline="3703" dirty="0">
                <a:latin typeface="ISOCPEUR"/>
                <a:cs typeface="ISOCPEUR"/>
              </a:rPr>
              <a:t>1-</a:t>
            </a:r>
            <a:r>
              <a:rPr sz="1125" i="1" baseline="3703" dirty="0">
                <a:latin typeface="ISOCPEUR"/>
                <a:cs typeface="ISOCPEUR"/>
              </a:rPr>
              <a:t>99</a:t>
            </a:r>
            <a:r>
              <a:rPr sz="1125" i="1" spc="209" baseline="3703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(11-</a:t>
            </a:r>
            <a:r>
              <a:rPr sz="750" i="1" spc="-25" dirty="0">
                <a:latin typeface="ISOCPEUR"/>
                <a:cs typeface="ISOCPEUR"/>
              </a:rPr>
              <a:t>9-1)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8" name="object 1028"/>
          <p:cNvSpPr txBox="1"/>
          <p:nvPr/>
        </p:nvSpPr>
        <p:spPr>
          <a:xfrm>
            <a:off x="5162991" y="6011921"/>
            <a:ext cx="95376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110" dirty="0">
                <a:latin typeface="ISOCPEUR"/>
                <a:cs typeface="ISOCPEUR"/>
              </a:rPr>
              <a:t> </a:t>
            </a:r>
            <a:r>
              <a:rPr sz="1125" i="1" spc="-30" baseline="3703" dirty="0">
                <a:latin typeface="ISOCPEUR"/>
                <a:cs typeface="ISOCPEUR"/>
              </a:rPr>
              <a:t>(11-</a:t>
            </a:r>
            <a:r>
              <a:rPr sz="1125" i="1" spc="-37" baseline="3703" dirty="0">
                <a:latin typeface="ISOCPEUR"/>
                <a:cs typeface="ISOCPEUR"/>
              </a:rPr>
              <a:t>4-1)</a:t>
            </a:r>
            <a:endParaRPr sz="1125" baseline="3703">
              <a:latin typeface="ISOCPEUR"/>
              <a:cs typeface="ISOCPEUR"/>
            </a:endParaRPr>
          </a:p>
        </p:txBody>
      </p:sp>
      <p:sp>
        <p:nvSpPr>
          <p:cNvPr id="1029" name="object 1029"/>
          <p:cNvSpPr txBox="1"/>
          <p:nvPr/>
        </p:nvSpPr>
        <p:spPr>
          <a:xfrm>
            <a:off x="5163041" y="6160678"/>
            <a:ext cx="9620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204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dirty="0">
                <a:latin typeface="ISOCPEUR"/>
                <a:cs typeface="ISOCPEUR"/>
              </a:rPr>
              <a:t>99</a:t>
            </a:r>
            <a:r>
              <a:rPr sz="750" i="1" spc="85" dirty="0">
                <a:latin typeface="ISOCPEUR"/>
                <a:cs typeface="ISOCPEUR"/>
              </a:rPr>
              <a:t> </a:t>
            </a:r>
            <a:r>
              <a:rPr sz="1125" i="1" spc="-30" baseline="3703" dirty="0">
                <a:latin typeface="ISOCPEUR"/>
                <a:cs typeface="ISOCPEUR"/>
              </a:rPr>
              <a:t>(11-11-</a:t>
            </a:r>
            <a:r>
              <a:rPr sz="1125" i="1" spc="-52" baseline="3703" dirty="0">
                <a:latin typeface="ISOCPEUR"/>
                <a:cs typeface="ISOCPEUR"/>
              </a:rPr>
              <a:t>1)</a:t>
            </a:r>
            <a:endParaRPr sz="1125" baseline="3703">
              <a:latin typeface="ISOCPEUR"/>
              <a:cs typeface="ISOCPEUR"/>
            </a:endParaRPr>
          </a:p>
        </p:txBody>
      </p:sp>
      <p:sp>
        <p:nvSpPr>
          <p:cNvPr id="1030" name="object 1030"/>
          <p:cNvSpPr txBox="1"/>
          <p:nvPr/>
        </p:nvSpPr>
        <p:spPr>
          <a:xfrm>
            <a:off x="5163091" y="6306398"/>
            <a:ext cx="9798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9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spc="-25" dirty="0">
                <a:latin typeface="ISOCPEUR"/>
                <a:cs typeface="ISOCPEUR"/>
              </a:rPr>
              <a:t>99</a:t>
            </a:r>
            <a:r>
              <a:rPr sz="750" i="1" spc="20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(11-</a:t>
            </a:r>
            <a:r>
              <a:rPr sz="750" i="1" spc="-25" dirty="0">
                <a:latin typeface="ISOCPEUR"/>
                <a:cs typeface="ISOCPEUR"/>
              </a:rPr>
              <a:t>34-1)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1" name="object 1031"/>
          <p:cNvSpPr txBox="1"/>
          <p:nvPr/>
        </p:nvSpPr>
        <p:spPr>
          <a:xfrm>
            <a:off x="5162177" y="6425846"/>
            <a:ext cx="1007110" cy="316865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/>
          <a:p>
            <a:pPr marL="13335">
              <a:lnSpc>
                <a:spcPct val="100000"/>
              </a:lnSpc>
              <a:spcBef>
                <a:spcPts val="345"/>
              </a:spcBef>
            </a:pPr>
            <a:r>
              <a:rPr sz="750" i="1" spc="-30" dirty="0">
                <a:latin typeface="ISOCPEUR"/>
                <a:cs typeface="ISOCPEUR"/>
              </a:rPr>
              <a:t>ДБН</a:t>
            </a:r>
            <a:r>
              <a:rPr sz="750" i="1" spc="-10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Д2.2-</a:t>
            </a:r>
            <a:r>
              <a:rPr sz="750" i="1" spc="-20" dirty="0">
                <a:latin typeface="ISOCPEUR"/>
                <a:cs typeface="ISOCPEUR"/>
              </a:rPr>
              <a:t>1-</a:t>
            </a:r>
            <a:r>
              <a:rPr sz="750" i="1" spc="-10" dirty="0">
                <a:latin typeface="ISOCPEUR"/>
                <a:cs typeface="ISOCPEUR"/>
              </a:rPr>
              <a:t>99(15-</a:t>
            </a:r>
            <a:r>
              <a:rPr sz="750" i="1" spc="-25" dirty="0">
                <a:latin typeface="ISOCPEUR"/>
                <a:cs typeface="ISOCPEUR"/>
              </a:rPr>
              <a:t>156-3)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sz="1125" i="1" spc="-44" baseline="3703" dirty="0">
                <a:latin typeface="ISOCPEUR"/>
                <a:cs typeface="ISOCPEUR"/>
              </a:rPr>
              <a:t>ДБН</a:t>
            </a:r>
            <a:r>
              <a:rPr sz="1125" i="1" spc="-277" baseline="3703" dirty="0">
                <a:latin typeface="ISOCPEUR"/>
                <a:cs typeface="ISOCPEUR"/>
              </a:rPr>
              <a:t> </a:t>
            </a:r>
            <a:r>
              <a:rPr sz="1125" i="1" spc="-60" baseline="3703" dirty="0">
                <a:latin typeface="ISOCPEUR"/>
                <a:cs typeface="ISOCPEUR"/>
              </a:rPr>
              <a:t>Д2.2-</a:t>
            </a:r>
            <a:r>
              <a:rPr sz="1125" i="1" spc="-30" baseline="3703" dirty="0">
                <a:latin typeface="ISOCPEUR"/>
                <a:cs typeface="ISOCPEUR"/>
              </a:rPr>
              <a:t>1-99</a:t>
            </a:r>
            <a:r>
              <a:rPr sz="1125" i="1" spc="-52" baseline="3703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(15-</a:t>
            </a:r>
            <a:r>
              <a:rPr sz="750" i="1" spc="-25" dirty="0">
                <a:latin typeface="ISOCPEUR"/>
                <a:cs typeface="ISOCPEUR"/>
              </a:rPr>
              <a:t>61-3)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2" name="object 1032"/>
          <p:cNvSpPr txBox="1"/>
          <p:nvPr/>
        </p:nvSpPr>
        <p:spPr>
          <a:xfrm>
            <a:off x="5163239" y="6749633"/>
            <a:ext cx="10160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25" i="1" spc="-44" baseline="3703" dirty="0">
                <a:latin typeface="ISOCPEUR"/>
                <a:cs typeface="ISOCPEUR"/>
              </a:rPr>
              <a:t>ДБН</a:t>
            </a:r>
            <a:r>
              <a:rPr sz="1125" i="1" spc="-120" baseline="3703" dirty="0">
                <a:latin typeface="ISOCPEUR"/>
                <a:cs typeface="ISOCPEUR"/>
              </a:rPr>
              <a:t> </a:t>
            </a:r>
            <a:r>
              <a:rPr sz="1125" i="1" spc="-60" baseline="3703" dirty="0">
                <a:latin typeface="ISOCPEUR"/>
                <a:cs typeface="ISOCPEUR"/>
              </a:rPr>
              <a:t>Д2.2-</a:t>
            </a:r>
            <a:r>
              <a:rPr sz="1125" i="1" spc="-30" baseline="3703" dirty="0">
                <a:latin typeface="ISOCPEUR"/>
                <a:cs typeface="ISOCPEUR"/>
              </a:rPr>
              <a:t>1-</a:t>
            </a:r>
            <a:r>
              <a:rPr sz="1125" i="1" spc="-37" baseline="3703" dirty="0">
                <a:latin typeface="ISOCPEUR"/>
                <a:cs typeface="ISOCPEUR"/>
              </a:rPr>
              <a:t>99</a:t>
            </a:r>
            <a:r>
              <a:rPr sz="750" i="1" spc="-25" dirty="0">
                <a:latin typeface="ISOCPEUR"/>
                <a:cs typeface="ISOCPEUR"/>
              </a:rPr>
              <a:t>(15-254-8)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3" name="object 1033"/>
          <p:cNvSpPr txBox="1"/>
          <p:nvPr/>
        </p:nvSpPr>
        <p:spPr>
          <a:xfrm>
            <a:off x="5162277" y="6898390"/>
            <a:ext cx="9829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25" i="1" spc="-44" baseline="3703" dirty="0">
                <a:latin typeface="ISOCPEUR"/>
                <a:cs typeface="ISOCPEUR"/>
              </a:rPr>
              <a:t>ДБН</a:t>
            </a:r>
            <a:r>
              <a:rPr sz="1125" i="1" spc="-254" baseline="3703" dirty="0">
                <a:latin typeface="ISOCPEUR"/>
                <a:cs typeface="ISOCPEUR"/>
              </a:rPr>
              <a:t> </a:t>
            </a:r>
            <a:r>
              <a:rPr sz="1125" i="1" spc="-60" baseline="3703" dirty="0">
                <a:latin typeface="ISOCPEUR"/>
                <a:cs typeface="ISOCPEUR"/>
              </a:rPr>
              <a:t>Д2.2-</a:t>
            </a:r>
            <a:r>
              <a:rPr sz="1125" i="1" spc="-30" baseline="3703" dirty="0">
                <a:latin typeface="ISOCPEUR"/>
                <a:cs typeface="ISOCPEUR"/>
              </a:rPr>
              <a:t>1-99</a:t>
            </a:r>
            <a:r>
              <a:rPr sz="1125" i="1" spc="-165" baseline="3703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(27-50-1)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4" name="object 1034"/>
          <p:cNvSpPr txBox="1"/>
          <p:nvPr/>
        </p:nvSpPr>
        <p:spPr>
          <a:xfrm>
            <a:off x="5164351" y="7047147"/>
            <a:ext cx="9810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25" i="1" spc="-44" baseline="3703" dirty="0">
                <a:latin typeface="ISOCPEUR"/>
                <a:cs typeface="ISOCPEUR"/>
              </a:rPr>
              <a:t>ДБН</a:t>
            </a:r>
            <a:r>
              <a:rPr sz="1125" i="1" spc="-247" baseline="3703" dirty="0">
                <a:latin typeface="ISOCPEUR"/>
                <a:cs typeface="ISOCPEUR"/>
              </a:rPr>
              <a:t> </a:t>
            </a:r>
            <a:r>
              <a:rPr sz="1125" i="1" spc="-60" baseline="3703" dirty="0">
                <a:latin typeface="ISOCPEUR"/>
                <a:cs typeface="ISOCPEUR"/>
              </a:rPr>
              <a:t>Д2.2-</a:t>
            </a:r>
            <a:r>
              <a:rPr sz="1125" i="1" spc="-30" baseline="3703" dirty="0">
                <a:latin typeface="ISOCPEUR"/>
                <a:cs typeface="ISOCPEUR"/>
              </a:rPr>
              <a:t>1-99</a:t>
            </a:r>
            <a:r>
              <a:rPr sz="1125" i="1" spc="-202" baseline="3703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(27-53-1)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5" name="object 1035"/>
          <p:cNvSpPr txBox="1"/>
          <p:nvPr/>
        </p:nvSpPr>
        <p:spPr>
          <a:xfrm>
            <a:off x="6471093" y="2034952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6" name="object 1036"/>
          <p:cNvSpPr txBox="1"/>
          <p:nvPr/>
        </p:nvSpPr>
        <p:spPr>
          <a:xfrm>
            <a:off x="6471141" y="2178649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7" name="object 1037"/>
          <p:cNvSpPr txBox="1"/>
          <p:nvPr/>
        </p:nvSpPr>
        <p:spPr>
          <a:xfrm>
            <a:off x="6471194" y="2332466"/>
            <a:ext cx="17145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0.11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8" name="object 1038"/>
          <p:cNvSpPr txBox="1"/>
          <p:nvPr/>
        </p:nvSpPr>
        <p:spPr>
          <a:xfrm>
            <a:off x="6463142" y="2460983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1,58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9" name="object 1039"/>
          <p:cNvSpPr txBox="1"/>
          <p:nvPr/>
        </p:nvSpPr>
        <p:spPr>
          <a:xfrm>
            <a:off x="6440932" y="2614800"/>
            <a:ext cx="25907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44,43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0" name="object 1040"/>
          <p:cNvSpPr txBox="1"/>
          <p:nvPr/>
        </p:nvSpPr>
        <p:spPr>
          <a:xfrm>
            <a:off x="6445032" y="2768617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1" name="object 1041"/>
          <p:cNvSpPr txBox="1"/>
          <p:nvPr/>
        </p:nvSpPr>
        <p:spPr>
          <a:xfrm>
            <a:off x="6443060" y="2921421"/>
            <a:ext cx="2470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27,46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2" name="object 1042"/>
          <p:cNvSpPr txBox="1"/>
          <p:nvPr/>
        </p:nvSpPr>
        <p:spPr>
          <a:xfrm>
            <a:off x="6444123" y="3071190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8,37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3" name="object 1043"/>
          <p:cNvSpPr txBox="1"/>
          <p:nvPr/>
        </p:nvSpPr>
        <p:spPr>
          <a:xfrm>
            <a:off x="6471496" y="3218935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4" name="object 1044"/>
          <p:cNvSpPr txBox="1"/>
          <p:nvPr/>
        </p:nvSpPr>
        <p:spPr>
          <a:xfrm>
            <a:off x="6469522" y="3364656"/>
            <a:ext cx="2044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2,42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5" name="object 1045"/>
          <p:cNvSpPr txBox="1"/>
          <p:nvPr/>
        </p:nvSpPr>
        <p:spPr>
          <a:xfrm>
            <a:off x="6435166" y="3513413"/>
            <a:ext cx="3130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1068,69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6" name="object 1046"/>
          <p:cNvSpPr txBox="1"/>
          <p:nvPr/>
        </p:nvSpPr>
        <p:spPr>
          <a:xfrm>
            <a:off x="6447359" y="3662170"/>
            <a:ext cx="2470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117,51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7" name="object 1047"/>
          <p:cNvSpPr txBox="1"/>
          <p:nvPr/>
        </p:nvSpPr>
        <p:spPr>
          <a:xfrm>
            <a:off x="6435266" y="3808903"/>
            <a:ext cx="2895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527,34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8" name="object 1048"/>
          <p:cNvSpPr txBox="1"/>
          <p:nvPr/>
        </p:nvSpPr>
        <p:spPr>
          <a:xfrm>
            <a:off x="6442400" y="3958671"/>
            <a:ext cx="2470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437,5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9" name="object 1049"/>
          <p:cNvSpPr txBox="1"/>
          <p:nvPr/>
        </p:nvSpPr>
        <p:spPr>
          <a:xfrm>
            <a:off x="6426261" y="4110464"/>
            <a:ext cx="3130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1263,85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0" name="object 1050"/>
          <p:cNvSpPr txBox="1"/>
          <p:nvPr/>
        </p:nvSpPr>
        <p:spPr>
          <a:xfrm>
            <a:off x="6480956" y="4259221"/>
            <a:ext cx="23495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21,84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1" name="object 1051"/>
          <p:cNvSpPr txBox="1"/>
          <p:nvPr/>
        </p:nvSpPr>
        <p:spPr>
          <a:xfrm>
            <a:off x="6479993" y="4402918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9,17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2" name="object 1052"/>
          <p:cNvSpPr txBox="1"/>
          <p:nvPr/>
        </p:nvSpPr>
        <p:spPr>
          <a:xfrm>
            <a:off x="6474981" y="4543580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9,88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3" name="object 1053"/>
          <p:cNvSpPr txBox="1"/>
          <p:nvPr/>
        </p:nvSpPr>
        <p:spPr>
          <a:xfrm>
            <a:off x="6459855" y="4698408"/>
            <a:ext cx="283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266,82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4" name="object 1054"/>
          <p:cNvSpPr txBox="1"/>
          <p:nvPr/>
        </p:nvSpPr>
        <p:spPr>
          <a:xfrm>
            <a:off x="6457882" y="4846153"/>
            <a:ext cx="2406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36,56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5" name="object 1055"/>
          <p:cNvSpPr txBox="1"/>
          <p:nvPr/>
        </p:nvSpPr>
        <p:spPr>
          <a:xfrm>
            <a:off x="6458940" y="4981754"/>
            <a:ext cx="25907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331,31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6" name="object 1056"/>
          <p:cNvSpPr txBox="1"/>
          <p:nvPr/>
        </p:nvSpPr>
        <p:spPr>
          <a:xfrm>
            <a:off x="6466078" y="5140631"/>
            <a:ext cx="2286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39,31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7" name="object 1057"/>
          <p:cNvSpPr txBox="1"/>
          <p:nvPr/>
        </p:nvSpPr>
        <p:spPr>
          <a:xfrm>
            <a:off x="6464108" y="5299507"/>
            <a:ext cx="2286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61,87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8" name="object 1058"/>
          <p:cNvSpPr txBox="1"/>
          <p:nvPr/>
        </p:nvSpPr>
        <p:spPr>
          <a:xfrm>
            <a:off x="6467195" y="5447252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37,3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9" name="object 1059"/>
          <p:cNvSpPr txBox="1"/>
          <p:nvPr/>
        </p:nvSpPr>
        <p:spPr>
          <a:xfrm>
            <a:off x="6468255" y="5587913"/>
            <a:ext cx="2470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40,37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0" name="object 1060"/>
          <p:cNvSpPr txBox="1"/>
          <p:nvPr/>
        </p:nvSpPr>
        <p:spPr>
          <a:xfrm>
            <a:off x="6481461" y="5737682"/>
            <a:ext cx="2406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29,25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1" name="object 1061"/>
          <p:cNvSpPr txBox="1"/>
          <p:nvPr/>
        </p:nvSpPr>
        <p:spPr>
          <a:xfrm>
            <a:off x="6471392" y="5887451"/>
            <a:ext cx="2533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450,4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2" name="object 1062"/>
          <p:cNvSpPr txBox="1"/>
          <p:nvPr/>
        </p:nvSpPr>
        <p:spPr>
          <a:xfrm>
            <a:off x="6464359" y="6035195"/>
            <a:ext cx="283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726,32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3" name="object 1063"/>
          <p:cNvSpPr txBox="1"/>
          <p:nvPr/>
        </p:nvSpPr>
        <p:spPr>
          <a:xfrm>
            <a:off x="6449230" y="6182941"/>
            <a:ext cx="2711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621,57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4" name="object 1064"/>
          <p:cNvSpPr txBox="1"/>
          <p:nvPr/>
        </p:nvSpPr>
        <p:spPr>
          <a:xfrm>
            <a:off x="6458386" y="6326637"/>
            <a:ext cx="283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659,36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5" name="object 1065"/>
          <p:cNvSpPr txBox="1"/>
          <p:nvPr/>
        </p:nvSpPr>
        <p:spPr>
          <a:xfrm>
            <a:off x="6458436" y="6472359"/>
            <a:ext cx="2470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54,07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6" name="object 1066"/>
          <p:cNvSpPr txBox="1"/>
          <p:nvPr/>
        </p:nvSpPr>
        <p:spPr>
          <a:xfrm>
            <a:off x="6438249" y="6625163"/>
            <a:ext cx="2889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684,98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7" name="object 1067"/>
          <p:cNvSpPr txBox="1"/>
          <p:nvPr/>
        </p:nvSpPr>
        <p:spPr>
          <a:xfrm>
            <a:off x="6430205" y="6777968"/>
            <a:ext cx="3009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1659,71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8" name="object 1068"/>
          <p:cNvSpPr txBox="1"/>
          <p:nvPr/>
        </p:nvSpPr>
        <p:spPr>
          <a:xfrm>
            <a:off x="6478828" y="6921665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0,78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9" name="object 1069"/>
          <p:cNvSpPr txBox="1"/>
          <p:nvPr/>
        </p:nvSpPr>
        <p:spPr>
          <a:xfrm>
            <a:off x="6476855" y="7072445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0,88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0" name="object 1070"/>
          <p:cNvSpPr txBox="1"/>
          <p:nvPr/>
        </p:nvSpPr>
        <p:spPr>
          <a:xfrm>
            <a:off x="6449580" y="7215131"/>
            <a:ext cx="2254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9242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1" name="object 1071"/>
          <p:cNvSpPr txBox="1"/>
          <p:nvPr/>
        </p:nvSpPr>
        <p:spPr>
          <a:xfrm>
            <a:off x="6889029" y="2034952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1,00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2" name="object 1072"/>
          <p:cNvSpPr txBox="1"/>
          <p:nvPr/>
        </p:nvSpPr>
        <p:spPr>
          <a:xfrm>
            <a:off x="6889078" y="2176625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1,00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3" name="object 1073"/>
          <p:cNvSpPr txBox="1"/>
          <p:nvPr/>
        </p:nvSpPr>
        <p:spPr>
          <a:xfrm>
            <a:off x="6889129" y="2325382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1,00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4" name="object 1074"/>
          <p:cNvSpPr txBox="1"/>
          <p:nvPr/>
        </p:nvSpPr>
        <p:spPr>
          <a:xfrm>
            <a:off x="6890189" y="2469079"/>
            <a:ext cx="156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0,6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5" name="object 1075"/>
          <p:cNvSpPr txBox="1"/>
          <p:nvPr/>
        </p:nvSpPr>
        <p:spPr>
          <a:xfrm>
            <a:off x="6879106" y="2610753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10,8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6" name="object 1076"/>
          <p:cNvSpPr txBox="1"/>
          <p:nvPr/>
        </p:nvSpPr>
        <p:spPr>
          <a:xfrm>
            <a:off x="6889279" y="2768617"/>
            <a:ext cx="1625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4,3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7" name="object 1077"/>
          <p:cNvSpPr txBox="1"/>
          <p:nvPr/>
        </p:nvSpPr>
        <p:spPr>
          <a:xfrm>
            <a:off x="6887307" y="2921421"/>
            <a:ext cx="156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7,7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8" name="object 1078"/>
          <p:cNvSpPr txBox="1"/>
          <p:nvPr/>
        </p:nvSpPr>
        <p:spPr>
          <a:xfrm>
            <a:off x="6888374" y="308333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9" name="object 1079"/>
          <p:cNvSpPr txBox="1"/>
          <p:nvPr/>
        </p:nvSpPr>
        <p:spPr>
          <a:xfrm>
            <a:off x="6889432" y="3218935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1,00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0" name="object 1080"/>
          <p:cNvSpPr txBox="1"/>
          <p:nvPr/>
        </p:nvSpPr>
        <p:spPr>
          <a:xfrm>
            <a:off x="6894541" y="3364656"/>
            <a:ext cx="156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0,6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1" name="object 1081"/>
          <p:cNvSpPr txBox="1"/>
          <p:nvPr/>
        </p:nvSpPr>
        <p:spPr>
          <a:xfrm>
            <a:off x="6933048" y="3520496"/>
            <a:ext cx="2406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306,8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2" name="object 1082"/>
          <p:cNvSpPr txBox="1"/>
          <p:nvPr/>
        </p:nvSpPr>
        <p:spPr>
          <a:xfrm>
            <a:off x="6899704" y="3669253"/>
            <a:ext cx="25907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531,71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3" name="object 1083"/>
          <p:cNvSpPr txBox="1"/>
          <p:nvPr/>
        </p:nvSpPr>
        <p:spPr>
          <a:xfrm>
            <a:off x="6925053" y="3814974"/>
            <a:ext cx="2413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140,4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4" name="object 1084"/>
          <p:cNvSpPr txBox="1"/>
          <p:nvPr/>
        </p:nvSpPr>
        <p:spPr>
          <a:xfrm>
            <a:off x="6928139" y="3965755"/>
            <a:ext cx="2228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114,8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5" name="object 1085"/>
          <p:cNvSpPr txBox="1"/>
          <p:nvPr/>
        </p:nvSpPr>
        <p:spPr>
          <a:xfrm>
            <a:off x="6933251" y="4116536"/>
            <a:ext cx="2470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328,4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6" name="object 1086"/>
          <p:cNvSpPr txBox="1"/>
          <p:nvPr/>
        </p:nvSpPr>
        <p:spPr>
          <a:xfrm>
            <a:off x="6955563" y="426529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7" name="object 1087"/>
          <p:cNvSpPr txBox="1"/>
          <p:nvPr/>
        </p:nvSpPr>
        <p:spPr>
          <a:xfrm>
            <a:off x="6945490" y="4401906"/>
            <a:ext cx="990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8" name="object 1088"/>
          <p:cNvSpPr txBox="1"/>
          <p:nvPr/>
        </p:nvSpPr>
        <p:spPr>
          <a:xfrm>
            <a:off x="6945538" y="4543580"/>
            <a:ext cx="990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9" name="object 1089"/>
          <p:cNvSpPr txBox="1"/>
          <p:nvPr/>
        </p:nvSpPr>
        <p:spPr>
          <a:xfrm>
            <a:off x="6920293" y="4698408"/>
            <a:ext cx="1987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68,5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0" name="object 1090"/>
          <p:cNvSpPr txBox="1"/>
          <p:nvPr/>
        </p:nvSpPr>
        <p:spPr>
          <a:xfrm>
            <a:off x="6947668" y="4853237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1" name="object 1091"/>
          <p:cNvSpPr txBox="1"/>
          <p:nvPr/>
        </p:nvSpPr>
        <p:spPr>
          <a:xfrm>
            <a:off x="6952775" y="4988838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83,1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2" name="object 1092"/>
          <p:cNvSpPr txBox="1"/>
          <p:nvPr/>
        </p:nvSpPr>
        <p:spPr>
          <a:xfrm>
            <a:off x="6948782" y="5147714"/>
            <a:ext cx="1111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3" name="object 1093"/>
          <p:cNvSpPr txBox="1"/>
          <p:nvPr/>
        </p:nvSpPr>
        <p:spPr>
          <a:xfrm>
            <a:off x="6948834" y="5304566"/>
            <a:ext cx="1746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16,1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4" name="object 1094"/>
          <p:cNvSpPr txBox="1"/>
          <p:nvPr/>
        </p:nvSpPr>
        <p:spPr>
          <a:xfrm>
            <a:off x="6948885" y="5454336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10,2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5" name="object 1095"/>
          <p:cNvSpPr txBox="1"/>
          <p:nvPr/>
        </p:nvSpPr>
        <p:spPr>
          <a:xfrm>
            <a:off x="6948933" y="5593984"/>
            <a:ext cx="1866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13,5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6" name="object 1096"/>
          <p:cNvSpPr txBox="1"/>
          <p:nvPr/>
        </p:nvSpPr>
        <p:spPr>
          <a:xfrm>
            <a:off x="6956067" y="5743754"/>
            <a:ext cx="1562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7,6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7" name="object 1097"/>
          <p:cNvSpPr txBox="1"/>
          <p:nvPr/>
        </p:nvSpPr>
        <p:spPr>
          <a:xfrm>
            <a:off x="6922723" y="5894534"/>
            <a:ext cx="2286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123,9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8" name="object 1098"/>
          <p:cNvSpPr txBox="1"/>
          <p:nvPr/>
        </p:nvSpPr>
        <p:spPr>
          <a:xfrm>
            <a:off x="6936941" y="6042280"/>
            <a:ext cx="2165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211,9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9" name="object 1099"/>
          <p:cNvSpPr txBox="1"/>
          <p:nvPr/>
        </p:nvSpPr>
        <p:spPr>
          <a:xfrm>
            <a:off x="6933956" y="6190024"/>
            <a:ext cx="2286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168,3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0" name="object 1100"/>
          <p:cNvSpPr txBox="1"/>
          <p:nvPr/>
        </p:nvSpPr>
        <p:spPr>
          <a:xfrm>
            <a:off x="6948172" y="6331698"/>
            <a:ext cx="2286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175,3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1" name="object 1101"/>
          <p:cNvSpPr txBox="1"/>
          <p:nvPr/>
        </p:nvSpPr>
        <p:spPr>
          <a:xfrm>
            <a:off x="6949235" y="6479442"/>
            <a:ext cx="1924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14,7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2" name="object 1102"/>
          <p:cNvSpPr txBox="1"/>
          <p:nvPr/>
        </p:nvSpPr>
        <p:spPr>
          <a:xfrm>
            <a:off x="6936183" y="6784040"/>
            <a:ext cx="23495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415,3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3" name="object 1103"/>
          <p:cNvSpPr txBox="1"/>
          <p:nvPr/>
        </p:nvSpPr>
        <p:spPr>
          <a:xfrm>
            <a:off x="6971649" y="6926725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4" name="object 1104"/>
          <p:cNvSpPr txBox="1"/>
          <p:nvPr/>
        </p:nvSpPr>
        <p:spPr>
          <a:xfrm>
            <a:off x="6971700" y="7076493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5" name="object 1105"/>
          <p:cNvSpPr txBox="1"/>
          <p:nvPr/>
        </p:nvSpPr>
        <p:spPr>
          <a:xfrm>
            <a:off x="6885733" y="7221202"/>
            <a:ext cx="219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4415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6" name="object 1106"/>
          <p:cNvSpPr txBox="1"/>
          <p:nvPr/>
        </p:nvSpPr>
        <p:spPr>
          <a:xfrm>
            <a:off x="7254797" y="7219871"/>
            <a:ext cx="1216025" cy="1352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00" dirty="0">
                <a:latin typeface="Arial"/>
                <a:cs typeface="Arial"/>
              </a:rPr>
              <a:t>Тривалість(послідовне</a:t>
            </a:r>
            <a:r>
              <a:rPr sz="700" spc="100" dirty="0">
                <a:latin typeface="Arial"/>
                <a:cs typeface="Arial"/>
              </a:rPr>
              <a:t> </a:t>
            </a:r>
            <a:r>
              <a:rPr sz="700" spc="-10" dirty="0">
                <a:latin typeface="Arial"/>
                <a:cs typeface="Arial"/>
              </a:rPr>
              <a:t>вик.)</a:t>
            </a:r>
            <a:endParaRPr sz="700">
              <a:latin typeface="Arial"/>
              <a:cs typeface="Arial"/>
            </a:endParaRPr>
          </a:p>
        </p:txBody>
      </p:sp>
      <p:sp>
        <p:nvSpPr>
          <p:cNvPr id="1107" name="object 1107"/>
          <p:cNvSpPr txBox="1"/>
          <p:nvPr/>
        </p:nvSpPr>
        <p:spPr>
          <a:xfrm>
            <a:off x="7341099" y="2776712"/>
            <a:ext cx="5276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Бетононасос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8" name="object 1108"/>
          <p:cNvSpPr txBox="1"/>
          <p:nvPr/>
        </p:nvSpPr>
        <p:spPr>
          <a:xfrm>
            <a:off x="8080837" y="2781772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9" name="object 1109"/>
          <p:cNvSpPr txBox="1"/>
          <p:nvPr/>
        </p:nvSpPr>
        <p:spPr>
          <a:xfrm>
            <a:off x="7455199" y="2037988"/>
            <a:ext cx="3429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65" dirty="0">
                <a:latin typeface="ISOCPEUR"/>
                <a:cs typeface="ISOCPEUR"/>
              </a:rPr>
              <a:t>Д-</a:t>
            </a:r>
            <a:r>
              <a:rPr sz="750" i="1" spc="-20" dirty="0">
                <a:latin typeface="ISOCPEUR"/>
                <a:cs typeface="ISOCPEUR"/>
              </a:rPr>
              <a:t>159Б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0" name="object 1110"/>
          <p:cNvSpPr txBox="1"/>
          <p:nvPr/>
        </p:nvSpPr>
        <p:spPr>
          <a:xfrm>
            <a:off x="7455248" y="2179661"/>
            <a:ext cx="3429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65" dirty="0">
                <a:latin typeface="ISOCPEUR"/>
                <a:cs typeface="ISOCPEUR"/>
              </a:rPr>
              <a:t>Д-</a:t>
            </a:r>
            <a:r>
              <a:rPr sz="750" i="1" spc="-20" dirty="0">
                <a:latin typeface="ISOCPEUR"/>
                <a:cs typeface="ISOCPEUR"/>
              </a:rPr>
              <a:t>159Б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1" name="object 1111"/>
          <p:cNvSpPr txBox="1"/>
          <p:nvPr/>
        </p:nvSpPr>
        <p:spPr>
          <a:xfrm>
            <a:off x="7394581" y="2331453"/>
            <a:ext cx="4089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5" dirty="0">
                <a:latin typeface="ISOCPEUR"/>
                <a:cs typeface="ISOCPEUR"/>
              </a:rPr>
              <a:t>ЭО-</a:t>
            </a:r>
            <a:r>
              <a:rPr sz="750" i="1" spc="-10" dirty="0">
                <a:latin typeface="ISOCPEUR"/>
                <a:cs typeface="ISOCPEUR"/>
              </a:rPr>
              <a:t>4111Б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2" name="object 1112"/>
          <p:cNvSpPr txBox="1"/>
          <p:nvPr/>
        </p:nvSpPr>
        <p:spPr>
          <a:xfrm>
            <a:off x="7412843" y="2468067"/>
            <a:ext cx="4089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5" dirty="0">
                <a:latin typeface="ISOCPEUR"/>
                <a:cs typeface="ISOCPEUR"/>
              </a:rPr>
              <a:t>ЭО-</a:t>
            </a:r>
            <a:r>
              <a:rPr sz="750" i="1" spc="-10" dirty="0">
                <a:latin typeface="ISOCPEUR"/>
                <a:cs typeface="ISOCPEUR"/>
              </a:rPr>
              <a:t>4111Б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3" name="object 1113"/>
          <p:cNvSpPr txBox="1"/>
          <p:nvPr/>
        </p:nvSpPr>
        <p:spPr>
          <a:xfrm>
            <a:off x="8086657" y="2042035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4" name="object 1114"/>
          <p:cNvSpPr txBox="1"/>
          <p:nvPr/>
        </p:nvSpPr>
        <p:spPr>
          <a:xfrm>
            <a:off x="8086706" y="2183709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5" name="object 1115"/>
          <p:cNvSpPr txBox="1"/>
          <p:nvPr/>
        </p:nvSpPr>
        <p:spPr>
          <a:xfrm>
            <a:off x="8086756" y="2332466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6" name="object 1116"/>
          <p:cNvSpPr txBox="1"/>
          <p:nvPr/>
        </p:nvSpPr>
        <p:spPr>
          <a:xfrm>
            <a:off x="8086803" y="246806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7" name="object 1117"/>
          <p:cNvSpPr txBox="1"/>
          <p:nvPr/>
        </p:nvSpPr>
        <p:spPr>
          <a:xfrm>
            <a:off x="5428023" y="1340753"/>
            <a:ext cx="502920" cy="24447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88265" marR="5080" indent="-76200">
              <a:lnSpc>
                <a:spcPts val="800"/>
              </a:lnSpc>
              <a:spcBef>
                <a:spcPts val="220"/>
              </a:spcBef>
            </a:pPr>
            <a:r>
              <a:rPr sz="750" i="1" spc="-10" dirty="0">
                <a:latin typeface="ISOCPEUR"/>
                <a:cs typeface="ISOCPEUR"/>
              </a:rPr>
              <a:t>Нормативне джерело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8" name="object 1118"/>
          <p:cNvSpPr txBox="1"/>
          <p:nvPr/>
        </p:nvSpPr>
        <p:spPr>
          <a:xfrm>
            <a:off x="6454789" y="1424745"/>
            <a:ext cx="697865" cy="3727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27305" algn="ctr">
              <a:lnSpc>
                <a:spcPct val="100000"/>
              </a:lnSpc>
              <a:spcBef>
                <a:spcPts val="110"/>
              </a:spcBef>
            </a:pPr>
            <a:r>
              <a:rPr sz="750" i="1" spc="-90" dirty="0">
                <a:latin typeface="ISOCPEUR"/>
                <a:cs typeface="ISOCPEUR"/>
              </a:rPr>
              <a:t>люд-</a:t>
            </a:r>
            <a:r>
              <a:rPr sz="750" i="1" spc="-20" dirty="0">
                <a:latin typeface="ISOCPEUR"/>
                <a:cs typeface="ISOCPEUR"/>
              </a:rPr>
              <a:t>змін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5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tabLst>
                <a:tab pos="400685" algn="l"/>
              </a:tabLst>
            </a:pPr>
            <a:r>
              <a:rPr sz="750" i="1" spc="-10" dirty="0">
                <a:latin typeface="ISOCPEUR"/>
                <a:cs typeface="ISOCPEUR"/>
              </a:rPr>
              <a:t>норм.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10" dirty="0">
                <a:latin typeface="ISOCPEUR"/>
                <a:cs typeface="ISOCPEUR"/>
              </a:rPr>
              <a:t>прийн.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9" name="object 1119"/>
          <p:cNvSpPr txBox="1"/>
          <p:nvPr/>
        </p:nvSpPr>
        <p:spPr>
          <a:xfrm>
            <a:off x="7405438" y="1523917"/>
            <a:ext cx="423545" cy="245110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82550" marR="5080" indent="-70485">
              <a:lnSpc>
                <a:spcPts val="810"/>
              </a:lnSpc>
              <a:spcBef>
                <a:spcPts val="215"/>
              </a:spcBef>
            </a:pPr>
            <a:r>
              <a:rPr sz="750" i="1" spc="-10" dirty="0">
                <a:latin typeface="ISOCPEUR"/>
                <a:cs typeface="ISOCPEUR"/>
              </a:rPr>
              <a:t>Наимену- вання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0" name="object 1120"/>
          <p:cNvSpPr txBox="1"/>
          <p:nvPr/>
        </p:nvSpPr>
        <p:spPr>
          <a:xfrm>
            <a:off x="8017685" y="1573502"/>
            <a:ext cx="2552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55" dirty="0">
                <a:latin typeface="ISOCPEUR"/>
                <a:cs typeface="ISOCPEUR"/>
              </a:rPr>
              <a:t>К-</a:t>
            </a:r>
            <a:r>
              <a:rPr sz="750" i="1" spc="-25" dirty="0">
                <a:latin typeface="ISOCPEUR"/>
                <a:cs typeface="ISOCPEUR"/>
              </a:rPr>
              <a:t>ть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1" name="object 1121"/>
          <p:cNvSpPr txBox="1"/>
          <p:nvPr/>
        </p:nvSpPr>
        <p:spPr>
          <a:xfrm>
            <a:off x="9211816" y="1655471"/>
            <a:ext cx="5613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40" dirty="0">
                <a:latin typeface="ISOCPEUR"/>
                <a:cs typeface="ISOCPEUR"/>
              </a:rPr>
              <a:t>Проф.</a:t>
            </a:r>
            <a:r>
              <a:rPr sz="750" i="1" spc="-16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розряд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2" name="object 1122"/>
          <p:cNvSpPr txBox="1"/>
          <p:nvPr/>
        </p:nvSpPr>
        <p:spPr>
          <a:xfrm>
            <a:off x="7455600" y="3219947"/>
            <a:ext cx="3429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65" dirty="0">
                <a:latin typeface="ISOCPEUR"/>
                <a:cs typeface="ISOCPEUR"/>
              </a:rPr>
              <a:t>Д-</a:t>
            </a:r>
            <a:r>
              <a:rPr sz="750" i="1" spc="-20" dirty="0">
                <a:latin typeface="ISOCPEUR"/>
                <a:cs typeface="ISOCPEUR"/>
              </a:rPr>
              <a:t>159Б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3" name="object 1123"/>
          <p:cNvSpPr txBox="1"/>
          <p:nvPr/>
        </p:nvSpPr>
        <p:spPr>
          <a:xfrm>
            <a:off x="7455650" y="3364656"/>
            <a:ext cx="3429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65" dirty="0">
                <a:latin typeface="ISOCPEUR"/>
                <a:cs typeface="ISOCPEUR"/>
              </a:rPr>
              <a:t>Д-</a:t>
            </a:r>
            <a:r>
              <a:rPr sz="750" i="1" spc="-20" dirty="0">
                <a:latin typeface="ISOCPEUR"/>
                <a:cs typeface="ISOCPEUR"/>
              </a:rPr>
              <a:t>159Б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4" name="object 1124"/>
          <p:cNvSpPr txBox="1"/>
          <p:nvPr/>
        </p:nvSpPr>
        <p:spPr>
          <a:xfrm>
            <a:off x="7341352" y="3519485"/>
            <a:ext cx="5276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Бетононасос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5" name="object 1125"/>
          <p:cNvSpPr txBox="1"/>
          <p:nvPr/>
        </p:nvSpPr>
        <p:spPr>
          <a:xfrm>
            <a:off x="7341403" y="3668241"/>
            <a:ext cx="5276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Бетононасос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6" name="object 1126"/>
          <p:cNvSpPr txBox="1"/>
          <p:nvPr/>
        </p:nvSpPr>
        <p:spPr>
          <a:xfrm>
            <a:off x="7452104" y="4840081"/>
            <a:ext cx="3390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КБ-</a:t>
            </a:r>
            <a:r>
              <a:rPr sz="750" i="1" spc="-25" dirty="0">
                <a:latin typeface="ISOCPEUR"/>
                <a:cs typeface="ISOCPEUR"/>
              </a:rPr>
              <a:t>504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7" name="object 1127"/>
          <p:cNvSpPr txBox="1"/>
          <p:nvPr/>
        </p:nvSpPr>
        <p:spPr>
          <a:xfrm>
            <a:off x="7452053" y="4692336"/>
            <a:ext cx="3390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КБ-</a:t>
            </a:r>
            <a:r>
              <a:rPr sz="750" i="1" spc="-25" dirty="0">
                <a:latin typeface="ISOCPEUR"/>
                <a:cs typeface="ISOCPEUR"/>
              </a:rPr>
              <a:t>504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8" name="object 1128"/>
          <p:cNvSpPr txBox="1"/>
          <p:nvPr/>
        </p:nvSpPr>
        <p:spPr>
          <a:xfrm>
            <a:off x="7452003" y="4543580"/>
            <a:ext cx="3390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КБ-</a:t>
            </a:r>
            <a:r>
              <a:rPr sz="750" i="1" spc="-25" dirty="0">
                <a:latin typeface="ISOCPEUR"/>
                <a:cs typeface="ISOCPEUR"/>
              </a:rPr>
              <a:t>504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9" name="object 1129"/>
          <p:cNvSpPr txBox="1"/>
          <p:nvPr/>
        </p:nvSpPr>
        <p:spPr>
          <a:xfrm>
            <a:off x="7451953" y="4394823"/>
            <a:ext cx="3390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КБ-</a:t>
            </a:r>
            <a:r>
              <a:rPr sz="750" i="1" spc="-25" dirty="0">
                <a:latin typeface="ISOCPEUR"/>
                <a:cs typeface="ISOCPEUR"/>
              </a:rPr>
              <a:t>504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0" name="object 1130"/>
          <p:cNvSpPr txBox="1"/>
          <p:nvPr/>
        </p:nvSpPr>
        <p:spPr>
          <a:xfrm>
            <a:off x="7451903" y="4246066"/>
            <a:ext cx="3390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КБ-</a:t>
            </a:r>
            <a:r>
              <a:rPr sz="750" i="1" spc="-25" dirty="0">
                <a:latin typeface="ISOCPEUR"/>
                <a:cs typeface="ISOCPEUR"/>
              </a:rPr>
              <a:t>504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1" name="object 1131"/>
          <p:cNvSpPr txBox="1"/>
          <p:nvPr/>
        </p:nvSpPr>
        <p:spPr>
          <a:xfrm>
            <a:off x="7451852" y="4098321"/>
            <a:ext cx="3390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КБ-</a:t>
            </a:r>
            <a:r>
              <a:rPr sz="750" i="1" spc="-25" dirty="0">
                <a:latin typeface="ISOCPEUR"/>
                <a:cs typeface="ISOCPEUR"/>
              </a:rPr>
              <a:t>504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2" name="object 1132"/>
          <p:cNvSpPr txBox="1"/>
          <p:nvPr/>
        </p:nvSpPr>
        <p:spPr>
          <a:xfrm>
            <a:off x="7451802" y="3949564"/>
            <a:ext cx="3390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КБ-</a:t>
            </a:r>
            <a:r>
              <a:rPr sz="750" i="1" spc="-25" dirty="0">
                <a:latin typeface="ISOCPEUR"/>
                <a:cs typeface="ISOCPEUR"/>
              </a:rPr>
              <a:t>504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3" name="object 1133"/>
          <p:cNvSpPr txBox="1"/>
          <p:nvPr/>
        </p:nvSpPr>
        <p:spPr>
          <a:xfrm>
            <a:off x="7451752" y="3801819"/>
            <a:ext cx="3390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КБ-</a:t>
            </a:r>
            <a:r>
              <a:rPr sz="750" i="1" spc="-25" dirty="0">
                <a:latin typeface="ISOCPEUR"/>
                <a:cs typeface="ISOCPEUR"/>
              </a:rPr>
              <a:t>504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4" name="object 1134"/>
          <p:cNvSpPr txBox="1"/>
          <p:nvPr/>
        </p:nvSpPr>
        <p:spPr>
          <a:xfrm>
            <a:off x="7452155" y="4988838"/>
            <a:ext cx="33909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КБ-</a:t>
            </a:r>
            <a:r>
              <a:rPr sz="750" i="1" spc="-25" dirty="0">
                <a:latin typeface="ISOCPEUR"/>
                <a:cs typeface="ISOCPEUR"/>
              </a:rPr>
              <a:t>504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5" name="object 1135"/>
          <p:cNvSpPr txBox="1"/>
          <p:nvPr/>
        </p:nvSpPr>
        <p:spPr>
          <a:xfrm>
            <a:off x="8087061" y="322500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6" name="object 1136"/>
          <p:cNvSpPr txBox="1"/>
          <p:nvPr/>
        </p:nvSpPr>
        <p:spPr>
          <a:xfrm>
            <a:off x="8087111" y="3370728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7" name="object 1137"/>
          <p:cNvSpPr txBox="1"/>
          <p:nvPr/>
        </p:nvSpPr>
        <p:spPr>
          <a:xfrm>
            <a:off x="8095257" y="352049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8" name="object 1138"/>
          <p:cNvSpPr txBox="1"/>
          <p:nvPr/>
        </p:nvSpPr>
        <p:spPr>
          <a:xfrm>
            <a:off x="8090247" y="366925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9" name="object 1139"/>
          <p:cNvSpPr txBox="1"/>
          <p:nvPr/>
        </p:nvSpPr>
        <p:spPr>
          <a:xfrm>
            <a:off x="8087260" y="3814974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0" name="object 1140"/>
          <p:cNvSpPr txBox="1"/>
          <p:nvPr/>
        </p:nvSpPr>
        <p:spPr>
          <a:xfrm>
            <a:off x="8087311" y="3964743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1" name="object 1141"/>
          <p:cNvSpPr txBox="1"/>
          <p:nvPr/>
        </p:nvSpPr>
        <p:spPr>
          <a:xfrm>
            <a:off x="8087362" y="4116536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2" name="object 1142"/>
          <p:cNvSpPr txBox="1"/>
          <p:nvPr/>
        </p:nvSpPr>
        <p:spPr>
          <a:xfrm>
            <a:off x="8087413" y="4265293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3" name="object 1143"/>
          <p:cNvSpPr txBox="1"/>
          <p:nvPr/>
        </p:nvSpPr>
        <p:spPr>
          <a:xfrm>
            <a:off x="8087461" y="4407978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4" name="object 1144"/>
          <p:cNvSpPr txBox="1"/>
          <p:nvPr/>
        </p:nvSpPr>
        <p:spPr>
          <a:xfrm>
            <a:off x="8087509" y="4548639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5" name="object 1145"/>
          <p:cNvSpPr txBox="1"/>
          <p:nvPr/>
        </p:nvSpPr>
        <p:spPr>
          <a:xfrm>
            <a:off x="8087562" y="4704480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6" name="object 1146"/>
          <p:cNvSpPr txBox="1"/>
          <p:nvPr/>
        </p:nvSpPr>
        <p:spPr>
          <a:xfrm>
            <a:off x="8087611" y="485323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7" name="object 1147"/>
          <p:cNvSpPr txBox="1"/>
          <p:nvPr/>
        </p:nvSpPr>
        <p:spPr>
          <a:xfrm>
            <a:off x="8087658" y="4987826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8" name="object 1148"/>
          <p:cNvSpPr txBox="1"/>
          <p:nvPr/>
        </p:nvSpPr>
        <p:spPr>
          <a:xfrm>
            <a:off x="6902636" y="6631235"/>
            <a:ext cx="10185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182,1</a:t>
            </a:r>
            <a:r>
              <a:rPr sz="750" i="1" spc="-80" dirty="0">
                <a:latin typeface="ISOCPEUR"/>
                <a:cs typeface="ISOCPEUR"/>
              </a:rPr>
              <a:t> </a:t>
            </a:r>
            <a:r>
              <a:rPr sz="750" i="1" spc="-95" dirty="0">
                <a:latin typeface="ISOCPEUR"/>
                <a:cs typeface="ISOCPEUR"/>
              </a:rPr>
              <a:t>Шт</a:t>
            </a:r>
            <a:r>
              <a:rPr sz="1050" spc="-142" baseline="-11904" dirty="0">
                <a:latin typeface="Arial"/>
                <a:cs typeface="Arial"/>
              </a:rPr>
              <a:t>3</a:t>
            </a:r>
            <a:r>
              <a:rPr sz="750" i="1" spc="-95" dirty="0">
                <a:latin typeface="ISOCPEUR"/>
                <a:cs typeface="ISOCPEUR"/>
              </a:rPr>
              <a:t>укатурна</a:t>
            </a:r>
            <a:r>
              <a:rPr sz="750" i="1" spc="-125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маш.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9" name="object 1149"/>
          <p:cNvSpPr txBox="1"/>
          <p:nvPr/>
        </p:nvSpPr>
        <p:spPr>
          <a:xfrm>
            <a:off x="8356086" y="1893279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0" name="object 1150"/>
          <p:cNvSpPr txBox="1"/>
          <p:nvPr/>
        </p:nvSpPr>
        <p:spPr>
          <a:xfrm>
            <a:off x="8356137" y="2042035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1" name="object 1151"/>
          <p:cNvSpPr txBox="1"/>
          <p:nvPr/>
        </p:nvSpPr>
        <p:spPr>
          <a:xfrm>
            <a:off x="8356185" y="2183709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2" name="object 1152"/>
          <p:cNvSpPr txBox="1"/>
          <p:nvPr/>
        </p:nvSpPr>
        <p:spPr>
          <a:xfrm>
            <a:off x="8356235" y="2332466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3" name="object 1153"/>
          <p:cNvSpPr txBox="1"/>
          <p:nvPr/>
        </p:nvSpPr>
        <p:spPr>
          <a:xfrm>
            <a:off x="8356282" y="246806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4" name="object 1154"/>
          <p:cNvSpPr txBox="1"/>
          <p:nvPr/>
        </p:nvSpPr>
        <p:spPr>
          <a:xfrm>
            <a:off x="8366452" y="2614800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5" name="object 1155"/>
          <p:cNvSpPr txBox="1"/>
          <p:nvPr/>
        </p:nvSpPr>
        <p:spPr>
          <a:xfrm>
            <a:off x="8366507" y="277873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6" name="object 1156"/>
          <p:cNvSpPr txBox="1"/>
          <p:nvPr/>
        </p:nvSpPr>
        <p:spPr>
          <a:xfrm>
            <a:off x="8366557" y="292749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7" name="object 1157"/>
          <p:cNvSpPr txBox="1"/>
          <p:nvPr/>
        </p:nvSpPr>
        <p:spPr>
          <a:xfrm>
            <a:off x="8366607" y="3077262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8" name="object 1158"/>
          <p:cNvSpPr txBox="1"/>
          <p:nvPr/>
        </p:nvSpPr>
        <p:spPr>
          <a:xfrm>
            <a:off x="8356539" y="322500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9" name="object 1159"/>
          <p:cNvSpPr txBox="1"/>
          <p:nvPr/>
        </p:nvSpPr>
        <p:spPr>
          <a:xfrm>
            <a:off x="8357600" y="3370728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0" name="object 1160"/>
          <p:cNvSpPr txBox="1"/>
          <p:nvPr/>
        </p:nvSpPr>
        <p:spPr>
          <a:xfrm>
            <a:off x="8366759" y="352049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1" name="object 1161"/>
          <p:cNvSpPr txBox="1"/>
          <p:nvPr/>
        </p:nvSpPr>
        <p:spPr>
          <a:xfrm>
            <a:off x="8366808" y="366925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2" name="object 1162"/>
          <p:cNvSpPr txBox="1"/>
          <p:nvPr/>
        </p:nvSpPr>
        <p:spPr>
          <a:xfrm>
            <a:off x="8366858" y="381497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3" name="object 1163"/>
          <p:cNvSpPr txBox="1"/>
          <p:nvPr/>
        </p:nvSpPr>
        <p:spPr>
          <a:xfrm>
            <a:off x="8366909" y="396474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4" name="object 1164"/>
          <p:cNvSpPr txBox="1"/>
          <p:nvPr/>
        </p:nvSpPr>
        <p:spPr>
          <a:xfrm>
            <a:off x="8366960" y="411653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5" name="object 1165"/>
          <p:cNvSpPr txBox="1"/>
          <p:nvPr/>
        </p:nvSpPr>
        <p:spPr>
          <a:xfrm>
            <a:off x="8367010" y="426529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6" name="object 1166"/>
          <p:cNvSpPr txBox="1"/>
          <p:nvPr/>
        </p:nvSpPr>
        <p:spPr>
          <a:xfrm>
            <a:off x="8367059" y="4407978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7" name="object 1167"/>
          <p:cNvSpPr txBox="1"/>
          <p:nvPr/>
        </p:nvSpPr>
        <p:spPr>
          <a:xfrm>
            <a:off x="8367107" y="4548639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8" name="object 1168"/>
          <p:cNvSpPr txBox="1"/>
          <p:nvPr/>
        </p:nvSpPr>
        <p:spPr>
          <a:xfrm>
            <a:off x="8367159" y="4704480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9" name="object 1169"/>
          <p:cNvSpPr txBox="1"/>
          <p:nvPr/>
        </p:nvSpPr>
        <p:spPr>
          <a:xfrm>
            <a:off x="8367209" y="4853237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0" name="object 1170"/>
          <p:cNvSpPr txBox="1"/>
          <p:nvPr/>
        </p:nvSpPr>
        <p:spPr>
          <a:xfrm>
            <a:off x="8367255" y="498782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1" name="object 1171"/>
          <p:cNvSpPr txBox="1"/>
          <p:nvPr/>
        </p:nvSpPr>
        <p:spPr>
          <a:xfrm>
            <a:off x="8367310" y="514771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2" name="object 1172"/>
          <p:cNvSpPr txBox="1"/>
          <p:nvPr/>
        </p:nvSpPr>
        <p:spPr>
          <a:xfrm>
            <a:off x="8367363" y="530456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3" name="object 1173"/>
          <p:cNvSpPr txBox="1"/>
          <p:nvPr/>
        </p:nvSpPr>
        <p:spPr>
          <a:xfrm>
            <a:off x="8367414" y="545433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4" name="object 1174"/>
          <p:cNvSpPr txBox="1"/>
          <p:nvPr/>
        </p:nvSpPr>
        <p:spPr>
          <a:xfrm>
            <a:off x="8367461" y="559398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5" name="object 1175"/>
          <p:cNvSpPr txBox="1"/>
          <p:nvPr/>
        </p:nvSpPr>
        <p:spPr>
          <a:xfrm>
            <a:off x="8367512" y="574375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6" name="object 1176"/>
          <p:cNvSpPr txBox="1"/>
          <p:nvPr/>
        </p:nvSpPr>
        <p:spPr>
          <a:xfrm>
            <a:off x="8367567" y="590465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7" name="object 1177"/>
          <p:cNvSpPr txBox="1"/>
          <p:nvPr/>
        </p:nvSpPr>
        <p:spPr>
          <a:xfrm>
            <a:off x="8367614" y="6042280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8" name="object 1178"/>
          <p:cNvSpPr txBox="1"/>
          <p:nvPr/>
        </p:nvSpPr>
        <p:spPr>
          <a:xfrm>
            <a:off x="8367664" y="619002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9" name="object 1179"/>
          <p:cNvSpPr txBox="1"/>
          <p:nvPr/>
        </p:nvSpPr>
        <p:spPr>
          <a:xfrm>
            <a:off x="8367713" y="6331698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0" name="object 1180"/>
          <p:cNvSpPr txBox="1"/>
          <p:nvPr/>
        </p:nvSpPr>
        <p:spPr>
          <a:xfrm>
            <a:off x="8367763" y="6479442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1" name="object 1181"/>
          <p:cNvSpPr txBox="1"/>
          <p:nvPr/>
        </p:nvSpPr>
        <p:spPr>
          <a:xfrm>
            <a:off x="8367814" y="663022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2" name="object 1182"/>
          <p:cNvSpPr txBox="1"/>
          <p:nvPr/>
        </p:nvSpPr>
        <p:spPr>
          <a:xfrm>
            <a:off x="8367867" y="6784040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3" name="object 1183"/>
          <p:cNvSpPr txBox="1"/>
          <p:nvPr/>
        </p:nvSpPr>
        <p:spPr>
          <a:xfrm>
            <a:off x="8357796" y="6926725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4" name="object 1184"/>
          <p:cNvSpPr txBox="1"/>
          <p:nvPr/>
        </p:nvSpPr>
        <p:spPr>
          <a:xfrm>
            <a:off x="8357846" y="7076493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5" name="object 1185"/>
          <p:cNvSpPr txBox="1"/>
          <p:nvPr/>
        </p:nvSpPr>
        <p:spPr>
          <a:xfrm>
            <a:off x="8640443" y="1893279"/>
            <a:ext cx="1352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6" name="object 1186"/>
          <p:cNvSpPr txBox="1"/>
          <p:nvPr/>
        </p:nvSpPr>
        <p:spPr>
          <a:xfrm>
            <a:off x="8665791" y="2042035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7" name="object 1187"/>
          <p:cNvSpPr txBox="1"/>
          <p:nvPr/>
        </p:nvSpPr>
        <p:spPr>
          <a:xfrm>
            <a:off x="8665840" y="2183709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8" name="object 1188"/>
          <p:cNvSpPr txBox="1"/>
          <p:nvPr/>
        </p:nvSpPr>
        <p:spPr>
          <a:xfrm>
            <a:off x="8665890" y="2332466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9" name="object 1189"/>
          <p:cNvSpPr txBox="1"/>
          <p:nvPr/>
        </p:nvSpPr>
        <p:spPr>
          <a:xfrm>
            <a:off x="8665936" y="246806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0" name="object 1190"/>
          <p:cNvSpPr txBox="1"/>
          <p:nvPr/>
        </p:nvSpPr>
        <p:spPr>
          <a:xfrm>
            <a:off x="8676106" y="2614800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1" name="object 1191"/>
          <p:cNvSpPr txBox="1"/>
          <p:nvPr/>
        </p:nvSpPr>
        <p:spPr>
          <a:xfrm>
            <a:off x="8675150" y="277873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2" name="object 1192"/>
          <p:cNvSpPr txBox="1"/>
          <p:nvPr/>
        </p:nvSpPr>
        <p:spPr>
          <a:xfrm>
            <a:off x="8676212" y="292749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3" name="object 1193"/>
          <p:cNvSpPr txBox="1"/>
          <p:nvPr/>
        </p:nvSpPr>
        <p:spPr>
          <a:xfrm>
            <a:off x="8666143" y="3077262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4" name="object 1194"/>
          <p:cNvSpPr txBox="1"/>
          <p:nvPr/>
        </p:nvSpPr>
        <p:spPr>
          <a:xfrm>
            <a:off x="8666194" y="322500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5" name="object 1195"/>
          <p:cNvSpPr txBox="1"/>
          <p:nvPr/>
        </p:nvSpPr>
        <p:spPr>
          <a:xfrm>
            <a:off x="8666243" y="3370728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6" name="object 1196"/>
          <p:cNvSpPr txBox="1"/>
          <p:nvPr/>
        </p:nvSpPr>
        <p:spPr>
          <a:xfrm>
            <a:off x="8646055" y="3520496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7" name="object 1197"/>
          <p:cNvSpPr txBox="1"/>
          <p:nvPr/>
        </p:nvSpPr>
        <p:spPr>
          <a:xfrm>
            <a:off x="8654201" y="3669253"/>
            <a:ext cx="1416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8" name="object 1198"/>
          <p:cNvSpPr txBox="1"/>
          <p:nvPr/>
        </p:nvSpPr>
        <p:spPr>
          <a:xfrm>
            <a:off x="8646155" y="3814974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9" name="object 1199"/>
          <p:cNvSpPr txBox="1"/>
          <p:nvPr/>
        </p:nvSpPr>
        <p:spPr>
          <a:xfrm>
            <a:off x="8674540" y="396474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0" name="object 1200"/>
          <p:cNvSpPr txBox="1"/>
          <p:nvPr/>
        </p:nvSpPr>
        <p:spPr>
          <a:xfrm>
            <a:off x="8647269" y="4116536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1" name="object 1201"/>
          <p:cNvSpPr txBox="1"/>
          <p:nvPr/>
        </p:nvSpPr>
        <p:spPr>
          <a:xfrm>
            <a:off x="8666546" y="4265293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2" name="object 1202"/>
          <p:cNvSpPr txBox="1"/>
          <p:nvPr/>
        </p:nvSpPr>
        <p:spPr>
          <a:xfrm>
            <a:off x="8666594" y="4407978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3" name="object 1203"/>
          <p:cNvSpPr txBox="1"/>
          <p:nvPr/>
        </p:nvSpPr>
        <p:spPr>
          <a:xfrm>
            <a:off x="8666642" y="4548639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4" name="object 1204"/>
          <p:cNvSpPr txBox="1"/>
          <p:nvPr/>
        </p:nvSpPr>
        <p:spPr>
          <a:xfrm>
            <a:off x="8676814" y="4704480"/>
            <a:ext cx="990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5" name="object 1205"/>
          <p:cNvSpPr txBox="1"/>
          <p:nvPr/>
        </p:nvSpPr>
        <p:spPr>
          <a:xfrm>
            <a:off x="8666745" y="485323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6" name="object 1206"/>
          <p:cNvSpPr txBox="1"/>
          <p:nvPr/>
        </p:nvSpPr>
        <p:spPr>
          <a:xfrm>
            <a:off x="8674887" y="4988838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7" name="object 1207"/>
          <p:cNvSpPr txBox="1"/>
          <p:nvPr/>
        </p:nvSpPr>
        <p:spPr>
          <a:xfrm>
            <a:off x="8675953" y="514771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8" name="object 1208"/>
          <p:cNvSpPr txBox="1"/>
          <p:nvPr/>
        </p:nvSpPr>
        <p:spPr>
          <a:xfrm>
            <a:off x="8676006" y="5303555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9" name="object 1209"/>
          <p:cNvSpPr txBox="1"/>
          <p:nvPr/>
        </p:nvSpPr>
        <p:spPr>
          <a:xfrm>
            <a:off x="8676057" y="545433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0" name="object 1210"/>
          <p:cNvSpPr txBox="1"/>
          <p:nvPr/>
        </p:nvSpPr>
        <p:spPr>
          <a:xfrm>
            <a:off x="8676104" y="559398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1" name="object 1211"/>
          <p:cNvSpPr txBox="1"/>
          <p:nvPr/>
        </p:nvSpPr>
        <p:spPr>
          <a:xfrm>
            <a:off x="8667047" y="5743754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2" name="object 1212"/>
          <p:cNvSpPr txBox="1"/>
          <p:nvPr/>
        </p:nvSpPr>
        <p:spPr>
          <a:xfrm>
            <a:off x="8650911" y="590465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3" name="object 1213"/>
          <p:cNvSpPr txBox="1"/>
          <p:nvPr/>
        </p:nvSpPr>
        <p:spPr>
          <a:xfrm>
            <a:off x="8646910" y="6042280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4" name="object 1214"/>
          <p:cNvSpPr txBox="1"/>
          <p:nvPr/>
        </p:nvSpPr>
        <p:spPr>
          <a:xfrm>
            <a:off x="8651009" y="6190024"/>
            <a:ext cx="1111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5" name="object 1215"/>
          <p:cNvSpPr txBox="1"/>
          <p:nvPr/>
        </p:nvSpPr>
        <p:spPr>
          <a:xfrm>
            <a:off x="8672308" y="6331698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6" name="object 1216"/>
          <p:cNvSpPr txBox="1"/>
          <p:nvPr/>
        </p:nvSpPr>
        <p:spPr>
          <a:xfrm>
            <a:off x="8667299" y="6479442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7" name="object 1217"/>
          <p:cNvSpPr txBox="1"/>
          <p:nvPr/>
        </p:nvSpPr>
        <p:spPr>
          <a:xfrm>
            <a:off x="8651159" y="6630223"/>
            <a:ext cx="1111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8" name="object 1218"/>
          <p:cNvSpPr txBox="1"/>
          <p:nvPr/>
        </p:nvSpPr>
        <p:spPr>
          <a:xfrm>
            <a:off x="8646152" y="6784040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9" name="object 1219"/>
          <p:cNvSpPr txBox="1"/>
          <p:nvPr/>
        </p:nvSpPr>
        <p:spPr>
          <a:xfrm>
            <a:off x="8667450" y="6926725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20" name="object 1220"/>
          <p:cNvSpPr txBox="1"/>
          <p:nvPr/>
        </p:nvSpPr>
        <p:spPr>
          <a:xfrm>
            <a:off x="8667501" y="7076493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21" name="object 1221"/>
          <p:cNvSpPr txBox="1"/>
          <p:nvPr/>
        </p:nvSpPr>
        <p:spPr>
          <a:xfrm>
            <a:off x="8633143" y="7220191"/>
            <a:ext cx="1771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202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22" name="object 1222"/>
          <p:cNvSpPr txBox="1"/>
          <p:nvPr/>
        </p:nvSpPr>
        <p:spPr>
          <a:xfrm>
            <a:off x="3578964" y="7898912"/>
            <a:ext cx="2561590" cy="2794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50" i="1" spc="-130" dirty="0">
                <a:latin typeface="ISOCPEUR"/>
                <a:cs typeface="ISOCPEUR"/>
              </a:rPr>
              <a:t>Техніко-</a:t>
            </a:r>
            <a:r>
              <a:rPr sz="1650" i="1" spc="-60" dirty="0">
                <a:latin typeface="ISOCPEUR"/>
                <a:cs typeface="ISOCPEUR"/>
              </a:rPr>
              <a:t>економічні</a:t>
            </a:r>
            <a:r>
              <a:rPr sz="1650" i="1" spc="-355" dirty="0">
                <a:latin typeface="ISOCPEUR"/>
                <a:cs typeface="ISOCPEUR"/>
              </a:rPr>
              <a:t> </a:t>
            </a:r>
            <a:r>
              <a:rPr sz="1650" i="1" spc="-10" dirty="0">
                <a:latin typeface="ISOCPEUR"/>
                <a:cs typeface="ISOCPEUR"/>
              </a:rPr>
              <a:t>показники</a:t>
            </a:r>
            <a:endParaRPr sz="1650">
              <a:latin typeface="ISOCPEUR"/>
              <a:cs typeface="ISOCPEUR"/>
            </a:endParaRPr>
          </a:p>
        </p:txBody>
      </p:sp>
      <p:sp>
        <p:nvSpPr>
          <p:cNvPr id="1223" name="object 1223"/>
          <p:cNvSpPr txBox="1"/>
          <p:nvPr/>
        </p:nvSpPr>
        <p:spPr>
          <a:xfrm>
            <a:off x="3521591" y="8507389"/>
            <a:ext cx="1651000" cy="215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50" i="1" spc="-55" dirty="0">
                <a:latin typeface="ISOCPEUR"/>
                <a:cs typeface="ISOCPEUR"/>
              </a:rPr>
              <a:t>Найменування</a:t>
            </a:r>
            <a:r>
              <a:rPr sz="1250" i="1" spc="-270" dirty="0">
                <a:latin typeface="ISOCPEUR"/>
                <a:cs typeface="ISOCPEUR"/>
              </a:rPr>
              <a:t> </a:t>
            </a:r>
            <a:r>
              <a:rPr sz="1250" i="1" spc="-10" dirty="0">
                <a:latin typeface="ISOCPEUR"/>
                <a:cs typeface="ISOCPEUR"/>
              </a:rPr>
              <a:t>показників</a:t>
            </a:r>
            <a:endParaRPr sz="1250">
              <a:latin typeface="ISOCPEUR"/>
              <a:cs typeface="ISOCPEUR"/>
            </a:endParaRPr>
          </a:p>
        </p:txBody>
      </p:sp>
      <p:sp>
        <p:nvSpPr>
          <p:cNvPr id="1224" name="object 1224"/>
          <p:cNvSpPr txBox="1"/>
          <p:nvPr/>
        </p:nvSpPr>
        <p:spPr>
          <a:xfrm>
            <a:off x="3161175" y="8925183"/>
            <a:ext cx="113093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0" dirty="0">
                <a:latin typeface="ISOCPEUR"/>
                <a:cs typeface="ISOCPEUR"/>
              </a:rPr>
              <a:t>1.</a:t>
            </a:r>
            <a:r>
              <a:rPr sz="950" i="1" spc="-75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Термін</a:t>
            </a:r>
            <a:r>
              <a:rPr sz="950" i="1" spc="-254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будівництва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25" name="object 1225"/>
          <p:cNvSpPr txBox="1"/>
          <p:nvPr/>
        </p:nvSpPr>
        <p:spPr>
          <a:xfrm>
            <a:off x="3381780" y="9189302"/>
            <a:ext cx="132842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5" dirty="0">
                <a:latin typeface="ISOCPEUR"/>
                <a:cs typeface="ISOCPEUR"/>
              </a:rPr>
              <a:t>-</a:t>
            </a:r>
            <a:r>
              <a:rPr sz="950" i="1" spc="-225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за</a:t>
            </a:r>
            <a:r>
              <a:rPr sz="950" i="1" spc="-240" dirty="0">
                <a:latin typeface="ISOCPEUR"/>
                <a:cs typeface="ISOCPEUR"/>
              </a:rPr>
              <a:t> </a:t>
            </a:r>
            <a:r>
              <a:rPr sz="950" i="1" spc="-40" dirty="0">
                <a:latin typeface="ISOCPEUR"/>
                <a:cs typeface="ISOCPEUR"/>
              </a:rPr>
              <a:t>ДСТУ</a:t>
            </a:r>
            <a:r>
              <a:rPr sz="950" i="1" spc="-240" dirty="0">
                <a:latin typeface="ISOCPEUR"/>
                <a:cs typeface="ISOCPEUR"/>
              </a:rPr>
              <a:t> </a:t>
            </a:r>
            <a:r>
              <a:rPr sz="950" i="1" spc="-40" dirty="0">
                <a:latin typeface="ISOCPEUR"/>
                <a:cs typeface="ISOCPEUR"/>
              </a:rPr>
              <a:t>Б</a:t>
            </a:r>
            <a:r>
              <a:rPr sz="950" i="1" spc="-245" dirty="0">
                <a:latin typeface="ISOCPEUR"/>
                <a:cs typeface="ISOCPEUR"/>
              </a:rPr>
              <a:t> </a:t>
            </a:r>
            <a:r>
              <a:rPr sz="950" i="1" spc="-50" dirty="0">
                <a:latin typeface="ISOCPEUR"/>
                <a:cs typeface="ISOCPEUR"/>
              </a:rPr>
              <a:t>А.3.1-</a:t>
            </a:r>
            <a:r>
              <a:rPr sz="950" i="1" spc="-10" dirty="0">
                <a:latin typeface="ISOCPEUR"/>
                <a:cs typeface="ISOCPEUR"/>
              </a:rPr>
              <a:t>22:2013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26" name="object 1226"/>
          <p:cNvSpPr txBox="1"/>
          <p:nvPr/>
        </p:nvSpPr>
        <p:spPr>
          <a:xfrm>
            <a:off x="3381779" y="9477709"/>
            <a:ext cx="131635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5" dirty="0">
                <a:latin typeface="ISOCPEUR"/>
                <a:cs typeface="ISOCPEUR"/>
              </a:rPr>
              <a:t>-</a:t>
            </a:r>
            <a:r>
              <a:rPr sz="950" i="1" spc="-220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за</a:t>
            </a:r>
            <a:r>
              <a:rPr sz="950" i="1" spc="-240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календарним</a:t>
            </a:r>
            <a:r>
              <a:rPr sz="950" i="1" spc="-240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планом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27" name="object 1227"/>
          <p:cNvSpPr txBox="1"/>
          <p:nvPr/>
        </p:nvSpPr>
        <p:spPr>
          <a:xfrm>
            <a:off x="3205699" y="9764090"/>
            <a:ext cx="92265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0" dirty="0">
                <a:latin typeface="ISOCPEUR"/>
                <a:cs typeface="ISOCPEUR"/>
              </a:rPr>
              <a:t>2.</a:t>
            </a:r>
            <a:r>
              <a:rPr sz="950" i="1" spc="-70" dirty="0">
                <a:latin typeface="ISOCPEUR"/>
                <a:cs typeface="ISOCPEUR"/>
              </a:rPr>
              <a:t> </a:t>
            </a:r>
            <a:r>
              <a:rPr sz="950" i="1" spc="-40" dirty="0">
                <a:latin typeface="ISOCPEUR"/>
                <a:cs typeface="ISOCPEUR"/>
              </a:rPr>
              <a:t>Витрати</a:t>
            </a:r>
            <a:r>
              <a:rPr sz="950" i="1" spc="-250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праці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28" name="object 1228"/>
          <p:cNvSpPr txBox="1"/>
          <p:nvPr/>
        </p:nvSpPr>
        <p:spPr>
          <a:xfrm>
            <a:off x="3348384" y="10032258"/>
            <a:ext cx="69723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5" dirty="0">
                <a:latin typeface="ISOCPEUR"/>
                <a:cs typeface="ISOCPEUR"/>
              </a:rPr>
              <a:t>-</a:t>
            </a:r>
            <a:r>
              <a:rPr sz="950" i="1" spc="-250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нормативні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29" name="object 1229"/>
          <p:cNvSpPr txBox="1"/>
          <p:nvPr/>
        </p:nvSpPr>
        <p:spPr>
          <a:xfrm>
            <a:off x="3345348" y="10306497"/>
            <a:ext cx="131635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5" dirty="0">
                <a:latin typeface="ISOCPEUR"/>
                <a:cs typeface="ISOCPEUR"/>
              </a:rPr>
              <a:t>-</a:t>
            </a:r>
            <a:r>
              <a:rPr sz="950" i="1" spc="-220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за</a:t>
            </a:r>
            <a:r>
              <a:rPr sz="950" i="1" spc="-240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календарним</a:t>
            </a:r>
            <a:r>
              <a:rPr sz="950" i="1" spc="-240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планом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0" name="object 1230"/>
          <p:cNvSpPr txBox="1"/>
          <p:nvPr/>
        </p:nvSpPr>
        <p:spPr>
          <a:xfrm>
            <a:off x="3142959" y="10590855"/>
            <a:ext cx="209804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0" dirty="0">
                <a:latin typeface="ISOCPEUR"/>
                <a:cs typeface="ISOCPEUR"/>
              </a:rPr>
              <a:t>3.</a:t>
            </a:r>
            <a:r>
              <a:rPr sz="950" i="1" spc="-40" dirty="0">
                <a:latin typeface="ISOCPEUR"/>
                <a:cs typeface="ISOCPEUR"/>
              </a:rPr>
              <a:t> Трудомісткість</a:t>
            </a:r>
            <a:r>
              <a:rPr sz="950" i="1" spc="-245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на</a:t>
            </a:r>
            <a:r>
              <a:rPr sz="950" i="1" spc="-40" dirty="0">
                <a:latin typeface="ISOCPEUR"/>
                <a:cs typeface="ISOCPEUR"/>
              </a:rPr>
              <a:t> </a:t>
            </a:r>
            <a:r>
              <a:rPr sz="950" i="1" spc="-100" dirty="0">
                <a:latin typeface="ISOCPEUR"/>
                <a:cs typeface="ISOCPEUR"/>
              </a:rPr>
              <a:t>1м²</a:t>
            </a:r>
            <a:r>
              <a:rPr sz="950" i="1" spc="-125" dirty="0">
                <a:latin typeface="ISOCPEUR"/>
                <a:cs typeface="ISOCPEUR"/>
              </a:rPr>
              <a:t> </a:t>
            </a:r>
            <a:r>
              <a:rPr sz="950" i="1" spc="-40" dirty="0">
                <a:latin typeface="ISOCPEUR"/>
                <a:cs typeface="ISOCPEUR"/>
              </a:rPr>
              <a:t>площі</a:t>
            </a:r>
            <a:r>
              <a:rPr sz="950" i="1" spc="-240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об'єкта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1" name="object 1231"/>
          <p:cNvSpPr txBox="1"/>
          <p:nvPr/>
        </p:nvSpPr>
        <p:spPr>
          <a:xfrm>
            <a:off x="3365587" y="10879261"/>
            <a:ext cx="69723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5" dirty="0">
                <a:latin typeface="ISOCPEUR"/>
                <a:cs typeface="ISOCPEUR"/>
              </a:rPr>
              <a:t>-</a:t>
            </a:r>
            <a:r>
              <a:rPr sz="950" i="1" spc="-250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нормативні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2" name="object 1232"/>
          <p:cNvSpPr txBox="1"/>
          <p:nvPr/>
        </p:nvSpPr>
        <p:spPr>
          <a:xfrm>
            <a:off x="3354456" y="11154512"/>
            <a:ext cx="131572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5" dirty="0">
                <a:latin typeface="ISOCPEUR"/>
                <a:cs typeface="ISOCPEUR"/>
              </a:rPr>
              <a:t>-</a:t>
            </a:r>
            <a:r>
              <a:rPr sz="950" i="1" spc="-225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за</a:t>
            </a:r>
            <a:r>
              <a:rPr sz="950" i="1" spc="-240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календарним</a:t>
            </a:r>
            <a:r>
              <a:rPr sz="950" i="1" spc="-240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планом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3" name="object 1233"/>
          <p:cNvSpPr txBox="1"/>
          <p:nvPr/>
        </p:nvSpPr>
        <p:spPr>
          <a:xfrm>
            <a:off x="3185460" y="11411547"/>
            <a:ext cx="155321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0" dirty="0">
                <a:latin typeface="ISOCPEUR"/>
                <a:cs typeface="ISOCPEUR"/>
              </a:rPr>
              <a:t>4.</a:t>
            </a:r>
            <a:r>
              <a:rPr sz="950" i="1" spc="-10" dirty="0">
                <a:latin typeface="ISOCPEUR"/>
                <a:cs typeface="ISOCPEUR"/>
              </a:rPr>
              <a:t> </a:t>
            </a:r>
            <a:r>
              <a:rPr sz="950" i="1" spc="-40" dirty="0">
                <a:latin typeface="ISOCPEUR"/>
                <a:cs typeface="ISOCPEUR"/>
              </a:rPr>
              <a:t>Коефіцієнт</a:t>
            </a:r>
            <a:r>
              <a:rPr sz="950" i="1" spc="-229" dirty="0">
                <a:latin typeface="ISOCPEUR"/>
                <a:cs typeface="ISOCPEUR"/>
              </a:rPr>
              <a:t> </a:t>
            </a:r>
            <a:r>
              <a:rPr sz="950" i="1" spc="-40" dirty="0">
                <a:latin typeface="ISOCPEUR"/>
                <a:cs typeface="ISOCPEUR"/>
              </a:rPr>
              <a:t>суміщення</a:t>
            </a:r>
            <a:r>
              <a:rPr sz="950" i="1" spc="-229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робіт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4" name="object 1234"/>
          <p:cNvSpPr txBox="1"/>
          <p:nvPr/>
        </p:nvSpPr>
        <p:spPr>
          <a:xfrm>
            <a:off x="3185461" y="11687810"/>
            <a:ext cx="150241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0" dirty="0">
                <a:latin typeface="ISOCPEUR"/>
                <a:cs typeface="ISOCPEUR"/>
              </a:rPr>
              <a:t>5.</a:t>
            </a:r>
            <a:r>
              <a:rPr sz="950" i="1" spc="-10" dirty="0">
                <a:latin typeface="ISOCPEUR"/>
                <a:cs typeface="ISOCPEUR"/>
              </a:rPr>
              <a:t> </a:t>
            </a:r>
            <a:r>
              <a:rPr sz="950" i="1" spc="-40" dirty="0">
                <a:latin typeface="ISOCPEUR"/>
                <a:cs typeface="ISOCPEUR"/>
              </a:rPr>
              <a:t>Коефіцієнт</a:t>
            </a:r>
            <a:r>
              <a:rPr sz="950" i="1" spc="-235" dirty="0">
                <a:latin typeface="ISOCPEUR"/>
                <a:cs typeface="ISOCPEUR"/>
              </a:rPr>
              <a:t> </a:t>
            </a:r>
            <a:r>
              <a:rPr sz="950" i="1" spc="-35" dirty="0">
                <a:latin typeface="ISOCPEUR"/>
                <a:cs typeface="ISOCPEUR"/>
              </a:rPr>
              <a:t>змінності</a:t>
            </a:r>
            <a:r>
              <a:rPr sz="950" i="1" spc="-235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робіт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5" name="object 1235"/>
          <p:cNvSpPr txBox="1"/>
          <p:nvPr/>
        </p:nvSpPr>
        <p:spPr>
          <a:xfrm>
            <a:off x="3182425" y="11963061"/>
            <a:ext cx="125285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30" dirty="0">
                <a:latin typeface="ISOCPEUR"/>
                <a:cs typeface="ISOCPEUR"/>
              </a:rPr>
              <a:t>6.</a:t>
            </a:r>
            <a:r>
              <a:rPr sz="950" i="1" spc="-10" dirty="0">
                <a:latin typeface="ISOCPEUR"/>
                <a:cs typeface="ISOCPEUR"/>
              </a:rPr>
              <a:t> </a:t>
            </a:r>
            <a:r>
              <a:rPr sz="950" i="1" spc="-40" dirty="0">
                <a:latin typeface="ISOCPEUR"/>
                <a:cs typeface="ISOCPEUR"/>
              </a:rPr>
              <a:t>Продуктивність</a:t>
            </a:r>
            <a:r>
              <a:rPr sz="950" i="1" spc="-229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праці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6" name="object 1236"/>
          <p:cNvSpPr txBox="1"/>
          <p:nvPr/>
        </p:nvSpPr>
        <p:spPr>
          <a:xfrm>
            <a:off x="5593986" y="9227756"/>
            <a:ext cx="37973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10" dirty="0">
                <a:latin typeface="ISOCPEUR"/>
                <a:cs typeface="ISOCPEUR"/>
              </a:rPr>
              <a:t>місяців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7" name="object 1237"/>
          <p:cNvSpPr txBox="1"/>
          <p:nvPr/>
        </p:nvSpPr>
        <p:spPr>
          <a:xfrm>
            <a:off x="5595091" y="9503007"/>
            <a:ext cx="37973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10" dirty="0">
                <a:latin typeface="ISOCPEUR"/>
                <a:cs typeface="ISOCPEUR"/>
              </a:rPr>
              <a:t>місяців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8" name="object 1238"/>
          <p:cNvSpPr txBox="1"/>
          <p:nvPr/>
        </p:nvSpPr>
        <p:spPr>
          <a:xfrm>
            <a:off x="5526467" y="10055533"/>
            <a:ext cx="51879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100" dirty="0">
                <a:latin typeface="ISOCPEUR"/>
                <a:cs typeface="ISOCPEUR"/>
              </a:rPr>
              <a:t>люд.-</a:t>
            </a:r>
            <a:r>
              <a:rPr sz="950" i="1" spc="-20" dirty="0">
                <a:latin typeface="ISOCPEUR"/>
                <a:cs typeface="ISOCPEUR"/>
              </a:rPr>
              <a:t>змін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39" name="object 1239"/>
          <p:cNvSpPr txBox="1"/>
          <p:nvPr/>
        </p:nvSpPr>
        <p:spPr>
          <a:xfrm>
            <a:off x="5525549" y="10330784"/>
            <a:ext cx="52006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100" dirty="0">
                <a:latin typeface="ISOCPEUR"/>
                <a:cs typeface="ISOCPEUR"/>
              </a:rPr>
              <a:t>люд.-</a:t>
            </a:r>
            <a:r>
              <a:rPr sz="950" i="1" spc="-20" dirty="0">
                <a:latin typeface="ISOCPEUR"/>
                <a:cs typeface="ISOCPEUR"/>
              </a:rPr>
              <a:t>змін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40" name="object 1240"/>
          <p:cNvSpPr txBox="1"/>
          <p:nvPr/>
        </p:nvSpPr>
        <p:spPr>
          <a:xfrm>
            <a:off x="5526748" y="10882296"/>
            <a:ext cx="51879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100" dirty="0">
                <a:latin typeface="ISOCPEUR"/>
                <a:cs typeface="ISOCPEUR"/>
              </a:rPr>
              <a:t>люд.-</a:t>
            </a:r>
            <a:r>
              <a:rPr sz="950" i="1" spc="-20" dirty="0">
                <a:latin typeface="ISOCPEUR"/>
                <a:cs typeface="ISOCPEUR"/>
              </a:rPr>
              <a:t>змін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41" name="object 1241"/>
          <p:cNvSpPr txBox="1"/>
          <p:nvPr/>
        </p:nvSpPr>
        <p:spPr>
          <a:xfrm>
            <a:off x="5526842" y="11159572"/>
            <a:ext cx="52006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100" dirty="0">
                <a:latin typeface="ISOCPEUR"/>
                <a:cs typeface="ISOCPEUR"/>
              </a:rPr>
              <a:t>люд.-</a:t>
            </a:r>
            <a:r>
              <a:rPr sz="950" i="1" spc="-20" dirty="0">
                <a:latin typeface="ISOCPEUR"/>
                <a:cs typeface="ISOCPEUR"/>
              </a:rPr>
              <a:t>змін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42" name="object 1242"/>
          <p:cNvSpPr txBox="1"/>
          <p:nvPr/>
        </p:nvSpPr>
        <p:spPr>
          <a:xfrm>
            <a:off x="5738379" y="11374682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-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1243" name="object 1243"/>
          <p:cNvSpPr txBox="1"/>
          <p:nvPr/>
        </p:nvSpPr>
        <p:spPr>
          <a:xfrm>
            <a:off x="5738472" y="11649933"/>
            <a:ext cx="123825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i="1" spc="-50" dirty="0">
                <a:latin typeface="ISOCPEUR"/>
                <a:cs typeface="ISOCPEUR"/>
              </a:rPr>
              <a:t>-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1244" name="object 1244"/>
          <p:cNvSpPr txBox="1"/>
          <p:nvPr/>
        </p:nvSpPr>
        <p:spPr>
          <a:xfrm>
            <a:off x="5720405" y="11987348"/>
            <a:ext cx="14224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50" dirty="0">
                <a:latin typeface="ISOCPEUR"/>
                <a:cs typeface="ISOCPEUR"/>
              </a:rPr>
              <a:t>%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45" name="object 1245"/>
          <p:cNvSpPr txBox="1"/>
          <p:nvPr/>
        </p:nvSpPr>
        <p:spPr>
          <a:xfrm>
            <a:off x="6606947" y="9226745"/>
            <a:ext cx="11112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50" dirty="0">
                <a:latin typeface="ISOCPEUR"/>
                <a:cs typeface="ISOCPEUR"/>
              </a:rPr>
              <a:t>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46" name="object 1246"/>
          <p:cNvSpPr txBox="1"/>
          <p:nvPr/>
        </p:nvSpPr>
        <p:spPr>
          <a:xfrm>
            <a:off x="6642459" y="9501995"/>
            <a:ext cx="11112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50" dirty="0">
                <a:latin typeface="ISOCPEUR"/>
                <a:cs typeface="ISOCPEUR"/>
              </a:rPr>
              <a:t>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47" name="object 1247"/>
          <p:cNvSpPr txBox="1"/>
          <p:nvPr/>
        </p:nvSpPr>
        <p:spPr>
          <a:xfrm>
            <a:off x="6552579" y="10041366"/>
            <a:ext cx="28003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0" dirty="0">
                <a:latin typeface="ISOCPEUR"/>
                <a:cs typeface="ISOCPEUR"/>
              </a:rPr>
              <a:t>9242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48" name="object 1248"/>
          <p:cNvSpPr txBox="1"/>
          <p:nvPr/>
        </p:nvSpPr>
        <p:spPr>
          <a:xfrm>
            <a:off x="6561780" y="10317628"/>
            <a:ext cx="27241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0" dirty="0">
                <a:latin typeface="ISOCPEUR"/>
                <a:cs typeface="ISOCPEUR"/>
              </a:rPr>
              <a:t>4415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49" name="object 1249"/>
          <p:cNvSpPr txBox="1"/>
          <p:nvPr/>
        </p:nvSpPr>
        <p:spPr>
          <a:xfrm>
            <a:off x="6605479" y="10862057"/>
            <a:ext cx="19177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5" dirty="0">
                <a:latin typeface="ISOCPEUR"/>
                <a:cs typeface="ISOCPEUR"/>
              </a:rPr>
              <a:t>6,6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50" name="object 1250"/>
          <p:cNvSpPr txBox="1"/>
          <p:nvPr/>
        </p:nvSpPr>
        <p:spPr>
          <a:xfrm>
            <a:off x="6609621" y="11138320"/>
            <a:ext cx="18415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5" dirty="0">
                <a:latin typeface="ISOCPEUR"/>
                <a:cs typeface="ISOCPEUR"/>
              </a:rPr>
              <a:t>4,1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51" name="object 1251"/>
          <p:cNvSpPr txBox="1"/>
          <p:nvPr/>
        </p:nvSpPr>
        <p:spPr>
          <a:xfrm>
            <a:off x="6596558" y="11413571"/>
            <a:ext cx="17653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5" dirty="0">
                <a:latin typeface="ISOCPEUR"/>
                <a:cs typeface="ISOCPEUR"/>
              </a:rPr>
              <a:t>1,7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52" name="object 1252"/>
          <p:cNvSpPr txBox="1"/>
          <p:nvPr/>
        </p:nvSpPr>
        <p:spPr>
          <a:xfrm>
            <a:off x="6596653" y="11690846"/>
            <a:ext cx="17653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5" dirty="0">
                <a:latin typeface="ISOCPEUR"/>
                <a:cs typeface="ISOCPEUR"/>
              </a:rPr>
              <a:t>1,9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53" name="object 1253"/>
          <p:cNvSpPr txBox="1"/>
          <p:nvPr/>
        </p:nvSpPr>
        <p:spPr>
          <a:xfrm>
            <a:off x="6593713" y="11974193"/>
            <a:ext cx="21907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25" dirty="0">
                <a:latin typeface="ISOCPEUR"/>
                <a:cs typeface="ISOCPEUR"/>
              </a:rPr>
              <a:t>209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54" name="object 1254"/>
          <p:cNvSpPr txBox="1"/>
          <p:nvPr/>
        </p:nvSpPr>
        <p:spPr>
          <a:xfrm>
            <a:off x="9141424" y="9214747"/>
            <a:ext cx="93154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Найменування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професії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55" name="object 1255"/>
          <p:cNvSpPr txBox="1"/>
          <p:nvPr/>
        </p:nvSpPr>
        <p:spPr>
          <a:xfrm>
            <a:off x="9268994" y="9402970"/>
            <a:ext cx="5873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Інші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робітники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56" name="object 1256"/>
          <p:cNvSpPr txBox="1"/>
          <p:nvPr/>
        </p:nvSpPr>
        <p:spPr>
          <a:xfrm>
            <a:off x="9387456" y="9591193"/>
            <a:ext cx="4006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Машиніст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57" name="object 1257"/>
          <p:cNvSpPr txBox="1"/>
          <p:nvPr/>
        </p:nvSpPr>
        <p:spPr>
          <a:xfrm>
            <a:off x="9378421" y="9802690"/>
            <a:ext cx="3975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Землекоп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58" name="object 1258"/>
          <p:cNvSpPr txBox="1"/>
          <p:nvPr/>
        </p:nvSpPr>
        <p:spPr>
          <a:xfrm>
            <a:off x="9336996" y="9996985"/>
            <a:ext cx="6235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Бетонувальник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59" name="object 1259"/>
          <p:cNvSpPr txBox="1"/>
          <p:nvPr/>
        </p:nvSpPr>
        <p:spPr>
          <a:xfrm>
            <a:off x="9476714" y="10197351"/>
            <a:ext cx="2736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Муляр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0" name="object 1260"/>
          <p:cNvSpPr txBox="1"/>
          <p:nvPr/>
        </p:nvSpPr>
        <p:spPr>
          <a:xfrm>
            <a:off x="9227847" y="10412897"/>
            <a:ext cx="82994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Комплексна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1" name="object 1261"/>
          <p:cNvSpPr txBox="1"/>
          <p:nvPr/>
        </p:nvSpPr>
        <p:spPr>
          <a:xfrm>
            <a:off x="9458639" y="10612252"/>
            <a:ext cx="3041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Тесляр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2" name="object 1262"/>
          <p:cNvSpPr txBox="1"/>
          <p:nvPr/>
        </p:nvSpPr>
        <p:spPr>
          <a:xfrm>
            <a:off x="9365608" y="10813630"/>
            <a:ext cx="5391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Покрівельник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3" name="object 1263"/>
          <p:cNvSpPr txBox="1"/>
          <p:nvPr/>
        </p:nvSpPr>
        <p:spPr>
          <a:xfrm>
            <a:off x="9419308" y="11009948"/>
            <a:ext cx="4368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Штукатур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4" name="object 1264"/>
          <p:cNvSpPr txBox="1"/>
          <p:nvPr/>
        </p:nvSpPr>
        <p:spPr>
          <a:xfrm>
            <a:off x="9342466" y="11205255"/>
            <a:ext cx="6267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Облицювальник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5" name="object 1265"/>
          <p:cNvSpPr txBox="1"/>
          <p:nvPr/>
        </p:nvSpPr>
        <p:spPr>
          <a:xfrm>
            <a:off x="9056220" y="11603964"/>
            <a:ext cx="581660" cy="24447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69545" marR="5080" indent="-157480">
              <a:lnSpc>
                <a:spcPts val="800"/>
              </a:lnSpc>
              <a:spcBef>
                <a:spcPts val="220"/>
              </a:spcBef>
            </a:pPr>
            <a:r>
              <a:rPr sz="750" i="1" spc="-10" dirty="0">
                <a:latin typeface="ISOCPEUR"/>
                <a:cs typeface="ISOCPEUR"/>
              </a:rPr>
              <a:t>Найменування машин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6" name="object 1266"/>
          <p:cNvSpPr txBox="1"/>
          <p:nvPr/>
        </p:nvSpPr>
        <p:spPr>
          <a:xfrm>
            <a:off x="9131187" y="11847844"/>
            <a:ext cx="43370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Бульдозер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7" name="object 1267"/>
          <p:cNvSpPr txBox="1"/>
          <p:nvPr/>
        </p:nvSpPr>
        <p:spPr>
          <a:xfrm>
            <a:off x="9100897" y="12050235"/>
            <a:ext cx="4908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Екскаватор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8" name="object 1268"/>
          <p:cNvSpPr txBox="1"/>
          <p:nvPr/>
        </p:nvSpPr>
        <p:spPr>
          <a:xfrm>
            <a:off x="9236568" y="12252624"/>
            <a:ext cx="2317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Кран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9" name="object 1269"/>
          <p:cNvSpPr txBox="1"/>
          <p:nvPr/>
        </p:nvSpPr>
        <p:spPr>
          <a:xfrm>
            <a:off x="9081811" y="12465135"/>
            <a:ext cx="5276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Бетононасос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0" name="object 1270"/>
          <p:cNvSpPr txBox="1"/>
          <p:nvPr/>
        </p:nvSpPr>
        <p:spPr>
          <a:xfrm>
            <a:off x="10147283" y="9157065"/>
            <a:ext cx="259715" cy="245110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3335" marR="5080" indent="-1270">
              <a:lnSpc>
                <a:spcPts val="810"/>
              </a:lnSpc>
              <a:spcBef>
                <a:spcPts val="215"/>
              </a:spcBef>
            </a:pPr>
            <a:r>
              <a:rPr sz="750" i="1" spc="-10" dirty="0">
                <a:latin typeface="ISOCPEUR"/>
                <a:cs typeface="ISOCPEUR"/>
              </a:rPr>
              <a:t>Кіль- кість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1" name="object 1271"/>
          <p:cNvSpPr txBox="1"/>
          <p:nvPr/>
        </p:nvSpPr>
        <p:spPr>
          <a:xfrm>
            <a:off x="10217198" y="9420173"/>
            <a:ext cx="1352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2" name="object 1272"/>
          <p:cNvSpPr txBox="1"/>
          <p:nvPr/>
        </p:nvSpPr>
        <p:spPr>
          <a:xfrm>
            <a:off x="10248633" y="9610420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3" name="object 1273"/>
          <p:cNvSpPr txBox="1"/>
          <p:nvPr/>
        </p:nvSpPr>
        <p:spPr>
          <a:xfrm>
            <a:off x="10240605" y="981078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10245732" y="10010140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10209372" y="10213543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6" name="object 1276"/>
          <p:cNvSpPr txBox="1"/>
          <p:nvPr/>
        </p:nvSpPr>
        <p:spPr>
          <a:xfrm>
            <a:off x="10215514" y="10420993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7" name="object 1277"/>
          <p:cNvSpPr txBox="1"/>
          <p:nvPr/>
        </p:nvSpPr>
        <p:spPr>
          <a:xfrm>
            <a:off x="10240880" y="10621359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8" name="object 1278"/>
          <p:cNvSpPr txBox="1"/>
          <p:nvPr/>
        </p:nvSpPr>
        <p:spPr>
          <a:xfrm>
            <a:off x="10240949" y="10822737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10238993" y="11025127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10209717" y="11229542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11794756" y="11341571"/>
            <a:ext cx="4121150" cy="2794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50" i="1" spc="-55" dirty="0">
                <a:latin typeface="ISOCPEUR"/>
                <a:cs typeface="ISOCPEUR"/>
              </a:rPr>
              <a:t>Графік</a:t>
            </a:r>
            <a:r>
              <a:rPr sz="1650" i="1" spc="-430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руху</a:t>
            </a:r>
            <a:r>
              <a:rPr sz="1650" i="1" spc="-425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машин</a:t>
            </a:r>
            <a:r>
              <a:rPr sz="1650" i="1" spc="-425" dirty="0">
                <a:latin typeface="ISOCPEUR"/>
                <a:cs typeface="ISOCPEUR"/>
              </a:rPr>
              <a:t> </a:t>
            </a:r>
            <a:r>
              <a:rPr sz="1650" i="1" spc="-55" dirty="0">
                <a:latin typeface="ISOCPEUR"/>
                <a:cs typeface="ISOCPEUR"/>
              </a:rPr>
              <a:t>на</a:t>
            </a:r>
            <a:r>
              <a:rPr sz="1650" i="1" spc="-425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будівельному</a:t>
            </a:r>
            <a:r>
              <a:rPr sz="1650" i="1" spc="-430" dirty="0">
                <a:latin typeface="ISOCPEUR"/>
                <a:cs typeface="ISOCPEUR"/>
              </a:rPr>
              <a:t> </a:t>
            </a:r>
            <a:r>
              <a:rPr sz="1650" i="1" spc="-10" dirty="0">
                <a:latin typeface="ISOCPEUR"/>
                <a:cs typeface="ISOCPEUR"/>
              </a:rPr>
              <a:t>майданчику</a:t>
            </a:r>
            <a:endParaRPr sz="1650">
              <a:latin typeface="ISOCPEUR"/>
              <a:cs typeface="ISOCPEUR"/>
            </a:endParaRPr>
          </a:p>
        </p:txBody>
      </p:sp>
      <p:sp>
        <p:nvSpPr>
          <p:cNvPr id="1282" name="object 1282"/>
          <p:cNvSpPr txBox="1"/>
          <p:nvPr/>
        </p:nvSpPr>
        <p:spPr>
          <a:xfrm>
            <a:off x="9827324" y="11596880"/>
            <a:ext cx="6223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Одиниця</a:t>
            </a:r>
            <a:r>
              <a:rPr sz="750" i="1" spc="-2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Кіль-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83" name="object 1283"/>
          <p:cNvSpPr txBox="1"/>
          <p:nvPr/>
        </p:nvSpPr>
        <p:spPr>
          <a:xfrm>
            <a:off x="9861765" y="11699087"/>
            <a:ext cx="5727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виміру</a:t>
            </a:r>
            <a:r>
              <a:rPr sz="750" i="1" spc="11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кість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84" name="object 1284"/>
          <p:cNvSpPr txBox="1"/>
          <p:nvPr/>
        </p:nvSpPr>
        <p:spPr>
          <a:xfrm>
            <a:off x="9906344" y="11856952"/>
            <a:ext cx="434975" cy="75057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353060" algn="l"/>
              </a:tabLst>
            </a:pPr>
            <a:r>
              <a:rPr sz="750" i="1" spc="-25" dirty="0">
                <a:latin typeface="ISOCPEUR"/>
                <a:cs typeface="ISOCPEUR"/>
              </a:rPr>
              <a:t>шт.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95"/>
              </a:spcBef>
              <a:tabLst>
                <a:tab pos="353695" algn="l"/>
              </a:tabLst>
            </a:pPr>
            <a:r>
              <a:rPr sz="750" i="1" spc="-25" dirty="0">
                <a:latin typeface="ISOCPEUR"/>
                <a:cs typeface="ISOCPEUR"/>
              </a:rPr>
              <a:t>шт.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95"/>
              </a:spcBef>
              <a:tabLst>
                <a:tab pos="353695" algn="l"/>
              </a:tabLst>
            </a:pPr>
            <a:r>
              <a:rPr sz="750" i="1" spc="-25" dirty="0">
                <a:latin typeface="ISOCPEUR"/>
                <a:cs typeface="ISOCPEUR"/>
              </a:rPr>
              <a:t>шт.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700"/>
              </a:spcBef>
              <a:tabLst>
                <a:tab pos="354330" algn="l"/>
              </a:tabLst>
            </a:pPr>
            <a:r>
              <a:rPr sz="750" i="1" spc="-25" dirty="0">
                <a:latin typeface="ISOCPEUR"/>
                <a:cs typeface="ISOCPEUR"/>
              </a:rPr>
              <a:t>шт.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85" name="object 1285"/>
          <p:cNvSpPr txBox="1"/>
          <p:nvPr/>
        </p:nvSpPr>
        <p:spPr>
          <a:xfrm>
            <a:off x="15028606" y="13342106"/>
            <a:ext cx="28956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-10" dirty="0">
                <a:latin typeface="Arial"/>
                <a:cs typeface="Arial"/>
              </a:rPr>
              <a:t>Керівник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6" name="object 1286"/>
          <p:cNvSpPr txBox="1"/>
          <p:nvPr/>
        </p:nvSpPr>
        <p:spPr>
          <a:xfrm>
            <a:off x="14990506" y="12882984"/>
            <a:ext cx="1221740" cy="34734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50800" marR="30480" indent="76835">
              <a:lnSpc>
                <a:spcPct val="142800"/>
              </a:lnSpc>
              <a:spcBef>
                <a:spcPts val="60"/>
              </a:spcBef>
              <a:tabLst>
                <a:tab pos="495934" algn="l"/>
              </a:tabLst>
            </a:pPr>
            <a:r>
              <a:rPr sz="500" dirty="0">
                <a:latin typeface="Arial"/>
                <a:cs typeface="Arial"/>
              </a:rPr>
              <a:t>Зм.</a:t>
            </a:r>
            <a:r>
              <a:rPr sz="500" spc="170" dirty="0">
                <a:latin typeface="Arial"/>
                <a:cs typeface="Arial"/>
              </a:rPr>
              <a:t> </a:t>
            </a:r>
            <a:r>
              <a:rPr sz="500" dirty="0">
                <a:latin typeface="Arial"/>
                <a:cs typeface="Arial"/>
              </a:rPr>
              <a:t>Кільк.</a:t>
            </a:r>
            <a:r>
              <a:rPr sz="500" spc="215" dirty="0">
                <a:latin typeface="Arial"/>
                <a:cs typeface="Arial"/>
              </a:rPr>
              <a:t>  </a:t>
            </a:r>
            <a:r>
              <a:rPr sz="750" baseline="5555" dirty="0">
                <a:latin typeface="Arial"/>
                <a:cs typeface="Arial"/>
              </a:rPr>
              <a:t>Арк.</a:t>
            </a:r>
            <a:r>
              <a:rPr sz="750" spc="487" baseline="5555" dirty="0">
                <a:latin typeface="Arial"/>
                <a:cs typeface="Arial"/>
              </a:rPr>
              <a:t> </a:t>
            </a:r>
            <a:r>
              <a:rPr sz="750" baseline="5555" dirty="0">
                <a:latin typeface="Arial"/>
                <a:cs typeface="Arial"/>
              </a:rPr>
              <a:t>№</a:t>
            </a:r>
            <a:r>
              <a:rPr sz="750" spc="22" baseline="5555" dirty="0">
                <a:latin typeface="Arial"/>
                <a:cs typeface="Arial"/>
              </a:rPr>
              <a:t> </a:t>
            </a:r>
            <a:r>
              <a:rPr sz="750" baseline="5555" dirty="0">
                <a:latin typeface="Arial"/>
                <a:cs typeface="Arial"/>
              </a:rPr>
              <a:t>док.</a:t>
            </a:r>
            <a:r>
              <a:rPr sz="750" spc="472" baseline="5555" dirty="0">
                <a:latin typeface="Arial"/>
                <a:cs typeface="Arial"/>
              </a:rPr>
              <a:t> </a:t>
            </a:r>
            <a:r>
              <a:rPr sz="750" spc="-15" baseline="5555" dirty="0">
                <a:latin typeface="Arial"/>
                <a:cs typeface="Arial"/>
              </a:rPr>
              <a:t>Підпис</a:t>
            </a:r>
            <a:r>
              <a:rPr sz="750" spc="750" baseline="5555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Виконав</a:t>
            </a:r>
            <a:r>
              <a:rPr sz="500" dirty="0">
                <a:latin typeface="Arial"/>
                <a:cs typeface="Arial"/>
              </a:rPr>
              <a:t>	</a:t>
            </a:r>
            <a:r>
              <a:rPr sz="750" baseline="5555" dirty="0">
                <a:latin typeface="Arial"/>
                <a:cs typeface="Arial"/>
              </a:rPr>
              <a:t>Сікорська</a:t>
            </a:r>
            <a:r>
              <a:rPr sz="750" spc="44" baseline="5555" dirty="0">
                <a:latin typeface="Arial"/>
                <a:cs typeface="Arial"/>
              </a:rPr>
              <a:t> </a:t>
            </a:r>
            <a:r>
              <a:rPr sz="750" spc="-30" baseline="5555" dirty="0">
                <a:latin typeface="Arial"/>
                <a:cs typeface="Arial"/>
              </a:rPr>
              <a:t>О.М.</a:t>
            </a:r>
            <a:r>
              <a:rPr sz="750" spc="750" baseline="5555" dirty="0">
                <a:latin typeface="Arial"/>
                <a:cs typeface="Arial"/>
              </a:rPr>
              <a:t> </a:t>
            </a:r>
            <a:r>
              <a:rPr sz="750" baseline="5555" dirty="0">
                <a:latin typeface="Arial"/>
                <a:cs typeface="Arial"/>
              </a:rPr>
              <a:t>Консультант</a:t>
            </a:r>
            <a:r>
              <a:rPr sz="750" spc="727" baseline="5555" dirty="0">
                <a:latin typeface="Arial"/>
                <a:cs typeface="Arial"/>
              </a:rPr>
              <a:t> </a:t>
            </a:r>
            <a:r>
              <a:rPr sz="500" dirty="0">
                <a:latin typeface="Arial"/>
                <a:cs typeface="Arial"/>
              </a:rPr>
              <a:t>Чебанов</a:t>
            </a:r>
            <a:r>
              <a:rPr sz="500" spc="4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Л.С.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" name="object 1287"/>
          <p:cNvSpPr txBox="1"/>
          <p:nvPr/>
        </p:nvSpPr>
        <p:spPr>
          <a:xfrm>
            <a:off x="15474878" y="13347166"/>
            <a:ext cx="46799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dirty="0">
                <a:latin typeface="Arial"/>
                <a:cs typeface="Arial"/>
              </a:rPr>
              <a:t>Малишев</a:t>
            </a:r>
            <a:r>
              <a:rPr sz="500" spc="80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О.В.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8" name="object 1288"/>
          <p:cNvSpPr txBox="1"/>
          <p:nvPr/>
        </p:nvSpPr>
        <p:spPr>
          <a:xfrm>
            <a:off x="15015452" y="13570807"/>
            <a:ext cx="8890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750" baseline="5555" dirty="0">
                <a:latin typeface="Arial"/>
                <a:cs typeface="Arial"/>
              </a:rPr>
              <a:t>зав.кафедрою</a:t>
            </a:r>
            <a:r>
              <a:rPr sz="750" spc="179" baseline="5555" dirty="0">
                <a:latin typeface="Arial"/>
                <a:cs typeface="Arial"/>
              </a:rPr>
              <a:t> </a:t>
            </a:r>
            <a:r>
              <a:rPr sz="500" dirty="0">
                <a:latin typeface="Arial"/>
                <a:cs typeface="Arial"/>
              </a:rPr>
              <a:t>Носенко</a:t>
            </a:r>
            <a:r>
              <a:rPr sz="500" spc="8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С.В.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9" name="object 1289"/>
          <p:cNvSpPr txBox="1"/>
          <p:nvPr/>
        </p:nvSpPr>
        <p:spPr>
          <a:xfrm>
            <a:off x="16271284" y="12900895"/>
            <a:ext cx="17399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-20" dirty="0">
                <a:latin typeface="Arial"/>
                <a:cs typeface="Arial"/>
              </a:rPr>
              <a:t>Дата</a:t>
            </a:r>
            <a:endParaRPr sz="500">
              <a:latin typeface="Arial"/>
              <a:cs typeface="Arial"/>
            </a:endParaRPr>
          </a:p>
        </p:txBody>
      </p:sp>
      <p:sp>
        <p:nvSpPr>
          <p:cNvPr id="1290" name="object 1290"/>
          <p:cNvSpPr txBox="1"/>
          <p:nvPr/>
        </p:nvSpPr>
        <p:spPr>
          <a:xfrm>
            <a:off x="5518009" y="8526474"/>
            <a:ext cx="56451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65" dirty="0">
                <a:latin typeface="ISOCPEUR"/>
                <a:cs typeface="ISOCPEUR"/>
              </a:rPr>
              <a:t>Од.</a:t>
            </a:r>
            <a:r>
              <a:rPr sz="950" i="1" spc="-225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виміру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291" name="object 1291"/>
          <p:cNvSpPr txBox="1"/>
          <p:nvPr/>
        </p:nvSpPr>
        <p:spPr>
          <a:xfrm>
            <a:off x="9299908" y="7585505"/>
            <a:ext cx="93154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Найменування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професії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92" name="object 1292"/>
          <p:cNvSpPr txBox="1"/>
          <p:nvPr/>
        </p:nvSpPr>
        <p:spPr>
          <a:xfrm>
            <a:off x="9511472" y="7780812"/>
            <a:ext cx="50927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Залізобетон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93" name="object 1293"/>
          <p:cNvSpPr txBox="1"/>
          <p:nvPr/>
        </p:nvSpPr>
        <p:spPr>
          <a:xfrm>
            <a:off x="9454870" y="7977130"/>
            <a:ext cx="6330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40" dirty="0">
                <a:latin typeface="ISOCPEUR"/>
                <a:cs typeface="ISOCPEUR"/>
              </a:rPr>
              <a:t>Бетон,</a:t>
            </a:r>
            <a:r>
              <a:rPr sz="750" i="1" spc="-16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цемент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94" name="object 1294"/>
          <p:cNvSpPr txBox="1"/>
          <p:nvPr/>
        </p:nvSpPr>
        <p:spPr>
          <a:xfrm>
            <a:off x="9437734" y="8177496"/>
            <a:ext cx="647700" cy="345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Блоки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керамічні</a:t>
            </a:r>
            <a:endParaRPr sz="750">
              <a:latin typeface="ISOCPEUR"/>
              <a:cs typeface="ISOCPEUR"/>
            </a:endParaRPr>
          </a:p>
          <a:p>
            <a:pPr marL="13970" algn="ctr">
              <a:lnSpc>
                <a:spcPct val="100000"/>
              </a:lnSpc>
              <a:spcBef>
                <a:spcPts val="705"/>
              </a:spcBef>
            </a:pPr>
            <a:r>
              <a:rPr sz="750" i="1" spc="-10" dirty="0">
                <a:latin typeface="ISOCPEUR"/>
                <a:cs typeface="ISOCPEUR"/>
              </a:rPr>
              <a:t>Руберойд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95" name="object 1295"/>
          <p:cNvSpPr txBox="1"/>
          <p:nvPr/>
        </p:nvSpPr>
        <p:spPr>
          <a:xfrm>
            <a:off x="9258757" y="8582277"/>
            <a:ext cx="98234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Облицювальні</a:t>
            </a:r>
            <a:r>
              <a:rPr sz="750" i="1" spc="-12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матеріали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96" name="object 1296"/>
          <p:cNvSpPr txBox="1"/>
          <p:nvPr/>
        </p:nvSpPr>
        <p:spPr>
          <a:xfrm>
            <a:off x="9219360" y="8785680"/>
            <a:ext cx="10585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Вікна</a:t>
            </a:r>
            <a:r>
              <a:rPr sz="750" i="1" spc="-19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та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двері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пластикові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97" name="object 1297"/>
          <p:cNvSpPr txBox="1"/>
          <p:nvPr/>
        </p:nvSpPr>
        <p:spPr>
          <a:xfrm>
            <a:off x="12401261" y="8814608"/>
            <a:ext cx="3848735" cy="528955"/>
          </a:xfrm>
          <a:prstGeom prst="rect">
            <a:avLst/>
          </a:prstGeom>
        </p:spPr>
        <p:txBody>
          <a:bodyPr vert="horz" wrap="square" lIns="0" tIns="1060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35"/>
              </a:spcBef>
            </a:pPr>
            <a:r>
              <a:rPr sz="1650" i="1" spc="-55" dirty="0">
                <a:latin typeface="ISOCPEUR"/>
                <a:cs typeface="ISOCPEUR"/>
              </a:rPr>
              <a:t>Графік</a:t>
            </a:r>
            <a:r>
              <a:rPr sz="1650" i="1" spc="-440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руху</a:t>
            </a:r>
            <a:r>
              <a:rPr sz="1650" i="1" spc="-434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руху</a:t>
            </a:r>
            <a:r>
              <a:rPr sz="1650" i="1" spc="-440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робочих</a:t>
            </a:r>
            <a:r>
              <a:rPr sz="1650" i="1" spc="-434" dirty="0">
                <a:latin typeface="ISOCPEUR"/>
                <a:cs typeface="ISOCPEUR"/>
              </a:rPr>
              <a:t> </a:t>
            </a:r>
            <a:r>
              <a:rPr sz="1650" i="1" spc="-55" dirty="0">
                <a:latin typeface="ISOCPEUR"/>
                <a:cs typeface="ISOCPEUR"/>
              </a:rPr>
              <a:t>кадрів</a:t>
            </a:r>
            <a:r>
              <a:rPr sz="1650" i="1" spc="-434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по</a:t>
            </a:r>
            <a:r>
              <a:rPr sz="1650" i="1" spc="-440" dirty="0">
                <a:latin typeface="ISOCPEUR"/>
                <a:cs typeface="ISOCPEUR"/>
              </a:rPr>
              <a:t> </a:t>
            </a:r>
            <a:r>
              <a:rPr sz="1650" i="1" spc="-10" dirty="0">
                <a:latin typeface="ISOCPEUR"/>
                <a:cs typeface="ISOCPEUR"/>
              </a:rPr>
              <a:t>об'єкту</a:t>
            </a:r>
            <a:endParaRPr sz="1650">
              <a:latin typeface="ISOCPEUR"/>
              <a:cs typeface="ISOCPEUR"/>
            </a:endParaRPr>
          </a:p>
          <a:p>
            <a:pPr marL="681355">
              <a:lnSpc>
                <a:spcPct val="100000"/>
              </a:lnSpc>
              <a:spcBef>
                <a:spcPts val="345"/>
              </a:spcBef>
            </a:pPr>
            <a:r>
              <a:rPr sz="750" i="1" spc="-30" dirty="0">
                <a:latin typeface="ISOCPEUR"/>
                <a:cs typeface="ISOCPEUR"/>
              </a:rPr>
              <a:t>Тривалість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виконання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робіт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98" name="object 1298"/>
          <p:cNvSpPr txBox="1"/>
          <p:nvPr/>
        </p:nvSpPr>
        <p:spPr>
          <a:xfrm>
            <a:off x="11624547" y="7234493"/>
            <a:ext cx="4885055" cy="483870"/>
          </a:xfrm>
          <a:prstGeom prst="rect">
            <a:avLst/>
          </a:prstGeom>
        </p:spPr>
        <p:txBody>
          <a:bodyPr vert="horz" wrap="square" lIns="0" tIns="749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90"/>
              </a:spcBef>
            </a:pPr>
            <a:r>
              <a:rPr sz="1650" i="1" spc="-55" dirty="0">
                <a:latin typeface="ISOCPEUR"/>
                <a:cs typeface="ISOCPEUR"/>
              </a:rPr>
              <a:t>Графік</a:t>
            </a:r>
            <a:r>
              <a:rPr sz="1650" i="1" spc="-415" dirty="0">
                <a:latin typeface="ISOCPEUR"/>
                <a:cs typeface="ISOCPEUR"/>
              </a:rPr>
              <a:t> </a:t>
            </a:r>
            <a:r>
              <a:rPr sz="1650" i="1" spc="-60" dirty="0">
                <a:latin typeface="ISOCPEUR"/>
                <a:cs typeface="ISOCPEUR"/>
              </a:rPr>
              <a:t>постачання</a:t>
            </a:r>
            <a:r>
              <a:rPr sz="1650" i="1" spc="-415" dirty="0">
                <a:latin typeface="ISOCPEUR"/>
                <a:cs typeface="ISOCPEUR"/>
              </a:rPr>
              <a:t> </a:t>
            </a:r>
            <a:r>
              <a:rPr sz="1650" i="1" spc="-55" dirty="0">
                <a:latin typeface="ISOCPEUR"/>
                <a:cs typeface="ISOCPEUR"/>
              </a:rPr>
              <a:t>матеріалів</a:t>
            </a:r>
            <a:r>
              <a:rPr sz="1650" i="1" spc="-415" dirty="0">
                <a:latin typeface="ISOCPEUR"/>
                <a:cs typeface="ISOCPEUR"/>
              </a:rPr>
              <a:t> </a:t>
            </a:r>
            <a:r>
              <a:rPr sz="1650" i="1" spc="-55" dirty="0">
                <a:latin typeface="ISOCPEUR"/>
                <a:cs typeface="ISOCPEUR"/>
              </a:rPr>
              <a:t>на</a:t>
            </a:r>
            <a:r>
              <a:rPr sz="1650" i="1" spc="-415" dirty="0">
                <a:latin typeface="ISOCPEUR"/>
                <a:cs typeface="ISOCPEUR"/>
              </a:rPr>
              <a:t> </a:t>
            </a:r>
            <a:r>
              <a:rPr sz="1650" i="1" spc="-65" dirty="0">
                <a:latin typeface="ISOCPEUR"/>
                <a:cs typeface="ISOCPEUR"/>
              </a:rPr>
              <a:t>будівельний</a:t>
            </a:r>
            <a:r>
              <a:rPr sz="1650" i="1" spc="-409" dirty="0">
                <a:latin typeface="ISOCPEUR"/>
                <a:cs typeface="ISOCPEUR"/>
              </a:rPr>
              <a:t> </a:t>
            </a:r>
            <a:r>
              <a:rPr sz="1650" i="1" spc="-10" dirty="0">
                <a:latin typeface="ISOCPEUR"/>
                <a:cs typeface="ISOCPEUR"/>
              </a:rPr>
              <a:t>майданчик</a:t>
            </a:r>
            <a:endParaRPr sz="1650">
              <a:latin typeface="ISOCPEUR"/>
              <a:cs typeface="ISOCPEUR"/>
            </a:endParaRPr>
          </a:p>
          <a:p>
            <a:pPr marL="1457325">
              <a:lnSpc>
                <a:spcPct val="100000"/>
              </a:lnSpc>
              <a:spcBef>
                <a:spcPts val="235"/>
              </a:spcBef>
            </a:pPr>
            <a:r>
              <a:rPr sz="750" i="1" spc="-30" dirty="0">
                <a:latin typeface="ISOCPEUR"/>
                <a:cs typeface="ISOCPEUR"/>
              </a:rPr>
              <a:t>Тривалість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виконання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робіт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99" name="object 1299"/>
          <p:cNvSpPr txBox="1"/>
          <p:nvPr/>
        </p:nvSpPr>
        <p:spPr>
          <a:xfrm>
            <a:off x="9186653" y="1880123"/>
            <a:ext cx="5873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інші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робітники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0" name="object 1300"/>
          <p:cNvSpPr txBox="1"/>
          <p:nvPr/>
        </p:nvSpPr>
        <p:spPr>
          <a:xfrm>
            <a:off x="9217062" y="2028880"/>
            <a:ext cx="5829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машиніст</a:t>
            </a:r>
            <a:r>
              <a:rPr sz="750" i="1" spc="-25" dirty="0">
                <a:latin typeface="ISOCPEUR"/>
                <a:cs typeface="ISOCPEUR"/>
              </a:rPr>
              <a:t> 4р.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1" name="object 1301"/>
          <p:cNvSpPr txBox="1"/>
          <p:nvPr/>
        </p:nvSpPr>
        <p:spPr>
          <a:xfrm>
            <a:off x="9215088" y="2174601"/>
            <a:ext cx="5829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машиніст</a:t>
            </a:r>
            <a:r>
              <a:rPr sz="750" i="1" spc="-25" dirty="0">
                <a:latin typeface="ISOCPEUR"/>
                <a:cs typeface="ISOCPEUR"/>
              </a:rPr>
              <a:t> 4р.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2" name="object 1302"/>
          <p:cNvSpPr txBox="1"/>
          <p:nvPr/>
        </p:nvSpPr>
        <p:spPr>
          <a:xfrm>
            <a:off x="9217162" y="2323358"/>
            <a:ext cx="5829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машиніст</a:t>
            </a:r>
            <a:r>
              <a:rPr sz="750" i="1" spc="-25" dirty="0">
                <a:latin typeface="ISOCPEUR"/>
                <a:cs typeface="ISOCPEUR"/>
              </a:rPr>
              <a:t> 4р.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3" name="object 1303"/>
          <p:cNvSpPr txBox="1"/>
          <p:nvPr/>
        </p:nvSpPr>
        <p:spPr>
          <a:xfrm>
            <a:off x="9217208" y="2459972"/>
            <a:ext cx="5829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машиніст</a:t>
            </a:r>
            <a:r>
              <a:rPr sz="750" i="1" spc="-25" dirty="0">
                <a:latin typeface="ISOCPEUR"/>
                <a:cs typeface="ISOCPEUR"/>
              </a:rPr>
              <a:t> 4р.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4" name="object 1304"/>
          <p:cNvSpPr txBox="1"/>
          <p:nvPr/>
        </p:nvSpPr>
        <p:spPr>
          <a:xfrm>
            <a:off x="9157553" y="2606705"/>
            <a:ext cx="6756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землекоп</a:t>
            </a:r>
            <a:r>
              <a:rPr sz="750" i="1" spc="-95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2,</a:t>
            </a:r>
            <a:r>
              <a:rPr sz="750" i="1" spc="-20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3</a:t>
            </a:r>
            <a:r>
              <a:rPr sz="750" i="1" spc="-45" dirty="0">
                <a:latin typeface="ISOCPEUR"/>
                <a:cs typeface="ISOCPEUR"/>
              </a:rPr>
              <a:t> </a:t>
            </a:r>
            <a:r>
              <a:rPr sz="750" i="1" spc="-50" dirty="0">
                <a:latin typeface="ISOCPEUR"/>
                <a:cs typeface="ISOCPEUR"/>
              </a:rPr>
              <a:t>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5" name="object 1305"/>
          <p:cNvSpPr txBox="1"/>
          <p:nvPr/>
        </p:nvSpPr>
        <p:spPr>
          <a:xfrm>
            <a:off x="9101954" y="2778736"/>
            <a:ext cx="79946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5" dirty="0">
                <a:latin typeface="ISOCPEUR"/>
                <a:cs typeface="ISOCPEUR"/>
              </a:rPr>
              <a:t>бетонувальник,</a:t>
            </a:r>
            <a:r>
              <a:rPr sz="750" i="1" spc="-10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6" name="object 1306"/>
          <p:cNvSpPr txBox="1"/>
          <p:nvPr/>
        </p:nvSpPr>
        <p:spPr>
          <a:xfrm>
            <a:off x="9354990" y="2918386"/>
            <a:ext cx="2736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маляр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7" name="object 1307"/>
          <p:cNvSpPr txBox="1"/>
          <p:nvPr/>
        </p:nvSpPr>
        <p:spPr>
          <a:xfrm>
            <a:off x="9355040" y="3068154"/>
            <a:ext cx="2736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маляр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8" name="object 1308"/>
          <p:cNvSpPr txBox="1"/>
          <p:nvPr/>
        </p:nvSpPr>
        <p:spPr>
          <a:xfrm>
            <a:off x="9217466" y="3215899"/>
            <a:ext cx="5829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машиніст</a:t>
            </a:r>
            <a:r>
              <a:rPr sz="750" i="1" spc="-25" dirty="0">
                <a:latin typeface="ISOCPEUR"/>
                <a:cs typeface="ISOCPEUR"/>
              </a:rPr>
              <a:t> 4р.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9" name="object 1309"/>
          <p:cNvSpPr txBox="1"/>
          <p:nvPr/>
        </p:nvSpPr>
        <p:spPr>
          <a:xfrm>
            <a:off x="9217515" y="3361620"/>
            <a:ext cx="58293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машиніст</a:t>
            </a:r>
            <a:r>
              <a:rPr sz="750" i="1" spc="-25" dirty="0">
                <a:latin typeface="ISOCPEUR"/>
                <a:cs typeface="ISOCPEUR"/>
              </a:rPr>
              <a:t> 4р.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0" name="object 1310"/>
          <p:cNvSpPr txBox="1"/>
          <p:nvPr/>
        </p:nvSpPr>
        <p:spPr>
          <a:xfrm>
            <a:off x="9047557" y="3510377"/>
            <a:ext cx="8769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бетонувальник</a:t>
            </a:r>
            <a:r>
              <a:rPr sz="750" i="1" spc="-5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4,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3р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1" name="object 1311"/>
          <p:cNvSpPr txBox="1"/>
          <p:nvPr/>
        </p:nvSpPr>
        <p:spPr>
          <a:xfrm>
            <a:off x="9047608" y="3659134"/>
            <a:ext cx="87693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бетонувальник</a:t>
            </a:r>
            <a:r>
              <a:rPr sz="750" i="1" spc="-5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4,</a:t>
            </a:r>
            <a:r>
              <a:rPr sz="750" i="1" spc="-18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3р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2" name="object 1312"/>
          <p:cNvSpPr txBox="1"/>
          <p:nvPr/>
        </p:nvSpPr>
        <p:spPr>
          <a:xfrm>
            <a:off x="9066885" y="3805866"/>
            <a:ext cx="82359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комплексна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3" name="object 1313"/>
          <p:cNvSpPr txBox="1"/>
          <p:nvPr/>
        </p:nvSpPr>
        <p:spPr>
          <a:xfrm>
            <a:off x="9066935" y="3955636"/>
            <a:ext cx="82359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комплексна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4" name="object 1314"/>
          <p:cNvSpPr txBox="1"/>
          <p:nvPr/>
        </p:nvSpPr>
        <p:spPr>
          <a:xfrm>
            <a:off x="9066986" y="4107429"/>
            <a:ext cx="82359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комплексна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5" name="object 1315"/>
          <p:cNvSpPr txBox="1"/>
          <p:nvPr/>
        </p:nvSpPr>
        <p:spPr>
          <a:xfrm>
            <a:off x="9067037" y="4256185"/>
            <a:ext cx="82359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комплексна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6" name="object 1316"/>
          <p:cNvSpPr txBox="1"/>
          <p:nvPr/>
        </p:nvSpPr>
        <p:spPr>
          <a:xfrm>
            <a:off x="9067085" y="4398871"/>
            <a:ext cx="82359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комплексна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7" name="object 1317"/>
          <p:cNvSpPr txBox="1"/>
          <p:nvPr/>
        </p:nvSpPr>
        <p:spPr>
          <a:xfrm>
            <a:off x="9067134" y="4540543"/>
            <a:ext cx="82359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комплексна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8" name="object 1318"/>
          <p:cNvSpPr txBox="1"/>
          <p:nvPr/>
        </p:nvSpPr>
        <p:spPr>
          <a:xfrm>
            <a:off x="9217967" y="4695372"/>
            <a:ext cx="5588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тесляр</a:t>
            </a:r>
            <a:r>
              <a:rPr sz="750" i="1" spc="-80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3,</a:t>
            </a:r>
            <a:r>
              <a:rPr sz="750" i="1" spc="-19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2р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9" name="object 1319"/>
          <p:cNvSpPr txBox="1"/>
          <p:nvPr/>
        </p:nvSpPr>
        <p:spPr>
          <a:xfrm>
            <a:off x="9218017" y="4844129"/>
            <a:ext cx="5588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тесляр</a:t>
            </a:r>
            <a:r>
              <a:rPr sz="750" i="1" spc="-80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3,</a:t>
            </a:r>
            <a:r>
              <a:rPr sz="750" i="1" spc="-19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2р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0" name="object 1320"/>
          <p:cNvSpPr txBox="1"/>
          <p:nvPr/>
        </p:nvSpPr>
        <p:spPr>
          <a:xfrm>
            <a:off x="9218064" y="4979730"/>
            <a:ext cx="5588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тесляр</a:t>
            </a:r>
            <a:r>
              <a:rPr sz="750" i="1" spc="-80" dirty="0">
                <a:latin typeface="ISOCPEUR"/>
                <a:cs typeface="ISOCPEUR"/>
              </a:rPr>
              <a:t> </a:t>
            </a:r>
            <a:r>
              <a:rPr sz="750" i="1" spc="-20" dirty="0">
                <a:latin typeface="ISOCPEUR"/>
                <a:cs typeface="ISOCPEUR"/>
              </a:rPr>
              <a:t>3,</a:t>
            </a:r>
            <a:r>
              <a:rPr sz="750" i="1" spc="-19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2р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1" name="object 1321"/>
          <p:cNvSpPr txBox="1"/>
          <p:nvPr/>
        </p:nvSpPr>
        <p:spPr>
          <a:xfrm>
            <a:off x="9150318" y="5139618"/>
            <a:ext cx="6934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покрівельник</a:t>
            </a:r>
            <a:r>
              <a:rPr sz="750" i="1" spc="1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2" name="object 1322"/>
          <p:cNvSpPr txBox="1"/>
          <p:nvPr/>
        </p:nvSpPr>
        <p:spPr>
          <a:xfrm>
            <a:off x="9150371" y="5296471"/>
            <a:ext cx="6934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покрівельник</a:t>
            </a:r>
            <a:r>
              <a:rPr sz="750" i="1" spc="1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3" name="object 1323"/>
          <p:cNvSpPr txBox="1"/>
          <p:nvPr/>
        </p:nvSpPr>
        <p:spPr>
          <a:xfrm>
            <a:off x="9150421" y="5445228"/>
            <a:ext cx="6934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покрівельник</a:t>
            </a:r>
            <a:r>
              <a:rPr sz="750" i="1" spc="1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4" name="object 1324"/>
          <p:cNvSpPr txBox="1"/>
          <p:nvPr/>
        </p:nvSpPr>
        <p:spPr>
          <a:xfrm>
            <a:off x="9150469" y="5584877"/>
            <a:ext cx="6934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покрівельник</a:t>
            </a:r>
            <a:r>
              <a:rPr sz="750" i="1" spc="1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5" name="object 1325"/>
          <p:cNvSpPr txBox="1"/>
          <p:nvPr/>
        </p:nvSpPr>
        <p:spPr>
          <a:xfrm>
            <a:off x="9150519" y="5734646"/>
            <a:ext cx="6934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покрівельник</a:t>
            </a:r>
            <a:r>
              <a:rPr sz="750" i="1" spc="1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6" name="object 1326"/>
          <p:cNvSpPr txBox="1"/>
          <p:nvPr/>
        </p:nvSpPr>
        <p:spPr>
          <a:xfrm>
            <a:off x="9067594" y="5895547"/>
            <a:ext cx="823594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комплексна</a:t>
            </a:r>
            <a:r>
              <a:rPr sz="750" i="1" spc="-14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7" name="object 1327"/>
          <p:cNvSpPr txBox="1"/>
          <p:nvPr/>
        </p:nvSpPr>
        <p:spPr>
          <a:xfrm>
            <a:off x="9103060" y="6034184"/>
            <a:ext cx="7721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бетонувальник</a:t>
            </a:r>
            <a:r>
              <a:rPr sz="750" i="1" spc="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3р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8" name="object 1328"/>
          <p:cNvSpPr txBox="1"/>
          <p:nvPr/>
        </p:nvSpPr>
        <p:spPr>
          <a:xfrm>
            <a:off x="9103110" y="6180917"/>
            <a:ext cx="7721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бетонувальник</a:t>
            </a:r>
            <a:r>
              <a:rPr sz="750" i="1" spc="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3р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29" name="object 1329"/>
          <p:cNvSpPr txBox="1"/>
          <p:nvPr/>
        </p:nvSpPr>
        <p:spPr>
          <a:xfrm>
            <a:off x="9098098" y="6322590"/>
            <a:ext cx="7950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лицювальник</a:t>
            </a:r>
            <a:r>
              <a:rPr sz="750" i="1" spc="-20" dirty="0">
                <a:latin typeface="ISOCPEUR"/>
                <a:cs typeface="ISOCPEUR"/>
              </a:rPr>
              <a:t> 3,</a:t>
            </a:r>
            <a:r>
              <a:rPr sz="750" i="1" spc="-190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0" name="object 1330"/>
          <p:cNvSpPr txBox="1"/>
          <p:nvPr/>
        </p:nvSpPr>
        <p:spPr>
          <a:xfrm>
            <a:off x="9139639" y="6470335"/>
            <a:ext cx="6788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бригада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малярів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1" name="object 1331"/>
          <p:cNvSpPr txBox="1"/>
          <p:nvPr/>
        </p:nvSpPr>
        <p:spPr>
          <a:xfrm>
            <a:off x="9056711" y="6622127"/>
            <a:ext cx="8356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бригада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штукатурів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2" name="object 1332"/>
          <p:cNvSpPr txBox="1"/>
          <p:nvPr/>
        </p:nvSpPr>
        <p:spPr>
          <a:xfrm>
            <a:off x="9139743" y="6774932"/>
            <a:ext cx="6788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бригада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малярів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3" name="object 1333"/>
          <p:cNvSpPr txBox="1"/>
          <p:nvPr/>
        </p:nvSpPr>
        <p:spPr>
          <a:xfrm>
            <a:off x="9103361" y="6917617"/>
            <a:ext cx="7778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бетонувальник</a:t>
            </a:r>
            <a:r>
              <a:rPr sz="750" i="1" spc="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4" name="object 1334"/>
          <p:cNvSpPr txBox="1"/>
          <p:nvPr/>
        </p:nvSpPr>
        <p:spPr>
          <a:xfrm>
            <a:off x="9103412" y="7068398"/>
            <a:ext cx="7778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бетонувальник</a:t>
            </a:r>
            <a:r>
              <a:rPr sz="750" i="1" spc="5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5" name="object 1335"/>
          <p:cNvSpPr txBox="1"/>
          <p:nvPr/>
        </p:nvSpPr>
        <p:spPr>
          <a:xfrm>
            <a:off x="10215810" y="1892267"/>
            <a:ext cx="1352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6" name="object 1336"/>
          <p:cNvSpPr txBox="1"/>
          <p:nvPr/>
        </p:nvSpPr>
        <p:spPr>
          <a:xfrm>
            <a:off x="10228004" y="2042035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7" name="object 1337"/>
          <p:cNvSpPr txBox="1"/>
          <p:nvPr/>
        </p:nvSpPr>
        <p:spPr>
          <a:xfrm>
            <a:off x="10228053" y="2183709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10228103" y="2332466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9" name="object 1339"/>
          <p:cNvSpPr txBox="1"/>
          <p:nvPr/>
        </p:nvSpPr>
        <p:spPr>
          <a:xfrm>
            <a:off x="10228150" y="246806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0" name="object 1340"/>
          <p:cNvSpPr txBox="1"/>
          <p:nvPr/>
        </p:nvSpPr>
        <p:spPr>
          <a:xfrm>
            <a:off x="10231235" y="2615812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1" name="object 1341"/>
          <p:cNvSpPr txBox="1"/>
          <p:nvPr/>
        </p:nvSpPr>
        <p:spPr>
          <a:xfrm>
            <a:off x="10228255" y="2778736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2" name="object 1342"/>
          <p:cNvSpPr txBox="1"/>
          <p:nvPr/>
        </p:nvSpPr>
        <p:spPr>
          <a:xfrm>
            <a:off x="10235389" y="292749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3" name="object 1343"/>
          <p:cNvSpPr txBox="1"/>
          <p:nvPr/>
        </p:nvSpPr>
        <p:spPr>
          <a:xfrm>
            <a:off x="10237463" y="3077262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4" name="object 1344"/>
          <p:cNvSpPr txBox="1"/>
          <p:nvPr/>
        </p:nvSpPr>
        <p:spPr>
          <a:xfrm>
            <a:off x="10228406" y="322500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5" name="object 1345"/>
          <p:cNvSpPr txBox="1"/>
          <p:nvPr/>
        </p:nvSpPr>
        <p:spPr>
          <a:xfrm>
            <a:off x="10228456" y="3370728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6" name="object 1346"/>
          <p:cNvSpPr txBox="1"/>
          <p:nvPr/>
        </p:nvSpPr>
        <p:spPr>
          <a:xfrm>
            <a:off x="10209279" y="3520496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7" name="object 1347"/>
          <p:cNvSpPr txBox="1"/>
          <p:nvPr/>
        </p:nvSpPr>
        <p:spPr>
          <a:xfrm>
            <a:off x="10209330" y="3669253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8" name="object 1348"/>
          <p:cNvSpPr txBox="1"/>
          <p:nvPr/>
        </p:nvSpPr>
        <p:spPr>
          <a:xfrm>
            <a:off x="10236702" y="381497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9" name="object 1349"/>
          <p:cNvSpPr txBox="1"/>
          <p:nvPr/>
        </p:nvSpPr>
        <p:spPr>
          <a:xfrm>
            <a:off x="10209430" y="3964743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0" name="object 1350"/>
          <p:cNvSpPr txBox="1"/>
          <p:nvPr/>
        </p:nvSpPr>
        <p:spPr>
          <a:xfrm>
            <a:off x="10209481" y="4116536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1" name="object 1351"/>
          <p:cNvSpPr txBox="1"/>
          <p:nvPr/>
        </p:nvSpPr>
        <p:spPr>
          <a:xfrm>
            <a:off x="10235842" y="426529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2" name="object 1352"/>
          <p:cNvSpPr txBox="1"/>
          <p:nvPr/>
        </p:nvSpPr>
        <p:spPr>
          <a:xfrm>
            <a:off x="10238926" y="4407978"/>
            <a:ext cx="990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3" name="object 1353"/>
          <p:cNvSpPr txBox="1"/>
          <p:nvPr/>
        </p:nvSpPr>
        <p:spPr>
          <a:xfrm>
            <a:off x="10238974" y="4548639"/>
            <a:ext cx="990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4" name="object 1354"/>
          <p:cNvSpPr txBox="1"/>
          <p:nvPr/>
        </p:nvSpPr>
        <p:spPr>
          <a:xfrm>
            <a:off x="10232955" y="4704480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5" name="object 1355"/>
          <p:cNvSpPr txBox="1"/>
          <p:nvPr/>
        </p:nvSpPr>
        <p:spPr>
          <a:xfrm>
            <a:off x="10233005" y="4853237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6" name="object 1356"/>
          <p:cNvSpPr txBox="1"/>
          <p:nvPr/>
        </p:nvSpPr>
        <p:spPr>
          <a:xfrm>
            <a:off x="10233052" y="4988838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7" name="object 1357"/>
          <p:cNvSpPr txBox="1"/>
          <p:nvPr/>
        </p:nvSpPr>
        <p:spPr>
          <a:xfrm>
            <a:off x="10238165" y="514771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8" name="object 1358"/>
          <p:cNvSpPr txBox="1"/>
          <p:nvPr/>
        </p:nvSpPr>
        <p:spPr>
          <a:xfrm>
            <a:off x="10236194" y="5303555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9" name="object 1359"/>
          <p:cNvSpPr txBox="1"/>
          <p:nvPr/>
        </p:nvSpPr>
        <p:spPr>
          <a:xfrm>
            <a:off x="10238269" y="545433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0" name="object 1360"/>
          <p:cNvSpPr txBox="1"/>
          <p:nvPr/>
        </p:nvSpPr>
        <p:spPr>
          <a:xfrm>
            <a:off x="10238317" y="559398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1" name="object 1361"/>
          <p:cNvSpPr txBox="1"/>
          <p:nvPr/>
        </p:nvSpPr>
        <p:spPr>
          <a:xfrm>
            <a:off x="10236344" y="574375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2" name="object 1362"/>
          <p:cNvSpPr txBox="1"/>
          <p:nvPr/>
        </p:nvSpPr>
        <p:spPr>
          <a:xfrm>
            <a:off x="10210088" y="5904654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3" name="object 1363"/>
          <p:cNvSpPr txBox="1"/>
          <p:nvPr/>
        </p:nvSpPr>
        <p:spPr>
          <a:xfrm>
            <a:off x="10233410" y="6042280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4" name="object 1364"/>
          <p:cNvSpPr txBox="1"/>
          <p:nvPr/>
        </p:nvSpPr>
        <p:spPr>
          <a:xfrm>
            <a:off x="10233460" y="619002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5" name="object 1365"/>
          <p:cNvSpPr txBox="1"/>
          <p:nvPr/>
        </p:nvSpPr>
        <p:spPr>
          <a:xfrm>
            <a:off x="10210234" y="6331698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6" name="object 1366"/>
          <p:cNvSpPr txBox="1"/>
          <p:nvPr/>
        </p:nvSpPr>
        <p:spPr>
          <a:xfrm>
            <a:off x="10237607" y="6479442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7" name="object 1367"/>
          <p:cNvSpPr txBox="1"/>
          <p:nvPr/>
        </p:nvSpPr>
        <p:spPr>
          <a:xfrm>
            <a:off x="10233611" y="6631235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8" name="object 1368"/>
          <p:cNvSpPr txBox="1"/>
          <p:nvPr/>
        </p:nvSpPr>
        <p:spPr>
          <a:xfrm>
            <a:off x="10230627" y="6784040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9" name="object 1369"/>
          <p:cNvSpPr txBox="1"/>
          <p:nvPr/>
        </p:nvSpPr>
        <p:spPr>
          <a:xfrm>
            <a:off x="10238771" y="6926725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0" name="object 1370"/>
          <p:cNvSpPr txBox="1"/>
          <p:nvPr/>
        </p:nvSpPr>
        <p:spPr>
          <a:xfrm>
            <a:off x="10238821" y="707649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1" name="object 1371"/>
          <p:cNvSpPr txBox="1"/>
          <p:nvPr/>
        </p:nvSpPr>
        <p:spPr>
          <a:xfrm>
            <a:off x="7423588" y="1168721"/>
            <a:ext cx="7289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Основні</a:t>
            </a:r>
            <a:r>
              <a:rPr sz="750" i="1" spc="-15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механізми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2" name="object 1372"/>
          <p:cNvSpPr txBox="1"/>
          <p:nvPr/>
        </p:nvSpPr>
        <p:spPr>
          <a:xfrm>
            <a:off x="8257395" y="1300275"/>
            <a:ext cx="6508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125" i="1" spc="-60" baseline="-29629" dirty="0">
                <a:latin typeface="ISOCPEUR"/>
                <a:cs typeface="ISOCPEUR"/>
              </a:rPr>
              <a:t>Змін-</a:t>
            </a:r>
            <a:r>
              <a:rPr sz="1125" i="1" spc="-67" baseline="-29629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Трива-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3" name="object 1373"/>
          <p:cNvSpPr txBox="1"/>
          <p:nvPr/>
        </p:nvSpPr>
        <p:spPr>
          <a:xfrm>
            <a:off x="8262491" y="1401471"/>
            <a:ext cx="6324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125" i="1" baseline="-29629" dirty="0">
                <a:latin typeface="ISOCPEUR"/>
                <a:cs typeface="ISOCPEUR"/>
              </a:rPr>
              <a:t>ність</a:t>
            </a:r>
            <a:r>
              <a:rPr sz="1125" i="1" spc="367" baseline="-29629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лість,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4" name="object 1374"/>
          <p:cNvSpPr txBox="1"/>
          <p:nvPr/>
        </p:nvSpPr>
        <p:spPr>
          <a:xfrm>
            <a:off x="8620842" y="1505701"/>
            <a:ext cx="1955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0" dirty="0">
                <a:latin typeface="ISOCPEUR"/>
                <a:cs typeface="ISOCPEUR"/>
              </a:rPr>
              <a:t>днів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5" name="object 1375"/>
          <p:cNvSpPr txBox="1"/>
          <p:nvPr/>
        </p:nvSpPr>
        <p:spPr>
          <a:xfrm>
            <a:off x="8884039" y="716094"/>
            <a:ext cx="286575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Arial"/>
                <a:cs typeface="Arial"/>
              </a:rPr>
              <a:t>Календарний</a:t>
            </a:r>
            <a:r>
              <a:rPr sz="1300" spc="-40" dirty="0">
                <a:latin typeface="Arial"/>
                <a:cs typeface="Arial"/>
              </a:rPr>
              <a:t> </a:t>
            </a:r>
            <a:r>
              <a:rPr sz="1300" dirty="0">
                <a:latin typeface="Arial"/>
                <a:cs typeface="Arial"/>
              </a:rPr>
              <a:t>графік</a:t>
            </a:r>
            <a:r>
              <a:rPr sz="1300" spc="-40" dirty="0">
                <a:latin typeface="Arial"/>
                <a:cs typeface="Arial"/>
              </a:rPr>
              <a:t> </a:t>
            </a:r>
            <a:r>
              <a:rPr sz="1300" dirty="0">
                <a:latin typeface="Arial"/>
                <a:cs typeface="Arial"/>
              </a:rPr>
              <a:t>виконання</a:t>
            </a:r>
            <a:r>
              <a:rPr sz="1300" spc="-40" dirty="0">
                <a:latin typeface="Arial"/>
                <a:cs typeface="Arial"/>
              </a:rPr>
              <a:t> </a:t>
            </a:r>
            <a:r>
              <a:rPr sz="1300" spc="-10" dirty="0">
                <a:latin typeface="Arial"/>
                <a:cs typeface="Arial"/>
              </a:rPr>
              <a:t>робіт</a:t>
            </a:r>
            <a:endParaRPr sz="1300">
              <a:latin typeface="Arial"/>
              <a:cs typeface="Arial"/>
            </a:endParaRPr>
          </a:p>
        </p:txBody>
      </p:sp>
      <p:sp>
        <p:nvSpPr>
          <p:cNvPr id="1376" name="object 1376"/>
          <p:cNvSpPr txBox="1"/>
          <p:nvPr/>
        </p:nvSpPr>
        <p:spPr>
          <a:xfrm>
            <a:off x="9384229" y="1170745"/>
            <a:ext cx="49085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Виконавець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7" name="object 1377"/>
          <p:cNvSpPr txBox="1"/>
          <p:nvPr/>
        </p:nvSpPr>
        <p:spPr>
          <a:xfrm>
            <a:off x="9452117" y="1428793"/>
            <a:ext cx="3651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8" name="object 1378"/>
          <p:cNvSpPr txBox="1"/>
          <p:nvPr/>
        </p:nvSpPr>
        <p:spPr>
          <a:xfrm>
            <a:off x="10891065" y="1290156"/>
            <a:ext cx="3917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Березень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9" name="object 1379"/>
          <p:cNvSpPr txBox="1"/>
          <p:nvPr/>
        </p:nvSpPr>
        <p:spPr>
          <a:xfrm>
            <a:off x="11079973" y="1844385"/>
            <a:ext cx="133985" cy="2133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9685">
              <a:lnSpc>
                <a:spcPts val="725"/>
              </a:lnSpc>
              <a:spcBef>
                <a:spcPts val="114"/>
              </a:spcBef>
            </a:pPr>
            <a:r>
              <a:rPr sz="700" spc="-25" dirty="0">
                <a:latin typeface="Arial"/>
                <a:cs typeface="Arial"/>
              </a:rPr>
              <a:t>22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25"/>
              </a:lnSpc>
            </a:pPr>
            <a:r>
              <a:rPr sz="700" spc="-25" dirty="0"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80" name="object 1380"/>
          <p:cNvSpPr txBox="1"/>
          <p:nvPr/>
        </p:nvSpPr>
        <p:spPr>
          <a:xfrm>
            <a:off x="11813924" y="1992450"/>
            <a:ext cx="81915" cy="220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755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3335">
              <a:lnSpc>
                <a:spcPts val="755"/>
              </a:lnSpc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1" name="object 1381"/>
          <p:cNvSpPr txBox="1"/>
          <p:nvPr/>
        </p:nvSpPr>
        <p:spPr>
          <a:xfrm>
            <a:off x="11875704" y="2140195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2" name="object 1382"/>
          <p:cNvSpPr txBox="1"/>
          <p:nvPr/>
        </p:nvSpPr>
        <p:spPr>
          <a:xfrm>
            <a:off x="11874717" y="2215079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3" name="object 1383"/>
          <p:cNvSpPr txBox="1"/>
          <p:nvPr/>
        </p:nvSpPr>
        <p:spPr>
          <a:xfrm>
            <a:off x="11925339" y="2285916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4" name="object 1384"/>
          <p:cNvSpPr txBox="1"/>
          <p:nvPr/>
        </p:nvSpPr>
        <p:spPr>
          <a:xfrm>
            <a:off x="11916259" y="2364848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5" name="object 1385"/>
          <p:cNvSpPr txBox="1"/>
          <p:nvPr/>
        </p:nvSpPr>
        <p:spPr>
          <a:xfrm>
            <a:off x="11993191" y="2434673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6" name="object 1386"/>
          <p:cNvSpPr txBox="1"/>
          <p:nvPr/>
        </p:nvSpPr>
        <p:spPr>
          <a:xfrm>
            <a:off x="11959721" y="2511581"/>
            <a:ext cx="2482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1</a:t>
            </a:r>
            <a:r>
              <a:rPr sz="750" i="1" spc="70" dirty="0">
                <a:latin typeface="ISOCPEUR"/>
                <a:cs typeface="ISOCPEUR"/>
              </a:rPr>
              <a:t> </a:t>
            </a:r>
            <a:r>
              <a:rPr sz="1125" i="1" spc="-75" baseline="-33333" dirty="0">
                <a:latin typeface="ISOCPEUR"/>
                <a:cs typeface="ISOCPEUR"/>
              </a:rPr>
              <a:t>2</a:t>
            </a:r>
            <a:endParaRPr sz="1125" baseline="-33333">
              <a:latin typeface="ISOCPEUR"/>
              <a:cs typeface="ISOCPEUR"/>
            </a:endParaRPr>
          </a:p>
        </p:txBody>
      </p:sp>
      <p:sp>
        <p:nvSpPr>
          <p:cNvPr id="1387" name="object 1387"/>
          <p:cNvSpPr txBox="1"/>
          <p:nvPr/>
        </p:nvSpPr>
        <p:spPr>
          <a:xfrm>
            <a:off x="12078272" y="2661349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8" name="object 1388"/>
          <p:cNvSpPr txBox="1"/>
          <p:nvPr/>
        </p:nvSpPr>
        <p:spPr>
          <a:xfrm>
            <a:off x="12218991" y="2740282"/>
            <a:ext cx="110489" cy="22923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9845">
              <a:lnSpc>
                <a:spcPts val="795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95"/>
              </a:lnSpc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9" name="object 1389"/>
          <p:cNvSpPr txBox="1"/>
          <p:nvPr/>
        </p:nvSpPr>
        <p:spPr>
          <a:xfrm>
            <a:off x="12378928" y="2878919"/>
            <a:ext cx="102870" cy="23431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2225">
              <a:lnSpc>
                <a:spcPts val="815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15"/>
              </a:lnSpc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0" name="object 1390"/>
          <p:cNvSpPr txBox="1"/>
          <p:nvPr/>
        </p:nvSpPr>
        <p:spPr>
          <a:xfrm>
            <a:off x="12482166" y="3024640"/>
            <a:ext cx="93345" cy="238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83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30"/>
              </a:lnSpc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1" name="object 1391"/>
          <p:cNvSpPr txBox="1"/>
          <p:nvPr/>
        </p:nvSpPr>
        <p:spPr>
          <a:xfrm>
            <a:off x="14676434" y="1099909"/>
            <a:ext cx="11245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30" dirty="0">
                <a:latin typeface="ISOCPEUR"/>
                <a:cs typeface="ISOCPEUR"/>
              </a:rPr>
              <a:t>Тривалість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30" dirty="0">
                <a:latin typeface="ISOCPEUR"/>
                <a:cs typeface="ISOCPEUR"/>
              </a:rPr>
              <a:t>виконання</a:t>
            </a:r>
            <a:r>
              <a:rPr sz="750" i="1" spc="-140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робіт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2" name="object 1392"/>
          <p:cNvSpPr txBox="1"/>
          <p:nvPr/>
        </p:nvSpPr>
        <p:spPr>
          <a:xfrm>
            <a:off x="12154718" y="1299264"/>
            <a:ext cx="3403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Квітень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3" name="object 1393"/>
          <p:cNvSpPr txBox="1"/>
          <p:nvPr/>
        </p:nvSpPr>
        <p:spPr>
          <a:xfrm>
            <a:off x="13372092" y="1290156"/>
            <a:ext cx="3581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Травень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4" name="object 1394"/>
          <p:cNvSpPr txBox="1"/>
          <p:nvPr/>
        </p:nvSpPr>
        <p:spPr>
          <a:xfrm>
            <a:off x="14617805" y="1290156"/>
            <a:ext cx="35242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Червень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5" name="object 1395"/>
          <p:cNvSpPr txBox="1"/>
          <p:nvPr/>
        </p:nvSpPr>
        <p:spPr>
          <a:xfrm>
            <a:off x="15879711" y="1299264"/>
            <a:ext cx="30988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Липень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6" name="object 1396"/>
          <p:cNvSpPr txBox="1"/>
          <p:nvPr/>
        </p:nvSpPr>
        <p:spPr>
          <a:xfrm>
            <a:off x="17092026" y="1290156"/>
            <a:ext cx="34607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10" dirty="0">
                <a:latin typeface="ISOCPEUR"/>
                <a:cs typeface="ISOCPEUR"/>
              </a:rPr>
              <a:t>Серпень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7" name="object 1397"/>
          <p:cNvSpPr txBox="1"/>
          <p:nvPr/>
        </p:nvSpPr>
        <p:spPr>
          <a:xfrm>
            <a:off x="10490387" y="1454092"/>
            <a:ext cx="630491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Тижд.</a:t>
            </a:r>
            <a:r>
              <a:rPr sz="750" i="1" spc="2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8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8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8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8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8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8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80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40" dirty="0">
                <a:latin typeface="ISOCPEUR"/>
                <a:cs typeface="ISOCPEUR"/>
              </a:rPr>
              <a:t>Тижд.</a:t>
            </a:r>
            <a:r>
              <a:rPr sz="750" i="1" spc="-175" dirty="0">
                <a:latin typeface="ISOCPEUR"/>
                <a:cs typeface="ISOCPEUR"/>
              </a:rPr>
              <a:t> </a:t>
            </a:r>
            <a:r>
              <a:rPr sz="750" i="1" spc="-10" dirty="0">
                <a:latin typeface="ISOCPEUR"/>
                <a:cs typeface="ISOCPEUR"/>
              </a:rPr>
              <a:t>Тижд.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8" name="object 1398"/>
          <p:cNvSpPr txBox="1"/>
          <p:nvPr/>
        </p:nvSpPr>
        <p:spPr>
          <a:xfrm>
            <a:off x="10560243" y="1547191"/>
            <a:ext cx="723900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330835" algn="l"/>
                <a:tab pos="638810" algn="l"/>
                <a:tab pos="948690" algn="l"/>
                <a:tab pos="1256030" algn="l"/>
                <a:tab pos="1565275" algn="l"/>
                <a:tab pos="1866900" algn="l"/>
                <a:tab pos="2180590" algn="l"/>
                <a:tab pos="2489200" algn="l"/>
                <a:tab pos="2775585" algn="l"/>
                <a:tab pos="3088640" algn="l"/>
                <a:tab pos="3392170" algn="l"/>
                <a:tab pos="3701415" algn="l"/>
                <a:tab pos="4012565" algn="l"/>
                <a:tab pos="4319905" algn="l"/>
                <a:tab pos="4630420" algn="l"/>
                <a:tab pos="4936490" algn="l"/>
                <a:tab pos="5247005" algn="l"/>
                <a:tab pos="5555615" algn="l"/>
                <a:tab pos="5874385" algn="l"/>
                <a:tab pos="6186805" algn="l"/>
                <a:tab pos="6491605" algn="l"/>
                <a:tab pos="6800215" algn="l"/>
                <a:tab pos="7110095" algn="l"/>
              </a:tabLst>
            </a:pPr>
            <a:r>
              <a:rPr sz="750" i="1" spc="-50" dirty="0">
                <a:latin typeface="ISOCPEUR"/>
                <a:cs typeface="ISOCPEUR"/>
              </a:rPr>
              <a:t>1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2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3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4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5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6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7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8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50" dirty="0">
                <a:latin typeface="ISOCPEUR"/>
                <a:cs typeface="ISOCPEUR"/>
              </a:rPr>
              <a:t>9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10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11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12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13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14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15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16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17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18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19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20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21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22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23</a:t>
            </a:r>
            <a:r>
              <a:rPr sz="750" i="1" dirty="0">
                <a:latin typeface="ISOCPEUR"/>
                <a:cs typeface="ISOCPEUR"/>
              </a:rPr>
              <a:t>	</a:t>
            </a:r>
            <a:r>
              <a:rPr sz="750" i="1" spc="-25" dirty="0">
                <a:latin typeface="ISOCPEUR"/>
                <a:cs typeface="ISOCPEUR"/>
              </a:rPr>
              <a:t>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9" name="object 1399"/>
          <p:cNvSpPr txBox="1"/>
          <p:nvPr/>
        </p:nvSpPr>
        <p:spPr>
          <a:xfrm>
            <a:off x="12543945" y="3174409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0" name="object 1400"/>
          <p:cNvSpPr txBox="1"/>
          <p:nvPr/>
        </p:nvSpPr>
        <p:spPr>
          <a:xfrm>
            <a:off x="12533852" y="3253341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1" name="object 1401"/>
          <p:cNvSpPr txBox="1"/>
          <p:nvPr/>
        </p:nvSpPr>
        <p:spPr>
          <a:xfrm>
            <a:off x="12533903" y="3322154"/>
            <a:ext cx="90805" cy="22097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2225">
              <a:lnSpc>
                <a:spcPts val="76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60"/>
              </a:lnSpc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2" name="object 1402"/>
          <p:cNvSpPr txBox="1"/>
          <p:nvPr/>
        </p:nvSpPr>
        <p:spPr>
          <a:xfrm>
            <a:off x="12956958" y="3470911"/>
            <a:ext cx="128905" cy="2476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8415">
              <a:lnSpc>
                <a:spcPts val="865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65"/>
              </a:lnSpc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3" name="object 1403"/>
          <p:cNvSpPr txBox="1"/>
          <p:nvPr/>
        </p:nvSpPr>
        <p:spPr>
          <a:xfrm>
            <a:off x="13515604" y="3620679"/>
            <a:ext cx="158750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9845">
              <a:lnSpc>
                <a:spcPts val="84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24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4" name="object 1404"/>
          <p:cNvSpPr txBox="1"/>
          <p:nvPr/>
        </p:nvSpPr>
        <p:spPr>
          <a:xfrm>
            <a:off x="13823253" y="3770448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5" name="object 1405"/>
          <p:cNvSpPr txBox="1"/>
          <p:nvPr/>
        </p:nvSpPr>
        <p:spPr>
          <a:xfrm>
            <a:off x="13844536" y="3861524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6" name="object 1406"/>
          <p:cNvSpPr txBox="1"/>
          <p:nvPr/>
        </p:nvSpPr>
        <p:spPr>
          <a:xfrm>
            <a:off x="13973075" y="3920218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7" name="object 1407"/>
          <p:cNvSpPr txBox="1"/>
          <p:nvPr/>
        </p:nvSpPr>
        <p:spPr>
          <a:xfrm>
            <a:off x="13937690" y="4018377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8" name="object 1408"/>
          <p:cNvSpPr txBox="1"/>
          <p:nvPr/>
        </p:nvSpPr>
        <p:spPr>
          <a:xfrm>
            <a:off x="14027870" y="4364464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9" name="object 1409"/>
          <p:cNvSpPr txBox="1"/>
          <p:nvPr/>
        </p:nvSpPr>
        <p:spPr>
          <a:xfrm>
            <a:off x="14028915" y="4460599"/>
            <a:ext cx="990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0" name="object 1410"/>
          <p:cNvSpPr txBox="1"/>
          <p:nvPr/>
        </p:nvSpPr>
        <p:spPr>
          <a:xfrm>
            <a:off x="14517585" y="4066950"/>
            <a:ext cx="132080" cy="2330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1590">
              <a:lnSpc>
                <a:spcPts val="81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16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1" name="object 1411"/>
          <p:cNvSpPr txBox="1"/>
          <p:nvPr/>
        </p:nvSpPr>
        <p:spPr>
          <a:xfrm>
            <a:off x="14150367" y="451119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2" name="object 1412"/>
          <p:cNvSpPr txBox="1"/>
          <p:nvPr/>
        </p:nvSpPr>
        <p:spPr>
          <a:xfrm>
            <a:off x="14152422" y="4607332"/>
            <a:ext cx="9906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3" name="object 1413"/>
          <p:cNvSpPr txBox="1"/>
          <p:nvPr/>
        </p:nvSpPr>
        <p:spPr>
          <a:xfrm>
            <a:off x="14767586" y="4212671"/>
            <a:ext cx="92710" cy="2362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4604">
              <a:lnSpc>
                <a:spcPts val="819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19"/>
              </a:lnSpc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4" name="object 1414"/>
          <p:cNvSpPr txBox="1"/>
          <p:nvPr/>
        </p:nvSpPr>
        <p:spPr>
          <a:xfrm>
            <a:off x="14317420" y="4655906"/>
            <a:ext cx="112395" cy="23939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ts val="83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30"/>
              </a:lnSpc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5" name="object 1415"/>
          <p:cNvSpPr txBox="1"/>
          <p:nvPr/>
        </p:nvSpPr>
        <p:spPr>
          <a:xfrm>
            <a:off x="14073661" y="5107236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6" name="object 1416"/>
          <p:cNvSpPr txBox="1"/>
          <p:nvPr/>
        </p:nvSpPr>
        <p:spPr>
          <a:xfrm>
            <a:off x="14513791" y="4811746"/>
            <a:ext cx="92710" cy="2349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5240">
              <a:lnSpc>
                <a:spcPts val="815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15"/>
              </a:lnSpc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7" name="object 1417"/>
          <p:cNvSpPr txBox="1"/>
          <p:nvPr/>
        </p:nvSpPr>
        <p:spPr>
          <a:xfrm>
            <a:off x="14042220" y="5196288"/>
            <a:ext cx="27432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dirty="0">
                <a:latin typeface="ISOCPEUR"/>
                <a:cs typeface="ISOCPEUR"/>
              </a:rPr>
              <a:t>2</a:t>
            </a:r>
            <a:r>
              <a:rPr sz="750" i="1" spc="175" dirty="0">
                <a:latin typeface="ISOCPEUR"/>
                <a:cs typeface="ISOCPEUR"/>
              </a:rPr>
              <a:t> </a:t>
            </a:r>
            <a:r>
              <a:rPr sz="1125" i="1" spc="-89" baseline="-33333" dirty="0">
                <a:latin typeface="ISOCPEUR"/>
                <a:cs typeface="ISOCPEUR"/>
              </a:rPr>
              <a:t>3</a:t>
            </a:r>
            <a:endParaRPr sz="1125" baseline="-33333">
              <a:latin typeface="ISOCPEUR"/>
              <a:cs typeface="ISOCPEUR"/>
            </a:endParaRPr>
          </a:p>
        </p:txBody>
      </p:sp>
      <p:sp>
        <p:nvSpPr>
          <p:cNvPr id="1418" name="object 1418"/>
          <p:cNvSpPr txBox="1"/>
          <p:nvPr/>
        </p:nvSpPr>
        <p:spPr>
          <a:xfrm>
            <a:off x="14191129" y="5344033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9" name="object 1419"/>
          <p:cNvSpPr txBox="1"/>
          <p:nvPr/>
        </p:nvSpPr>
        <p:spPr>
          <a:xfrm>
            <a:off x="14693968" y="4955444"/>
            <a:ext cx="104139" cy="2349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3495">
              <a:lnSpc>
                <a:spcPts val="815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15"/>
              </a:lnSpc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0" name="object 1420"/>
          <p:cNvSpPr txBox="1"/>
          <p:nvPr/>
        </p:nvSpPr>
        <p:spPr>
          <a:xfrm>
            <a:off x="14321688" y="5400702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1" name="object 1421"/>
          <p:cNvSpPr txBox="1"/>
          <p:nvPr/>
        </p:nvSpPr>
        <p:spPr>
          <a:xfrm>
            <a:off x="14314642" y="5512017"/>
            <a:ext cx="17145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2</a:t>
            </a:r>
            <a:r>
              <a:rPr sz="750" i="1" spc="-210" dirty="0">
                <a:latin typeface="ISOCPEUR"/>
                <a:cs typeface="ISOCPEUR"/>
              </a:rPr>
              <a:t> </a:t>
            </a:r>
            <a:r>
              <a:rPr sz="750" i="1" spc="-60" dirty="0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2" name="object 1422"/>
          <p:cNvSpPr txBox="1"/>
          <p:nvPr/>
        </p:nvSpPr>
        <p:spPr>
          <a:xfrm>
            <a:off x="14438131" y="5602080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3" name="object 1423"/>
          <p:cNvSpPr txBox="1"/>
          <p:nvPr/>
        </p:nvSpPr>
        <p:spPr>
          <a:xfrm>
            <a:off x="14581860" y="5695180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4" name="object 1424"/>
          <p:cNvSpPr txBox="1"/>
          <p:nvPr/>
        </p:nvSpPr>
        <p:spPr>
          <a:xfrm>
            <a:off x="14552445" y="5791315"/>
            <a:ext cx="21844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3</a:t>
            </a:r>
            <a:r>
              <a:rPr sz="1125" i="1" spc="-37" baseline="-33333" dirty="0">
                <a:latin typeface="ISOCPEUR"/>
                <a:cs typeface="ISOCPEUR"/>
              </a:rPr>
              <a:t>6</a:t>
            </a:r>
            <a:endParaRPr sz="1125" baseline="-33333">
              <a:latin typeface="ISOCPEUR"/>
              <a:cs typeface="ISOCPEUR"/>
            </a:endParaRPr>
          </a:p>
        </p:txBody>
      </p:sp>
      <p:sp>
        <p:nvSpPr>
          <p:cNvPr id="1425" name="object 1425"/>
          <p:cNvSpPr txBox="1"/>
          <p:nvPr/>
        </p:nvSpPr>
        <p:spPr>
          <a:xfrm>
            <a:off x="14592064" y="5947156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6" name="object 1426"/>
          <p:cNvSpPr txBox="1"/>
          <p:nvPr/>
        </p:nvSpPr>
        <p:spPr>
          <a:xfrm>
            <a:off x="14736790" y="5992693"/>
            <a:ext cx="123189" cy="24511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855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  <a:p>
            <a:pPr marL="29845">
              <a:lnSpc>
                <a:spcPts val="855"/>
              </a:lnSpc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7" name="object 1427"/>
          <p:cNvSpPr txBox="1"/>
          <p:nvPr/>
        </p:nvSpPr>
        <p:spPr>
          <a:xfrm>
            <a:off x="15236745" y="6142463"/>
            <a:ext cx="111125" cy="23939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83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  <a:p>
            <a:pPr marL="24765">
              <a:lnSpc>
                <a:spcPts val="830"/>
              </a:lnSpc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8" name="object 1428"/>
          <p:cNvSpPr txBox="1"/>
          <p:nvPr/>
        </p:nvSpPr>
        <p:spPr>
          <a:xfrm>
            <a:off x="15628422" y="6292231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9" name="object 1429"/>
          <p:cNvSpPr txBox="1"/>
          <p:nvPr/>
        </p:nvSpPr>
        <p:spPr>
          <a:xfrm>
            <a:off x="15596072" y="6392415"/>
            <a:ext cx="12318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0" name="object 1430"/>
          <p:cNvSpPr txBox="1"/>
          <p:nvPr/>
        </p:nvSpPr>
        <p:spPr>
          <a:xfrm>
            <a:off x="16010983" y="6424796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1" name="object 1431"/>
          <p:cNvSpPr txBox="1"/>
          <p:nvPr/>
        </p:nvSpPr>
        <p:spPr>
          <a:xfrm>
            <a:off x="15984604" y="6567482"/>
            <a:ext cx="26479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125" i="1" baseline="29629" dirty="0">
                <a:latin typeface="ISOCPEUR"/>
                <a:cs typeface="ISOCPEUR"/>
              </a:rPr>
              <a:t>5</a:t>
            </a:r>
            <a:r>
              <a:rPr sz="1125" i="1" spc="-60" baseline="29629" dirty="0">
                <a:latin typeface="ISOCPEUR"/>
                <a:cs typeface="ISOCPEUR"/>
              </a:rPr>
              <a:t> </a:t>
            </a:r>
            <a:r>
              <a:rPr sz="750" i="1" spc="-25" dirty="0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2" name="object 1432"/>
          <p:cNvSpPr txBox="1"/>
          <p:nvPr/>
        </p:nvSpPr>
        <p:spPr>
          <a:xfrm>
            <a:off x="16126435" y="6683857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3" name="object 1433"/>
          <p:cNvSpPr txBox="1"/>
          <p:nvPr/>
        </p:nvSpPr>
        <p:spPr>
          <a:xfrm>
            <a:off x="16714437" y="6748621"/>
            <a:ext cx="130175" cy="24320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9685">
              <a:lnSpc>
                <a:spcPts val="85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17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50"/>
              </a:lnSpc>
            </a:pPr>
            <a:r>
              <a:rPr sz="750" i="1" spc="-25" dirty="0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4" name="object 1434"/>
          <p:cNvSpPr txBox="1"/>
          <p:nvPr/>
        </p:nvSpPr>
        <p:spPr>
          <a:xfrm>
            <a:off x="17365133" y="6886247"/>
            <a:ext cx="8064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5" name="object 1435"/>
          <p:cNvSpPr txBox="1"/>
          <p:nvPr/>
        </p:nvSpPr>
        <p:spPr>
          <a:xfrm>
            <a:off x="17367184" y="6964167"/>
            <a:ext cx="92710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6" name="object 1436"/>
          <p:cNvSpPr txBox="1"/>
          <p:nvPr/>
        </p:nvSpPr>
        <p:spPr>
          <a:xfrm>
            <a:off x="17427923" y="7031968"/>
            <a:ext cx="93980" cy="22479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110"/>
              </a:spcBef>
            </a:pPr>
            <a:r>
              <a:rPr sz="750" i="1" spc="-50" dirty="0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3335">
              <a:lnSpc>
                <a:spcPts val="775"/>
              </a:lnSpc>
            </a:pPr>
            <a:r>
              <a:rPr sz="750" i="1" spc="-50" dirty="0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7" name="object 1437"/>
          <p:cNvSpPr txBox="1"/>
          <p:nvPr/>
        </p:nvSpPr>
        <p:spPr>
          <a:xfrm>
            <a:off x="17321733" y="7220191"/>
            <a:ext cx="159385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50" i="1" spc="-25" dirty="0">
                <a:latin typeface="ISOCPEUR"/>
                <a:cs typeface="ISOCPEUR"/>
              </a:rPr>
              <a:t>114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8" name="object 1438"/>
          <p:cNvSpPr txBox="1"/>
          <p:nvPr/>
        </p:nvSpPr>
        <p:spPr>
          <a:xfrm>
            <a:off x="16896669" y="13112077"/>
            <a:ext cx="85851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Основи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і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фундаменти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9" name="object 1439"/>
          <p:cNvSpPr txBox="1"/>
          <p:nvPr/>
        </p:nvSpPr>
        <p:spPr>
          <a:xfrm>
            <a:off x="16622430" y="13345836"/>
            <a:ext cx="144589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Календарний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графік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виконання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робіт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0" name="object 1440"/>
          <p:cNvSpPr txBox="1"/>
          <p:nvPr/>
        </p:nvSpPr>
        <p:spPr>
          <a:xfrm>
            <a:off x="16740829" y="13439948"/>
            <a:ext cx="1190625" cy="21907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 indent="101600">
              <a:lnSpc>
                <a:spcPts val="740"/>
              </a:lnSpc>
              <a:spcBef>
                <a:spcPts val="155"/>
              </a:spcBef>
            </a:pPr>
            <a:r>
              <a:rPr sz="650" dirty="0">
                <a:latin typeface="Arial"/>
                <a:cs typeface="Arial"/>
              </a:rPr>
              <a:t>;ТЕП;Графік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постачання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матеріалів;Графік</a:t>
            </a:r>
            <a:r>
              <a:rPr sz="650" spc="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руху</a:t>
            </a:r>
            <a:r>
              <a:rPr sz="650" spc="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машин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1" name="object 1441"/>
          <p:cNvSpPr txBox="1"/>
          <p:nvPr/>
        </p:nvSpPr>
        <p:spPr>
          <a:xfrm>
            <a:off x="18589663" y="13670674"/>
            <a:ext cx="4445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Формат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A1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2" name="object 1442"/>
          <p:cNvSpPr txBox="1"/>
          <p:nvPr/>
        </p:nvSpPr>
        <p:spPr>
          <a:xfrm>
            <a:off x="18152501" y="13168745"/>
            <a:ext cx="880744" cy="444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52425" algn="l"/>
                <a:tab pos="760095" algn="l"/>
              </a:tabLst>
            </a:pPr>
            <a:r>
              <a:rPr sz="975" spc="-37" baseline="4273" dirty="0">
                <a:latin typeface="Arial"/>
                <a:cs typeface="Arial"/>
              </a:rPr>
              <a:t>ДП</a:t>
            </a:r>
            <a:r>
              <a:rPr sz="975" baseline="4273" dirty="0">
                <a:latin typeface="Arial"/>
                <a:cs typeface="Arial"/>
              </a:rPr>
              <a:t>	</a:t>
            </a:r>
            <a:r>
              <a:rPr lang="uk-UA" sz="650" spc="-50" dirty="0">
                <a:latin typeface="Arial"/>
                <a:cs typeface="Arial"/>
              </a:rPr>
              <a:t>14</a:t>
            </a:r>
            <a:r>
              <a:rPr sz="650" dirty="0">
                <a:latin typeface="Arial"/>
                <a:cs typeface="Arial"/>
              </a:rPr>
              <a:t>	</a:t>
            </a:r>
            <a:r>
              <a:rPr lang="uk-UA" sz="650" spc="-50" dirty="0">
                <a:latin typeface="Arial"/>
                <a:cs typeface="Arial"/>
              </a:rPr>
              <a:t>14</a:t>
            </a:r>
            <a:endParaRPr sz="65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650" dirty="0">
              <a:latin typeface="Arial"/>
              <a:cs typeface="Arial"/>
            </a:endParaRPr>
          </a:p>
          <a:p>
            <a:pPr marL="57150" algn="ctr">
              <a:lnSpc>
                <a:spcPts val="770"/>
              </a:lnSpc>
            </a:pPr>
            <a:r>
              <a:rPr sz="650" spc="-10" dirty="0">
                <a:latin typeface="Arial"/>
                <a:cs typeface="Arial"/>
              </a:rPr>
              <a:t>КНУБА</a:t>
            </a:r>
            <a:endParaRPr sz="650" dirty="0">
              <a:latin typeface="Arial"/>
              <a:cs typeface="Arial"/>
            </a:endParaRPr>
          </a:p>
          <a:p>
            <a:pPr marL="102870" algn="ctr">
              <a:lnSpc>
                <a:spcPts val="770"/>
              </a:lnSpc>
            </a:pPr>
            <a:r>
              <a:rPr sz="650" spc="-10" dirty="0">
                <a:latin typeface="Arial"/>
                <a:cs typeface="Arial"/>
              </a:rPr>
              <a:t>кафедра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геотехніки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940776" y="636854"/>
            <a:ext cx="18472785" cy="13047344"/>
          </a:xfrm>
          <a:custGeom>
            <a:avLst/>
            <a:gdLst/>
            <a:ahLst/>
            <a:cxnLst/>
            <a:rect l="l" t="t" r="r" b="b"/>
            <a:pathLst>
              <a:path w="18472785" h="13047344">
                <a:moveTo>
                  <a:pt x="18472160" y="13047089"/>
                </a:moveTo>
                <a:lnTo>
                  <a:pt x="18472160" y="0"/>
                </a:lnTo>
                <a:lnTo>
                  <a:pt x="0" y="0"/>
                </a:lnTo>
                <a:lnTo>
                  <a:pt x="0" y="13047089"/>
                </a:lnTo>
                <a:lnTo>
                  <a:pt x="18472160" y="13047089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 txBox="1"/>
          <p:nvPr/>
        </p:nvSpPr>
        <p:spPr>
          <a:xfrm>
            <a:off x="6196017" y="8550761"/>
            <a:ext cx="1055370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50" i="1" spc="-40" dirty="0">
                <a:latin typeface="ISOCPEUR"/>
                <a:cs typeface="ISOCPEUR"/>
              </a:rPr>
              <a:t>Значення</a:t>
            </a:r>
            <a:r>
              <a:rPr sz="950" i="1" spc="-210" dirty="0">
                <a:latin typeface="ISOCPEUR"/>
                <a:cs typeface="ISOCPEUR"/>
              </a:rPr>
              <a:t> </a:t>
            </a:r>
            <a:r>
              <a:rPr sz="950" i="1" spc="-10" dirty="0">
                <a:latin typeface="ISOCPEUR"/>
                <a:cs typeface="ISOCPEUR"/>
              </a:rPr>
              <a:t>показників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1445" name="object 1445"/>
          <p:cNvSpPr txBox="1"/>
          <p:nvPr/>
        </p:nvSpPr>
        <p:spPr>
          <a:xfrm>
            <a:off x="10135687" y="1681781"/>
            <a:ext cx="7795259" cy="142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125" i="1" spc="-232" baseline="11111" dirty="0">
                <a:latin typeface="ISOCPEUR"/>
                <a:cs typeface="ISOCPEUR"/>
              </a:rPr>
              <a:t>К-</a:t>
            </a:r>
            <a:r>
              <a:rPr sz="1125" i="1" baseline="11111" dirty="0">
                <a:latin typeface="ISOCPEUR"/>
                <a:cs typeface="ISOCPEUR"/>
              </a:rPr>
              <a:t>ть</a:t>
            </a:r>
            <a:r>
              <a:rPr sz="1125" i="1" spc="359" baseline="11111" dirty="0">
                <a:latin typeface="ISOCPEUR"/>
                <a:cs typeface="ISOCPEUR"/>
              </a:rPr>
              <a:t> </a:t>
            </a:r>
            <a:r>
              <a:rPr sz="750" i="1" spc="-50" dirty="0">
                <a:latin typeface="ISOCPEUR"/>
                <a:cs typeface="ISOCPEUR"/>
              </a:rPr>
              <a:t>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345123451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3451</a:t>
            </a:r>
            <a:r>
              <a:rPr sz="1125" i="1" spc="-75" baseline="3703" dirty="0">
                <a:latin typeface="ISOCPEUR"/>
                <a:cs typeface="ISOCPEUR"/>
              </a:rPr>
              <a:t>2</a:t>
            </a:r>
            <a:r>
              <a:rPr sz="750" i="1" spc="-50" dirty="0">
                <a:latin typeface="ISOCPEUR"/>
                <a:cs typeface="ISOCPEUR"/>
              </a:rPr>
              <a:t>345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46" name="object 1446"/>
          <p:cNvSpPr txBox="1"/>
          <p:nvPr/>
        </p:nvSpPr>
        <p:spPr>
          <a:xfrm>
            <a:off x="16579718" y="12717597"/>
            <a:ext cx="2559685" cy="4000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732790" marR="102870" indent="-720725">
              <a:lnSpc>
                <a:spcPct val="1032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Оцінка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несучої</a:t>
            </a:r>
            <a:r>
              <a:rPr sz="650" spc="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здатності</a:t>
            </a:r>
            <a:r>
              <a:rPr sz="650" spc="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забивних</a:t>
            </a:r>
            <a:r>
              <a:rPr sz="650" spc="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паль</a:t>
            </a:r>
            <a:r>
              <a:rPr sz="650" spc="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в</a:t>
            </a:r>
            <a:r>
              <a:rPr sz="650" spc="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пилувато-</a:t>
            </a:r>
            <a:r>
              <a:rPr sz="650" spc="-10" dirty="0">
                <a:latin typeface="Arial"/>
                <a:cs typeface="Arial"/>
              </a:rPr>
              <a:t>глинистих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ґрунтах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Київської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області</a:t>
            </a:r>
            <a:endParaRPr sz="650">
              <a:latin typeface="Arial"/>
              <a:cs typeface="Arial"/>
            </a:endParaRPr>
          </a:p>
          <a:p>
            <a:pPr marL="1513205">
              <a:lnSpc>
                <a:spcPct val="100000"/>
              </a:lnSpc>
              <a:spcBef>
                <a:spcPts val="565"/>
              </a:spcBef>
            </a:pPr>
            <a:r>
              <a:rPr sz="650" dirty="0">
                <a:latin typeface="Arial"/>
                <a:cs typeface="Arial"/>
              </a:rPr>
              <a:t>Стадія</a:t>
            </a:r>
            <a:r>
              <a:rPr sz="650" spc="200" dirty="0">
                <a:latin typeface="Arial"/>
                <a:cs typeface="Arial"/>
              </a:rPr>
              <a:t>  </a:t>
            </a:r>
            <a:r>
              <a:rPr sz="650" dirty="0">
                <a:latin typeface="Arial"/>
                <a:cs typeface="Arial"/>
              </a:rPr>
              <a:t>Аркуш</a:t>
            </a:r>
            <a:r>
              <a:rPr sz="650" spc="285" dirty="0">
                <a:latin typeface="Arial"/>
                <a:cs typeface="Arial"/>
              </a:rPr>
              <a:t>  </a:t>
            </a:r>
            <a:r>
              <a:rPr sz="650" spc="-10" dirty="0">
                <a:latin typeface="Arial"/>
                <a:cs typeface="Arial"/>
              </a:rPr>
              <a:t>Аркушів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7" name="object 1447"/>
          <p:cNvSpPr txBox="1"/>
          <p:nvPr/>
        </p:nvSpPr>
        <p:spPr>
          <a:xfrm>
            <a:off x="17053521" y="12469601"/>
            <a:ext cx="1424940" cy="1511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dirty="0">
                <a:latin typeface="Arial"/>
                <a:cs typeface="Arial"/>
              </a:rPr>
              <a:t>Атестаційна</a:t>
            </a:r>
            <a:r>
              <a:rPr sz="800" spc="35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робота</a:t>
            </a:r>
            <a:r>
              <a:rPr sz="800" spc="40" dirty="0">
                <a:latin typeface="Arial"/>
                <a:cs typeface="Arial"/>
              </a:rPr>
              <a:t> </a:t>
            </a:r>
            <a:r>
              <a:rPr sz="800" spc="-10" dirty="0">
                <a:latin typeface="Arial"/>
                <a:cs typeface="Arial"/>
              </a:rPr>
              <a:t>магістра</a:t>
            </a:r>
            <a:endParaRPr sz="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225569" y="1303206"/>
            <a:ext cx="9469031" cy="861439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920090" y="1338700"/>
            <a:ext cx="8076565" cy="729615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2759710" marR="5080" indent="-2747645">
              <a:lnSpc>
                <a:spcPts val="2560"/>
              </a:lnSpc>
              <a:spcBef>
                <a:spcPts val="535"/>
              </a:spcBef>
            </a:pPr>
            <a:r>
              <a:rPr sz="2450" b="1" spc="80" dirty="0">
                <a:latin typeface="Times New Roman"/>
                <a:cs typeface="Times New Roman"/>
              </a:rPr>
              <a:t>Визначення</a:t>
            </a:r>
            <a:r>
              <a:rPr sz="2450" b="1" spc="35" dirty="0">
                <a:latin typeface="Times New Roman"/>
                <a:cs typeface="Times New Roman"/>
              </a:rPr>
              <a:t> </a:t>
            </a:r>
            <a:r>
              <a:rPr sz="2450" b="1" spc="75" dirty="0">
                <a:latin typeface="Times New Roman"/>
                <a:cs typeface="Times New Roman"/>
              </a:rPr>
              <a:t>несучої</a:t>
            </a:r>
            <a:r>
              <a:rPr sz="2450" b="1" spc="100" dirty="0">
                <a:latin typeface="Times New Roman"/>
                <a:cs typeface="Times New Roman"/>
              </a:rPr>
              <a:t> </a:t>
            </a:r>
            <a:r>
              <a:rPr sz="2450" b="1" spc="65" dirty="0">
                <a:latin typeface="Times New Roman"/>
                <a:cs typeface="Times New Roman"/>
              </a:rPr>
              <a:t>здатності</a:t>
            </a:r>
            <a:r>
              <a:rPr sz="2450" b="1" spc="15" dirty="0">
                <a:latin typeface="Times New Roman"/>
                <a:cs typeface="Times New Roman"/>
              </a:rPr>
              <a:t> </a:t>
            </a:r>
            <a:r>
              <a:rPr sz="2450" b="1" spc="100" dirty="0">
                <a:latin typeface="Times New Roman"/>
                <a:cs typeface="Times New Roman"/>
              </a:rPr>
              <a:t>паль</a:t>
            </a:r>
            <a:r>
              <a:rPr sz="2450" b="1" spc="70" dirty="0">
                <a:latin typeface="Times New Roman"/>
                <a:cs typeface="Times New Roman"/>
              </a:rPr>
              <a:t> за властивостями ґрунтової</a:t>
            </a:r>
            <a:r>
              <a:rPr sz="2450" b="1" spc="5" dirty="0">
                <a:latin typeface="Times New Roman"/>
                <a:cs typeface="Times New Roman"/>
              </a:rPr>
              <a:t> </a:t>
            </a:r>
            <a:r>
              <a:rPr sz="2450" b="1" spc="65" dirty="0">
                <a:latin typeface="Times New Roman"/>
                <a:cs typeface="Times New Roman"/>
              </a:rPr>
              <a:t>основи</a:t>
            </a:r>
            <a:endParaRPr sz="245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2255010" y="2151667"/>
            <a:ext cx="8711565" cy="1089025"/>
            <a:chOff x="2255010" y="2151667"/>
            <a:chExt cx="8711565" cy="1089025"/>
          </a:xfrm>
        </p:grpSpPr>
        <p:sp>
          <p:nvSpPr>
            <p:cNvPr id="6" name="object 6"/>
            <p:cNvSpPr/>
            <p:nvPr/>
          </p:nvSpPr>
          <p:spPr>
            <a:xfrm>
              <a:off x="5411362" y="2158335"/>
              <a:ext cx="5548630" cy="496570"/>
            </a:xfrm>
            <a:custGeom>
              <a:avLst/>
              <a:gdLst/>
              <a:ahLst/>
              <a:cxnLst/>
              <a:rect l="l" t="t" r="r" b="b"/>
              <a:pathLst>
                <a:path w="5548630" h="496569">
                  <a:moveTo>
                    <a:pt x="5548424" y="0"/>
                  </a:moveTo>
                  <a:lnTo>
                    <a:pt x="5548424" y="248019"/>
                  </a:lnTo>
                  <a:lnTo>
                    <a:pt x="0" y="248019"/>
                  </a:lnTo>
                  <a:lnTo>
                    <a:pt x="0" y="496064"/>
                  </a:lnTo>
                </a:path>
              </a:pathLst>
            </a:custGeom>
            <a:ln w="131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255010" y="2644276"/>
              <a:ext cx="6312687" cy="596381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3935558" y="2727607"/>
            <a:ext cx="2947670" cy="3740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2250" b="1" spc="75" dirty="0">
                <a:latin typeface="Times New Roman"/>
                <a:cs typeface="Times New Roman"/>
              </a:rPr>
              <a:t>Розрахункові</a:t>
            </a:r>
            <a:r>
              <a:rPr sz="2250" b="1" spc="40" dirty="0">
                <a:latin typeface="Times New Roman"/>
                <a:cs typeface="Times New Roman"/>
              </a:rPr>
              <a:t> </a:t>
            </a:r>
            <a:r>
              <a:rPr sz="2250" b="1" spc="75" dirty="0">
                <a:latin typeface="Times New Roman"/>
                <a:cs typeface="Times New Roman"/>
              </a:rPr>
              <a:t>методи</a:t>
            </a:r>
            <a:endParaRPr sz="225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5404686" y="3227679"/>
            <a:ext cx="5294630" cy="1710689"/>
            <a:chOff x="5404686" y="3227679"/>
            <a:chExt cx="5294630" cy="1710689"/>
          </a:xfrm>
        </p:grpSpPr>
        <p:sp>
          <p:nvSpPr>
            <p:cNvPr id="10" name="object 10"/>
            <p:cNvSpPr/>
            <p:nvPr/>
          </p:nvSpPr>
          <p:spPr>
            <a:xfrm>
              <a:off x="5411354" y="3234346"/>
              <a:ext cx="2971165" cy="386715"/>
            </a:xfrm>
            <a:custGeom>
              <a:avLst/>
              <a:gdLst/>
              <a:ahLst/>
              <a:cxnLst/>
              <a:rect l="l" t="t" r="r" b="b"/>
              <a:pathLst>
                <a:path w="2971165" h="386714">
                  <a:moveTo>
                    <a:pt x="0" y="0"/>
                  </a:moveTo>
                  <a:lnTo>
                    <a:pt x="0" y="193245"/>
                  </a:lnTo>
                  <a:lnTo>
                    <a:pt x="2970827" y="193245"/>
                  </a:lnTo>
                  <a:lnTo>
                    <a:pt x="2970827" y="386491"/>
                  </a:lnTo>
                </a:path>
              </a:pathLst>
            </a:custGeom>
            <a:ln w="131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064737" y="3613001"/>
              <a:ext cx="4633994" cy="1325292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193663" y="3783676"/>
            <a:ext cx="4377690" cy="930275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marL="12700" marR="5080" algn="just">
              <a:lnSpc>
                <a:spcPct val="87200"/>
              </a:lnSpc>
              <a:spcBef>
                <a:spcPts val="465"/>
              </a:spcBef>
            </a:pPr>
            <a:r>
              <a:rPr sz="2150" dirty="0">
                <a:latin typeface="Times New Roman"/>
                <a:cs typeface="Times New Roman"/>
              </a:rPr>
              <a:t>Із</a:t>
            </a:r>
            <a:r>
              <a:rPr sz="2150" spc="300" dirty="0">
                <a:latin typeface="Times New Roman"/>
                <a:cs typeface="Times New Roman"/>
              </a:rPr>
              <a:t>  </a:t>
            </a:r>
            <a:r>
              <a:rPr sz="2150" spc="70" dirty="0">
                <a:latin typeface="Times New Roman"/>
                <a:cs typeface="Times New Roman"/>
              </a:rPr>
              <a:t>застосуванням</a:t>
            </a:r>
            <a:r>
              <a:rPr sz="2150" spc="315" dirty="0">
                <a:latin typeface="Times New Roman"/>
                <a:cs typeface="Times New Roman"/>
              </a:rPr>
              <a:t>  </a:t>
            </a:r>
            <a:r>
              <a:rPr sz="2150" spc="60" dirty="0">
                <a:latin typeface="Times New Roman"/>
                <a:cs typeface="Times New Roman"/>
              </a:rPr>
              <a:t>математичного </a:t>
            </a:r>
            <a:r>
              <a:rPr sz="2150" spc="80" dirty="0">
                <a:latin typeface="Times New Roman"/>
                <a:cs typeface="Times New Roman"/>
              </a:rPr>
              <a:t>моделювання</a:t>
            </a:r>
            <a:r>
              <a:rPr sz="2150" spc="215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роботи</a:t>
            </a:r>
            <a:r>
              <a:rPr sz="2150" spc="225" dirty="0">
                <a:latin typeface="Times New Roman"/>
                <a:cs typeface="Times New Roman"/>
              </a:rPr>
              <a:t> </a:t>
            </a:r>
            <a:r>
              <a:rPr sz="2150" spc="65" dirty="0">
                <a:latin typeface="Times New Roman"/>
                <a:cs typeface="Times New Roman"/>
              </a:rPr>
              <a:t>палі</a:t>
            </a:r>
            <a:r>
              <a:rPr sz="2150" spc="225" dirty="0">
                <a:latin typeface="Times New Roman"/>
                <a:cs typeface="Times New Roman"/>
              </a:rPr>
              <a:t> </a:t>
            </a:r>
            <a:r>
              <a:rPr sz="2150" spc="55" dirty="0">
                <a:latin typeface="Times New Roman"/>
                <a:cs typeface="Times New Roman"/>
              </a:rPr>
              <a:t>сумісно з</a:t>
            </a:r>
            <a:r>
              <a:rPr sz="2150" spc="25" dirty="0">
                <a:latin typeface="Times New Roman"/>
                <a:cs typeface="Times New Roman"/>
              </a:rPr>
              <a:t> </a:t>
            </a:r>
            <a:r>
              <a:rPr sz="2150" spc="75" dirty="0">
                <a:latin typeface="Times New Roman"/>
                <a:cs typeface="Times New Roman"/>
              </a:rPr>
              <a:t>ґрунтовою</a:t>
            </a:r>
            <a:r>
              <a:rPr sz="2150" spc="55" dirty="0">
                <a:latin typeface="Times New Roman"/>
                <a:cs typeface="Times New Roman"/>
              </a:rPr>
              <a:t> </a:t>
            </a:r>
            <a:r>
              <a:rPr sz="2150" spc="75" dirty="0">
                <a:latin typeface="Times New Roman"/>
                <a:cs typeface="Times New Roman"/>
              </a:rPr>
              <a:t>основою</a:t>
            </a:r>
            <a:endParaRPr sz="215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064737" y="4925316"/>
            <a:ext cx="2322830" cy="2269490"/>
            <a:chOff x="6064737" y="4925316"/>
            <a:chExt cx="2322830" cy="2269490"/>
          </a:xfrm>
        </p:grpSpPr>
        <p:sp>
          <p:nvSpPr>
            <p:cNvPr id="14" name="object 14"/>
            <p:cNvSpPr/>
            <p:nvPr/>
          </p:nvSpPr>
          <p:spPr>
            <a:xfrm>
              <a:off x="7126912" y="4931983"/>
              <a:ext cx="1253490" cy="345440"/>
            </a:xfrm>
            <a:custGeom>
              <a:avLst/>
              <a:gdLst/>
              <a:ahLst/>
              <a:cxnLst/>
              <a:rect l="l" t="t" r="r" b="b"/>
              <a:pathLst>
                <a:path w="1253490" h="345439">
                  <a:moveTo>
                    <a:pt x="1253379" y="0"/>
                  </a:moveTo>
                  <a:lnTo>
                    <a:pt x="1253379" y="172603"/>
                  </a:lnTo>
                  <a:lnTo>
                    <a:pt x="0" y="172603"/>
                  </a:lnTo>
                  <a:lnTo>
                    <a:pt x="0" y="345207"/>
                  </a:lnTo>
                </a:path>
              </a:pathLst>
            </a:custGeom>
            <a:ln w="132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064737" y="5269617"/>
              <a:ext cx="2127683" cy="192482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6212566" y="5881727"/>
            <a:ext cx="1286510" cy="643255"/>
          </a:xfrm>
          <a:prstGeom prst="rect">
            <a:avLst/>
          </a:prstGeom>
        </p:spPr>
        <p:txBody>
          <a:bodyPr vert="horz" wrap="square" lIns="0" tIns="62865" rIns="0" bIns="0" rtlCol="0">
            <a:spAutoFit/>
          </a:bodyPr>
          <a:lstStyle/>
          <a:p>
            <a:pPr marL="12700" marR="5080">
              <a:lnSpc>
                <a:spcPts val="2240"/>
              </a:lnSpc>
              <a:spcBef>
                <a:spcPts val="495"/>
              </a:spcBef>
            </a:pPr>
            <a:r>
              <a:rPr sz="2150" spc="60" dirty="0">
                <a:latin typeface="Times New Roman"/>
                <a:cs typeface="Times New Roman"/>
              </a:rPr>
              <a:t>Інженерні </a:t>
            </a:r>
            <a:r>
              <a:rPr sz="2150" spc="70" dirty="0">
                <a:latin typeface="Times New Roman"/>
                <a:cs typeface="Times New Roman"/>
              </a:rPr>
              <a:t>методи</a:t>
            </a:r>
            <a:endParaRPr sz="215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8376742" y="4925316"/>
            <a:ext cx="2362200" cy="2360930"/>
            <a:chOff x="8376742" y="4925316"/>
            <a:chExt cx="2362200" cy="2360930"/>
          </a:xfrm>
        </p:grpSpPr>
        <p:sp>
          <p:nvSpPr>
            <p:cNvPr id="18" name="object 18"/>
            <p:cNvSpPr/>
            <p:nvPr/>
          </p:nvSpPr>
          <p:spPr>
            <a:xfrm>
              <a:off x="8383410" y="4931983"/>
              <a:ext cx="1266190" cy="345440"/>
            </a:xfrm>
            <a:custGeom>
              <a:avLst/>
              <a:gdLst/>
              <a:ahLst/>
              <a:cxnLst/>
              <a:rect l="l" t="t" r="r" b="b"/>
              <a:pathLst>
                <a:path w="1266190" h="345439">
                  <a:moveTo>
                    <a:pt x="0" y="0"/>
                  </a:moveTo>
                  <a:lnTo>
                    <a:pt x="0" y="172603"/>
                  </a:lnTo>
                  <a:lnTo>
                    <a:pt x="1266055" y="172603"/>
                  </a:lnTo>
                  <a:lnTo>
                    <a:pt x="1266055" y="345207"/>
                  </a:lnTo>
                </a:path>
              </a:pathLst>
            </a:custGeom>
            <a:ln w="132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557646" y="5269617"/>
              <a:ext cx="2181294" cy="2016337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8764122" y="5356667"/>
            <a:ext cx="1769745" cy="1785620"/>
          </a:xfrm>
          <a:prstGeom prst="rect">
            <a:avLst/>
          </a:prstGeom>
        </p:spPr>
        <p:txBody>
          <a:bodyPr vert="horz" wrap="square" lIns="0" tIns="59690" rIns="0" bIns="0" rtlCol="0">
            <a:spAutoFit/>
          </a:bodyPr>
          <a:lstStyle/>
          <a:p>
            <a:pPr marL="12700" marR="5080" indent="-5080" algn="ctr">
              <a:lnSpc>
                <a:spcPct val="87100"/>
              </a:lnSpc>
              <a:spcBef>
                <a:spcPts val="470"/>
              </a:spcBef>
            </a:pPr>
            <a:r>
              <a:rPr sz="2150" spc="70" dirty="0">
                <a:latin typeface="Times New Roman"/>
                <a:cs typeface="Times New Roman"/>
              </a:rPr>
              <a:t>Методи </a:t>
            </a:r>
            <a:r>
              <a:rPr sz="2150" spc="65" dirty="0">
                <a:latin typeface="Times New Roman"/>
                <a:cs typeface="Times New Roman"/>
              </a:rPr>
              <a:t>чисельного </a:t>
            </a:r>
            <a:r>
              <a:rPr sz="2150" spc="70" dirty="0">
                <a:latin typeface="Times New Roman"/>
                <a:cs typeface="Times New Roman"/>
              </a:rPr>
              <a:t>моделювання </a:t>
            </a:r>
            <a:r>
              <a:rPr sz="2150" spc="65" dirty="0">
                <a:latin typeface="Times New Roman"/>
                <a:cs typeface="Times New Roman"/>
              </a:rPr>
              <a:t>взаємодії</a:t>
            </a:r>
            <a:r>
              <a:rPr sz="2150" spc="-15" dirty="0">
                <a:latin typeface="Times New Roman"/>
                <a:cs typeface="Times New Roman"/>
              </a:rPr>
              <a:t> </a:t>
            </a:r>
            <a:r>
              <a:rPr sz="2150" spc="45" dirty="0">
                <a:latin typeface="Times New Roman"/>
                <a:cs typeface="Times New Roman"/>
              </a:rPr>
              <a:t>палі </a:t>
            </a:r>
            <a:r>
              <a:rPr sz="2150" spc="55" dirty="0">
                <a:latin typeface="Times New Roman"/>
                <a:cs typeface="Times New Roman"/>
              </a:rPr>
              <a:t>з</a:t>
            </a:r>
            <a:r>
              <a:rPr sz="2150" spc="20" dirty="0">
                <a:latin typeface="Times New Roman"/>
                <a:cs typeface="Times New Roman"/>
              </a:rPr>
              <a:t> </a:t>
            </a:r>
            <a:r>
              <a:rPr sz="2150" spc="65" dirty="0">
                <a:latin typeface="Times New Roman"/>
                <a:cs typeface="Times New Roman"/>
              </a:rPr>
              <a:t>ґрунтовою </a:t>
            </a:r>
            <a:r>
              <a:rPr sz="2150" spc="75" dirty="0">
                <a:latin typeface="Times New Roman"/>
                <a:cs typeface="Times New Roman"/>
              </a:rPr>
              <a:t>основою</a:t>
            </a:r>
            <a:endParaRPr sz="215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5773227" y="7269822"/>
            <a:ext cx="4925695" cy="1581785"/>
            <a:chOff x="5773227" y="7269822"/>
            <a:chExt cx="4925695" cy="1581785"/>
          </a:xfrm>
        </p:grpSpPr>
        <p:sp>
          <p:nvSpPr>
            <p:cNvPr id="22" name="object 22"/>
            <p:cNvSpPr/>
            <p:nvPr/>
          </p:nvSpPr>
          <p:spPr>
            <a:xfrm>
              <a:off x="8235986" y="7276489"/>
              <a:ext cx="1412240" cy="207010"/>
            </a:xfrm>
            <a:custGeom>
              <a:avLst/>
              <a:gdLst/>
              <a:ahLst/>
              <a:cxnLst/>
              <a:rect l="l" t="t" r="r" b="b"/>
              <a:pathLst>
                <a:path w="1412240" h="207009">
                  <a:moveTo>
                    <a:pt x="1412201" y="0"/>
                  </a:moveTo>
                  <a:lnTo>
                    <a:pt x="1412201" y="103341"/>
                  </a:lnTo>
                  <a:lnTo>
                    <a:pt x="0" y="103341"/>
                  </a:lnTo>
                  <a:lnTo>
                    <a:pt x="0" y="206708"/>
                  </a:lnTo>
                </a:path>
              </a:pathLst>
            </a:custGeom>
            <a:ln w="131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73227" y="7475283"/>
              <a:ext cx="4925504" cy="1375779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5809603" y="7500235"/>
            <a:ext cx="4603115" cy="121221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20800"/>
              </a:lnSpc>
              <a:spcBef>
                <a:spcPts val="80"/>
              </a:spcBef>
            </a:pPr>
            <a:r>
              <a:rPr sz="2150" spc="80" dirty="0">
                <a:latin typeface="Times New Roman"/>
                <a:cs typeface="Times New Roman"/>
              </a:rPr>
              <a:t>Метод</a:t>
            </a:r>
            <a:r>
              <a:rPr sz="2150" spc="45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скінченних</a:t>
            </a:r>
            <a:r>
              <a:rPr sz="2150" spc="15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елементів</a:t>
            </a:r>
            <a:r>
              <a:rPr sz="2150" spc="55" dirty="0">
                <a:latin typeface="Times New Roman"/>
                <a:cs typeface="Times New Roman"/>
              </a:rPr>
              <a:t> </a:t>
            </a:r>
            <a:r>
              <a:rPr sz="2150" spc="65" dirty="0">
                <a:latin typeface="Times New Roman"/>
                <a:cs typeface="Times New Roman"/>
              </a:rPr>
              <a:t>(МСЕ). </a:t>
            </a:r>
            <a:r>
              <a:rPr sz="2150" spc="80" dirty="0">
                <a:latin typeface="Times New Roman"/>
                <a:cs typeface="Times New Roman"/>
              </a:rPr>
              <a:t>Метод</a:t>
            </a:r>
            <a:r>
              <a:rPr sz="2150" spc="50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граничних</a:t>
            </a:r>
            <a:r>
              <a:rPr sz="2150" spc="20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елементів</a:t>
            </a:r>
            <a:r>
              <a:rPr sz="2150" spc="60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(МГЕ). </a:t>
            </a:r>
            <a:r>
              <a:rPr sz="2150" spc="80" dirty="0">
                <a:latin typeface="Times New Roman"/>
                <a:cs typeface="Times New Roman"/>
              </a:rPr>
              <a:t>Метод</a:t>
            </a:r>
            <a:r>
              <a:rPr sz="2150" spc="35" dirty="0">
                <a:latin typeface="Times New Roman"/>
                <a:cs typeface="Times New Roman"/>
              </a:rPr>
              <a:t> </a:t>
            </a:r>
            <a:r>
              <a:rPr sz="2150" spc="75" dirty="0">
                <a:latin typeface="Times New Roman"/>
                <a:cs typeface="Times New Roman"/>
              </a:rPr>
              <a:t>кінцевих</a:t>
            </a:r>
            <a:r>
              <a:rPr sz="2150" spc="5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різниць</a:t>
            </a:r>
            <a:r>
              <a:rPr sz="2150" spc="25" dirty="0">
                <a:latin typeface="Times New Roman"/>
                <a:cs typeface="Times New Roman"/>
              </a:rPr>
              <a:t> </a:t>
            </a:r>
            <a:r>
              <a:rPr sz="2150" spc="65" dirty="0">
                <a:latin typeface="Times New Roman"/>
                <a:cs typeface="Times New Roman"/>
              </a:rPr>
              <a:t>(МКР).</a:t>
            </a:r>
            <a:endParaRPr sz="215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80416" y="3227679"/>
            <a:ext cx="5338445" cy="1710689"/>
            <a:chOff x="80416" y="3227679"/>
            <a:chExt cx="5338445" cy="1710689"/>
          </a:xfrm>
        </p:grpSpPr>
        <p:sp>
          <p:nvSpPr>
            <p:cNvPr id="26" name="object 26"/>
            <p:cNvSpPr/>
            <p:nvPr/>
          </p:nvSpPr>
          <p:spPr>
            <a:xfrm>
              <a:off x="2653744" y="3234346"/>
              <a:ext cx="2759075" cy="386715"/>
            </a:xfrm>
            <a:custGeom>
              <a:avLst/>
              <a:gdLst/>
              <a:ahLst/>
              <a:cxnLst/>
              <a:rect l="l" t="t" r="r" b="b"/>
              <a:pathLst>
                <a:path w="2759075" h="386714">
                  <a:moveTo>
                    <a:pt x="2758450" y="0"/>
                  </a:moveTo>
                  <a:lnTo>
                    <a:pt x="2758450" y="193245"/>
                  </a:lnTo>
                  <a:lnTo>
                    <a:pt x="0" y="193245"/>
                  </a:lnTo>
                  <a:lnTo>
                    <a:pt x="0" y="386491"/>
                  </a:lnTo>
                </a:path>
              </a:pathLst>
            </a:custGeom>
            <a:ln w="131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416" y="3613001"/>
              <a:ext cx="5143299" cy="1325292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208186" y="3640825"/>
            <a:ext cx="4892675" cy="1214120"/>
          </a:xfrm>
          <a:prstGeom prst="rect">
            <a:avLst/>
          </a:prstGeom>
        </p:spPr>
        <p:txBody>
          <a:bodyPr vert="horz" wrap="square" lIns="0" tIns="59690" rIns="0" bIns="0" rtlCol="0">
            <a:spAutoFit/>
          </a:bodyPr>
          <a:lstStyle/>
          <a:p>
            <a:pPr marL="12700" marR="5080" algn="just">
              <a:lnSpc>
                <a:spcPct val="87000"/>
              </a:lnSpc>
              <a:spcBef>
                <a:spcPts val="470"/>
              </a:spcBef>
            </a:pPr>
            <a:r>
              <a:rPr sz="2150" dirty="0">
                <a:latin typeface="Times New Roman"/>
                <a:cs typeface="Times New Roman"/>
              </a:rPr>
              <a:t>Із</a:t>
            </a:r>
            <a:r>
              <a:rPr sz="2150" spc="70" dirty="0">
                <a:latin typeface="Times New Roman"/>
                <a:cs typeface="Times New Roman"/>
              </a:rPr>
              <a:t>  </a:t>
            </a:r>
            <a:r>
              <a:rPr sz="2150" spc="75" dirty="0">
                <a:latin typeface="Times New Roman"/>
                <a:cs typeface="Times New Roman"/>
              </a:rPr>
              <a:t>використанням</a:t>
            </a:r>
            <a:r>
              <a:rPr sz="2150" spc="70" dirty="0">
                <a:latin typeface="Times New Roman"/>
                <a:cs typeface="Times New Roman"/>
              </a:rPr>
              <a:t>  </a:t>
            </a:r>
            <a:r>
              <a:rPr sz="2150" spc="65" dirty="0">
                <a:latin typeface="Times New Roman"/>
                <a:cs typeface="Times New Roman"/>
              </a:rPr>
              <a:t>табличних</a:t>
            </a:r>
            <a:r>
              <a:rPr sz="2150" spc="80" dirty="0">
                <a:latin typeface="Times New Roman"/>
                <a:cs typeface="Times New Roman"/>
              </a:rPr>
              <a:t>  </a:t>
            </a:r>
            <a:r>
              <a:rPr sz="2150" spc="55" dirty="0">
                <a:latin typeface="Times New Roman"/>
                <a:cs typeface="Times New Roman"/>
              </a:rPr>
              <a:t>значень </a:t>
            </a:r>
            <a:r>
              <a:rPr sz="2150" spc="70" dirty="0">
                <a:latin typeface="Times New Roman"/>
                <a:cs typeface="Times New Roman"/>
              </a:rPr>
              <a:t>розрахункового</a:t>
            </a:r>
            <a:r>
              <a:rPr sz="2150" spc="275" dirty="0">
                <a:latin typeface="Times New Roman"/>
                <a:cs typeface="Times New Roman"/>
              </a:rPr>
              <a:t>   </a:t>
            </a:r>
            <a:r>
              <a:rPr sz="2150" spc="70" dirty="0">
                <a:latin typeface="Times New Roman"/>
                <a:cs typeface="Times New Roman"/>
              </a:rPr>
              <a:t>опору</a:t>
            </a:r>
            <a:r>
              <a:rPr sz="2150" spc="265" dirty="0">
                <a:latin typeface="Times New Roman"/>
                <a:cs typeface="Times New Roman"/>
              </a:rPr>
              <a:t>   </a:t>
            </a:r>
            <a:r>
              <a:rPr sz="2150" spc="65" dirty="0">
                <a:latin typeface="Times New Roman"/>
                <a:cs typeface="Times New Roman"/>
              </a:rPr>
              <a:t>ґрунту</a:t>
            </a:r>
            <a:r>
              <a:rPr sz="2150" spc="265" dirty="0">
                <a:latin typeface="Times New Roman"/>
                <a:cs typeface="Times New Roman"/>
              </a:rPr>
              <a:t>   </a:t>
            </a:r>
            <a:r>
              <a:rPr sz="2150" spc="30" dirty="0">
                <a:latin typeface="Times New Roman"/>
                <a:cs typeface="Times New Roman"/>
              </a:rPr>
              <a:t>під </a:t>
            </a:r>
            <a:r>
              <a:rPr sz="2150" spc="75" dirty="0">
                <a:latin typeface="Times New Roman"/>
                <a:cs typeface="Times New Roman"/>
              </a:rPr>
              <a:t>нижнім</a:t>
            </a:r>
            <a:r>
              <a:rPr sz="2150" spc="95" dirty="0">
                <a:latin typeface="Times New Roman"/>
                <a:cs typeface="Times New Roman"/>
              </a:rPr>
              <a:t>  </a:t>
            </a:r>
            <a:r>
              <a:rPr sz="2150" spc="70" dirty="0">
                <a:latin typeface="Times New Roman"/>
                <a:cs typeface="Times New Roman"/>
              </a:rPr>
              <a:t>кінцем</a:t>
            </a:r>
            <a:r>
              <a:rPr sz="2150" spc="114" dirty="0">
                <a:latin typeface="Times New Roman"/>
                <a:cs typeface="Times New Roman"/>
              </a:rPr>
              <a:t>  </a:t>
            </a:r>
            <a:r>
              <a:rPr sz="2150" dirty="0">
                <a:latin typeface="Times New Roman"/>
                <a:cs typeface="Times New Roman"/>
              </a:rPr>
              <a:t>і</a:t>
            </a:r>
            <a:r>
              <a:rPr sz="2150" spc="110" dirty="0">
                <a:latin typeface="Times New Roman"/>
                <a:cs typeface="Times New Roman"/>
              </a:rPr>
              <a:t>  </a:t>
            </a:r>
            <a:r>
              <a:rPr sz="2150" spc="80" dirty="0">
                <a:latin typeface="Times New Roman"/>
                <a:cs typeface="Times New Roman"/>
              </a:rPr>
              <a:t>на</a:t>
            </a:r>
            <a:r>
              <a:rPr sz="2150" spc="110" dirty="0">
                <a:latin typeface="Times New Roman"/>
                <a:cs typeface="Times New Roman"/>
              </a:rPr>
              <a:t>  </a:t>
            </a:r>
            <a:r>
              <a:rPr sz="2150" spc="60" dirty="0">
                <a:latin typeface="Times New Roman"/>
                <a:cs typeface="Times New Roman"/>
              </a:rPr>
              <a:t>бічній</a:t>
            </a:r>
            <a:r>
              <a:rPr sz="2150" spc="114" dirty="0">
                <a:latin typeface="Times New Roman"/>
                <a:cs typeface="Times New Roman"/>
              </a:rPr>
              <a:t>  </a:t>
            </a:r>
            <a:r>
              <a:rPr sz="2150" spc="60" dirty="0">
                <a:latin typeface="Times New Roman"/>
                <a:cs typeface="Times New Roman"/>
              </a:rPr>
              <a:t>поверхні </a:t>
            </a:r>
            <a:r>
              <a:rPr sz="2150" spc="70" dirty="0">
                <a:latin typeface="Times New Roman"/>
                <a:cs typeface="Times New Roman"/>
              </a:rPr>
              <a:t>палі</a:t>
            </a:r>
            <a:r>
              <a:rPr sz="2150" spc="10" dirty="0">
                <a:latin typeface="Times New Roman"/>
                <a:cs typeface="Times New Roman"/>
              </a:rPr>
              <a:t> </a:t>
            </a:r>
            <a:r>
              <a:rPr sz="2150" spc="60" dirty="0">
                <a:latin typeface="Times New Roman"/>
                <a:cs typeface="Times New Roman"/>
              </a:rPr>
              <a:t>відповідно</a:t>
            </a:r>
            <a:endParaRPr sz="2150">
              <a:latin typeface="Times New Roman"/>
              <a:cs typeface="Times New Roman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10953419" y="2151667"/>
            <a:ext cx="9150985" cy="1089025"/>
            <a:chOff x="10953419" y="2151667"/>
            <a:chExt cx="9150985" cy="1089025"/>
          </a:xfrm>
        </p:grpSpPr>
        <p:sp>
          <p:nvSpPr>
            <p:cNvPr id="30" name="object 30"/>
            <p:cNvSpPr/>
            <p:nvPr/>
          </p:nvSpPr>
          <p:spPr>
            <a:xfrm>
              <a:off x="10960086" y="2158335"/>
              <a:ext cx="4990465" cy="496570"/>
            </a:xfrm>
            <a:custGeom>
              <a:avLst/>
              <a:gdLst/>
              <a:ahLst/>
              <a:cxnLst/>
              <a:rect l="l" t="t" r="r" b="b"/>
              <a:pathLst>
                <a:path w="4990465" h="496569">
                  <a:moveTo>
                    <a:pt x="0" y="0"/>
                  </a:moveTo>
                  <a:lnTo>
                    <a:pt x="0" y="248019"/>
                  </a:lnTo>
                  <a:lnTo>
                    <a:pt x="4990452" y="248019"/>
                  </a:lnTo>
                  <a:lnTo>
                    <a:pt x="4990452" y="496064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787706" y="2644276"/>
              <a:ext cx="8316393" cy="596381"/>
            </a:xfrm>
            <a:prstGeom prst="rect">
              <a:avLst/>
            </a:prstGeom>
          </p:spPr>
        </p:pic>
      </p:grpSp>
      <p:sp>
        <p:nvSpPr>
          <p:cNvPr id="32" name="object 32"/>
          <p:cNvSpPr txBox="1"/>
          <p:nvPr/>
        </p:nvSpPr>
        <p:spPr>
          <a:xfrm>
            <a:off x="14838418" y="2727607"/>
            <a:ext cx="2223770" cy="3740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2250" b="1" spc="85" dirty="0">
                <a:latin typeface="Times New Roman"/>
                <a:cs typeface="Times New Roman"/>
              </a:rPr>
              <a:t>Польові</a:t>
            </a:r>
            <a:r>
              <a:rPr sz="2250" b="1" spc="-10" dirty="0">
                <a:latin typeface="Times New Roman"/>
                <a:cs typeface="Times New Roman"/>
              </a:rPr>
              <a:t> </a:t>
            </a:r>
            <a:r>
              <a:rPr sz="2250" b="1" spc="75" dirty="0">
                <a:latin typeface="Times New Roman"/>
                <a:cs typeface="Times New Roman"/>
              </a:rPr>
              <a:t>методи</a:t>
            </a:r>
            <a:endParaRPr sz="225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15942586" y="3227679"/>
            <a:ext cx="4161790" cy="6955155"/>
            <a:chOff x="15942586" y="3227679"/>
            <a:chExt cx="4161790" cy="6955155"/>
          </a:xfrm>
        </p:grpSpPr>
        <p:sp>
          <p:nvSpPr>
            <p:cNvPr id="34" name="object 34"/>
            <p:cNvSpPr/>
            <p:nvPr/>
          </p:nvSpPr>
          <p:spPr>
            <a:xfrm>
              <a:off x="15949254" y="3234346"/>
              <a:ext cx="2329180" cy="613410"/>
            </a:xfrm>
            <a:custGeom>
              <a:avLst/>
              <a:gdLst/>
              <a:ahLst/>
              <a:cxnLst/>
              <a:rect l="l" t="t" r="r" b="b"/>
              <a:pathLst>
                <a:path w="2329180" h="613410">
                  <a:moveTo>
                    <a:pt x="0" y="0"/>
                  </a:moveTo>
                  <a:lnTo>
                    <a:pt x="0" y="306526"/>
                  </a:lnTo>
                  <a:lnTo>
                    <a:pt x="2328976" y="306526"/>
                  </a:lnTo>
                  <a:lnTo>
                    <a:pt x="2328976" y="613079"/>
                  </a:lnTo>
                </a:path>
              </a:pathLst>
            </a:custGeom>
            <a:ln w="13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6445154" y="3837039"/>
              <a:ext cx="3658945" cy="6345627"/>
            </a:xfrm>
            <a:prstGeom prst="rect">
              <a:avLst/>
            </a:prstGeom>
          </p:spPr>
        </p:pic>
      </p:grpSp>
      <p:sp>
        <p:nvSpPr>
          <p:cNvPr id="36" name="object 36"/>
          <p:cNvSpPr txBox="1"/>
          <p:nvPr/>
        </p:nvSpPr>
        <p:spPr>
          <a:xfrm>
            <a:off x="16547794" y="3881550"/>
            <a:ext cx="3424554" cy="6205855"/>
          </a:xfrm>
          <a:prstGeom prst="rect">
            <a:avLst/>
          </a:prstGeom>
        </p:spPr>
        <p:txBody>
          <a:bodyPr vert="horz" wrap="square" lIns="0" tIns="54610" rIns="0" bIns="0" rtlCol="0">
            <a:spAutoFit/>
          </a:bodyPr>
          <a:lstStyle/>
          <a:p>
            <a:pPr marL="12700" marR="5080" indent="163830">
              <a:lnSpc>
                <a:spcPct val="87100"/>
              </a:lnSpc>
              <a:spcBef>
                <a:spcPts val="430"/>
              </a:spcBef>
              <a:buChar char="-"/>
              <a:tabLst>
                <a:tab pos="176530" algn="l"/>
              </a:tabLst>
            </a:pPr>
            <a:r>
              <a:rPr sz="2050" spc="55" dirty="0">
                <a:latin typeface="Times New Roman"/>
                <a:cs typeface="Times New Roman"/>
              </a:rPr>
              <a:t>випробування</a:t>
            </a:r>
            <a:r>
              <a:rPr sz="2050" spc="145" dirty="0">
                <a:latin typeface="Times New Roman"/>
                <a:cs typeface="Times New Roman"/>
              </a:rPr>
              <a:t> </a:t>
            </a:r>
            <a:r>
              <a:rPr sz="2050" spc="-10" dirty="0">
                <a:latin typeface="Times New Roman"/>
                <a:cs typeface="Times New Roman"/>
              </a:rPr>
              <a:t>натурних </a:t>
            </a:r>
            <a:r>
              <a:rPr sz="2050" spc="50" dirty="0">
                <a:latin typeface="Times New Roman"/>
                <a:cs typeface="Times New Roman"/>
              </a:rPr>
              <a:t>паль</a:t>
            </a:r>
            <a:r>
              <a:rPr sz="2050" spc="70" dirty="0">
                <a:latin typeface="Times New Roman"/>
                <a:cs typeface="Times New Roman"/>
              </a:rPr>
              <a:t> </a:t>
            </a:r>
            <a:r>
              <a:rPr sz="2050" spc="45" dirty="0">
                <a:latin typeface="Times New Roman"/>
                <a:cs typeface="Times New Roman"/>
              </a:rPr>
              <a:t>вдавлювальним, </a:t>
            </a:r>
            <a:r>
              <a:rPr sz="2050" spc="55" dirty="0">
                <a:latin typeface="Times New Roman"/>
                <a:cs typeface="Times New Roman"/>
              </a:rPr>
              <a:t>висмикувальним</a:t>
            </a:r>
            <a:r>
              <a:rPr sz="2050" spc="180" dirty="0">
                <a:latin typeface="Times New Roman"/>
                <a:cs typeface="Times New Roman"/>
              </a:rPr>
              <a:t> </a:t>
            </a:r>
            <a:r>
              <a:rPr sz="2050" spc="-25" dirty="0">
                <a:latin typeface="Times New Roman"/>
                <a:cs typeface="Times New Roman"/>
              </a:rPr>
              <a:t>та </a:t>
            </a:r>
            <a:r>
              <a:rPr sz="2050" spc="55" dirty="0">
                <a:latin typeface="Times New Roman"/>
                <a:cs typeface="Times New Roman"/>
              </a:rPr>
              <a:t>горизонтальним</a:t>
            </a:r>
            <a:r>
              <a:rPr sz="2050" spc="140" dirty="0">
                <a:latin typeface="Times New Roman"/>
                <a:cs typeface="Times New Roman"/>
              </a:rPr>
              <a:t> </a:t>
            </a:r>
            <a:r>
              <a:rPr sz="2050" spc="45" dirty="0">
                <a:latin typeface="Times New Roman"/>
                <a:cs typeface="Times New Roman"/>
              </a:rPr>
              <a:t>статичними навантаженнями;</a:t>
            </a:r>
            <a:endParaRPr sz="2050">
              <a:latin typeface="Times New Roman"/>
              <a:cs typeface="Times New Roman"/>
            </a:endParaRPr>
          </a:p>
          <a:p>
            <a:pPr marL="12700" marR="325120" indent="163830">
              <a:lnSpc>
                <a:spcPts val="2140"/>
              </a:lnSpc>
              <a:spcBef>
                <a:spcPts val="860"/>
              </a:spcBef>
              <a:buChar char="-"/>
              <a:tabLst>
                <a:tab pos="176530" algn="l"/>
              </a:tabLst>
            </a:pPr>
            <a:r>
              <a:rPr sz="2050" spc="50" dirty="0">
                <a:latin typeface="Times New Roman"/>
                <a:cs typeface="Times New Roman"/>
              </a:rPr>
              <a:t>динамічні</a:t>
            </a:r>
            <a:r>
              <a:rPr sz="2050" spc="125" dirty="0">
                <a:latin typeface="Times New Roman"/>
                <a:cs typeface="Times New Roman"/>
              </a:rPr>
              <a:t> </a:t>
            </a:r>
            <a:r>
              <a:rPr sz="2050" spc="40" dirty="0">
                <a:latin typeface="Times New Roman"/>
                <a:cs typeface="Times New Roman"/>
              </a:rPr>
              <a:t>випробування </a:t>
            </a:r>
            <a:r>
              <a:rPr sz="2050" spc="50" dirty="0">
                <a:latin typeface="Times New Roman"/>
                <a:cs typeface="Times New Roman"/>
              </a:rPr>
              <a:t>натурних</a:t>
            </a:r>
            <a:r>
              <a:rPr sz="2050" spc="145" dirty="0">
                <a:latin typeface="Times New Roman"/>
                <a:cs typeface="Times New Roman"/>
              </a:rPr>
              <a:t> </a:t>
            </a:r>
            <a:r>
              <a:rPr sz="2050" spc="50" dirty="0">
                <a:latin typeface="Times New Roman"/>
                <a:cs typeface="Times New Roman"/>
              </a:rPr>
              <a:t>забивних</a:t>
            </a:r>
            <a:r>
              <a:rPr sz="2050" spc="125" dirty="0">
                <a:latin typeface="Times New Roman"/>
                <a:cs typeface="Times New Roman"/>
              </a:rPr>
              <a:t> </a:t>
            </a:r>
            <a:r>
              <a:rPr sz="2050" spc="-20" dirty="0">
                <a:latin typeface="Times New Roman"/>
                <a:cs typeface="Times New Roman"/>
              </a:rPr>
              <a:t>паль;</a:t>
            </a:r>
            <a:endParaRPr sz="2050">
              <a:latin typeface="Times New Roman"/>
              <a:cs typeface="Times New Roman"/>
            </a:endParaRPr>
          </a:p>
          <a:p>
            <a:pPr marL="12700" marR="110489" indent="163830">
              <a:lnSpc>
                <a:spcPct val="87000"/>
              </a:lnSpc>
              <a:spcBef>
                <a:spcPts val="820"/>
              </a:spcBef>
              <a:buChar char="-"/>
              <a:tabLst>
                <a:tab pos="176530" algn="l"/>
              </a:tabLst>
            </a:pPr>
            <a:r>
              <a:rPr sz="2050" spc="55" dirty="0">
                <a:latin typeface="Times New Roman"/>
                <a:cs typeface="Times New Roman"/>
              </a:rPr>
              <a:t>встановлення</a:t>
            </a:r>
            <a:r>
              <a:rPr sz="2050" spc="125" dirty="0">
                <a:latin typeface="Times New Roman"/>
                <a:cs typeface="Times New Roman"/>
              </a:rPr>
              <a:t> </a:t>
            </a:r>
            <a:r>
              <a:rPr sz="2050" spc="50" dirty="0">
                <a:latin typeface="Times New Roman"/>
                <a:cs typeface="Times New Roman"/>
              </a:rPr>
              <a:t>окремого </a:t>
            </a:r>
            <a:r>
              <a:rPr sz="2050" spc="55" dirty="0">
                <a:latin typeface="Times New Roman"/>
                <a:cs typeface="Times New Roman"/>
              </a:rPr>
              <a:t>значення</a:t>
            </a:r>
            <a:r>
              <a:rPr sz="2050" spc="110" dirty="0">
                <a:latin typeface="Times New Roman"/>
                <a:cs typeface="Times New Roman"/>
              </a:rPr>
              <a:t> </a:t>
            </a:r>
            <a:r>
              <a:rPr sz="2050" spc="55" dirty="0">
                <a:latin typeface="Times New Roman"/>
                <a:cs typeface="Times New Roman"/>
              </a:rPr>
              <a:t>граничного</a:t>
            </a:r>
            <a:r>
              <a:rPr sz="2050" spc="100" dirty="0">
                <a:latin typeface="Times New Roman"/>
                <a:cs typeface="Times New Roman"/>
              </a:rPr>
              <a:t> </a:t>
            </a:r>
            <a:r>
              <a:rPr sz="2050" spc="55" dirty="0">
                <a:latin typeface="Times New Roman"/>
                <a:cs typeface="Times New Roman"/>
              </a:rPr>
              <a:t>опору </a:t>
            </a:r>
            <a:r>
              <a:rPr sz="2050" spc="50" dirty="0">
                <a:latin typeface="Times New Roman"/>
                <a:cs typeface="Times New Roman"/>
              </a:rPr>
              <a:t>забивної</a:t>
            </a:r>
            <a:r>
              <a:rPr sz="2050" spc="140" dirty="0">
                <a:latin typeface="Times New Roman"/>
                <a:cs typeface="Times New Roman"/>
              </a:rPr>
              <a:t> </a:t>
            </a:r>
            <a:r>
              <a:rPr sz="2050" dirty="0">
                <a:latin typeface="Times New Roman"/>
                <a:cs typeface="Times New Roman"/>
              </a:rPr>
              <a:t>палі</a:t>
            </a:r>
            <a:r>
              <a:rPr sz="2050" spc="170" dirty="0">
                <a:latin typeface="Times New Roman"/>
                <a:cs typeface="Times New Roman"/>
              </a:rPr>
              <a:t> </a:t>
            </a:r>
            <a:r>
              <a:rPr sz="2050" spc="50" dirty="0">
                <a:latin typeface="Times New Roman"/>
                <a:cs typeface="Times New Roman"/>
              </a:rPr>
              <a:t>за</a:t>
            </a:r>
            <a:r>
              <a:rPr sz="2050" spc="80" dirty="0">
                <a:latin typeface="Times New Roman"/>
                <a:cs typeface="Times New Roman"/>
              </a:rPr>
              <a:t> </a:t>
            </a:r>
            <a:r>
              <a:rPr sz="2050" spc="50" dirty="0">
                <a:latin typeface="Times New Roman"/>
                <a:cs typeface="Times New Roman"/>
              </a:rPr>
              <a:t>даними </a:t>
            </a:r>
            <a:r>
              <a:rPr sz="2050" spc="55" dirty="0">
                <a:latin typeface="Times New Roman"/>
                <a:cs typeface="Times New Roman"/>
              </a:rPr>
              <a:t>випробування</a:t>
            </a:r>
            <a:r>
              <a:rPr sz="2050" spc="165" dirty="0">
                <a:latin typeface="Times New Roman"/>
                <a:cs typeface="Times New Roman"/>
              </a:rPr>
              <a:t> </a:t>
            </a:r>
            <a:r>
              <a:rPr sz="2050" spc="35" dirty="0">
                <a:latin typeface="Times New Roman"/>
                <a:cs typeface="Times New Roman"/>
              </a:rPr>
              <a:t>ґрунтів </a:t>
            </a:r>
            <a:r>
              <a:rPr sz="2050" spc="55" dirty="0">
                <a:latin typeface="Times New Roman"/>
                <a:cs typeface="Times New Roman"/>
              </a:rPr>
              <a:t>еталонними</a:t>
            </a:r>
            <a:r>
              <a:rPr sz="2050" spc="195" dirty="0">
                <a:latin typeface="Times New Roman"/>
                <a:cs typeface="Times New Roman"/>
              </a:rPr>
              <a:t> </a:t>
            </a:r>
            <a:r>
              <a:rPr sz="2050" spc="60" dirty="0">
                <a:latin typeface="Times New Roman"/>
                <a:cs typeface="Times New Roman"/>
              </a:rPr>
              <a:t>палями</a:t>
            </a:r>
            <a:r>
              <a:rPr sz="2050" spc="145" dirty="0">
                <a:latin typeface="Times New Roman"/>
                <a:cs typeface="Times New Roman"/>
              </a:rPr>
              <a:t> </a:t>
            </a:r>
            <a:r>
              <a:rPr sz="2050" dirty="0">
                <a:latin typeface="Times New Roman"/>
                <a:cs typeface="Times New Roman"/>
              </a:rPr>
              <a:t>типів</a:t>
            </a:r>
            <a:r>
              <a:rPr sz="2050" spc="185" dirty="0">
                <a:latin typeface="Times New Roman"/>
                <a:cs typeface="Times New Roman"/>
              </a:rPr>
              <a:t> </a:t>
            </a:r>
            <a:r>
              <a:rPr sz="2050" spc="-25" dirty="0">
                <a:latin typeface="Times New Roman"/>
                <a:cs typeface="Times New Roman"/>
              </a:rPr>
              <a:t>І, </a:t>
            </a:r>
            <a:r>
              <a:rPr sz="2050" dirty="0">
                <a:latin typeface="Times New Roman"/>
                <a:cs typeface="Times New Roman"/>
              </a:rPr>
              <a:t>ІІ,</a:t>
            </a:r>
            <a:r>
              <a:rPr sz="2050" spc="135" dirty="0">
                <a:latin typeface="Times New Roman"/>
                <a:cs typeface="Times New Roman"/>
              </a:rPr>
              <a:t> </a:t>
            </a:r>
            <a:r>
              <a:rPr sz="2050" spc="-20" dirty="0">
                <a:latin typeface="Times New Roman"/>
                <a:cs typeface="Times New Roman"/>
              </a:rPr>
              <a:t>ІІІ;</a:t>
            </a:r>
            <a:endParaRPr sz="2050">
              <a:latin typeface="Times New Roman"/>
              <a:cs typeface="Times New Roman"/>
            </a:endParaRPr>
          </a:p>
          <a:p>
            <a:pPr marL="12700" marR="118110" indent="163830">
              <a:lnSpc>
                <a:spcPct val="87200"/>
              </a:lnSpc>
              <a:spcBef>
                <a:spcPts val="835"/>
              </a:spcBef>
              <a:buChar char="-"/>
              <a:tabLst>
                <a:tab pos="176530" algn="l"/>
              </a:tabLst>
            </a:pPr>
            <a:r>
              <a:rPr sz="2050" spc="55" dirty="0">
                <a:latin typeface="Times New Roman"/>
                <a:cs typeface="Times New Roman"/>
              </a:rPr>
              <a:t>встановлення</a:t>
            </a:r>
            <a:r>
              <a:rPr sz="2050" spc="125" dirty="0">
                <a:latin typeface="Times New Roman"/>
                <a:cs typeface="Times New Roman"/>
              </a:rPr>
              <a:t> </a:t>
            </a:r>
            <a:r>
              <a:rPr sz="2050" spc="50" dirty="0">
                <a:latin typeface="Times New Roman"/>
                <a:cs typeface="Times New Roman"/>
              </a:rPr>
              <a:t>окремого </a:t>
            </a:r>
            <a:r>
              <a:rPr sz="2050" spc="55" dirty="0">
                <a:latin typeface="Times New Roman"/>
                <a:cs typeface="Times New Roman"/>
              </a:rPr>
              <a:t>значення</a:t>
            </a:r>
            <a:r>
              <a:rPr sz="2050" spc="110" dirty="0">
                <a:latin typeface="Times New Roman"/>
                <a:cs typeface="Times New Roman"/>
              </a:rPr>
              <a:t> </a:t>
            </a:r>
            <a:r>
              <a:rPr sz="2050" spc="55" dirty="0">
                <a:latin typeface="Times New Roman"/>
                <a:cs typeface="Times New Roman"/>
              </a:rPr>
              <a:t>граничного</a:t>
            </a:r>
            <a:r>
              <a:rPr sz="2050" spc="100" dirty="0">
                <a:latin typeface="Times New Roman"/>
                <a:cs typeface="Times New Roman"/>
              </a:rPr>
              <a:t> </a:t>
            </a:r>
            <a:r>
              <a:rPr sz="2050" spc="55" dirty="0">
                <a:latin typeface="Times New Roman"/>
                <a:cs typeface="Times New Roman"/>
              </a:rPr>
              <a:t>опору </a:t>
            </a:r>
            <a:r>
              <a:rPr sz="2050" spc="50" dirty="0">
                <a:latin typeface="Times New Roman"/>
                <a:cs typeface="Times New Roman"/>
              </a:rPr>
              <a:t>забивної</a:t>
            </a:r>
            <a:r>
              <a:rPr sz="2050" spc="140" dirty="0">
                <a:latin typeface="Times New Roman"/>
                <a:cs typeface="Times New Roman"/>
              </a:rPr>
              <a:t> </a:t>
            </a:r>
            <a:r>
              <a:rPr sz="2050" dirty="0">
                <a:latin typeface="Times New Roman"/>
                <a:cs typeface="Times New Roman"/>
              </a:rPr>
              <a:t>палі</a:t>
            </a:r>
            <a:r>
              <a:rPr sz="2050" spc="170" dirty="0">
                <a:latin typeface="Times New Roman"/>
                <a:cs typeface="Times New Roman"/>
              </a:rPr>
              <a:t> </a:t>
            </a:r>
            <a:r>
              <a:rPr sz="2050" spc="50" dirty="0">
                <a:latin typeface="Times New Roman"/>
                <a:cs typeface="Times New Roman"/>
              </a:rPr>
              <a:t>за</a:t>
            </a:r>
            <a:r>
              <a:rPr sz="2050" spc="80" dirty="0">
                <a:latin typeface="Times New Roman"/>
                <a:cs typeface="Times New Roman"/>
              </a:rPr>
              <a:t> </a:t>
            </a:r>
            <a:r>
              <a:rPr sz="2050" spc="50" dirty="0">
                <a:latin typeface="Times New Roman"/>
                <a:cs typeface="Times New Roman"/>
              </a:rPr>
              <a:t>даними </a:t>
            </a:r>
            <a:r>
              <a:rPr sz="2050" spc="55" dirty="0">
                <a:latin typeface="Times New Roman"/>
                <a:cs typeface="Times New Roman"/>
              </a:rPr>
              <a:t>випробувань</a:t>
            </a:r>
            <a:r>
              <a:rPr sz="2050" spc="350" dirty="0">
                <a:latin typeface="Times New Roman"/>
                <a:cs typeface="Times New Roman"/>
              </a:rPr>
              <a:t> </a:t>
            </a:r>
            <a:r>
              <a:rPr sz="2050" dirty="0">
                <a:latin typeface="Times New Roman"/>
                <a:cs typeface="Times New Roman"/>
              </a:rPr>
              <a:t>палі-</a:t>
            </a:r>
            <a:r>
              <a:rPr sz="2050" spc="-10" dirty="0">
                <a:latin typeface="Times New Roman"/>
                <a:cs typeface="Times New Roman"/>
              </a:rPr>
              <a:t>зонду;</a:t>
            </a:r>
            <a:endParaRPr sz="2050">
              <a:latin typeface="Times New Roman"/>
              <a:cs typeface="Times New Roman"/>
            </a:endParaRPr>
          </a:p>
          <a:p>
            <a:pPr marL="12700" marR="401320" indent="163830">
              <a:lnSpc>
                <a:spcPts val="2140"/>
              </a:lnSpc>
              <a:spcBef>
                <a:spcPts val="860"/>
              </a:spcBef>
              <a:buChar char="-"/>
              <a:tabLst>
                <a:tab pos="176530" algn="l"/>
              </a:tabLst>
            </a:pPr>
            <a:r>
              <a:rPr sz="2050" spc="50" dirty="0">
                <a:latin typeface="Times New Roman"/>
                <a:cs typeface="Times New Roman"/>
              </a:rPr>
              <a:t>встановлення</a:t>
            </a:r>
            <a:r>
              <a:rPr sz="2050" spc="170" dirty="0">
                <a:latin typeface="Times New Roman"/>
                <a:cs typeface="Times New Roman"/>
              </a:rPr>
              <a:t> </a:t>
            </a:r>
            <a:r>
              <a:rPr sz="2050" spc="40" dirty="0">
                <a:latin typeface="Times New Roman"/>
                <a:cs typeface="Times New Roman"/>
              </a:rPr>
              <a:t>значення </a:t>
            </a:r>
            <a:r>
              <a:rPr sz="2050" spc="55" dirty="0">
                <a:latin typeface="Times New Roman"/>
                <a:cs typeface="Times New Roman"/>
              </a:rPr>
              <a:t>граничного</a:t>
            </a:r>
            <a:r>
              <a:rPr sz="2050" spc="150" dirty="0">
                <a:latin typeface="Times New Roman"/>
                <a:cs typeface="Times New Roman"/>
              </a:rPr>
              <a:t> </a:t>
            </a:r>
            <a:r>
              <a:rPr sz="2050" spc="65" dirty="0">
                <a:latin typeface="Times New Roman"/>
                <a:cs typeface="Times New Roman"/>
              </a:rPr>
              <a:t>опору</a:t>
            </a:r>
            <a:r>
              <a:rPr sz="2050" spc="95" dirty="0">
                <a:latin typeface="Times New Roman"/>
                <a:cs typeface="Times New Roman"/>
              </a:rPr>
              <a:t> </a:t>
            </a:r>
            <a:r>
              <a:rPr sz="2050" dirty="0">
                <a:latin typeface="Times New Roman"/>
                <a:cs typeface="Times New Roman"/>
              </a:rPr>
              <a:t>палі</a:t>
            </a:r>
            <a:r>
              <a:rPr sz="2050" spc="140" dirty="0">
                <a:latin typeface="Times New Roman"/>
                <a:cs typeface="Times New Roman"/>
              </a:rPr>
              <a:t> </a:t>
            </a:r>
            <a:r>
              <a:rPr sz="2050" spc="25" dirty="0">
                <a:latin typeface="Times New Roman"/>
                <a:cs typeface="Times New Roman"/>
              </a:rPr>
              <a:t>за </a:t>
            </a:r>
            <a:r>
              <a:rPr sz="2050" spc="60" dirty="0">
                <a:latin typeface="Times New Roman"/>
                <a:cs typeface="Times New Roman"/>
              </a:rPr>
              <a:t>даними</a:t>
            </a:r>
            <a:r>
              <a:rPr sz="2050" spc="85" dirty="0">
                <a:latin typeface="Times New Roman"/>
                <a:cs typeface="Times New Roman"/>
              </a:rPr>
              <a:t> </a:t>
            </a:r>
            <a:r>
              <a:rPr sz="2050" spc="45" dirty="0">
                <a:latin typeface="Times New Roman"/>
                <a:cs typeface="Times New Roman"/>
              </a:rPr>
              <a:t>статичного </a:t>
            </a:r>
            <a:r>
              <a:rPr sz="2050" spc="50" dirty="0">
                <a:latin typeface="Times New Roman"/>
                <a:cs typeface="Times New Roman"/>
              </a:rPr>
              <a:t>зондування</a:t>
            </a:r>
            <a:r>
              <a:rPr sz="2050" spc="165" dirty="0">
                <a:latin typeface="Times New Roman"/>
                <a:cs typeface="Times New Roman"/>
              </a:rPr>
              <a:t> </a:t>
            </a:r>
            <a:r>
              <a:rPr sz="2050" spc="-10" dirty="0">
                <a:latin typeface="Times New Roman"/>
                <a:cs typeface="Times New Roman"/>
              </a:rPr>
              <a:t>ґрунтів.</a:t>
            </a:r>
            <a:endParaRPr sz="2050">
              <a:latin typeface="Times New Roman"/>
              <a:cs typeface="Times New Roman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11784354" y="3227679"/>
            <a:ext cx="4295775" cy="1487170"/>
            <a:chOff x="11784354" y="3227679"/>
            <a:chExt cx="4295775" cy="1487170"/>
          </a:xfrm>
        </p:grpSpPr>
        <p:sp>
          <p:nvSpPr>
            <p:cNvPr id="38" name="object 38"/>
            <p:cNvSpPr/>
            <p:nvPr/>
          </p:nvSpPr>
          <p:spPr>
            <a:xfrm>
              <a:off x="13932148" y="3234346"/>
              <a:ext cx="2017395" cy="613410"/>
            </a:xfrm>
            <a:custGeom>
              <a:avLst/>
              <a:gdLst/>
              <a:ahLst/>
              <a:cxnLst/>
              <a:rect l="l" t="t" r="r" b="b"/>
              <a:pathLst>
                <a:path w="2017394" h="613410">
                  <a:moveTo>
                    <a:pt x="2016776" y="0"/>
                  </a:moveTo>
                  <a:lnTo>
                    <a:pt x="2016776" y="306526"/>
                  </a:lnTo>
                  <a:lnTo>
                    <a:pt x="0" y="306526"/>
                  </a:lnTo>
                  <a:lnTo>
                    <a:pt x="0" y="613079"/>
                  </a:lnTo>
                </a:path>
              </a:pathLst>
            </a:custGeom>
            <a:ln w="132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784354" y="3837039"/>
              <a:ext cx="4295576" cy="877216"/>
            </a:xfrm>
            <a:prstGeom prst="rect">
              <a:avLst/>
            </a:prstGeom>
          </p:spPr>
        </p:pic>
      </p:grpSp>
      <p:sp>
        <p:nvSpPr>
          <p:cNvPr id="40" name="object 40"/>
          <p:cNvSpPr txBox="1"/>
          <p:nvPr/>
        </p:nvSpPr>
        <p:spPr>
          <a:xfrm>
            <a:off x="12378921" y="3911017"/>
            <a:ext cx="3108960" cy="673735"/>
          </a:xfrm>
          <a:prstGeom prst="rect">
            <a:avLst/>
          </a:prstGeom>
        </p:spPr>
        <p:txBody>
          <a:bodyPr vert="horz" wrap="square" lIns="0" tIns="62865" rIns="0" bIns="0" rtlCol="0">
            <a:spAutoFit/>
          </a:bodyPr>
          <a:lstStyle/>
          <a:p>
            <a:pPr marL="692785" marR="5080" indent="-680720">
              <a:lnSpc>
                <a:spcPts val="2360"/>
              </a:lnSpc>
              <a:spcBef>
                <a:spcPts val="495"/>
              </a:spcBef>
            </a:pPr>
            <a:r>
              <a:rPr sz="2250" spc="75" dirty="0">
                <a:latin typeface="Times New Roman"/>
                <a:cs typeface="Times New Roman"/>
              </a:rPr>
              <a:t>За</a:t>
            </a:r>
            <a:r>
              <a:rPr sz="2250" spc="20" dirty="0">
                <a:latin typeface="Times New Roman"/>
                <a:cs typeface="Times New Roman"/>
              </a:rPr>
              <a:t> </a:t>
            </a:r>
            <a:r>
              <a:rPr sz="2250" spc="80" dirty="0">
                <a:latin typeface="Times New Roman"/>
                <a:cs typeface="Times New Roman"/>
              </a:rPr>
              <a:t>граничним</a:t>
            </a:r>
            <a:r>
              <a:rPr sz="2250" spc="35" dirty="0">
                <a:latin typeface="Times New Roman"/>
                <a:cs typeface="Times New Roman"/>
              </a:rPr>
              <a:t> </a:t>
            </a:r>
            <a:r>
              <a:rPr sz="2250" spc="60" dirty="0">
                <a:latin typeface="Times New Roman"/>
                <a:cs typeface="Times New Roman"/>
              </a:rPr>
              <a:t>зусиллям </a:t>
            </a:r>
            <a:r>
              <a:rPr sz="2250" spc="65" dirty="0">
                <a:latin typeface="Times New Roman"/>
                <a:cs typeface="Times New Roman"/>
              </a:rPr>
              <a:t>вдавлювання</a:t>
            </a:r>
            <a:endParaRPr sz="2250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13925157" y="4700961"/>
            <a:ext cx="2419985" cy="2752725"/>
            <a:chOff x="13925157" y="4700961"/>
            <a:chExt cx="2419985" cy="2752725"/>
          </a:xfrm>
        </p:grpSpPr>
        <p:sp>
          <p:nvSpPr>
            <p:cNvPr id="42" name="object 42"/>
            <p:cNvSpPr/>
            <p:nvPr/>
          </p:nvSpPr>
          <p:spPr>
            <a:xfrm>
              <a:off x="13932142" y="4707946"/>
              <a:ext cx="1320165" cy="800735"/>
            </a:xfrm>
            <a:custGeom>
              <a:avLst/>
              <a:gdLst/>
              <a:ahLst/>
              <a:cxnLst/>
              <a:rect l="l" t="t" r="r" b="b"/>
              <a:pathLst>
                <a:path w="1320165" h="800735">
                  <a:moveTo>
                    <a:pt x="0" y="0"/>
                  </a:moveTo>
                  <a:lnTo>
                    <a:pt x="0" y="400217"/>
                  </a:lnTo>
                  <a:lnTo>
                    <a:pt x="1319638" y="400217"/>
                  </a:lnTo>
                  <a:lnTo>
                    <a:pt x="1319638" y="800408"/>
                  </a:lnTo>
                </a:path>
              </a:pathLst>
            </a:custGeom>
            <a:ln w="13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163339" y="5499966"/>
              <a:ext cx="2181294" cy="1953228"/>
            </a:xfrm>
            <a:prstGeom prst="rect">
              <a:avLst/>
            </a:prstGeom>
          </p:spPr>
        </p:pic>
      </p:grpSp>
      <p:sp>
        <p:nvSpPr>
          <p:cNvPr id="44" name="object 44"/>
          <p:cNvSpPr txBox="1"/>
          <p:nvPr/>
        </p:nvSpPr>
        <p:spPr>
          <a:xfrm>
            <a:off x="14343353" y="5975536"/>
            <a:ext cx="1816100" cy="933450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 marR="5080" algn="ctr">
              <a:lnSpc>
                <a:spcPct val="87600"/>
              </a:lnSpc>
              <a:spcBef>
                <a:spcPts val="455"/>
              </a:spcBef>
            </a:pPr>
            <a:r>
              <a:rPr sz="2150" spc="65" dirty="0">
                <a:latin typeface="Times New Roman"/>
                <a:cs typeface="Times New Roman"/>
              </a:rPr>
              <a:t>Використання уточнюючих </a:t>
            </a:r>
            <a:r>
              <a:rPr sz="2150" spc="70" dirty="0">
                <a:latin typeface="Times New Roman"/>
                <a:cs typeface="Times New Roman"/>
              </a:rPr>
              <a:t>формул</a:t>
            </a:r>
            <a:endParaRPr sz="2150">
              <a:latin typeface="Times New Roman"/>
              <a:cs typeface="Times New Roman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11988745" y="4701213"/>
            <a:ext cx="1951989" cy="2752090"/>
            <a:chOff x="11988745" y="4701213"/>
            <a:chExt cx="1951989" cy="2752090"/>
          </a:xfrm>
        </p:grpSpPr>
        <p:sp>
          <p:nvSpPr>
            <p:cNvPr id="46" name="object 46"/>
            <p:cNvSpPr/>
            <p:nvPr/>
          </p:nvSpPr>
          <p:spPr>
            <a:xfrm>
              <a:off x="12869967" y="4707946"/>
              <a:ext cx="1064260" cy="800735"/>
            </a:xfrm>
            <a:custGeom>
              <a:avLst/>
              <a:gdLst/>
              <a:ahLst/>
              <a:cxnLst/>
              <a:rect l="l" t="t" r="r" b="b"/>
              <a:pathLst>
                <a:path w="1064259" h="800735">
                  <a:moveTo>
                    <a:pt x="1064009" y="0"/>
                  </a:moveTo>
                  <a:lnTo>
                    <a:pt x="1064009" y="400217"/>
                  </a:lnTo>
                  <a:lnTo>
                    <a:pt x="0" y="400217"/>
                  </a:lnTo>
                  <a:lnTo>
                    <a:pt x="0" y="800408"/>
                  </a:lnTo>
                </a:path>
              </a:pathLst>
            </a:custGeom>
            <a:ln w="134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988745" y="5499966"/>
              <a:ext cx="1759108" cy="1953228"/>
            </a:xfrm>
            <a:prstGeom prst="rect">
              <a:avLst/>
            </a:prstGeom>
          </p:spPr>
        </p:pic>
      </p:grpSp>
      <p:sp>
        <p:nvSpPr>
          <p:cNvPr id="48" name="object 48"/>
          <p:cNvSpPr txBox="1"/>
          <p:nvPr/>
        </p:nvSpPr>
        <p:spPr>
          <a:xfrm>
            <a:off x="12035636" y="5698710"/>
            <a:ext cx="1671955" cy="1501140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marL="12700" marR="5080" indent="-8255" algn="ctr">
              <a:lnSpc>
                <a:spcPct val="87200"/>
              </a:lnSpc>
              <a:spcBef>
                <a:spcPts val="465"/>
              </a:spcBef>
            </a:pPr>
            <a:r>
              <a:rPr sz="2150" spc="60" dirty="0">
                <a:latin typeface="Times New Roman"/>
                <a:cs typeface="Times New Roman"/>
              </a:rPr>
              <a:t>Відповідно </a:t>
            </a:r>
            <a:r>
              <a:rPr sz="2150" spc="75" dirty="0">
                <a:latin typeface="Times New Roman"/>
                <a:cs typeface="Times New Roman"/>
              </a:rPr>
              <a:t>до</a:t>
            </a:r>
            <a:r>
              <a:rPr sz="2150" spc="20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величини </a:t>
            </a:r>
            <a:r>
              <a:rPr sz="2150" spc="60" dirty="0">
                <a:latin typeface="Times New Roman"/>
                <a:cs typeface="Times New Roman"/>
              </a:rPr>
              <a:t>граничного </a:t>
            </a:r>
            <a:r>
              <a:rPr sz="2150" spc="55" dirty="0">
                <a:latin typeface="Times New Roman"/>
                <a:cs typeface="Times New Roman"/>
              </a:rPr>
              <a:t>зусилля </a:t>
            </a:r>
            <a:r>
              <a:rPr sz="2150" spc="70" dirty="0">
                <a:latin typeface="Times New Roman"/>
                <a:cs typeface="Times New Roman"/>
              </a:rPr>
              <a:t>вдавлювання</a:t>
            </a:r>
            <a:endParaRPr sz="2150">
              <a:latin typeface="Times New Roman"/>
              <a:cs typeface="Times New Roman"/>
            </a:endParaRPr>
          </a:p>
        </p:txBody>
      </p:sp>
      <p:pic>
        <p:nvPicPr>
          <p:cNvPr id="49" name="object 4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0" y="10886334"/>
            <a:ext cx="5907255" cy="2237220"/>
          </a:xfrm>
          <a:prstGeom prst="rect">
            <a:avLst/>
          </a:prstGeom>
        </p:spPr>
      </p:pic>
      <p:sp>
        <p:nvSpPr>
          <p:cNvPr id="50" name="object 50"/>
          <p:cNvSpPr txBox="1"/>
          <p:nvPr/>
        </p:nvSpPr>
        <p:spPr>
          <a:xfrm>
            <a:off x="122322" y="11020944"/>
            <a:ext cx="5167630" cy="1946275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 marR="5080" indent="-2540" algn="ctr">
              <a:lnSpc>
                <a:spcPts val="2480"/>
              </a:lnSpc>
              <a:spcBef>
                <a:spcPts val="300"/>
              </a:spcBef>
              <a:tabLst>
                <a:tab pos="2545715" algn="l"/>
              </a:tabLst>
            </a:pPr>
            <a:r>
              <a:rPr sz="2150" spc="114" dirty="0">
                <a:latin typeface="Times New Roman"/>
                <a:cs typeface="Times New Roman"/>
              </a:rPr>
              <a:t>ДБН</a:t>
            </a:r>
            <a:r>
              <a:rPr sz="2150" spc="15" dirty="0">
                <a:latin typeface="Times New Roman"/>
                <a:cs typeface="Times New Roman"/>
              </a:rPr>
              <a:t> </a:t>
            </a:r>
            <a:r>
              <a:rPr sz="2150" spc="55" dirty="0">
                <a:latin typeface="Times New Roman"/>
                <a:cs typeface="Times New Roman"/>
              </a:rPr>
              <a:t>В.2.1-10-</a:t>
            </a:r>
            <a:r>
              <a:rPr sz="2150" spc="75" dirty="0">
                <a:latin typeface="Times New Roman"/>
                <a:cs typeface="Times New Roman"/>
              </a:rPr>
              <a:t>2009</a:t>
            </a:r>
            <a:r>
              <a:rPr sz="2150" spc="30" dirty="0">
                <a:latin typeface="Times New Roman"/>
                <a:cs typeface="Times New Roman"/>
              </a:rPr>
              <a:t> </a:t>
            </a:r>
            <a:r>
              <a:rPr sz="2150" spc="60" dirty="0">
                <a:latin typeface="Times New Roman"/>
                <a:cs typeface="Times New Roman"/>
              </a:rPr>
              <a:t>(Зм.1),</a:t>
            </a:r>
            <a:r>
              <a:rPr sz="2150" spc="30" dirty="0">
                <a:latin typeface="Times New Roman"/>
                <a:cs typeface="Times New Roman"/>
              </a:rPr>
              <a:t> </a:t>
            </a:r>
            <a:r>
              <a:rPr sz="2150" spc="110" dirty="0">
                <a:latin typeface="Times New Roman"/>
                <a:cs typeface="Times New Roman"/>
              </a:rPr>
              <a:t>ВСН</a:t>
            </a:r>
            <a:r>
              <a:rPr sz="2150" spc="15" dirty="0">
                <a:latin typeface="Times New Roman"/>
                <a:cs typeface="Times New Roman"/>
              </a:rPr>
              <a:t> </a:t>
            </a:r>
            <a:r>
              <a:rPr sz="2150" spc="55" dirty="0">
                <a:latin typeface="Times New Roman"/>
                <a:cs typeface="Times New Roman"/>
              </a:rPr>
              <a:t>16-</a:t>
            </a:r>
            <a:r>
              <a:rPr sz="2150" spc="35" dirty="0">
                <a:latin typeface="Times New Roman"/>
                <a:cs typeface="Times New Roman"/>
              </a:rPr>
              <a:t>84, </a:t>
            </a:r>
            <a:r>
              <a:rPr sz="2150" spc="114" dirty="0">
                <a:latin typeface="Times New Roman"/>
                <a:cs typeface="Times New Roman"/>
              </a:rPr>
              <a:t>РТМ</a:t>
            </a:r>
            <a:r>
              <a:rPr sz="2150" spc="-15" dirty="0">
                <a:latin typeface="Times New Roman"/>
                <a:cs typeface="Times New Roman"/>
              </a:rPr>
              <a:t> </a:t>
            </a:r>
            <a:r>
              <a:rPr sz="2150" spc="60" dirty="0">
                <a:latin typeface="Times New Roman"/>
                <a:cs typeface="Times New Roman"/>
              </a:rPr>
              <a:t>36.44.12.2-</a:t>
            </a:r>
            <a:r>
              <a:rPr sz="2150" spc="35" dirty="0">
                <a:latin typeface="Times New Roman"/>
                <a:cs typeface="Times New Roman"/>
              </a:rPr>
              <a:t>90,</a:t>
            </a:r>
            <a:r>
              <a:rPr sz="2150" dirty="0">
                <a:latin typeface="Times New Roman"/>
                <a:cs typeface="Times New Roman"/>
              </a:rPr>
              <a:t>	</a:t>
            </a:r>
            <a:r>
              <a:rPr sz="2150" spc="110" dirty="0">
                <a:latin typeface="Times New Roman"/>
                <a:cs typeface="Times New Roman"/>
              </a:rPr>
              <a:t>ТСН</a:t>
            </a:r>
            <a:r>
              <a:rPr sz="2150" spc="15" dirty="0">
                <a:latin typeface="Times New Roman"/>
                <a:cs typeface="Times New Roman"/>
              </a:rPr>
              <a:t> </a:t>
            </a:r>
            <a:r>
              <a:rPr sz="2150" spc="55" dirty="0">
                <a:latin typeface="Times New Roman"/>
                <a:cs typeface="Times New Roman"/>
              </a:rPr>
              <a:t>50-</a:t>
            </a:r>
            <a:r>
              <a:rPr sz="2150" spc="60" dirty="0">
                <a:latin typeface="Times New Roman"/>
                <a:cs typeface="Times New Roman"/>
              </a:rPr>
              <a:t>302-96,</a:t>
            </a:r>
            <a:r>
              <a:rPr sz="2150" spc="55" dirty="0">
                <a:latin typeface="Times New Roman"/>
                <a:cs typeface="Times New Roman"/>
              </a:rPr>
              <a:t> </a:t>
            </a:r>
            <a:r>
              <a:rPr sz="2150" spc="80" dirty="0">
                <a:latin typeface="Times New Roman"/>
                <a:cs typeface="Times New Roman"/>
              </a:rPr>
              <a:t>ДБН</a:t>
            </a:r>
            <a:endParaRPr sz="2150">
              <a:latin typeface="Times New Roman"/>
              <a:cs typeface="Times New Roman"/>
            </a:endParaRPr>
          </a:p>
          <a:p>
            <a:pPr marL="266700" marR="261620" indent="1270" algn="ctr">
              <a:lnSpc>
                <a:spcPts val="2480"/>
              </a:lnSpc>
              <a:spcBef>
                <a:spcPts val="35"/>
              </a:spcBef>
            </a:pPr>
            <a:r>
              <a:rPr sz="2150" spc="55" dirty="0">
                <a:latin typeface="Times New Roman"/>
                <a:cs typeface="Times New Roman"/>
              </a:rPr>
              <a:t>В.3.1-</a:t>
            </a:r>
            <a:r>
              <a:rPr sz="2150" dirty="0">
                <a:latin typeface="Times New Roman"/>
                <a:cs typeface="Times New Roman"/>
              </a:rPr>
              <a:t>1-</a:t>
            </a:r>
            <a:r>
              <a:rPr sz="2150" spc="65" dirty="0">
                <a:latin typeface="Times New Roman"/>
                <a:cs typeface="Times New Roman"/>
              </a:rPr>
              <a:t>2002,</a:t>
            </a:r>
            <a:r>
              <a:rPr sz="2150" spc="75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рекомендації</a:t>
            </a:r>
            <a:r>
              <a:rPr sz="2150" spc="30" dirty="0">
                <a:latin typeface="Times New Roman"/>
                <a:cs typeface="Times New Roman"/>
              </a:rPr>
              <a:t> </a:t>
            </a:r>
            <a:r>
              <a:rPr sz="2150" spc="75" dirty="0">
                <a:latin typeface="Times New Roman"/>
                <a:cs typeface="Times New Roman"/>
              </a:rPr>
              <a:t>до</a:t>
            </a:r>
            <a:r>
              <a:rPr sz="2150" spc="70" dirty="0">
                <a:latin typeface="Times New Roman"/>
                <a:cs typeface="Times New Roman"/>
              </a:rPr>
              <a:t> </a:t>
            </a:r>
            <a:r>
              <a:rPr sz="2150" spc="90" dirty="0">
                <a:latin typeface="Times New Roman"/>
                <a:cs typeface="Times New Roman"/>
              </a:rPr>
              <a:t>СНиП </a:t>
            </a:r>
            <a:r>
              <a:rPr sz="2150" spc="55" dirty="0">
                <a:latin typeface="Times New Roman"/>
                <a:cs typeface="Times New Roman"/>
              </a:rPr>
              <a:t>2.02.03-</a:t>
            </a:r>
            <a:r>
              <a:rPr sz="2150" spc="60" dirty="0">
                <a:latin typeface="Times New Roman"/>
                <a:cs typeface="Times New Roman"/>
              </a:rPr>
              <a:t>85,</a:t>
            </a:r>
            <a:r>
              <a:rPr sz="2150" spc="30" dirty="0">
                <a:latin typeface="Times New Roman"/>
                <a:cs typeface="Times New Roman"/>
              </a:rPr>
              <a:t> </a:t>
            </a:r>
            <a:r>
              <a:rPr sz="2150" spc="110" dirty="0">
                <a:latin typeface="Times New Roman"/>
                <a:cs typeface="Times New Roman"/>
              </a:rPr>
              <a:t>РСН</a:t>
            </a:r>
            <a:r>
              <a:rPr sz="2150" spc="-5" dirty="0">
                <a:latin typeface="Times New Roman"/>
                <a:cs typeface="Times New Roman"/>
              </a:rPr>
              <a:t> </a:t>
            </a:r>
            <a:r>
              <a:rPr sz="2150" spc="60" dirty="0">
                <a:latin typeface="Times New Roman"/>
                <a:cs typeface="Times New Roman"/>
              </a:rPr>
              <a:t>357-91, </a:t>
            </a:r>
            <a:r>
              <a:rPr sz="2150" spc="90" dirty="0">
                <a:latin typeface="Times New Roman"/>
                <a:cs typeface="Times New Roman"/>
              </a:rPr>
              <a:t>Карпюк</a:t>
            </a:r>
            <a:r>
              <a:rPr sz="2150" spc="-10" dirty="0">
                <a:latin typeface="Times New Roman"/>
                <a:cs typeface="Times New Roman"/>
              </a:rPr>
              <a:t> </a:t>
            </a:r>
            <a:r>
              <a:rPr sz="2150" spc="40" dirty="0">
                <a:latin typeface="Times New Roman"/>
                <a:cs typeface="Times New Roman"/>
              </a:rPr>
              <a:t>І.А.,</a:t>
            </a:r>
            <a:endParaRPr sz="2150">
              <a:latin typeface="Times New Roman"/>
              <a:cs typeface="Times New Roman"/>
            </a:endParaRPr>
          </a:p>
          <a:p>
            <a:pPr marL="504825" marR="499745" algn="ctr">
              <a:lnSpc>
                <a:spcPts val="2510"/>
              </a:lnSpc>
              <a:spcBef>
                <a:spcPts val="10"/>
              </a:spcBef>
            </a:pPr>
            <a:r>
              <a:rPr sz="2150" spc="80" dirty="0">
                <a:latin typeface="Times New Roman"/>
                <a:cs typeface="Times New Roman"/>
              </a:rPr>
              <a:t>Коновалов</a:t>
            </a:r>
            <a:r>
              <a:rPr sz="2150" spc="-40" dirty="0">
                <a:latin typeface="Times New Roman"/>
                <a:cs typeface="Times New Roman"/>
              </a:rPr>
              <a:t> </a:t>
            </a:r>
            <a:r>
              <a:rPr sz="2150" spc="75" dirty="0">
                <a:latin typeface="Times New Roman"/>
                <a:cs typeface="Times New Roman"/>
              </a:rPr>
              <a:t>П.О.,</a:t>
            </a:r>
            <a:r>
              <a:rPr sz="2150" spc="10" dirty="0">
                <a:latin typeface="Times New Roman"/>
                <a:cs typeface="Times New Roman"/>
              </a:rPr>
              <a:t> </a:t>
            </a:r>
            <a:r>
              <a:rPr sz="2150" spc="80" dirty="0">
                <a:latin typeface="Times New Roman"/>
                <a:cs typeface="Times New Roman"/>
              </a:rPr>
              <a:t>Пресняков</a:t>
            </a:r>
            <a:r>
              <a:rPr sz="2150" spc="20" dirty="0">
                <a:latin typeface="Times New Roman"/>
                <a:cs typeface="Times New Roman"/>
              </a:rPr>
              <a:t> </a:t>
            </a:r>
            <a:r>
              <a:rPr sz="2150" spc="45" dirty="0">
                <a:latin typeface="Times New Roman"/>
                <a:cs typeface="Times New Roman"/>
              </a:rPr>
              <a:t>О.Б., </a:t>
            </a:r>
            <a:r>
              <a:rPr sz="2150" spc="75" dirty="0">
                <a:latin typeface="Times New Roman"/>
                <a:cs typeface="Times New Roman"/>
              </a:rPr>
              <a:t>Корнієнко</a:t>
            </a:r>
            <a:r>
              <a:rPr sz="2150" spc="-25" dirty="0">
                <a:latin typeface="Times New Roman"/>
                <a:cs typeface="Times New Roman"/>
              </a:rPr>
              <a:t> </a:t>
            </a:r>
            <a:r>
              <a:rPr sz="2150" spc="65" dirty="0">
                <a:latin typeface="Times New Roman"/>
                <a:cs typeface="Times New Roman"/>
              </a:rPr>
              <a:t>М.В.,</a:t>
            </a:r>
            <a:r>
              <a:rPr sz="2150" spc="35" dirty="0">
                <a:latin typeface="Times New Roman"/>
                <a:cs typeface="Times New Roman"/>
              </a:rPr>
              <a:t> </a:t>
            </a:r>
            <a:r>
              <a:rPr sz="2150" spc="80" dirty="0">
                <a:latin typeface="Times New Roman"/>
                <a:cs typeface="Times New Roman"/>
              </a:rPr>
              <a:t>Бойко</a:t>
            </a:r>
            <a:r>
              <a:rPr sz="2150" spc="5" dirty="0">
                <a:latin typeface="Times New Roman"/>
                <a:cs typeface="Times New Roman"/>
              </a:rPr>
              <a:t> </a:t>
            </a:r>
            <a:r>
              <a:rPr sz="2150" spc="35" dirty="0">
                <a:latin typeface="Times New Roman"/>
                <a:cs typeface="Times New Roman"/>
              </a:rPr>
              <a:t>І.П.</a:t>
            </a:r>
            <a:endParaRPr sz="2150">
              <a:latin typeface="Times New Roman"/>
              <a:cs typeface="Times New Roman"/>
            </a:endParaRPr>
          </a:p>
        </p:txBody>
      </p:sp>
      <p:pic>
        <p:nvPicPr>
          <p:cNvPr id="51" name="object 5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711061" y="10886334"/>
            <a:ext cx="5910605" cy="2237220"/>
          </a:xfrm>
          <a:prstGeom prst="rect">
            <a:avLst/>
          </a:prstGeom>
        </p:spPr>
      </p:pic>
      <p:sp>
        <p:nvSpPr>
          <p:cNvPr id="52" name="object 52"/>
          <p:cNvSpPr txBox="1"/>
          <p:nvPr/>
        </p:nvSpPr>
        <p:spPr>
          <a:xfrm>
            <a:off x="6525952" y="11338331"/>
            <a:ext cx="2344420" cy="13087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73660" algn="ctr">
              <a:lnSpc>
                <a:spcPts val="2530"/>
              </a:lnSpc>
              <a:spcBef>
                <a:spcPts val="135"/>
              </a:spcBef>
            </a:pPr>
            <a:r>
              <a:rPr sz="2150" spc="110" dirty="0">
                <a:latin typeface="Times New Roman"/>
                <a:cs typeface="Times New Roman"/>
              </a:rPr>
              <a:t>РСН</a:t>
            </a:r>
            <a:r>
              <a:rPr sz="2150" spc="-10" dirty="0">
                <a:latin typeface="Times New Roman"/>
                <a:cs typeface="Times New Roman"/>
              </a:rPr>
              <a:t> </a:t>
            </a:r>
            <a:r>
              <a:rPr sz="2150" spc="60" dirty="0">
                <a:latin typeface="Times New Roman"/>
                <a:cs typeface="Times New Roman"/>
              </a:rPr>
              <a:t>357-</a:t>
            </a:r>
            <a:r>
              <a:rPr sz="2150" spc="50" dirty="0">
                <a:latin typeface="Times New Roman"/>
                <a:cs typeface="Times New Roman"/>
              </a:rPr>
              <a:t>91</a:t>
            </a:r>
            <a:endParaRPr sz="2150">
              <a:latin typeface="Times New Roman"/>
              <a:cs typeface="Times New Roman"/>
            </a:endParaRPr>
          </a:p>
          <a:p>
            <a:pPr algn="ctr">
              <a:lnSpc>
                <a:spcPts val="2495"/>
              </a:lnSpc>
            </a:pPr>
            <a:r>
              <a:rPr sz="2150" spc="114" dirty="0">
                <a:latin typeface="Times New Roman"/>
                <a:cs typeface="Times New Roman"/>
              </a:rPr>
              <a:t>РТМ</a:t>
            </a:r>
            <a:r>
              <a:rPr sz="2150" spc="-15" dirty="0">
                <a:latin typeface="Times New Roman"/>
                <a:cs typeface="Times New Roman"/>
              </a:rPr>
              <a:t> </a:t>
            </a:r>
            <a:r>
              <a:rPr sz="2150" spc="60" dirty="0">
                <a:latin typeface="Times New Roman"/>
                <a:cs typeface="Times New Roman"/>
              </a:rPr>
              <a:t>36.44.12.2-</a:t>
            </a:r>
            <a:r>
              <a:rPr sz="2150" spc="50" dirty="0">
                <a:latin typeface="Times New Roman"/>
                <a:cs typeface="Times New Roman"/>
              </a:rPr>
              <a:t>90</a:t>
            </a:r>
            <a:endParaRPr sz="2150">
              <a:latin typeface="Times New Roman"/>
              <a:cs typeface="Times New Roman"/>
            </a:endParaRPr>
          </a:p>
          <a:p>
            <a:pPr marL="3175" algn="ctr">
              <a:lnSpc>
                <a:spcPts val="2495"/>
              </a:lnSpc>
            </a:pPr>
            <a:r>
              <a:rPr sz="2150" spc="110" dirty="0">
                <a:latin typeface="Times New Roman"/>
                <a:cs typeface="Times New Roman"/>
              </a:rPr>
              <a:t>ТСН</a:t>
            </a:r>
            <a:r>
              <a:rPr sz="2150" spc="20" dirty="0">
                <a:latin typeface="Times New Roman"/>
                <a:cs typeface="Times New Roman"/>
              </a:rPr>
              <a:t> </a:t>
            </a:r>
            <a:r>
              <a:rPr sz="2150" spc="55" dirty="0">
                <a:latin typeface="Times New Roman"/>
                <a:cs typeface="Times New Roman"/>
              </a:rPr>
              <a:t>50-</a:t>
            </a:r>
            <a:r>
              <a:rPr sz="2150" spc="60" dirty="0">
                <a:latin typeface="Times New Roman"/>
                <a:cs typeface="Times New Roman"/>
              </a:rPr>
              <a:t>302-</a:t>
            </a:r>
            <a:r>
              <a:rPr sz="2150" spc="50" dirty="0">
                <a:latin typeface="Times New Roman"/>
                <a:cs typeface="Times New Roman"/>
              </a:rPr>
              <a:t>96</a:t>
            </a:r>
            <a:endParaRPr sz="2150">
              <a:latin typeface="Times New Roman"/>
              <a:cs typeface="Times New Roman"/>
            </a:endParaRPr>
          </a:p>
          <a:p>
            <a:pPr marL="2540" algn="ctr">
              <a:lnSpc>
                <a:spcPts val="2530"/>
              </a:lnSpc>
            </a:pPr>
            <a:r>
              <a:rPr sz="2150" spc="80" dirty="0">
                <a:latin typeface="Times New Roman"/>
                <a:cs typeface="Times New Roman"/>
              </a:rPr>
              <a:t>Коновалов</a:t>
            </a:r>
            <a:r>
              <a:rPr sz="2150" spc="-25" dirty="0">
                <a:latin typeface="Times New Roman"/>
                <a:cs typeface="Times New Roman"/>
              </a:rPr>
              <a:t> </a:t>
            </a:r>
            <a:r>
              <a:rPr sz="2150" spc="65" dirty="0">
                <a:latin typeface="Times New Roman"/>
                <a:cs typeface="Times New Roman"/>
              </a:rPr>
              <a:t>П.О.</a:t>
            </a:r>
            <a:endParaRPr sz="2150">
              <a:latin typeface="Times New Roman"/>
              <a:cs typeface="Times New Roman"/>
            </a:endParaRPr>
          </a:p>
        </p:txBody>
      </p:sp>
      <p:pic>
        <p:nvPicPr>
          <p:cNvPr id="53" name="object 53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25472" y="10886334"/>
            <a:ext cx="5910605" cy="2237220"/>
          </a:xfrm>
          <a:prstGeom prst="rect">
            <a:avLst/>
          </a:prstGeom>
        </p:spPr>
      </p:pic>
      <p:sp>
        <p:nvSpPr>
          <p:cNvPr id="54" name="object 54"/>
          <p:cNvSpPr txBox="1"/>
          <p:nvPr/>
        </p:nvSpPr>
        <p:spPr>
          <a:xfrm>
            <a:off x="11277543" y="11179637"/>
            <a:ext cx="2344420" cy="1627505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065" marR="5080" algn="ctr">
              <a:lnSpc>
                <a:spcPts val="2480"/>
              </a:lnSpc>
              <a:spcBef>
                <a:spcPts val="300"/>
              </a:spcBef>
            </a:pPr>
            <a:r>
              <a:rPr sz="2150" spc="114" dirty="0">
                <a:latin typeface="Times New Roman"/>
                <a:cs typeface="Times New Roman"/>
              </a:rPr>
              <a:t>РТМ</a:t>
            </a:r>
            <a:r>
              <a:rPr sz="2150" spc="-15" dirty="0">
                <a:latin typeface="Times New Roman"/>
                <a:cs typeface="Times New Roman"/>
              </a:rPr>
              <a:t> </a:t>
            </a:r>
            <a:r>
              <a:rPr sz="2150" spc="60" dirty="0">
                <a:latin typeface="Times New Roman"/>
                <a:cs typeface="Times New Roman"/>
              </a:rPr>
              <a:t>36.44.12.2-</a:t>
            </a:r>
            <a:r>
              <a:rPr sz="2150" spc="50" dirty="0">
                <a:latin typeface="Times New Roman"/>
                <a:cs typeface="Times New Roman"/>
              </a:rPr>
              <a:t>90 </a:t>
            </a:r>
            <a:r>
              <a:rPr sz="2150" spc="114" dirty="0">
                <a:latin typeface="Times New Roman"/>
                <a:cs typeface="Times New Roman"/>
              </a:rPr>
              <a:t>ДБН</a:t>
            </a:r>
            <a:r>
              <a:rPr sz="2150" spc="120" dirty="0">
                <a:latin typeface="Times New Roman"/>
                <a:cs typeface="Times New Roman"/>
              </a:rPr>
              <a:t> </a:t>
            </a:r>
            <a:r>
              <a:rPr sz="2150" spc="55" dirty="0">
                <a:latin typeface="Times New Roman"/>
                <a:cs typeface="Times New Roman"/>
              </a:rPr>
              <a:t>В.3.1-</a:t>
            </a:r>
            <a:r>
              <a:rPr sz="2150" dirty="0">
                <a:latin typeface="Times New Roman"/>
                <a:cs typeface="Times New Roman"/>
              </a:rPr>
              <a:t>1-</a:t>
            </a:r>
            <a:r>
              <a:rPr sz="2150" spc="55" dirty="0">
                <a:latin typeface="Times New Roman"/>
                <a:cs typeface="Times New Roman"/>
              </a:rPr>
              <a:t>2002</a:t>
            </a:r>
            <a:endParaRPr sz="2150">
              <a:latin typeface="Times New Roman"/>
              <a:cs typeface="Times New Roman"/>
            </a:endParaRPr>
          </a:p>
          <a:p>
            <a:pPr marL="177165" marR="165735" indent="-77470" algn="ctr">
              <a:lnSpc>
                <a:spcPts val="2480"/>
              </a:lnSpc>
              <a:spcBef>
                <a:spcPts val="35"/>
              </a:spcBef>
            </a:pPr>
            <a:r>
              <a:rPr sz="2150" spc="90" dirty="0">
                <a:latin typeface="Times New Roman"/>
                <a:cs typeface="Times New Roman"/>
              </a:rPr>
              <a:t>Карпюк</a:t>
            </a:r>
            <a:r>
              <a:rPr sz="2150" spc="10" dirty="0">
                <a:latin typeface="Times New Roman"/>
                <a:cs typeface="Times New Roman"/>
              </a:rPr>
              <a:t> </a:t>
            </a:r>
            <a:r>
              <a:rPr sz="2150" spc="35" dirty="0">
                <a:latin typeface="Times New Roman"/>
                <a:cs typeface="Times New Roman"/>
              </a:rPr>
              <a:t>І.А. </a:t>
            </a:r>
            <a:r>
              <a:rPr sz="2150" spc="80" dirty="0">
                <a:latin typeface="Times New Roman"/>
                <a:cs typeface="Times New Roman"/>
              </a:rPr>
              <a:t>Коновалов</a:t>
            </a:r>
            <a:r>
              <a:rPr sz="2150" spc="-25" dirty="0">
                <a:latin typeface="Times New Roman"/>
                <a:cs typeface="Times New Roman"/>
              </a:rPr>
              <a:t> </a:t>
            </a:r>
            <a:r>
              <a:rPr sz="2150" spc="65" dirty="0">
                <a:latin typeface="Times New Roman"/>
                <a:cs typeface="Times New Roman"/>
              </a:rPr>
              <a:t>П.О.</a:t>
            </a:r>
            <a:endParaRPr sz="2150">
              <a:latin typeface="Times New Roman"/>
              <a:cs typeface="Times New Roman"/>
            </a:endParaRPr>
          </a:p>
          <a:p>
            <a:pPr marR="63500" algn="ctr">
              <a:lnSpc>
                <a:spcPts val="2450"/>
              </a:lnSpc>
            </a:pPr>
            <a:r>
              <a:rPr sz="2150" spc="80" dirty="0">
                <a:latin typeface="Times New Roman"/>
                <a:cs typeface="Times New Roman"/>
              </a:rPr>
              <a:t>Пресняков</a:t>
            </a:r>
            <a:r>
              <a:rPr sz="2150" spc="-10" dirty="0">
                <a:latin typeface="Times New Roman"/>
                <a:cs typeface="Times New Roman"/>
              </a:rPr>
              <a:t> </a:t>
            </a:r>
            <a:r>
              <a:rPr sz="2150" spc="60" dirty="0">
                <a:latin typeface="Times New Roman"/>
                <a:cs typeface="Times New Roman"/>
              </a:rPr>
              <a:t>О.Б.</a:t>
            </a:r>
            <a:endParaRPr sz="2150">
              <a:latin typeface="Times New Roman"/>
              <a:cs typeface="Times New Roman"/>
            </a:endParaRPr>
          </a:p>
        </p:txBody>
      </p:sp>
      <p:pic>
        <p:nvPicPr>
          <p:cNvPr id="55" name="object 5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4139887" y="10886334"/>
            <a:ext cx="5910603" cy="2237220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5439271" y="11338331"/>
            <a:ext cx="3380740" cy="13087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90195">
              <a:lnSpc>
                <a:spcPts val="2530"/>
              </a:lnSpc>
              <a:spcBef>
                <a:spcPts val="135"/>
              </a:spcBef>
            </a:pPr>
            <a:r>
              <a:rPr sz="2150" spc="110" dirty="0">
                <a:latin typeface="Times New Roman"/>
                <a:cs typeface="Times New Roman"/>
              </a:rPr>
              <a:t>ДСТУ</a:t>
            </a:r>
            <a:r>
              <a:rPr sz="2150" spc="-5" dirty="0">
                <a:latin typeface="Times New Roman"/>
                <a:cs typeface="Times New Roman"/>
              </a:rPr>
              <a:t> </a:t>
            </a:r>
            <a:r>
              <a:rPr sz="2150" spc="85" dirty="0">
                <a:latin typeface="Times New Roman"/>
                <a:cs typeface="Times New Roman"/>
              </a:rPr>
              <a:t>Б</a:t>
            </a:r>
            <a:r>
              <a:rPr sz="2150" spc="45" dirty="0">
                <a:latin typeface="Times New Roman"/>
                <a:cs typeface="Times New Roman"/>
              </a:rPr>
              <a:t> </a:t>
            </a:r>
            <a:r>
              <a:rPr sz="2150" spc="55" dirty="0">
                <a:latin typeface="Times New Roman"/>
                <a:cs typeface="Times New Roman"/>
              </a:rPr>
              <a:t>В.2.1-27:2010</a:t>
            </a:r>
            <a:endParaRPr sz="2150">
              <a:latin typeface="Times New Roman"/>
              <a:cs typeface="Times New Roman"/>
            </a:endParaRPr>
          </a:p>
          <a:p>
            <a:pPr marL="69215" marR="5080" indent="-57150" algn="just">
              <a:lnSpc>
                <a:spcPct val="96800"/>
              </a:lnSpc>
              <a:spcBef>
                <a:spcPts val="35"/>
              </a:spcBef>
            </a:pPr>
            <a:r>
              <a:rPr sz="2150" spc="60" dirty="0">
                <a:latin typeface="Times New Roman"/>
                <a:cs typeface="Times New Roman"/>
              </a:rPr>
              <a:t>«Палі. </a:t>
            </a:r>
            <a:r>
              <a:rPr sz="2150" spc="75" dirty="0">
                <a:latin typeface="Times New Roman"/>
                <a:cs typeface="Times New Roman"/>
              </a:rPr>
              <a:t>Визначення</a:t>
            </a:r>
            <a:r>
              <a:rPr sz="2150" spc="15" dirty="0">
                <a:latin typeface="Times New Roman"/>
                <a:cs typeface="Times New Roman"/>
              </a:rPr>
              <a:t> </a:t>
            </a:r>
            <a:r>
              <a:rPr sz="2150" spc="50" dirty="0">
                <a:latin typeface="Times New Roman"/>
                <a:cs typeface="Times New Roman"/>
              </a:rPr>
              <a:t>несучої </a:t>
            </a:r>
            <a:r>
              <a:rPr sz="2150" spc="65" dirty="0">
                <a:latin typeface="Times New Roman"/>
                <a:cs typeface="Times New Roman"/>
              </a:rPr>
              <a:t>здатності</a:t>
            </a:r>
            <a:r>
              <a:rPr sz="2150" spc="15" dirty="0">
                <a:latin typeface="Times New Roman"/>
                <a:cs typeface="Times New Roman"/>
              </a:rPr>
              <a:t> </a:t>
            </a:r>
            <a:r>
              <a:rPr sz="2150" spc="70" dirty="0">
                <a:latin typeface="Times New Roman"/>
                <a:cs typeface="Times New Roman"/>
              </a:rPr>
              <a:t>за</a:t>
            </a:r>
            <a:r>
              <a:rPr sz="2150" spc="30" dirty="0">
                <a:latin typeface="Times New Roman"/>
                <a:cs typeface="Times New Roman"/>
              </a:rPr>
              <a:t> </a:t>
            </a:r>
            <a:r>
              <a:rPr sz="2150" spc="60" dirty="0">
                <a:latin typeface="Times New Roman"/>
                <a:cs typeface="Times New Roman"/>
              </a:rPr>
              <a:t>результатами </a:t>
            </a:r>
            <a:r>
              <a:rPr sz="2150" spc="80" dirty="0">
                <a:latin typeface="Times New Roman"/>
                <a:cs typeface="Times New Roman"/>
              </a:rPr>
              <a:t>польових</a:t>
            </a:r>
            <a:r>
              <a:rPr sz="2150" spc="20" dirty="0">
                <a:latin typeface="Times New Roman"/>
                <a:cs typeface="Times New Roman"/>
              </a:rPr>
              <a:t> </a:t>
            </a:r>
            <a:r>
              <a:rPr sz="2150" spc="65" dirty="0">
                <a:latin typeface="Times New Roman"/>
                <a:cs typeface="Times New Roman"/>
              </a:rPr>
              <a:t>випробувань»</a:t>
            </a:r>
            <a:endParaRPr sz="21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xfrm>
            <a:off x="5653239" y="300316"/>
            <a:ext cx="10019665" cy="593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700" b="1" i="0" spc="110" dirty="0">
                <a:solidFill>
                  <a:srgbClr val="0000CC"/>
                </a:solidFill>
                <a:latin typeface="Times New Roman"/>
                <a:cs typeface="Times New Roman"/>
              </a:rPr>
              <a:t>Постановка</a:t>
            </a:r>
            <a:r>
              <a:rPr sz="3700" b="1" i="0" spc="12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700" b="1" i="0" spc="105" dirty="0">
                <a:solidFill>
                  <a:srgbClr val="0000CC"/>
                </a:solidFill>
                <a:latin typeface="Times New Roman"/>
                <a:cs typeface="Times New Roman"/>
              </a:rPr>
              <a:t>проблеми</a:t>
            </a:r>
            <a:r>
              <a:rPr sz="3700" b="1" i="0" spc="11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700" b="1" i="0" spc="120" dirty="0">
                <a:solidFill>
                  <a:srgbClr val="0000CC"/>
                </a:solidFill>
                <a:latin typeface="Times New Roman"/>
                <a:cs typeface="Times New Roman"/>
              </a:rPr>
              <a:t>в</a:t>
            </a:r>
            <a:r>
              <a:rPr sz="3700" b="1" i="0" spc="10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700" b="1" i="0" spc="110" dirty="0">
                <a:solidFill>
                  <a:srgbClr val="0000CC"/>
                </a:solidFill>
                <a:latin typeface="Times New Roman"/>
                <a:cs typeface="Times New Roman"/>
              </a:rPr>
              <a:t>загальному</a:t>
            </a:r>
            <a:r>
              <a:rPr sz="3700" b="1" i="0" spc="95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700" b="1" i="0" spc="70" dirty="0">
                <a:solidFill>
                  <a:srgbClr val="0000CC"/>
                </a:solidFill>
                <a:latin typeface="Times New Roman"/>
                <a:cs typeface="Times New Roman"/>
              </a:rPr>
              <a:t>вигляді</a:t>
            </a:r>
            <a:endParaRPr sz="3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4723" y="132128"/>
            <a:ext cx="19513550" cy="13968094"/>
            <a:chOff x="464723" y="132128"/>
            <a:chExt cx="19513550" cy="13968094"/>
          </a:xfrm>
        </p:grpSpPr>
        <p:sp>
          <p:nvSpPr>
            <p:cNvPr id="3" name="object 3"/>
            <p:cNvSpPr/>
            <p:nvPr/>
          </p:nvSpPr>
          <p:spPr>
            <a:xfrm>
              <a:off x="468533" y="135938"/>
              <a:ext cx="19505930" cy="13960475"/>
            </a:xfrm>
            <a:custGeom>
              <a:avLst/>
              <a:gdLst/>
              <a:ahLst/>
              <a:cxnLst/>
              <a:rect l="l" t="t" r="r" b="b"/>
              <a:pathLst>
                <a:path w="19505930" h="13960475">
                  <a:moveTo>
                    <a:pt x="0" y="13959869"/>
                  </a:moveTo>
                  <a:lnTo>
                    <a:pt x="19505362" y="13959869"/>
                  </a:lnTo>
                  <a:lnTo>
                    <a:pt x="19505362" y="0"/>
                  </a:lnTo>
                  <a:lnTo>
                    <a:pt x="0" y="0"/>
                  </a:lnTo>
                  <a:lnTo>
                    <a:pt x="0" y="1395986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8778780" y="13736564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09">
                  <a:moveTo>
                    <a:pt x="0" y="0"/>
                  </a:moveTo>
                  <a:lnTo>
                    <a:pt x="0" y="3592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8778780" y="13497743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>
                  <a:moveTo>
                    <a:pt x="119511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8778780" y="13378333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9496254" y="13378333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9137011" y="13378333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06025" y="12780271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19">
                  <a:moveTo>
                    <a:pt x="0" y="0"/>
                  </a:move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7106025" y="13736564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2867870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6866193" y="12780271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19">
                  <a:moveTo>
                    <a:pt x="0" y="0"/>
                  </a:move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6507962" y="12780271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19">
                  <a:moveTo>
                    <a:pt x="0" y="0"/>
                  </a:move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269141" y="12780271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6030320" y="12780271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19">
                  <a:moveTo>
                    <a:pt x="0" y="0"/>
                  </a:move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5790488" y="12780271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5551667" y="13378333"/>
              <a:ext cx="4422775" cy="0"/>
            </a:xfrm>
            <a:custGeom>
              <a:avLst/>
              <a:gdLst/>
              <a:ahLst/>
              <a:cxnLst/>
              <a:rect l="l" t="t" r="r" b="b"/>
              <a:pathLst>
                <a:path w="4422775">
                  <a:moveTo>
                    <a:pt x="0" y="0"/>
                  </a:moveTo>
                  <a:lnTo>
                    <a:pt x="442222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5551667" y="1325892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5551667" y="1313951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551667" y="13497743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551667" y="1361715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551667" y="1373656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5551667" y="1385597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551667" y="13975385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5551667" y="13020102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5551667" y="12899680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7106025" y="13020102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2867870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551667" y="12780271"/>
              <a:ext cx="4422775" cy="1315720"/>
            </a:xfrm>
            <a:custGeom>
              <a:avLst/>
              <a:gdLst/>
              <a:ahLst/>
              <a:cxnLst/>
              <a:rect l="l" t="t" r="r" b="b"/>
              <a:pathLst>
                <a:path w="4422775" h="1315719">
                  <a:moveTo>
                    <a:pt x="4422227" y="0"/>
                  </a:moveTo>
                  <a:lnTo>
                    <a:pt x="0" y="0"/>
                  </a:ln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16882839" y="13245720"/>
            <a:ext cx="2070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Arial Narrow"/>
                <a:cs typeface="Arial Narrow"/>
              </a:rPr>
              <a:t>Дата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9030199" y="13791162"/>
            <a:ext cx="692150" cy="2273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КНУБА</a:t>
            </a:r>
            <a:endParaRPr sz="650" dirty="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650" i="1" dirty="0">
                <a:latin typeface="Arial Narrow"/>
                <a:cs typeface="Arial Narrow"/>
              </a:rPr>
              <a:t>кафедра </a:t>
            </a:r>
            <a:r>
              <a:rPr sz="650" i="1" spc="-10" dirty="0">
                <a:latin typeface="Arial Narrow"/>
                <a:cs typeface="Arial Narrow"/>
              </a:rPr>
              <a:t>Геотехніки</a:t>
            </a:r>
            <a:endParaRPr sz="650" dirty="0">
              <a:latin typeface="Arial Narrow"/>
              <a:cs typeface="Arial Narrow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8015213" y="12825761"/>
            <a:ext cx="1050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Arial Narrow"/>
                <a:cs typeface="Arial Narrow"/>
              </a:rPr>
              <a:t>Атестаційна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робота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магістра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7182377" y="13082796"/>
            <a:ext cx="2701925" cy="4140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23645" marR="5080" indent="-121158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Arial Narrow"/>
                <a:cs typeface="Arial Narrow"/>
              </a:rPr>
              <a:t>Оцінка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несучої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здатності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забивних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паль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пилувато-глинистих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ґрунтах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Київської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області</a:t>
            </a:r>
            <a:endParaRPr sz="650" dirty="0">
              <a:latin typeface="Arial Narrow"/>
              <a:cs typeface="Arial Narrow"/>
            </a:endParaRPr>
          </a:p>
          <a:p>
            <a:pPr marL="1652270">
              <a:lnSpc>
                <a:spcPct val="100000"/>
              </a:lnSpc>
              <a:spcBef>
                <a:spcPts val="710"/>
              </a:spcBef>
              <a:tabLst>
                <a:tab pos="2425065" algn="l"/>
              </a:tabLst>
            </a:pPr>
            <a:r>
              <a:rPr sz="650" i="1" dirty="0">
                <a:latin typeface="Arial Narrow"/>
                <a:cs typeface="Arial Narrow"/>
              </a:rPr>
              <a:t>Стадія</a:t>
            </a:r>
            <a:r>
              <a:rPr sz="650" i="1" spc="350" dirty="0">
                <a:latin typeface="Arial Narrow"/>
                <a:cs typeface="Arial Narrow"/>
              </a:rPr>
              <a:t>  </a:t>
            </a:r>
            <a:r>
              <a:rPr sz="975" i="1" spc="-15" baseline="4273" dirty="0">
                <a:latin typeface="Arial Narrow"/>
                <a:cs typeface="Arial Narrow"/>
              </a:rPr>
              <a:t>Аркуш</a:t>
            </a:r>
            <a:r>
              <a:rPr sz="975" i="1" baseline="4273" dirty="0">
                <a:latin typeface="Arial Narrow"/>
                <a:cs typeface="Arial Narrow"/>
              </a:rPr>
              <a:t>	</a:t>
            </a:r>
            <a:r>
              <a:rPr sz="975" i="1" spc="-15" baseline="4273" dirty="0">
                <a:latin typeface="Arial Narrow"/>
                <a:cs typeface="Arial Narrow"/>
              </a:rPr>
              <a:t>Аркушів</a:t>
            </a:r>
            <a:endParaRPr sz="975" baseline="4273" dirty="0">
              <a:latin typeface="Arial Narrow"/>
              <a:cs typeface="Arial Narrow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513536" y="13239646"/>
            <a:ext cx="1341755" cy="858519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76200" marR="55880" indent="29209">
              <a:lnSpc>
                <a:spcPct val="118800"/>
              </a:lnSpc>
              <a:spcBef>
                <a:spcPts val="55"/>
              </a:spcBef>
              <a:tabLst>
                <a:tab pos="509270" algn="l"/>
                <a:tab pos="535305" algn="l"/>
              </a:tabLst>
            </a:pPr>
            <a:r>
              <a:rPr sz="650" i="1" dirty="0">
                <a:latin typeface="Arial Narrow"/>
                <a:cs typeface="Arial Narrow"/>
              </a:rPr>
              <a:t>Зм.</a:t>
            </a:r>
            <a:r>
              <a:rPr sz="650" i="1" spc="225" dirty="0">
                <a:latin typeface="Arial Narrow"/>
                <a:cs typeface="Arial Narrow"/>
              </a:rPr>
              <a:t>  </a:t>
            </a:r>
            <a:r>
              <a:rPr sz="650" i="1" dirty="0">
                <a:latin typeface="Arial Narrow"/>
                <a:cs typeface="Arial Narrow"/>
              </a:rPr>
              <a:t>Кільк.</a:t>
            </a:r>
            <a:r>
              <a:rPr sz="650" i="1" spc="490" dirty="0">
                <a:latin typeface="Arial Narrow"/>
                <a:cs typeface="Arial Narrow"/>
              </a:rPr>
              <a:t> </a:t>
            </a:r>
            <a:r>
              <a:rPr sz="975" i="1" baseline="4273" dirty="0">
                <a:latin typeface="Arial Narrow"/>
                <a:cs typeface="Arial Narrow"/>
              </a:rPr>
              <a:t>Арк.</a:t>
            </a:r>
            <a:r>
              <a:rPr sz="975" i="1" spc="592" baseline="4273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№док.</a:t>
            </a:r>
            <a:r>
              <a:rPr sz="650" i="1" spc="200" dirty="0">
                <a:latin typeface="Arial Narrow"/>
                <a:cs typeface="Arial Narrow"/>
              </a:rPr>
              <a:t>  </a:t>
            </a:r>
            <a:r>
              <a:rPr sz="650" i="1" spc="-10" dirty="0">
                <a:latin typeface="Arial Narrow"/>
                <a:cs typeface="Arial Narrow"/>
              </a:rPr>
              <a:t>Підпис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Розробив</a:t>
            </a:r>
            <a:r>
              <a:rPr sz="650" i="1" dirty="0">
                <a:latin typeface="Arial Narrow"/>
                <a:cs typeface="Arial Narrow"/>
              </a:rPr>
              <a:t>	Сікорська</a:t>
            </a:r>
            <a:r>
              <a:rPr sz="650" i="1" spc="2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О.М.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latin typeface="Arial Narrow"/>
                <a:cs typeface="Arial Narrow"/>
              </a:rPr>
              <a:t>Керівник</a:t>
            </a:r>
            <a:r>
              <a:rPr sz="975" i="1" baseline="4273" dirty="0">
                <a:latin typeface="Arial Narrow"/>
                <a:cs typeface="Arial Narrow"/>
              </a:rPr>
              <a:t>		</a:t>
            </a:r>
            <a:r>
              <a:rPr sz="650" i="1" dirty="0">
                <a:latin typeface="Arial Narrow"/>
                <a:cs typeface="Arial Narrow"/>
              </a:rPr>
              <a:t>Малишев</a:t>
            </a:r>
            <a:r>
              <a:rPr sz="650" i="1" spc="-4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О.В.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975" i="1" baseline="4273" dirty="0">
                <a:latin typeface="Arial Narrow"/>
                <a:cs typeface="Arial Narrow"/>
              </a:rPr>
              <a:t>Консульт.</a:t>
            </a:r>
            <a:r>
              <a:rPr sz="975" i="1" spc="509" baseline="4273" dirty="0">
                <a:latin typeface="Arial Narrow"/>
                <a:cs typeface="Arial Narrow"/>
              </a:rPr>
              <a:t>  </a:t>
            </a:r>
            <a:r>
              <a:rPr sz="650" i="1" dirty="0">
                <a:latin typeface="Arial Narrow"/>
                <a:cs typeface="Arial Narrow"/>
              </a:rPr>
              <a:t>Малишев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О.В.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Н.контроль</a:t>
            </a:r>
            <a:endParaRPr sz="6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440"/>
              </a:spcBef>
            </a:pPr>
            <a:endParaRPr sz="650">
              <a:latin typeface="Arial Narrow"/>
              <a:cs typeface="Arial Narrow"/>
            </a:endParaRPr>
          </a:p>
          <a:p>
            <a:pPr marL="57150">
              <a:lnSpc>
                <a:spcPct val="100000"/>
              </a:lnSpc>
              <a:tabLst>
                <a:tab pos="537845" algn="l"/>
              </a:tabLst>
            </a:pPr>
            <a:r>
              <a:rPr sz="975" i="1" baseline="8547" dirty="0">
                <a:latin typeface="Arial Narrow"/>
                <a:cs typeface="Arial Narrow"/>
              </a:rPr>
              <a:t>Зав.</a:t>
            </a:r>
            <a:r>
              <a:rPr sz="975" i="1" spc="-15" baseline="8547" dirty="0">
                <a:latin typeface="Arial Narrow"/>
                <a:cs typeface="Arial Narrow"/>
              </a:rPr>
              <a:t> </a:t>
            </a:r>
            <a:r>
              <a:rPr sz="975" i="1" spc="-30" baseline="8547" dirty="0">
                <a:latin typeface="Arial Narrow"/>
                <a:cs typeface="Arial Narrow"/>
              </a:rPr>
              <a:t>каф.</a:t>
            </a:r>
            <a:r>
              <a:rPr sz="975" i="1" baseline="8547" dirty="0">
                <a:latin typeface="Arial Narrow"/>
                <a:cs typeface="Arial Narrow"/>
              </a:rPr>
              <a:t>	</a:t>
            </a:r>
            <a:r>
              <a:rPr sz="650" i="1" dirty="0">
                <a:latin typeface="Arial Narrow"/>
                <a:cs typeface="Arial Narrow"/>
              </a:rPr>
              <a:t>Носенко</a:t>
            </a:r>
            <a:r>
              <a:rPr sz="650" i="1" spc="2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В.С.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7130768" y="14086651"/>
            <a:ext cx="31813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Копіював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9384382" y="14086651"/>
            <a:ext cx="40068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Arial Narrow"/>
                <a:cs typeface="Arial Narrow"/>
              </a:rPr>
              <a:t>Формат</a:t>
            </a:r>
            <a:r>
              <a:rPr sz="650" i="1" spc="-25" dirty="0">
                <a:latin typeface="Arial Narrow"/>
                <a:cs typeface="Arial Narrow"/>
              </a:rPr>
              <a:t> А1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177329" y="12059999"/>
            <a:ext cx="295275" cy="2039620"/>
            <a:chOff x="177329" y="12059999"/>
            <a:chExt cx="295275" cy="2039620"/>
          </a:xfrm>
        </p:grpSpPr>
        <p:sp>
          <p:nvSpPr>
            <p:cNvPr id="36" name="object 36"/>
            <p:cNvSpPr/>
            <p:nvPr/>
          </p:nvSpPr>
          <p:spPr>
            <a:xfrm>
              <a:off x="181139" y="13497744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00549" y="12063809"/>
              <a:ext cx="0" cy="2032000"/>
            </a:xfrm>
            <a:custGeom>
              <a:avLst/>
              <a:gdLst/>
              <a:ahLst/>
              <a:cxnLst/>
              <a:rect l="l" t="t" r="r" b="b"/>
              <a:pathLst>
                <a:path h="2032000">
                  <a:moveTo>
                    <a:pt x="0" y="0"/>
                  </a:moveTo>
                  <a:lnTo>
                    <a:pt x="0" y="20319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81139" y="1266086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81139" y="12063809"/>
              <a:ext cx="287655" cy="2032000"/>
            </a:xfrm>
            <a:custGeom>
              <a:avLst/>
              <a:gdLst/>
              <a:ahLst/>
              <a:cxnLst/>
              <a:rect l="l" t="t" r="r" b="b"/>
              <a:pathLst>
                <a:path w="287655" h="2032000">
                  <a:moveTo>
                    <a:pt x="287394" y="0"/>
                  </a:moveTo>
                  <a:lnTo>
                    <a:pt x="0" y="0"/>
                  </a:lnTo>
                  <a:lnTo>
                    <a:pt x="0" y="2031998"/>
                  </a:lnTo>
                  <a:lnTo>
                    <a:pt x="287394" y="203199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180400" y="12166649"/>
            <a:ext cx="121285" cy="39179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650" i="1" dirty="0">
                <a:latin typeface="Arial Narrow"/>
                <a:cs typeface="Arial Narrow"/>
              </a:rPr>
              <a:t>Зам.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інв.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50" dirty="0">
                <a:latin typeface="Arial Narrow"/>
                <a:cs typeface="Arial Narrow"/>
              </a:rPr>
              <a:t>№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105480" y="10386231"/>
            <a:ext cx="367030" cy="1681480"/>
            <a:chOff x="105480" y="10386231"/>
            <a:chExt cx="367030" cy="1681480"/>
          </a:xfrm>
        </p:grpSpPr>
        <p:sp>
          <p:nvSpPr>
            <p:cNvPr id="42" name="object 42"/>
            <p:cNvSpPr/>
            <p:nvPr/>
          </p:nvSpPr>
          <p:spPr>
            <a:xfrm>
              <a:off x="349123" y="10390041"/>
              <a:ext cx="0" cy="1673860"/>
            </a:xfrm>
            <a:custGeom>
              <a:avLst/>
              <a:gdLst/>
              <a:ahLst/>
              <a:cxnLst/>
              <a:rect l="l" t="t" r="r" b="b"/>
              <a:pathLst>
                <a:path h="1673859">
                  <a:moveTo>
                    <a:pt x="0" y="16737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28700" y="11585156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398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28700" y="10988105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398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28700" y="10628862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398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28701" y="10390041"/>
              <a:ext cx="0" cy="1673860"/>
            </a:xfrm>
            <a:custGeom>
              <a:avLst/>
              <a:gdLst/>
              <a:ahLst/>
              <a:cxnLst/>
              <a:rect l="l" t="t" r="r" b="b"/>
              <a:pathLst>
                <a:path h="1673859">
                  <a:moveTo>
                    <a:pt x="0" y="16737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09290" y="10390041"/>
              <a:ext cx="359410" cy="1673860"/>
            </a:xfrm>
            <a:custGeom>
              <a:avLst/>
              <a:gdLst/>
              <a:ahLst/>
              <a:cxnLst/>
              <a:rect l="l" t="t" r="r" b="b"/>
              <a:pathLst>
                <a:path w="359409" h="1673859">
                  <a:moveTo>
                    <a:pt x="71848" y="1673767"/>
                  </a:moveTo>
                  <a:lnTo>
                    <a:pt x="0" y="1673767"/>
                  </a:lnTo>
                  <a:lnTo>
                    <a:pt x="0" y="0"/>
                  </a:lnTo>
                  <a:lnTo>
                    <a:pt x="35924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108552" y="11026229"/>
            <a:ext cx="121285" cy="40322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650" i="1" spc="-10" dirty="0">
                <a:latin typeface="Arial Narrow"/>
                <a:cs typeface="Arial Narrow"/>
              </a:rPr>
              <a:t>Погоджено: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9086" y="13381235"/>
            <a:ext cx="233045" cy="58674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 marR="5080" indent="186055">
              <a:lnSpc>
                <a:spcPts val="880"/>
              </a:lnSpc>
              <a:spcBef>
                <a:spcPts val="10"/>
              </a:spcBef>
            </a:pPr>
            <a:r>
              <a:rPr sz="650" i="1" dirty="0">
                <a:latin typeface="Arial Narrow"/>
                <a:cs typeface="Arial Narrow"/>
              </a:rPr>
              <a:t>Формат</a:t>
            </a:r>
            <a:r>
              <a:rPr sz="650" i="1" spc="-25" dirty="0">
                <a:latin typeface="Arial Narrow"/>
                <a:cs typeface="Arial Narrow"/>
              </a:rPr>
              <a:t> А1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Інв.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№ </a:t>
            </a:r>
            <a:r>
              <a:rPr sz="650" i="1" spc="-25" dirty="0">
                <a:latin typeface="Arial Narrow"/>
                <a:cs typeface="Arial Narrow"/>
              </a:rPr>
              <a:t>об.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0098" y="12671780"/>
            <a:ext cx="363855" cy="63944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 marR="59055" indent="266700">
              <a:lnSpc>
                <a:spcPts val="869"/>
              </a:lnSpc>
              <a:spcBef>
                <a:spcPts val="15"/>
              </a:spcBef>
            </a:pPr>
            <a:r>
              <a:rPr sz="650" i="1" spc="-10" dirty="0">
                <a:latin typeface="Arial Narrow"/>
                <a:cs typeface="Arial Narrow"/>
              </a:rPr>
              <a:t>Копіював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Підпис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дата</a:t>
            </a:r>
            <a:endParaRPr sz="650">
              <a:latin typeface="Arial Narrow"/>
              <a:cs typeface="Arial Narrow"/>
            </a:endParaRPr>
          </a:p>
          <a:p>
            <a:pPr marL="413384">
              <a:lnSpc>
                <a:spcPct val="100000"/>
              </a:lnSpc>
              <a:spcBef>
                <a:spcPts val="395"/>
              </a:spcBef>
            </a:pPr>
            <a:r>
              <a:rPr sz="500" i="1" spc="-10" dirty="0">
                <a:latin typeface="Arial Narrow"/>
                <a:cs typeface="Arial Narrow"/>
              </a:rPr>
              <a:t>21.11.21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7497093" y="13482518"/>
            <a:ext cx="8890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Науково-</a:t>
            </a:r>
            <a:r>
              <a:rPr sz="650" i="1" dirty="0">
                <a:latin typeface="Arial Narrow"/>
                <a:cs typeface="Arial Narrow"/>
              </a:rPr>
              <a:t>дослідна</a:t>
            </a:r>
            <a:r>
              <a:rPr sz="650" i="1" spc="9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частина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7618527" y="13849855"/>
            <a:ext cx="6426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Arial Narrow"/>
                <a:cs typeface="Arial Narrow"/>
              </a:rPr>
              <a:t>Загальні</a:t>
            </a:r>
            <a:r>
              <a:rPr sz="650" i="1" spc="-1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відомості</a:t>
            </a:r>
            <a:endParaRPr sz="650" dirty="0">
              <a:latin typeface="Arial Narrow"/>
              <a:cs typeface="Arial Narrow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8919897" y="13551329"/>
            <a:ext cx="422909" cy="11349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71475" algn="l"/>
              </a:tabLst>
            </a:pPr>
            <a:r>
              <a:rPr sz="650" i="1" spc="-50" dirty="0">
                <a:latin typeface="Arial Narrow"/>
                <a:cs typeface="Arial Narrow"/>
              </a:rPr>
              <a:t>Р</a:t>
            </a:r>
            <a:r>
              <a:rPr sz="650" i="1" dirty="0">
                <a:latin typeface="Arial Narrow"/>
                <a:cs typeface="Arial Narrow"/>
              </a:rPr>
              <a:t>	</a:t>
            </a:r>
            <a:r>
              <a:rPr lang="uk-UA" sz="650" i="1" spc="-50" dirty="0">
                <a:latin typeface="Arial Narrow"/>
                <a:cs typeface="Arial Narrow"/>
              </a:rPr>
              <a:t>3</a:t>
            </a:r>
            <a:endParaRPr sz="650" dirty="0">
              <a:latin typeface="Arial Narrow"/>
              <a:cs typeface="Arial Narrow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06879" y="12755527"/>
            <a:ext cx="2884805" cy="119380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340360">
              <a:lnSpc>
                <a:spcPct val="100000"/>
              </a:lnSpc>
              <a:spcBef>
                <a:spcPts val="225"/>
              </a:spcBef>
            </a:pPr>
            <a:r>
              <a:rPr sz="900" b="1" i="1" dirty="0">
                <a:latin typeface="Arial Narrow"/>
                <a:cs typeface="Arial Narrow"/>
              </a:rPr>
              <a:t>Умовні</a:t>
            </a:r>
            <a:r>
              <a:rPr sz="900" b="1" i="1" spc="25" dirty="0">
                <a:latin typeface="Arial Narrow"/>
                <a:cs typeface="Arial Narrow"/>
              </a:rPr>
              <a:t> </a:t>
            </a:r>
            <a:r>
              <a:rPr sz="900" b="1" i="1" spc="-10" dirty="0">
                <a:latin typeface="Arial Narrow"/>
                <a:cs typeface="Arial Narrow"/>
              </a:rPr>
              <a:t>позначення</a:t>
            </a:r>
            <a:endParaRPr sz="900">
              <a:latin typeface="Arial Narrow"/>
              <a:cs typeface="Arial Narrow"/>
            </a:endParaRPr>
          </a:p>
          <a:p>
            <a:pPr marL="53975">
              <a:lnSpc>
                <a:spcPct val="100000"/>
              </a:lnSpc>
              <a:spcBef>
                <a:spcPts val="130"/>
              </a:spcBef>
            </a:pPr>
            <a:r>
              <a:rPr sz="900" i="1" dirty="0">
                <a:latin typeface="Arial Narrow"/>
                <a:cs typeface="Arial Narrow"/>
              </a:rPr>
              <a:t>R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розрахунковий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опір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під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нижнім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кінцем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палі,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spc="-20" dirty="0">
                <a:latin typeface="Arial Narrow"/>
                <a:cs typeface="Arial Narrow"/>
              </a:rPr>
              <a:t>кПа;</a:t>
            </a:r>
            <a:endParaRPr sz="900">
              <a:latin typeface="Arial Narrow"/>
              <a:cs typeface="Arial Narrow"/>
            </a:endParaRPr>
          </a:p>
          <a:p>
            <a:pPr marL="53975">
              <a:lnSpc>
                <a:spcPct val="100000"/>
              </a:lnSpc>
              <a:spcBef>
                <a:spcPts val="250"/>
              </a:spcBef>
            </a:pPr>
            <a:r>
              <a:rPr sz="900" i="1" dirty="0">
                <a:latin typeface="Arial Narrow"/>
                <a:cs typeface="Arial Narrow"/>
              </a:rPr>
              <a:t>f</a:t>
            </a:r>
            <a:r>
              <a:rPr sz="900" i="1" spc="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1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розрахунковий</a:t>
            </a:r>
            <a:r>
              <a:rPr sz="900" i="1" spc="1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опір</a:t>
            </a:r>
            <a:r>
              <a:rPr sz="900" i="1" spc="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по</a:t>
            </a:r>
            <a:r>
              <a:rPr sz="900" i="1" spc="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бічній</a:t>
            </a:r>
            <a:r>
              <a:rPr sz="900" i="1" spc="1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поверхні,</a:t>
            </a:r>
            <a:r>
              <a:rPr sz="900" i="1" spc="10" dirty="0">
                <a:latin typeface="Arial Narrow"/>
                <a:cs typeface="Arial Narrow"/>
              </a:rPr>
              <a:t> </a:t>
            </a:r>
            <a:r>
              <a:rPr sz="900" i="1" spc="-20" dirty="0">
                <a:latin typeface="Arial Narrow"/>
                <a:cs typeface="Arial Narrow"/>
              </a:rPr>
              <a:t>кПа;</a:t>
            </a:r>
            <a:endParaRPr sz="900">
              <a:latin typeface="Arial Narrow"/>
              <a:cs typeface="Arial Narrow"/>
            </a:endParaRPr>
          </a:p>
          <a:p>
            <a:pPr marL="53975">
              <a:lnSpc>
                <a:spcPct val="100000"/>
              </a:lnSpc>
              <a:spcBef>
                <a:spcPts val="254"/>
              </a:spcBef>
            </a:pPr>
            <a:r>
              <a:rPr sz="900" i="1" dirty="0">
                <a:latin typeface="Arial Narrow"/>
                <a:cs typeface="Arial Narrow"/>
              </a:rPr>
              <a:t>F</a:t>
            </a:r>
            <a:r>
              <a:rPr sz="975" i="1" baseline="-17094" dirty="0">
                <a:latin typeface="Arial Narrow"/>
                <a:cs typeface="Arial Narrow"/>
              </a:rPr>
              <a:t>dR</a:t>
            </a:r>
            <a:r>
              <a:rPr sz="975" i="1" spc="112" baseline="-17094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1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складова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несучої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здатності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палі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по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нижньому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кінцю,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spc="-25" dirty="0">
                <a:latin typeface="Arial Narrow"/>
                <a:cs typeface="Arial Narrow"/>
              </a:rPr>
              <a:t>кН;</a:t>
            </a:r>
            <a:endParaRPr sz="900">
              <a:latin typeface="Arial Narrow"/>
              <a:cs typeface="Arial Narrow"/>
            </a:endParaRPr>
          </a:p>
          <a:p>
            <a:pPr marL="38100" marR="114300">
              <a:lnSpc>
                <a:spcPct val="123200"/>
              </a:lnSpc>
              <a:spcBef>
                <a:spcPts val="120"/>
              </a:spcBef>
            </a:pPr>
            <a:r>
              <a:rPr sz="900" i="1" dirty="0">
                <a:latin typeface="Arial Narrow"/>
                <a:cs typeface="Arial Narrow"/>
              </a:rPr>
              <a:t>F</a:t>
            </a:r>
            <a:r>
              <a:rPr sz="975" i="1" baseline="-17094" dirty="0">
                <a:latin typeface="Arial Narrow"/>
                <a:cs typeface="Arial Narrow"/>
              </a:rPr>
              <a:t>df</a:t>
            </a:r>
            <a:r>
              <a:rPr sz="975" i="1" spc="225" baseline="-17094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1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складова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несучої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здатності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палі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по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бічній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поверхні,</a:t>
            </a:r>
            <a:r>
              <a:rPr sz="900" i="1" spc="10" dirty="0">
                <a:latin typeface="Arial Narrow"/>
                <a:cs typeface="Arial Narrow"/>
              </a:rPr>
              <a:t> </a:t>
            </a:r>
            <a:r>
              <a:rPr sz="900" i="1" spc="-25" dirty="0">
                <a:latin typeface="Arial Narrow"/>
                <a:cs typeface="Arial Narrow"/>
              </a:rPr>
              <a:t>кН;</a:t>
            </a:r>
            <a:r>
              <a:rPr sz="900" i="1" spc="50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F</a:t>
            </a:r>
            <a:r>
              <a:rPr sz="975" i="1" baseline="-17094" dirty="0">
                <a:latin typeface="Arial Narrow"/>
                <a:cs typeface="Arial Narrow"/>
              </a:rPr>
              <a:t>d</a:t>
            </a:r>
            <a:r>
              <a:rPr sz="975" i="1" spc="157" baseline="-17094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несуча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здатність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палі,</a:t>
            </a:r>
            <a:r>
              <a:rPr sz="900" i="1" spc="10" dirty="0">
                <a:latin typeface="Arial Narrow"/>
                <a:cs typeface="Arial Narrow"/>
              </a:rPr>
              <a:t> </a:t>
            </a:r>
            <a:r>
              <a:rPr sz="900" i="1" spc="-25" dirty="0">
                <a:latin typeface="Arial Narrow"/>
                <a:cs typeface="Arial Narrow"/>
              </a:rPr>
              <a:t>кН;</a:t>
            </a:r>
            <a:endParaRPr sz="900">
              <a:latin typeface="Arial Narrow"/>
              <a:cs typeface="Arial Narrow"/>
            </a:endParaRPr>
          </a:p>
          <a:p>
            <a:pPr marL="38100">
              <a:lnSpc>
                <a:spcPct val="100000"/>
              </a:lnSpc>
              <a:spcBef>
                <a:spcPts val="250"/>
              </a:spcBef>
            </a:pPr>
            <a:r>
              <a:rPr sz="900" i="1" dirty="0">
                <a:latin typeface="Arial Narrow"/>
                <a:cs typeface="Arial Narrow"/>
              </a:rPr>
              <a:t>N</a:t>
            </a:r>
            <a:r>
              <a:rPr sz="975" i="1" baseline="-17094" dirty="0">
                <a:latin typeface="Arial Narrow"/>
                <a:cs typeface="Arial Narrow"/>
              </a:rPr>
              <a:t>p</a:t>
            </a:r>
            <a:r>
              <a:rPr sz="975" i="1" spc="104" baseline="-17094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допустиме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навантаження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на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палю.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0223187" y="4474126"/>
            <a:ext cx="4368800" cy="24390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658620">
              <a:lnSpc>
                <a:spcPct val="100000"/>
              </a:lnSpc>
              <a:spcBef>
                <a:spcPts val="105"/>
              </a:spcBef>
            </a:pPr>
            <a:r>
              <a:rPr sz="650" b="1" i="1" dirty="0">
                <a:latin typeface="Arial Narrow"/>
                <a:cs typeface="Arial Narrow"/>
              </a:rPr>
              <a:t>Загальні умови </a:t>
            </a:r>
            <a:r>
              <a:rPr sz="650" b="1" i="1" spc="-10" dirty="0">
                <a:latin typeface="Arial Narrow"/>
                <a:cs typeface="Arial Narrow"/>
              </a:rPr>
              <a:t>майданчика</a:t>
            </a:r>
            <a:endParaRPr sz="650">
              <a:latin typeface="Arial Narrow"/>
              <a:cs typeface="Arial Narrow"/>
            </a:endParaRPr>
          </a:p>
          <a:p>
            <a:pPr marL="110489" indent="-97790">
              <a:lnSpc>
                <a:spcPct val="100000"/>
              </a:lnSpc>
              <a:spcBef>
                <a:spcPts val="20"/>
              </a:spcBef>
              <a:buAutoNum type="arabicPeriod"/>
              <a:tabLst>
                <a:tab pos="110489" algn="l"/>
              </a:tabLst>
            </a:pPr>
            <a:r>
              <a:rPr sz="650" i="1" dirty="0">
                <a:latin typeface="Arial Narrow"/>
                <a:cs typeface="Arial Narrow"/>
              </a:rPr>
              <a:t>За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відносну відмітку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0.000 прийнято рівень чистої підлоги першого поверху, що відповідає абсолютній відмітці 176.30 </a:t>
            </a:r>
            <a:r>
              <a:rPr sz="650" i="1" spc="-25" dirty="0">
                <a:latin typeface="Arial Narrow"/>
                <a:cs typeface="Arial Narrow"/>
              </a:rPr>
              <a:t>м.</a:t>
            </a:r>
            <a:endParaRPr sz="650">
              <a:latin typeface="Arial Narrow"/>
              <a:cs typeface="Arial Narrow"/>
            </a:endParaRPr>
          </a:p>
          <a:p>
            <a:pPr marL="108585" marR="501650" indent="-90805">
              <a:lnSpc>
                <a:spcPct val="100000"/>
              </a:lnSpc>
              <a:spcBef>
                <a:spcPts val="15"/>
              </a:spcBef>
              <a:buAutoNum type="arabicPeriod"/>
              <a:tabLst>
                <a:tab pos="110489" algn="l"/>
              </a:tabLst>
            </a:pPr>
            <a:r>
              <a:rPr sz="650" i="1" dirty="0">
                <a:latin typeface="Arial Narrow"/>
                <a:cs typeface="Arial Narrow"/>
              </a:rPr>
              <a:t>В адміністративному відношенні територія вишукувань знаходиться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на території села Березівка, </a:t>
            </a:r>
            <a:r>
              <a:rPr sz="650" i="1" spc="-10" dirty="0">
                <a:latin typeface="Arial Narrow"/>
                <a:cs typeface="Arial Narrow"/>
              </a:rPr>
              <a:t>Макарівського</a:t>
            </a:r>
            <a:r>
              <a:rPr sz="650" i="1" spc="500" dirty="0">
                <a:latin typeface="Arial Narrow"/>
                <a:cs typeface="Arial Narrow"/>
              </a:rPr>
              <a:t> 	</a:t>
            </a:r>
            <a:r>
              <a:rPr sz="650" i="1" dirty="0">
                <a:latin typeface="Arial Narrow"/>
                <a:cs typeface="Arial Narrow"/>
              </a:rPr>
              <a:t>територіальної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громади,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Бучанського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району,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Київської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області.</a:t>
            </a:r>
            <a:endParaRPr sz="650">
              <a:latin typeface="Arial Narrow"/>
              <a:cs typeface="Arial Narrow"/>
            </a:endParaRPr>
          </a:p>
          <a:p>
            <a:pPr marL="108585" marR="197485" indent="-89535">
              <a:lnSpc>
                <a:spcPct val="100000"/>
              </a:lnSpc>
              <a:spcBef>
                <a:spcPts val="25"/>
              </a:spcBef>
              <a:buAutoNum type="arabicPeriod"/>
              <a:tabLst>
                <a:tab pos="110489" algn="l"/>
              </a:tabLst>
            </a:pPr>
            <a:r>
              <a:rPr sz="650" i="1" dirty="0">
                <a:latin typeface="Arial Narrow"/>
                <a:cs typeface="Arial Narrow"/>
              </a:rPr>
              <a:t>В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геоморфологічному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відношенні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майданчик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вишукувань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приурочений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до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Макарівської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моренно-зандрової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рівнини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Київського</a:t>
            </a:r>
            <a:r>
              <a:rPr sz="650" i="1" spc="500" dirty="0">
                <a:latin typeface="Arial Narrow"/>
                <a:cs typeface="Arial Narrow"/>
              </a:rPr>
              <a:t> 	</a:t>
            </a:r>
            <a:r>
              <a:rPr sz="650" i="1" dirty="0">
                <a:latin typeface="Arial Narrow"/>
                <a:cs typeface="Arial Narrow"/>
              </a:rPr>
              <a:t>полісся.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Абсолютні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відмітки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поверхні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землі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змінюються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межах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від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174,74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(св..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№3) до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175,90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(св..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№1).</a:t>
            </a:r>
            <a:endParaRPr sz="650">
              <a:latin typeface="Arial Narrow"/>
              <a:cs typeface="Arial Narrow"/>
            </a:endParaRPr>
          </a:p>
          <a:p>
            <a:pPr marL="108585" marR="93980" indent="-89535">
              <a:lnSpc>
                <a:spcPct val="100000"/>
              </a:lnSpc>
              <a:spcBef>
                <a:spcPts val="25"/>
              </a:spcBef>
              <a:buAutoNum type="arabicPeriod"/>
              <a:tabLst>
                <a:tab pos="110489" algn="l"/>
              </a:tabLst>
            </a:pPr>
            <a:r>
              <a:rPr sz="650" i="1" dirty="0">
                <a:latin typeface="Arial Narrow"/>
                <a:cs typeface="Arial Narrow"/>
              </a:rPr>
              <a:t>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геологічної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будові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досліджуваної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території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на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розвідану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глибину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25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приймають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участь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(з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низу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до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верху):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флювіогляціальні</a:t>
            </a:r>
            <a:r>
              <a:rPr sz="650" i="1" spc="500" dirty="0">
                <a:latin typeface="Arial Narrow"/>
                <a:cs typeface="Arial Narrow"/>
              </a:rPr>
              <a:t> 	</a:t>
            </a:r>
            <a:r>
              <a:rPr sz="650" i="1" dirty="0">
                <a:latin typeface="Arial Narrow"/>
                <a:cs typeface="Arial Narrow"/>
              </a:rPr>
              <a:t>відклади дніпровського </a:t>
            </a:r>
            <a:r>
              <a:rPr sz="650" i="1" spc="-10" dirty="0">
                <a:latin typeface="Arial Narrow"/>
                <a:cs typeface="Arial Narrow"/>
              </a:rPr>
              <a:t>горизонту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хаджибейской стадії середньго неоплейстоцену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(fgPIIdn) .по літологічному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складу </a:t>
            </a:r>
            <a:r>
              <a:rPr sz="650" i="1" spc="-20" dirty="0">
                <a:latin typeface="Arial Narrow"/>
                <a:cs typeface="Arial Narrow"/>
              </a:rPr>
              <a:t>вони</a:t>
            </a:r>
            <a:r>
              <a:rPr sz="650" i="1" spc="500" dirty="0">
                <a:latin typeface="Arial Narrow"/>
                <a:cs typeface="Arial Narrow"/>
              </a:rPr>
              <a:t> 	</a:t>
            </a:r>
            <a:r>
              <a:rPr sz="650" i="1" spc="-10" dirty="0">
                <a:latin typeface="Arial Narrow"/>
                <a:cs typeface="Arial Narrow"/>
              </a:rPr>
              <a:t>представлені:</a:t>
            </a:r>
            <a:endParaRPr sz="650">
              <a:latin typeface="Arial Narrow"/>
              <a:cs typeface="Arial Narrow"/>
            </a:endParaRPr>
          </a:p>
          <a:p>
            <a:pPr marL="167640" lvl="1" indent="-58419">
              <a:lnSpc>
                <a:spcPct val="100000"/>
              </a:lnSpc>
              <a:spcBef>
                <a:spcPts val="35"/>
              </a:spcBef>
              <a:buChar char="-"/>
              <a:tabLst>
                <a:tab pos="167640" algn="l"/>
              </a:tabLst>
            </a:pPr>
            <a:r>
              <a:rPr sz="650" i="1" dirty="0">
                <a:latin typeface="Arial Narrow"/>
                <a:cs typeface="Arial Narrow"/>
              </a:rPr>
              <a:t>супіском з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прошарком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суглинка,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розкрита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потужність шару 3,2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(св.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№3),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абс відмітка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покрівлі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152,943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25" dirty="0">
                <a:latin typeface="Arial Narrow"/>
                <a:cs typeface="Arial Narrow"/>
              </a:rPr>
              <a:t>м;</a:t>
            </a:r>
            <a:endParaRPr sz="650">
              <a:latin typeface="Arial Narrow"/>
              <a:cs typeface="Arial Narrow"/>
            </a:endParaRPr>
          </a:p>
          <a:p>
            <a:pPr marL="170815" lvl="1" indent="-61594">
              <a:lnSpc>
                <a:spcPct val="100000"/>
              </a:lnSpc>
              <a:spcBef>
                <a:spcPts val="10"/>
              </a:spcBef>
              <a:buChar char="-"/>
              <a:tabLst>
                <a:tab pos="170815" algn="l"/>
              </a:tabLst>
            </a:pPr>
            <a:r>
              <a:rPr sz="650" i="1" dirty="0">
                <a:latin typeface="Arial Narrow"/>
                <a:cs typeface="Arial Narrow"/>
              </a:rPr>
              <a:t>глиною твердої, </a:t>
            </a:r>
            <a:r>
              <a:rPr sz="650" i="1" spc="-10" dirty="0">
                <a:latin typeface="Arial Narrow"/>
                <a:cs typeface="Arial Narrow"/>
              </a:rPr>
              <a:t>зеленуватих</a:t>
            </a:r>
            <a:r>
              <a:rPr sz="650" i="1" dirty="0">
                <a:latin typeface="Arial Narrow"/>
                <a:cs typeface="Arial Narrow"/>
              </a:rPr>
              <a:t> і коричневих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тонів,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розкрита потужність шару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2,3 - 4,2 м,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абс. відміка покрівлі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155,24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- 159,60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spc="-25" dirty="0">
                <a:latin typeface="Arial Narrow"/>
                <a:cs typeface="Arial Narrow"/>
              </a:rPr>
              <a:t>м:</a:t>
            </a:r>
            <a:endParaRPr sz="650">
              <a:latin typeface="Arial Narrow"/>
              <a:cs typeface="Arial Narrow"/>
            </a:endParaRPr>
          </a:p>
          <a:p>
            <a:pPr marL="169545" marR="858519" lvl="1" indent="-60325">
              <a:lnSpc>
                <a:spcPct val="100000"/>
              </a:lnSpc>
              <a:spcBef>
                <a:spcPts val="15"/>
              </a:spcBef>
              <a:buChar char="-"/>
              <a:tabLst>
                <a:tab pos="169545" algn="l"/>
              </a:tabLst>
            </a:pPr>
            <a:r>
              <a:rPr sz="650" i="1" dirty="0">
                <a:latin typeface="Arial Narrow"/>
                <a:cs typeface="Arial Narrow"/>
              </a:rPr>
              <a:t>перешарування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супісків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суглинків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різної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консистенції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прошарками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піску,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глибина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покрівлі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1,6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-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2,6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35" dirty="0">
                <a:latin typeface="Arial Narrow"/>
                <a:cs typeface="Arial Narrow"/>
              </a:rPr>
              <a:t>м,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абс. відмітка 172,82 -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173,14;</a:t>
            </a:r>
            <a:endParaRPr sz="650">
              <a:latin typeface="Arial Narrow"/>
              <a:cs typeface="Arial Narrow"/>
            </a:endParaRPr>
          </a:p>
          <a:p>
            <a:pPr marL="110489">
              <a:lnSpc>
                <a:spcPct val="100000"/>
              </a:lnSpc>
              <a:spcBef>
                <a:spcPts val="25"/>
              </a:spcBef>
            </a:pPr>
            <a:r>
              <a:rPr sz="650" i="1" dirty="0">
                <a:latin typeface="Arial Narrow"/>
                <a:cs typeface="Arial Narrow"/>
              </a:rPr>
              <a:t>З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поверхні флювіогляціальні відклади </a:t>
            </a:r>
            <a:r>
              <a:rPr sz="650" i="1" spc="-10" dirty="0">
                <a:latin typeface="Arial Narrow"/>
                <a:cs typeface="Arial Narrow"/>
              </a:rPr>
              <a:t>перекриті</a:t>
            </a:r>
            <a:r>
              <a:rPr sz="650" i="1" dirty="0">
                <a:latin typeface="Arial Narrow"/>
                <a:cs typeface="Arial Narrow"/>
              </a:rPr>
              <a:t> рослинним шаром,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супісок піщанистий з корнями рослин,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потужність шару 0,2 </a:t>
            </a:r>
            <a:r>
              <a:rPr sz="650" i="1" spc="-25" dirty="0">
                <a:latin typeface="Arial Narrow"/>
                <a:cs typeface="Arial Narrow"/>
              </a:rPr>
              <a:t>м.</a:t>
            </a:r>
            <a:endParaRPr sz="650">
              <a:latin typeface="Arial Narrow"/>
              <a:cs typeface="Arial Narrow"/>
            </a:endParaRPr>
          </a:p>
          <a:p>
            <a:pPr marL="108585" marR="205104" indent="-90805">
              <a:lnSpc>
                <a:spcPct val="100000"/>
              </a:lnSpc>
              <a:spcBef>
                <a:spcPts val="10"/>
              </a:spcBef>
              <a:buAutoNum type="arabicPeriod" startAt="5"/>
              <a:tabLst>
                <a:tab pos="110489" algn="l"/>
              </a:tabLst>
            </a:pPr>
            <a:r>
              <a:rPr sz="650" i="1" dirty="0">
                <a:latin typeface="Arial Narrow"/>
                <a:cs typeface="Arial Narrow"/>
              </a:rPr>
              <a:t>В даний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час 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сформованих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гідрогеологічних умовах,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тобто до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початку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будівництва,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майданчик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оцінюється як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потенційно</a:t>
            </a:r>
            <a:r>
              <a:rPr sz="650" i="1" spc="500" dirty="0">
                <a:latin typeface="Arial Narrow"/>
                <a:cs typeface="Arial Narrow"/>
              </a:rPr>
              <a:t> 	</a:t>
            </a:r>
            <a:r>
              <a:rPr sz="650" i="1" dirty="0">
                <a:latin typeface="Arial Narrow"/>
                <a:cs typeface="Arial Narrow"/>
              </a:rPr>
              <a:t>підтоплюваний;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досліджувана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територія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відноситься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до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природно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підтоплених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високим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стоянням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рівня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підземних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вод.</a:t>
            </a:r>
            <a:endParaRPr sz="650">
              <a:latin typeface="Arial Narrow"/>
              <a:cs typeface="Arial Narrow"/>
            </a:endParaRPr>
          </a:p>
          <a:p>
            <a:pPr marL="109220">
              <a:lnSpc>
                <a:spcPct val="100000"/>
              </a:lnSpc>
              <a:spcBef>
                <a:spcPts val="25"/>
              </a:spcBef>
            </a:pPr>
            <a:r>
              <a:rPr sz="650" i="1" dirty="0">
                <a:latin typeface="Arial Narrow"/>
                <a:cs typeface="Arial Narrow"/>
              </a:rPr>
              <a:t>Прогнозований підйом рівня 1,5 м від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зафіксованого.</a:t>
            </a:r>
            <a:endParaRPr sz="650">
              <a:latin typeface="Arial Narrow"/>
              <a:cs typeface="Arial Narrow"/>
            </a:endParaRPr>
          </a:p>
          <a:p>
            <a:pPr marL="106045" marR="82550" indent="-88900">
              <a:lnSpc>
                <a:spcPts val="800"/>
              </a:lnSpc>
              <a:spcBef>
                <a:spcPts val="20"/>
              </a:spcBef>
              <a:buAutoNum type="arabicPeriod" startAt="6"/>
              <a:tabLst>
                <a:tab pos="110489" algn="l"/>
              </a:tabLst>
            </a:pPr>
            <a:r>
              <a:rPr sz="650" i="1" dirty="0">
                <a:latin typeface="Arial Narrow"/>
                <a:cs typeface="Arial Narrow"/>
              </a:rPr>
              <a:t>Ступінь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ураженості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територія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досліджень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екзогенними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геологічними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процесами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слабка, досліджувана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територія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відноситься</a:t>
            </a:r>
            <a:r>
              <a:rPr sz="650" i="1" spc="500" dirty="0">
                <a:latin typeface="Arial Narrow"/>
                <a:cs typeface="Arial Narrow"/>
              </a:rPr>
              <a:t> 	</a:t>
            </a:r>
            <a:r>
              <a:rPr sz="650" i="1" dirty="0">
                <a:latin typeface="Arial Narrow"/>
                <a:cs typeface="Arial Narrow"/>
              </a:rPr>
              <a:t>до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природно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підтоплених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високим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стоянням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рівня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підземних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вод.</a:t>
            </a:r>
            <a:endParaRPr sz="650">
              <a:latin typeface="Arial Narrow"/>
              <a:cs typeface="Arial Narrow"/>
            </a:endParaRPr>
          </a:p>
          <a:p>
            <a:pPr marL="109220" indent="-94615">
              <a:lnSpc>
                <a:spcPts val="755"/>
              </a:lnSpc>
              <a:buAutoNum type="arabicPeriod" startAt="6"/>
              <a:tabLst>
                <a:tab pos="109220" algn="l"/>
              </a:tabLst>
            </a:pPr>
            <a:r>
              <a:rPr sz="650" i="1" dirty="0">
                <a:latin typeface="Arial Narrow"/>
                <a:cs typeface="Arial Narrow"/>
              </a:rPr>
              <a:t>На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розвідану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глибину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ділянка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вишукувань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знаходиться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стійкому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стані,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несприятливих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проявів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зміни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інженерно-</a:t>
            </a:r>
            <a:r>
              <a:rPr sz="650" i="1" spc="-10" dirty="0">
                <a:latin typeface="Arial Narrow"/>
                <a:cs typeface="Arial Narrow"/>
              </a:rPr>
              <a:t>геологічних</a:t>
            </a:r>
            <a:endParaRPr sz="650">
              <a:latin typeface="Arial Narrow"/>
              <a:cs typeface="Arial Narrow"/>
            </a:endParaRPr>
          </a:p>
          <a:p>
            <a:pPr marL="110489" marR="238125" indent="1905" algn="just">
              <a:lnSpc>
                <a:spcPct val="100000"/>
              </a:lnSpc>
              <a:spcBef>
                <a:spcPts val="15"/>
              </a:spcBef>
            </a:pPr>
            <a:r>
              <a:rPr sz="650" i="1" dirty="0">
                <a:latin typeface="Arial Narrow"/>
                <a:cs typeface="Arial Narrow"/>
              </a:rPr>
              <a:t>умов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не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виявлено. Зміни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інженерно-геологічних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умов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не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прогнозуються,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але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слід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звернути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увагу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на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можливий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підйом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рівня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підземних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вод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через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наявність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шарів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глинистих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ґрунтів,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які</a:t>
            </a:r>
            <a:r>
              <a:rPr sz="650" i="1" spc="14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уповільнюють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вільну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інфільтрацію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вод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атмосферних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опадів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spc="-50" dirty="0">
                <a:latin typeface="Arial Narrow"/>
                <a:cs typeface="Arial Narrow"/>
              </a:rPr>
              <a:t>з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земної </a:t>
            </a:r>
            <a:r>
              <a:rPr sz="650" i="1" spc="-10" dirty="0">
                <a:latin typeface="Arial Narrow"/>
                <a:cs typeface="Arial Narrow"/>
              </a:rPr>
              <a:t>поверхні.</a:t>
            </a:r>
            <a:endParaRPr sz="650">
              <a:latin typeface="Arial Narrow"/>
              <a:cs typeface="Arial Narrow"/>
            </a:endParaRPr>
          </a:p>
          <a:p>
            <a:pPr marL="108585" indent="-91440" algn="just">
              <a:lnSpc>
                <a:spcPct val="100000"/>
              </a:lnSpc>
              <a:spcBef>
                <a:spcPts val="20"/>
              </a:spcBef>
              <a:buAutoNum type="arabicPeriod" startAt="8"/>
              <a:tabLst>
                <a:tab pos="108585" algn="l"/>
              </a:tabLst>
            </a:pPr>
            <a:r>
              <a:rPr sz="650" i="1" dirty="0">
                <a:latin typeface="Arial Narrow"/>
                <a:cs typeface="Arial Narrow"/>
              </a:rPr>
              <a:t>Розрахункова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сейсмічність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ділянки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може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бути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прийнята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5 </a:t>
            </a:r>
            <a:r>
              <a:rPr sz="650" i="1" spc="-10" dirty="0">
                <a:latin typeface="Arial Narrow"/>
                <a:cs typeface="Arial Narrow"/>
              </a:rPr>
              <a:t>балів.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4936756" y="4473114"/>
            <a:ext cx="4347845" cy="10318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37795" indent="-93980">
              <a:lnSpc>
                <a:spcPct val="100000"/>
              </a:lnSpc>
              <a:spcBef>
                <a:spcPts val="105"/>
              </a:spcBef>
              <a:buAutoNum type="arabicPeriod" startAt="9"/>
              <a:tabLst>
                <a:tab pos="137795" algn="l"/>
              </a:tabLst>
            </a:pPr>
            <a:r>
              <a:rPr sz="650" i="1" dirty="0">
                <a:latin typeface="Arial Narrow"/>
                <a:cs typeface="Arial Narrow"/>
              </a:rPr>
              <a:t>До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початку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земляних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робіт рослинний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шар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зрізати для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його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подальшої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рекультивації.</a:t>
            </a:r>
            <a:endParaRPr sz="650">
              <a:latin typeface="Arial Narrow"/>
              <a:cs typeface="Arial Narrow"/>
            </a:endParaRPr>
          </a:p>
          <a:p>
            <a:pPr marL="137160" indent="-107950">
              <a:lnSpc>
                <a:spcPct val="100000"/>
              </a:lnSpc>
              <a:spcBef>
                <a:spcPts val="10"/>
              </a:spcBef>
              <a:buAutoNum type="arabicPeriod" startAt="9"/>
              <a:tabLst>
                <a:tab pos="137160" algn="l"/>
              </a:tabLst>
            </a:pPr>
            <a:r>
              <a:rPr sz="650" i="1" dirty="0">
                <a:latin typeface="Arial Narrow"/>
                <a:cs typeface="Arial Narrow"/>
              </a:rPr>
              <a:t>Для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забезпечення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незмінності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ґрунтових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умов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та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унеможливлення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погіршення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характеристик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ґрунтової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основи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внаслідок</a:t>
            </a:r>
            <a:endParaRPr sz="650">
              <a:latin typeface="Arial Narrow"/>
              <a:cs typeface="Arial Narrow"/>
            </a:endParaRPr>
          </a:p>
          <a:p>
            <a:pPr marL="135890" marR="89535" indent="1905">
              <a:lnSpc>
                <a:spcPct val="100000"/>
              </a:lnSpc>
              <a:spcBef>
                <a:spcPts val="15"/>
              </a:spcBef>
            </a:pPr>
            <a:r>
              <a:rPr sz="650" i="1" dirty="0">
                <a:latin typeface="Arial Narrow"/>
                <a:cs typeface="Arial Narrow"/>
              </a:rPr>
              <a:t>замочування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поверхневими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водами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після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рясних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дощів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або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різкого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танення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значної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кількості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снігу,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передбачити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організоване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планування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території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одночасним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влаштуванням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системи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місцевої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дощової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каналізації.</a:t>
            </a:r>
            <a:endParaRPr sz="650">
              <a:latin typeface="Arial Narrow"/>
              <a:cs typeface="Arial Narrow"/>
            </a:endParaRPr>
          </a:p>
          <a:p>
            <a:pPr marL="133985" marR="30480" indent="-107950">
              <a:lnSpc>
                <a:spcPct val="100000"/>
              </a:lnSpc>
              <a:spcBef>
                <a:spcPts val="25"/>
              </a:spcBef>
              <a:buAutoNum type="arabicPeriod" startAt="11"/>
              <a:tabLst>
                <a:tab pos="135890" algn="l"/>
              </a:tabLst>
            </a:pPr>
            <a:r>
              <a:rPr sz="650" i="1" dirty="0">
                <a:latin typeface="Arial Narrow"/>
                <a:cs typeface="Arial Narrow"/>
              </a:rPr>
              <a:t>При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розробці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проектів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фундаментів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будівель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необхідно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передбачити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наступні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заходи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по: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виконання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заходів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зменшенню</a:t>
            </a:r>
            <a:r>
              <a:rPr sz="650" i="1" spc="500" dirty="0">
                <a:latin typeface="Arial Narrow"/>
                <a:cs typeface="Arial Narrow"/>
              </a:rPr>
              <a:t> 	</a:t>
            </a:r>
            <a:r>
              <a:rPr sz="650" i="1" dirty="0">
                <a:latin typeface="Arial Narrow"/>
                <a:cs typeface="Arial Narrow"/>
              </a:rPr>
              <a:t>впливу можливих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нерівномірних деформацій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основи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на її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конструкції</a:t>
            </a:r>
            <a:r>
              <a:rPr sz="650" i="1" spc="-9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; недопущення втрат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техногенної води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ґрунтову </a:t>
            </a:r>
            <a:r>
              <a:rPr sz="650" i="1" spc="-10" dirty="0">
                <a:latin typeface="Arial Narrow"/>
                <a:cs typeface="Arial Narrow"/>
              </a:rPr>
              <a:t>основу.</a:t>
            </a:r>
            <a:endParaRPr sz="650">
              <a:latin typeface="Arial Narrow"/>
              <a:cs typeface="Arial Narrow"/>
            </a:endParaRPr>
          </a:p>
          <a:p>
            <a:pPr marL="127635" marR="57150" indent="-100965">
              <a:lnSpc>
                <a:spcPct val="102200"/>
              </a:lnSpc>
              <a:spcBef>
                <a:spcPts val="5"/>
              </a:spcBef>
              <a:buAutoNum type="arabicPeriod" startAt="11"/>
              <a:tabLst>
                <a:tab pos="127635" algn="l"/>
                <a:tab pos="134620" algn="l"/>
              </a:tabLst>
            </a:pPr>
            <a:r>
              <a:rPr sz="650" i="1" dirty="0">
                <a:latin typeface="Arial Narrow"/>
                <a:cs typeface="Arial Narrow"/>
              </a:rPr>
              <a:t>	Зворотну засипку пазух фундаментів виконати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піском середньої крупності або дрібним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 його пошаровим ущільненням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до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spc="-25" dirty="0">
                <a:latin typeface="Arial Narrow"/>
                <a:cs typeface="Arial Narrow"/>
              </a:rPr>
              <a:t>ρ</a:t>
            </a:r>
            <a:r>
              <a:rPr sz="675" i="1" spc="-37" baseline="-18518" dirty="0">
                <a:latin typeface="Arial Narrow"/>
                <a:cs typeface="Arial Narrow"/>
              </a:rPr>
              <a:t>d</a:t>
            </a:r>
            <a:r>
              <a:rPr sz="650" i="1" spc="-25" dirty="0">
                <a:latin typeface="Arial Narrow"/>
                <a:cs typeface="Arial Narrow"/>
              </a:rPr>
              <a:t>≥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1.65...1.70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г/</a:t>
            </a:r>
            <a:r>
              <a:rPr sz="650" i="1" spc="-75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см</a:t>
            </a:r>
            <a:r>
              <a:rPr sz="675" i="1" spc="-30" baseline="37037" dirty="0">
                <a:latin typeface="Arial Narrow"/>
                <a:cs typeface="Arial Narrow"/>
              </a:rPr>
              <a:t>3</a:t>
            </a:r>
            <a:r>
              <a:rPr sz="650" i="1" spc="-20" dirty="0">
                <a:latin typeface="Arial Narrow"/>
                <a:cs typeface="Arial Narrow"/>
              </a:rPr>
              <a:t>.</a:t>
            </a:r>
            <a:endParaRPr sz="650">
              <a:latin typeface="Arial Narrow"/>
              <a:cs typeface="Arial Narrow"/>
            </a:endParaRPr>
          </a:p>
          <a:p>
            <a:pPr marL="133985" marR="144780" indent="-107950">
              <a:lnSpc>
                <a:spcPts val="800"/>
              </a:lnSpc>
              <a:spcBef>
                <a:spcPts val="15"/>
              </a:spcBef>
              <a:buAutoNum type="arabicPeriod" startAt="11"/>
              <a:tabLst>
                <a:tab pos="137795" algn="l"/>
              </a:tabLst>
            </a:pPr>
            <a:r>
              <a:rPr sz="650" i="1" dirty="0">
                <a:latin typeface="Arial Narrow"/>
                <a:cs typeface="Arial Narrow"/>
              </a:rPr>
              <a:t>Проектом будівництва передбачити натурні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спостереження за деформаціями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будівлі,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що зводиться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як в період </a:t>
            </a:r>
            <a:r>
              <a:rPr sz="650" i="1" spc="-10" dirty="0">
                <a:latin typeface="Arial Narrow"/>
                <a:cs typeface="Arial Narrow"/>
              </a:rPr>
              <a:t>виконання</a:t>
            </a:r>
            <a:r>
              <a:rPr sz="650" i="1" spc="500" dirty="0">
                <a:latin typeface="Arial Narrow"/>
                <a:cs typeface="Arial Narrow"/>
              </a:rPr>
              <a:t> 	</a:t>
            </a:r>
            <a:r>
              <a:rPr sz="650" i="1" dirty="0">
                <a:latin typeface="Arial Narrow"/>
                <a:cs typeface="Arial Narrow"/>
              </a:rPr>
              <a:t>робіт,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так і під час подальшої експлуатації </a:t>
            </a:r>
            <a:r>
              <a:rPr sz="650" i="1" spc="-10" dirty="0">
                <a:latin typeface="Arial Narrow"/>
                <a:cs typeface="Arial Narrow"/>
              </a:rPr>
              <a:t>корпусу.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61625" y="6872945"/>
            <a:ext cx="601980" cy="1860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4620" marR="5080" indent="-122555">
              <a:lnSpc>
                <a:spcPct val="104900"/>
              </a:lnSpc>
              <a:spcBef>
                <a:spcPts val="95"/>
              </a:spcBef>
            </a:pPr>
            <a:r>
              <a:rPr sz="500" i="1" spc="10" dirty="0">
                <a:latin typeface="Arial Narrow"/>
                <a:cs typeface="Arial Narrow"/>
              </a:rPr>
              <a:t>Найменування і</a:t>
            </a:r>
            <a:r>
              <a:rPr sz="500" i="1" spc="15" dirty="0">
                <a:latin typeface="Arial Narrow"/>
                <a:cs typeface="Arial Narrow"/>
              </a:rPr>
              <a:t> </a:t>
            </a:r>
            <a:r>
              <a:rPr sz="500" i="1" spc="-10" dirty="0">
                <a:latin typeface="Arial Narrow"/>
                <a:cs typeface="Arial Narrow"/>
              </a:rPr>
              <a:t>номер</a:t>
            </a:r>
            <a:r>
              <a:rPr sz="500" i="1" spc="500" dirty="0">
                <a:latin typeface="Arial Narrow"/>
                <a:cs typeface="Arial Narrow"/>
              </a:rPr>
              <a:t> </a:t>
            </a:r>
            <a:r>
              <a:rPr sz="500" i="1" spc="-10" dirty="0">
                <a:latin typeface="Arial Narrow"/>
                <a:cs typeface="Arial Narrow"/>
              </a:rPr>
              <a:t>свердловини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1472190" y="5693376"/>
            <a:ext cx="52069" cy="960755"/>
            <a:chOff x="1472190" y="5693376"/>
            <a:chExt cx="52069" cy="960755"/>
          </a:xfrm>
        </p:grpSpPr>
        <p:sp>
          <p:nvSpPr>
            <p:cNvPr id="59" name="object 59"/>
            <p:cNvSpPr/>
            <p:nvPr/>
          </p:nvSpPr>
          <p:spPr>
            <a:xfrm>
              <a:off x="1474413" y="5695599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474413" y="5695599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74413" y="5695599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497687" y="5695599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97687" y="641307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97687" y="641307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74413" y="6413072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97687" y="6413072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1272478" y="587920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272478" y="4684094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158.00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272478" y="4922915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157.00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272478" y="3727800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162.00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272478" y="3966621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161.00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272478" y="2771506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166.00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272478" y="2531673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167.00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272478" y="2292853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168.00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272478" y="2054032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169.00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272478" y="133655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172.00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77" name="object 77"/>
          <p:cNvGrpSpPr/>
          <p:nvPr/>
        </p:nvGrpSpPr>
        <p:grpSpPr>
          <a:xfrm>
            <a:off x="1472190" y="194433"/>
            <a:ext cx="52069" cy="1200785"/>
            <a:chOff x="1472190" y="194433"/>
            <a:chExt cx="52069" cy="1200785"/>
          </a:xfrm>
        </p:grpSpPr>
        <p:sp>
          <p:nvSpPr>
            <p:cNvPr id="78" name="object 78"/>
            <p:cNvSpPr/>
            <p:nvPr/>
          </p:nvSpPr>
          <p:spPr>
            <a:xfrm>
              <a:off x="1497687" y="675308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97687" y="675308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4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74413" y="675308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97687" y="675308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97687" y="196655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29">
                  <a:moveTo>
                    <a:pt x="24286" y="0"/>
                  </a:moveTo>
                  <a:lnTo>
                    <a:pt x="0" y="0"/>
                  </a:lnTo>
                  <a:lnTo>
                    <a:pt x="0" y="239832"/>
                  </a:lnTo>
                  <a:lnTo>
                    <a:pt x="24286" y="0"/>
                  </a:lnTo>
                  <a:close/>
                </a:path>
                <a:path w="24765" h="240029">
                  <a:moveTo>
                    <a:pt x="24286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97687" y="196655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29">
                  <a:moveTo>
                    <a:pt x="24286" y="239832"/>
                  </a:moveTo>
                  <a:lnTo>
                    <a:pt x="0" y="239832"/>
                  </a:lnTo>
                  <a:lnTo>
                    <a:pt x="24286" y="0"/>
                  </a:lnTo>
                  <a:lnTo>
                    <a:pt x="24286" y="239832"/>
                  </a:lnTo>
                  <a:close/>
                </a:path>
                <a:path w="24765" h="240029">
                  <a:moveTo>
                    <a:pt x="0" y="239832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983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74413" y="196655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239832"/>
                  </a:moveTo>
                  <a:lnTo>
                    <a:pt x="47561" y="239832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98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97687" y="19665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3983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74413" y="914129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4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74413" y="914129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4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74413" y="914129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97687" y="914129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97687" y="1152949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0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0" y="0"/>
                  </a:lnTo>
                  <a:close/>
                </a:path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497687" y="1152949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  <a:path w="24765" h="240030">
                  <a:moveTo>
                    <a:pt x="0" y="0"/>
                  </a:moveTo>
                  <a:lnTo>
                    <a:pt x="24286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474413" y="1152949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497687" y="1152949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 txBox="1"/>
          <p:nvPr/>
        </p:nvSpPr>
        <p:spPr>
          <a:xfrm>
            <a:off x="1272478" y="619085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272478" y="380265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176.00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272478" y="141444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177.00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1880205" y="7225669"/>
            <a:ext cx="0" cy="168275"/>
          </a:xfrm>
          <a:custGeom>
            <a:avLst/>
            <a:gdLst/>
            <a:ahLst/>
            <a:cxnLst/>
            <a:rect l="l" t="t" r="r" b="b"/>
            <a:pathLst>
              <a:path h="168275">
                <a:moveTo>
                  <a:pt x="0" y="0"/>
                </a:moveTo>
                <a:lnTo>
                  <a:pt x="0" y="16798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1754703" y="7075841"/>
            <a:ext cx="2540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174.74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99" name="object 99"/>
          <p:cNvGrpSpPr/>
          <p:nvPr/>
        </p:nvGrpSpPr>
        <p:grpSpPr>
          <a:xfrm>
            <a:off x="1830421" y="734815"/>
            <a:ext cx="99695" cy="5982335"/>
            <a:chOff x="1830421" y="734815"/>
            <a:chExt cx="99695" cy="5982335"/>
          </a:xfrm>
        </p:grpSpPr>
        <p:sp>
          <p:nvSpPr>
            <p:cNvPr id="100" name="object 100"/>
            <p:cNvSpPr/>
            <p:nvPr/>
          </p:nvSpPr>
          <p:spPr>
            <a:xfrm>
              <a:off x="1904492" y="737037"/>
              <a:ext cx="0" cy="5977890"/>
            </a:xfrm>
            <a:custGeom>
              <a:avLst/>
              <a:gdLst/>
              <a:ahLst/>
              <a:cxnLst/>
              <a:rect l="l" t="t" r="r" b="b"/>
              <a:pathLst>
                <a:path h="5977890">
                  <a:moveTo>
                    <a:pt x="0" y="597759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856930" y="737037"/>
              <a:ext cx="0" cy="5977890"/>
            </a:xfrm>
            <a:custGeom>
              <a:avLst/>
              <a:gdLst/>
              <a:ahLst/>
              <a:cxnLst/>
              <a:rect l="l" t="t" r="r" b="b"/>
              <a:pathLst>
                <a:path h="5977890">
                  <a:moveTo>
                    <a:pt x="0" y="0"/>
                  </a:moveTo>
                  <a:lnTo>
                    <a:pt x="0" y="597759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832643" y="6714634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" name="object 103"/>
          <p:cNvSpPr txBox="1"/>
          <p:nvPr/>
        </p:nvSpPr>
        <p:spPr>
          <a:xfrm>
            <a:off x="1747083" y="767842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0.2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174.52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746071" y="1722112"/>
            <a:ext cx="35687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4.5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170.24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747081" y="2606558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8.2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166.54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723808" y="3299745"/>
            <a:ext cx="37973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11.1</a:t>
            </a:r>
            <a:r>
              <a:rPr sz="500" spc="21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163.64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715712" y="3945370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13.8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160.94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1641385" y="785611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21554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1715712" y="5857957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21.8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152.94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110" name="object 110"/>
          <p:cNvGrpSpPr/>
          <p:nvPr/>
        </p:nvGrpSpPr>
        <p:grpSpPr>
          <a:xfrm>
            <a:off x="800691" y="572903"/>
            <a:ext cx="4718685" cy="6824980"/>
            <a:chOff x="800691" y="572903"/>
            <a:chExt cx="4718685" cy="6824980"/>
          </a:xfrm>
        </p:grpSpPr>
        <p:sp>
          <p:nvSpPr>
            <p:cNvPr id="111" name="object 111"/>
            <p:cNvSpPr/>
            <p:nvPr/>
          </p:nvSpPr>
          <p:spPr>
            <a:xfrm>
              <a:off x="1641385" y="269819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641385" y="1813754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641385" y="303214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601534" y="575125"/>
              <a:ext cx="0" cy="5499100"/>
            </a:xfrm>
            <a:custGeom>
              <a:avLst/>
              <a:gdLst/>
              <a:ahLst/>
              <a:cxnLst/>
              <a:rect l="l" t="t" r="r" b="b"/>
              <a:pathLst>
                <a:path h="5499100">
                  <a:moveTo>
                    <a:pt x="0" y="54989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1385" y="339138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04501" y="6891725"/>
              <a:ext cx="4711065" cy="502284"/>
            </a:xfrm>
            <a:custGeom>
              <a:avLst/>
              <a:gdLst/>
              <a:ahLst/>
              <a:cxnLst/>
              <a:rect l="l" t="t" r="r" b="b"/>
              <a:pathLst>
                <a:path w="4711065" h="502284">
                  <a:moveTo>
                    <a:pt x="4710633" y="501927"/>
                  </a:moveTo>
                  <a:lnTo>
                    <a:pt x="0" y="501927"/>
                  </a:lnTo>
                  <a:lnTo>
                    <a:pt x="0" y="0"/>
                  </a:lnTo>
                  <a:lnTo>
                    <a:pt x="471063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521974" y="6891725"/>
              <a:ext cx="0" cy="502284"/>
            </a:xfrm>
            <a:custGeom>
              <a:avLst/>
              <a:gdLst/>
              <a:ahLst/>
              <a:cxnLst/>
              <a:rect l="l" t="t" r="r" b="b"/>
              <a:pathLst>
                <a:path h="502284">
                  <a:moveTo>
                    <a:pt x="0" y="0"/>
                  </a:moveTo>
                  <a:lnTo>
                    <a:pt x="0" y="5019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4501" y="7058697"/>
              <a:ext cx="4711065" cy="0"/>
            </a:xfrm>
            <a:custGeom>
              <a:avLst/>
              <a:gdLst/>
              <a:ahLst/>
              <a:cxnLst/>
              <a:rect l="l" t="t" r="r" b="b"/>
              <a:pathLst>
                <a:path w="4711065">
                  <a:moveTo>
                    <a:pt x="0" y="0"/>
                  </a:moveTo>
                  <a:lnTo>
                    <a:pt x="471063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4501" y="7225669"/>
              <a:ext cx="4711065" cy="0"/>
            </a:xfrm>
            <a:custGeom>
              <a:avLst/>
              <a:gdLst/>
              <a:ahLst/>
              <a:cxnLst/>
              <a:rect l="l" t="t" r="r" b="b"/>
              <a:pathLst>
                <a:path w="4711065">
                  <a:moveTo>
                    <a:pt x="0" y="0"/>
                  </a:moveTo>
                  <a:lnTo>
                    <a:pt x="471063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" name="object 120"/>
          <p:cNvSpPr txBox="1"/>
          <p:nvPr/>
        </p:nvSpPr>
        <p:spPr>
          <a:xfrm>
            <a:off x="872983" y="7039919"/>
            <a:ext cx="590550" cy="18669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9050" marR="5080" indent="-6985">
              <a:lnSpc>
                <a:spcPct val="106200"/>
              </a:lnSpc>
              <a:spcBef>
                <a:spcPts val="85"/>
              </a:spcBef>
            </a:pPr>
            <a:r>
              <a:rPr sz="500" i="1" spc="-10" dirty="0">
                <a:latin typeface="Arial Narrow"/>
                <a:cs typeface="Arial Narrow"/>
              </a:rPr>
              <a:t>Абсолютнапозначка</a:t>
            </a:r>
            <a:r>
              <a:rPr sz="500" i="1" spc="500" dirty="0">
                <a:latin typeface="Arial Narrow"/>
                <a:cs typeface="Arial Narrow"/>
              </a:rPr>
              <a:t> </a:t>
            </a:r>
            <a:r>
              <a:rPr sz="500" i="1" spc="10" dirty="0">
                <a:latin typeface="Arial Narrow"/>
                <a:cs typeface="Arial Narrow"/>
              </a:rPr>
              <a:t>устя</a:t>
            </a:r>
            <a:r>
              <a:rPr sz="500" i="1" spc="30" dirty="0">
                <a:latin typeface="Arial Narrow"/>
                <a:cs typeface="Arial Narrow"/>
              </a:rPr>
              <a:t> </a:t>
            </a:r>
            <a:r>
              <a:rPr sz="500" i="1" spc="10" dirty="0">
                <a:latin typeface="Arial Narrow"/>
                <a:cs typeface="Arial Narrow"/>
              </a:rPr>
              <a:t>свердловини,</a:t>
            </a:r>
            <a:r>
              <a:rPr sz="500" i="1" spc="30" dirty="0">
                <a:latin typeface="Arial Narrow"/>
                <a:cs typeface="Arial Narrow"/>
              </a:rPr>
              <a:t> </a:t>
            </a:r>
            <a:r>
              <a:rPr sz="500" i="1" spc="-50" dirty="0">
                <a:latin typeface="Arial Narrow"/>
                <a:cs typeface="Arial Narrow"/>
              </a:rPr>
              <a:t>м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992394" y="7249393"/>
            <a:ext cx="34988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i="1" spc="-10" dirty="0">
                <a:latin typeface="Arial Narrow"/>
                <a:cs typeface="Arial Narrow"/>
              </a:rPr>
              <a:t>Відстань,м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1472190" y="1390559"/>
            <a:ext cx="52069" cy="5503545"/>
            <a:chOff x="1472190" y="1390559"/>
            <a:chExt cx="52069" cy="5503545"/>
          </a:xfrm>
        </p:grpSpPr>
        <p:sp>
          <p:nvSpPr>
            <p:cNvPr id="123" name="object 123"/>
            <p:cNvSpPr/>
            <p:nvPr/>
          </p:nvSpPr>
          <p:spPr>
            <a:xfrm>
              <a:off x="1497687" y="4979138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497687" y="4979137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474413" y="4979137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497687" y="4979137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474413" y="5217958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474413" y="5217958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474413" y="5217958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497687" y="5217958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497687" y="5456779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497687" y="5456779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474413" y="5456779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497687" y="5456779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497687" y="593543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497687" y="593543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474413" y="5935432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497687" y="5935432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474413" y="6651893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474413" y="6651893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474413" y="6651893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497687" y="6651893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474413" y="1392782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4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474413" y="1392782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4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474413" y="1392782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97687" y="1392782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474413" y="6174252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474413" y="6174252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474413" y="6174252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497687" y="6174252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497687" y="163160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497687" y="163160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4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474413" y="1631602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497687" y="1631602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497687" y="2110255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497687" y="2110255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4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474413" y="2110255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497687" y="2110255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474413" y="1870423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30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30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474413" y="1870423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30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30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474413" y="1870423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497687" y="1870423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497687" y="3066549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497687" y="3066549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474413" y="3066549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497687" y="3066549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474413" y="2826717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30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30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474413" y="2826717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30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30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474413" y="2826717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497687" y="2826717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497687" y="2587896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4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497687" y="2587896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4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474413" y="2587896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497687" y="2587896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474413" y="2349076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4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474413" y="2349076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4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474413" y="2349076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497687" y="2349076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474413" y="4739305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474413" y="4739305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474413" y="4739305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497687" y="473930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497687" y="4500484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497687" y="4500484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474413" y="4500484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497687" y="4500484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497687" y="4022843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497687" y="4022843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474413" y="4022843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497687" y="4022843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74413" y="4261664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474413" y="4261664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474413" y="4261664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497687" y="4261664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474413" y="3305370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474413" y="3305370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474413" y="3305370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497687" y="3305370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497687" y="3544191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497687" y="3544191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474413" y="3544191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7687" y="3544191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3" name="object 203"/>
          <p:cNvSpPr txBox="1"/>
          <p:nvPr/>
        </p:nvSpPr>
        <p:spPr>
          <a:xfrm>
            <a:off x="1272478" y="6596682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150.00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204" name="object 204"/>
          <p:cNvGrpSpPr/>
          <p:nvPr/>
        </p:nvGrpSpPr>
        <p:grpSpPr>
          <a:xfrm>
            <a:off x="1472190" y="3780788"/>
            <a:ext cx="52069" cy="244475"/>
            <a:chOff x="1472190" y="3780788"/>
            <a:chExt cx="52069" cy="244475"/>
          </a:xfrm>
        </p:grpSpPr>
        <p:sp>
          <p:nvSpPr>
            <p:cNvPr id="205" name="object 205"/>
            <p:cNvSpPr/>
            <p:nvPr/>
          </p:nvSpPr>
          <p:spPr>
            <a:xfrm>
              <a:off x="1474413" y="3783011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74413" y="3783011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74413" y="3783011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7687" y="3783011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" name="object 209"/>
          <p:cNvSpPr txBox="1"/>
          <p:nvPr/>
        </p:nvSpPr>
        <p:spPr>
          <a:xfrm>
            <a:off x="1272478" y="635684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151.00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272478" y="611802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152.00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272478" y="5640388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272478" y="5400556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1272478" y="5161735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156.00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5141168" y="1709969"/>
            <a:ext cx="35687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4.8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170.60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5111821" y="2927346"/>
            <a:ext cx="38671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10.2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165.20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1272478" y="4444262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159.00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5110809" y="3118605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11.0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164.40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1272478" y="4205441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160.00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1272478" y="3249147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1272478" y="3487967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1272478" y="3010326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5110809" y="4266158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15.8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159.60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1272478" y="1815212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170.00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5110809" y="5270014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20.0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155.40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225" name="object 225"/>
          <p:cNvGrpSpPr/>
          <p:nvPr/>
        </p:nvGrpSpPr>
        <p:grpSpPr>
          <a:xfrm>
            <a:off x="1472190" y="434265"/>
            <a:ext cx="4045585" cy="4930140"/>
            <a:chOff x="1472190" y="434265"/>
            <a:chExt cx="4045585" cy="4930140"/>
          </a:xfrm>
        </p:grpSpPr>
        <p:sp>
          <p:nvSpPr>
            <p:cNvPr id="226" name="object 226"/>
            <p:cNvSpPr/>
            <p:nvPr/>
          </p:nvSpPr>
          <p:spPr>
            <a:xfrm>
              <a:off x="5227740" y="5361655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20">
                  <a:moveTo>
                    <a:pt x="0" y="0"/>
                  </a:moveTo>
                  <a:lnTo>
                    <a:pt x="961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474413" y="436488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0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0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474413" y="436488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0" y="0"/>
                  </a:moveTo>
                  <a:lnTo>
                    <a:pt x="23274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474413" y="436488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497687" y="436488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299589" y="301797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299589" y="3209235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299589" y="435678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" name="object 23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40879" y="516432"/>
              <a:ext cx="3874761" cy="3412299"/>
            </a:xfrm>
            <a:prstGeom prst="rect">
              <a:avLst/>
            </a:prstGeom>
          </p:spPr>
        </p:pic>
      </p:grpSp>
      <p:sp>
        <p:nvSpPr>
          <p:cNvPr id="235" name="object 235"/>
          <p:cNvSpPr txBox="1"/>
          <p:nvPr/>
        </p:nvSpPr>
        <p:spPr>
          <a:xfrm>
            <a:off x="1272478" y="157537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171.00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1272478" y="1097738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272478" y="858918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5142178" y="609978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0.2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175.20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1880205" y="6714634"/>
            <a:ext cx="0" cy="177165"/>
          </a:xfrm>
          <a:custGeom>
            <a:avLst/>
            <a:gdLst/>
            <a:ahLst/>
            <a:cxnLst/>
            <a:rect l="l" t="t" r="r" b="b"/>
            <a:pathLst>
              <a:path h="177165">
                <a:moveTo>
                  <a:pt x="0" y="0"/>
                </a:moveTo>
                <a:lnTo>
                  <a:pt x="0" y="1770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 txBox="1"/>
          <p:nvPr/>
        </p:nvSpPr>
        <p:spPr>
          <a:xfrm>
            <a:off x="1787085" y="6908869"/>
            <a:ext cx="1924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b="1" i="1" spc="-20" dirty="0">
                <a:latin typeface="Arial Narrow"/>
                <a:cs typeface="Arial Narrow"/>
              </a:rPr>
              <a:t>Св.3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41" name="object 241"/>
          <p:cNvGrpSpPr/>
          <p:nvPr/>
        </p:nvGrpSpPr>
        <p:grpSpPr>
          <a:xfrm>
            <a:off x="1902269" y="576951"/>
            <a:ext cx="3615690" cy="3682365"/>
            <a:chOff x="1902269" y="576951"/>
            <a:chExt cx="3615690" cy="3682365"/>
          </a:xfrm>
        </p:grpSpPr>
        <p:sp>
          <p:nvSpPr>
            <p:cNvPr id="242" name="object 242"/>
            <p:cNvSpPr/>
            <p:nvPr/>
          </p:nvSpPr>
          <p:spPr>
            <a:xfrm>
              <a:off x="5299589" y="57917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904492" y="4037011"/>
              <a:ext cx="1649730" cy="219710"/>
            </a:xfrm>
            <a:custGeom>
              <a:avLst/>
              <a:gdLst/>
              <a:ahLst/>
              <a:cxnLst/>
              <a:rect l="l" t="t" r="r" b="b"/>
              <a:pathLst>
                <a:path w="1649729" h="219710">
                  <a:moveTo>
                    <a:pt x="0" y="0"/>
                  </a:moveTo>
                  <a:lnTo>
                    <a:pt x="1649480" y="2195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/>
          <p:nvPr/>
        </p:nvSpPr>
        <p:spPr>
          <a:xfrm>
            <a:off x="4342738" y="7242809"/>
            <a:ext cx="1587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Arial Narrow"/>
                <a:cs typeface="Arial Narrow"/>
              </a:rPr>
              <a:t>71.0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2645696" y="7242809"/>
            <a:ext cx="1587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Arial Narrow"/>
                <a:cs typeface="Arial Narrow"/>
              </a:rPr>
              <a:t>71.0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1746071" y="989674"/>
            <a:ext cx="356870" cy="26479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500" dirty="0">
                <a:latin typeface="Arial Narrow"/>
                <a:cs typeface="Arial Narrow"/>
              </a:rPr>
              <a:t>1.6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173.14</a:t>
            </a:r>
            <a:endParaRPr sz="500">
              <a:latin typeface="Arial Narrow"/>
              <a:cs typeface="Arial Narrow"/>
            </a:endParaRPr>
          </a:p>
          <a:p>
            <a:pPr marL="20320">
              <a:lnSpc>
                <a:spcPct val="100000"/>
              </a:lnSpc>
              <a:spcBef>
                <a:spcPts val="340"/>
              </a:spcBef>
            </a:pPr>
            <a:r>
              <a:rPr sz="500" dirty="0">
                <a:latin typeface="Arial Narrow"/>
                <a:cs typeface="Arial Narrow"/>
              </a:rPr>
              <a:t>2.1</a:t>
            </a:r>
            <a:r>
              <a:rPr sz="500" spc="21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172.64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3601534" y="4256604"/>
            <a:ext cx="1651000" cy="100330"/>
          </a:xfrm>
          <a:custGeom>
            <a:avLst/>
            <a:gdLst/>
            <a:ahLst/>
            <a:cxnLst/>
            <a:rect l="l" t="t" r="r" b="b"/>
            <a:pathLst>
              <a:path w="1651000" h="100329">
                <a:moveTo>
                  <a:pt x="0" y="0"/>
                </a:moveTo>
                <a:lnTo>
                  <a:pt x="1650492" y="10018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/>
          <p:nvPr/>
        </p:nvSpPr>
        <p:spPr>
          <a:xfrm>
            <a:off x="1715712" y="1566272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3.85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170.89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2629029" y="610484"/>
            <a:ext cx="825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746071" y="2320176"/>
            <a:ext cx="35687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7.0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167.74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4419170" y="524469"/>
            <a:ext cx="825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172922" y="855372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2190318" y="1097229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746071" y="2941514"/>
            <a:ext cx="35687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9.6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165.14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2872909" y="1938165"/>
            <a:ext cx="825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4526913" y="1237891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2119481" y="2404671"/>
            <a:ext cx="10223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Arial Narrow"/>
                <a:cs typeface="Arial Narrow"/>
              </a:rPr>
              <a:t>2а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4222852" y="2443129"/>
            <a:ext cx="825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3182566" y="3229411"/>
            <a:ext cx="1060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Arial Narrow"/>
                <a:cs typeface="Arial Narrow"/>
              </a:rPr>
              <a:t>3а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2858205" y="3503649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715712" y="6622993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25.0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149.74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2824335" y="3920577"/>
            <a:ext cx="825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5</a:t>
            </a:r>
            <a:endParaRPr sz="650">
              <a:latin typeface="Arial Narrow"/>
              <a:cs typeface="Arial Narrow"/>
            </a:endParaRPr>
          </a:p>
        </p:txBody>
      </p:sp>
      <p:pic>
        <p:nvPicPr>
          <p:cNvPr id="263" name="object 26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617918" y="5124858"/>
            <a:ext cx="146732" cy="146732"/>
          </a:xfrm>
          <a:prstGeom prst="rect">
            <a:avLst/>
          </a:prstGeom>
        </p:spPr>
      </p:pic>
      <p:sp>
        <p:nvSpPr>
          <p:cNvPr id="264" name="object 264"/>
          <p:cNvSpPr txBox="1"/>
          <p:nvPr/>
        </p:nvSpPr>
        <p:spPr>
          <a:xfrm>
            <a:off x="2655815" y="5131879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4474292" y="4859664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6</a:t>
            </a:r>
            <a:endParaRPr sz="650">
              <a:latin typeface="Arial Narrow"/>
              <a:cs typeface="Arial Narrow"/>
            </a:endParaRPr>
          </a:p>
        </p:txBody>
      </p:sp>
      <p:pic>
        <p:nvPicPr>
          <p:cNvPr id="266" name="object 26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071464" y="6281519"/>
            <a:ext cx="146732" cy="146732"/>
          </a:xfrm>
          <a:prstGeom prst="rect">
            <a:avLst/>
          </a:prstGeom>
        </p:spPr>
      </p:pic>
      <p:sp>
        <p:nvSpPr>
          <p:cNvPr id="267" name="object 267"/>
          <p:cNvSpPr txBox="1"/>
          <p:nvPr/>
        </p:nvSpPr>
        <p:spPr>
          <a:xfrm>
            <a:off x="2092158" y="6288540"/>
            <a:ext cx="10223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Arial Narrow"/>
                <a:cs typeface="Arial Narrow"/>
              </a:rPr>
              <a:t>3а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68" name="object 268"/>
          <p:cNvGrpSpPr/>
          <p:nvPr/>
        </p:nvGrpSpPr>
        <p:grpSpPr>
          <a:xfrm>
            <a:off x="1639162" y="4034788"/>
            <a:ext cx="1941830" cy="3361690"/>
            <a:chOff x="1639162" y="4034788"/>
            <a:chExt cx="1941830" cy="3361690"/>
          </a:xfrm>
        </p:grpSpPr>
        <p:sp>
          <p:nvSpPr>
            <p:cNvPr id="269" name="object 269"/>
            <p:cNvSpPr/>
            <p:nvPr/>
          </p:nvSpPr>
          <p:spPr>
            <a:xfrm>
              <a:off x="1641385" y="4037011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641385" y="594959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3578259" y="7225669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79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3578259" y="6074069"/>
              <a:ext cx="0" cy="817880"/>
            </a:xfrm>
            <a:custGeom>
              <a:avLst/>
              <a:gdLst/>
              <a:ahLst/>
              <a:cxnLst/>
              <a:rect l="l" t="t" r="r" b="b"/>
              <a:pathLst>
                <a:path h="817879">
                  <a:moveTo>
                    <a:pt x="0" y="0"/>
                  </a:moveTo>
                  <a:lnTo>
                    <a:pt x="0" y="8176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3" name="object 273"/>
          <p:cNvSpPr txBox="1"/>
          <p:nvPr/>
        </p:nvSpPr>
        <p:spPr>
          <a:xfrm>
            <a:off x="3487639" y="6908865"/>
            <a:ext cx="1733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b="1" i="1" spc="-20" dirty="0">
                <a:latin typeface="Arial Narrow"/>
                <a:cs typeface="Arial Narrow"/>
              </a:rPr>
              <a:t>Св.2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3455257" y="7075837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175.42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3553972" y="575125"/>
            <a:ext cx="0" cy="5499100"/>
          </a:xfrm>
          <a:custGeom>
            <a:avLst/>
            <a:gdLst/>
            <a:ahLst/>
            <a:cxnLst/>
            <a:rect l="l" t="t" r="r" b="b"/>
            <a:pathLst>
              <a:path h="5499100">
                <a:moveTo>
                  <a:pt x="0" y="0"/>
                </a:moveTo>
                <a:lnTo>
                  <a:pt x="0" y="54989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 txBox="1"/>
          <p:nvPr/>
        </p:nvSpPr>
        <p:spPr>
          <a:xfrm>
            <a:off x="3444125" y="604918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0.2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175.22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3444123" y="1104823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2.6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172.82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3444125" y="1631037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4.8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170.62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3444123" y="1918431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6.0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169.42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3413767" y="2922287"/>
            <a:ext cx="38671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10.2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165.22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3413767" y="3113546"/>
            <a:ext cx="38671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11.0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164.42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3413767" y="3783458"/>
            <a:ext cx="38671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13.8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161.62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3413767" y="4165975"/>
            <a:ext cx="38671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15.4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160.02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3413767" y="5982427"/>
            <a:ext cx="38671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23.0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152.42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285" name="object 285"/>
          <p:cNvGrpSpPr/>
          <p:nvPr/>
        </p:nvGrpSpPr>
        <p:grpSpPr>
          <a:xfrm>
            <a:off x="3528475" y="3441785"/>
            <a:ext cx="1749425" cy="3954145"/>
            <a:chOff x="3528475" y="3441785"/>
            <a:chExt cx="1749425" cy="3954145"/>
          </a:xfrm>
        </p:grpSpPr>
        <p:sp>
          <p:nvSpPr>
            <p:cNvPr id="286" name="object 286"/>
            <p:cNvSpPr/>
            <p:nvPr/>
          </p:nvSpPr>
          <p:spPr>
            <a:xfrm>
              <a:off x="3530698" y="6074069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553973" y="344400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5275302" y="7225669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79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5275302" y="5361655"/>
              <a:ext cx="0" cy="1530350"/>
            </a:xfrm>
            <a:custGeom>
              <a:avLst/>
              <a:gdLst/>
              <a:ahLst/>
              <a:cxnLst/>
              <a:rect l="l" t="t" r="r" b="b"/>
              <a:pathLst>
                <a:path h="1530350">
                  <a:moveTo>
                    <a:pt x="0" y="0"/>
                  </a:moveTo>
                  <a:lnTo>
                    <a:pt x="0" y="15300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0" name="object 290"/>
          <p:cNvSpPr txBox="1"/>
          <p:nvPr/>
        </p:nvSpPr>
        <p:spPr>
          <a:xfrm>
            <a:off x="5184206" y="6908869"/>
            <a:ext cx="1924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b="1" i="1" spc="-20" dirty="0">
                <a:latin typeface="Arial Narrow"/>
                <a:cs typeface="Arial Narrow"/>
              </a:rPr>
              <a:t>Св.1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5153311" y="7075837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175.40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92" name="object 292"/>
          <p:cNvGrpSpPr/>
          <p:nvPr/>
        </p:nvGrpSpPr>
        <p:grpSpPr>
          <a:xfrm>
            <a:off x="5249805" y="576950"/>
            <a:ext cx="52069" cy="4787265"/>
            <a:chOff x="5249805" y="576950"/>
            <a:chExt cx="52069" cy="4787265"/>
          </a:xfrm>
        </p:grpSpPr>
        <p:sp>
          <p:nvSpPr>
            <p:cNvPr id="293" name="object 293"/>
            <p:cNvSpPr/>
            <p:nvPr/>
          </p:nvSpPr>
          <p:spPr>
            <a:xfrm>
              <a:off x="5252027" y="579173"/>
              <a:ext cx="0" cy="4782820"/>
            </a:xfrm>
            <a:custGeom>
              <a:avLst/>
              <a:gdLst/>
              <a:ahLst/>
              <a:cxnLst/>
              <a:rect l="l" t="t" r="r" b="b"/>
              <a:pathLst>
                <a:path h="4782820">
                  <a:moveTo>
                    <a:pt x="0" y="0"/>
                  </a:moveTo>
                  <a:lnTo>
                    <a:pt x="0" y="47824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5299589" y="579173"/>
              <a:ext cx="0" cy="4782820"/>
            </a:xfrm>
            <a:custGeom>
              <a:avLst/>
              <a:gdLst/>
              <a:ahLst/>
              <a:cxnLst/>
              <a:rect l="l" t="t" r="r" b="b"/>
              <a:pathLst>
                <a:path h="4782820">
                  <a:moveTo>
                    <a:pt x="0" y="478248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5" name="object 295"/>
          <p:cNvSpPr txBox="1"/>
          <p:nvPr/>
        </p:nvSpPr>
        <p:spPr>
          <a:xfrm>
            <a:off x="5141166" y="1564248"/>
            <a:ext cx="35687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4.5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170.90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5515134" y="6891725"/>
            <a:ext cx="0" cy="502284"/>
          </a:xfrm>
          <a:custGeom>
            <a:avLst/>
            <a:gdLst/>
            <a:ahLst/>
            <a:cxnLst/>
            <a:rect l="l" t="t" r="r" b="b"/>
            <a:pathLst>
              <a:path h="502284">
                <a:moveTo>
                  <a:pt x="0" y="0"/>
                </a:moveTo>
                <a:lnTo>
                  <a:pt x="0" y="501927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 txBox="1"/>
          <p:nvPr/>
        </p:nvSpPr>
        <p:spPr>
          <a:xfrm>
            <a:off x="5110809" y="3835067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14.0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161.40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298" name="object 298"/>
          <p:cNvGrpSpPr/>
          <p:nvPr/>
        </p:nvGrpSpPr>
        <p:grpSpPr>
          <a:xfrm>
            <a:off x="1640879" y="1119049"/>
            <a:ext cx="3874770" cy="2571115"/>
            <a:chOff x="1640879" y="1119049"/>
            <a:chExt cx="3874770" cy="2571115"/>
          </a:xfrm>
        </p:grpSpPr>
        <p:sp>
          <p:nvSpPr>
            <p:cNvPr id="299" name="object 299"/>
            <p:cNvSpPr/>
            <p:nvPr/>
          </p:nvSpPr>
          <p:spPr>
            <a:xfrm>
              <a:off x="2994364" y="1694343"/>
              <a:ext cx="153035" cy="18415"/>
            </a:xfrm>
            <a:custGeom>
              <a:avLst/>
              <a:gdLst/>
              <a:ahLst/>
              <a:cxnLst/>
              <a:rect l="l" t="t" r="r" b="b"/>
              <a:pathLst>
                <a:path w="153035" h="18414">
                  <a:moveTo>
                    <a:pt x="152804" y="6071"/>
                  </a:moveTo>
                  <a:lnTo>
                    <a:pt x="0" y="12143"/>
                  </a:lnTo>
                  <a:lnTo>
                    <a:pt x="151792" y="18215"/>
                  </a:lnTo>
                  <a:lnTo>
                    <a:pt x="152804" y="6071"/>
                  </a:lnTo>
                  <a:close/>
                </a:path>
                <a:path w="153035" h="18414">
                  <a:moveTo>
                    <a:pt x="1011" y="0"/>
                  </a:moveTo>
                  <a:lnTo>
                    <a:pt x="0" y="12143"/>
                  </a:lnTo>
                  <a:lnTo>
                    <a:pt x="152804" y="607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994364" y="1694343"/>
              <a:ext cx="153035" cy="18415"/>
            </a:xfrm>
            <a:custGeom>
              <a:avLst/>
              <a:gdLst/>
              <a:ahLst/>
              <a:cxnLst/>
              <a:rect l="l" t="t" r="r" b="b"/>
              <a:pathLst>
                <a:path w="153035" h="18414">
                  <a:moveTo>
                    <a:pt x="1011" y="0"/>
                  </a:moveTo>
                  <a:lnTo>
                    <a:pt x="0" y="12143"/>
                  </a:lnTo>
                  <a:lnTo>
                    <a:pt x="152804" y="6071"/>
                  </a:lnTo>
                  <a:lnTo>
                    <a:pt x="1011" y="0"/>
                  </a:lnTo>
                  <a:close/>
                </a:path>
                <a:path w="153035" h="18414">
                  <a:moveTo>
                    <a:pt x="0" y="12143"/>
                  </a:moveTo>
                  <a:lnTo>
                    <a:pt x="152804" y="6071"/>
                  </a:lnTo>
                  <a:lnTo>
                    <a:pt x="151792" y="18215"/>
                  </a:lnTo>
                  <a:lnTo>
                    <a:pt x="0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222053" y="1703451"/>
              <a:ext cx="152400" cy="18415"/>
            </a:xfrm>
            <a:custGeom>
              <a:avLst/>
              <a:gdLst/>
              <a:ahLst/>
              <a:cxnLst/>
              <a:rect l="l" t="t" r="r" b="b"/>
              <a:pathLst>
                <a:path w="152400" h="18414">
                  <a:moveTo>
                    <a:pt x="151792" y="6071"/>
                  </a:moveTo>
                  <a:lnTo>
                    <a:pt x="0" y="12143"/>
                  </a:lnTo>
                  <a:lnTo>
                    <a:pt x="151792" y="18215"/>
                  </a:lnTo>
                  <a:lnTo>
                    <a:pt x="151792" y="6071"/>
                  </a:lnTo>
                  <a:close/>
                </a:path>
                <a:path w="152400" h="18414">
                  <a:moveTo>
                    <a:pt x="0" y="0"/>
                  </a:moveTo>
                  <a:lnTo>
                    <a:pt x="0" y="12143"/>
                  </a:lnTo>
                  <a:lnTo>
                    <a:pt x="151792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3222053" y="1703451"/>
              <a:ext cx="152400" cy="18415"/>
            </a:xfrm>
            <a:custGeom>
              <a:avLst/>
              <a:gdLst/>
              <a:ahLst/>
              <a:cxnLst/>
              <a:rect l="l" t="t" r="r" b="b"/>
              <a:pathLst>
                <a:path w="152400" h="18414">
                  <a:moveTo>
                    <a:pt x="0" y="0"/>
                  </a:moveTo>
                  <a:lnTo>
                    <a:pt x="0" y="12143"/>
                  </a:lnTo>
                  <a:lnTo>
                    <a:pt x="151792" y="6071"/>
                  </a:lnTo>
                  <a:lnTo>
                    <a:pt x="0" y="0"/>
                  </a:lnTo>
                  <a:close/>
                </a:path>
                <a:path w="152400" h="18414">
                  <a:moveTo>
                    <a:pt x="0" y="12143"/>
                  </a:moveTo>
                  <a:lnTo>
                    <a:pt x="151792" y="6071"/>
                  </a:lnTo>
                  <a:lnTo>
                    <a:pt x="151792" y="18215"/>
                  </a:lnTo>
                  <a:lnTo>
                    <a:pt x="0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3" name="object 3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40879" y="1119049"/>
              <a:ext cx="3874761" cy="2570862"/>
            </a:xfrm>
            <a:prstGeom prst="rect">
              <a:avLst/>
            </a:prstGeom>
          </p:spPr>
        </p:pic>
      </p:grpSp>
      <p:sp>
        <p:nvSpPr>
          <p:cNvPr id="304" name="object 304"/>
          <p:cNvSpPr txBox="1"/>
          <p:nvPr/>
        </p:nvSpPr>
        <p:spPr>
          <a:xfrm>
            <a:off x="4174754" y="1614865"/>
            <a:ext cx="118110" cy="1047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00" spc="-25" dirty="0">
                <a:latin typeface="Tahoma"/>
                <a:cs typeface="Tahoma"/>
              </a:rPr>
              <a:t>WL</a:t>
            </a:r>
            <a:endParaRPr sz="500">
              <a:latin typeface="Tahoma"/>
              <a:cs typeface="Tahoma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4143920" y="3041191"/>
            <a:ext cx="825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6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306" name="object 306"/>
          <p:cNvGrpSpPr/>
          <p:nvPr/>
        </p:nvGrpSpPr>
        <p:grpSpPr>
          <a:xfrm>
            <a:off x="1902269" y="572903"/>
            <a:ext cx="3352165" cy="5823585"/>
            <a:chOff x="1902269" y="572903"/>
            <a:chExt cx="3352165" cy="5823585"/>
          </a:xfrm>
        </p:grpSpPr>
        <p:sp>
          <p:nvSpPr>
            <p:cNvPr id="307" name="object 307"/>
            <p:cNvSpPr/>
            <p:nvPr/>
          </p:nvSpPr>
          <p:spPr>
            <a:xfrm>
              <a:off x="1904492" y="5949599"/>
              <a:ext cx="824865" cy="444500"/>
            </a:xfrm>
            <a:custGeom>
              <a:avLst/>
              <a:gdLst/>
              <a:ahLst/>
              <a:cxnLst/>
              <a:rect l="l" t="t" r="r" b="b"/>
              <a:pathLst>
                <a:path w="824864" h="444500">
                  <a:moveTo>
                    <a:pt x="0" y="0"/>
                  </a:moveTo>
                  <a:lnTo>
                    <a:pt x="824740" y="4442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904492" y="575125"/>
              <a:ext cx="1649730" cy="161925"/>
            </a:xfrm>
            <a:custGeom>
              <a:avLst/>
              <a:gdLst/>
              <a:ahLst/>
              <a:cxnLst/>
              <a:rect l="l" t="t" r="r" b="b"/>
              <a:pathLst>
                <a:path w="1649729" h="161925">
                  <a:moveTo>
                    <a:pt x="0" y="161912"/>
                  </a:moveTo>
                  <a:lnTo>
                    <a:pt x="164948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9" name="object 30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391868" y="4043082"/>
              <a:ext cx="146732" cy="146732"/>
            </a:xfrm>
            <a:prstGeom prst="rect">
              <a:avLst/>
            </a:prstGeom>
          </p:spPr>
        </p:pic>
        <p:sp>
          <p:nvSpPr>
            <p:cNvPr id="310" name="object 310"/>
            <p:cNvSpPr/>
            <p:nvPr/>
          </p:nvSpPr>
          <p:spPr>
            <a:xfrm>
              <a:off x="3601534" y="575125"/>
              <a:ext cx="1651000" cy="4445"/>
            </a:xfrm>
            <a:custGeom>
              <a:avLst/>
              <a:gdLst/>
              <a:ahLst/>
              <a:cxnLst/>
              <a:rect l="l" t="t" r="r" b="b"/>
              <a:pathLst>
                <a:path w="1651000" h="4445">
                  <a:moveTo>
                    <a:pt x="0" y="0"/>
                  </a:moveTo>
                  <a:lnTo>
                    <a:pt x="1650492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1" name="object 311"/>
          <p:cNvSpPr txBox="1"/>
          <p:nvPr/>
        </p:nvSpPr>
        <p:spPr>
          <a:xfrm>
            <a:off x="4429766" y="4050103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2393720" y="1378552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4482388" y="3346797"/>
            <a:ext cx="1009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Arial Narrow"/>
                <a:cs typeface="Arial Narrow"/>
              </a:rPr>
              <a:t>3а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1690312" y="3572943"/>
            <a:ext cx="596265" cy="290195"/>
          </a:xfrm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420"/>
              </a:spcBef>
            </a:pPr>
            <a:r>
              <a:rPr sz="500" dirty="0">
                <a:latin typeface="Arial Narrow"/>
                <a:cs typeface="Arial Narrow"/>
              </a:rPr>
              <a:t>12.4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162.34</a:t>
            </a:r>
            <a:endParaRPr sz="500">
              <a:latin typeface="Arial Narrow"/>
              <a:cs typeface="Arial Narrow"/>
            </a:endParaRPr>
          </a:p>
          <a:p>
            <a:pPr marL="38100">
              <a:lnSpc>
                <a:spcPct val="100000"/>
              </a:lnSpc>
              <a:spcBef>
                <a:spcPts val="380"/>
              </a:spcBef>
            </a:pPr>
            <a:r>
              <a:rPr sz="500" dirty="0">
                <a:latin typeface="Arial Narrow"/>
                <a:cs typeface="Arial Narrow"/>
              </a:rPr>
              <a:t>13.0</a:t>
            </a:r>
            <a:r>
              <a:rPr sz="500" spc="254" dirty="0">
                <a:latin typeface="Arial Narrow"/>
                <a:cs typeface="Arial Narrow"/>
              </a:rPr>
              <a:t>  </a:t>
            </a:r>
            <a:r>
              <a:rPr sz="500" dirty="0">
                <a:latin typeface="Arial Narrow"/>
                <a:cs typeface="Arial Narrow"/>
              </a:rPr>
              <a:t>161.74</a:t>
            </a:r>
            <a:r>
              <a:rPr sz="500" spc="229" dirty="0">
                <a:latin typeface="Arial Narrow"/>
                <a:cs typeface="Arial Narrow"/>
              </a:rPr>
              <a:t>  </a:t>
            </a:r>
            <a:r>
              <a:rPr sz="975" i="1" spc="-37" baseline="21367" dirty="0">
                <a:latin typeface="Arial Narrow"/>
                <a:cs typeface="Arial Narrow"/>
              </a:rPr>
              <a:t>2а</a:t>
            </a:r>
            <a:endParaRPr sz="975" baseline="21367">
              <a:latin typeface="Arial Narrow"/>
              <a:cs typeface="Arial Narrow"/>
            </a:endParaRPr>
          </a:p>
        </p:txBody>
      </p:sp>
      <p:grpSp>
        <p:nvGrpSpPr>
          <p:cNvPr id="315" name="object 315"/>
          <p:cNvGrpSpPr/>
          <p:nvPr/>
        </p:nvGrpSpPr>
        <p:grpSpPr>
          <a:xfrm>
            <a:off x="1640750" y="457104"/>
            <a:ext cx="5083810" cy="6246495"/>
            <a:chOff x="1640750" y="457104"/>
            <a:chExt cx="5083810" cy="6246495"/>
          </a:xfrm>
        </p:grpSpPr>
        <p:pic>
          <p:nvPicPr>
            <p:cNvPr id="316" name="object 3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88937" y="3913553"/>
              <a:ext cx="146732" cy="146732"/>
            </a:xfrm>
            <a:prstGeom prst="rect">
              <a:avLst/>
            </a:prstGeom>
          </p:spPr>
        </p:pic>
        <p:sp>
          <p:nvSpPr>
            <p:cNvPr id="317" name="object 317"/>
            <p:cNvSpPr/>
            <p:nvPr/>
          </p:nvSpPr>
          <p:spPr>
            <a:xfrm>
              <a:off x="1641385" y="384575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641385" y="3845752"/>
              <a:ext cx="101600" cy="101600"/>
            </a:xfrm>
            <a:custGeom>
              <a:avLst/>
              <a:gdLst/>
              <a:ahLst/>
              <a:cxnLst/>
              <a:rect l="l" t="t" r="r" b="b"/>
              <a:pathLst>
                <a:path w="101600" h="101600">
                  <a:moveTo>
                    <a:pt x="0" y="101195"/>
                  </a:moveTo>
                  <a:lnTo>
                    <a:pt x="1011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641385" y="3845752"/>
              <a:ext cx="173355" cy="173355"/>
            </a:xfrm>
            <a:custGeom>
              <a:avLst/>
              <a:gdLst/>
              <a:ahLst/>
              <a:cxnLst/>
              <a:rect l="l" t="t" r="r" b="b"/>
              <a:pathLst>
                <a:path w="173355" h="173354">
                  <a:moveTo>
                    <a:pt x="0" y="173043"/>
                  </a:moveTo>
                  <a:lnTo>
                    <a:pt x="173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695018" y="401576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1250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781034" y="3876111"/>
              <a:ext cx="76200" cy="74930"/>
            </a:xfrm>
            <a:custGeom>
              <a:avLst/>
              <a:gdLst/>
              <a:ahLst/>
              <a:cxnLst/>
              <a:rect l="l" t="t" r="r" b="b"/>
              <a:pathLst>
                <a:path w="76200" h="74929">
                  <a:moveTo>
                    <a:pt x="0" y="74884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846811" y="394795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107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904492" y="385991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846811" y="401980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107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904492" y="396516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924731" y="3859919"/>
              <a:ext cx="91440" cy="91440"/>
            </a:xfrm>
            <a:custGeom>
              <a:avLst/>
              <a:gdLst/>
              <a:ahLst/>
              <a:cxnLst/>
              <a:rect l="l" t="t" r="r" b="b"/>
              <a:pathLst>
                <a:path w="91439" h="91439">
                  <a:moveTo>
                    <a:pt x="0" y="91075"/>
                  </a:moveTo>
                  <a:lnTo>
                    <a:pt x="91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910564" y="40370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996579" y="3859919"/>
              <a:ext cx="91440" cy="91440"/>
            </a:xfrm>
            <a:custGeom>
              <a:avLst/>
              <a:gdLst/>
              <a:ahLst/>
              <a:cxnLst/>
              <a:rect l="l" t="t" r="r" b="b"/>
              <a:pathLst>
                <a:path w="91439" h="91439">
                  <a:moveTo>
                    <a:pt x="0" y="91075"/>
                  </a:moveTo>
                  <a:lnTo>
                    <a:pt x="91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101822" y="383057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068428" y="3838668"/>
              <a:ext cx="113664" cy="112395"/>
            </a:xfrm>
            <a:custGeom>
              <a:avLst/>
              <a:gdLst/>
              <a:ahLst/>
              <a:cxnLst/>
              <a:rect l="l" t="t" r="r" b="b"/>
              <a:pathLst>
                <a:path w="113664" h="112395">
                  <a:moveTo>
                    <a:pt x="0" y="112326"/>
                  </a:moveTo>
                  <a:lnTo>
                    <a:pt x="1133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037058" y="40511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101822" y="3819441"/>
              <a:ext cx="170180" cy="170180"/>
            </a:xfrm>
            <a:custGeom>
              <a:avLst/>
              <a:gdLst/>
              <a:ahLst/>
              <a:cxnLst/>
              <a:rect l="l" t="t" r="r" b="b"/>
              <a:pathLst>
                <a:path w="170180" h="170179">
                  <a:moveTo>
                    <a:pt x="0" y="170007"/>
                  </a:moveTo>
                  <a:lnTo>
                    <a:pt x="1700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100810" y="3814381"/>
              <a:ext cx="248285" cy="249554"/>
            </a:xfrm>
            <a:custGeom>
              <a:avLst/>
              <a:gdLst/>
              <a:ahLst/>
              <a:cxnLst/>
              <a:rect l="l" t="t" r="r" b="b"/>
              <a:pathLst>
                <a:path w="248285" h="249554">
                  <a:moveTo>
                    <a:pt x="0" y="248940"/>
                  </a:moveTo>
                  <a:lnTo>
                    <a:pt x="2479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163551" y="3809322"/>
              <a:ext cx="262255" cy="262255"/>
            </a:xfrm>
            <a:custGeom>
              <a:avLst/>
              <a:gdLst/>
              <a:ahLst/>
              <a:cxnLst/>
              <a:rect l="l" t="t" r="r" b="b"/>
              <a:pathLst>
                <a:path w="262255" h="262254">
                  <a:moveTo>
                    <a:pt x="0" y="262095"/>
                  </a:moveTo>
                  <a:lnTo>
                    <a:pt x="262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227304" y="3804262"/>
              <a:ext cx="276860" cy="275590"/>
            </a:xfrm>
            <a:custGeom>
              <a:avLst/>
              <a:gdLst/>
              <a:ahLst/>
              <a:cxnLst/>
              <a:rect l="l" t="t" r="r" b="b"/>
              <a:pathLst>
                <a:path w="276860" h="275589">
                  <a:moveTo>
                    <a:pt x="0" y="275250"/>
                  </a:moveTo>
                  <a:lnTo>
                    <a:pt x="276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291057" y="3798190"/>
              <a:ext cx="289560" cy="290830"/>
            </a:xfrm>
            <a:custGeom>
              <a:avLst/>
              <a:gdLst/>
              <a:ahLst/>
              <a:cxnLst/>
              <a:rect l="l" t="t" r="r" b="b"/>
              <a:pathLst>
                <a:path w="289560" h="290829">
                  <a:moveTo>
                    <a:pt x="0" y="290430"/>
                  </a:moveTo>
                  <a:lnTo>
                    <a:pt x="289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353798" y="3793130"/>
              <a:ext cx="304165" cy="304165"/>
            </a:xfrm>
            <a:custGeom>
              <a:avLst/>
              <a:gdLst/>
              <a:ahLst/>
              <a:cxnLst/>
              <a:rect l="l" t="t" r="r" b="b"/>
              <a:pathLst>
                <a:path w="304164" h="304164">
                  <a:moveTo>
                    <a:pt x="0" y="303585"/>
                  </a:moveTo>
                  <a:lnTo>
                    <a:pt x="3035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417551" y="3789083"/>
              <a:ext cx="316865" cy="316230"/>
            </a:xfrm>
            <a:custGeom>
              <a:avLst/>
              <a:gdLst/>
              <a:ahLst/>
              <a:cxnLst/>
              <a:rect l="l" t="t" r="r" b="b"/>
              <a:pathLst>
                <a:path w="316864" h="316229">
                  <a:moveTo>
                    <a:pt x="0" y="315728"/>
                  </a:moveTo>
                  <a:lnTo>
                    <a:pt x="3167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481304" y="3795154"/>
              <a:ext cx="318135" cy="318770"/>
            </a:xfrm>
            <a:custGeom>
              <a:avLst/>
              <a:gdLst/>
              <a:ahLst/>
              <a:cxnLst/>
              <a:rect l="l" t="t" r="r" b="b"/>
              <a:pathLst>
                <a:path w="318135" h="318770">
                  <a:moveTo>
                    <a:pt x="0" y="318764"/>
                  </a:moveTo>
                  <a:lnTo>
                    <a:pt x="3177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544045" y="3802238"/>
              <a:ext cx="320040" cy="320040"/>
            </a:xfrm>
            <a:custGeom>
              <a:avLst/>
              <a:gdLst/>
              <a:ahLst/>
              <a:cxnLst/>
              <a:rect l="l" t="t" r="r" b="b"/>
              <a:pathLst>
                <a:path w="320039" h="320039">
                  <a:moveTo>
                    <a:pt x="0" y="319776"/>
                  </a:moveTo>
                  <a:lnTo>
                    <a:pt x="3197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607798" y="3809322"/>
              <a:ext cx="321945" cy="321310"/>
            </a:xfrm>
            <a:custGeom>
              <a:avLst/>
              <a:gdLst/>
              <a:ahLst/>
              <a:cxnLst/>
              <a:rect l="l" t="t" r="r" b="b"/>
              <a:pathLst>
                <a:path w="321944" h="321310">
                  <a:moveTo>
                    <a:pt x="0" y="320788"/>
                  </a:moveTo>
                  <a:lnTo>
                    <a:pt x="32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671551" y="4014748"/>
              <a:ext cx="125095" cy="125095"/>
            </a:xfrm>
            <a:custGeom>
              <a:avLst/>
              <a:gdLst/>
              <a:ahLst/>
              <a:cxnLst/>
              <a:rect l="l" t="t" r="r" b="b"/>
              <a:pathLst>
                <a:path w="125094" h="125095">
                  <a:moveTo>
                    <a:pt x="0" y="124470"/>
                  </a:moveTo>
                  <a:lnTo>
                    <a:pt x="124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889121" y="3815393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10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734292" y="4052190"/>
              <a:ext cx="96520" cy="95250"/>
            </a:xfrm>
            <a:custGeom>
              <a:avLst/>
              <a:gdLst/>
              <a:ahLst/>
              <a:cxnLst/>
              <a:rect l="l" t="t" r="r" b="b"/>
              <a:pathLst>
                <a:path w="96519" h="95250">
                  <a:moveTo>
                    <a:pt x="0" y="95123"/>
                  </a:moveTo>
                  <a:lnTo>
                    <a:pt x="96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926563" y="3822477"/>
              <a:ext cx="132715" cy="133985"/>
            </a:xfrm>
            <a:custGeom>
              <a:avLst/>
              <a:gdLst/>
              <a:ahLst/>
              <a:cxnLst/>
              <a:rect l="l" t="t" r="r" b="b"/>
              <a:pathLst>
                <a:path w="132714" h="133985">
                  <a:moveTo>
                    <a:pt x="0" y="133577"/>
                  </a:moveTo>
                  <a:lnTo>
                    <a:pt x="13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798045" y="3829561"/>
              <a:ext cx="327025" cy="326390"/>
            </a:xfrm>
            <a:custGeom>
              <a:avLst/>
              <a:gdLst/>
              <a:ahLst/>
              <a:cxnLst/>
              <a:rect l="l" t="t" r="r" b="b"/>
              <a:pathLst>
                <a:path w="327025" h="326389">
                  <a:moveTo>
                    <a:pt x="0" y="325848"/>
                  </a:moveTo>
                  <a:lnTo>
                    <a:pt x="3268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860786" y="3835632"/>
              <a:ext cx="328930" cy="328930"/>
            </a:xfrm>
            <a:custGeom>
              <a:avLst/>
              <a:gdLst/>
              <a:ahLst/>
              <a:cxnLst/>
              <a:rect l="l" t="t" r="r" b="b"/>
              <a:pathLst>
                <a:path w="328930" h="328929">
                  <a:moveTo>
                    <a:pt x="0" y="328884"/>
                  </a:moveTo>
                  <a:lnTo>
                    <a:pt x="328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924539" y="3842716"/>
              <a:ext cx="330200" cy="330200"/>
            </a:xfrm>
            <a:custGeom>
              <a:avLst/>
              <a:gdLst/>
              <a:ahLst/>
              <a:cxnLst/>
              <a:rect l="l" t="t" r="r" b="b"/>
              <a:pathLst>
                <a:path w="330200" h="330200">
                  <a:moveTo>
                    <a:pt x="0" y="329896"/>
                  </a:moveTo>
                  <a:lnTo>
                    <a:pt x="329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988292" y="3849800"/>
              <a:ext cx="331470" cy="332105"/>
            </a:xfrm>
            <a:custGeom>
              <a:avLst/>
              <a:gdLst/>
              <a:ahLst/>
              <a:cxnLst/>
              <a:rect l="l" t="t" r="r" b="b"/>
              <a:pathLst>
                <a:path w="331470" h="332104">
                  <a:moveTo>
                    <a:pt x="0" y="331920"/>
                  </a:moveTo>
                  <a:lnTo>
                    <a:pt x="33090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051033" y="3856884"/>
              <a:ext cx="334010" cy="333375"/>
            </a:xfrm>
            <a:custGeom>
              <a:avLst/>
              <a:gdLst/>
              <a:ahLst/>
              <a:cxnLst/>
              <a:rect l="l" t="t" r="r" b="b"/>
              <a:pathLst>
                <a:path w="334010" h="333375">
                  <a:moveTo>
                    <a:pt x="0" y="332932"/>
                  </a:moveTo>
                  <a:lnTo>
                    <a:pt x="3339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114786" y="3888254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79">
                  <a:moveTo>
                    <a:pt x="0" y="309657"/>
                  </a:moveTo>
                  <a:lnTo>
                    <a:pt x="309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3178539" y="3888254"/>
              <a:ext cx="318135" cy="318770"/>
            </a:xfrm>
            <a:custGeom>
              <a:avLst/>
              <a:gdLst/>
              <a:ahLst/>
              <a:cxnLst/>
              <a:rect l="l" t="t" r="r" b="b"/>
              <a:pathLst>
                <a:path w="318135" h="318770">
                  <a:moveTo>
                    <a:pt x="0" y="318764"/>
                  </a:moveTo>
                  <a:lnTo>
                    <a:pt x="3177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3241280" y="3902421"/>
              <a:ext cx="313055" cy="313055"/>
            </a:xfrm>
            <a:custGeom>
              <a:avLst/>
              <a:gdLst/>
              <a:ahLst/>
              <a:cxnLst/>
              <a:rect l="l" t="t" r="r" b="b"/>
              <a:pathLst>
                <a:path w="313054" h="313054">
                  <a:moveTo>
                    <a:pt x="0" y="312692"/>
                  </a:moveTo>
                  <a:lnTo>
                    <a:pt x="312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3305033" y="3974270"/>
              <a:ext cx="249554" cy="249554"/>
            </a:xfrm>
            <a:custGeom>
              <a:avLst/>
              <a:gdLst/>
              <a:ahLst/>
              <a:cxnLst/>
              <a:rect l="l" t="t" r="r" b="b"/>
              <a:pathLst>
                <a:path w="249554" h="249554">
                  <a:moveTo>
                    <a:pt x="0" y="248940"/>
                  </a:moveTo>
                  <a:lnTo>
                    <a:pt x="2489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3601534" y="3876111"/>
              <a:ext cx="52069" cy="50800"/>
            </a:xfrm>
            <a:custGeom>
              <a:avLst/>
              <a:gdLst/>
              <a:ahLst/>
              <a:cxnLst/>
              <a:rect l="l" t="t" r="r" b="b"/>
              <a:pathLst>
                <a:path w="52070" h="50800">
                  <a:moveTo>
                    <a:pt x="0" y="50597"/>
                  </a:moveTo>
                  <a:lnTo>
                    <a:pt x="516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3368786" y="4185768"/>
              <a:ext cx="45720" cy="46990"/>
            </a:xfrm>
            <a:custGeom>
              <a:avLst/>
              <a:gdLst/>
              <a:ahLst/>
              <a:cxnLst/>
              <a:rect l="l" t="t" r="r" b="b"/>
              <a:pathLst>
                <a:path w="45720" h="46989">
                  <a:moveTo>
                    <a:pt x="0" y="46549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3429503" y="4046118"/>
              <a:ext cx="125095" cy="125730"/>
            </a:xfrm>
            <a:custGeom>
              <a:avLst/>
              <a:gdLst/>
              <a:ahLst/>
              <a:cxnLst/>
              <a:rect l="l" t="t" r="r" b="b"/>
              <a:pathLst>
                <a:path w="125095" h="125729">
                  <a:moveTo>
                    <a:pt x="0" y="125481"/>
                  </a:moveTo>
                  <a:lnTo>
                    <a:pt x="124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3601534" y="3878135"/>
              <a:ext cx="121920" cy="120650"/>
            </a:xfrm>
            <a:custGeom>
              <a:avLst/>
              <a:gdLst/>
              <a:ahLst/>
              <a:cxnLst/>
              <a:rect l="l" t="t" r="r" b="b"/>
              <a:pathLst>
                <a:path w="121920" h="120650">
                  <a:moveTo>
                    <a:pt x="0" y="120422"/>
                  </a:moveTo>
                  <a:lnTo>
                    <a:pt x="1214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3501351" y="411796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3601534" y="3880158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0" y="190246"/>
                  </a:moveTo>
                  <a:lnTo>
                    <a:pt x="1902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3544865" y="418981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3601534" y="3882182"/>
              <a:ext cx="260350" cy="260350"/>
            </a:xfrm>
            <a:custGeom>
              <a:avLst/>
              <a:gdLst/>
              <a:ahLst/>
              <a:cxnLst/>
              <a:rect l="l" t="t" r="r" b="b"/>
              <a:pathLst>
                <a:path w="260350" h="260350">
                  <a:moveTo>
                    <a:pt x="0" y="260071"/>
                  </a:moveTo>
                  <a:lnTo>
                    <a:pt x="260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3601534" y="42080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645048" y="3884206"/>
              <a:ext cx="286385" cy="287655"/>
            </a:xfrm>
            <a:custGeom>
              <a:avLst/>
              <a:gdLst/>
              <a:ahLst/>
              <a:cxnLst/>
              <a:rect l="l" t="t" r="r" b="b"/>
              <a:pathLst>
                <a:path w="286385" h="287654">
                  <a:moveTo>
                    <a:pt x="0" y="287394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3716897" y="3887242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0" y="284358"/>
                  </a:moveTo>
                  <a:lnTo>
                    <a:pt x="284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3788745" y="3889266"/>
              <a:ext cx="282575" cy="282575"/>
            </a:xfrm>
            <a:custGeom>
              <a:avLst/>
              <a:gdLst/>
              <a:ahLst/>
              <a:cxnLst/>
              <a:rect l="l" t="t" r="r" b="b"/>
              <a:pathLst>
                <a:path w="282575" h="282575">
                  <a:moveTo>
                    <a:pt x="0" y="282334"/>
                  </a:moveTo>
                  <a:lnTo>
                    <a:pt x="282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799877" y="3891290"/>
              <a:ext cx="340360" cy="341630"/>
            </a:xfrm>
            <a:custGeom>
              <a:avLst/>
              <a:gdLst/>
              <a:ahLst/>
              <a:cxnLst/>
              <a:rect l="l" t="t" r="r" b="b"/>
              <a:pathLst>
                <a:path w="340360" h="341629">
                  <a:moveTo>
                    <a:pt x="0" y="341027"/>
                  </a:moveTo>
                  <a:lnTo>
                    <a:pt x="3400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3832259" y="3893313"/>
              <a:ext cx="377825" cy="377825"/>
            </a:xfrm>
            <a:custGeom>
              <a:avLst/>
              <a:gdLst/>
              <a:ahLst/>
              <a:cxnLst/>
              <a:rect l="l" t="t" r="r" b="b"/>
              <a:pathLst>
                <a:path w="377825" h="377825">
                  <a:moveTo>
                    <a:pt x="0" y="377457"/>
                  </a:moveTo>
                  <a:lnTo>
                    <a:pt x="3774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3900060" y="3895337"/>
              <a:ext cx="379730" cy="379730"/>
            </a:xfrm>
            <a:custGeom>
              <a:avLst/>
              <a:gdLst/>
              <a:ahLst/>
              <a:cxnLst/>
              <a:rect l="l" t="t" r="r" b="b"/>
              <a:pathLst>
                <a:path w="379729" h="379729">
                  <a:moveTo>
                    <a:pt x="0" y="379481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967861" y="3898373"/>
              <a:ext cx="381635" cy="381000"/>
            </a:xfrm>
            <a:custGeom>
              <a:avLst/>
              <a:gdLst/>
              <a:ahLst/>
              <a:cxnLst/>
              <a:rect l="l" t="t" r="r" b="b"/>
              <a:pathLst>
                <a:path w="381635" h="381000">
                  <a:moveTo>
                    <a:pt x="0" y="380493"/>
                  </a:moveTo>
                  <a:lnTo>
                    <a:pt x="3815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4035662" y="3900397"/>
              <a:ext cx="383540" cy="382905"/>
            </a:xfrm>
            <a:custGeom>
              <a:avLst/>
              <a:gdLst/>
              <a:ahLst/>
              <a:cxnLst/>
              <a:rect l="l" t="t" r="r" b="b"/>
              <a:pathLst>
                <a:path w="383539" h="382904">
                  <a:moveTo>
                    <a:pt x="0" y="382517"/>
                  </a:moveTo>
                  <a:lnTo>
                    <a:pt x="38352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4103462" y="3902421"/>
              <a:ext cx="384810" cy="384810"/>
            </a:xfrm>
            <a:custGeom>
              <a:avLst/>
              <a:gdLst/>
              <a:ahLst/>
              <a:cxnLst/>
              <a:rect l="l" t="t" r="r" b="b"/>
              <a:pathLst>
                <a:path w="384810" h="384810">
                  <a:moveTo>
                    <a:pt x="0" y="384541"/>
                  </a:moveTo>
                  <a:lnTo>
                    <a:pt x="38454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4171263" y="3904445"/>
              <a:ext cx="386715" cy="386715"/>
            </a:xfrm>
            <a:custGeom>
              <a:avLst/>
              <a:gdLst/>
              <a:ahLst/>
              <a:cxnLst/>
              <a:rect l="l" t="t" r="r" b="b"/>
              <a:pathLst>
                <a:path w="386714" h="386714">
                  <a:moveTo>
                    <a:pt x="0" y="386565"/>
                  </a:moveTo>
                  <a:lnTo>
                    <a:pt x="386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4239064" y="4138206"/>
              <a:ext cx="157480" cy="157480"/>
            </a:xfrm>
            <a:custGeom>
              <a:avLst/>
              <a:gdLst/>
              <a:ahLst/>
              <a:cxnLst/>
              <a:rect l="l" t="t" r="r" b="b"/>
              <a:pathLst>
                <a:path w="157479" h="157479">
                  <a:moveTo>
                    <a:pt x="0" y="156852"/>
                  </a:moveTo>
                  <a:lnTo>
                    <a:pt x="1568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4485980" y="3906469"/>
              <a:ext cx="142240" cy="142240"/>
            </a:xfrm>
            <a:custGeom>
              <a:avLst/>
              <a:gdLst/>
              <a:ahLst/>
              <a:cxnLst/>
              <a:rect l="l" t="t" r="r" b="b"/>
              <a:pathLst>
                <a:path w="142239" h="142239">
                  <a:moveTo>
                    <a:pt x="0" y="141673"/>
                  </a:moveTo>
                  <a:lnTo>
                    <a:pt x="1416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4306864" y="4178684"/>
              <a:ext cx="121920" cy="120650"/>
            </a:xfrm>
            <a:custGeom>
              <a:avLst/>
              <a:gdLst/>
              <a:ahLst/>
              <a:cxnLst/>
              <a:rect l="l" t="t" r="r" b="b"/>
              <a:pathLst>
                <a:path w="121920" h="120650">
                  <a:moveTo>
                    <a:pt x="0" y="120422"/>
                  </a:moveTo>
                  <a:lnTo>
                    <a:pt x="1214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4526458" y="390950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0" y="171019"/>
                  </a:moveTo>
                  <a:lnTo>
                    <a:pt x="1710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4374665" y="4180708"/>
              <a:ext cx="123825" cy="123825"/>
            </a:xfrm>
            <a:custGeom>
              <a:avLst/>
              <a:gdLst/>
              <a:ahLst/>
              <a:cxnLst/>
              <a:rect l="l" t="t" r="r" b="b"/>
              <a:pathLst>
                <a:path w="123825" h="123825">
                  <a:moveTo>
                    <a:pt x="0" y="123458"/>
                  </a:moveTo>
                  <a:lnTo>
                    <a:pt x="1234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4528482" y="3911529"/>
              <a:ext cx="239395" cy="239395"/>
            </a:xfrm>
            <a:custGeom>
              <a:avLst/>
              <a:gdLst/>
              <a:ahLst/>
              <a:cxnLst/>
              <a:rect l="l" t="t" r="r" b="b"/>
              <a:pathLst>
                <a:path w="239395" h="239395">
                  <a:moveTo>
                    <a:pt x="0" y="238820"/>
                  </a:moveTo>
                  <a:lnTo>
                    <a:pt x="238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4442466" y="3913553"/>
              <a:ext cx="393700" cy="394970"/>
            </a:xfrm>
            <a:custGeom>
              <a:avLst/>
              <a:gdLst/>
              <a:ahLst/>
              <a:cxnLst/>
              <a:rect l="l" t="t" r="r" b="b"/>
              <a:pathLst>
                <a:path w="393700" h="394970">
                  <a:moveTo>
                    <a:pt x="0" y="394661"/>
                  </a:moveTo>
                  <a:lnTo>
                    <a:pt x="393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4510267" y="3915576"/>
              <a:ext cx="396240" cy="396875"/>
            </a:xfrm>
            <a:custGeom>
              <a:avLst/>
              <a:gdLst/>
              <a:ahLst/>
              <a:cxnLst/>
              <a:rect l="l" t="t" r="r" b="b"/>
              <a:pathLst>
                <a:path w="396239" h="396875">
                  <a:moveTo>
                    <a:pt x="0" y="396684"/>
                  </a:moveTo>
                  <a:lnTo>
                    <a:pt x="3956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4578067" y="3917600"/>
              <a:ext cx="398145" cy="398780"/>
            </a:xfrm>
            <a:custGeom>
              <a:avLst/>
              <a:gdLst/>
              <a:ahLst/>
              <a:cxnLst/>
              <a:rect l="l" t="t" r="r" b="b"/>
              <a:pathLst>
                <a:path w="398145" h="398779">
                  <a:moveTo>
                    <a:pt x="0" y="398708"/>
                  </a:moveTo>
                  <a:lnTo>
                    <a:pt x="3976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4645868" y="3920636"/>
              <a:ext cx="400050" cy="400050"/>
            </a:xfrm>
            <a:custGeom>
              <a:avLst/>
              <a:gdLst/>
              <a:ahLst/>
              <a:cxnLst/>
              <a:rect l="l" t="t" r="r" b="b"/>
              <a:pathLst>
                <a:path w="400050" h="400050">
                  <a:moveTo>
                    <a:pt x="0" y="399720"/>
                  </a:moveTo>
                  <a:lnTo>
                    <a:pt x="399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4713669" y="3922660"/>
              <a:ext cx="401955" cy="401955"/>
            </a:xfrm>
            <a:custGeom>
              <a:avLst/>
              <a:gdLst/>
              <a:ahLst/>
              <a:cxnLst/>
              <a:rect l="l" t="t" r="r" b="b"/>
              <a:pathLst>
                <a:path w="401954" h="401954">
                  <a:moveTo>
                    <a:pt x="0" y="401744"/>
                  </a:moveTo>
                  <a:lnTo>
                    <a:pt x="4017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4780458" y="3924684"/>
              <a:ext cx="405130" cy="403860"/>
            </a:xfrm>
            <a:custGeom>
              <a:avLst/>
              <a:gdLst/>
              <a:ahLst/>
              <a:cxnLst/>
              <a:rect l="l" t="t" r="r" b="b"/>
              <a:pathLst>
                <a:path w="405129" h="403860">
                  <a:moveTo>
                    <a:pt x="0" y="403768"/>
                  </a:moveTo>
                  <a:lnTo>
                    <a:pt x="4047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4848258" y="3929744"/>
              <a:ext cx="403860" cy="403225"/>
            </a:xfrm>
            <a:custGeom>
              <a:avLst/>
              <a:gdLst/>
              <a:ahLst/>
              <a:cxnLst/>
              <a:rect l="l" t="t" r="r" b="b"/>
              <a:pathLst>
                <a:path w="403860" h="403225">
                  <a:moveTo>
                    <a:pt x="0" y="402756"/>
                  </a:moveTo>
                  <a:lnTo>
                    <a:pt x="4037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4916059" y="4001593"/>
              <a:ext cx="336550" cy="335280"/>
            </a:xfrm>
            <a:custGeom>
              <a:avLst/>
              <a:gdLst/>
              <a:ahLst/>
              <a:cxnLst/>
              <a:rect l="l" t="t" r="r" b="b"/>
              <a:pathLst>
                <a:path w="336550" h="335279">
                  <a:moveTo>
                    <a:pt x="0" y="334955"/>
                  </a:moveTo>
                  <a:lnTo>
                    <a:pt x="3359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5299589" y="3926708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70" h="27939">
                  <a:moveTo>
                    <a:pt x="0" y="27322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4983860" y="4073441"/>
              <a:ext cx="268605" cy="267335"/>
            </a:xfrm>
            <a:custGeom>
              <a:avLst/>
              <a:gdLst/>
              <a:ahLst/>
              <a:cxnLst/>
              <a:rect l="l" t="t" r="r" b="b"/>
              <a:pathLst>
                <a:path w="268604" h="267335">
                  <a:moveTo>
                    <a:pt x="0" y="267155"/>
                  </a:moveTo>
                  <a:lnTo>
                    <a:pt x="268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5299589" y="3926708"/>
              <a:ext cx="98425" cy="99695"/>
            </a:xfrm>
            <a:custGeom>
              <a:avLst/>
              <a:gdLst/>
              <a:ahLst/>
              <a:cxnLst/>
              <a:rect l="l" t="t" r="r" b="b"/>
              <a:pathLst>
                <a:path w="98425" h="99695">
                  <a:moveTo>
                    <a:pt x="0" y="99171"/>
                  </a:moveTo>
                  <a:lnTo>
                    <a:pt x="981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5051661" y="4284939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0" y="59705"/>
                  </a:moveTo>
                  <a:lnTo>
                    <a:pt x="597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5299589" y="3926708"/>
              <a:ext cx="170180" cy="171450"/>
            </a:xfrm>
            <a:custGeom>
              <a:avLst/>
              <a:gdLst/>
              <a:ahLst/>
              <a:cxnLst/>
              <a:rect l="l" t="t" r="r" b="b"/>
              <a:pathLst>
                <a:path w="170179" h="171450">
                  <a:moveTo>
                    <a:pt x="0" y="171019"/>
                  </a:moveTo>
                  <a:lnTo>
                    <a:pt x="1700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5124521" y="4145290"/>
              <a:ext cx="127635" cy="127000"/>
            </a:xfrm>
            <a:custGeom>
              <a:avLst/>
              <a:gdLst/>
              <a:ahLst/>
              <a:cxnLst/>
              <a:rect l="l" t="t" r="r" b="b"/>
              <a:pathLst>
                <a:path w="127635" h="127000">
                  <a:moveTo>
                    <a:pt x="0" y="126493"/>
                  </a:moveTo>
                  <a:lnTo>
                    <a:pt x="1275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5299589" y="3954031"/>
              <a:ext cx="215900" cy="215900"/>
            </a:xfrm>
            <a:custGeom>
              <a:avLst/>
              <a:gdLst/>
              <a:ahLst/>
              <a:cxnLst/>
              <a:rect l="l" t="t" r="r" b="b"/>
              <a:pathLst>
                <a:path w="215900" h="215900">
                  <a:moveTo>
                    <a:pt x="0" y="215545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5196370" y="4217138"/>
              <a:ext cx="55880" cy="55244"/>
            </a:xfrm>
            <a:custGeom>
              <a:avLst/>
              <a:gdLst/>
              <a:ahLst/>
              <a:cxnLst/>
              <a:rect l="l" t="t" r="r" b="b"/>
              <a:pathLst>
                <a:path w="55879" h="55245">
                  <a:moveTo>
                    <a:pt x="0" y="54645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5299589" y="4025879"/>
              <a:ext cx="215900" cy="215900"/>
            </a:xfrm>
            <a:custGeom>
              <a:avLst/>
              <a:gdLst/>
              <a:ahLst/>
              <a:cxnLst/>
              <a:rect l="l" t="t" r="r" b="b"/>
              <a:pathLst>
                <a:path w="215900" h="215900">
                  <a:moveTo>
                    <a:pt x="0" y="215545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5241907" y="428898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107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5340067" y="4097728"/>
              <a:ext cx="175260" cy="174625"/>
            </a:xfrm>
            <a:custGeom>
              <a:avLst/>
              <a:gdLst/>
              <a:ahLst/>
              <a:cxnLst/>
              <a:rect l="l" t="t" r="r" b="b"/>
              <a:pathLst>
                <a:path w="175260" h="174625">
                  <a:moveTo>
                    <a:pt x="0" y="174055"/>
                  </a:moveTo>
                  <a:lnTo>
                    <a:pt x="1750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5299589" y="43072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5411915" y="4169576"/>
              <a:ext cx="103505" cy="102235"/>
            </a:xfrm>
            <a:custGeom>
              <a:avLst/>
              <a:gdLst/>
              <a:ahLst/>
              <a:cxnLst/>
              <a:rect l="l" t="t" r="r" b="b"/>
              <a:pathLst>
                <a:path w="103504" h="102235">
                  <a:moveTo>
                    <a:pt x="0" y="102207"/>
                  </a:moveTo>
                  <a:lnTo>
                    <a:pt x="1032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5483764" y="4241425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358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5496919" y="4313273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79">
                  <a:moveTo>
                    <a:pt x="0" y="17203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641385" y="737037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0" y="7083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642396" y="73703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683887" y="73703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726388" y="73703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768890" y="73703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811392" y="74007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852882" y="7815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904492" y="73299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941934" y="72894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988484" y="72388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035034" y="71882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3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082595" y="71477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129145" y="70971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175695" y="70566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2621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223257" y="70060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269806" y="69655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316356" y="691500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3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363918" y="6874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410468" y="6823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457017" y="67733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3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504579" y="6732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551129" y="678344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597679" y="71173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5059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36316" y="655069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083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38340" y="6500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2621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85902" y="64495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32451" y="640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79001" y="63584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3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926563" y="63179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973113" y="62673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3019662" y="62268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2621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3067224" y="6176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3113774" y="61256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3160324" y="60852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2621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3207885" y="60346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3254435" y="59941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3300985" y="59435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3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3348546" y="5903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3395096" y="58524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3441646" y="58119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2621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3489208" y="576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3535758" y="606496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5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3601534" y="575125"/>
              <a:ext cx="26670" cy="25400"/>
            </a:xfrm>
            <a:custGeom>
              <a:avLst/>
              <a:gdLst/>
              <a:ahLst/>
              <a:cxnLst/>
              <a:rect l="l" t="t" r="r" b="b"/>
              <a:pathLst>
                <a:path w="26670" h="25400">
                  <a:moveTo>
                    <a:pt x="0" y="25298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3621773" y="57512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3664275" y="57512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3706777" y="57512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3748267" y="57512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3790769" y="575125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3832259" y="57613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3874761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3917263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3958753" y="57613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4001255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4043757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4085247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4127749" y="57613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4170251" y="5771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4211741" y="5771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4254243" y="5771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4296745" y="5771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4338235" y="5771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4380737" y="61560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4527470" y="577149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39" h="28575">
                  <a:moveTo>
                    <a:pt x="0" y="28334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4548721" y="578161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4591223" y="57816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4633725" y="57816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4675215" y="578161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4717717" y="57816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4760219" y="57816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4801709" y="57816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4844211" y="57816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4886712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4928202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4970704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5013206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5054697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5097198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5139700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5181190" y="57917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5223692" y="599412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5299589" y="57917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5307684" y="57917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5350186" y="57917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5392688" y="57917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5435190" y="57917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5476680" y="58929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4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641385" y="764360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20239" y="21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656564" y="73703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699066" y="73703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740556" y="73703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783058" y="737037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825560" y="73703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370" y="31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904492" y="77448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10119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909552" y="73703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948006" y="73299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986460" y="72894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2024914" y="72590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2063368" y="72185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2101822" y="71781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2140277" y="71376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2178731" y="71072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2217185" y="7066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2255639" y="70263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2294093" y="69858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2332547" y="69554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2371001" y="69150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2409456" y="68745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2447910" y="683404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2486364" y="68036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2524818" y="67632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2563272" y="67227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10" h="41909">
                  <a:moveTo>
                    <a:pt x="41490" y="41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2738340" y="6783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59">
                  <a:moveTo>
                    <a:pt x="22262" y="222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2755543" y="65304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2793997" y="650010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5" h="43815">
                  <a:moveTo>
                    <a:pt x="44525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2833463" y="64596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2871917" y="641914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2910372" y="63786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4" h="45084">
                  <a:moveTo>
                    <a:pt x="43513" y="445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2948826" y="63483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2987280" y="63078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5734" y="62673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64188" y="62369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102642" y="61965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141096" y="61560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179551" y="61155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218005" y="60852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256459" y="60447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294913" y="600424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333367" y="59637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371821" y="59334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410275" y="58929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448730" y="58524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487184" y="58119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525638" y="578161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28334" y="28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601534" y="61155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131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607606" y="57512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650108" y="57512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691598" y="575125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734100" y="575125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776602" y="575125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819104" y="575125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861606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904108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946610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989112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4031614" y="57613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4073104" y="576137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4115606" y="57613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4158108" y="57613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4200610" y="57613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4243111" y="5771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4285613" y="5771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4328115" y="5771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4370617" y="57714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4" h="15240">
                  <a:moveTo>
                    <a:pt x="14167" y="151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4526458" y="60649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4">
                  <a:moveTo>
                    <a:pt x="19227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4539613" y="577149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4582115" y="578161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4624617" y="57816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4667119" y="57816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4709621" y="57816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4752123" y="57816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4794625" y="578161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4836115" y="57816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4878617" y="57816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4921119" y="57917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4963621" y="579173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48573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5006123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5048625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5091127" y="57917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5133629" y="57917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5176131" y="57917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5217621" y="5791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06" y="344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5299589" y="61863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9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5302624" y="57917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5345127" y="57917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5387629" y="57917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5429118" y="57917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573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5471620" y="57917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5514122" y="5791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641385" y="405927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904492" y="4059273"/>
              <a:ext cx="170180" cy="0"/>
            </a:xfrm>
            <a:custGeom>
              <a:avLst/>
              <a:gdLst/>
              <a:ahLst/>
              <a:cxnLst/>
              <a:rect l="l" t="t" r="r" b="b"/>
              <a:pathLst>
                <a:path w="170180">
                  <a:moveTo>
                    <a:pt x="0" y="0"/>
                  </a:moveTo>
                  <a:lnTo>
                    <a:pt x="1700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641385" y="411897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904492" y="4118979"/>
              <a:ext cx="618490" cy="0"/>
            </a:xfrm>
            <a:custGeom>
              <a:avLst/>
              <a:gdLst/>
              <a:ahLst/>
              <a:cxnLst/>
              <a:rect l="l" t="t" r="r" b="b"/>
              <a:pathLst>
                <a:path w="618489">
                  <a:moveTo>
                    <a:pt x="0" y="0"/>
                  </a:moveTo>
                  <a:lnTo>
                    <a:pt x="6183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641385" y="4178684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904492" y="4178684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5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641385" y="423838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904492" y="4238389"/>
              <a:ext cx="1510030" cy="0"/>
            </a:xfrm>
            <a:custGeom>
              <a:avLst/>
              <a:gdLst/>
              <a:ahLst/>
              <a:cxnLst/>
              <a:rect l="l" t="t" r="r" b="b"/>
              <a:pathLst>
                <a:path w="1510029">
                  <a:moveTo>
                    <a:pt x="0" y="0"/>
                  </a:moveTo>
                  <a:lnTo>
                    <a:pt x="15098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641385" y="4298094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3601534" y="4298094"/>
              <a:ext cx="686435" cy="0"/>
            </a:xfrm>
            <a:custGeom>
              <a:avLst/>
              <a:gdLst/>
              <a:ahLst/>
              <a:cxnLst/>
              <a:rect l="l" t="t" r="r" b="b"/>
              <a:pathLst>
                <a:path w="686435">
                  <a:moveTo>
                    <a:pt x="0" y="0"/>
                  </a:moveTo>
                  <a:lnTo>
                    <a:pt x="68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904492" y="4298094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641385" y="435779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5299589" y="435779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904492" y="4357799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3601534" y="4357799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641385" y="4417504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5299589" y="4417504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904492" y="4417504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3601534" y="4417504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641385" y="447822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5299589" y="447822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904492" y="4478222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3601534" y="4478222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641385" y="453792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5299589" y="453792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904492" y="4537927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3601534" y="4537927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641385" y="459763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5299589" y="459763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904492" y="4597632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3601534" y="4597632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641385" y="465733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5299589" y="465733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904492" y="4657337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601534" y="4657337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641385" y="471704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5299589" y="471704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904492" y="4717042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601534" y="4717042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641385" y="477674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5299589" y="477674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904492" y="4776747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601534" y="4776747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641385" y="483645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5299589" y="483645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904492" y="4836452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3601534" y="4836452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641385" y="489615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5299589" y="489615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904492" y="4896157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4574020" y="4896157"/>
              <a:ext cx="678180" cy="0"/>
            </a:xfrm>
            <a:custGeom>
              <a:avLst/>
              <a:gdLst/>
              <a:ahLst/>
              <a:cxnLst/>
              <a:rect l="l" t="t" r="r" b="b"/>
              <a:pathLst>
                <a:path w="678179">
                  <a:moveTo>
                    <a:pt x="0" y="0"/>
                  </a:moveTo>
                  <a:lnTo>
                    <a:pt x="6780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3601534" y="4896157"/>
              <a:ext cx="843280" cy="0"/>
            </a:xfrm>
            <a:custGeom>
              <a:avLst/>
              <a:gdLst/>
              <a:ahLst/>
              <a:cxnLst/>
              <a:rect l="l" t="t" r="r" b="b"/>
              <a:pathLst>
                <a:path w="843279">
                  <a:moveTo>
                    <a:pt x="0" y="0"/>
                  </a:moveTo>
                  <a:lnTo>
                    <a:pt x="8429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641385" y="495586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5299589" y="495586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904492" y="4955863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4575031" y="4955863"/>
              <a:ext cx="677545" cy="0"/>
            </a:xfrm>
            <a:custGeom>
              <a:avLst/>
              <a:gdLst/>
              <a:ahLst/>
              <a:cxnLst/>
              <a:rect l="l" t="t" r="r" b="b"/>
              <a:pathLst>
                <a:path w="677545">
                  <a:moveTo>
                    <a:pt x="0" y="0"/>
                  </a:moveTo>
                  <a:lnTo>
                    <a:pt x="676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3601534" y="4955863"/>
              <a:ext cx="842010" cy="0"/>
            </a:xfrm>
            <a:custGeom>
              <a:avLst/>
              <a:gdLst/>
              <a:ahLst/>
              <a:cxnLst/>
              <a:rect l="l" t="t" r="r" b="b"/>
              <a:pathLst>
                <a:path w="842010">
                  <a:moveTo>
                    <a:pt x="0" y="0"/>
                  </a:moveTo>
                  <a:lnTo>
                    <a:pt x="8419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641385" y="501556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5299589" y="501556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904492" y="5015568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3601534" y="5015568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641385" y="507527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5299589" y="507527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904492" y="5075273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601534" y="5075273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641385" y="513497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5299589" y="513497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904492" y="5134978"/>
              <a:ext cx="753110" cy="0"/>
            </a:xfrm>
            <a:custGeom>
              <a:avLst/>
              <a:gdLst/>
              <a:ahLst/>
              <a:cxnLst/>
              <a:rect l="l" t="t" r="r" b="b"/>
              <a:pathLst>
                <a:path w="753110">
                  <a:moveTo>
                    <a:pt x="0" y="0"/>
                  </a:moveTo>
                  <a:lnTo>
                    <a:pt x="752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3601534" y="5134978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724172" y="5134978"/>
              <a:ext cx="829944" cy="0"/>
            </a:xfrm>
            <a:custGeom>
              <a:avLst/>
              <a:gdLst/>
              <a:ahLst/>
              <a:cxnLst/>
              <a:rect l="l" t="t" r="r" b="b"/>
              <a:pathLst>
                <a:path w="829945">
                  <a:moveTo>
                    <a:pt x="0" y="0"/>
                  </a:moveTo>
                  <a:lnTo>
                    <a:pt x="829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641385" y="519468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5299589" y="519468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904492" y="5194683"/>
              <a:ext cx="715010" cy="0"/>
            </a:xfrm>
            <a:custGeom>
              <a:avLst/>
              <a:gdLst/>
              <a:ahLst/>
              <a:cxnLst/>
              <a:rect l="l" t="t" r="r" b="b"/>
              <a:pathLst>
                <a:path w="715010">
                  <a:moveTo>
                    <a:pt x="0" y="0"/>
                  </a:moveTo>
                  <a:lnTo>
                    <a:pt x="7144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3601534" y="5194683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762627" y="5194683"/>
              <a:ext cx="791845" cy="0"/>
            </a:xfrm>
            <a:custGeom>
              <a:avLst/>
              <a:gdLst/>
              <a:ahLst/>
              <a:cxnLst/>
              <a:rect l="l" t="t" r="r" b="b"/>
              <a:pathLst>
                <a:path w="791845">
                  <a:moveTo>
                    <a:pt x="0" y="0"/>
                  </a:moveTo>
                  <a:lnTo>
                    <a:pt x="7913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641385" y="525438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5299589" y="525438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904492" y="5254388"/>
              <a:ext cx="742315" cy="0"/>
            </a:xfrm>
            <a:custGeom>
              <a:avLst/>
              <a:gdLst/>
              <a:ahLst/>
              <a:cxnLst/>
              <a:rect l="l" t="t" r="r" b="b"/>
              <a:pathLst>
                <a:path w="742314">
                  <a:moveTo>
                    <a:pt x="0" y="0"/>
                  </a:moveTo>
                  <a:lnTo>
                    <a:pt x="7417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3601534" y="5254388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735304" y="5254388"/>
              <a:ext cx="819150" cy="0"/>
            </a:xfrm>
            <a:custGeom>
              <a:avLst/>
              <a:gdLst/>
              <a:ahLst/>
              <a:cxnLst/>
              <a:rect l="l" t="t" r="r" b="b"/>
              <a:pathLst>
                <a:path w="819150">
                  <a:moveTo>
                    <a:pt x="0" y="0"/>
                  </a:moveTo>
                  <a:lnTo>
                    <a:pt x="8186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641385" y="531409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5496919" y="531409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904492" y="5314093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5299589" y="53140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3601534" y="5314093"/>
              <a:ext cx="1511300" cy="0"/>
            </a:xfrm>
            <a:custGeom>
              <a:avLst/>
              <a:gdLst/>
              <a:ahLst/>
              <a:cxnLst/>
              <a:rect l="l" t="t" r="r" b="b"/>
              <a:pathLst>
                <a:path w="1511300">
                  <a:moveTo>
                    <a:pt x="0" y="0"/>
                  </a:moveTo>
                  <a:lnTo>
                    <a:pt x="15108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5242919" y="531409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641385" y="5374810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904492" y="5374810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3601534" y="5374810"/>
              <a:ext cx="1511300" cy="0"/>
            </a:xfrm>
            <a:custGeom>
              <a:avLst/>
              <a:gdLst/>
              <a:ahLst/>
              <a:cxnLst/>
              <a:rect l="l" t="t" r="r" b="b"/>
              <a:pathLst>
                <a:path w="1511300">
                  <a:moveTo>
                    <a:pt x="0" y="0"/>
                  </a:moveTo>
                  <a:lnTo>
                    <a:pt x="15108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641385" y="543451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3601534" y="5434516"/>
              <a:ext cx="1482090" cy="0"/>
            </a:xfrm>
            <a:custGeom>
              <a:avLst/>
              <a:gdLst/>
              <a:ahLst/>
              <a:cxnLst/>
              <a:rect l="l" t="t" r="r" b="b"/>
              <a:pathLst>
                <a:path w="1482089">
                  <a:moveTo>
                    <a:pt x="0" y="0"/>
                  </a:moveTo>
                  <a:lnTo>
                    <a:pt x="14814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904492" y="5434516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641385" y="5494221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3601534" y="5494221"/>
              <a:ext cx="1343025" cy="0"/>
            </a:xfrm>
            <a:custGeom>
              <a:avLst/>
              <a:gdLst/>
              <a:ahLst/>
              <a:cxnLst/>
              <a:rect l="l" t="t" r="r" b="b"/>
              <a:pathLst>
                <a:path w="1343025">
                  <a:moveTo>
                    <a:pt x="0" y="0"/>
                  </a:moveTo>
                  <a:lnTo>
                    <a:pt x="13428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904492" y="5494221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641385" y="555392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3601534" y="5553926"/>
              <a:ext cx="1205230" cy="0"/>
            </a:xfrm>
            <a:custGeom>
              <a:avLst/>
              <a:gdLst/>
              <a:ahLst/>
              <a:cxnLst/>
              <a:rect l="l" t="t" r="r" b="b"/>
              <a:pathLst>
                <a:path w="1205229">
                  <a:moveTo>
                    <a:pt x="0" y="0"/>
                  </a:moveTo>
                  <a:lnTo>
                    <a:pt x="1205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904492" y="5553926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641385" y="5613631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3601534" y="5613631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5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904492" y="5613631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641385" y="567333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3601534" y="5673336"/>
              <a:ext cx="928369" cy="0"/>
            </a:xfrm>
            <a:custGeom>
              <a:avLst/>
              <a:gdLst/>
              <a:ahLst/>
              <a:cxnLst/>
              <a:rect l="l" t="t" r="r" b="b"/>
              <a:pathLst>
                <a:path w="928370">
                  <a:moveTo>
                    <a:pt x="0" y="0"/>
                  </a:moveTo>
                  <a:lnTo>
                    <a:pt x="9279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904492" y="5673336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641385" y="5733041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3601534" y="5733041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39">
                  <a:moveTo>
                    <a:pt x="0" y="0"/>
                  </a:moveTo>
                  <a:lnTo>
                    <a:pt x="789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904492" y="5733041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641385" y="579274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3601534" y="5792746"/>
              <a:ext cx="650875" cy="0"/>
            </a:xfrm>
            <a:custGeom>
              <a:avLst/>
              <a:gdLst/>
              <a:ahLst/>
              <a:cxnLst/>
              <a:rect l="l" t="t" r="r" b="b"/>
              <a:pathLst>
                <a:path w="650875">
                  <a:moveTo>
                    <a:pt x="0" y="0"/>
                  </a:moveTo>
                  <a:lnTo>
                    <a:pt x="650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904492" y="5792746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641385" y="585245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3601534" y="5852452"/>
              <a:ext cx="513080" cy="0"/>
            </a:xfrm>
            <a:custGeom>
              <a:avLst/>
              <a:gdLst/>
              <a:ahLst/>
              <a:cxnLst/>
              <a:rect l="l" t="t" r="r" b="b"/>
              <a:pathLst>
                <a:path w="513079">
                  <a:moveTo>
                    <a:pt x="0" y="0"/>
                  </a:moveTo>
                  <a:lnTo>
                    <a:pt x="513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904492" y="5852452"/>
              <a:ext cx="1649730" cy="0"/>
            </a:xfrm>
            <a:custGeom>
              <a:avLst/>
              <a:gdLst/>
              <a:ahLst/>
              <a:cxnLst/>
              <a:rect l="l" t="t" r="r" b="b"/>
              <a:pathLst>
                <a:path w="1649729">
                  <a:moveTo>
                    <a:pt x="0" y="0"/>
                  </a:moveTo>
                  <a:lnTo>
                    <a:pt x="16494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641385" y="591215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601534" y="5912157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4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846811" y="591215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2101822" y="5912157"/>
              <a:ext cx="1452245" cy="0"/>
            </a:xfrm>
            <a:custGeom>
              <a:avLst/>
              <a:gdLst/>
              <a:ahLst/>
              <a:cxnLst/>
              <a:rect l="l" t="t" r="r" b="b"/>
              <a:pathLst>
                <a:path w="1452245">
                  <a:moveTo>
                    <a:pt x="0" y="0"/>
                  </a:moveTo>
                  <a:lnTo>
                    <a:pt x="14521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904492" y="59121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945982" y="5971862"/>
              <a:ext cx="1608455" cy="0"/>
            </a:xfrm>
            <a:custGeom>
              <a:avLst/>
              <a:gdLst/>
              <a:ahLst/>
              <a:cxnLst/>
              <a:rect l="l" t="t" r="r" b="b"/>
              <a:pathLst>
                <a:path w="1608454">
                  <a:moveTo>
                    <a:pt x="0" y="0"/>
                  </a:moveTo>
                  <a:lnTo>
                    <a:pt x="16079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3601534" y="597186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>
                  <a:moveTo>
                    <a:pt x="0" y="0"/>
                  </a:moveTo>
                  <a:lnTo>
                    <a:pt x="2357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57297" y="6031567"/>
              <a:ext cx="1357630" cy="0"/>
            </a:xfrm>
            <a:custGeom>
              <a:avLst/>
              <a:gdLst/>
              <a:ahLst/>
              <a:cxnLst/>
              <a:rect l="l" t="t" r="r" b="b"/>
              <a:pathLst>
                <a:path w="1357629">
                  <a:moveTo>
                    <a:pt x="0" y="0"/>
                  </a:moveTo>
                  <a:lnTo>
                    <a:pt x="13570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3544865" y="603156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3601534" y="6031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2167599" y="6091272"/>
              <a:ext cx="1341120" cy="0"/>
            </a:xfrm>
            <a:custGeom>
              <a:avLst/>
              <a:gdLst/>
              <a:ahLst/>
              <a:cxnLst/>
              <a:rect l="l" t="t" r="r" b="b"/>
              <a:pathLst>
                <a:path w="1341120">
                  <a:moveTo>
                    <a:pt x="0" y="0"/>
                  </a:moveTo>
                  <a:lnTo>
                    <a:pt x="13408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2278914" y="6150977"/>
              <a:ext cx="1076325" cy="0"/>
            </a:xfrm>
            <a:custGeom>
              <a:avLst/>
              <a:gdLst/>
              <a:ahLst/>
              <a:cxnLst/>
              <a:rect l="l" t="t" r="r" b="b"/>
              <a:pathLst>
                <a:path w="1076325">
                  <a:moveTo>
                    <a:pt x="0" y="0"/>
                  </a:moveTo>
                  <a:lnTo>
                    <a:pt x="10757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390229" y="6210682"/>
              <a:ext cx="810895" cy="0"/>
            </a:xfrm>
            <a:custGeom>
              <a:avLst/>
              <a:gdLst/>
              <a:ahLst/>
              <a:cxnLst/>
              <a:rect l="l" t="t" r="r" b="b"/>
              <a:pathLst>
                <a:path w="810894">
                  <a:moveTo>
                    <a:pt x="0" y="0"/>
                  </a:moveTo>
                  <a:lnTo>
                    <a:pt x="810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500531" y="6270387"/>
              <a:ext cx="546735" cy="0"/>
            </a:xfrm>
            <a:custGeom>
              <a:avLst/>
              <a:gdLst/>
              <a:ahLst/>
              <a:cxnLst/>
              <a:rect l="l" t="t" r="r" b="b"/>
              <a:pathLst>
                <a:path w="546735">
                  <a:moveTo>
                    <a:pt x="0" y="0"/>
                  </a:moveTo>
                  <a:lnTo>
                    <a:pt x="5464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611846" y="6331105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69">
                  <a:moveTo>
                    <a:pt x="0" y="0"/>
                  </a:moveTo>
                  <a:lnTo>
                    <a:pt x="280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722149" y="6390809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641385" y="599513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370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693500" y="59733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715257" y="59495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640878" y="608976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1003" y="21755"/>
                  </a:moveTo>
                  <a:lnTo>
                    <a:pt x="863" y="21399"/>
                  </a:lnTo>
                  <a:lnTo>
                    <a:pt x="495" y="21247"/>
                  </a:lnTo>
                  <a:lnTo>
                    <a:pt x="139" y="21399"/>
                  </a:lnTo>
                  <a:lnTo>
                    <a:pt x="0" y="21755"/>
                  </a:lnTo>
                  <a:lnTo>
                    <a:pt x="139" y="22110"/>
                  </a:lnTo>
                  <a:lnTo>
                    <a:pt x="495" y="22263"/>
                  </a:lnTo>
                  <a:lnTo>
                    <a:pt x="863" y="22110"/>
                  </a:lnTo>
                  <a:lnTo>
                    <a:pt x="1003" y="21755"/>
                  </a:lnTo>
                  <a:close/>
                </a:path>
                <a:path w="22860" h="22860">
                  <a:moveTo>
                    <a:pt x="22263" y="508"/>
                  </a:moveTo>
                  <a:lnTo>
                    <a:pt x="22110" y="139"/>
                  </a:lnTo>
                  <a:lnTo>
                    <a:pt x="21755" y="0"/>
                  </a:lnTo>
                  <a:lnTo>
                    <a:pt x="21399" y="139"/>
                  </a:lnTo>
                  <a:lnTo>
                    <a:pt x="21247" y="508"/>
                  </a:lnTo>
                  <a:lnTo>
                    <a:pt x="21399" y="863"/>
                  </a:lnTo>
                  <a:lnTo>
                    <a:pt x="21755" y="1003"/>
                  </a:lnTo>
                  <a:lnTo>
                    <a:pt x="22110" y="863"/>
                  </a:lnTo>
                  <a:lnTo>
                    <a:pt x="2226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683887" y="5962754"/>
              <a:ext cx="105410" cy="106680"/>
            </a:xfrm>
            <a:custGeom>
              <a:avLst/>
              <a:gdLst/>
              <a:ahLst/>
              <a:cxnLst/>
              <a:rect l="l" t="t" r="r" b="b"/>
              <a:pathLst>
                <a:path w="105410" h="106679">
                  <a:moveTo>
                    <a:pt x="0" y="106254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651504" y="6079128"/>
              <a:ext cx="106680" cy="106680"/>
            </a:xfrm>
            <a:custGeom>
              <a:avLst/>
              <a:gdLst/>
              <a:ahLst/>
              <a:cxnLst/>
              <a:rect l="l" t="t" r="r" b="b"/>
              <a:pathLst>
                <a:path w="106680" h="106679">
                  <a:moveTo>
                    <a:pt x="0" y="106254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778504" y="60573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800261" y="5980969"/>
              <a:ext cx="57150" cy="55880"/>
            </a:xfrm>
            <a:custGeom>
              <a:avLst/>
              <a:gdLst/>
              <a:ahLst/>
              <a:cxnLst/>
              <a:rect l="l" t="t" r="r" b="b"/>
              <a:pathLst>
                <a:path w="57150" h="55879">
                  <a:moveTo>
                    <a:pt x="0" y="55657"/>
                  </a:moveTo>
                  <a:lnTo>
                    <a:pt x="566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641385" y="6195503"/>
              <a:ext cx="85090" cy="85090"/>
            </a:xfrm>
            <a:custGeom>
              <a:avLst/>
              <a:gdLst/>
              <a:ahLst/>
              <a:cxnLst/>
              <a:rect l="l" t="t" r="r" b="b"/>
              <a:pathLst>
                <a:path w="85089" h="85089">
                  <a:moveTo>
                    <a:pt x="0" y="85003"/>
                  </a:moveTo>
                  <a:lnTo>
                    <a:pt x="850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746122" y="61737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767878" y="6064961"/>
              <a:ext cx="89535" cy="88265"/>
            </a:xfrm>
            <a:custGeom>
              <a:avLst/>
              <a:gdLst/>
              <a:ahLst/>
              <a:cxnLst/>
              <a:rect l="l" t="t" r="r" b="b"/>
              <a:pathLst>
                <a:path w="89535" h="88264">
                  <a:moveTo>
                    <a:pt x="0" y="88039"/>
                  </a:moveTo>
                  <a:lnTo>
                    <a:pt x="89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916635" y="5972874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5">
                  <a:moveTo>
                    <a:pt x="0" y="32382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641385" y="631187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714751" y="62901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736508" y="6164133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10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904492" y="6016387"/>
              <a:ext cx="86360" cy="85090"/>
            </a:xfrm>
            <a:custGeom>
              <a:avLst/>
              <a:gdLst/>
              <a:ahLst/>
              <a:cxnLst/>
              <a:rect l="l" t="t" r="r" b="b"/>
              <a:pathLst>
                <a:path w="86360" h="85089">
                  <a:moveTo>
                    <a:pt x="0" y="85003"/>
                  </a:moveTo>
                  <a:lnTo>
                    <a:pt x="860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641385" y="642825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1250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683381" y="64064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705137" y="6280507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10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31125" y="62587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52882" y="62339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904492" y="6131750"/>
              <a:ext cx="53975" cy="55244"/>
            </a:xfrm>
            <a:custGeom>
              <a:avLst/>
              <a:gdLst/>
              <a:ahLst/>
              <a:cxnLst/>
              <a:rect l="l" t="t" r="r" b="b"/>
              <a:pathLst>
                <a:path w="53975" h="55245">
                  <a:moveTo>
                    <a:pt x="0" y="54645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978870" y="61110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000627" y="6032579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650998" y="65228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672755" y="6395869"/>
              <a:ext cx="106680" cy="106680"/>
            </a:xfrm>
            <a:custGeom>
              <a:avLst/>
              <a:gdLst/>
              <a:ahLst/>
              <a:cxnLst/>
              <a:rect l="l" t="t" r="r" b="b"/>
              <a:pathLst>
                <a:path w="106680" h="106679">
                  <a:moveTo>
                    <a:pt x="0" y="106254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799755" y="63751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821512" y="631896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04492" y="62481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7500" y="62263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69257" y="6100380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10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2095245" y="60786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641385" y="6512244"/>
              <a:ext cx="105410" cy="106680"/>
            </a:xfrm>
            <a:custGeom>
              <a:avLst/>
              <a:gdLst/>
              <a:ahLst/>
              <a:cxnLst/>
              <a:rect l="l" t="t" r="r" b="b"/>
              <a:pathLst>
                <a:path w="105410" h="106679">
                  <a:moveTo>
                    <a:pt x="0" y="106254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767372" y="64904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789129" y="640295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5">
                  <a:moveTo>
                    <a:pt x="0" y="67800"/>
                  </a:moveTo>
                  <a:lnTo>
                    <a:pt x="67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916129" y="63427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936874" y="6216754"/>
              <a:ext cx="106680" cy="105410"/>
            </a:xfrm>
            <a:custGeom>
              <a:avLst/>
              <a:gdLst/>
              <a:ahLst/>
              <a:cxnLst/>
              <a:rect l="l" t="t" r="r" b="b"/>
              <a:pathLst>
                <a:path w="106680" h="105410">
                  <a:moveTo>
                    <a:pt x="0" y="105242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2063874" y="61949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2085631" y="6091272"/>
              <a:ext cx="82550" cy="83185"/>
            </a:xfrm>
            <a:custGeom>
              <a:avLst/>
              <a:gdLst/>
              <a:ahLst/>
              <a:cxnLst/>
              <a:rect l="l" t="t" r="r" b="b"/>
              <a:pathLst>
                <a:path w="82550" h="83185">
                  <a:moveTo>
                    <a:pt x="0" y="82980"/>
                  </a:moveTo>
                  <a:lnTo>
                    <a:pt x="819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641385" y="6628618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4" h="74295">
                  <a:moveTo>
                    <a:pt x="0" y="73872"/>
                  </a:moveTo>
                  <a:lnTo>
                    <a:pt x="73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36002" y="66068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757759" y="6487957"/>
              <a:ext cx="99695" cy="98425"/>
            </a:xfrm>
            <a:custGeom>
              <a:avLst/>
              <a:gdLst/>
              <a:ahLst/>
              <a:cxnLst/>
              <a:rect l="l" t="t" r="r" b="b"/>
              <a:pathLst>
                <a:path w="99694" h="98425">
                  <a:moveTo>
                    <a:pt x="0" y="98159"/>
                  </a:moveTo>
                  <a:lnTo>
                    <a:pt x="991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905504" y="6333128"/>
              <a:ext cx="106680" cy="105410"/>
            </a:xfrm>
            <a:custGeom>
              <a:avLst/>
              <a:gdLst/>
              <a:ahLst/>
              <a:cxnLst/>
              <a:rect l="l" t="t" r="r" b="b"/>
              <a:pathLst>
                <a:path w="106680" h="105410">
                  <a:moveTo>
                    <a:pt x="0" y="105242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2031492" y="63113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2053249" y="6185383"/>
              <a:ext cx="106680" cy="105410"/>
            </a:xfrm>
            <a:custGeom>
              <a:avLst/>
              <a:gdLst/>
              <a:ahLst/>
              <a:cxnLst/>
              <a:rect l="l" t="t" r="r" b="b"/>
              <a:pathLst>
                <a:path w="106680" h="105410">
                  <a:moveTo>
                    <a:pt x="0" y="105242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2180249" y="61636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2200994" y="6121631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89">
                  <a:moveTo>
                    <a:pt x="0" y="21250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799249" y="659724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4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852371" y="6280009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1016" y="295998"/>
                  </a:moveTo>
                  <a:lnTo>
                    <a:pt x="863" y="295630"/>
                  </a:lnTo>
                  <a:lnTo>
                    <a:pt x="508" y="295490"/>
                  </a:lnTo>
                  <a:lnTo>
                    <a:pt x="152" y="295630"/>
                  </a:lnTo>
                  <a:lnTo>
                    <a:pt x="0" y="295998"/>
                  </a:lnTo>
                  <a:lnTo>
                    <a:pt x="152" y="296354"/>
                  </a:lnTo>
                  <a:lnTo>
                    <a:pt x="508" y="296494"/>
                  </a:lnTo>
                  <a:lnTo>
                    <a:pt x="863" y="296354"/>
                  </a:lnTo>
                  <a:lnTo>
                    <a:pt x="1016" y="295998"/>
                  </a:lnTo>
                  <a:close/>
                </a:path>
                <a:path w="296544" h="296545">
                  <a:moveTo>
                    <a:pt x="296506" y="508"/>
                  </a:moveTo>
                  <a:lnTo>
                    <a:pt x="296354" y="152"/>
                  </a:lnTo>
                  <a:lnTo>
                    <a:pt x="295998" y="0"/>
                  </a:lnTo>
                  <a:lnTo>
                    <a:pt x="295643" y="152"/>
                  </a:lnTo>
                  <a:lnTo>
                    <a:pt x="295490" y="508"/>
                  </a:lnTo>
                  <a:lnTo>
                    <a:pt x="295643" y="863"/>
                  </a:lnTo>
                  <a:lnTo>
                    <a:pt x="295998" y="1016"/>
                  </a:lnTo>
                  <a:lnTo>
                    <a:pt x="296354" y="863"/>
                  </a:lnTo>
                  <a:lnTo>
                    <a:pt x="29650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2169623" y="6153001"/>
              <a:ext cx="106680" cy="106680"/>
            </a:xfrm>
            <a:custGeom>
              <a:avLst/>
              <a:gdLst/>
              <a:ahLst/>
              <a:cxnLst/>
              <a:rect l="l" t="t" r="r" b="b"/>
              <a:pathLst>
                <a:path w="106680" h="106679">
                  <a:moveTo>
                    <a:pt x="0" y="106254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904492" y="6449503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30" h="74929">
                  <a:moveTo>
                    <a:pt x="0" y="74884"/>
                  </a:moveTo>
                  <a:lnTo>
                    <a:pt x="74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2000121" y="64277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2021878" y="6355391"/>
              <a:ext cx="50800" cy="52069"/>
            </a:xfrm>
            <a:custGeom>
              <a:avLst/>
              <a:gdLst/>
              <a:ahLst/>
              <a:cxnLst/>
              <a:rect l="l" t="t" r="r" b="b"/>
              <a:pathLst>
                <a:path w="50800" h="52070">
                  <a:moveTo>
                    <a:pt x="0" y="51609"/>
                  </a:moveTo>
                  <a:lnTo>
                    <a:pt x="50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46811" y="665695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107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904492" y="656486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968751" y="65441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990508" y="6417120"/>
              <a:ext cx="105410" cy="106680"/>
            </a:xfrm>
            <a:custGeom>
              <a:avLst/>
              <a:gdLst/>
              <a:ahLst/>
              <a:cxnLst/>
              <a:rect l="l" t="t" r="r" b="b"/>
              <a:pathLst>
                <a:path w="105410" h="106679">
                  <a:moveTo>
                    <a:pt x="0" y="106254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202006" y="6269375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10" h="42545">
                  <a:moveTo>
                    <a:pt x="0" y="42501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264241" y="62476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285998" y="618032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89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904492" y="66873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968245" y="6533495"/>
              <a:ext cx="96520" cy="96520"/>
            </a:xfrm>
            <a:custGeom>
              <a:avLst/>
              <a:gdLst/>
              <a:ahLst/>
              <a:cxnLst/>
              <a:rect l="l" t="t" r="r" b="b"/>
              <a:pathLst>
                <a:path w="96519" h="96520">
                  <a:moveTo>
                    <a:pt x="0" y="96135"/>
                  </a:moveTo>
                  <a:lnTo>
                    <a:pt x="96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085125" y="65117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05870" y="6417120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30" h="74295">
                  <a:moveTo>
                    <a:pt x="0" y="73872"/>
                  </a:moveTo>
                  <a:lnTo>
                    <a:pt x="74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207065" y="638575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232870" y="63639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254627" y="6238005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10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052739" y="6216255"/>
              <a:ext cx="328930" cy="413384"/>
            </a:xfrm>
            <a:custGeom>
              <a:avLst/>
              <a:gdLst/>
              <a:ahLst/>
              <a:cxnLst/>
              <a:rect l="l" t="t" r="r" b="b"/>
              <a:pathLst>
                <a:path w="328930" h="413384">
                  <a:moveTo>
                    <a:pt x="1016" y="412369"/>
                  </a:moveTo>
                  <a:lnTo>
                    <a:pt x="863" y="412013"/>
                  </a:lnTo>
                  <a:lnTo>
                    <a:pt x="508" y="411861"/>
                  </a:lnTo>
                  <a:lnTo>
                    <a:pt x="139" y="412013"/>
                  </a:lnTo>
                  <a:lnTo>
                    <a:pt x="0" y="412369"/>
                  </a:lnTo>
                  <a:lnTo>
                    <a:pt x="139" y="412724"/>
                  </a:lnTo>
                  <a:lnTo>
                    <a:pt x="508" y="412877"/>
                  </a:lnTo>
                  <a:lnTo>
                    <a:pt x="863" y="412724"/>
                  </a:lnTo>
                  <a:lnTo>
                    <a:pt x="1016" y="412369"/>
                  </a:lnTo>
                  <a:close/>
                </a:path>
                <a:path w="328930" h="413384">
                  <a:moveTo>
                    <a:pt x="328879" y="508"/>
                  </a:moveTo>
                  <a:lnTo>
                    <a:pt x="328739" y="152"/>
                  </a:lnTo>
                  <a:lnTo>
                    <a:pt x="328371" y="0"/>
                  </a:lnTo>
                  <a:lnTo>
                    <a:pt x="328015" y="152"/>
                  </a:lnTo>
                  <a:lnTo>
                    <a:pt x="327875" y="508"/>
                  </a:lnTo>
                  <a:lnTo>
                    <a:pt x="328015" y="863"/>
                  </a:lnTo>
                  <a:lnTo>
                    <a:pt x="328371" y="1016"/>
                  </a:lnTo>
                  <a:lnTo>
                    <a:pt x="328739" y="863"/>
                  </a:lnTo>
                  <a:lnTo>
                    <a:pt x="328879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074500" y="6502124"/>
              <a:ext cx="106680" cy="105410"/>
            </a:xfrm>
            <a:custGeom>
              <a:avLst/>
              <a:gdLst/>
              <a:ahLst/>
              <a:cxnLst/>
              <a:rect l="l" t="t" r="r" b="b"/>
              <a:pathLst>
                <a:path w="106680" h="105409">
                  <a:moveTo>
                    <a:pt x="0" y="105242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200488" y="64803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222245" y="6354379"/>
              <a:ext cx="106680" cy="105410"/>
            </a:xfrm>
            <a:custGeom>
              <a:avLst/>
              <a:gdLst/>
              <a:ahLst/>
              <a:cxnLst/>
              <a:rect l="l" t="t" r="r" b="b"/>
              <a:pathLst>
                <a:path w="106680" h="105410">
                  <a:moveTo>
                    <a:pt x="0" y="105242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349245" y="63326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371001" y="624002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0" y="71848"/>
                  </a:moveTo>
                  <a:lnTo>
                    <a:pt x="7184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2146348" y="66184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2169117" y="65967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2190874" y="6470754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09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2316862" y="64489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2338619" y="6321997"/>
              <a:ext cx="106680" cy="106680"/>
            </a:xfrm>
            <a:custGeom>
              <a:avLst/>
              <a:gdLst/>
              <a:ahLst/>
              <a:cxnLst/>
              <a:rect l="l" t="t" r="r" b="b"/>
              <a:pathLst>
                <a:path w="106680" h="106679">
                  <a:moveTo>
                    <a:pt x="0" y="106254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2465619" y="63002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2486364" y="626937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2285492" y="65643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2307249" y="6438371"/>
              <a:ext cx="105410" cy="106680"/>
            </a:xfrm>
            <a:custGeom>
              <a:avLst/>
              <a:gdLst/>
              <a:ahLst/>
              <a:cxnLst/>
              <a:rect l="l" t="t" r="r" b="b"/>
              <a:pathLst>
                <a:path w="105410" h="106679">
                  <a:moveTo>
                    <a:pt x="0" y="106254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2433236" y="64166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2454993" y="6298722"/>
              <a:ext cx="97155" cy="97155"/>
            </a:xfrm>
            <a:custGeom>
              <a:avLst/>
              <a:gdLst/>
              <a:ahLst/>
              <a:cxnLst/>
              <a:rect l="l" t="t" r="r" b="b"/>
              <a:pathLst>
                <a:path w="97155" h="97154">
                  <a:moveTo>
                    <a:pt x="0" y="97147"/>
                  </a:moveTo>
                  <a:lnTo>
                    <a:pt x="971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2423623" y="6407001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09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2549611" y="6385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2571368" y="632806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2561248" y="6375630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5" h="84454">
                  <a:moveTo>
                    <a:pt x="0" y="83991"/>
                  </a:moveTo>
                  <a:lnTo>
                    <a:pt x="839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2698874" y="638777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9" name="object 79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36394" y="4852644"/>
              <a:ext cx="146732" cy="146732"/>
            </a:xfrm>
            <a:prstGeom prst="rect">
              <a:avLst/>
            </a:prstGeom>
          </p:spPr>
        </p:pic>
        <p:pic>
          <p:nvPicPr>
            <p:cNvPr id="800" name="object 80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45257" y="457233"/>
              <a:ext cx="245904" cy="246916"/>
            </a:xfrm>
            <a:prstGeom prst="rect">
              <a:avLst/>
            </a:prstGeom>
          </p:spPr>
        </p:pic>
        <p:sp>
          <p:nvSpPr>
            <p:cNvPr id="801" name="object 801"/>
            <p:cNvSpPr/>
            <p:nvPr/>
          </p:nvSpPr>
          <p:spPr>
            <a:xfrm>
              <a:off x="6245763" y="457739"/>
              <a:ext cx="287655" cy="288925"/>
            </a:xfrm>
            <a:custGeom>
              <a:avLst/>
              <a:gdLst/>
              <a:ahLst/>
              <a:cxnLst/>
              <a:rect l="l" t="t" r="r" b="b"/>
              <a:pathLst>
                <a:path w="287654" h="288925">
                  <a:moveTo>
                    <a:pt x="0" y="288406"/>
                  </a:moveTo>
                  <a:lnTo>
                    <a:pt x="287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6245763" y="620663"/>
              <a:ext cx="167005" cy="168275"/>
            </a:xfrm>
            <a:custGeom>
              <a:avLst/>
              <a:gdLst/>
              <a:ahLst/>
              <a:cxnLst/>
              <a:rect l="l" t="t" r="r" b="b"/>
              <a:pathLst>
                <a:path w="167004" h="168275">
                  <a:moveTo>
                    <a:pt x="0" y="167983"/>
                  </a:moveTo>
                  <a:lnTo>
                    <a:pt x="16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6479524" y="457739"/>
              <a:ext cx="96520" cy="96520"/>
            </a:xfrm>
            <a:custGeom>
              <a:avLst/>
              <a:gdLst/>
              <a:ahLst/>
              <a:cxnLst/>
              <a:rect l="l" t="t" r="r" b="b"/>
              <a:pathLst>
                <a:path w="96520" h="96520">
                  <a:moveTo>
                    <a:pt x="0" y="96135"/>
                  </a:moveTo>
                  <a:lnTo>
                    <a:pt x="96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6283205" y="656081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60" h="137159">
                  <a:moveTo>
                    <a:pt x="0" y="136613"/>
                  </a:moveTo>
                  <a:lnTo>
                    <a:pt x="1366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6514942" y="457739"/>
              <a:ext cx="103505" cy="103505"/>
            </a:xfrm>
            <a:custGeom>
              <a:avLst/>
              <a:gdLst/>
              <a:ahLst/>
              <a:cxnLst/>
              <a:rect l="l" t="t" r="r" b="b"/>
              <a:pathLst>
                <a:path w="103504" h="103504">
                  <a:moveTo>
                    <a:pt x="0" y="103219"/>
                  </a:moveTo>
                  <a:lnTo>
                    <a:pt x="1032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6325707" y="680368"/>
              <a:ext cx="112395" cy="112395"/>
            </a:xfrm>
            <a:custGeom>
              <a:avLst/>
              <a:gdLst/>
              <a:ahLst/>
              <a:cxnLst/>
              <a:rect l="l" t="t" r="r" b="b"/>
              <a:pathLst>
                <a:path w="112395" h="112395">
                  <a:moveTo>
                    <a:pt x="0" y="112326"/>
                  </a:moveTo>
                  <a:lnTo>
                    <a:pt x="1123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6539229" y="457739"/>
              <a:ext cx="120650" cy="121920"/>
            </a:xfrm>
            <a:custGeom>
              <a:avLst/>
              <a:gdLst/>
              <a:ahLst/>
              <a:cxnLst/>
              <a:rect l="l" t="t" r="r" b="b"/>
              <a:pathLst>
                <a:path w="120650" h="121920">
                  <a:moveTo>
                    <a:pt x="0" y="121434"/>
                  </a:moveTo>
                  <a:lnTo>
                    <a:pt x="1204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6367197" y="694535"/>
              <a:ext cx="98425" cy="98425"/>
            </a:xfrm>
            <a:custGeom>
              <a:avLst/>
              <a:gdLst/>
              <a:ahLst/>
              <a:cxnLst/>
              <a:rect l="l" t="t" r="r" b="b"/>
              <a:pathLst>
                <a:path w="98425" h="98425">
                  <a:moveTo>
                    <a:pt x="0" y="98159"/>
                  </a:moveTo>
                  <a:lnTo>
                    <a:pt x="981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6553396" y="457739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0" y="148756"/>
                  </a:moveTo>
                  <a:lnTo>
                    <a:pt x="14875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6409699" y="692512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29" h="100329">
                  <a:moveTo>
                    <a:pt x="0" y="100183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6551372" y="478990"/>
              <a:ext cx="172085" cy="172085"/>
            </a:xfrm>
            <a:custGeom>
              <a:avLst/>
              <a:gdLst/>
              <a:ahLst/>
              <a:cxnLst/>
              <a:rect l="l" t="t" r="r" b="b"/>
              <a:pathLst>
                <a:path w="172084" h="172084">
                  <a:moveTo>
                    <a:pt x="0" y="172031"/>
                  </a:moveTo>
                  <a:lnTo>
                    <a:pt x="1720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6452201" y="521492"/>
              <a:ext cx="271780" cy="271780"/>
            </a:xfrm>
            <a:custGeom>
              <a:avLst/>
              <a:gdLst/>
              <a:ahLst/>
              <a:cxnLst/>
              <a:rect l="l" t="t" r="r" b="b"/>
              <a:pathLst>
                <a:path w="271779" h="271780">
                  <a:moveTo>
                    <a:pt x="0" y="271202"/>
                  </a:moveTo>
                  <a:lnTo>
                    <a:pt x="2712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3" name="object 8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245257" y="544261"/>
              <a:ext cx="478652" cy="248940"/>
            </a:xfrm>
            <a:prstGeom prst="rect">
              <a:avLst/>
            </a:prstGeom>
          </p:spPr>
        </p:pic>
        <p:sp>
          <p:nvSpPr>
            <p:cNvPr id="814" name="object 814"/>
            <p:cNvSpPr/>
            <p:nvPr/>
          </p:nvSpPr>
          <p:spPr>
            <a:xfrm>
              <a:off x="6245763" y="502265"/>
              <a:ext cx="290830" cy="290830"/>
            </a:xfrm>
            <a:custGeom>
              <a:avLst/>
              <a:gdLst/>
              <a:ahLst/>
              <a:cxnLst/>
              <a:rect l="l" t="t" r="r" b="b"/>
              <a:pathLst>
                <a:path w="290829" h="290830">
                  <a:moveTo>
                    <a:pt x="290430" y="290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6482560" y="697571"/>
              <a:ext cx="95250" cy="95250"/>
            </a:xfrm>
            <a:custGeom>
              <a:avLst/>
              <a:gdLst/>
              <a:ahLst/>
              <a:cxnLst/>
              <a:rect l="l" t="t" r="r" b="b"/>
              <a:pathLst>
                <a:path w="95250" h="95250">
                  <a:moveTo>
                    <a:pt x="95123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6245763" y="460775"/>
              <a:ext cx="167005" cy="167005"/>
            </a:xfrm>
            <a:custGeom>
              <a:avLst/>
              <a:gdLst/>
              <a:ahLst/>
              <a:cxnLst/>
              <a:rect l="l" t="t" r="r" b="b"/>
              <a:pathLst>
                <a:path w="167004" h="167004">
                  <a:moveTo>
                    <a:pt x="166971" y="1669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6516966" y="689476"/>
              <a:ext cx="103505" cy="103505"/>
            </a:xfrm>
            <a:custGeom>
              <a:avLst/>
              <a:gdLst/>
              <a:ahLst/>
              <a:cxnLst/>
              <a:rect l="l" t="t" r="r" b="b"/>
              <a:pathLst>
                <a:path w="103504" h="103504">
                  <a:moveTo>
                    <a:pt x="103219" y="103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6285229" y="457739"/>
              <a:ext cx="135890" cy="135890"/>
            </a:xfrm>
            <a:custGeom>
              <a:avLst/>
              <a:gdLst/>
              <a:ahLst/>
              <a:cxnLst/>
              <a:rect l="l" t="t" r="r" b="b"/>
              <a:pathLst>
                <a:path w="135889" h="135890">
                  <a:moveTo>
                    <a:pt x="135601" y="135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6540241" y="670249"/>
              <a:ext cx="122555" cy="122555"/>
            </a:xfrm>
            <a:custGeom>
              <a:avLst/>
              <a:gdLst/>
              <a:ahLst/>
              <a:cxnLst/>
              <a:rect l="l" t="t" r="r" b="b"/>
              <a:pathLst>
                <a:path w="122554" h="122554">
                  <a:moveTo>
                    <a:pt x="122446" y="1224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6327731" y="457739"/>
              <a:ext cx="111760" cy="112395"/>
            </a:xfrm>
            <a:custGeom>
              <a:avLst/>
              <a:gdLst/>
              <a:ahLst/>
              <a:cxnLst/>
              <a:rect l="l" t="t" r="r" b="b"/>
              <a:pathLst>
                <a:path w="111760" h="112395">
                  <a:moveTo>
                    <a:pt x="111314" y="1123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6554408" y="641914"/>
              <a:ext cx="151130" cy="151130"/>
            </a:xfrm>
            <a:custGeom>
              <a:avLst/>
              <a:gdLst/>
              <a:ahLst/>
              <a:cxnLst/>
              <a:rect l="l" t="t" r="r" b="b"/>
              <a:pathLst>
                <a:path w="151129" h="151129">
                  <a:moveTo>
                    <a:pt x="150780" y="150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6370233" y="457739"/>
              <a:ext cx="97155" cy="98425"/>
            </a:xfrm>
            <a:custGeom>
              <a:avLst/>
              <a:gdLst/>
              <a:ahLst/>
              <a:cxnLst/>
              <a:rect l="l" t="t" r="r" b="b"/>
              <a:pathLst>
                <a:path w="97154" h="98425">
                  <a:moveTo>
                    <a:pt x="97147" y="981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6549348" y="595364"/>
              <a:ext cx="174625" cy="174625"/>
            </a:xfrm>
            <a:custGeom>
              <a:avLst/>
              <a:gdLst/>
              <a:ahLst/>
              <a:cxnLst/>
              <a:rect l="l" t="t" r="r" b="b"/>
              <a:pathLst>
                <a:path w="174625" h="174625">
                  <a:moveTo>
                    <a:pt x="174055" y="174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6412735" y="457739"/>
              <a:ext cx="102235" cy="103505"/>
            </a:xfrm>
            <a:custGeom>
              <a:avLst/>
              <a:gdLst/>
              <a:ahLst/>
              <a:cxnLst/>
              <a:rect l="l" t="t" r="r" b="b"/>
              <a:pathLst>
                <a:path w="102234" h="103504">
                  <a:moveTo>
                    <a:pt x="102207" y="103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6454225" y="457739"/>
              <a:ext cx="269240" cy="269240"/>
            </a:xfrm>
            <a:custGeom>
              <a:avLst/>
              <a:gdLst/>
              <a:ahLst/>
              <a:cxnLst/>
              <a:rect l="l" t="t" r="r" b="b"/>
              <a:pathLst>
                <a:path w="269240" h="269240">
                  <a:moveTo>
                    <a:pt x="269179" y="2691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6" name="object 8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496221" y="457233"/>
              <a:ext cx="227689" cy="227689"/>
            </a:xfrm>
            <a:prstGeom prst="rect">
              <a:avLst/>
            </a:prstGeom>
          </p:spPr>
        </p:pic>
      </p:grpSp>
      <p:sp>
        <p:nvSpPr>
          <p:cNvPr id="827" name="object 827"/>
          <p:cNvSpPr txBox="1"/>
          <p:nvPr/>
        </p:nvSpPr>
        <p:spPr>
          <a:xfrm>
            <a:off x="2484795" y="1571351"/>
            <a:ext cx="118110" cy="1047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00" spc="-25" dirty="0">
                <a:latin typeface="Tahoma"/>
                <a:cs typeface="Tahoma"/>
              </a:rPr>
              <a:t>WL</a:t>
            </a:r>
            <a:endParaRPr sz="500">
              <a:latin typeface="Tahoma"/>
              <a:cs typeface="Tahoma"/>
            </a:endParaRPr>
          </a:p>
        </p:txBody>
      </p:sp>
      <p:sp>
        <p:nvSpPr>
          <p:cNvPr id="828" name="object 828"/>
          <p:cNvSpPr txBox="1"/>
          <p:nvPr/>
        </p:nvSpPr>
        <p:spPr>
          <a:xfrm>
            <a:off x="2504166" y="118672"/>
            <a:ext cx="210693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b="1" i="1" dirty="0">
                <a:latin typeface="Arial Narrow"/>
                <a:cs typeface="Arial Narrow"/>
              </a:rPr>
              <a:t>Інженерно-геологічнийрозрізполінії</a:t>
            </a:r>
            <a:r>
              <a:rPr sz="900" b="1" i="1" spc="180" dirty="0">
                <a:latin typeface="Arial Narrow"/>
                <a:cs typeface="Arial Narrow"/>
              </a:rPr>
              <a:t> </a:t>
            </a:r>
            <a:r>
              <a:rPr sz="900" b="1" i="1" dirty="0">
                <a:latin typeface="Arial Narrow"/>
                <a:cs typeface="Arial Narrow"/>
              </a:rPr>
              <a:t>1-</a:t>
            </a:r>
            <a:r>
              <a:rPr sz="900" b="1" i="1" spc="-50" dirty="0">
                <a:latin typeface="Arial Narrow"/>
                <a:cs typeface="Arial Narrow"/>
              </a:rPr>
              <a:t>1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829" name="object 829"/>
          <p:cNvSpPr txBox="1"/>
          <p:nvPr/>
        </p:nvSpPr>
        <p:spPr>
          <a:xfrm>
            <a:off x="2605218" y="260345"/>
            <a:ext cx="18840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Arial Narrow"/>
                <a:cs typeface="Arial Narrow"/>
              </a:rPr>
              <a:t>Масштаби: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горизонтальний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1:1000; вертикальний</a:t>
            </a:r>
            <a:r>
              <a:rPr sz="650" i="1" spc="-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1:100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830" name="object 830"/>
          <p:cNvSpPr txBox="1"/>
          <p:nvPr/>
        </p:nvSpPr>
        <p:spPr>
          <a:xfrm>
            <a:off x="6450633" y="989963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2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831" name="object 831"/>
          <p:cNvGrpSpPr/>
          <p:nvPr/>
        </p:nvGrpSpPr>
        <p:grpSpPr>
          <a:xfrm>
            <a:off x="6243739" y="886806"/>
            <a:ext cx="483234" cy="3187700"/>
            <a:chOff x="6243739" y="886806"/>
            <a:chExt cx="483234" cy="3187700"/>
          </a:xfrm>
        </p:grpSpPr>
        <p:sp>
          <p:nvSpPr>
            <p:cNvPr id="832" name="object 832"/>
            <p:cNvSpPr/>
            <p:nvPr/>
          </p:nvSpPr>
          <p:spPr>
            <a:xfrm>
              <a:off x="6245763" y="406230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87027" y="0"/>
                  </a:moveTo>
                  <a:lnTo>
                    <a:pt x="0" y="0"/>
                  </a:lnTo>
                  <a:lnTo>
                    <a:pt x="0" y="12143"/>
                  </a:lnTo>
                  <a:lnTo>
                    <a:pt x="87027" y="0"/>
                  </a:lnTo>
                  <a:close/>
                </a:path>
                <a:path w="87629" h="12700">
                  <a:moveTo>
                    <a:pt x="87027" y="0"/>
                  </a:moveTo>
                  <a:lnTo>
                    <a:pt x="0" y="12143"/>
                  </a:lnTo>
                  <a:lnTo>
                    <a:pt x="87027" y="12143"/>
                  </a:lnTo>
                  <a:lnTo>
                    <a:pt x="870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6245763" y="406230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0" y="0"/>
                  </a:moveTo>
                  <a:lnTo>
                    <a:pt x="0" y="12143"/>
                  </a:lnTo>
                  <a:lnTo>
                    <a:pt x="87027" y="0"/>
                  </a:lnTo>
                  <a:lnTo>
                    <a:pt x="0" y="0"/>
                  </a:lnTo>
                  <a:close/>
                </a:path>
                <a:path w="87629" h="12700">
                  <a:moveTo>
                    <a:pt x="0" y="12143"/>
                  </a:moveTo>
                  <a:lnTo>
                    <a:pt x="87027" y="0"/>
                  </a:lnTo>
                  <a:lnTo>
                    <a:pt x="87027" y="12143"/>
                  </a:lnTo>
                  <a:lnTo>
                    <a:pt x="0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6408687" y="4062309"/>
              <a:ext cx="152400" cy="12700"/>
            </a:xfrm>
            <a:custGeom>
              <a:avLst/>
              <a:gdLst/>
              <a:ahLst/>
              <a:cxnLst/>
              <a:rect l="l" t="t" r="r" b="b"/>
              <a:pathLst>
                <a:path w="152400" h="12700">
                  <a:moveTo>
                    <a:pt x="151792" y="0"/>
                  </a:moveTo>
                  <a:lnTo>
                    <a:pt x="0" y="0"/>
                  </a:lnTo>
                  <a:lnTo>
                    <a:pt x="0" y="12143"/>
                  </a:lnTo>
                  <a:lnTo>
                    <a:pt x="151792" y="0"/>
                  </a:lnTo>
                  <a:close/>
                </a:path>
                <a:path w="152400" h="12700">
                  <a:moveTo>
                    <a:pt x="151792" y="0"/>
                  </a:moveTo>
                  <a:lnTo>
                    <a:pt x="0" y="12143"/>
                  </a:lnTo>
                  <a:lnTo>
                    <a:pt x="151792" y="12143"/>
                  </a:lnTo>
                  <a:lnTo>
                    <a:pt x="1517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6408687" y="4062309"/>
              <a:ext cx="152400" cy="12700"/>
            </a:xfrm>
            <a:custGeom>
              <a:avLst/>
              <a:gdLst/>
              <a:ahLst/>
              <a:cxnLst/>
              <a:rect l="l" t="t" r="r" b="b"/>
              <a:pathLst>
                <a:path w="152400" h="12700">
                  <a:moveTo>
                    <a:pt x="0" y="0"/>
                  </a:moveTo>
                  <a:lnTo>
                    <a:pt x="0" y="12143"/>
                  </a:lnTo>
                  <a:lnTo>
                    <a:pt x="151792" y="0"/>
                  </a:lnTo>
                  <a:lnTo>
                    <a:pt x="0" y="0"/>
                  </a:lnTo>
                  <a:close/>
                </a:path>
                <a:path w="152400" h="12700">
                  <a:moveTo>
                    <a:pt x="0" y="12143"/>
                  </a:moveTo>
                  <a:lnTo>
                    <a:pt x="151792" y="0"/>
                  </a:lnTo>
                  <a:lnTo>
                    <a:pt x="151792" y="12143"/>
                  </a:lnTo>
                  <a:lnTo>
                    <a:pt x="0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6636376" y="406230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87027" y="0"/>
                  </a:moveTo>
                  <a:lnTo>
                    <a:pt x="0" y="0"/>
                  </a:lnTo>
                  <a:lnTo>
                    <a:pt x="0" y="12143"/>
                  </a:lnTo>
                  <a:lnTo>
                    <a:pt x="87027" y="0"/>
                  </a:lnTo>
                  <a:close/>
                </a:path>
                <a:path w="87629" h="12700">
                  <a:moveTo>
                    <a:pt x="87027" y="0"/>
                  </a:moveTo>
                  <a:lnTo>
                    <a:pt x="0" y="12143"/>
                  </a:lnTo>
                  <a:lnTo>
                    <a:pt x="87027" y="12143"/>
                  </a:lnTo>
                  <a:lnTo>
                    <a:pt x="870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6636376" y="406230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0" y="0"/>
                  </a:moveTo>
                  <a:lnTo>
                    <a:pt x="0" y="12143"/>
                  </a:lnTo>
                  <a:lnTo>
                    <a:pt x="8702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8" name="object 8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243739" y="886806"/>
              <a:ext cx="482700" cy="339003"/>
            </a:xfrm>
            <a:prstGeom prst="rect">
              <a:avLst/>
            </a:prstGeom>
          </p:spPr>
        </p:pic>
        <p:sp>
          <p:nvSpPr>
            <p:cNvPr id="839" name="object 839"/>
            <p:cNvSpPr/>
            <p:nvPr/>
          </p:nvSpPr>
          <p:spPr>
            <a:xfrm>
              <a:off x="6636376" y="406230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0" y="12143"/>
                  </a:moveTo>
                  <a:lnTo>
                    <a:pt x="87027" y="0"/>
                  </a:lnTo>
                  <a:lnTo>
                    <a:pt x="87027" y="12143"/>
                  </a:lnTo>
                  <a:lnTo>
                    <a:pt x="0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0" name="object 8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411723" y="2703259"/>
              <a:ext cx="146732" cy="146732"/>
            </a:xfrm>
            <a:prstGeom prst="rect">
              <a:avLst/>
            </a:prstGeom>
          </p:spPr>
        </p:pic>
      </p:grpSp>
      <p:sp>
        <p:nvSpPr>
          <p:cNvPr id="841" name="object 841"/>
          <p:cNvSpPr txBox="1"/>
          <p:nvPr/>
        </p:nvSpPr>
        <p:spPr>
          <a:xfrm>
            <a:off x="6749301" y="526485"/>
            <a:ext cx="151511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-35" dirty="0">
                <a:latin typeface="Arial Narrow"/>
                <a:cs typeface="Arial Narrow"/>
              </a:rPr>
              <a:t>ІГЕ-</a:t>
            </a:r>
            <a:r>
              <a:rPr sz="900" i="1" dirty="0">
                <a:latin typeface="Arial Narrow"/>
                <a:cs typeface="Arial Narrow"/>
              </a:rPr>
              <a:t>1</a:t>
            </a:r>
            <a:r>
              <a:rPr sz="900" i="1" spc="5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50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Грунтово-</a:t>
            </a:r>
            <a:r>
              <a:rPr sz="900" i="1" dirty="0">
                <a:latin typeface="Arial Narrow"/>
                <a:cs typeface="Arial Narrow"/>
              </a:rPr>
              <a:t>рослинний</a:t>
            </a:r>
            <a:r>
              <a:rPr sz="900" i="1" spc="50" dirty="0">
                <a:latin typeface="Arial Narrow"/>
                <a:cs typeface="Arial Narrow"/>
              </a:rPr>
              <a:t> </a:t>
            </a:r>
            <a:r>
              <a:rPr sz="900" i="1" spc="-25" dirty="0">
                <a:latin typeface="Arial Narrow"/>
                <a:cs typeface="Arial Narrow"/>
              </a:rPr>
              <a:t>шар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842" name="object 842"/>
          <p:cNvSpPr txBox="1"/>
          <p:nvPr/>
        </p:nvSpPr>
        <p:spPr>
          <a:xfrm>
            <a:off x="6754218" y="968707"/>
            <a:ext cx="113538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Arial Narrow"/>
                <a:cs typeface="Arial Narrow"/>
              </a:rPr>
              <a:t>ІГЕ-2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Пісок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пилуватий.</a:t>
            </a:r>
            <a:endParaRPr sz="900">
              <a:latin typeface="Arial Narrow"/>
              <a:cs typeface="Arial Narrow"/>
            </a:endParaRPr>
          </a:p>
        </p:txBody>
      </p:sp>
      <p:pic>
        <p:nvPicPr>
          <p:cNvPr id="843" name="object 84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411723" y="2273180"/>
            <a:ext cx="146732" cy="146732"/>
          </a:xfrm>
          <a:prstGeom prst="rect">
            <a:avLst/>
          </a:prstGeom>
        </p:spPr>
      </p:pic>
      <p:sp>
        <p:nvSpPr>
          <p:cNvPr id="844" name="object 844"/>
          <p:cNvSpPr txBox="1"/>
          <p:nvPr/>
        </p:nvSpPr>
        <p:spPr>
          <a:xfrm>
            <a:off x="6245763" y="457739"/>
            <a:ext cx="478155" cy="335280"/>
          </a:xfrm>
          <a:prstGeom prst="rect">
            <a:avLst/>
          </a:prstGeom>
          <a:ln w="4047">
            <a:solidFill>
              <a:srgbClr val="000000"/>
            </a:solidFill>
          </a:ln>
        </p:spPr>
        <p:txBody>
          <a:bodyPr vert="horz" wrap="square" lIns="0" tIns="2032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60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650" i="1" spc="-50" dirty="0">
                <a:latin typeface="Arial Narrow"/>
                <a:cs typeface="Arial Narrow"/>
              </a:rPr>
              <a:t>1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845" name="object 845"/>
          <p:cNvGrpSpPr/>
          <p:nvPr/>
        </p:nvGrpSpPr>
        <p:grpSpPr>
          <a:xfrm>
            <a:off x="6245257" y="1748483"/>
            <a:ext cx="478790" cy="336550"/>
            <a:chOff x="6245257" y="1748483"/>
            <a:chExt cx="478790" cy="336550"/>
          </a:xfrm>
        </p:grpSpPr>
        <p:pic>
          <p:nvPicPr>
            <p:cNvPr id="846" name="object 84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245257" y="1748483"/>
              <a:ext cx="478652" cy="335967"/>
            </a:xfrm>
            <a:prstGeom prst="rect">
              <a:avLst/>
            </a:prstGeom>
          </p:spPr>
        </p:pic>
        <p:pic>
          <p:nvPicPr>
            <p:cNvPr id="847" name="object 84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411723" y="1843100"/>
              <a:ext cx="146732" cy="146732"/>
            </a:xfrm>
            <a:prstGeom prst="rect">
              <a:avLst/>
            </a:prstGeom>
          </p:spPr>
        </p:pic>
      </p:grpSp>
      <p:sp>
        <p:nvSpPr>
          <p:cNvPr id="848" name="object 848"/>
          <p:cNvSpPr txBox="1"/>
          <p:nvPr/>
        </p:nvSpPr>
        <p:spPr>
          <a:xfrm>
            <a:off x="6753206" y="3943850"/>
            <a:ext cx="732790" cy="22606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5"/>
              </a:spcBef>
            </a:pPr>
            <a:r>
              <a:rPr sz="650" i="1" u="sng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Рівень</a:t>
            </a:r>
            <a:r>
              <a:rPr sz="650" i="1" u="sng" spc="-5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грунтових </a:t>
            </a:r>
            <a:r>
              <a:rPr sz="650" i="1" u="sng" spc="-25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вод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(дата</a:t>
            </a:r>
            <a:r>
              <a:rPr sz="650" i="1" spc="2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заміру)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849" name="object 849"/>
          <p:cNvSpPr txBox="1"/>
          <p:nvPr/>
        </p:nvSpPr>
        <p:spPr>
          <a:xfrm>
            <a:off x="6754218" y="1823806"/>
            <a:ext cx="120840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Arial Narrow"/>
                <a:cs typeface="Arial Narrow"/>
              </a:rPr>
              <a:t>ІГЕ-3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Супісок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пилуватий</a:t>
            </a:r>
            <a:endParaRPr sz="900">
              <a:latin typeface="Arial Narrow"/>
              <a:cs typeface="Arial Narrow"/>
            </a:endParaRPr>
          </a:p>
        </p:txBody>
      </p:sp>
      <p:pic>
        <p:nvPicPr>
          <p:cNvPr id="850" name="object 85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411723" y="551850"/>
            <a:ext cx="146732" cy="146732"/>
          </a:xfrm>
          <a:prstGeom prst="rect">
            <a:avLst/>
          </a:prstGeom>
        </p:spPr>
      </p:pic>
      <p:sp>
        <p:nvSpPr>
          <p:cNvPr id="851" name="object 851"/>
          <p:cNvSpPr txBox="1"/>
          <p:nvPr/>
        </p:nvSpPr>
        <p:spPr>
          <a:xfrm>
            <a:off x="6754218" y="2685989"/>
            <a:ext cx="165417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Arial Narrow"/>
                <a:cs typeface="Arial Narrow"/>
              </a:rPr>
              <a:t>ІГЕ-4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3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Суглинок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легкий,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пилуватий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852" name="object 852"/>
          <p:cNvSpPr txBox="1"/>
          <p:nvPr/>
        </p:nvSpPr>
        <p:spPr>
          <a:xfrm>
            <a:off x="6754218" y="3535016"/>
            <a:ext cx="136525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Arial Narrow"/>
                <a:cs typeface="Arial Narrow"/>
              </a:rPr>
              <a:t>ІГЕ-6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Глина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легка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пилувата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853" name="object 853"/>
          <p:cNvSpPr txBox="1"/>
          <p:nvPr/>
        </p:nvSpPr>
        <p:spPr>
          <a:xfrm>
            <a:off x="6245763" y="3901409"/>
            <a:ext cx="478155" cy="334010"/>
          </a:xfrm>
          <a:prstGeom prst="rect">
            <a:avLst/>
          </a:prstGeom>
          <a:ln w="4047">
            <a:solidFill>
              <a:srgbClr val="000000"/>
            </a:solidFill>
          </a:ln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endParaRPr sz="500">
              <a:latin typeface="Times New Roman"/>
              <a:cs typeface="Times New Roman"/>
            </a:endParaRPr>
          </a:p>
          <a:p>
            <a:pPr marL="142240">
              <a:lnSpc>
                <a:spcPct val="100000"/>
              </a:lnSpc>
            </a:pPr>
            <a:r>
              <a:rPr sz="500" spc="-25" dirty="0">
                <a:latin typeface="Tahoma"/>
                <a:cs typeface="Tahoma"/>
              </a:rPr>
              <a:t>WL</a:t>
            </a:r>
            <a:endParaRPr sz="500">
              <a:latin typeface="Tahoma"/>
              <a:cs typeface="Tahoma"/>
            </a:endParaRPr>
          </a:p>
          <a:p>
            <a:pPr marL="140335">
              <a:lnSpc>
                <a:spcPct val="100000"/>
              </a:lnSpc>
              <a:spcBef>
                <a:spcPts val="70"/>
              </a:spcBef>
            </a:pPr>
            <a:r>
              <a:rPr sz="500" spc="-10" dirty="0">
                <a:latin typeface="Tahoma"/>
                <a:cs typeface="Tahoma"/>
              </a:rPr>
              <a:t>06.11.18</a:t>
            </a:r>
            <a:endParaRPr sz="500">
              <a:latin typeface="Tahoma"/>
              <a:cs typeface="Tahoma"/>
            </a:endParaRPr>
          </a:p>
        </p:txBody>
      </p:sp>
      <p:grpSp>
        <p:nvGrpSpPr>
          <p:cNvPr id="854" name="object 854"/>
          <p:cNvGrpSpPr/>
          <p:nvPr/>
        </p:nvGrpSpPr>
        <p:grpSpPr>
          <a:xfrm>
            <a:off x="6243739" y="1316886"/>
            <a:ext cx="481965" cy="2746375"/>
            <a:chOff x="6243739" y="1316886"/>
            <a:chExt cx="481965" cy="2746375"/>
          </a:xfrm>
        </p:grpSpPr>
        <p:sp>
          <p:nvSpPr>
            <p:cNvPr id="855" name="object 855"/>
            <p:cNvSpPr/>
            <p:nvPr/>
          </p:nvSpPr>
          <p:spPr>
            <a:xfrm>
              <a:off x="6307492" y="4004628"/>
              <a:ext cx="67310" cy="57785"/>
            </a:xfrm>
            <a:custGeom>
              <a:avLst/>
              <a:gdLst/>
              <a:ahLst/>
              <a:cxnLst/>
              <a:rect l="l" t="t" r="r" b="b"/>
              <a:pathLst>
                <a:path w="67310" h="57785">
                  <a:moveTo>
                    <a:pt x="66788" y="0"/>
                  </a:moveTo>
                  <a:lnTo>
                    <a:pt x="0" y="0"/>
                  </a:lnTo>
                  <a:lnTo>
                    <a:pt x="33394" y="57681"/>
                  </a:lnTo>
                  <a:lnTo>
                    <a:pt x="66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6307492" y="4004628"/>
              <a:ext cx="67310" cy="57785"/>
            </a:xfrm>
            <a:custGeom>
              <a:avLst/>
              <a:gdLst/>
              <a:ahLst/>
              <a:cxnLst/>
              <a:rect l="l" t="t" r="r" b="b"/>
              <a:pathLst>
                <a:path w="67310" h="57785">
                  <a:moveTo>
                    <a:pt x="0" y="0"/>
                  </a:moveTo>
                  <a:lnTo>
                    <a:pt x="66788" y="0"/>
                  </a:lnTo>
                  <a:lnTo>
                    <a:pt x="33394" y="5768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6307492" y="4004628"/>
              <a:ext cx="67310" cy="57785"/>
            </a:xfrm>
            <a:custGeom>
              <a:avLst/>
              <a:gdLst/>
              <a:ahLst/>
              <a:cxnLst/>
              <a:rect l="l" t="t" r="r" b="b"/>
              <a:pathLst>
                <a:path w="67310" h="57785">
                  <a:moveTo>
                    <a:pt x="0" y="0"/>
                  </a:moveTo>
                  <a:lnTo>
                    <a:pt x="66788" y="0"/>
                  </a:lnTo>
                  <a:lnTo>
                    <a:pt x="33394" y="576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6250317" y="21967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6245763" y="2187164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29" h="100330">
                  <a:moveTo>
                    <a:pt x="0" y="100183"/>
                  </a:moveTo>
                  <a:lnTo>
                    <a:pt x="100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6245763" y="2303538"/>
              <a:ext cx="69215" cy="69215"/>
            </a:xfrm>
            <a:custGeom>
              <a:avLst/>
              <a:gdLst/>
              <a:ahLst/>
              <a:cxnLst/>
              <a:rect l="l" t="t" r="r" b="b"/>
              <a:pathLst>
                <a:path w="69214" h="69214">
                  <a:moveTo>
                    <a:pt x="0" y="68812"/>
                  </a:moveTo>
                  <a:lnTo>
                    <a:pt x="688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6335321" y="22817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6357078" y="2180080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79" h="81280">
                  <a:moveTo>
                    <a:pt x="0" y="80956"/>
                  </a:moveTo>
                  <a:lnTo>
                    <a:pt x="8095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6245763" y="2419913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30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6302938" y="23981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6324695" y="2271156"/>
              <a:ext cx="106680" cy="106680"/>
            </a:xfrm>
            <a:custGeom>
              <a:avLst/>
              <a:gdLst/>
              <a:ahLst/>
              <a:cxnLst/>
              <a:rect l="l" t="t" r="r" b="b"/>
              <a:pathLst>
                <a:path w="106679" h="106680">
                  <a:moveTo>
                    <a:pt x="0" y="106254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6451695" y="22493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6472440" y="218008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6293325" y="2387530"/>
              <a:ext cx="105410" cy="106680"/>
            </a:xfrm>
            <a:custGeom>
              <a:avLst/>
              <a:gdLst/>
              <a:ahLst/>
              <a:cxnLst/>
              <a:rect l="l" t="t" r="r" b="b"/>
              <a:pathLst>
                <a:path w="105410" h="106680">
                  <a:moveTo>
                    <a:pt x="0" y="106254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6507859" y="223978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0" name="object 87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43739" y="1316886"/>
              <a:ext cx="481688" cy="339003"/>
            </a:xfrm>
            <a:prstGeom prst="rect">
              <a:avLst/>
            </a:prstGeom>
          </p:spPr>
        </p:pic>
        <p:sp>
          <p:nvSpPr>
            <p:cNvPr id="871" name="object 871"/>
            <p:cNvSpPr/>
            <p:nvPr/>
          </p:nvSpPr>
          <p:spPr>
            <a:xfrm>
              <a:off x="6567058" y="22180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6588815" y="2180080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80">
                  <a:moveTo>
                    <a:pt x="0" y="17203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6357078" y="250390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6387942" y="2482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6409699" y="241384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6557444" y="2208415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10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6683432" y="2186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6441070" y="2472534"/>
              <a:ext cx="42545" cy="41910"/>
            </a:xfrm>
            <a:custGeom>
              <a:avLst/>
              <a:gdLst/>
              <a:ahLst/>
              <a:cxnLst/>
              <a:rect l="l" t="t" r="r" b="b"/>
              <a:pathLst>
                <a:path w="42545" h="41910">
                  <a:moveTo>
                    <a:pt x="0" y="4149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6504317" y="24507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6526074" y="2324789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10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6652062" y="23030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6673819" y="2231690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5" h="50800">
                  <a:moveTo>
                    <a:pt x="0" y="50597"/>
                  </a:moveTo>
                  <a:lnTo>
                    <a:pt x="495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6526074" y="2440152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4">
                  <a:moveTo>
                    <a:pt x="0" y="73872"/>
                  </a:moveTo>
                  <a:lnTo>
                    <a:pt x="73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6620691" y="24194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6641436" y="2316694"/>
              <a:ext cx="82550" cy="82550"/>
            </a:xfrm>
            <a:custGeom>
              <a:avLst/>
              <a:gdLst/>
              <a:ahLst/>
              <a:cxnLst/>
              <a:rect l="l" t="t" r="r" b="b"/>
              <a:pathLst>
                <a:path w="82550" h="82550">
                  <a:moveTo>
                    <a:pt x="0" y="81968"/>
                  </a:moveTo>
                  <a:lnTo>
                    <a:pt x="819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6610066" y="2408781"/>
              <a:ext cx="106680" cy="105410"/>
            </a:xfrm>
            <a:custGeom>
              <a:avLst/>
              <a:gdLst/>
              <a:ahLst/>
              <a:cxnLst/>
              <a:rect l="l" t="t" r="r" b="b"/>
              <a:pathLst>
                <a:path w="106679" h="105410">
                  <a:moveTo>
                    <a:pt x="0" y="105242"/>
                  </a:moveTo>
                  <a:lnTo>
                    <a:pt x="1062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6704683" y="25033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8" name="object 888"/>
          <p:cNvSpPr txBox="1"/>
          <p:nvPr/>
        </p:nvSpPr>
        <p:spPr>
          <a:xfrm>
            <a:off x="6428906" y="1420043"/>
            <a:ext cx="1060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Arial Narrow"/>
                <a:cs typeface="Arial Narrow"/>
              </a:rPr>
              <a:t>2а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889" name="object 889"/>
          <p:cNvSpPr txBox="1"/>
          <p:nvPr/>
        </p:nvSpPr>
        <p:spPr>
          <a:xfrm>
            <a:off x="7222752" y="249210"/>
            <a:ext cx="97980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b="1" i="1" dirty="0">
                <a:latin typeface="Arial Narrow"/>
                <a:cs typeface="Arial Narrow"/>
              </a:rPr>
              <a:t>Умовні</a:t>
            </a:r>
            <a:r>
              <a:rPr sz="900" b="1" i="1" spc="50" dirty="0">
                <a:latin typeface="Arial Narrow"/>
                <a:cs typeface="Arial Narrow"/>
              </a:rPr>
              <a:t> </a:t>
            </a:r>
            <a:r>
              <a:rPr sz="900" b="1" i="1" spc="-10" dirty="0">
                <a:latin typeface="Arial Narrow"/>
                <a:cs typeface="Arial Narrow"/>
              </a:rPr>
              <a:t>позначення: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890" name="object 890"/>
          <p:cNvSpPr txBox="1"/>
          <p:nvPr/>
        </p:nvSpPr>
        <p:spPr>
          <a:xfrm>
            <a:off x="6245763" y="2610159"/>
            <a:ext cx="478155" cy="335280"/>
          </a:xfrm>
          <a:prstGeom prst="rect">
            <a:avLst/>
          </a:prstGeom>
          <a:ln w="4047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5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50" i="1" spc="-50" dirty="0">
                <a:latin typeface="Arial Narrow"/>
                <a:cs typeface="Arial Narrow"/>
              </a:rPr>
              <a:t>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891" name="object 891"/>
          <p:cNvSpPr txBox="1"/>
          <p:nvPr/>
        </p:nvSpPr>
        <p:spPr>
          <a:xfrm>
            <a:off x="6754218" y="1323902"/>
            <a:ext cx="1974850" cy="3067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2600"/>
              </a:lnSpc>
              <a:spcBef>
                <a:spcPts val="90"/>
              </a:spcBef>
            </a:pPr>
            <a:r>
              <a:rPr sz="900" i="1" dirty="0">
                <a:latin typeface="Arial Narrow"/>
                <a:cs typeface="Arial Narrow"/>
              </a:rPr>
              <a:t>ІГЕ-2а</a:t>
            </a:r>
            <a:r>
              <a:rPr sz="900" i="1" spc="3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4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Пісок</a:t>
            </a:r>
            <a:r>
              <a:rPr sz="900" i="1" spc="4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мілкий,</a:t>
            </a:r>
            <a:r>
              <a:rPr sz="900" i="1" spc="4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середньої</a:t>
            </a:r>
            <a:r>
              <a:rPr sz="900" i="1" spc="35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щільності,</a:t>
            </a:r>
            <a:r>
              <a:rPr sz="900" i="1" spc="50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насичений</a:t>
            </a:r>
            <a:r>
              <a:rPr sz="900" i="1" spc="-5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водою</a:t>
            </a:r>
            <a:endParaRPr sz="900">
              <a:latin typeface="Arial Narrow"/>
              <a:cs typeface="Arial Narrow"/>
            </a:endParaRPr>
          </a:p>
        </p:txBody>
      </p:sp>
      <p:pic>
        <p:nvPicPr>
          <p:cNvPr id="892" name="object 89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6411723" y="3564430"/>
            <a:ext cx="146732" cy="146732"/>
          </a:xfrm>
          <a:prstGeom prst="rect">
            <a:avLst/>
          </a:prstGeom>
        </p:spPr>
      </p:pic>
      <p:sp>
        <p:nvSpPr>
          <p:cNvPr id="893" name="object 893"/>
          <p:cNvSpPr txBox="1"/>
          <p:nvPr/>
        </p:nvSpPr>
        <p:spPr>
          <a:xfrm>
            <a:off x="6754218" y="2248826"/>
            <a:ext cx="126238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Arial Narrow"/>
                <a:cs typeface="Arial Narrow"/>
              </a:rPr>
              <a:t>ІГЕ-3а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Супісок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пилуватий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894" name="object 894"/>
          <p:cNvSpPr txBox="1"/>
          <p:nvPr/>
        </p:nvSpPr>
        <p:spPr>
          <a:xfrm>
            <a:off x="6245763" y="1748989"/>
            <a:ext cx="478155" cy="335280"/>
          </a:xfrm>
          <a:prstGeom prst="rect">
            <a:avLst/>
          </a:prstGeom>
          <a:ln w="4047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5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50" i="1" spc="-50" dirty="0">
                <a:latin typeface="Arial Narrow"/>
                <a:cs typeface="Arial Narrow"/>
              </a:rPr>
              <a:t>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895" name="object 895"/>
          <p:cNvSpPr txBox="1"/>
          <p:nvPr/>
        </p:nvSpPr>
        <p:spPr>
          <a:xfrm>
            <a:off x="6245763" y="2180080"/>
            <a:ext cx="478155" cy="334010"/>
          </a:xfrm>
          <a:prstGeom prst="rect">
            <a:avLst/>
          </a:prstGeom>
          <a:ln w="4047">
            <a:solidFill>
              <a:srgbClr val="000000"/>
            </a:solidFill>
          </a:ln>
        </p:spPr>
        <p:txBody>
          <a:bodyPr vert="horz" wrap="square" lIns="0" tIns="1841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5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50" i="1" spc="-25" dirty="0">
                <a:latin typeface="Arial Narrow"/>
                <a:cs typeface="Arial Narrow"/>
              </a:rPr>
              <a:t>3а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896" name="object 896"/>
          <p:cNvSpPr txBox="1"/>
          <p:nvPr/>
        </p:nvSpPr>
        <p:spPr>
          <a:xfrm>
            <a:off x="6449621" y="3571452"/>
            <a:ext cx="635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6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897" name="object 897"/>
          <p:cNvGrpSpPr/>
          <p:nvPr/>
        </p:nvGrpSpPr>
        <p:grpSpPr>
          <a:xfrm>
            <a:off x="6243540" y="2609524"/>
            <a:ext cx="482600" cy="1198245"/>
            <a:chOff x="6243540" y="2609524"/>
            <a:chExt cx="482600" cy="1198245"/>
          </a:xfrm>
        </p:grpSpPr>
        <p:sp>
          <p:nvSpPr>
            <p:cNvPr id="898" name="object 898"/>
            <p:cNvSpPr/>
            <p:nvPr/>
          </p:nvSpPr>
          <p:spPr>
            <a:xfrm>
              <a:off x="6245763" y="3470318"/>
              <a:ext cx="478155" cy="335280"/>
            </a:xfrm>
            <a:custGeom>
              <a:avLst/>
              <a:gdLst/>
              <a:ahLst/>
              <a:cxnLst/>
              <a:rect l="l" t="t" r="r" b="b"/>
              <a:pathLst>
                <a:path w="478154" h="335279">
                  <a:moveTo>
                    <a:pt x="0" y="0"/>
                  </a:moveTo>
                  <a:lnTo>
                    <a:pt x="477641" y="0"/>
                  </a:lnTo>
                  <a:lnTo>
                    <a:pt x="477641" y="334955"/>
                  </a:lnTo>
                  <a:lnTo>
                    <a:pt x="0" y="33495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6245763" y="3521927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6245763" y="3581633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6529109" y="3581633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6245763" y="3641338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0" y="0"/>
                  </a:moveTo>
                  <a:lnTo>
                    <a:pt x="16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6556432" y="3641338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0" y="0"/>
                  </a:moveTo>
                  <a:lnTo>
                    <a:pt x="16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6245763" y="3701043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6518990" y="3701043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6245763" y="3760748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6245763" y="261015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89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6245763" y="2610159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5" h="118744">
                  <a:moveTo>
                    <a:pt x="0" y="118398"/>
                  </a:moveTo>
                  <a:lnTo>
                    <a:pt x="1183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6245763" y="2610159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0" y="190246"/>
                  </a:moveTo>
                  <a:lnTo>
                    <a:pt x="1902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6245763" y="2610159"/>
              <a:ext cx="262255" cy="262255"/>
            </a:xfrm>
            <a:custGeom>
              <a:avLst/>
              <a:gdLst/>
              <a:ahLst/>
              <a:cxnLst/>
              <a:rect l="l" t="t" r="r" b="b"/>
              <a:pathLst>
                <a:path w="262254" h="262255">
                  <a:moveTo>
                    <a:pt x="0" y="262095"/>
                  </a:moveTo>
                  <a:lnTo>
                    <a:pt x="262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6245763" y="2777131"/>
              <a:ext cx="167005" cy="167005"/>
            </a:xfrm>
            <a:custGeom>
              <a:avLst/>
              <a:gdLst/>
              <a:ahLst/>
              <a:cxnLst/>
              <a:rect l="l" t="t" r="r" b="b"/>
              <a:pathLst>
                <a:path w="167004" h="167005">
                  <a:moveTo>
                    <a:pt x="0" y="166971"/>
                  </a:moveTo>
                  <a:lnTo>
                    <a:pt x="16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6484584" y="2610159"/>
              <a:ext cx="95250" cy="95250"/>
            </a:xfrm>
            <a:custGeom>
              <a:avLst/>
              <a:gdLst/>
              <a:ahLst/>
              <a:cxnLst/>
              <a:rect l="l" t="t" r="r" b="b"/>
              <a:pathLst>
                <a:path w="95250" h="95250">
                  <a:moveTo>
                    <a:pt x="0" y="95123"/>
                  </a:moveTo>
                  <a:lnTo>
                    <a:pt x="951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6316600" y="2827729"/>
              <a:ext cx="117475" cy="117475"/>
            </a:xfrm>
            <a:custGeom>
              <a:avLst/>
              <a:gdLst/>
              <a:ahLst/>
              <a:cxnLst/>
              <a:rect l="l" t="t" r="r" b="b"/>
              <a:pathLst>
                <a:path w="117475" h="117475">
                  <a:moveTo>
                    <a:pt x="0" y="117386"/>
                  </a:moveTo>
                  <a:lnTo>
                    <a:pt x="1173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6535181" y="2610159"/>
              <a:ext cx="116839" cy="116839"/>
            </a:xfrm>
            <a:custGeom>
              <a:avLst/>
              <a:gdLst/>
              <a:ahLst/>
              <a:cxnLst/>
              <a:rect l="l" t="t" r="r" b="b"/>
              <a:pathLst>
                <a:path w="116840" h="116839">
                  <a:moveTo>
                    <a:pt x="0" y="116374"/>
                  </a:moveTo>
                  <a:lnTo>
                    <a:pt x="116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6388448" y="2848980"/>
              <a:ext cx="96520" cy="96520"/>
            </a:xfrm>
            <a:custGeom>
              <a:avLst/>
              <a:gdLst/>
              <a:ahLst/>
              <a:cxnLst/>
              <a:rect l="l" t="t" r="r" b="b"/>
              <a:pathLst>
                <a:path w="96520" h="96519">
                  <a:moveTo>
                    <a:pt x="0" y="96135"/>
                  </a:moveTo>
                  <a:lnTo>
                    <a:pt x="96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6556432" y="2610159"/>
              <a:ext cx="167005" cy="167005"/>
            </a:xfrm>
            <a:custGeom>
              <a:avLst/>
              <a:gdLst/>
              <a:ahLst/>
              <a:cxnLst/>
              <a:rect l="l" t="t" r="r" b="b"/>
              <a:pathLst>
                <a:path w="167004" h="167005">
                  <a:moveTo>
                    <a:pt x="0" y="166971"/>
                  </a:moveTo>
                  <a:lnTo>
                    <a:pt x="16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6460297" y="2682008"/>
              <a:ext cx="263525" cy="263525"/>
            </a:xfrm>
            <a:custGeom>
              <a:avLst/>
              <a:gdLst/>
              <a:ahLst/>
              <a:cxnLst/>
              <a:rect l="l" t="t" r="r" b="b"/>
              <a:pathLst>
                <a:path w="263525" h="263525">
                  <a:moveTo>
                    <a:pt x="0" y="263107"/>
                  </a:moveTo>
                  <a:lnTo>
                    <a:pt x="263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6532145" y="2753856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69">
                  <a:moveTo>
                    <a:pt x="0" y="191258"/>
                  </a:moveTo>
                  <a:lnTo>
                    <a:pt x="1912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6603994" y="2825705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5" h="120014">
                  <a:moveTo>
                    <a:pt x="0" y="119410"/>
                  </a:moveTo>
                  <a:lnTo>
                    <a:pt x="1194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6675842" y="289755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1" name="object 92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411723" y="3133338"/>
              <a:ext cx="146732" cy="146732"/>
            </a:xfrm>
            <a:prstGeom prst="rect">
              <a:avLst/>
            </a:prstGeom>
          </p:spPr>
        </p:pic>
      </p:grpSp>
      <p:sp>
        <p:nvSpPr>
          <p:cNvPr id="922" name="object 922"/>
          <p:cNvSpPr txBox="1"/>
          <p:nvPr/>
        </p:nvSpPr>
        <p:spPr>
          <a:xfrm>
            <a:off x="6754218" y="3116068"/>
            <a:ext cx="161353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dirty="0">
                <a:latin typeface="Arial Narrow"/>
                <a:cs typeface="Arial Narrow"/>
              </a:rPr>
              <a:t>ІГЕ-5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Суглинок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м'якопластичний.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923" name="object 923"/>
          <p:cNvSpPr txBox="1"/>
          <p:nvPr/>
        </p:nvSpPr>
        <p:spPr>
          <a:xfrm>
            <a:off x="6245763" y="3040239"/>
            <a:ext cx="478155" cy="335280"/>
          </a:xfrm>
          <a:prstGeom prst="rect">
            <a:avLst/>
          </a:prstGeom>
          <a:ln w="4047">
            <a:solidFill>
              <a:srgbClr val="000000"/>
            </a:solidFill>
          </a:ln>
        </p:spPr>
        <p:txBody>
          <a:bodyPr vert="horz" wrap="square" lIns="0" tIns="1841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5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650" i="1" spc="-50" dirty="0">
                <a:latin typeface="Arial Narrow"/>
                <a:cs typeface="Arial Narrow"/>
              </a:rPr>
              <a:t>5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924" name="object 924"/>
          <p:cNvGrpSpPr/>
          <p:nvPr/>
        </p:nvGrpSpPr>
        <p:grpSpPr>
          <a:xfrm>
            <a:off x="6245128" y="3039604"/>
            <a:ext cx="1610995" cy="1106170"/>
            <a:chOff x="6245128" y="3039604"/>
            <a:chExt cx="1610995" cy="1106170"/>
          </a:xfrm>
        </p:grpSpPr>
        <p:sp>
          <p:nvSpPr>
            <p:cNvPr id="925" name="object 925"/>
            <p:cNvSpPr/>
            <p:nvPr/>
          </p:nvSpPr>
          <p:spPr>
            <a:xfrm>
              <a:off x="6245763" y="304023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89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6245763" y="3040239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5" h="118744">
                  <a:moveTo>
                    <a:pt x="0" y="118398"/>
                  </a:moveTo>
                  <a:lnTo>
                    <a:pt x="1183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6245763" y="3040239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0" y="190246"/>
                  </a:moveTo>
                  <a:lnTo>
                    <a:pt x="1902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6245763" y="3040239"/>
              <a:ext cx="262255" cy="262255"/>
            </a:xfrm>
            <a:custGeom>
              <a:avLst/>
              <a:gdLst/>
              <a:ahLst/>
              <a:cxnLst/>
              <a:rect l="l" t="t" r="r" b="b"/>
              <a:pathLst>
                <a:path w="262254" h="262254">
                  <a:moveTo>
                    <a:pt x="0" y="262095"/>
                  </a:moveTo>
                  <a:lnTo>
                    <a:pt x="262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6245763" y="3207211"/>
              <a:ext cx="167005" cy="167005"/>
            </a:xfrm>
            <a:custGeom>
              <a:avLst/>
              <a:gdLst/>
              <a:ahLst/>
              <a:cxnLst/>
              <a:rect l="l" t="t" r="r" b="b"/>
              <a:pathLst>
                <a:path w="167004" h="167004">
                  <a:moveTo>
                    <a:pt x="0" y="166971"/>
                  </a:moveTo>
                  <a:lnTo>
                    <a:pt x="16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6484584" y="3040239"/>
              <a:ext cx="95250" cy="96520"/>
            </a:xfrm>
            <a:custGeom>
              <a:avLst/>
              <a:gdLst/>
              <a:ahLst/>
              <a:cxnLst/>
              <a:rect l="l" t="t" r="r" b="b"/>
              <a:pathLst>
                <a:path w="95250" h="96519">
                  <a:moveTo>
                    <a:pt x="0" y="96135"/>
                  </a:moveTo>
                  <a:lnTo>
                    <a:pt x="951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6316600" y="3257808"/>
              <a:ext cx="117475" cy="117475"/>
            </a:xfrm>
            <a:custGeom>
              <a:avLst/>
              <a:gdLst/>
              <a:ahLst/>
              <a:cxnLst/>
              <a:rect l="l" t="t" r="r" b="b"/>
              <a:pathLst>
                <a:path w="117475" h="117475">
                  <a:moveTo>
                    <a:pt x="0" y="117386"/>
                  </a:moveTo>
                  <a:lnTo>
                    <a:pt x="1173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6535181" y="3040239"/>
              <a:ext cx="116839" cy="116839"/>
            </a:xfrm>
            <a:custGeom>
              <a:avLst/>
              <a:gdLst/>
              <a:ahLst/>
              <a:cxnLst/>
              <a:rect l="l" t="t" r="r" b="b"/>
              <a:pathLst>
                <a:path w="116840" h="116839">
                  <a:moveTo>
                    <a:pt x="0" y="116374"/>
                  </a:moveTo>
                  <a:lnTo>
                    <a:pt x="116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6388448" y="3279059"/>
              <a:ext cx="96520" cy="96520"/>
            </a:xfrm>
            <a:custGeom>
              <a:avLst/>
              <a:gdLst/>
              <a:ahLst/>
              <a:cxnLst/>
              <a:rect l="l" t="t" r="r" b="b"/>
              <a:pathLst>
                <a:path w="96520" h="96520">
                  <a:moveTo>
                    <a:pt x="0" y="96135"/>
                  </a:moveTo>
                  <a:lnTo>
                    <a:pt x="96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6556432" y="3040239"/>
              <a:ext cx="167005" cy="167005"/>
            </a:xfrm>
            <a:custGeom>
              <a:avLst/>
              <a:gdLst/>
              <a:ahLst/>
              <a:cxnLst/>
              <a:rect l="l" t="t" r="r" b="b"/>
              <a:pathLst>
                <a:path w="167004" h="167005">
                  <a:moveTo>
                    <a:pt x="0" y="166971"/>
                  </a:moveTo>
                  <a:lnTo>
                    <a:pt x="16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6460297" y="3112087"/>
              <a:ext cx="263525" cy="263525"/>
            </a:xfrm>
            <a:custGeom>
              <a:avLst/>
              <a:gdLst/>
              <a:ahLst/>
              <a:cxnLst/>
              <a:rect l="l" t="t" r="r" b="b"/>
              <a:pathLst>
                <a:path w="263525" h="263525">
                  <a:moveTo>
                    <a:pt x="0" y="263107"/>
                  </a:moveTo>
                  <a:lnTo>
                    <a:pt x="263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6532145" y="3183936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70">
                  <a:moveTo>
                    <a:pt x="0" y="191258"/>
                  </a:moveTo>
                  <a:lnTo>
                    <a:pt x="1912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6603994" y="3255784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5" h="120014">
                  <a:moveTo>
                    <a:pt x="0" y="119410"/>
                  </a:moveTo>
                  <a:lnTo>
                    <a:pt x="1194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6675842" y="33276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9" name="object 93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700949" y="3990461"/>
              <a:ext cx="154828" cy="154828"/>
            </a:xfrm>
            <a:prstGeom prst="rect">
              <a:avLst/>
            </a:prstGeom>
          </p:spPr>
        </p:pic>
      </p:grpSp>
      <p:sp>
        <p:nvSpPr>
          <p:cNvPr id="940" name="object 940"/>
          <p:cNvSpPr txBox="1"/>
          <p:nvPr/>
        </p:nvSpPr>
        <p:spPr>
          <a:xfrm>
            <a:off x="7870400" y="3971680"/>
            <a:ext cx="162560" cy="18605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23495">
              <a:lnSpc>
                <a:spcPct val="100000"/>
              </a:lnSpc>
              <a:spcBef>
                <a:spcPts val="125"/>
              </a:spcBef>
            </a:pPr>
            <a:r>
              <a:rPr sz="500" b="1" u="sng" spc="-20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Св.1</a:t>
            </a: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500" spc="-10" dirty="0">
                <a:latin typeface="Arial Narrow"/>
                <a:cs typeface="Arial Narrow"/>
              </a:rPr>
              <a:t>98.00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941" name="object 941"/>
          <p:cNvSpPr txBox="1"/>
          <p:nvPr/>
        </p:nvSpPr>
        <p:spPr>
          <a:xfrm>
            <a:off x="8124936" y="3945874"/>
            <a:ext cx="1447165" cy="2273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 indent="-34925">
              <a:lnSpc>
                <a:spcPct val="100000"/>
              </a:lnSpc>
              <a:spcBef>
                <a:spcPts val="105"/>
              </a:spcBef>
              <a:buSzPct val="84615"/>
              <a:buChar char="-"/>
              <a:tabLst>
                <a:tab pos="38100" algn="l"/>
              </a:tabLst>
            </a:pPr>
            <a:r>
              <a:rPr sz="650" i="1" u="sng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бурова</a:t>
            </a:r>
            <a:r>
              <a:rPr sz="650" i="1" u="sng" spc="15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свердловина</a:t>
            </a:r>
            <a:r>
              <a:rPr sz="650" i="1" u="sng" spc="25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sz="650" i="1" u="sng" spc="-25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№1;</a:t>
            </a:r>
            <a:endParaRPr sz="650">
              <a:latin typeface="Arial Narrow"/>
              <a:cs typeface="Arial Narrow"/>
            </a:endParaRPr>
          </a:p>
          <a:p>
            <a:pPr marL="56515" indent="-40640">
              <a:lnSpc>
                <a:spcPct val="100000"/>
              </a:lnSpc>
              <a:spcBef>
                <a:spcPts val="20"/>
              </a:spcBef>
              <a:buChar char="-"/>
              <a:tabLst>
                <a:tab pos="56515" algn="l"/>
              </a:tabLst>
            </a:pPr>
            <a:r>
              <a:rPr sz="650" i="1" dirty="0">
                <a:latin typeface="Arial Narrow"/>
                <a:cs typeface="Arial Narrow"/>
              </a:rPr>
              <a:t>абсолютна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позначка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устя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свердловини, </a:t>
            </a:r>
            <a:r>
              <a:rPr sz="650" i="1" spc="-50" dirty="0">
                <a:latin typeface="Arial Narrow"/>
                <a:cs typeface="Arial Narrow"/>
              </a:rPr>
              <a:t>м</a:t>
            </a:r>
            <a:endParaRPr sz="650">
              <a:latin typeface="Arial Narrow"/>
              <a:cs typeface="Arial Narrow"/>
            </a:endParaRPr>
          </a:p>
        </p:txBody>
      </p:sp>
      <p:pic>
        <p:nvPicPr>
          <p:cNvPr id="943" name="object 943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0213420" y="208249"/>
            <a:ext cx="5906760" cy="4015938"/>
          </a:xfrm>
          <a:prstGeom prst="rect">
            <a:avLst/>
          </a:prstGeom>
        </p:spPr>
      </p:pic>
      <p:sp>
        <p:nvSpPr>
          <p:cNvPr id="945" name="object 945"/>
          <p:cNvSpPr txBox="1"/>
          <p:nvPr/>
        </p:nvSpPr>
        <p:spPr>
          <a:xfrm>
            <a:off x="9919602" y="6283426"/>
            <a:ext cx="7874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-50" dirty="0">
                <a:latin typeface="Arial Narrow"/>
                <a:cs typeface="Arial Narrow"/>
              </a:rPr>
              <a:t>1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946" name="object 946"/>
          <p:cNvGrpSpPr/>
          <p:nvPr/>
        </p:nvGrpSpPr>
        <p:grpSpPr>
          <a:xfrm>
            <a:off x="6545301" y="5085392"/>
            <a:ext cx="3498850" cy="1915160"/>
            <a:chOff x="6545301" y="5085392"/>
            <a:chExt cx="3498850" cy="1915160"/>
          </a:xfrm>
        </p:grpSpPr>
        <p:pic>
          <p:nvPicPr>
            <p:cNvPr id="947" name="object 94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96884" y="6300746"/>
              <a:ext cx="146732" cy="146732"/>
            </a:xfrm>
            <a:prstGeom prst="rect">
              <a:avLst/>
            </a:prstGeom>
          </p:spPr>
        </p:pic>
        <p:sp>
          <p:nvSpPr>
            <p:cNvPr id="948" name="object 948"/>
            <p:cNvSpPr/>
            <p:nvPr/>
          </p:nvSpPr>
          <p:spPr>
            <a:xfrm>
              <a:off x="6902520" y="5415288"/>
              <a:ext cx="2585085" cy="962660"/>
            </a:xfrm>
            <a:custGeom>
              <a:avLst/>
              <a:gdLst/>
              <a:ahLst/>
              <a:cxnLst/>
              <a:rect l="l" t="t" r="r" b="b"/>
              <a:pathLst>
                <a:path w="2585084" h="962660">
                  <a:moveTo>
                    <a:pt x="2584523" y="888493"/>
                  </a:moveTo>
                  <a:lnTo>
                    <a:pt x="2584523" y="0"/>
                  </a:lnTo>
                  <a:lnTo>
                    <a:pt x="2048189" y="0"/>
                  </a:lnTo>
                  <a:lnTo>
                    <a:pt x="1612038" y="0"/>
                  </a:lnTo>
                  <a:lnTo>
                    <a:pt x="1428875" y="0"/>
                  </a:lnTo>
                  <a:lnTo>
                    <a:pt x="1428875" y="95123"/>
                  </a:lnTo>
                  <a:lnTo>
                    <a:pt x="1147552" y="95123"/>
                  </a:lnTo>
                  <a:lnTo>
                    <a:pt x="1147552" y="0"/>
                  </a:lnTo>
                  <a:lnTo>
                    <a:pt x="964389" y="0"/>
                  </a:lnTo>
                  <a:lnTo>
                    <a:pt x="531274" y="0"/>
                  </a:lnTo>
                  <a:lnTo>
                    <a:pt x="0" y="0"/>
                  </a:lnTo>
                  <a:lnTo>
                    <a:pt x="0" y="888493"/>
                  </a:lnTo>
                  <a:lnTo>
                    <a:pt x="205426" y="888493"/>
                  </a:lnTo>
                  <a:lnTo>
                    <a:pt x="205426" y="962365"/>
                  </a:lnTo>
                  <a:lnTo>
                    <a:pt x="227689" y="962365"/>
                  </a:lnTo>
                  <a:lnTo>
                    <a:pt x="454366" y="962365"/>
                  </a:lnTo>
                  <a:lnTo>
                    <a:pt x="793369" y="962365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9" name="object 94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545301" y="5085392"/>
              <a:ext cx="3352594" cy="1914611"/>
            </a:xfrm>
            <a:prstGeom prst="rect">
              <a:avLst/>
            </a:prstGeom>
          </p:spPr>
        </p:pic>
      </p:grpSp>
      <p:sp>
        <p:nvSpPr>
          <p:cNvPr id="950" name="object 950"/>
          <p:cNvSpPr txBox="1"/>
          <p:nvPr/>
        </p:nvSpPr>
        <p:spPr>
          <a:xfrm>
            <a:off x="7512170" y="4721985"/>
            <a:ext cx="194754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b="1" i="1" dirty="0">
                <a:latin typeface="Arial Narrow"/>
                <a:cs typeface="Arial Narrow"/>
              </a:rPr>
              <a:t>Ситуаційна</a:t>
            </a:r>
            <a:r>
              <a:rPr sz="900" b="1" i="1" spc="45" dirty="0">
                <a:latin typeface="Arial Narrow"/>
                <a:cs typeface="Arial Narrow"/>
              </a:rPr>
              <a:t> </a:t>
            </a:r>
            <a:r>
              <a:rPr sz="900" b="1" i="1" dirty="0">
                <a:latin typeface="Arial Narrow"/>
                <a:cs typeface="Arial Narrow"/>
              </a:rPr>
              <a:t>схема</a:t>
            </a:r>
            <a:r>
              <a:rPr sz="900" b="1" i="1" spc="45" dirty="0">
                <a:latin typeface="Arial Narrow"/>
                <a:cs typeface="Arial Narrow"/>
              </a:rPr>
              <a:t> </a:t>
            </a:r>
            <a:r>
              <a:rPr sz="900" b="1" i="1" dirty="0">
                <a:latin typeface="Arial Narrow"/>
                <a:cs typeface="Arial Narrow"/>
              </a:rPr>
              <a:t>розміщення</a:t>
            </a:r>
            <a:r>
              <a:rPr sz="900" b="1" i="1" spc="45" dirty="0">
                <a:latin typeface="Arial Narrow"/>
                <a:cs typeface="Arial Narrow"/>
              </a:rPr>
              <a:t> </a:t>
            </a:r>
            <a:r>
              <a:rPr sz="900" b="1" i="1" spc="-10" dirty="0">
                <a:latin typeface="Arial Narrow"/>
                <a:cs typeface="Arial Narrow"/>
              </a:rPr>
              <a:t>виробок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951" name="object 951"/>
          <p:cNvSpPr txBox="1"/>
          <p:nvPr/>
        </p:nvSpPr>
        <p:spPr>
          <a:xfrm rot="420000">
            <a:off x="9567180" y="6448496"/>
            <a:ext cx="129816" cy="1168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19"/>
              </a:lnSpc>
            </a:pPr>
            <a:r>
              <a:rPr sz="900" b="1" spc="-50" dirty="0">
                <a:latin typeface="Arial Narrow"/>
                <a:cs typeface="Arial Narrow"/>
              </a:rPr>
              <a:t>1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952" name="object 952"/>
          <p:cNvSpPr txBox="1"/>
          <p:nvPr/>
        </p:nvSpPr>
        <p:spPr>
          <a:xfrm>
            <a:off x="6855555" y="6804585"/>
            <a:ext cx="11620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-50" dirty="0">
                <a:latin typeface="Arial Narrow"/>
                <a:cs typeface="Arial Narrow"/>
              </a:rPr>
              <a:t>Е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953" name="object 953"/>
          <p:cNvSpPr txBox="1"/>
          <p:nvPr/>
        </p:nvSpPr>
        <p:spPr>
          <a:xfrm>
            <a:off x="9435889" y="6832915"/>
            <a:ext cx="89535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-50" dirty="0">
                <a:latin typeface="Arial Narrow"/>
                <a:cs typeface="Arial Narrow"/>
              </a:rPr>
              <a:t>А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954" name="object 954"/>
          <p:cNvSpPr txBox="1"/>
          <p:nvPr/>
        </p:nvSpPr>
        <p:spPr>
          <a:xfrm>
            <a:off x="9237547" y="6408927"/>
            <a:ext cx="234950" cy="22606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45720">
              <a:lnSpc>
                <a:spcPct val="100000"/>
              </a:lnSpc>
              <a:spcBef>
                <a:spcPts val="105"/>
              </a:spcBef>
            </a:pPr>
            <a:r>
              <a:rPr sz="650" b="1" spc="-20" dirty="0">
                <a:latin typeface="Arial Narrow"/>
                <a:cs typeface="Arial Narrow"/>
              </a:rPr>
              <a:t>Св.3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650" spc="-10" dirty="0">
                <a:latin typeface="Arial Narrow"/>
                <a:cs typeface="Arial Narrow"/>
              </a:rPr>
              <a:t>185.75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955" name="object 955"/>
          <p:cNvSpPr txBox="1"/>
          <p:nvPr/>
        </p:nvSpPr>
        <p:spPr>
          <a:xfrm>
            <a:off x="7859269" y="5865509"/>
            <a:ext cx="234950" cy="22606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44450">
              <a:lnSpc>
                <a:spcPct val="100000"/>
              </a:lnSpc>
              <a:spcBef>
                <a:spcPts val="105"/>
              </a:spcBef>
            </a:pPr>
            <a:r>
              <a:rPr sz="650" b="1" spc="-20" dirty="0">
                <a:latin typeface="Arial Narrow"/>
                <a:cs typeface="Arial Narrow"/>
              </a:rPr>
              <a:t>Св.2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650" spc="-10" dirty="0">
                <a:latin typeface="Arial Narrow"/>
                <a:cs typeface="Arial Narrow"/>
              </a:rPr>
              <a:t>185.82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956" name="object 956"/>
          <p:cNvSpPr txBox="1"/>
          <p:nvPr/>
        </p:nvSpPr>
        <p:spPr>
          <a:xfrm>
            <a:off x="8452807" y="5139940"/>
            <a:ext cx="617855" cy="22542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4604" marR="5080" indent="-254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Контурбудівлі,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що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проектується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957" name="object 957"/>
          <p:cNvGrpSpPr/>
          <p:nvPr/>
        </p:nvGrpSpPr>
        <p:grpSpPr>
          <a:xfrm>
            <a:off x="6876010" y="5347488"/>
            <a:ext cx="3168015" cy="1454785"/>
            <a:chOff x="6876010" y="5347488"/>
            <a:chExt cx="3168015" cy="1454785"/>
          </a:xfrm>
        </p:grpSpPr>
        <p:sp>
          <p:nvSpPr>
            <p:cNvPr id="958" name="object 958"/>
            <p:cNvSpPr/>
            <p:nvPr/>
          </p:nvSpPr>
          <p:spPr>
            <a:xfrm>
              <a:off x="6902519" y="6775351"/>
              <a:ext cx="2722245" cy="0"/>
            </a:xfrm>
            <a:custGeom>
              <a:avLst/>
              <a:gdLst/>
              <a:ahLst/>
              <a:cxnLst/>
              <a:rect l="l" t="t" r="r" b="b"/>
              <a:pathLst>
                <a:path w="2722245">
                  <a:moveTo>
                    <a:pt x="272214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9465792" y="67510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6878233" y="6751064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0" y="48573"/>
                  </a:move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1" name="object 96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896883" y="5347488"/>
              <a:ext cx="146732" cy="146732"/>
            </a:xfrm>
            <a:prstGeom prst="rect">
              <a:avLst/>
            </a:prstGeom>
          </p:spPr>
        </p:pic>
      </p:grpSp>
      <p:sp>
        <p:nvSpPr>
          <p:cNvPr id="962" name="object 962"/>
          <p:cNvSpPr txBox="1"/>
          <p:nvPr/>
        </p:nvSpPr>
        <p:spPr>
          <a:xfrm>
            <a:off x="9901387" y="5330168"/>
            <a:ext cx="13208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-25" dirty="0">
                <a:latin typeface="Arial Narrow"/>
                <a:cs typeface="Arial Narrow"/>
              </a:rPr>
              <a:t>11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9823011" y="5085392"/>
            <a:ext cx="0" cy="1290320"/>
          </a:xfrm>
          <a:custGeom>
            <a:avLst/>
            <a:gdLst/>
            <a:ahLst/>
            <a:cxnLst/>
            <a:rect l="l" t="t" r="r" b="b"/>
            <a:pathLst>
              <a:path h="1290320">
                <a:moveTo>
                  <a:pt x="0" y="129023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 txBox="1"/>
          <p:nvPr/>
        </p:nvSpPr>
        <p:spPr>
          <a:xfrm>
            <a:off x="9675603" y="5721869"/>
            <a:ext cx="160020" cy="292100"/>
          </a:xfrm>
          <a:prstGeom prst="rect">
            <a:avLst/>
          </a:prstGeom>
        </p:spPr>
        <p:txBody>
          <a:bodyPr vert="vert270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900" i="1" spc="-10" dirty="0">
                <a:latin typeface="Arial Narrow"/>
                <a:cs typeface="Arial Narrow"/>
              </a:rPr>
              <a:t>15600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965" name="object 965"/>
          <p:cNvGrpSpPr/>
          <p:nvPr/>
        </p:nvGrpSpPr>
        <p:grpSpPr>
          <a:xfrm>
            <a:off x="1509632" y="5388779"/>
            <a:ext cx="8340090" cy="7209155"/>
            <a:chOff x="1509632" y="5388779"/>
            <a:chExt cx="8340090" cy="7209155"/>
          </a:xfrm>
        </p:grpSpPr>
        <p:sp>
          <p:nvSpPr>
            <p:cNvPr id="966" name="object 966"/>
            <p:cNvSpPr/>
            <p:nvPr/>
          </p:nvSpPr>
          <p:spPr>
            <a:xfrm>
              <a:off x="9799736" y="539100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561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9799736" y="635235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561" y="475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511855" y="7763016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0" y="0"/>
                  </a:moveTo>
                  <a:lnTo>
                    <a:pt x="0" y="210485"/>
                  </a:lnTo>
                  <a:lnTo>
                    <a:pt x="21250" y="210485"/>
                  </a:lnTo>
                  <a:lnTo>
                    <a:pt x="0" y="0"/>
                  </a:lnTo>
                  <a:close/>
                </a:path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511855" y="7763016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  <a:path w="21590" h="210820">
                  <a:moveTo>
                    <a:pt x="0" y="0"/>
                  </a:moveTo>
                  <a:lnTo>
                    <a:pt x="21250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511855" y="7763016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533106" y="7763016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511855" y="12385609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0" y="0"/>
                  </a:moveTo>
                  <a:lnTo>
                    <a:pt x="0" y="209473"/>
                  </a:lnTo>
                  <a:lnTo>
                    <a:pt x="21250" y="209473"/>
                  </a:lnTo>
                  <a:lnTo>
                    <a:pt x="0" y="0"/>
                  </a:lnTo>
                  <a:close/>
                </a:path>
                <a:path w="21590" h="209550">
                  <a:moveTo>
                    <a:pt x="21250" y="0"/>
                  </a:moveTo>
                  <a:lnTo>
                    <a:pt x="0" y="0"/>
                  </a:lnTo>
                  <a:lnTo>
                    <a:pt x="21250" y="20947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511855" y="12385609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0"/>
                  </a:moveTo>
                  <a:lnTo>
                    <a:pt x="0" y="0"/>
                  </a:lnTo>
                  <a:lnTo>
                    <a:pt x="21250" y="209473"/>
                  </a:lnTo>
                  <a:lnTo>
                    <a:pt x="21250" y="0"/>
                  </a:lnTo>
                  <a:close/>
                </a:path>
                <a:path w="21590" h="209550">
                  <a:moveTo>
                    <a:pt x="0" y="0"/>
                  </a:moveTo>
                  <a:lnTo>
                    <a:pt x="21250" y="209473"/>
                  </a:lnTo>
                  <a:lnTo>
                    <a:pt x="0" y="2094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511855" y="12385609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0" y="0"/>
                  </a:moveTo>
                  <a:lnTo>
                    <a:pt x="41490" y="0"/>
                  </a:lnTo>
                  <a:lnTo>
                    <a:pt x="41490" y="209473"/>
                  </a:lnTo>
                  <a:lnTo>
                    <a:pt x="0" y="2094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533106" y="12385609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6" name="object 976"/>
          <p:cNvSpPr txBox="1"/>
          <p:nvPr/>
        </p:nvSpPr>
        <p:spPr>
          <a:xfrm>
            <a:off x="8154759" y="6640644"/>
            <a:ext cx="29210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i="1" spc="-10" dirty="0">
                <a:latin typeface="Arial Narrow"/>
                <a:cs typeface="Arial Narrow"/>
              </a:rPr>
              <a:t>43100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977" name="object 977"/>
          <p:cNvSpPr txBox="1"/>
          <p:nvPr/>
        </p:nvSpPr>
        <p:spPr>
          <a:xfrm>
            <a:off x="6589270" y="4892011"/>
            <a:ext cx="234950" cy="22606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48895">
              <a:lnSpc>
                <a:spcPct val="100000"/>
              </a:lnSpc>
              <a:spcBef>
                <a:spcPts val="105"/>
              </a:spcBef>
            </a:pPr>
            <a:r>
              <a:rPr sz="650" b="1" u="sng" spc="-20" dirty="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Св.1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650" spc="-10" dirty="0">
                <a:latin typeface="Arial Narrow"/>
                <a:cs typeface="Arial Narrow"/>
              </a:rPr>
              <a:t>175.40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978" name="object 978"/>
          <p:cNvSpPr txBox="1"/>
          <p:nvPr/>
        </p:nvSpPr>
        <p:spPr>
          <a:xfrm rot="420000">
            <a:off x="6425071" y="5091469"/>
            <a:ext cx="129816" cy="1168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19"/>
              </a:lnSpc>
            </a:pPr>
            <a:r>
              <a:rPr sz="900" b="1" spc="-50" dirty="0">
                <a:latin typeface="Arial Narrow"/>
                <a:cs typeface="Arial Narrow"/>
              </a:rPr>
              <a:t>1</a:t>
            </a:r>
            <a:endParaRPr sz="900">
              <a:latin typeface="Arial Narrow"/>
              <a:cs typeface="Arial Narrow"/>
            </a:endParaRPr>
          </a:p>
        </p:txBody>
      </p:sp>
      <p:sp>
        <p:nvSpPr>
          <p:cNvPr id="979" name="object 979"/>
          <p:cNvSpPr txBox="1"/>
          <p:nvPr/>
        </p:nvSpPr>
        <p:spPr>
          <a:xfrm>
            <a:off x="1333195" y="12544934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153.00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980" name="object 980"/>
          <p:cNvSpPr txBox="1"/>
          <p:nvPr/>
        </p:nvSpPr>
        <p:spPr>
          <a:xfrm>
            <a:off x="1333195" y="10653597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162.00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981" name="object 981"/>
          <p:cNvSpPr txBox="1"/>
          <p:nvPr/>
        </p:nvSpPr>
        <p:spPr>
          <a:xfrm>
            <a:off x="1333195" y="10864083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161.00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982" name="object 982"/>
          <p:cNvSpPr txBox="1"/>
          <p:nvPr/>
        </p:nvSpPr>
        <p:spPr>
          <a:xfrm>
            <a:off x="1333195" y="9813677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166.00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983" name="object 983"/>
          <p:cNvSpPr txBox="1"/>
          <p:nvPr/>
        </p:nvSpPr>
        <p:spPr>
          <a:xfrm>
            <a:off x="1333195" y="9603192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167.00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984" name="object 984"/>
          <p:cNvSpPr txBox="1"/>
          <p:nvPr/>
        </p:nvSpPr>
        <p:spPr>
          <a:xfrm>
            <a:off x="1333195" y="9393718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168.00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985" name="object 985"/>
          <p:cNvSpPr txBox="1"/>
          <p:nvPr/>
        </p:nvSpPr>
        <p:spPr>
          <a:xfrm>
            <a:off x="1333195" y="8552786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172.00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986" name="object 986"/>
          <p:cNvGrpSpPr/>
          <p:nvPr/>
        </p:nvGrpSpPr>
        <p:grpSpPr>
          <a:xfrm>
            <a:off x="1509632" y="7971279"/>
            <a:ext cx="46355" cy="635000"/>
            <a:chOff x="1509632" y="7971279"/>
            <a:chExt cx="46355" cy="635000"/>
          </a:xfrm>
        </p:grpSpPr>
        <p:sp>
          <p:nvSpPr>
            <p:cNvPr id="987" name="object 987"/>
            <p:cNvSpPr/>
            <p:nvPr/>
          </p:nvSpPr>
          <p:spPr>
            <a:xfrm>
              <a:off x="1533106" y="7973501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0" y="0"/>
                  </a:moveTo>
                  <a:lnTo>
                    <a:pt x="0" y="210485"/>
                  </a:lnTo>
                  <a:lnTo>
                    <a:pt x="20239" y="210485"/>
                  </a:lnTo>
                  <a:lnTo>
                    <a:pt x="0" y="0"/>
                  </a:lnTo>
                  <a:close/>
                </a:path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533106" y="7973501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  <a:path w="20319" h="210820">
                  <a:moveTo>
                    <a:pt x="0" y="0"/>
                  </a:moveTo>
                  <a:lnTo>
                    <a:pt x="20239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511855" y="7973501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533106" y="7973501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511855" y="8183987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0"/>
                  </a:moveTo>
                  <a:lnTo>
                    <a:pt x="0" y="0"/>
                  </a:lnTo>
                  <a:lnTo>
                    <a:pt x="0" y="209473"/>
                  </a:lnTo>
                  <a:lnTo>
                    <a:pt x="21250" y="0"/>
                  </a:lnTo>
                  <a:close/>
                </a:path>
                <a:path w="21590" h="209550">
                  <a:moveTo>
                    <a:pt x="21250" y="0"/>
                  </a:moveTo>
                  <a:lnTo>
                    <a:pt x="0" y="209473"/>
                  </a:lnTo>
                  <a:lnTo>
                    <a:pt x="21250" y="20947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511855" y="8183987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209473"/>
                  </a:moveTo>
                  <a:lnTo>
                    <a:pt x="0" y="209473"/>
                  </a:lnTo>
                  <a:lnTo>
                    <a:pt x="21250" y="0"/>
                  </a:lnTo>
                  <a:lnTo>
                    <a:pt x="21250" y="209473"/>
                  </a:lnTo>
                  <a:close/>
                </a:path>
                <a:path w="21590" h="209550">
                  <a:moveTo>
                    <a:pt x="0" y="209473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0" y="209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511855" y="8183987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0" y="209473"/>
                  </a:moveTo>
                  <a:lnTo>
                    <a:pt x="41490" y="209473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09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533106" y="8183987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4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533106" y="8393461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0" y="0"/>
                  </a:moveTo>
                  <a:lnTo>
                    <a:pt x="0" y="210485"/>
                  </a:lnTo>
                  <a:lnTo>
                    <a:pt x="20239" y="210485"/>
                  </a:lnTo>
                  <a:lnTo>
                    <a:pt x="0" y="0"/>
                  </a:lnTo>
                  <a:close/>
                </a:path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533106" y="8393461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  <a:path w="20319" h="210820">
                  <a:moveTo>
                    <a:pt x="0" y="0"/>
                  </a:moveTo>
                  <a:lnTo>
                    <a:pt x="20239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511855" y="8393461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533106" y="8393461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9" name="object 999"/>
          <p:cNvSpPr txBox="1"/>
          <p:nvPr/>
        </p:nvSpPr>
        <p:spPr>
          <a:xfrm>
            <a:off x="1333195" y="7922340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175.00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00" name="object 1000"/>
          <p:cNvSpPr txBox="1"/>
          <p:nvPr/>
        </p:nvSpPr>
        <p:spPr>
          <a:xfrm>
            <a:off x="1333195" y="7712866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176.00</a:t>
            </a:r>
            <a:endParaRPr sz="450" dirty="0">
              <a:latin typeface="Arial Narrow"/>
              <a:cs typeface="Arial Narrow"/>
            </a:endParaRPr>
          </a:p>
        </p:txBody>
      </p:sp>
      <p:grpSp>
        <p:nvGrpSpPr>
          <p:cNvPr id="1001" name="object 1001"/>
          <p:cNvGrpSpPr/>
          <p:nvPr/>
        </p:nvGrpSpPr>
        <p:grpSpPr>
          <a:xfrm>
            <a:off x="1845600" y="8025924"/>
            <a:ext cx="46990" cy="4618355"/>
            <a:chOff x="1845600" y="8025924"/>
            <a:chExt cx="46990" cy="4618355"/>
          </a:xfrm>
        </p:grpSpPr>
        <p:sp>
          <p:nvSpPr>
            <p:cNvPr id="1002" name="object 1002"/>
            <p:cNvSpPr/>
            <p:nvPr/>
          </p:nvSpPr>
          <p:spPr>
            <a:xfrm>
              <a:off x="1890325" y="8028147"/>
              <a:ext cx="0" cy="4613910"/>
            </a:xfrm>
            <a:custGeom>
              <a:avLst/>
              <a:gdLst/>
              <a:ahLst/>
              <a:cxnLst/>
              <a:rect l="l" t="t" r="r" b="b"/>
              <a:pathLst>
                <a:path h="4613909">
                  <a:moveTo>
                    <a:pt x="0" y="461348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847823" y="8028147"/>
              <a:ext cx="0" cy="4613910"/>
            </a:xfrm>
            <a:custGeom>
              <a:avLst/>
              <a:gdLst/>
              <a:ahLst/>
              <a:cxnLst/>
              <a:rect l="l" t="t" r="r" b="b"/>
              <a:pathLst>
                <a:path h="4613909">
                  <a:moveTo>
                    <a:pt x="0" y="0"/>
                  </a:moveTo>
                  <a:lnTo>
                    <a:pt x="0" y="46134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4" name="object 1004"/>
          <p:cNvSpPr txBox="1"/>
          <p:nvPr/>
        </p:nvSpPr>
        <p:spPr>
          <a:xfrm>
            <a:off x="1750119" y="8052882"/>
            <a:ext cx="31559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latin typeface="Arial Narrow"/>
                <a:cs typeface="Arial Narrow"/>
              </a:rPr>
              <a:t>0.2</a:t>
            </a:r>
            <a:r>
              <a:rPr sz="450" spc="200" dirty="0">
                <a:latin typeface="Arial Narrow"/>
                <a:cs typeface="Arial Narrow"/>
              </a:rPr>
              <a:t>  </a:t>
            </a:r>
            <a:r>
              <a:rPr sz="450" spc="-10" dirty="0">
                <a:latin typeface="Arial Narrow"/>
                <a:cs typeface="Arial Narrow"/>
              </a:rPr>
              <a:t>174.52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05" name="object 1005"/>
          <p:cNvSpPr txBox="1"/>
          <p:nvPr/>
        </p:nvSpPr>
        <p:spPr>
          <a:xfrm>
            <a:off x="1722796" y="8815893"/>
            <a:ext cx="11938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Arial Narrow"/>
                <a:cs typeface="Arial Narrow"/>
              </a:rPr>
              <a:t>3.85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06" name="object 1006"/>
          <p:cNvSpPr txBox="1"/>
          <p:nvPr/>
        </p:nvSpPr>
        <p:spPr>
          <a:xfrm>
            <a:off x="1749107" y="8891789"/>
            <a:ext cx="31686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latin typeface="Arial Narrow"/>
                <a:cs typeface="Arial Narrow"/>
              </a:rPr>
              <a:t>4.5</a:t>
            </a:r>
            <a:r>
              <a:rPr sz="450" spc="204" dirty="0">
                <a:latin typeface="Arial Narrow"/>
                <a:cs typeface="Arial Narrow"/>
              </a:rPr>
              <a:t>  </a:t>
            </a:r>
            <a:r>
              <a:rPr sz="450" spc="-10" dirty="0">
                <a:latin typeface="Arial Narrow"/>
                <a:cs typeface="Arial Narrow"/>
              </a:rPr>
              <a:t>170.24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07" name="object 1007"/>
          <p:cNvSpPr txBox="1"/>
          <p:nvPr/>
        </p:nvSpPr>
        <p:spPr>
          <a:xfrm>
            <a:off x="1750117" y="9668968"/>
            <a:ext cx="31559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latin typeface="Arial Narrow"/>
                <a:cs typeface="Arial Narrow"/>
              </a:rPr>
              <a:t>8.2</a:t>
            </a:r>
            <a:r>
              <a:rPr sz="450" spc="200" dirty="0">
                <a:latin typeface="Arial Narrow"/>
                <a:cs typeface="Arial Narrow"/>
              </a:rPr>
              <a:t>  </a:t>
            </a:r>
            <a:r>
              <a:rPr sz="450" spc="-10" dirty="0">
                <a:latin typeface="Arial Narrow"/>
                <a:cs typeface="Arial Narrow"/>
              </a:rPr>
              <a:t>166.54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08" name="object 1008"/>
          <p:cNvSpPr txBox="1"/>
          <p:nvPr/>
        </p:nvSpPr>
        <p:spPr>
          <a:xfrm>
            <a:off x="1729880" y="10278163"/>
            <a:ext cx="33591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latin typeface="Arial Narrow"/>
                <a:cs typeface="Arial Narrow"/>
              </a:rPr>
              <a:t>11.1</a:t>
            </a:r>
            <a:r>
              <a:rPr sz="450" spc="455" dirty="0">
                <a:latin typeface="Arial Narrow"/>
                <a:cs typeface="Arial Narrow"/>
              </a:rPr>
              <a:t> </a:t>
            </a:r>
            <a:r>
              <a:rPr sz="450" spc="-10" dirty="0">
                <a:latin typeface="Arial Narrow"/>
                <a:cs typeface="Arial Narrow"/>
              </a:rPr>
              <a:t>163.64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09" name="object 1009"/>
          <p:cNvSpPr txBox="1"/>
          <p:nvPr/>
        </p:nvSpPr>
        <p:spPr>
          <a:xfrm>
            <a:off x="1722796" y="10845868"/>
            <a:ext cx="34290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latin typeface="Arial Narrow"/>
                <a:cs typeface="Arial Narrow"/>
              </a:rPr>
              <a:t>13.8</a:t>
            </a:r>
            <a:r>
              <a:rPr sz="450" spc="210" dirty="0">
                <a:latin typeface="Arial Narrow"/>
                <a:cs typeface="Arial Narrow"/>
              </a:rPr>
              <a:t>  </a:t>
            </a:r>
            <a:r>
              <a:rPr sz="450" spc="-10" dirty="0">
                <a:latin typeface="Arial Narrow"/>
                <a:cs typeface="Arial Narrow"/>
              </a:rPr>
              <a:t>160.94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10" name="object 1010"/>
          <p:cNvSpPr txBox="1"/>
          <p:nvPr/>
        </p:nvSpPr>
        <p:spPr>
          <a:xfrm>
            <a:off x="1722796" y="12526719"/>
            <a:ext cx="34290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latin typeface="Arial Narrow"/>
                <a:cs typeface="Arial Narrow"/>
              </a:rPr>
              <a:t>21.8</a:t>
            </a:r>
            <a:r>
              <a:rPr sz="450" spc="210" dirty="0">
                <a:latin typeface="Arial Narrow"/>
                <a:cs typeface="Arial Narrow"/>
              </a:rPr>
              <a:t>  </a:t>
            </a:r>
            <a:r>
              <a:rPr sz="450" spc="-10" dirty="0">
                <a:latin typeface="Arial Narrow"/>
                <a:cs typeface="Arial Narrow"/>
              </a:rPr>
              <a:t>152.94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011" name="object 1011"/>
          <p:cNvGrpSpPr/>
          <p:nvPr/>
        </p:nvGrpSpPr>
        <p:grpSpPr>
          <a:xfrm>
            <a:off x="1509632" y="8601725"/>
            <a:ext cx="46355" cy="4042410"/>
            <a:chOff x="1509632" y="8601725"/>
            <a:chExt cx="46355" cy="4042410"/>
          </a:xfrm>
        </p:grpSpPr>
        <p:sp>
          <p:nvSpPr>
            <p:cNvPr id="1012" name="object 1012"/>
            <p:cNvSpPr/>
            <p:nvPr/>
          </p:nvSpPr>
          <p:spPr>
            <a:xfrm>
              <a:off x="1533106" y="11755164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0" y="210485"/>
                  </a:lnTo>
                  <a:lnTo>
                    <a:pt x="20239" y="0"/>
                  </a:lnTo>
                  <a:close/>
                </a:path>
                <a:path w="20319" h="210820">
                  <a:moveTo>
                    <a:pt x="20239" y="0"/>
                  </a:moveTo>
                  <a:lnTo>
                    <a:pt x="0" y="210485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533106" y="11755164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210485"/>
                  </a:moveTo>
                  <a:lnTo>
                    <a:pt x="0" y="210485"/>
                  </a:lnTo>
                  <a:lnTo>
                    <a:pt x="20239" y="0"/>
                  </a:lnTo>
                  <a:lnTo>
                    <a:pt x="20239" y="210485"/>
                  </a:lnTo>
                  <a:close/>
                </a:path>
                <a:path w="20319" h="210820">
                  <a:moveTo>
                    <a:pt x="0" y="210485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0" y="2104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511855" y="11755164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210485"/>
                  </a:moveTo>
                  <a:lnTo>
                    <a:pt x="41490" y="210485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533106" y="11755164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21048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511855" y="11965650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0"/>
                  </a:moveTo>
                  <a:lnTo>
                    <a:pt x="0" y="0"/>
                  </a:lnTo>
                  <a:lnTo>
                    <a:pt x="0" y="209473"/>
                  </a:lnTo>
                  <a:lnTo>
                    <a:pt x="21250" y="0"/>
                  </a:lnTo>
                  <a:close/>
                </a:path>
                <a:path w="21590" h="209550">
                  <a:moveTo>
                    <a:pt x="21250" y="0"/>
                  </a:moveTo>
                  <a:lnTo>
                    <a:pt x="0" y="209473"/>
                  </a:lnTo>
                  <a:lnTo>
                    <a:pt x="21250" y="20947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511855" y="11965650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209473"/>
                  </a:moveTo>
                  <a:lnTo>
                    <a:pt x="0" y="209473"/>
                  </a:lnTo>
                  <a:lnTo>
                    <a:pt x="21250" y="0"/>
                  </a:lnTo>
                  <a:lnTo>
                    <a:pt x="21250" y="209473"/>
                  </a:lnTo>
                  <a:close/>
                </a:path>
                <a:path w="21590" h="209550">
                  <a:moveTo>
                    <a:pt x="0" y="209473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0" y="209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511855" y="11965650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0" y="209473"/>
                  </a:moveTo>
                  <a:lnTo>
                    <a:pt x="41490" y="209473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09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533106" y="1196565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4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533106" y="12175124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0" y="0"/>
                  </a:moveTo>
                  <a:lnTo>
                    <a:pt x="0" y="210485"/>
                  </a:lnTo>
                  <a:lnTo>
                    <a:pt x="20239" y="210485"/>
                  </a:lnTo>
                  <a:lnTo>
                    <a:pt x="0" y="0"/>
                  </a:lnTo>
                  <a:close/>
                </a:path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533106" y="12175124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  <a:path w="20319" h="210820">
                  <a:moveTo>
                    <a:pt x="0" y="0"/>
                  </a:moveTo>
                  <a:lnTo>
                    <a:pt x="20239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511855" y="12175124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533106" y="12175124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533106" y="12595083"/>
              <a:ext cx="20320" cy="46990"/>
            </a:xfrm>
            <a:custGeom>
              <a:avLst/>
              <a:gdLst/>
              <a:ahLst/>
              <a:cxnLst/>
              <a:rect l="l" t="t" r="r" b="b"/>
              <a:pathLst>
                <a:path w="20319" h="46990">
                  <a:moveTo>
                    <a:pt x="0" y="0"/>
                  </a:moveTo>
                  <a:lnTo>
                    <a:pt x="0" y="46549"/>
                  </a:lnTo>
                  <a:lnTo>
                    <a:pt x="4047" y="46549"/>
                  </a:lnTo>
                  <a:lnTo>
                    <a:pt x="0" y="0"/>
                  </a:lnTo>
                  <a:close/>
                </a:path>
                <a:path w="20319" h="46990">
                  <a:moveTo>
                    <a:pt x="20239" y="0"/>
                  </a:moveTo>
                  <a:lnTo>
                    <a:pt x="0" y="0"/>
                  </a:lnTo>
                  <a:lnTo>
                    <a:pt x="4047" y="46549"/>
                  </a:lnTo>
                  <a:lnTo>
                    <a:pt x="20239" y="0"/>
                  </a:lnTo>
                  <a:close/>
                </a:path>
                <a:path w="20319" h="46990">
                  <a:moveTo>
                    <a:pt x="20239" y="0"/>
                  </a:moveTo>
                  <a:lnTo>
                    <a:pt x="4047" y="46549"/>
                  </a:lnTo>
                  <a:lnTo>
                    <a:pt x="20239" y="46549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533106" y="12595083"/>
              <a:ext cx="20320" cy="46990"/>
            </a:xfrm>
            <a:custGeom>
              <a:avLst/>
              <a:gdLst/>
              <a:ahLst/>
              <a:cxnLst/>
              <a:rect l="l" t="t" r="r" b="b"/>
              <a:pathLst>
                <a:path w="20319" h="46990">
                  <a:moveTo>
                    <a:pt x="0" y="46549"/>
                  </a:moveTo>
                  <a:lnTo>
                    <a:pt x="0" y="0"/>
                  </a:lnTo>
                  <a:lnTo>
                    <a:pt x="4047" y="46549"/>
                  </a:lnTo>
                  <a:lnTo>
                    <a:pt x="0" y="46549"/>
                  </a:lnTo>
                  <a:close/>
                </a:path>
                <a:path w="20319" h="46990">
                  <a:moveTo>
                    <a:pt x="0" y="0"/>
                  </a:moveTo>
                  <a:lnTo>
                    <a:pt x="4047" y="46549"/>
                  </a:lnTo>
                  <a:lnTo>
                    <a:pt x="20239" y="0"/>
                  </a:lnTo>
                  <a:lnTo>
                    <a:pt x="0" y="0"/>
                  </a:lnTo>
                  <a:close/>
                </a:path>
                <a:path w="20319" h="46990">
                  <a:moveTo>
                    <a:pt x="4047" y="46549"/>
                  </a:moveTo>
                  <a:lnTo>
                    <a:pt x="20239" y="0"/>
                  </a:lnTo>
                  <a:lnTo>
                    <a:pt x="20239" y="46549"/>
                  </a:lnTo>
                  <a:lnTo>
                    <a:pt x="4047" y="4654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511855" y="12595083"/>
              <a:ext cx="41910" cy="46990"/>
            </a:xfrm>
            <a:custGeom>
              <a:avLst/>
              <a:gdLst/>
              <a:ahLst/>
              <a:cxnLst/>
              <a:rect l="l" t="t" r="r" b="b"/>
              <a:pathLst>
                <a:path w="41909" h="46990">
                  <a:moveTo>
                    <a:pt x="0" y="46549"/>
                  </a:moveTo>
                  <a:lnTo>
                    <a:pt x="0" y="0"/>
                  </a:lnTo>
                  <a:lnTo>
                    <a:pt x="41490" y="0"/>
                  </a:lnTo>
                  <a:lnTo>
                    <a:pt x="41490" y="4654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533106" y="12595083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0"/>
                  </a:moveTo>
                  <a:lnTo>
                    <a:pt x="0" y="4654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511855" y="8603947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0"/>
                  </a:moveTo>
                  <a:lnTo>
                    <a:pt x="0" y="0"/>
                  </a:lnTo>
                  <a:lnTo>
                    <a:pt x="0" y="209473"/>
                  </a:lnTo>
                  <a:lnTo>
                    <a:pt x="21250" y="0"/>
                  </a:lnTo>
                  <a:close/>
                </a:path>
                <a:path w="21590" h="209550">
                  <a:moveTo>
                    <a:pt x="21250" y="0"/>
                  </a:moveTo>
                  <a:lnTo>
                    <a:pt x="0" y="209473"/>
                  </a:lnTo>
                  <a:lnTo>
                    <a:pt x="21250" y="20947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511855" y="8603947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209473"/>
                  </a:moveTo>
                  <a:lnTo>
                    <a:pt x="0" y="209473"/>
                  </a:lnTo>
                  <a:lnTo>
                    <a:pt x="21250" y="0"/>
                  </a:lnTo>
                  <a:lnTo>
                    <a:pt x="21250" y="209473"/>
                  </a:lnTo>
                  <a:close/>
                </a:path>
                <a:path w="21590" h="209550">
                  <a:moveTo>
                    <a:pt x="0" y="209473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0" y="209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511855" y="8603947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0" y="209473"/>
                  </a:moveTo>
                  <a:lnTo>
                    <a:pt x="41490" y="209473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09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533106" y="8603947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4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533106" y="8813421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0" y="0"/>
                  </a:moveTo>
                  <a:lnTo>
                    <a:pt x="0" y="210485"/>
                  </a:lnTo>
                  <a:lnTo>
                    <a:pt x="20239" y="210485"/>
                  </a:lnTo>
                  <a:lnTo>
                    <a:pt x="0" y="0"/>
                  </a:lnTo>
                  <a:close/>
                </a:path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533106" y="8813421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  <a:path w="20319" h="210820">
                  <a:moveTo>
                    <a:pt x="0" y="0"/>
                  </a:moveTo>
                  <a:lnTo>
                    <a:pt x="20239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511855" y="8813421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533106" y="8813421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533106" y="9234393"/>
              <a:ext cx="20320" cy="209550"/>
            </a:xfrm>
            <a:custGeom>
              <a:avLst/>
              <a:gdLst/>
              <a:ahLst/>
              <a:cxnLst/>
              <a:rect l="l" t="t" r="r" b="b"/>
              <a:pathLst>
                <a:path w="20319" h="209550">
                  <a:moveTo>
                    <a:pt x="0" y="0"/>
                  </a:moveTo>
                  <a:lnTo>
                    <a:pt x="0" y="209473"/>
                  </a:lnTo>
                  <a:lnTo>
                    <a:pt x="20239" y="209473"/>
                  </a:lnTo>
                  <a:lnTo>
                    <a:pt x="0" y="0"/>
                  </a:lnTo>
                  <a:close/>
                </a:path>
                <a:path w="20319" h="209550">
                  <a:moveTo>
                    <a:pt x="20239" y="0"/>
                  </a:moveTo>
                  <a:lnTo>
                    <a:pt x="0" y="0"/>
                  </a:lnTo>
                  <a:lnTo>
                    <a:pt x="20239" y="20947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533106" y="9234393"/>
              <a:ext cx="20320" cy="209550"/>
            </a:xfrm>
            <a:custGeom>
              <a:avLst/>
              <a:gdLst/>
              <a:ahLst/>
              <a:cxnLst/>
              <a:rect l="l" t="t" r="r" b="b"/>
              <a:pathLst>
                <a:path w="20319" h="209550">
                  <a:moveTo>
                    <a:pt x="20239" y="0"/>
                  </a:moveTo>
                  <a:lnTo>
                    <a:pt x="0" y="0"/>
                  </a:lnTo>
                  <a:lnTo>
                    <a:pt x="20239" y="209473"/>
                  </a:lnTo>
                  <a:lnTo>
                    <a:pt x="20239" y="0"/>
                  </a:lnTo>
                  <a:close/>
                </a:path>
                <a:path w="20319" h="209550">
                  <a:moveTo>
                    <a:pt x="0" y="0"/>
                  </a:moveTo>
                  <a:lnTo>
                    <a:pt x="20239" y="209473"/>
                  </a:lnTo>
                  <a:lnTo>
                    <a:pt x="0" y="2094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511855" y="9234393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0" y="0"/>
                  </a:moveTo>
                  <a:lnTo>
                    <a:pt x="41490" y="0"/>
                  </a:lnTo>
                  <a:lnTo>
                    <a:pt x="41490" y="209473"/>
                  </a:lnTo>
                  <a:lnTo>
                    <a:pt x="0" y="2094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533106" y="9234393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511855" y="9023907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0" y="0"/>
                  </a:moveTo>
                  <a:lnTo>
                    <a:pt x="0" y="210485"/>
                  </a:lnTo>
                  <a:lnTo>
                    <a:pt x="21250" y="210485"/>
                  </a:lnTo>
                  <a:lnTo>
                    <a:pt x="0" y="0"/>
                  </a:lnTo>
                  <a:close/>
                </a:path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511855" y="9023907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  <a:path w="21590" h="210820">
                  <a:moveTo>
                    <a:pt x="0" y="0"/>
                  </a:moveTo>
                  <a:lnTo>
                    <a:pt x="21250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511855" y="9023907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533106" y="9023907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533106" y="10074313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0" y="0"/>
                  </a:moveTo>
                  <a:lnTo>
                    <a:pt x="0" y="210485"/>
                  </a:lnTo>
                  <a:lnTo>
                    <a:pt x="20239" y="210485"/>
                  </a:lnTo>
                  <a:lnTo>
                    <a:pt x="0" y="0"/>
                  </a:lnTo>
                  <a:close/>
                </a:path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533106" y="10074313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  <a:path w="20319" h="210820">
                  <a:moveTo>
                    <a:pt x="0" y="0"/>
                  </a:moveTo>
                  <a:lnTo>
                    <a:pt x="20239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511855" y="10074313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533106" y="10074313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511855" y="9864839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0" y="0"/>
                  </a:moveTo>
                  <a:lnTo>
                    <a:pt x="0" y="209473"/>
                  </a:lnTo>
                  <a:lnTo>
                    <a:pt x="21250" y="209473"/>
                  </a:lnTo>
                  <a:lnTo>
                    <a:pt x="0" y="0"/>
                  </a:lnTo>
                  <a:close/>
                </a:path>
                <a:path w="21590" h="209550">
                  <a:moveTo>
                    <a:pt x="21250" y="0"/>
                  </a:moveTo>
                  <a:lnTo>
                    <a:pt x="0" y="0"/>
                  </a:lnTo>
                  <a:lnTo>
                    <a:pt x="21250" y="20947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511855" y="9864839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0"/>
                  </a:moveTo>
                  <a:lnTo>
                    <a:pt x="0" y="0"/>
                  </a:lnTo>
                  <a:lnTo>
                    <a:pt x="21250" y="209473"/>
                  </a:lnTo>
                  <a:lnTo>
                    <a:pt x="21250" y="0"/>
                  </a:lnTo>
                  <a:close/>
                </a:path>
                <a:path w="21590" h="209550">
                  <a:moveTo>
                    <a:pt x="0" y="0"/>
                  </a:moveTo>
                  <a:lnTo>
                    <a:pt x="21250" y="209473"/>
                  </a:lnTo>
                  <a:lnTo>
                    <a:pt x="0" y="2094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511855" y="9864839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0" y="0"/>
                  </a:moveTo>
                  <a:lnTo>
                    <a:pt x="41490" y="0"/>
                  </a:lnTo>
                  <a:lnTo>
                    <a:pt x="41490" y="209473"/>
                  </a:lnTo>
                  <a:lnTo>
                    <a:pt x="0" y="2094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533106" y="9864839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533106" y="9654353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0" y="210485"/>
                  </a:lnTo>
                  <a:lnTo>
                    <a:pt x="20239" y="0"/>
                  </a:lnTo>
                  <a:close/>
                </a:path>
                <a:path w="20319" h="210820">
                  <a:moveTo>
                    <a:pt x="20239" y="0"/>
                  </a:moveTo>
                  <a:lnTo>
                    <a:pt x="0" y="210485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533106" y="9654353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210485"/>
                  </a:moveTo>
                  <a:lnTo>
                    <a:pt x="0" y="210485"/>
                  </a:lnTo>
                  <a:lnTo>
                    <a:pt x="20239" y="0"/>
                  </a:lnTo>
                  <a:lnTo>
                    <a:pt x="20239" y="210485"/>
                  </a:lnTo>
                  <a:close/>
                </a:path>
                <a:path w="20319" h="210820">
                  <a:moveTo>
                    <a:pt x="0" y="210485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0" y="2104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511855" y="9654353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210485"/>
                  </a:moveTo>
                  <a:lnTo>
                    <a:pt x="41490" y="210485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533106" y="9654353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21048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511855" y="9443867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0" y="210485"/>
                  </a:lnTo>
                  <a:lnTo>
                    <a:pt x="21250" y="0"/>
                  </a:lnTo>
                  <a:close/>
                </a:path>
                <a:path w="21590" h="210820">
                  <a:moveTo>
                    <a:pt x="21250" y="0"/>
                  </a:moveTo>
                  <a:lnTo>
                    <a:pt x="0" y="210485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511855" y="9443867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210485"/>
                  </a:moveTo>
                  <a:lnTo>
                    <a:pt x="0" y="210485"/>
                  </a:lnTo>
                  <a:lnTo>
                    <a:pt x="21250" y="0"/>
                  </a:lnTo>
                  <a:lnTo>
                    <a:pt x="21250" y="210485"/>
                  </a:lnTo>
                  <a:close/>
                </a:path>
                <a:path w="21590" h="210820">
                  <a:moveTo>
                    <a:pt x="0" y="210485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0" y="2104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511855" y="9443867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210485"/>
                  </a:moveTo>
                  <a:lnTo>
                    <a:pt x="41490" y="210485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533106" y="9443867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21048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511855" y="11544678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0" y="0"/>
                  </a:moveTo>
                  <a:lnTo>
                    <a:pt x="0" y="210485"/>
                  </a:lnTo>
                  <a:lnTo>
                    <a:pt x="21250" y="210485"/>
                  </a:lnTo>
                  <a:lnTo>
                    <a:pt x="0" y="0"/>
                  </a:lnTo>
                  <a:close/>
                </a:path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511855" y="11544678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  <a:path w="21590" h="210820">
                  <a:moveTo>
                    <a:pt x="0" y="0"/>
                  </a:moveTo>
                  <a:lnTo>
                    <a:pt x="21250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511855" y="11544678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533106" y="11544678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533106" y="11335204"/>
              <a:ext cx="20320" cy="209550"/>
            </a:xfrm>
            <a:custGeom>
              <a:avLst/>
              <a:gdLst/>
              <a:ahLst/>
              <a:cxnLst/>
              <a:rect l="l" t="t" r="r" b="b"/>
              <a:pathLst>
                <a:path w="20319" h="209550">
                  <a:moveTo>
                    <a:pt x="20239" y="0"/>
                  </a:moveTo>
                  <a:lnTo>
                    <a:pt x="0" y="0"/>
                  </a:lnTo>
                  <a:lnTo>
                    <a:pt x="0" y="209473"/>
                  </a:lnTo>
                  <a:lnTo>
                    <a:pt x="20239" y="0"/>
                  </a:lnTo>
                  <a:close/>
                </a:path>
                <a:path w="20319" h="209550">
                  <a:moveTo>
                    <a:pt x="20239" y="0"/>
                  </a:moveTo>
                  <a:lnTo>
                    <a:pt x="0" y="209473"/>
                  </a:lnTo>
                  <a:lnTo>
                    <a:pt x="20239" y="20947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533106" y="11335204"/>
              <a:ext cx="20320" cy="209550"/>
            </a:xfrm>
            <a:custGeom>
              <a:avLst/>
              <a:gdLst/>
              <a:ahLst/>
              <a:cxnLst/>
              <a:rect l="l" t="t" r="r" b="b"/>
              <a:pathLst>
                <a:path w="20319" h="209550">
                  <a:moveTo>
                    <a:pt x="20239" y="209473"/>
                  </a:moveTo>
                  <a:lnTo>
                    <a:pt x="0" y="209473"/>
                  </a:lnTo>
                  <a:lnTo>
                    <a:pt x="20239" y="0"/>
                  </a:lnTo>
                  <a:lnTo>
                    <a:pt x="20239" y="209473"/>
                  </a:lnTo>
                  <a:close/>
                </a:path>
                <a:path w="20319" h="209550">
                  <a:moveTo>
                    <a:pt x="0" y="209473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0" y="209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511855" y="11335204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0" y="209473"/>
                  </a:moveTo>
                  <a:lnTo>
                    <a:pt x="41490" y="209473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09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533106" y="11335204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4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533106" y="10915244"/>
              <a:ext cx="20320" cy="209550"/>
            </a:xfrm>
            <a:custGeom>
              <a:avLst/>
              <a:gdLst/>
              <a:ahLst/>
              <a:cxnLst/>
              <a:rect l="l" t="t" r="r" b="b"/>
              <a:pathLst>
                <a:path w="20319" h="209550">
                  <a:moveTo>
                    <a:pt x="20239" y="0"/>
                  </a:moveTo>
                  <a:lnTo>
                    <a:pt x="0" y="0"/>
                  </a:lnTo>
                  <a:lnTo>
                    <a:pt x="0" y="209473"/>
                  </a:lnTo>
                  <a:lnTo>
                    <a:pt x="20239" y="0"/>
                  </a:lnTo>
                  <a:close/>
                </a:path>
                <a:path w="20319" h="209550">
                  <a:moveTo>
                    <a:pt x="20239" y="0"/>
                  </a:moveTo>
                  <a:lnTo>
                    <a:pt x="0" y="209473"/>
                  </a:lnTo>
                  <a:lnTo>
                    <a:pt x="20239" y="20947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533106" y="10915244"/>
              <a:ext cx="20320" cy="209550"/>
            </a:xfrm>
            <a:custGeom>
              <a:avLst/>
              <a:gdLst/>
              <a:ahLst/>
              <a:cxnLst/>
              <a:rect l="l" t="t" r="r" b="b"/>
              <a:pathLst>
                <a:path w="20319" h="209550">
                  <a:moveTo>
                    <a:pt x="20239" y="209473"/>
                  </a:moveTo>
                  <a:lnTo>
                    <a:pt x="0" y="209473"/>
                  </a:lnTo>
                  <a:lnTo>
                    <a:pt x="20239" y="0"/>
                  </a:lnTo>
                  <a:lnTo>
                    <a:pt x="20239" y="209473"/>
                  </a:lnTo>
                  <a:close/>
                </a:path>
                <a:path w="20319" h="209550">
                  <a:moveTo>
                    <a:pt x="0" y="209473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0" y="209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511855" y="10915244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0" y="209473"/>
                  </a:moveTo>
                  <a:lnTo>
                    <a:pt x="41490" y="209473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09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533106" y="10915244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4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511855" y="11124718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0" y="210485"/>
                  </a:lnTo>
                  <a:lnTo>
                    <a:pt x="21250" y="0"/>
                  </a:lnTo>
                  <a:close/>
                </a:path>
                <a:path w="21590" h="210820">
                  <a:moveTo>
                    <a:pt x="21250" y="0"/>
                  </a:moveTo>
                  <a:lnTo>
                    <a:pt x="0" y="210485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511855" y="11124718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210485"/>
                  </a:moveTo>
                  <a:lnTo>
                    <a:pt x="0" y="210485"/>
                  </a:lnTo>
                  <a:lnTo>
                    <a:pt x="21250" y="0"/>
                  </a:lnTo>
                  <a:lnTo>
                    <a:pt x="21250" y="210485"/>
                  </a:lnTo>
                  <a:close/>
                </a:path>
                <a:path w="21590" h="210820">
                  <a:moveTo>
                    <a:pt x="0" y="210485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0" y="21048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511855" y="11124718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210485"/>
                  </a:moveTo>
                  <a:lnTo>
                    <a:pt x="41490" y="210485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533106" y="11124718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21048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511855" y="10284798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0"/>
                  </a:moveTo>
                  <a:lnTo>
                    <a:pt x="0" y="0"/>
                  </a:lnTo>
                  <a:lnTo>
                    <a:pt x="0" y="209473"/>
                  </a:lnTo>
                  <a:lnTo>
                    <a:pt x="21250" y="0"/>
                  </a:lnTo>
                  <a:close/>
                </a:path>
                <a:path w="21590" h="209550">
                  <a:moveTo>
                    <a:pt x="21250" y="0"/>
                  </a:moveTo>
                  <a:lnTo>
                    <a:pt x="0" y="209473"/>
                  </a:lnTo>
                  <a:lnTo>
                    <a:pt x="21250" y="209473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511855" y="10284798"/>
              <a:ext cx="21590" cy="209550"/>
            </a:xfrm>
            <a:custGeom>
              <a:avLst/>
              <a:gdLst/>
              <a:ahLst/>
              <a:cxnLst/>
              <a:rect l="l" t="t" r="r" b="b"/>
              <a:pathLst>
                <a:path w="21590" h="209550">
                  <a:moveTo>
                    <a:pt x="21250" y="209473"/>
                  </a:moveTo>
                  <a:lnTo>
                    <a:pt x="0" y="209473"/>
                  </a:lnTo>
                  <a:lnTo>
                    <a:pt x="21250" y="0"/>
                  </a:lnTo>
                  <a:lnTo>
                    <a:pt x="21250" y="209473"/>
                  </a:lnTo>
                  <a:close/>
                </a:path>
                <a:path w="21590" h="209550">
                  <a:moveTo>
                    <a:pt x="0" y="209473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0" y="209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511855" y="10284798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0" y="209473"/>
                  </a:moveTo>
                  <a:lnTo>
                    <a:pt x="41490" y="209473"/>
                  </a:lnTo>
                  <a:lnTo>
                    <a:pt x="41490" y="0"/>
                  </a:lnTo>
                  <a:lnTo>
                    <a:pt x="0" y="0"/>
                  </a:lnTo>
                  <a:lnTo>
                    <a:pt x="0" y="209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533106" y="1028479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4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533106" y="10494273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0" y="0"/>
                  </a:moveTo>
                  <a:lnTo>
                    <a:pt x="0" y="210485"/>
                  </a:lnTo>
                  <a:lnTo>
                    <a:pt x="20239" y="210485"/>
                  </a:lnTo>
                  <a:lnTo>
                    <a:pt x="0" y="0"/>
                  </a:lnTo>
                  <a:close/>
                </a:path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533106" y="10494273"/>
              <a:ext cx="20320" cy="210820"/>
            </a:xfrm>
            <a:custGeom>
              <a:avLst/>
              <a:gdLst/>
              <a:ahLst/>
              <a:cxnLst/>
              <a:rect l="l" t="t" r="r" b="b"/>
              <a:pathLst>
                <a:path w="20319" h="210820">
                  <a:moveTo>
                    <a:pt x="20239" y="0"/>
                  </a:moveTo>
                  <a:lnTo>
                    <a:pt x="0" y="0"/>
                  </a:lnTo>
                  <a:lnTo>
                    <a:pt x="20239" y="210485"/>
                  </a:lnTo>
                  <a:lnTo>
                    <a:pt x="20239" y="0"/>
                  </a:lnTo>
                  <a:close/>
                </a:path>
                <a:path w="20319" h="210820">
                  <a:moveTo>
                    <a:pt x="0" y="0"/>
                  </a:moveTo>
                  <a:lnTo>
                    <a:pt x="20239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511855" y="10494273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533106" y="10494273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511855" y="10704758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0" y="0"/>
                  </a:moveTo>
                  <a:lnTo>
                    <a:pt x="0" y="210485"/>
                  </a:lnTo>
                  <a:lnTo>
                    <a:pt x="21250" y="210485"/>
                  </a:lnTo>
                  <a:lnTo>
                    <a:pt x="0" y="0"/>
                  </a:lnTo>
                  <a:close/>
                </a:path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511855" y="10704758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  <a:path w="21590" h="210820">
                  <a:moveTo>
                    <a:pt x="0" y="0"/>
                  </a:moveTo>
                  <a:lnTo>
                    <a:pt x="21250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511855" y="10704758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533106" y="10704758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8" name="object 1088"/>
          <p:cNvSpPr txBox="1"/>
          <p:nvPr/>
        </p:nvSpPr>
        <p:spPr>
          <a:xfrm>
            <a:off x="1333195" y="11074568"/>
            <a:ext cx="172720" cy="13557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160.00</a:t>
            </a: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75"/>
              </a:spcBef>
            </a:pPr>
            <a:endParaRPr sz="4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450" spc="-10" dirty="0">
                <a:latin typeface="Arial Narrow"/>
                <a:cs typeface="Arial Narrow"/>
              </a:rPr>
              <a:t>159.00</a:t>
            </a: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85"/>
              </a:spcBef>
            </a:pPr>
            <a:endParaRPr sz="4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450" spc="-10" dirty="0">
                <a:latin typeface="Arial Narrow"/>
                <a:cs typeface="Arial Narrow"/>
              </a:rPr>
              <a:t>158.00</a:t>
            </a: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85"/>
              </a:spcBef>
            </a:pPr>
            <a:endParaRPr sz="4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450" spc="-10" dirty="0">
                <a:latin typeface="Arial Narrow"/>
                <a:cs typeface="Arial Narrow"/>
              </a:rPr>
              <a:t>157.00</a:t>
            </a: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75"/>
              </a:spcBef>
            </a:pPr>
            <a:endParaRPr sz="4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spc="-10" dirty="0">
                <a:latin typeface="Arial Narrow"/>
                <a:cs typeface="Arial Narrow"/>
              </a:rPr>
              <a:t>156.00</a:t>
            </a: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80"/>
              </a:spcBef>
            </a:pPr>
            <a:endParaRPr sz="4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spc="-10" dirty="0">
                <a:latin typeface="Arial Narrow"/>
                <a:cs typeface="Arial Narrow"/>
              </a:rPr>
              <a:t>155.00</a:t>
            </a: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75"/>
              </a:spcBef>
            </a:pPr>
            <a:endParaRPr sz="4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450" spc="-10" dirty="0">
                <a:latin typeface="Arial Narrow"/>
                <a:cs typeface="Arial Narrow"/>
              </a:rPr>
              <a:t>154.00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89" name="object 1089"/>
          <p:cNvSpPr txBox="1"/>
          <p:nvPr/>
        </p:nvSpPr>
        <p:spPr>
          <a:xfrm>
            <a:off x="1333195" y="10233637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164.00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90" name="object 1090"/>
          <p:cNvSpPr txBox="1"/>
          <p:nvPr/>
        </p:nvSpPr>
        <p:spPr>
          <a:xfrm>
            <a:off x="1333195" y="10444123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163.00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91" name="object 1091"/>
          <p:cNvSpPr txBox="1"/>
          <p:nvPr/>
        </p:nvSpPr>
        <p:spPr>
          <a:xfrm>
            <a:off x="1333195" y="10024163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165.00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92" name="object 1092"/>
          <p:cNvSpPr txBox="1"/>
          <p:nvPr/>
        </p:nvSpPr>
        <p:spPr>
          <a:xfrm>
            <a:off x="1333195" y="8973758"/>
            <a:ext cx="172720" cy="30543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170.00</a:t>
            </a: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4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75"/>
              </a:spcBef>
            </a:pPr>
            <a:endParaRPr sz="4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450" spc="-10" dirty="0">
                <a:latin typeface="Arial Narrow"/>
                <a:cs typeface="Arial Narrow"/>
              </a:rPr>
              <a:t>169.00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093" name="object 1093"/>
          <p:cNvSpPr txBox="1"/>
          <p:nvPr/>
        </p:nvSpPr>
        <p:spPr>
          <a:xfrm>
            <a:off x="1333195" y="8763272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171.00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094" name="object 1094"/>
          <p:cNvGrpSpPr/>
          <p:nvPr/>
        </p:nvGrpSpPr>
        <p:grpSpPr>
          <a:xfrm>
            <a:off x="1509632" y="7760793"/>
            <a:ext cx="751205" cy="3168650"/>
            <a:chOff x="1509632" y="7760793"/>
            <a:chExt cx="751205" cy="3168650"/>
          </a:xfrm>
        </p:grpSpPr>
        <p:sp>
          <p:nvSpPr>
            <p:cNvPr id="1095" name="object 1095"/>
            <p:cNvSpPr/>
            <p:nvPr/>
          </p:nvSpPr>
          <p:spPr>
            <a:xfrm>
              <a:off x="1511855" y="7763016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0" y="0"/>
                  </a:moveTo>
                  <a:lnTo>
                    <a:pt x="0" y="210485"/>
                  </a:lnTo>
                  <a:lnTo>
                    <a:pt x="21250" y="210485"/>
                  </a:lnTo>
                  <a:lnTo>
                    <a:pt x="0" y="0"/>
                  </a:lnTo>
                  <a:close/>
                </a:path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511855" y="7763016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  <a:path w="21590" h="210820">
                  <a:moveTo>
                    <a:pt x="0" y="0"/>
                  </a:moveTo>
                  <a:lnTo>
                    <a:pt x="21250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511855" y="7763016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533106" y="7763016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9" name="object 109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58082" y="7996777"/>
              <a:ext cx="602617" cy="2932634"/>
            </a:xfrm>
            <a:prstGeom prst="rect">
              <a:avLst/>
            </a:prstGeom>
          </p:spPr>
        </p:pic>
      </p:grpSp>
      <p:sp>
        <p:nvSpPr>
          <p:cNvPr id="1100" name="object 1100"/>
          <p:cNvSpPr txBox="1"/>
          <p:nvPr/>
        </p:nvSpPr>
        <p:spPr>
          <a:xfrm>
            <a:off x="1333195" y="8343312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173.00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101" name="object 1101"/>
          <p:cNvSpPr txBox="1"/>
          <p:nvPr/>
        </p:nvSpPr>
        <p:spPr>
          <a:xfrm>
            <a:off x="1333195" y="8132826"/>
            <a:ext cx="17272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10" dirty="0">
                <a:latin typeface="Arial Narrow"/>
                <a:cs typeface="Arial Narrow"/>
              </a:rPr>
              <a:t>174.00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102" name="object 1102"/>
          <p:cNvSpPr txBox="1"/>
          <p:nvPr/>
        </p:nvSpPr>
        <p:spPr>
          <a:xfrm>
            <a:off x="1750119" y="9416992"/>
            <a:ext cx="31559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latin typeface="Arial Narrow"/>
                <a:cs typeface="Arial Narrow"/>
              </a:rPr>
              <a:t>7.0</a:t>
            </a:r>
            <a:r>
              <a:rPr sz="450" spc="200" dirty="0">
                <a:latin typeface="Arial Narrow"/>
                <a:cs typeface="Arial Narrow"/>
              </a:rPr>
              <a:t>  </a:t>
            </a:r>
            <a:r>
              <a:rPr sz="450" spc="-10" dirty="0">
                <a:latin typeface="Arial Narrow"/>
                <a:cs typeface="Arial Narrow"/>
              </a:rPr>
              <a:t>167.74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103" name="object 1103"/>
          <p:cNvSpPr txBox="1"/>
          <p:nvPr/>
        </p:nvSpPr>
        <p:spPr>
          <a:xfrm>
            <a:off x="1723707" y="8271954"/>
            <a:ext cx="443230" cy="215265"/>
          </a:xfrm>
          <a:prstGeom prst="rect">
            <a:avLst/>
          </a:prstGeom>
        </p:spPr>
        <p:txBody>
          <a:bodyPr vert="horz" wrap="square" lIns="0" tIns="27939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19"/>
              </a:spcBef>
            </a:pPr>
            <a:r>
              <a:rPr sz="450" dirty="0">
                <a:latin typeface="Arial Narrow"/>
                <a:cs typeface="Arial Narrow"/>
              </a:rPr>
              <a:t>1.6</a:t>
            </a:r>
            <a:r>
              <a:rPr sz="450" spc="375" dirty="0">
                <a:latin typeface="Arial Narrow"/>
                <a:cs typeface="Arial Narrow"/>
              </a:rPr>
              <a:t> </a:t>
            </a:r>
            <a:r>
              <a:rPr sz="450" spc="-10" dirty="0">
                <a:latin typeface="Arial Narrow"/>
                <a:cs typeface="Arial Narrow"/>
              </a:rPr>
              <a:t>173.14</a:t>
            </a:r>
            <a:endParaRPr sz="450">
              <a:latin typeface="Arial Narrow"/>
              <a:cs typeface="Arial Narrow"/>
            </a:endParaRPr>
          </a:p>
          <a:p>
            <a:pPr marL="45085">
              <a:lnSpc>
                <a:spcPct val="100000"/>
              </a:lnSpc>
              <a:spcBef>
                <a:spcPts val="165"/>
              </a:spcBef>
            </a:pPr>
            <a:r>
              <a:rPr sz="450" dirty="0">
                <a:latin typeface="Arial Narrow"/>
                <a:cs typeface="Arial Narrow"/>
              </a:rPr>
              <a:t>2.1</a:t>
            </a:r>
            <a:r>
              <a:rPr sz="450" spc="330" dirty="0">
                <a:latin typeface="Arial Narrow"/>
                <a:cs typeface="Arial Narrow"/>
              </a:rPr>
              <a:t> </a:t>
            </a:r>
            <a:r>
              <a:rPr sz="450" dirty="0">
                <a:latin typeface="Arial Narrow"/>
                <a:cs typeface="Arial Narrow"/>
              </a:rPr>
              <a:t>172.64</a:t>
            </a:r>
            <a:r>
              <a:rPr sz="450" spc="275" dirty="0">
                <a:latin typeface="Arial Narrow"/>
                <a:cs typeface="Arial Narrow"/>
              </a:rPr>
              <a:t> </a:t>
            </a:r>
            <a:r>
              <a:rPr sz="825" i="1" spc="-75" baseline="25252" dirty="0">
                <a:latin typeface="Arial Narrow"/>
                <a:cs typeface="Arial Narrow"/>
              </a:rPr>
              <a:t>3</a:t>
            </a:r>
            <a:endParaRPr sz="825" baseline="25252">
              <a:latin typeface="Arial Narrow"/>
              <a:cs typeface="Arial Narrow"/>
            </a:endParaRPr>
          </a:p>
        </p:txBody>
      </p:sp>
      <p:sp>
        <p:nvSpPr>
          <p:cNvPr id="1104" name="object 1104"/>
          <p:cNvSpPr txBox="1"/>
          <p:nvPr/>
        </p:nvSpPr>
        <p:spPr>
          <a:xfrm>
            <a:off x="1749107" y="9963446"/>
            <a:ext cx="31686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latin typeface="Arial Narrow"/>
                <a:cs typeface="Arial Narrow"/>
              </a:rPr>
              <a:t>9.6</a:t>
            </a:r>
            <a:r>
              <a:rPr sz="450" spc="204" dirty="0">
                <a:latin typeface="Arial Narrow"/>
                <a:cs typeface="Arial Narrow"/>
              </a:rPr>
              <a:t>  </a:t>
            </a:r>
            <a:r>
              <a:rPr sz="450" spc="-10" dirty="0">
                <a:latin typeface="Arial Narrow"/>
                <a:cs typeface="Arial Narrow"/>
              </a:rPr>
              <a:t>165.14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105" name="object 1105"/>
          <p:cNvSpPr txBox="1"/>
          <p:nvPr/>
        </p:nvSpPr>
        <p:spPr>
          <a:xfrm>
            <a:off x="1909957" y="9546015"/>
            <a:ext cx="9588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5" dirty="0">
                <a:latin typeface="Arial Narrow"/>
                <a:cs typeface="Arial Narrow"/>
              </a:rPr>
              <a:t>2а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106" name="object 1106"/>
          <p:cNvGrpSpPr/>
          <p:nvPr/>
        </p:nvGrpSpPr>
        <p:grpSpPr>
          <a:xfrm>
            <a:off x="1656365" y="7811966"/>
            <a:ext cx="1617980" cy="4830445"/>
            <a:chOff x="1656365" y="7811966"/>
            <a:chExt cx="1617980" cy="4830445"/>
          </a:xfrm>
        </p:grpSpPr>
        <p:sp>
          <p:nvSpPr>
            <p:cNvPr id="1107" name="object 1107"/>
            <p:cNvSpPr/>
            <p:nvPr/>
          </p:nvSpPr>
          <p:spPr>
            <a:xfrm>
              <a:off x="1658588" y="12608238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1892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890325" y="12608238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690266" y="8422308"/>
              <a:ext cx="132715" cy="161925"/>
            </a:xfrm>
            <a:custGeom>
              <a:avLst/>
              <a:gdLst/>
              <a:ahLst/>
              <a:cxnLst/>
              <a:rect l="l" t="t" r="r" b="b"/>
              <a:pathLst>
                <a:path w="132714" h="161925">
                  <a:moveTo>
                    <a:pt x="1016" y="131051"/>
                  </a:moveTo>
                  <a:lnTo>
                    <a:pt x="863" y="130695"/>
                  </a:lnTo>
                  <a:lnTo>
                    <a:pt x="508" y="130543"/>
                  </a:lnTo>
                  <a:lnTo>
                    <a:pt x="152" y="130695"/>
                  </a:lnTo>
                  <a:lnTo>
                    <a:pt x="0" y="131051"/>
                  </a:lnTo>
                  <a:lnTo>
                    <a:pt x="152" y="131406"/>
                  </a:lnTo>
                  <a:lnTo>
                    <a:pt x="508" y="131559"/>
                  </a:lnTo>
                  <a:lnTo>
                    <a:pt x="863" y="131406"/>
                  </a:lnTo>
                  <a:lnTo>
                    <a:pt x="1016" y="131051"/>
                  </a:lnTo>
                  <a:close/>
                </a:path>
                <a:path w="132714" h="161925">
                  <a:moveTo>
                    <a:pt x="34404" y="161404"/>
                  </a:moveTo>
                  <a:lnTo>
                    <a:pt x="34251" y="161048"/>
                  </a:lnTo>
                  <a:lnTo>
                    <a:pt x="33896" y="160896"/>
                  </a:lnTo>
                  <a:lnTo>
                    <a:pt x="33540" y="161048"/>
                  </a:lnTo>
                  <a:lnTo>
                    <a:pt x="33388" y="161404"/>
                  </a:lnTo>
                  <a:lnTo>
                    <a:pt x="33540" y="161759"/>
                  </a:lnTo>
                  <a:lnTo>
                    <a:pt x="33896" y="161912"/>
                  </a:lnTo>
                  <a:lnTo>
                    <a:pt x="34251" y="161759"/>
                  </a:lnTo>
                  <a:lnTo>
                    <a:pt x="34404" y="161404"/>
                  </a:lnTo>
                  <a:close/>
                </a:path>
                <a:path w="132714" h="161925">
                  <a:moveTo>
                    <a:pt x="35420" y="97650"/>
                  </a:moveTo>
                  <a:lnTo>
                    <a:pt x="35267" y="97294"/>
                  </a:lnTo>
                  <a:lnTo>
                    <a:pt x="34912" y="97142"/>
                  </a:lnTo>
                  <a:lnTo>
                    <a:pt x="34556" y="97294"/>
                  </a:lnTo>
                  <a:lnTo>
                    <a:pt x="34404" y="97650"/>
                  </a:lnTo>
                  <a:lnTo>
                    <a:pt x="34556" y="98005"/>
                  </a:lnTo>
                  <a:lnTo>
                    <a:pt x="34912" y="98158"/>
                  </a:lnTo>
                  <a:lnTo>
                    <a:pt x="35267" y="98005"/>
                  </a:lnTo>
                  <a:lnTo>
                    <a:pt x="35420" y="97650"/>
                  </a:lnTo>
                  <a:close/>
                </a:path>
                <a:path w="132714" h="161925">
                  <a:moveTo>
                    <a:pt x="132562" y="508"/>
                  </a:moveTo>
                  <a:lnTo>
                    <a:pt x="132422" y="152"/>
                  </a:lnTo>
                  <a:lnTo>
                    <a:pt x="132054" y="0"/>
                  </a:lnTo>
                  <a:lnTo>
                    <a:pt x="131699" y="152"/>
                  </a:lnTo>
                  <a:lnTo>
                    <a:pt x="131559" y="508"/>
                  </a:lnTo>
                  <a:lnTo>
                    <a:pt x="131699" y="863"/>
                  </a:lnTo>
                  <a:lnTo>
                    <a:pt x="132054" y="1016"/>
                  </a:lnTo>
                  <a:lnTo>
                    <a:pt x="132422" y="863"/>
                  </a:lnTo>
                  <a:lnTo>
                    <a:pt x="132562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658588" y="10947626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890325" y="10947626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658588" y="11000248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890325" y="11000248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658588" y="11051857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890325" y="11051857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658588" y="11104479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890325" y="11104479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658588" y="11157100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890325" y="11157100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658588" y="11209722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890325" y="11209722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658588" y="11262343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890325" y="11262343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658588" y="11314965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890325" y="11314965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658588" y="11367586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890325" y="11367586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658588" y="11420207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890325" y="11420207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658588" y="11472829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890325" y="11472829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658588" y="11525451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890325" y="11525451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658588" y="11578072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890325" y="11578072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658588" y="11629681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890325" y="11629681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658588" y="11682303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890325" y="11682303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658588" y="11734924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890325" y="11734924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658588" y="11787546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890325" y="11787546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658588" y="11840167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890325" y="11840167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658588" y="11892789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890325" y="11892789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658588" y="11945410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890325" y="11945410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658588" y="11998032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890325" y="11998032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658588" y="12050653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890325" y="12050653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658588" y="12103275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890325" y="12103275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658588" y="12154884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890325" y="12154884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658588" y="12207506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890325" y="12207506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658588" y="12260127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890325" y="12260127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658588" y="12312749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890325" y="12312749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658588" y="12365370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890325" y="12365370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658588" y="12417992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890325" y="12417992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658588" y="12470613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890325" y="12470613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658588" y="12523235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30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890325" y="12523235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658588" y="1257585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0" y="0"/>
                  </a:moveTo>
                  <a:lnTo>
                    <a:pt x="657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063368" y="12575856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>
                  <a:moveTo>
                    <a:pt x="0" y="0"/>
                  </a:moveTo>
                  <a:lnTo>
                    <a:pt x="1598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839727" y="1257585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890325" y="125758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704632" y="126289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724365" y="126082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766867" y="12620382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90">
                  <a:moveTo>
                    <a:pt x="0" y="21250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840739" y="1263556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915623" y="1260823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002651" y="1260823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90">
                  <a:moveTo>
                    <a:pt x="0" y="21250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064380" y="1263859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085125" y="126198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138253" y="12611274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358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212125" y="1263050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186826" y="7936059"/>
              <a:ext cx="74295" cy="2164080"/>
            </a:xfrm>
            <a:custGeom>
              <a:avLst/>
              <a:gdLst/>
              <a:ahLst/>
              <a:cxnLst/>
              <a:rect l="l" t="t" r="r" b="b"/>
              <a:pathLst>
                <a:path w="74294" h="2164079">
                  <a:moveTo>
                    <a:pt x="0" y="0"/>
                  </a:moveTo>
                  <a:lnTo>
                    <a:pt x="73872" y="0"/>
                  </a:lnTo>
                  <a:lnTo>
                    <a:pt x="73872" y="2163552"/>
                  </a:lnTo>
                  <a:lnTo>
                    <a:pt x="0" y="2163552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3273662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3273145" y="11252732"/>
              <a:ext cx="1270" cy="1292860"/>
            </a:xfrm>
            <a:custGeom>
              <a:avLst/>
              <a:gdLst/>
              <a:ahLst/>
              <a:cxnLst/>
              <a:rect l="l" t="t" r="r" b="b"/>
              <a:pathLst>
                <a:path w="1270" h="1292859">
                  <a:moveTo>
                    <a:pt x="1016" y="1291755"/>
                  </a:moveTo>
                  <a:lnTo>
                    <a:pt x="863" y="1291399"/>
                  </a:lnTo>
                  <a:lnTo>
                    <a:pt x="508" y="1291259"/>
                  </a:lnTo>
                  <a:lnTo>
                    <a:pt x="152" y="1291399"/>
                  </a:lnTo>
                  <a:lnTo>
                    <a:pt x="0" y="1291755"/>
                  </a:lnTo>
                  <a:lnTo>
                    <a:pt x="152" y="1292123"/>
                  </a:lnTo>
                  <a:lnTo>
                    <a:pt x="508" y="1292263"/>
                  </a:lnTo>
                  <a:lnTo>
                    <a:pt x="863" y="1292123"/>
                  </a:lnTo>
                  <a:lnTo>
                    <a:pt x="1016" y="1291755"/>
                  </a:lnTo>
                  <a:close/>
                </a:path>
                <a:path w="1270" h="1292859">
                  <a:moveTo>
                    <a:pt x="1016" y="861682"/>
                  </a:moveTo>
                  <a:lnTo>
                    <a:pt x="863" y="861326"/>
                  </a:lnTo>
                  <a:lnTo>
                    <a:pt x="508" y="861174"/>
                  </a:lnTo>
                  <a:lnTo>
                    <a:pt x="152" y="861326"/>
                  </a:lnTo>
                  <a:lnTo>
                    <a:pt x="0" y="861682"/>
                  </a:lnTo>
                  <a:lnTo>
                    <a:pt x="152" y="862037"/>
                  </a:lnTo>
                  <a:lnTo>
                    <a:pt x="508" y="862190"/>
                  </a:lnTo>
                  <a:lnTo>
                    <a:pt x="863" y="862037"/>
                  </a:lnTo>
                  <a:lnTo>
                    <a:pt x="1016" y="861682"/>
                  </a:lnTo>
                  <a:close/>
                </a:path>
                <a:path w="1270" h="1292859">
                  <a:moveTo>
                    <a:pt x="1016" y="431596"/>
                  </a:moveTo>
                  <a:lnTo>
                    <a:pt x="863" y="431241"/>
                  </a:lnTo>
                  <a:lnTo>
                    <a:pt x="508" y="431088"/>
                  </a:lnTo>
                  <a:lnTo>
                    <a:pt x="152" y="431241"/>
                  </a:lnTo>
                  <a:lnTo>
                    <a:pt x="0" y="431596"/>
                  </a:lnTo>
                  <a:lnTo>
                    <a:pt x="152" y="431965"/>
                  </a:lnTo>
                  <a:lnTo>
                    <a:pt x="508" y="432104"/>
                  </a:lnTo>
                  <a:lnTo>
                    <a:pt x="863" y="431965"/>
                  </a:lnTo>
                  <a:lnTo>
                    <a:pt x="1016" y="431596"/>
                  </a:lnTo>
                  <a:close/>
                </a:path>
                <a:path w="1270" h="129285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3273662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3273156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3273662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3273156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3273662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3273156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3273662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3273145" y="9101327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70" h="431165">
                  <a:moveTo>
                    <a:pt x="1016" y="430580"/>
                  </a:moveTo>
                  <a:lnTo>
                    <a:pt x="863" y="430225"/>
                  </a:lnTo>
                  <a:lnTo>
                    <a:pt x="508" y="430085"/>
                  </a:lnTo>
                  <a:lnTo>
                    <a:pt x="152" y="430225"/>
                  </a:lnTo>
                  <a:lnTo>
                    <a:pt x="0" y="430580"/>
                  </a:lnTo>
                  <a:lnTo>
                    <a:pt x="152" y="430949"/>
                  </a:lnTo>
                  <a:lnTo>
                    <a:pt x="508" y="431088"/>
                  </a:lnTo>
                  <a:lnTo>
                    <a:pt x="863" y="430949"/>
                  </a:lnTo>
                  <a:lnTo>
                    <a:pt x="1016" y="430580"/>
                  </a:lnTo>
                  <a:close/>
                </a:path>
                <a:path w="1270" h="43116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3273662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3273156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3273662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3273156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3273662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2" name="object 1202"/>
          <p:cNvSpPr txBox="1"/>
          <p:nvPr/>
        </p:nvSpPr>
        <p:spPr>
          <a:xfrm>
            <a:off x="2029367" y="8589724"/>
            <a:ext cx="7556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50" dirty="0">
                <a:latin typeface="Arial Narrow"/>
                <a:cs typeface="Arial Narrow"/>
              </a:rPr>
              <a:t>4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203" name="object 1203"/>
          <p:cNvSpPr txBox="1"/>
          <p:nvPr/>
        </p:nvSpPr>
        <p:spPr>
          <a:xfrm>
            <a:off x="1697396" y="10518286"/>
            <a:ext cx="493395" cy="258445"/>
          </a:xfrm>
          <a:prstGeom prst="rect">
            <a:avLst/>
          </a:prstGeom>
        </p:spPr>
        <p:txBody>
          <a:bodyPr vert="horz" wrap="square" lIns="0" tIns="4699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370"/>
              </a:spcBef>
            </a:pPr>
            <a:r>
              <a:rPr sz="450" dirty="0">
                <a:latin typeface="Arial Narrow"/>
                <a:cs typeface="Arial Narrow"/>
              </a:rPr>
              <a:t>12.4</a:t>
            </a:r>
            <a:r>
              <a:rPr sz="450" spc="210" dirty="0">
                <a:latin typeface="Arial Narrow"/>
                <a:cs typeface="Arial Narrow"/>
              </a:rPr>
              <a:t>  </a:t>
            </a:r>
            <a:r>
              <a:rPr sz="450" spc="-10" dirty="0">
                <a:latin typeface="Arial Narrow"/>
                <a:cs typeface="Arial Narrow"/>
              </a:rPr>
              <a:t>162.34</a:t>
            </a:r>
            <a:endParaRPr sz="450">
              <a:latin typeface="Arial Narrow"/>
              <a:cs typeface="Arial Narrow"/>
            </a:endParaRPr>
          </a:p>
          <a:p>
            <a:pPr marL="38100">
              <a:lnSpc>
                <a:spcPct val="100000"/>
              </a:lnSpc>
              <a:spcBef>
                <a:spcPts val="355"/>
              </a:spcBef>
            </a:pPr>
            <a:r>
              <a:rPr sz="450" dirty="0">
                <a:latin typeface="Arial Narrow"/>
                <a:cs typeface="Arial Narrow"/>
              </a:rPr>
              <a:t>13.0</a:t>
            </a:r>
            <a:r>
              <a:rPr sz="450" spc="220" dirty="0">
                <a:latin typeface="Arial Narrow"/>
                <a:cs typeface="Arial Narrow"/>
              </a:rPr>
              <a:t>  </a:t>
            </a:r>
            <a:r>
              <a:rPr sz="450" dirty="0">
                <a:latin typeface="Arial Narrow"/>
                <a:cs typeface="Arial Narrow"/>
              </a:rPr>
              <a:t>161.74</a:t>
            </a:r>
            <a:r>
              <a:rPr sz="450" spc="180" dirty="0">
                <a:latin typeface="Arial Narrow"/>
                <a:cs typeface="Arial Narrow"/>
              </a:rPr>
              <a:t> </a:t>
            </a:r>
            <a:r>
              <a:rPr sz="825" i="1" spc="-37" baseline="20202" dirty="0">
                <a:latin typeface="Arial Narrow"/>
                <a:cs typeface="Arial Narrow"/>
              </a:rPr>
              <a:t>2а</a:t>
            </a:r>
            <a:endParaRPr sz="825" baseline="20202">
              <a:latin typeface="Arial Narrow"/>
              <a:cs typeface="Arial Narrow"/>
            </a:endParaRPr>
          </a:p>
        </p:txBody>
      </p:sp>
      <p:sp>
        <p:nvSpPr>
          <p:cNvPr id="1204" name="object 1204"/>
          <p:cNvSpPr txBox="1"/>
          <p:nvPr/>
        </p:nvSpPr>
        <p:spPr>
          <a:xfrm>
            <a:off x="1725832" y="8758212"/>
            <a:ext cx="33972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latin typeface="Tahoma"/>
                <a:cs typeface="Tahoma"/>
              </a:rPr>
              <a:t>WL</a:t>
            </a:r>
            <a:r>
              <a:rPr sz="450" spc="190" dirty="0">
                <a:latin typeface="Tahoma"/>
                <a:cs typeface="Tahoma"/>
              </a:rPr>
              <a:t>  </a:t>
            </a:r>
            <a:r>
              <a:rPr sz="450" spc="-10" dirty="0">
                <a:latin typeface="Arial Narrow"/>
                <a:cs typeface="Arial Narrow"/>
              </a:rPr>
              <a:t>170.89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3273662" y="12186255"/>
            <a:ext cx="0" cy="286385"/>
          </a:xfrm>
          <a:custGeom>
            <a:avLst/>
            <a:gdLst/>
            <a:ahLst/>
            <a:cxnLst/>
            <a:rect l="l" t="t" r="r" b="b"/>
            <a:pathLst>
              <a:path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273662" y="11755163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273662" y="11325084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273662" y="9173676"/>
            <a:ext cx="0" cy="286385"/>
          </a:xfrm>
          <a:custGeom>
            <a:avLst/>
            <a:gdLst/>
            <a:ahLst/>
            <a:cxnLst/>
            <a:rect l="l" t="t" r="r" b="b"/>
            <a:pathLst>
              <a:path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 txBox="1"/>
          <p:nvPr/>
        </p:nvSpPr>
        <p:spPr>
          <a:xfrm>
            <a:off x="3036369" y="7618734"/>
            <a:ext cx="447675" cy="2260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1300" i="1" spc="-20" dirty="0">
                <a:latin typeface="Arial Narrow"/>
                <a:cs typeface="Arial Narrow"/>
              </a:rPr>
              <a:t>R,кПа</a:t>
            </a:r>
            <a:endParaRPr sz="1300">
              <a:latin typeface="Arial Narrow"/>
              <a:cs typeface="Arial Narrow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5374473" y="12186255"/>
            <a:ext cx="0" cy="286385"/>
          </a:xfrm>
          <a:custGeom>
            <a:avLst/>
            <a:gdLst/>
            <a:ahLst/>
            <a:cxnLst/>
            <a:rect l="l" t="t" r="r" b="b"/>
            <a:pathLst>
              <a:path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5374473" y="11755163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5374473" y="11325084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5374473" y="9173676"/>
            <a:ext cx="0" cy="286385"/>
          </a:xfrm>
          <a:custGeom>
            <a:avLst/>
            <a:gdLst/>
            <a:ahLst/>
            <a:cxnLst/>
            <a:rect l="l" t="t" r="r" b="b"/>
            <a:pathLst>
              <a:path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4" name="object 1214"/>
          <p:cNvGrpSpPr/>
          <p:nvPr/>
        </p:nvGrpSpPr>
        <p:grpSpPr>
          <a:xfrm>
            <a:off x="2221669" y="7811966"/>
            <a:ext cx="14709140" cy="4830445"/>
            <a:chOff x="2221669" y="7811966"/>
            <a:chExt cx="14709140" cy="4830445"/>
          </a:xfrm>
        </p:grpSpPr>
        <p:sp>
          <p:nvSpPr>
            <p:cNvPr id="1215" name="object 1215"/>
            <p:cNvSpPr/>
            <p:nvPr/>
          </p:nvSpPr>
          <p:spPr>
            <a:xfrm>
              <a:off x="2260699" y="8381318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260699" y="9469166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260699" y="10044966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260699" y="10759403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223257" y="10927387"/>
              <a:ext cx="14705965" cy="0"/>
            </a:xfrm>
            <a:custGeom>
              <a:avLst/>
              <a:gdLst/>
              <a:ahLst/>
              <a:cxnLst/>
              <a:rect l="l" t="t" r="r" b="b"/>
              <a:pathLst>
                <a:path w="14705965">
                  <a:moveTo>
                    <a:pt x="0" y="0"/>
                  </a:moveTo>
                  <a:lnTo>
                    <a:pt x="1470567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5374473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373967" y="11252732"/>
              <a:ext cx="1270" cy="1292860"/>
            </a:xfrm>
            <a:custGeom>
              <a:avLst/>
              <a:gdLst/>
              <a:ahLst/>
              <a:cxnLst/>
              <a:rect l="l" t="t" r="r" b="b"/>
              <a:pathLst>
                <a:path w="1270" h="1292859">
                  <a:moveTo>
                    <a:pt x="1003" y="1291755"/>
                  </a:moveTo>
                  <a:lnTo>
                    <a:pt x="863" y="1291399"/>
                  </a:lnTo>
                  <a:lnTo>
                    <a:pt x="495" y="1291259"/>
                  </a:lnTo>
                  <a:lnTo>
                    <a:pt x="139" y="1291399"/>
                  </a:lnTo>
                  <a:lnTo>
                    <a:pt x="0" y="1291755"/>
                  </a:lnTo>
                  <a:lnTo>
                    <a:pt x="139" y="1292123"/>
                  </a:lnTo>
                  <a:lnTo>
                    <a:pt x="495" y="1292263"/>
                  </a:lnTo>
                  <a:lnTo>
                    <a:pt x="863" y="1292123"/>
                  </a:lnTo>
                  <a:lnTo>
                    <a:pt x="1003" y="1291755"/>
                  </a:lnTo>
                  <a:close/>
                </a:path>
                <a:path w="1270" h="1292859">
                  <a:moveTo>
                    <a:pt x="1003" y="861682"/>
                  </a:moveTo>
                  <a:lnTo>
                    <a:pt x="863" y="861326"/>
                  </a:lnTo>
                  <a:lnTo>
                    <a:pt x="495" y="861174"/>
                  </a:lnTo>
                  <a:lnTo>
                    <a:pt x="139" y="861326"/>
                  </a:lnTo>
                  <a:lnTo>
                    <a:pt x="0" y="861682"/>
                  </a:lnTo>
                  <a:lnTo>
                    <a:pt x="139" y="862037"/>
                  </a:lnTo>
                  <a:lnTo>
                    <a:pt x="495" y="862190"/>
                  </a:lnTo>
                  <a:lnTo>
                    <a:pt x="863" y="862037"/>
                  </a:lnTo>
                  <a:lnTo>
                    <a:pt x="1003" y="861682"/>
                  </a:lnTo>
                  <a:close/>
                </a:path>
                <a:path w="1270" h="1292859">
                  <a:moveTo>
                    <a:pt x="1003" y="431596"/>
                  </a:moveTo>
                  <a:lnTo>
                    <a:pt x="863" y="431241"/>
                  </a:lnTo>
                  <a:lnTo>
                    <a:pt x="495" y="431088"/>
                  </a:lnTo>
                  <a:lnTo>
                    <a:pt x="139" y="431241"/>
                  </a:lnTo>
                  <a:lnTo>
                    <a:pt x="0" y="431596"/>
                  </a:lnTo>
                  <a:lnTo>
                    <a:pt x="139" y="431965"/>
                  </a:lnTo>
                  <a:lnTo>
                    <a:pt x="495" y="432104"/>
                  </a:lnTo>
                  <a:lnTo>
                    <a:pt x="863" y="431965"/>
                  </a:lnTo>
                  <a:lnTo>
                    <a:pt x="1003" y="431596"/>
                  </a:lnTo>
                  <a:close/>
                </a:path>
                <a:path w="1270" h="1292859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5374473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5373967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5374473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5373967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5374473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5373967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5374473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5373967" y="9101327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70" h="431165">
                  <a:moveTo>
                    <a:pt x="1003" y="430580"/>
                  </a:moveTo>
                  <a:lnTo>
                    <a:pt x="863" y="430225"/>
                  </a:lnTo>
                  <a:lnTo>
                    <a:pt x="495" y="430085"/>
                  </a:lnTo>
                  <a:lnTo>
                    <a:pt x="139" y="430225"/>
                  </a:lnTo>
                  <a:lnTo>
                    <a:pt x="0" y="430580"/>
                  </a:lnTo>
                  <a:lnTo>
                    <a:pt x="139" y="430949"/>
                  </a:lnTo>
                  <a:lnTo>
                    <a:pt x="495" y="431088"/>
                  </a:lnTo>
                  <a:lnTo>
                    <a:pt x="863" y="430949"/>
                  </a:lnTo>
                  <a:lnTo>
                    <a:pt x="1003" y="430580"/>
                  </a:lnTo>
                  <a:close/>
                </a:path>
                <a:path w="1270" h="431165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5374473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5373967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5374473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5373967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5374473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5" name="object 1235"/>
          <p:cNvSpPr txBox="1"/>
          <p:nvPr/>
        </p:nvSpPr>
        <p:spPr>
          <a:xfrm>
            <a:off x="5174562" y="7619745"/>
            <a:ext cx="379730" cy="2260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1300" i="1" dirty="0">
                <a:latin typeface="Arial Narrow"/>
                <a:cs typeface="Arial Narrow"/>
              </a:rPr>
              <a:t>f,</a:t>
            </a:r>
            <a:r>
              <a:rPr sz="1300" i="1" spc="-10" dirty="0">
                <a:latin typeface="Arial Narrow"/>
                <a:cs typeface="Arial Narrow"/>
              </a:rPr>
              <a:t> </a:t>
            </a:r>
            <a:r>
              <a:rPr sz="1300" i="1" spc="-25" dirty="0">
                <a:latin typeface="Arial Narrow"/>
                <a:cs typeface="Arial Narrow"/>
              </a:rPr>
              <a:t>кПа</a:t>
            </a:r>
            <a:endParaRPr sz="1300">
              <a:latin typeface="Arial Narrow"/>
              <a:cs typeface="Arial Narrow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2260699" y="7998800"/>
            <a:ext cx="14668500" cy="0"/>
          </a:xfrm>
          <a:custGeom>
            <a:avLst/>
            <a:gdLst/>
            <a:ahLst/>
            <a:cxnLst/>
            <a:rect l="l" t="t" r="r" b="b"/>
            <a:pathLst>
              <a:path w="14668500">
                <a:moveTo>
                  <a:pt x="0" y="0"/>
                </a:moveTo>
                <a:lnTo>
                  <a:pt x="146682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 txBox="1"/>
          <p:nvPr/>
        </p:nvSpPr>
        <p:spPr>
          <a:xfrm>
            <a:off x="5404275" y="8007849"/>
            <a:ext cx="10922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5" dirty="0">
                <a:latin typeface="Arial Narrow"/>
                <a:cs typeface="Arial Narrow"/>
              </a:rPr>
              <a:t>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238" name="object 1238"/>
          <p:cNvSpPr txBox="1"/>
          <p:nvPr/>
        </p:nvSpPr>
        <p:spPr>
          <a:xfrm>
            <a:off x="6045852" y="9948771"/>
            <a:ext cx="1428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64.4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239" name="object 1239"/>
          <p:cNvSpPr txBox="1"/>
          <p:nvPr/>
        </p:nvSpPr>
        <p:spPr>
          <a:xfrm>
            <a:off x="6104545" y="10514452"/>
            <a:ext cx="1428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68.4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240" name="object 1240"/>
          <p:cNvSpPr txBox="1"/>
          <p:nvPr/>
        </p:nvSpPr>
        <p:spPr>
          <a:xfrm>
            <a:off x="4632713" y="10263489"/>
            <a:ext cx="1968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6469.0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3511470" y="10044966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89">
                <a:moveTo>
                  <a:pt x="1087847" y="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 txBox="1"/>
          <p:nvPr/>
        </p:nvSpPr>
        <p:spPr>
          <a:xfrm>
            <a:off x="4598762" y="9953831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6311.0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243" name="object 1243"/>
          <p:cNvGrpSpPr/>
          <p:nvPr/>
        </p:nvGrpSpPr>
        <p:grpSpPr>
          <a:xfrm>
            <a:off x="11676271" y="7811966"/>
            <a:ext cx="1270" cy="4830445"/>
            <a:chOff x="11676271" y="7811966"/>
            <a:chExt cx="1270" cy="4830445"/>
          </a:xfrm>
        </p:grpSpPr>
        <p:sp>
          <p:nvSpPr>
            <p:cNvPr id="1244" name="object 1244"/>
            <p:cNvSpPr/>
            <p:nvPr/>
          </p:nvSpPr>
          <p:spPr>
            <a:xfrm>
              <a:off x="11676906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1676400" y="12543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1676906" y="1218625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1676400" y="121139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1676906" y="117551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1676400" y="11683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676906" y="113250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676400" y="11252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676906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676400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676906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676400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676906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676400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76906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1676400" y="9531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676906" y="917367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676400" y="9101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676906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1676400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676906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676400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676906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7" name="object 1267"/>
          <p:cNvSpPr txBox="1"/>
          <p:nvPr/>
        </p:nvSpPr>
        <p:spPr>
          <a:xfrm>
            <a:off x="4549176" y="9655305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6068.0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268" name="object 1268"/>
          <p:cNvSpPr txBox="1"/>
          <p:nvPr/>
        </p:nvSpPr>
        <p:spPr>
          <a:xfrm>
            <a:off x="3489663" y="9940676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1131.0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269" name="object 1269"/>
          <p:cNvGrpSpPr/>
          <p:nvPr/>
        </p:nvGrpSpPr>
        <p:grpSpPr>
          <a:xfrm>
            <a:off x="7474649" y="7811966"/>
            <a:ext cx="6304280" cy="4830445"/>
            <a:chOff x="7474649" y="7811966"/>
            <a:chExt cx="6304280" cy="4830445"/>
          </a:xfrm>
        </p:grpSpPr>
        <p:sp>
          <p:nvSpPr>
            <p:cNvPr id="1270" name="object 1270"/>
            <p:cNvSpPr/>
            <p:nvPr/>
          </p:nvSpPr>
          <p:spPr>
            <a:xfrm>
              <a:off x="13777717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3777210" y="12543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3777717" y="1218625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3777210" y="121139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3777717" y="117551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3777210" y="11683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3777717" y="113250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3777210" y="11252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3777717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3777210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3777717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3777210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3777717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3777210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3777717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3777210" y="9531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3777717" y="917367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3777210" y="9101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3777717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3777210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3777717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3777210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3777717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7475284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7474775" y="11252732"/>
              <a:ext cx="1270" cy="1292860"/>
            </a:xfrm>
            <a:custGeom>
              <a:avLst/>
              <a:gdLst/>
              <a:ahLst/>
              <a:cxnLst/>
              <a:rect l="l" t="t" r="r" b="b"/>
              <a:pathLst>
                <a:path w="1270" h="1292859">
                  <a:moveTo>
                    <a:pt x="1003" y="1291755"/>
                  </a:moveTo>
                  <a:lnTo>
                    <a:pt x="863" y="1291399"/>
                  </a:lnTo>
                  <a:lnTo>
                    <a:pt x="508" y="1291259"/>
                  </a:lnTo>
                  <a:lnTo>
                    <a:pt x="139" y="1291399"/>
                  </a:lnTo>
                  <a:lnTo>
                    <a:pt x="0" y="1291755"/>
                  </a:lnTo>
                  <a:lnTo>
                    <a:pt x="139" y="1292123"/>
                  </a:lnTo>
                  <a:lnTo>
                    <a:pt x="508" y="1292263"/>
                  </a:lnTo>
                  <a:lnTo>
                    <a:pt x="863" y="1292123"/>
                  </a:lnTo>
                  <a:lnTo>
                    <a:pt x="1003" y="1291755"/>
                  </a:lnTo>
                  <a:close/>
                </a:path>
                <a:path w="1270" h="1292859">
                  <a:moveTo>
                    <a:pt x="1003" y="861682"/>
                  </a:moveTo>
                  <a:lnTo>
                    <a:pt x="863" y="861326"/>
                  </a:lnTo>
                  <a:lnTo>
                    <a:pt x="508" y="861174"/>
                  </a:lnTo>
                  <a:lnTo>
                    <a:pt x="139" y="861326"/>
                  </a:lnTo>
                  <a:lnTo>
                    <a:pt x="0" y="861682"/>
                  </a:lnTo>
                  <a:lnTo>
                    <a:pt x="139" y="862037"/>
                  </a:lnTo>
                  <a:lnTo>
                    <a:pt x="508" y="862190"/>
                  </a:lnTo>
                  <a:lnTo>
                    <a:pt x="863" y="862037"/>
                  </a:lnTo>
                  <a:lnTo>
                    <a:pt x="1003" y="861682"/>
                  </a:lnTo>
                  <a:close/>
                </a:path>
                <a:path w="1270" h="1292859">
                  <a:moveTo>
                    <a:pt x="1003" y="431596"/>
                  </a:moveTo>
                  <a:lnTo>
                    <a:pt x="863" y="431241"/>
                  </a:lnTo>
                  <a:lnTo>
                    <a:pt x="508" y="431088"/>
                  </a:lnTo>
                  <a:lnTo>
                    <a:pt x="139" y="431241"/>
                  </a:lnTo>
                  <a:lnTo>
                    <a:pt x="0" y="431596"/>
                  </a:lnTo>
                  <a:lnTo>
                    <a:pt x="139" y="431965"/>
                  </a:lnTo>
                  <a:lnTo>
                    <a:pt x="508" y="432104"/>
                  </a:lnTo>
                  <a:lnTo>
                    <a:pt x="863" y="431965"/>
                  </a:lnTo>
                  <a:lnTo>
                    <a:pt x="1003" y="431596"/>
                  </a:lnTo>
                  <a:close/>
                </a:path>
                <a:path w="1270" h="1292859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7475284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7474778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7475284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7474778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7475284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7474778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7475284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7474775" y="9101327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70" h="431165">
                  <a:moveTo>
                    <a:pt x="1003" y="430580"/>
                  </a:moveTo>
                  <a:lnTo>
                    <a:pt x="863" y="430225"/>
                  </a:lnTo>
                  <a:lnTo>
                    <a:pt x="508" y="430085"/>
                  </a:lnTo>
                  <a:lnTo>
                    <a:pt x="139" y="430225"/>
                  </a:lnTo>
                  <a:lnTo>
                    <a:pt x="0" y="430580"/>
                  </a:lnTo>
                  <a:lnTo>
                    <a:pt x="139" y="430949"/>
                  </a:lnTo>
                  <a:lnTo>
                    <a:pt x="508" y="431088"/>
                  </a:lnTo>
                  <a:lnTo>
                    <a:pt x="863" y="430949"/>
                  </a:lnTo>
                  <a:lnTo>
                    <a:pt x="1003" y="430580"/>
                  </a:lnTo>
                  <a:close/>
                </a:path>
                <a:path w="1270" h="431165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7475284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7474778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7475284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7474778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7475284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9576095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9575584" y="11252732"/>
              <a:ext cx="1270" cy="1292860"/>
            </a:xfrm>
            <a:custGeom>
              <a:avLst/>
              <a:gdLst/>
              <a:ahLst/>
              <a:cxnLst/>
              <a:rect l="l" t="t" r="r" b="b"/>
              <a:pathLst>
                <a:path w="1270" h="1292859">
                  <a:moveTo>
                    <a:pt x="1016" y="1291755"/>
                  </a:moveTo>
                  <a:lnTo>
                    <a:pt x="863" y="1291399"/>
                  </a:lnTo>
                  <a:lnTo>
                    <a:pt x="508" y="1291259"/>
                  </a:lnTo>
                  <a:lnTo>
                    <a:pt x="152" y="1291399"/>
                  </a:lnTo>
                  <a:lnTo>
                    <a:pt x="0" y="1291755"/>
                  </a:lnTo>
                  <a:lnTo>
                    <a:pt x="152" y="1292123"/>
                  </a:lnTo>
                  <a:lnTo>
                    <a:pt x="508" y="1292263"/>
                  </a:lnTo>
                  <a:lnTo>
                    <a:pt x="863" y="1292123"/>
                  </a:lnTo>
                  <a:lnTo>
                    <a:pt x="1016" y="1291755"/>
                  </a:lnTo>
                  <a:close/>
                </a:path>
                <a:path w="1270" h="1292859">
                  <a:moveTo>
                    <a:pt x="1016" y="861682"/>
                  </a:moveTo>
                  <a:lnTo>
                    <a:pt x="863" y="861326"/>
                  </a:lnTo>
                  <a:lnTo>
                    <a:pt x="508" y="861174"/>
                  </a:lnTo>
                  <a:lnTo>
                    <a:pt x="152" y="861326"/>
                  </a:lnTo>
                  <a:lnTo>
                    <a:pt x="0" y="861682"/>
                  </a:lnTo>
                  <a:lnTo>
                    <a:pt x="152" y="862037"/>
                  </a:lnTo>
                  <a:lnTo>
                    <a:pt x="508" y="862190"/>
                  </a:lnTo>
                  <a:lnTo>
                    <a:pt x="863" y="862037"/>
                  </a:lnTo>
                  <a:lnTo>
                    <a:pt x="1016" y="861682"/>
                  </a:lnTo>
                  <a:close/>
                </a:path>
                <a:path w="1270" h="1292859">
                  <a:moveTo>
                    <a:pt x="1016" y="431596"/>
                  </a:moveTo>
                  <a:lnTo>
                    <a:pt x="863" y="431241"/>
                  </a:lnTo>
                  <a:lnTo>
                    <a:pt x="508" y="431088"/>
                  </a:lnTo>
                  <a:lnTo>
                    <a:pt x="152" y="431241"/>
                  </a:lnTo>
                  <a:lnTo>
                    <a:pt x="0" y="431596"/>
                  </a:lnTo>
                  <a:lnTo>
                    <a:pt x="152" y="431965"/>
                  </a:lnTo>
                  <a:lnTo>
                    <a:pt x="508" y="432104"/>
                  </a:lnTo>
                  <a:lnTo>
                    <a:pt x="863" y="431965"/>
                  </a:lnTo>
                  <a:lnTo>
                    <a:pt x="1016" y="431596"/>
                  </a:lnTo>
                  <a:close/>
                </a:path>
                <a:path w="1270" h="129285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9576095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9575589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9576095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9575589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9576095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9575589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9576095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9575584" y="9101327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70" h="431165">
                  <a:moveTo>
                    <a:pt x="1016" y="430580"/>
                  </a:moveTo>
                  <a:lnTo>
                    <a:pt x="863" y="430225"/>
                  </a:lnTo>
                  <a:lnTo>
                    <a:pt x="508" y="430085"/>
                  </a:lnTo>
                  <a:lnTo>
                    <a:pt x="152" y="430225"/>
                  </a:lnTo>
                  <a:lnTo>
                    <a:pt x="0" y="430580"/>
                  </a:lnTo>
                  <a:lnTo>
                    <a:pt x="152" y="430949"/>
                  </a:lnTo>
                  <a:lnTo>
                    <a:pt x="508" y="431088"/>
                  </a:lnTo>
                  <a:lnTo>
                    <a:pt x="863" y="430949"/>
                  </a:lnTo>
                  <a:lnTo>
                    <a:pt x="1016" y="430580"/>
                  </a:lnTo>
                  <a:close/>
                </a:path>
                <a:path w="1270" h="43116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9576095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9575589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9576095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9575589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9576095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3" name="object 1323"/>
          <p:cNvSpPr/>
          <p:nvPr/>
        </p:nvSpPr>
        <p:spPr>
          <a:xfrm>
            <a:off x="7475284" y="12186255"/>
            <a:ext cx="0" cy="286385"/>
          </a:xfrm>
          <a:custGeom>
            <a:avLst/>
            <a:gdLst/>
            <a:ahLst/>
            <a:cxnLst/>
            <a:rect l="l" t="t" r="r" b="b"/>
            <a:pathLst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7475284" y="11755163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7475284" y="11325084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7475284" y="9173676"/>
            <a:ext cx="0" cy="286385"/>
          </a:xfrm>
          <a:custGeom>
            <a:avLst/>
            <a:gdLst/>
            <a:ahLst/>
            <a:cxnLst/>
            <a:rect l="l" t="t" r="r" b="b"/>
            <a:pathLst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9576095" y="12186255"/>
            <a:ext cx="0" cy="286385"/>
          </a:xfrm>
          <a:custGeom>
            <a:avLst/>
            <a:gdLst/>
            <a:ahLst/>
            <a:cxnLst/>
            <a:rect l="l" t="t" r="r" b="b"/>
            <a:pathLst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9576095" y="11755163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9576095" y="11325084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  <a:path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9576095" y="9173676"/>
            <a:ext cx="0" cy="286385"/>
          </a:xfrm>
          <a:custGeom>
            <a:avLst/>
            <a:gdLst/>
            <a:ahLst/>
            <a:cxnLst/>
            <a:rect l="l" t="t" r="r" b="b"/>
            <a:pathLst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  <a:path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 txBox="1"/>
          <p:nvPr/>
        </p:nvSpPr>
        <p:spPr>
          <a:xfrm>
            <a:off x="5981998" y="7308425"/>
            <a:ext cx="7233284" cy="536575"/>
          </a:xfrm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425"/>
              </a:spcBef>
            </a:pPr>
            <a:r>
              <a:rPr sz="1550" b="1" i="1" dirty="0">
                <a:latin typeface="Arial Narrow"/>
                <a:cs typeface="Arial Narrow"/>
              </a:rPr>
              <a:t>Графіки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зміни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несучої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здатності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палі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перерізом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300х300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мм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за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даними</a:t>
            </a:r>
            <a:r>
              <a:rPr sz="1550" b="1" i="1" spc="55" dirty="0">
                <a:latin typeface="Arial Narrow"/>
                <a:cs typeface="Arial Narrow"/>
              </a:rPr>
              <a:t> </a:t>
            </a:r>
            <a:r>
              <a:rPr sz="1550" b="1" i="1" dirty="0">
                <a:latin typeface="Arial Narrow"/>
                <a:cs typeface="Arial Narrow"/>
              </a:rPr>
              <a:t>таблиць</a:t>
            </a:r>
            <a:r>
              <a:rPr sz="1550" b="1" i="1" spc="50" dirty="0">
                <a:latin typeface="Arial Narrow"/>
                <a:cs typeface="Arial Narrow"/>
              </a:rPr>
              <a:t> </a:t>
            </a:r>
            <a:r>
              <a:rPr sz="1550" b="1" i="1" spc="-20" dirty="0">
                <a:latin typeface="Arial Narrow"/>
                <a:cs typeface="Arial Narrow"/>
              </a:rPr>
              <a:t>норм</a:t>
            </a:r>
            <a:endParaRPr sz="1550">
              <a:latin typeface="Arial Narrow"/>
              <a:cs typeface="Arial Narrow"/>
            </a:endParaRPr>
          </a:p>
          <a:p>
            <a:pPr marR="116205" algn="ctr">
              <a:lnSpc>
                <a:spcPct val="100000"/>
              </a:lnSpc>
              <a:spcBef>
                <a:spcPts val="270"/>
              </a:spcBef>
              <a:tabLst>
                <a:tab pos="2123440" algn="l"/>
                <a:tab pos="4246880" algn="l"/>
              </a:tabLst>
            </a:pPr>
            <a:r>
              <a:rPr sz="1300" i="1" dirty="0">
                <a:latin typeface="Arial Narrow"/>
                <a:cs typeface="Arial Narrow"/>
              </a:rPr>
              <a:t>F</a:t>
            </a:r>
            <a:r>
              <a:rPr sz="1350" i="1" baseline="-18518" dirty="0">
                <a:latin typeface="Arial Narrow"/>
                <a:cs typeface="Arial Narrow"/>
              </a:rPr>
              <a:t>dR</a:t>
            </a:r>
            <a:r>
              <a:rPr sz="1300" i="1" dirty="0">
                <a:latin typeface="Arial Narrow"/>
                <a:cs typeface="Arial Narrow"/>
              </a:rPr>
              <a:t>,</a:t>
            </a:r>
            <a:r>
              <a:rPr sz="1300" i="1" spc="25" dirty="0">
                <a:latin typeface="Arial Narrow"/>
                <a:cs typeface="Arial Narrow"/>
              </a:rPr>
              <a:t> </a:t>
            </a:r>
            <a:r>
              <a:rPr sz="1300" i="1" spc="-25" dirty="0">
                <a:latin typeface="Arial Narrow"/>
                <a:cs typeface="Arial Narrow"/>
              </a:rPr>
              <a:t>кН</a:t>
            </a:r>
            <a:r>
              <a:rPr sz="1300" i="1" dirty="0">
                <a:latin typeface="Arial Narrow"/>
                <a:cs typeface="Arial Narrow"/>
              </a:rPr>
              <a:t>	F</a:t>
            </a:r>
            <a:r>
              <a:rPr sz="1350" i="1" baseline="-18518" dirty="0">
                <a:latin typeface="Arial Narrow"/>
                <a:cs typeface="Arial Narrow"/>
              </a:rPr>
              <a:t>df</a:t>
            </a:r>
            <a:r>
              <a:rPr sz="1350" i="1" spc="-157" baseline="-18518" dirty="0">
                <a:latin typeface="Arial Narrow"/>
                <a:cs typeface="Arial Narrow"/>
              </a:rPr>
              <a:t> </a:t>
            </a:r>
            <a:r>
              <a:rPr sz="1300" i="1" dirty="0">
                <a:latin typeface="Arial Narrow"/>
                <a:cs typeface="Arial Narrow"/>
              </a:rPr>
              <a:t>,</a:t>
            </a:r>
            <a:r>
              <a:rPr sz="1300" i="1" spc="25" dirty="0">
                <a:latin typeface="Arial Narrow"/>
                <a:cs typeface="Arial Narrow"/>
              </a:rPr>
              <a:t> </a:t>
            </a:r>
            <a:r>
              <a:rPr sz="1300" i="1" spc="-25" dirty="0">
                <a:latin typeface="Arial Narrow"/>
                <a:cs typeface="Arial Narrow"/>
              </a:rPr>
              <a:t>кН</a:t>
            </a:r>
            <a:r>
              <a:rPr sz="1300" i="1" dirty="0">
                <a:latin typeface="Arial Narrow"/>
                <a:cs typeface="Arial Narrow"/>
              </a:rPr>
              <a:t>	F</a:t>
            </a:r>
            <a:r>
              <a:rPr sz="1350" i="1" baseline="-18518" dirty="0">
                <a:latin typeface="Arial Narrow"/>
                <a:cs typeface="Arial Narrow"/>
              </a:rPr>
              <a:t>d</a:t>
            </a:r>
            <a:r>
              <a:rPr sz="1300" i="1" dirty="0">
                <a:latin typeface="Arial Narrow"/>
                <a:cs typeface="Arial Narrow"/>
              </a:rPr>
              <a:t>,</a:t>
            </a:r>
            <a:r>
              <a:rPr sz="1300" i="1" spc="50" dirty="0">
                <a:latin typeface="Arial Narrow"/>
                <a:cs typeface="Arial Narrow"/>
              </a:rPr>
              <a:t> </a:t>
            </a:r>
            <a:r>
              <a:rPr sz="1300" i="1" spc="-25" dirty="0">
                <a:latin typeface="Arial Narrow"/>
                <a:cs typeface="Arial Narrow"/>
              </a:rPr>
              <a:t>кН</a:t>
            </a:r>
            <a:endParaRPr sz="1300">
              <a:latin typeface="Arial Narrow"/>
              <a:cs typeface="Arial Narrow"/>
            </a:endParaRPr>
          </a:p>
        </p:txBody>
      </p:sp>
      <p:grpSp>
        <p:nvGrpSpPr>
          <p:cNvPr id="1332" name="object 1332"/>
          <p:cNvGrpSpPr/>
          <p:nvPr/>
        </p:nvGrpSpPr>
        <p:grpSpPr>
          <a:xfrm>
            <a:off x="15877892" y="7811966"/>
            <a:ext cx="1270" cy="4830445"/>
            <a:chOff x="15877892" y="7811966"/>
            <a:chExt cx="1270" cy="4830445"/>
          </a:xfrm>
        </p:grpSpPr>
        <p:sp>
          <p:nvSpPr>
            <p:cNvPr id="1333" name="object 1333"/>
            <p:cNvSpPr/>
            <p:nvPr/>
          </p:nvSpPr>
          <p:spPr>
            <a:xfrm>
              <a:off x="15878527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5878021" y="12543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5878527" y="1218625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5878021" y="121139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5878527" y="117551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5878021" y="11683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5878527" y="113250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5878021" y="11252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5878527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5878021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5878527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5878021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5878527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5878021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5878527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5878021" y="9531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5878527" y="917367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5878021" y="9101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5878527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5878021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5878527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5878021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5878527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6" name="object 1356"/>
          <p:cNvSpPr txBox="1"/>
          <p:nvPr/>
        </p:nvSpPr>
        <p:spPr>
          <a:xfrm>
            <a:off x="15444754" y="7561049"/>
            <a:ext cx="735330" cy="2260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1300" i="1" dirty="0">
                <a:latin typeface="Arial Narrow"/>
                <a:cs typeface="Arial Narrow"/>
              </a:rPr>
              <a:t>%</a:t>
            </a:r>
            <a:r>
              <a:rPr sz="1300" i="1" spc="20" dirty="0">
                <a:latin typeface="Arial Narrow"/>
                <a:cs typeface="Arial Narrow"/>
              </a:rPr>
              <a:t> </a:t>
            </a:r>
            <a:r>
              <a:rPr sz="1300" i="1" dirty="0">
                <a:latin typeface="Arial Narrow"/>
                <a:cs typeface="Arial Narrow"/>
              </a:rPr>
              <a:t>(F</a:t>
            </a:r>
            <a:r>
              <a:rPr sz="1350" i="1" baseline="-18518" dirty="0">
                <a:latin typeface="Arial Narrow"/>
                <a:cs typeface="Arial Narrow"/>
              </a:rPr>
              <a:t>dR</a:t>
            </a:r>
            <a:r>
              <a:rPr sz="1300" i="1" dirty="0">
                <a:latin typeface="Arial Narrow"/>
                <a:cs typeface="Arial Narrow"/>
              </a:rPr>
              <a:t>/</a:t>
            </a:r>
            <a:r>
              <a:rPr sz="1300" i="1" spc="-150" dirty="0">
                <a:latin typeface="Arial Narrow"/>
                <a:cs typeface="Arial Narrow"/>
              </a:rPr>
              <a:t> </a:t>
            </a:r>
            <a:r>
              <a:rPr sz="1300" i="1" spc="-25" dirty="0">
                <a:latin typeface="Arial Narrow"/>
                <a:cs typeface="Arial Narrow"/>
              </a:rPr>
              <a:t>F</a:t>
            </a:r>
            <a:r>
              <a:rPr sz="1350" i="1" spc="-37" baseline="-18518" dirty="0">
                <a:latin typeface="Arial Narrow"/>
                <a:cs typeface="Arial Narrow"/>
              </a:rPr>
              <a:t>d</a:t>
            </a:r>
            <a:r>
              <a:rPr sz="1300" i="1" spc="-25" dirty="0">
                <a:latin typeface="Arial Narrow"/>
                <a:cs typeface="Arial Narrow"/>
              </a:rPr>
              <a:t>)</a:t>
            </a:r>
            <a:endParaRPr sz="1300">
              <a:latin typeface="Arial Narrow"/>
              <a:cs typeface="Arial Narrow"/>
            </a:endParaRPr>
          </a:p>
        </p:txBody>
      </p:sp>
      <p:grpSp>
        <p:nvGrpSpPr>
          <p:cNvPr id="1357" name="object 1357"/>
          <p:cNvGrpSpPr/>
          <p:nvPr/>
        </p:nvGrpSpPr>
        <p:grpSpPr>
          <a:xfrm>
            <a:off x="2259111" y="8027908"/>
            <a:ext cx="14671675" cy="1724660"/>
            <a:chOff x="2259111" y="8027908"/>
            <a:chExt cx="14671675" cy="1724660"/>
          </a:xfrm>
        </p:grpSpPr>
        <p:sp>
          <p:nvSpPr>
            <p:cNvPr id="1358" name="object 1358"/>
            <p:cNvSpPr/>
            <p:nvPr/>
          </p:nvSpPr>
          <p:spPr>
            <a:xfrm>
              <a:off x="2260699" y="8040290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2260699" y="8444059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2260699" y="8851875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2260699" y="8928784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2260699" y="9750488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3273662" y="8040290"/>
              <a:ext cx="468630" cy="341630"/>
            </a:xfrm>
            <a:custGeom>
              <a:avLst/>
              <a:gdLst/>
              <a:ahLst/>
              <a:cxnLst/>
              <a:rect l="l" t="t" r="r" b="b"/>
              <a:pathLst>
                <a:path w="468629" h="341629">
                  <a:moveTo>
                    <a:pt x="468533" y="341027"/>
                  </a:moveTo>
                  <a:lnTo>
                    <a:pt x="187211" y="341027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3429502" y="8381318"/>
              <a:ext cx="415925" cy="62865"/>
            </a:xfrm>
            <a:custGeom>
              <a:avLst/>
              <a:gdLst/>
              <a:ahLst/>
              <a:cxnLst/>
              <a:rect l="l" t="t" r="r" b="b"/>
              <a:pathLst>
                <a:path w="415925" h="62865">
                  <a:moveTo>
                    <a:pt x="0" y="62740"/>
                  </a:moveTo>
                  <a:lnTo>
                    <a:pt x="415912" y="62740"/>
                  </a:lnTo>
                  <a:lnTo>
                    <a:pt x="312692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5" name="object 1365"/>
          <p:cNvSpPr txBox="1"/>
          <p:nvPr/>
        </p:nvSpPr>
        <p:spPr>
          <a:xfrm>
            <a:off x="3828667" y="8416677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2718.0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66" name="object 1366"/>
          <p:cNvSpPr txBox="1"/>
          <p:nvPr/>
        </p:nvSpPr>
        <p:spPr>
          <a:xfrm>
            <a:off x="3446149" y="8279052"/>
            <a:ext cx="49720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99720" algn="l"/>
              </a:tabLst>
            </a:pPr>
            <a:r>
              <a:rPr sz="825" i="1" spc="-15" baseline="5050" dirty="0">
                <a:latin typeface="Arial Narrow"/>
                <a:cs typeface="Arial Narrow"/>
              </a:rPr>
              <a:t>890.0</a:t>
            </a:r>
            <a:r>
              <a:rPr sz="825" i="1" baseline="5050" dirty="0">
                <a:latin typeface="Arial Narrow"/>
                <a:cs typeface="Arial Narrow"/>
              </a:rPr>
              <a:t>	</a:t>
            </a:r>
            <a:r>
              <a:rPr sz="550" i="1" spc="-10" dirty="0">
                <a:latin typeface="Arial Narrow"/>
                <a:cs typeface="Arial Narrow"/>
              </a:rPr>
              <a:t>2228.0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3429503" y="8444059"/>
            <a:ext cx="57785" cy="485140"/>
          </a:xfrm>
          <a:custGeom>
            <a:avLst/>
            <a:gdLst/>
            <a:ahLst/>
            <a:cxnLst/>
            <a:rect l="l" t="t" r="r" b="b"/>
            <a:pathLst>
              <a:path w="57785" h="485140">
                <a:moveTo>
                  <a:pt x="0" y="0"/>
                </a:moveTo>
                <a:lnTo>
                  <a:pt x="45537" y="407816"/>
                </a:lnTo>
                <a:lnTo>
                  <a:pt x="57681" y="484724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 txBox="1"/>
          <p:nvPr/>
        </p:nvSpPr>
        <p:spPr>
          <a:xfrm>
            <a:off x="3465376" y="8748597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956.0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69" name="object 1369"/>
          <p:cNvSpPr txBox="1"/>
          <p:nvPr/>
        </p:nvSpPr>
        <p:spPr>
          <a:xfrm>
            <a:off x="3432994" y="8420725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738.0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70" name="object 1370"/>
          <p:cNvSpPr txBox="1"/>
          <p:nvPr/>
        </p:nvSpPr>
        <p:spPr>
          <a:xfrm>
            <a:off x="3487184" y="8833601"/>
            <a:ext cx="1968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1013.0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371" name="object 1371"/>
          <p:cNvGrpSpPr/>
          <p:nvPr/>
        </p:nvGrpSpPr>
        <p:grpSpPr>
          <a:xfrm>
            <a:off x="3474801" y="8916401"/>
            <a:ext cx="1086485" cy="847090"/>
            <a:chOff x="3474801" y="8916401"/>
            <a:chExt cx="1086485" cy="847090"/>
          </a:xfrm>
        </p:grpSpPr>
        <p:sp>
          <p:nvSpPr>
            <p:cNvPr id="1372" name="object 1372"/>
            <p:cNvSpPr/>
            <p:nvPr/>
          </p:nvSpPr>
          <p:spPr>
            <a:xfrm>
              <a:off x="3487184" y="8928783"/>
              <a:ext cx="1018540" cy="540385"/>
            </a:xfrm>
            <a:custGeom>
              <a:avLst/>
              <a:gdLst/>
              <a:ahLst/>
              <a:cxnLst/>
              <a:rect l="l" t="t" r="r" b="b"/>
              <a:pathLst>
                <a:path w="1018539" h="540384">
                  <a:moveTo>
                    <a:pt x="0" y="0"/>
                  </a:moveTo>
                  <a:lnTo>
                    <a:pt x="826764" y="0"/>
                  </a:lnTo>
                  <a:lnTo>
                    <a:pt x="1018023" y="540382"/>
                  </a:lnTo>
                  <a:lnTo>
                    <a:pt x="291441" y="54038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3794817" y="9750488"/>
              <a:ext cx="754380" cy="0"/>
            </a:xfrm>
            <a:custGeom>
              <a:avLst/>
              <a:gdLst/>
              <a:ahLst/>
              <a:cxnLst/>
              <a:rect l="l" t="t" r="r" b="b"/>
              <a:pathLst>
                <a:path w="754379">
                  <a:moveTo>
                    <a:pt x="0" y="0"/>
                  </a:moveTo>
                  <a:lnTo>
                    <a:pt x="753903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4" name="object 1374"/>
          <p:cNvSpPr txBox="1"/>
          <p:nvPr/>
        </p:nvSpPr>
        <p:spPr>
          <a:xfrm>
            <a:off x="3793249" y="9659353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2480.0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75" name="object 1375"/>
          <p:cNvSpPr txBox="1"/>
          <p:nvPr/>
        </p:nvSpPr>
        <p:spPr>
          <a:xfrm>
            <a:off x="3783129" y="9445832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2400.0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76" name="object 1376"/>
          <p:cNvSpPr txBox="1"/>
          <p:nvPr/>
        </p:nvSpPr>
        <p:spPr>
          <a:xfrm>
            <a:off x="4495543" y="9365888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5860.0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77" name="object 1377"/>
          <p:cNvSpPr txBox="1"/>
          <p:nvPr/>
        </p:nvSpPr>
        <p:spPr>
          <a:xfrm>
            <a:off x="4317996" y="8826517"/>
            <a:ext cx="1968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4950.0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378" name="object 1378"/>
          <p:cNvGrpSpPr/>
          <p:nvPr/>
        </p:nvGrpSpPr>
        <p:grpSpPr>
          <a:xfrm>
            <a:off x="2259111" y="9456783"/>
            <a:ext cx="14671675" cy="1188720"/>
            <a:chOff x="2259111" y="9456783"/>
            <a:chExt cx="14671675" cy="1188720"/>
          </a:xfrm>
        </p:grpSpPr>
        <p:sp>
          <p:nvSpPr>
            <p:cNvPr id="1379" name="object 1379"/>
            <p:cNvSpPr/>
            <p:nvPr/>
          </p:nvSpPr>
          <p:spPr>
            <a:xfrm>
              <a:off x="3778626" y="9469165"/>
              <a:ext cx="16510" cy="281940"/>
            </a:xfrm>
            <a:custGeom>
              <a:avLst/>
              <a:gdLst/>
              <a:ahLst/>
              <a:cxnLst/>
              <a:rect l="l" t="t" r="r" b="b"/>
              <a:pathLst>
                <a:path w="16510" h="281940">
                  <a:moveTo>
                    <a:pt x="16191" y="281322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2260699" y="10632909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2260699" y="10359682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4548721" y="9750488"/>
              <a:ext cx="50800" cy="294640"/>
            </a:xfrm>
            <a:custGeom>
              <a:avLst/>
              <a:gdLst/>
              <a:ahLst/>
              <a:cxnLst/>
              <a:rect l="l" t="t" r="r" b="b"/>
              <a:pathLst>
                <a:path w="50800" h="294640">
                  <a:moveTo>
                    <a:pt x="50597" y="294477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3511471" y="10044966"/>
              <a:ext cx="1139825" cy="588010"/>
            </a:xfrm>
            <a:custGeom>
              <a:avLst/>
              <a:gdLst/>
              <a:ahLst/>
              <a:cxnLst/>
              <a:rect l="l" t="t" r="r" b="b"/>
              <a:pathLst>
                <a:path w="1139825" h="588009">
                  <a:moveTo>
                    <a:pt x="8095" y="314716"/>
                  </a:moveTo>
                  <a:lnTo>
                    <a:pt x="0" y="0"/>
                  </a:lnTo>
                </a:path>
                <a:path w="1139825" h="588009">
                  <a:moveTo>
                    <a:pt x="8095" y="314716"/>
                  </a:moveTo>
                  <a:lnTo>
                    <a:pt x="1121242" y="314716"/>
                  </a:lnTo>
                  <a:lnTo>
                    <a:pt x="1139457" y="587943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84" name="object 1384"/>
          <p:cNvSpPr txBox="1"/>
          <p:nvPr/>
        </p:nvSpPr>
        <p:spPr>
          <a:xfrm>
            <a:off x="4641264" y="10530644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6553.0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385" name="object 1385"/>
          <p:cNvGrpSpPr/>
          <p:nvPr/>
        </p:nvGrpSpPr>
        <p:grpSpPr>
          <a:xfrm>
            <a:off x="3516291" y="10620527"/>
            <a:ext cx="1147445" cy="319405"/>
            <a:chOff x="3516291" y="10620527"/>
            <a:chExt cx="1147445" cy="319405"/>
          </a:xfrm>
        </p:grpSpPr>
        <p:sp>
          <p:nvSpPr>
            <p:cNvPr id="1386" name="object 1386"/>
            <p:cNvSpPr/>
            <p:nvPr/>
          </p:nvSpPr>
          <p:spPr>
            <a:xfrm>
              <a:off x="3850474" y="10632910"/>
              <a:ext cx="800735" cy="0"/>
            </a:xfrm>
            <a:custGeom>
              <a:avLst/>
              <a:gdLst/>
              <a:ahLst/>
              <a:cxnLst/>
              <a:rect l="l" t="t" r="r" b="b"/>
              <a:pathLst>
                <a:path w="800735">
                  <a:moveTo>
                    <a:pt x="800453" y="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3528674" y="10632910"/>
              <a:ext cx="330200" cy="294640"/>
            </a:xfrm>
            <a:custGeom>
              <a:avLst/>
              <a:gdLst/>
              <a:ahLst/>
              <a:cxnLst/>
              <a:rect l="l" t="t" r="r" b="b"/>
              <a:pathLst>
                <a:path w="330200" h="294640">
                  <a:moveTo>
                    <a:pt x="4047" y="294477"/>
                  </a:moveTo>
                  <a:lnTo>
                    <a:pt x="0" y="126493"/>
                  </a:lnTo>
                  <a:lnTo>
                    <a:pt x="329896" y="126493"/>
                  </a:lnTo>
                  <a:lnTo>
                    <a:pt x="32180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88" name="object 1388"/>
          <p:cNvSpPr txBox="1"/>
          <p:nvPr/>
        </p:nvSpPr>
        <p:spPr>
          <a:xfrm>
            <a:off x="3492598" y="10614645"/>
            <a:ext cx="584200" cy="32321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R="60960" algn="r">
              <a:lnSpc>
                <a:spcPct val="100000"/>
              </a:lnSpc>
              <a:spcBef>
                <a:spcPts val="254"/>
              </a:spcBef>
            </a:pPr>
            <a:r>
              <a:rPr sz="550" i="1" spc="-20" dirty="0">
                <a:latin typeface="Arial Narrow"/>
                <a:cs typeface="Arial Narrow"/>
              </a:rPr>
              <a:t>2744</a:t>
            </a:r>
            <a:endParaRPr sz="550">
              <a:latin typeface="Arial Narrow"/>
              <a:cs typeface="Arial Narrow"/>
            </a:endParaRPr>
          </a:p>
          <a:p>
            <a:pPr marR="30480" algn="r">
              <a:lnSpc>
                <a:spcPct val="100000"/>
              </a:lnSpc>
              <a:spcBef>
                <a:spcPts val="160"/>
              </a:spcBef>
              <a:tabLst>
                <a:tab pos="317500" algn="l"/>
              </a:tabLst>
            </a:pPr>
            <a:r>
              <a:rPr sz="550" i="1" spc="-10" dirty="0">
                <a:latin typeface="Arial Narrow"/>
                <a:cs typeface="Arial Narrow"/>
              </a:rPr>
              <a:t>1212.0</a:t>
            </a:r>
            <a:r>
              <a:rPr sz="550" i="1" dirty="0">
                <a:latin typeface="Arial Narrow"/>
                <a:cs typeface="Arial Narrow"/>
              </a:rPr>
              <a:t>	</a:t>
            </a:r>
            <a:r>
              <a:rPr sz="825" i="1" spc="-15" baseline="5050" dirty="0">
                <a:latin typeface="Arial Narrow"/>
                <a:cs typeface="Arial Narrow"/>
              </a:rPr>
              <a:t>2780.0</a:t>
            </a:r>
            <a:endParaRPr sz="825" baseline="5050">
              <a:latin typeface="Arial Narrow"/>
              <a:cs typeface="Arial Narrow"/>
            </a:endParaRPr>
          </a:p>
          <a:p>
            <a:pPr marL="38100">
              <a:lnSpc>
                <a:spcPct val="100000"/>
              </a:lnSpc>
              <a:spcBef>
                <a:spcPts val="40"/>
              </a:spcBef>
            </a:pPr>
            <a:r>
              <a:rPr sz="550" i="1" spc="-10" dirty="0">
                <a:latin typeface="Arial Narrow"/>
                <a:cs typeface="Arial Narrow"/>
              </a:rPr>
              <a:t>1232.0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3532721" y="10927388"/>
            <a:ext cx="466725" cy="0"/>
          </a:xfrm>
          <a:custGeom>
            <a:avLst/>
            <a:gdLst/>
            <a:ahLst/>
            <a:cxnLst/>
            <a:rect l="l" t="t" r="r" b="b"/>
            <a:pathLst>
              <a:path w="466725">
                <a:moveTo>
                  <a:pt x="0" y="0"/>
                </a:moveTo>
                <a:lnTo>
                  <a:pt x="466509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 txBox="1"/>
          <p:nvPr/>
        </p:nvSpPr>
        <p:spPr>
          <a:xfrm>
            <a:off x="3995639" y="10824109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3452.0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3999231" y="10927388"/>
            <a:ext cx="273685" cy="1680845"/>
          </a:xfrm>
          <a:custGeom>
            <a:avLst/>
            <a:gdLst/>
            <a:ahLst/>
            <a:cxnLst/>
            <a:rect l="l" t="t" r="r" b="b"/>
            <a:pathLst>
              <a:path w="273685" h="1680845">
                <a:moveTo>
                  <a:pt x="273226" y="1680851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 txBox="1"/>
          <p:nvPr/>
        </p:nvSpPr>
        <p:spPr>
          <a:xfrm>
            <a:off x="4265830" y="12511033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4752.0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393" name="object 1393"/>
          <p:cNvGrpSpPr/>
          <p:nvPr/>
        </p:nvGrpSpPr>
        <p:grpSpPr>
          <a:xfrm>
            <a:off x="1888737" y="7986417"/>
            <a:ext cx="15041880" cy="4634230"/>
            <a:chOff x="1888737" y="7986417"/>
            <a:chExt cx="15041880" cy="4634230"/>
          </a:xfrm>
        </p:grpSpPr>
        <p:sp>
          <p:nvSpPr>
            <p:cNvPr id="1394" name="object 1394"/>
            <p:cNvSpPr/>
            <p:nvPr/>
          </p:nvSpPr>
          <p:spPr>
            <a:xfrm>
              <a:off x="1890325" y="12608238"/>
              <a:ext cx="15038705" cy="0"/>
            </a:xfrm>
            <a:custGeom>
              <a:avLst/>
              <a:gdLst/>
              <a:ahLst/>
              <a:cxnLst/>
              <a:rect l="l" t="t" r="r" b="b"/>
              <a:pathLst>
                <a:path w="15038705">
                  <a:moveTo>
                    <a:pt x="0" y="0"/>
                  </a:moveTo>
                  <a:lnTo>
                    <a:pt x="150386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3273662" y="12608238"/>
              <a:ext cx="998855" cy="0"/>
            </a:xfrm>
            <a:custGeom>
              <a:avLst/>
              <a:gdLst/>
              <a:ahLst/>
              <a:cxnLst/>
              <a:rect l="l" t="t" r="r" b="b"/>
              <a:pathLst>
                <a:path w="998854">
                  <a:moveTo>
                    <a:pt x="0" y="0"/>
                  </a:moveTo>
                  <a:lnTo>
                    <a:pt x="998796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3273662" y="7998800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09">
                  <a:moveTo>
                    <a:pt x="0" y="4149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374473" y="7998800"/>
              <a:ext cx="630555" cy="1470660"/>
            </a:xfrm>
            <a:custGeom>
              <a:avLst/>
              <a:gdLst/>
              <a:ahLst/>
              <a:cxnLst/>
              <a:rect l="l" t="t" r="r" b="b"/>
              <a:pathLst>
                <a:path w="630554" h="1470659">
                  <a:moveTo>
                    <a:pt x="452342" y="1470365"/>
                  </a:moveTo>
                  <a:lnTo>
                    <a:pt x="630445" y="1470365"/>
                  </a:lnTo>
                  <a:lnTo>
                    <a:pt x="572764" y="929983"/>
                  </a:lnTo>
                  <a:lnTo>
                    <a:pt x="241856" y="929983"/>
                  </a:lnTo>
                  <a:lnTo>
                    <a:pt x="228701" y="853075"/>
                  </a:lnTo>
                  <a:lnTo>
                    <a:pt x="182151" y="445258"/>
                  </a:lnTo>
                  <a:lnTo>
                    <a:pt x="447282" y="445258"/>
                  </a:lnTo>
                  <a:lnTo>
                    <a:pt x="452342" y="382517"/>
                  </a:lnTo>
                  <a:lnTo>
                    <a:pt x="195306" y="382517"/>
                  </a:lnTo>
                  <a:lnTo>
                    <a:pt x="0" y="4149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8" name="object 1398"/>
          <p:cNvSpPr txBox="1"/>
          <p:nvPr/>
        </p:nvSpPr>
        <p:spPr>
          <a:xfrm>
            <a:off x="5555056" y="8279052"/>
            <a:ext cx="410209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79400" algn="l"/>
              </a:tabLst>
            </a:pPr>
            <a:r>
              <a:rPr sz="550" i="1" spc="-20" dirty="0">
                <a:latin typeface="Arial Narrow"/>
                <a:cs typeface="Arial Narrow"/>
              </a:rPr>
              <a:t>18.6</a:t>
            </a:r>
            <a:r>
              <a:rPr sz="550" i="1" dirty="0">
                <a:latin typeface="Arial Narrow"/>
                <a:cs typeface="Arial Narrow"/>
              </a:rPr>
              <a:t>	</a:t>
            </a:r>
            <a:r>
              <a:rPr sz="550" i="1" spc="-20" dirty="0">
                <a:latin typeface="Arial Narrow"/>
                <a:cs typeface="Arial Narrow"/>
              </a:rPr>
              <a:t>43.0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399" name="object 1399"/>
          <p:cNvSpPr txBox="1"/>
          <p:nvPr/>
        </p:nvSpPr>
        <p:spPr>
          <a:xfrm>
            <a:off x="5529656" y="8424773"/>
            <a:ext cx="43624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17.3</a:t>
            </a:r>
            <a:r>
              <a:rPr sz="550" i="1" spc="385" dirty="0">
                <a:latin typeface="Arial Narrow"/>
                <a:cs typeface="Arial Narrow"/>
              </a:rPr>
              <a:t>  </a:t>
            </a:r>
            <a:r>
              <a:rPr sz="825" i="1" spc="-30" baseline="5050" dirty="0">
                <a:latin typeface="Arial Narrow"/>
                <a:cs typeface="Arial Narrow"/>
              </a:rPr>
              <a:t>42.6</a:t>
            </a:r>
            <a:endParaRPr sz="825" baseline="5050">
              <a:latin typeface="Arial Narrow"/>
              <a:cs typeface="Arial Narrow"/>
            </a:endParaRPr>
          </a:p>
        </p:txBody>
      </p:sp>
      <p:sp>
        <p:nvSpPr>
          <p:cNvPr id="1400" name="object 1400"/>
          <p:cNvSpPr txBox="1"/>
          <p:nvPr/>
        </p:nvSpPr>
        <p:spPr>
          <a:xfrm>
            <a:off x="5591486" y="8755681"/>
            <a:ext cx="1428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21.7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01" name="object 1401"/>
          <p:cNvSpPr txBox="1"/>
          <p:nvPr/>
        </p:nvSpPr>
        <p:spPr>
          <a:xfrm>
            <a:off x="5618353" y="8826517"/>
            <a:ext cx="1301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23.0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02" name="object 1402"/>
          <p:cNvSpPr txBox="1"/>
          <p:nvPr/>
        </p:nvSpPr>
        <p:spPr>
          <a:xfrm>
            <a:off x="5949259" y="8826517"/>
            <a:ext cx="1301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54.5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03" name="object 1403"/>
          <p:cNvSpPr txBox="1"/>
          <p:nvPr/>
        </p:nvSpPr>
        <p:spPr>
          <a:xfrm>
            <a:off x="6004362" y="9374995"/>
            <a:ext cx="1428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60.0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04" name="object 1404"/>
          <p:cNvSpPr txBox="1"/>
          <p:nvPr/>
        </p:nvSpPr>
        <p:spPr>
          <a:xfrm>
            <a:off x="5831318" y="9448868"/>
            <a:ext cx="1428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43.0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405" name="object 1405"/>
          <p:cNvGrpSpPr/>
          <p:nvPr/>
        </p:nvGrpSpPr>
        <p:grpSpPr>
          <a:xfrm>
            <a:off x="5643413" y="9456783"/>
            <a:ext cx="421005" cy="915669"/>
            <a:chOff x="5643413" y="9456783"/>
            <a:chExt cx="421005" cy="915669"/>
          </a:xfrm>
        </p:grpSpPr>
        <p:sp>
          <p:nvSpPr>
            <p:cNvPr id="1406" name="object 1406"/>
            <p:cNvSpPr/>
            <p:nvPr/>
          </p:nvSpPr>
          <p:spPr>
            <a:xfrm>
              <a:off x="5826815" y="9469165"/>
              <a:ext cx="202565" cy="281940"/>
            </a:xfrm>
            <a:custGeom>
              <a:avLst/>
              <a:gdLst/>
              <a:ahLst/>
              <a:cxnLst/>
              <a:rect l="l" t="t" r="r" b="b"/>
              <a:pathLst>
                <a:path w="202564" h="281940">
                  <a:moveTo>
                    <a:pt x="12143" y="281322"/>
                  </a:moveTo>
                  <a:lnTo>
                    <a:pt x="0" y="0"/>
                  </a:lnTo>
                </a:path>
                <a:path w="202564" h="281940">
                  <a:moveTo>
                    <a:pt x="12143" y="281322"/>
                  </a:moveTo>
                  <a:lnTo>
                    <a:pt x="202390" y="28132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655796" y="9750488"/>
              <a:ext cx="396240" cy="609600"/>
            </a:xfrm>
            <a:custGeom>
              <a:avLst/>
              <a:gdLst/>
              <a:ahLst/>
              <a:cxnLst/>
              <a:rect l="l" t="t" r="r" b="b"/>
              <a:pathLst>
                <a:path w="396239" h="609600">
                  <a:moveTo>
                    <a:pt x="5059" y="609194"/>
                  </a:moveTo>
                  <a:lnTo>
                    <a:pt x="0" y="294477"/>
                  </a:lnTo>
                  <a:lnTo>
                    <a:pt x="395672" y="294477"/>
                  </a:lnTo>
                  <a:lnTo>
                    <a:pt x="37341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8" name="object 1408"/>
          <p:cNvSpPr txBox="1"/>
          <p:nvPr/>
        </p:nvSpPr>
        <p:spPr>
          <a:xfrm>
            <a:off x="5837390" y="9652270"/>
            <a:ext cx="32194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44.2</a:t>
            </a:r>
            <a:r>
              <a:rPr sz="550" i="1" spc="400" dirty="0">
                <a:latin typeface="Arial Narrow"/>
                <a:cs typeface="Arial Narrow"/>
              </a:rPr>
              <a:t> </a:t>
            </a:r>
            <a:r>
              <a:rPr sz="825" i="1" spc="-30" baseline="5050" dirty="0">
                <a:latin typeface="Arial Narrow"/>
                <a:cs typeface="Arial Narrow"/>
              </a:rPr>
              <a:t>62.3</a:t>
            </a:r>
            <a:endParaRPr sz="825" baseline="5050">
              <a:latin typeface="Arial Narrow"/>
              <a:cs typeface="Arial Narrow"/>
            </a:endParaRPr>
          </a:p>
        </p:txBody>
      </p:sp>
      <p:sp>
        <p:nvSpPr>
          <p:cNvPr id="1409" name="object 1409"/>
          <p:cNvSpPr txBox="1"/>
          <p:nvPr/>
        </p:nvSpPr>
        <p:spPr>
          <a:xfrm>
            <a:off x="5642083" y="9944723"/>
            <a:ext cx="1428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26.8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5660855" y="10359683"/>
            <a:ext cx="413384" cy="0"/>
          </a:xfrm>
          <a:custGeom>
            <a:avLst/>
            <a:gdLst/>
            <a:ahLst/>
            <a:cxnLst/>
            <a:rect l="l" t="t" r="r" b="b"/>
            <a:pathLst>
              <a:path w="413385">
                <a:moveTo>
                  <a:pt x="0" y="0"/>
                </a:moveTo>
                <a:lnTo>
                  <a:pt x="412876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 txBox="1"/>
          <p:nvPr/>
        </p:nvSpPr>
        <p:spPr>
          <a:xfrm>
            <a:off x="6074743" y="10257417"/>
            <a:ext cx="1638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66.50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412" name="object 1412"/>
          <p:cNvGrpSpPr/>
          <p:nvPr/>
        </p:nvGrpSpPr>
        <p:grpSpPr>
          <a:xfrm>
            <a:off x="5871102" y="10347300"/>
            <a:ext cx="234315" cy="424815"/>
            <a:chOff x="5871102" y="10347300"/>
            <a:chExt cx="234315" cy="424815"/>
          </a:xfrm>
        </p:grpSpPr>
        <p:sp>
          <p:nvSpPr>
            <p:cNvPr id="1413" name="object 1413"/>
            <p:cNvSpPr/>
            <p:nvPr/>
          </p:nvSpPr>
          <p:spPr>
            <a:xfrm>
              <a:off x="5883484" y="10359683"/>
              <a:ext cx="209550" cy="273685"/>
            </a:xfrm>
            <a:custGeom>
              <a:avLst/>
              <a:gdLst/>
              <a:ahLst/>
              <a:cxnLst/>
              <a:rect l="l" t="t" r="r" b="b"/>
              <a:pathLst>
                <a:path w="209550" h="273684">
                  <a:moveTo>
                    <a:pt x="0" y="273226"/>
                  </a:moveTo>
                  <a:lnTo>
                    <a:pt x="209473" y="273226"/>
                  </a:lnTo>
                  <a:lnTo>
                    <a:pt x="190246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883484" y="10632910"/>
              <a:ext cx="6350" cy="127000"/>
            </a:xfrm>
            <a:custGeom>
              <a:avLst/>
              <a:gdLst/>
              <a:ahLst/>
              <a:cxnLst/>
              <a:rect l="l" t="t" r="r" b="b"/>
              <a:pathLst>
                <a:path w="6350" h="127000">
                  <a:moveTo>
                    <a:pt x="6071" y="126493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5" name="object 1415"/>
          <p:cNvSpPr txBox="1"/>
          <p:nvPr/>
        </p:nvSpPr>
        <p:spPr>
          <a:xfrm>
            <a:off x="5879892" y="10588335"/>
            <a:ext cx="148590" cy="258445"/>
          </a:xfrm>
          <a:prstGeom prst="rect">
            <a:avLst/>
          </a:prstGeom>
        </p:spPr>
        <p:txBody>
          <a:bodyPr vert="horz" wrap="square" lIns="0" tIns="444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550" i="1" spc="-20" dirty="0">
                <a:latin typeface="Arial Narrow"/>
                <a:cs typeface="Arial Narrow"/>
              </a:rPr>
              <a:t>48.4</a:t>
            </a:r>
            <a:endParaRPr sz="550">
              <a:latin typeface="Arial Narrow"/>
              <a:cs typeface="Arial Narrow"/>
            </a:endParaRPr>
          </a:p>
          <a:p>
            <a:pPr marL="18415">
              <a:lnSpc>
                <a:spcPct val="100000"/>
              </a:lnSpc>
              <a:spcBef>
                <a:spcPts val="254"/>
              </a:spcBef>
            </a:pPr>
            <a:r>
              <a:rPr sz="550" i="1" spc="-20" dirty="0">
                <a:latin typeface="Arial Narrow"/>
                <a:cs typeface="Arial Narrow"/>
              </a:rPr>
              <a:t>49.0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416" name="object 1416"/>
          <p:cNvGrpSpPr/>
          <p:nvPr/>
        </p:nvGrpSpPr>
        <p:grpSpPr>
          <a:xfrm>
            <a:off x="5640377" y="10747021"/>
            <a:ext cx="261620" cy="193040"/>
            <a:chOff x="5640377" y="10747021"/>
            <a:chExt cx="261620" cy="193040"/>
          </a:xfrm>
        </p:grpSpPr>
        <p:sp>
          <p:nvSpPr>
            <p:cNvPr id="1417" name="object 1417"/>
            <p:cNvSpPr/>
            <p:nvPr/>
          </p:nvSpPr>
          <p:spPr>
            <a:xfrm>
              <a:off x="5664903" y="10759404"/>
              <a:ext cx="224790" cy="0"/>
            </a:xfrm>
            <a:custGeom>
              <a:avLst/>
              <a:gdLst/>
              <a:ahLst/>
              <a:cxnLst/>
              <a:rect l="l" t="t" r="r" b="b"/>
              <a:pathLst>
                <a:path w="224789">
                  <a:moveTo>
                    <a:pt x="224653" y="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52760" y="10759404"/>
              <a:ext cx="14604" cy="168275"/>
            </a:xfrm>
            <a:custGeom>
              <a:avLst/>
              <a:gdLst/>
              <a:ahLst/>
              <a:cxnLst/>
              <a:rect l="l" t="t" r="r" b="b"/>
              <a:pathLst>
                <a:path w="14604" h="168275">
                  <a:moveTo>
                    <a:pt x="0" y="167983"/>
                  </a:moveTo>
                  <a:lnTo>
                    <a:pt x="14167" y="167983"/>
                  </a:lnTo>
                  <a:lnTo>
                    <a:pt x="12143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9" name="object 1419"/>
          <p:cNvSpPr txBox="1"/>
          <p:nvPr/>
        </p:nvSpPr>
        <p:spPr>
          <a:xfrm>
            <a:off x="5669406" y="10738094"/>
            <a:ext cx="142875" cy="27051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27.6</a:t>
            </a:r>
            <a:endParaRPr sz="5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550" i="1" spc="-20" dirty="0">
                <a:latin typeface="Arial Narrow"/>
                <a:cs typeface="Arial Narrow"/>
              </a:rPr>
              <a:t>27.8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420" name="object 1420"/>
          <p:cNvGrpSpPr/>
          <p:nvPr/>
        </p:nvGrpSpPr>
        <p:grpSpPr>
          <a:xfrm>
            <a:off x="5362090" y="7811966"/>
            <a:ext cx="6315710" cy="4830445"/>
            <a:chOff x="5362090" y="7811966"/>
            <a:chExt cx="6315710" cy="4830445"/>
          </a:xfrm>
        </p:grpSpPr>
        <p:sp>
          <p:nvSpPr>
            <p:cNvPr id="1421" name="object 1421"/>
            <p:cNvSpPr/>
            <p:nvPr/>
          </p:nvSpPr>
          <p:spPr>
            <a:xfrm>
              <a:off x="5374473" y="10927387"/>
              <a:ext cx="607695" cy="1680845"/>
            </a:xfrm>
            <a:custGeom>
              <a:avLst/>
              <a:gdLst/>
              <a:ahLst/>
              <a:cxnLst/>
              <a:rect l="l" t="t" r="r" b="b"/>
              <a:pathLst>
                <a:path w="607695" h="1680845">
                  <a:moveTo>
                    <a:pt x="0" y="1680851"/>
                  </a:moveTo>
                  <a:lnTo>
                    <a:pt x="607170" y="1680851"/>
                  </a:lnTo>
                  <a:lnTo>
                    <a:pt x="278286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7475284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7474775" y="11252732"/>
              <a:ext cx="1270" cy="1292860"/>
            </a:xfrm>
            <a:custGeom>
              <a:avLst/>
              <a:gdLst/>
              <a:ahLst/>
              <a:cxnLst/>
              <a:rect l="l" t="t" r="r" b="b"/>
              <a:pathLst>
                <a:path w="1270" h="1292859">
                  <a:moveTo>
                    <a:pt x="1003" y="1291755"/>
                  </a:moveTo>
                  <a:lnTo>
                    <a:pt x="863" y="1291399"/>
                  </a:lnTo>
                  <a:lnTo>
                    <a:pt x="508" y="1291259"/>
                  </a:lnTo>
                  <a:lnTo>
                    <a:pt x="139" y="1291399"/>
                  </a:lnTo>
                  <a:lnTo>
                    <a:pt x="0" y="1291755"/>
                  </a:lnTo>
                  <a:lnTo>
                    <a:pt x="139" y="1292123"/>
                  </a:lnTo>
                  <a:lnTo>
                    <a:pt x="508" y="1292263"/>
                  </a:lnTo>
                  <a:lnTo>
                    <a:pt x="863" y="1292123"/>
                  </a:lnTo>
                  <a:lnTo>
                    <a:pt x="1003" y="1291755"/>
                  </a:lnTo>
                  <a:close/>
                </a:path>
                <a:path w="1270" h="1292859">
                  <a:moveTo>
                    <a:pt x="1003" y="861682"/>
                  </a:moveTo>
                  <a:lnTo>
                    <a:pt x="863" y="861326"/>
                  </a:lnTo>
                  <a:lnTo>
                    <a:pt x="508" y="861174"/>
                  </a:lnTo>
                  <a:lnTo>
                    <a:pt x="139" y="861326"/>
                  </a:lnTo>
                  <a:lnTo>
                    <a:pt x="0" y="861682"/>
                  </a:lnTo>
                  <a:lnTo>
                    <a:pt x="139" y="862037"/>
                  </a:lnTo>
                  <a:lnTo>
                    <a:pt x="508" y="862190"/>
                  </a:lnTo>
                  <a:lnTo>
                    <a:pt x="863" y="862037"/>
                  </a:lnTo>
                  <a:lnTo>
                    <a:pt x="1003" y="861682"/>
                  </a:lnTo>
                  <a:close/>
                </a:path>
                <a:path w="1270" h="1292859">
                  <a:moveTo>
                    <a:pt x="1003" y="431596"/>
                  </a:moveTo>
                  <a:lnTo>
                    <a:pt x="863" y="431241"/>
                  </a:lnTo>
                  <a:lnTo>
                    <a:pt x="508" y="431088"/>
                  </a:lnTo>
                  <a:lnTo>
                    <a:pt x="139" y="431241"/>
                  </a:lnTo>
                  <a:lnTo>
                    <a:pt x="0" y="431596"/>
                  </a:lnTo>
                  <a:lnTo>
                    <a:pt x="139" y="431965"/>
                  </a:lnTo>
                  <a:lnTo>
                    <a:pt x="508" y="432104"/>
                  </a:lnTo>
                  <a:lnTo>
                    <a:pt x="863" y="431965"/>
                  </a:lnTo>
                  <a:lnTo>
                    <a:pt x="1003" y="431596"/>
                  </a:lnTo>
                  <a:close/>
                </a:path>
                <a:path w="1270" h="1292859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7475284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7474778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7475284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7474778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7475284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7474778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7475284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7474775" y="9101327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70" h="431165">
                  <a:moveTo>
                    <a:pt x="1003" y="430580"/>
                  </a:moveTo>
                  <a:lnTo>
                    <a:pt x="863" y="430225"/>
                  </a:lnTo>
                  <a:lnTo>
                    <a:pt x="508" y="430085"/>
                  </a:lnTo>
                  <a:lnTo>
                    <a:pt x="139" y="430225"/>
                  </a:lnTo>
                  <a:lnTo>
                    <a:pt x="0" y="430580"/>
                  </a:lnTo>
                  <a:lnTo>
                    <a:pt x="139" y="430949"/>
                  </a:lnTo>
                  <a:lnTo>
                    <a:pt x="508" y="431088"/>
                  </a:lnTo>
                  <a:lnTo>
                    <a:pt x="863" y="430949"/>
                  </a:lnTo>
                  <a:lnTo>
                    <a:pt x="1003" y="430580"/>
                  </a:lnTo>
                  <a:close/>
                </a:path>
                <a:path w="1270" h="431165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7475284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7474778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7475284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7474778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7475284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1676906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1676400" y="12543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1676906" y="1218625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1676400" y="121139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1676906" y="117551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1676400" y="11683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1676906" y="113250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1676400" y="11252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1676906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1676400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1676906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1676400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1676906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1676400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1676906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1676400" y="9531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1676906" y="917367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1676400" y="9101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1676906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1676400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1676906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1676400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1676906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0" name="object 1460"/>
          <p:cNvSpPr txBox="1"/>
          <p:nvPr/>
        </p:nvSpPr>
        <p:spPr>
          <a:xfrm>
            <a:off x="9604885" y="8007849"/>
            <a:ext cx="10922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5" dirty="0">
                <a:latin typeface="Arial Narrow"/>
                <a:cs typeface="Arial Narrow"/>
              </a:rPr>
              <a:t>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61" name="object 1461"/>
          <p:cNvSpPr txBox="1"/>
          <p:nvPr/>
        </p:nvSpPr>
        <p:spPr>
          <a:xfrm>
            <a:off x="10316287" y="9948771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526.57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62" name="object 1462"/>
          <p:cNvSpPr txBox="1"/>
          <p:nvPr/>
        </p:nvSpPr>
        <p:spPr>
          <a:xfrm>
            <a:off x="10315275" y="10543799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531.14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463" name="object 1463"/>
          <p:cNvGrpSpPr/>
          <p:nvPr/>
        </p:nvGrpSpPr>
        <p:grpSpPr>
          <a:xfrm>
            <a:off x="9563713" y="7986417"/>
            <a:ext cx="729615" cy="1495425"/>
            <a:chOff x="9563713" y="7986417"/>
            <a:chExt cx="729615" cy="1495425"/>
          </a:xfrm>
        </p:grpSpPr>
        <p:sp>
          <p:nvSpPr>
            <p:cNvPr id="1464" name="object 1464"/>
            <p:cNvSpPr/>
            <p:nvPr/>
          </p:nvSpPr>
          <p:spPr>
            <a:xfrm>
              <a:off x="9576095" y="7998800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09">
                  <a:moveTo>
                    <a:pt x="0" y="4149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9794677" y="8381318"/>
              <a:ext cx="67310" cy="62865"/>
            </a:xfrm>
            <a:custGeom>
              <a:avLst/>
              <a:gdLst/>
              <a:ahLst/>
              <a:cxnLst/>
              <a:rect l="l" t="t" r="r" b="b"/>
              <a:pathLst>
                <a:path w="67309" h="62865">
                  <a:moveTo>
                    <a:pt x="66788" y="6274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9680326" y="8444059"/>
              <a:ext cx="41910" cy="408305"/>
            </a:xfrm>
            <a:custGeom>
              <a:avLst/>
              <a:gdLst/>
              <a:ahLst/>
              <a:cxnLst/>
              <a:rect l="l" t="t" r="r" b="b"/>
              <a:pathLst>
                <a:path w="41909" h="408304">
                  <a:moveTo>
                    <a:pt x="41490" y="407816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0082071" y="8928783"/>
              <a:ext cx="198755" cy="540385"/>
            </a:xfrm>
            <a:custGeom>
              <a:avLst/>
              <a:gdLst/>
              <a:ahLst/>
              <a:cxnLst/>
              <a:rect l="l" t="t" r="r" b="b"/>
              <a:pathLst>
                <a:path w="198754" h="540384">
                  <a:moveTo>
                    <a:pt x="198342" y="540382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8" name="object 1468"/>
          <p:cNvSpPr txBox="1"/>
          <p:nvPr/>
        </p:nvSpPr>
        <p:spPr>
          <a:xfrm>
            <a:off x="9666614" y="8279052"/>
            <a:ext cx="37338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68.21</a:t>
            </a:r>
            <a:r>
              <a:rPr sz="550" i="1" spc="30" dirty="0">
                <a:latin typeface="Arial Narrow"/>
                <a:cs typeface="Arial Narrow"/>
              </a:rPr>
              <a:t> </a:t>
            </a:r>
            <a:r>
              <a:rPr sz="550" i="1" spc="-10" dirty="0">
                <a:latin typeface="Arial Narrow"/>
                <a:cs typeface="Arial Narrow"/>
              </a:rPr>
              <a:t>154.23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69" name="object 1469"/>
          <p:cNvSpPr txBox="1"/>
          <p:nvPr/>
        </p:nvSpPr>
        <p:spPr>
          <a:xfrm>
            <a:off x="9654369" y="8424773"/>
            <a:ext cx="43942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76.79</a:t>
            </a:r>
            <a:r>
              <a:rPr sz="550" i="1" spc="150" dirty="0">
                <a:latin typeface="Arial Narrow"/>
                <a:cs typeface="Arial Narrow"/>
              </a:rPr>
              <a:t> </a:t>
            </a:r>
            <a:r>
              <a:rPr sz="825" i="1" spc="-15" baseline="5050" dirty="0">
                <a:latin typeface="Arial Narrow"/>
                <a:cs typeface="Arial Narrow"/>
              </a:rPr>
              <a:t>204.07</a:t>
            </a:r>
            <a:endParaRPr sz="825" baseline="5050">
              <a:latin typeface="Arial Narrow"/>
              <a:cs typeface="Arial Narrow"/>
            </a:endParaRPr>
          </a:p>
        </p:txBody>
      </p:sp>
      <p:sp>
        <p:nvSpPr>
          <p:cNvPr id="1470" name="object 1470"/>
          <p:cNvSpPr txBox="1"/>
          <p:nvPr/>
        </p:nvSpPr>
        <p:spPr>
          <a:xfrm>
            <a:off x="9710128" y="8753657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109.05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71" name="object 1471"/>
          <p:cNvSpPr txBox="1"/>
          <p:nvPr/>
        </p:nvSpPr>
        <p:spPr>
          <a:xfrm>
            <a:off x="9576601" y="8825506"/>
            <a:ext cx="209994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61290">
              <a:lnSpc>
                <a:spcPct val="100000"/>
              </a:lnSpc>
              <a:spcBef>
                <a:spcPts val="125"/>
              </a:spcBef>
              <a:tabLst>
                <a:tab pos="495934" algn="l"/>
              </a:tabLst>
            </a:pPr>
            <a:r>
              <a:rPr sz="550" i="1" spc="-10" dirty="0">
                <a:latin typeface="Arial Narrow"/>
                <a:cs typeface="Arial Narrow"/>
              </a:rPr>
              <a:t>106.82</a:t>
            </a:r>
            <a:r>
              <a:rPr sz="550" i="1" dirty="0">
                <a:latin typeface="Arial Narrow"/>
                <a:cs typeface="Arial Narrow"/>
              </a:rPr>
              <a:t>	</a:t>
            </a:r>
            <a:r>
              <a:rPr sz="550" i="1" spc="-10" dirty="0">
                <a:latin typeface="Arial Narrow"/>
                <a:cs typeface="Arial Narrow"/>
              </a:rPr>
              <a:t>359.92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72" name="object 1472"/>
          <p:cNvSpPr txBox="1"/>
          <p:nvPr/>
        </p:nvSpPr>
        <p:spPr>
          <a:xfrm>
            <a:off x="10283904" y="9374995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511.85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73" name="object 1473"/>
          <p:cNvSpPr txBox="1"/>
          <p:nvPr/>
        </p:nvSpPr>
        <p:spPr>
          <a:xfrm>
            <a:off x="9981331" y="9448868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289.42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10009210" y="9750488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29896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 txBox="1"/>
          <p:nvPr/>
        </p:nvSpPr>
        <p:spPr>
          <a:xfrm>
            <a:off x="10014725" y="9650246"/>
            <a:ext cx="52451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27025" algn="l"/>
              </a:tabLst>
            </a:pPr>
            <a:r>
              <a:rPr sz="550" i="1" spc="-10" dirty="0">
                <a:latin typeface="Arial Narrow"/>
                <a:cs typeface="Arial Narrow"/>
              </a:rPr>
              <a:t>326.95</a:t>
            </a:r>
            <a:r>
              <a:rPr sz="550" i="1" dirty="0">
                <a:latin typeface="Arial Narrow"/>
                <a:cs typeface="Arial Narrow"/>
              </a:rPr>
              <a:t>	</a:t>
            </a:r>
            <a:r>
              <a:rPr sz="550" i="1" spc="-10" dirty="0">
                <a:latin typeface="Arial Narrow"/>
                <a:cs typeface="Arial Narrow"/>
              </a:rPr>
              <a:t>557.61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76" name="object 1476"/>
          <p:cNvSpPr txBox="1"/>
          <p:nvPr/>
        </p:nvSpPr>
        <p:spPr>
          <a:xfrm>
            <a:off x="9798168" y="9950795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193.57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77" name="object 1477"/>
          <p:cNvSpPr txBox="1"/>
          <p:nvPr/>
        </p:nvSpPr>
        <p:spPr>
          <a:xfrm>
            <a:off x="10277378" y="10257417"/>
            <a:ext cx="1968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526.60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9962660" y="10632909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350135" y="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 txBox="1"/>
          <p:nvPr/>
        </p:nvSpPr>
        <p:spPr>
          <a:xfrm>
            <a:off x="9664489" y="10585298"/>
            <a:ext cx="527685" cy="264795"/>
          </a:xfrm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375"/>
              </a:spcBef>
            </a:pPr>
            <a:r>
              <a:rPr sz="825" i="1" baseline="-30303" dirty="0">
                <a:latin typeface="Arial Narrow"/>
                <a:cs typeface="Arial Narrow"/>
              </a:rPr>
              <a:t>178.12</a:t>
            </a:r>
            <a:r>
              <a:rPr sz="825" i="1" spc="345" baseline="-30303" dirty="0">
                <a:latin typeface="Arial Narrow"/>
                <a:cs typeface="Arial Narrow"/>
              </a:rPr>
              <a:t>  </a:t>
            </a:r>
            <a:r>
              <a:rPr sz="550" i="1" spc="-10" dirty="0">
                <a:latin typeface="Arial Narrow"/>
                <a:cs typeface="Arial Narrow"/>
              </a:rPr>
              <a:t>286.27</a:t>
            </a:r>
            <a:endParaRPr sz="550">
              <a:latin typeface="Arial Narrow"/>
              <a:cs typeface="Arial Narrow"/>
            </a:endParaRPr>
          </a:p>
          <a:p>
            <a:pPr marL="281940">
              <a:lnSpc>
                <a:spcPct val="100000"/>
              </a:lnSpc>
              <a:spcBef>
                <a:spcPts val="280"/>
              </a:spcBef>
            </a:pPr>
            <a:r>
              <a:rPr sz="550" i="1" spc="-10" dirty="0">
                <a:latin typeface="Arial Narrow"/>
                <a:cs typeface="Arial Narrow"/>
              </a:rPr>
              <a:t>278.92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480" name="object 1480"/>
          <p:cNvGrpSpPr/>
          <p:nvPr/>
        </p:nvGrpSpPr>
        <p:grpSpPr>
          <a:xfrm>
            <a:off x="9935098" y="7811966"/>
            <a:ext cx="5944235" cy="4830445"/>
            <a:chOff x="9935098" y="7811966"/>
            <a:chExt cx="5944235" cy="4830445"/>
          </a:xfrm>
        </p:grpSpPr>
        <p:sp>
          <p:nvSpPr>
            <p:cNvPr id="1481" name="object 1481"/>
            <p:cNvSpPr/>
            <p:nvPr/>
          </p:nvSpPr>
          <p:spPr>
            <a:xfrm>
              <a:off x="9947481" y="10927387"/>
              <a:ext cx="443230" cy="1680845"/>
            </a:xfrm>
            <a:custGeom>
              <a:avLst/>
              <a:gdLst/>
              <a:ahLst/>
              <a:cxnLst/>
              <a:rect l="l" t="t" r="r" b="b"/>
              <a:pathLst>
                <a:path w="443229" h="1680845">
                  <a:moveTo>
                    <a:pt x="443234" y="168085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3777717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3777211" y="12543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3777717" y="1218625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3777211" y="121139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3777717" y="117551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3777211" y="11683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3777717" y="113250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3777211" y="11252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3777717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3777211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3777717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3777211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3777717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3777211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3777717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3777211" y="9531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3777717" y="917367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3777211" y="9101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3777717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3777211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3777717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3777211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3777717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5878528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5878022" y="12543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5878528" y="1218625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5878022" y="121139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5878528" y="117551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5878022" y="11683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5878528" y="113250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5878022" y="11252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5878528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5878022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5878528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5878022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5878528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5878022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5878528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5878022" y="9531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5878528" y="917367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5878022" y="9101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5878528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5878022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5878528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5878022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5878528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8" name="object 1528"/>
          <p:cNvSpPr txBox="1"/>
          <p:nvPr/>
        </p:nvSpPr>
        <p:spPr>
          <a:xfrm>
            <a:off x="13806507" y="8007849"/>
            <a:ext cx="10922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5" dirty="0">
                <a:latin typeface="Arial Narrow"/>
                <a:cs typeface="Arial Narrow"/>
              </a:rPr>
              <a:t>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29" name="object 1529"/>
          <p:cNvSpPr txBox="1"/>
          <p:nvPr/>
        </p:nvSpPr>
        <p:spPr>
          <a:xfrm>
            <a:off x="14311470" y="10531656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500.98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13777717" y="7998800"/>
            <a:ext cx="167005" cy="382905"/>
          </a:xfrm>
          <a:custGeom>
            <a:avLst/>
            <a:gdLst/>
            <a:ahLst/>
            <a:cxnLst/>
            <a:rect l="l" t="t" r="r" b="b"/>
            <a:pathLst>
              <a:path w="167005" h="382904">
                <a:moveTo>
                  <a:pt x="166971" y="382517"/>
                </a:moveTo>
                <a:lnTo>
                  <a:pt x="0" y="41490"/>
                </a:ln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 txBox="1"/>
          <p:nvPr/>
        </p:nvSpPr>
        <p:spPr>
          <a:xfrm>
            <a:off x="13929965" y="8291196"/>
            <a:ext cx="4000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119.38</a:t>
            </a:r>
            <a:r>
              <a:rPr sz="550" i="1" spc="250" dirty="0">
                <a:latin typeface="Arial Narrow"/>
                <a:cs typeface="Arial Narrow"/>
              </a:rPr>
              <a:t> </a:t>
            </a:r>
            <a:r>
              <a:rPr sz="550" i="1" spc="-10" dirty="0">
                <a:latin typeface="Arial Narrow"/>
                <a:cs typeface="Arial Narrow"/>
              </a:rPr>
              <a:t>269.9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32" name="object 1532"/>
          <p:cNvSpPr txBox="1"/>
          <p:nvPr/>
        </p:nvSpPr>
        <p:spPr>
          <a:xfrm>
            <a:off x="14256825" y="8419713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357.13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33" name="object 1533"/>
          <p:cNvSpPr txBox="1"/>
          <p:nvPr/>
        </p:nvSpPr>
        <p:spPr>
          <a:xfrm>
            <a:off x="14025089" y="8758717"/>
            <a:ext cx="210820" cy="1847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61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190.84</a:t>
            </a:r>
            <a:endParaRPr sz="550">
              <a:latin typeface="Arial Narrow"/>
              <a:cs typeface="Arial Narrow"/>
            </a:endParaRPr>
          </a:p>
          <a:p>
            <a:pPr marL="13335">
              <a:lnSpc>
                <a:spcPts val="610"/>
              </a:lnSpc>
            </a:pPr>
            <a:r>
              <a:rPr sz="550" i="1" spc="-10" dirty="0">
                <a:latin typeface="Arial Narrow"/>
                <a:cs typeface="Arial Narrow"/>
              </a:rPr>
              <a:t>186.94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34" name="object 1534"/>
          <p:cNvSpPr txBox="1"/>
          <p:nvPr/>
        </p:nvSpPr>
        <p:spPr>
          <a:xfrm>
            <a:off x="14661605" y="8832589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629.85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35" name="object 1535"/>
          <p:cNvSpPr txBox="1"/>
          <p:nvPr/>
        </p:nvSpPr>
        <p:spPr>
          <a:xfrm>
            <a:off x="14469335" y="9448868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506.48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36" name="object 1536"/>
          <p:cNvSpPr txBox="1"/>
          <p:nvPr/>
        </p:nvSpPr>
        <p:spPr>
          <a:xfrm>
            <a:off x="14537135" y="9646198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572.17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37" name="object 1537"/>
          <p:cNvSpPr txBox="1"/>
          <p:nvPr/>
        </p:nvSpPr>
        <p:spPr>
          <a:xfrm>
            <a:off x="14141463" y="9933592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338.75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38" name="object 1538"/>
          <p:cNvSpPr txBox="1"/>
          <p:nvPr/>
        </p:nvSpPr>
        <p:spPr>
          <a:xfrm>
            <a:off x="14457191" y="10664221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488.11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39" name="object 1539"/>
          <p:cNvSpPr txBox="1"/>
          <p:nvPr/>
        </p:nvSpPr>
        <p:spPr>
          <a:xfrm>
            <a:off x="14012946" y="10665233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311.71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40" name="object 1540"/>
          <p:cNvSpPr txBox="1"/>
          <p:nvPr/>
        </p:nvSpPr>
        <p:spPr>
          <a:xfrm>
            <a:off x="13879368" y="10830181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215.67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541" name="object 1541"/>
          <p:cNvGrpSpPr/>
          <p:nvPr/>
        </p:nvGrpSpPr>
        <p:grpSpPr>
          <a:xfrm>
            <a:off x="7692614" y="7811966"/>
            <a:ext cx="1896110" cy="4830445"/>
            <a:chOff x="7692614" y="7811966"/>
            <a:chExt cx="1896110" cy="4830445"/>
          </a:xfrm>
        </p:grpSpPr>
        <p:sp>
          <p:nvSpPr>
            <p:cNvPr id="1542" name="object 1542"/>
            <p:cNvSpPr/>
            <p:nvPr/>
          </p:nvSpPr>
          <p:spPr>
            <a:xfrm>
              <a:off x="7704997" y="838131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9576095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9575584" y="11252732"/>
              <a:ext cx="1270" cy="1292860"/>
            </a:xfrm>
            <a:custGeom>
              <a:avLst/>
              <a:gdLst/>
              <a:ahLst/>
              <a:cxnLst/>
              <a:rect l="l" t="t" r="r" b="b"/>
              <a:pathLst>
                <a:path w="1270" h="1292859">
                  <a:moveTo>
                    <a:pt x="1016" y="1291755"/>
                  </a:moveTo>
                  <a:lnTo>
                    <a:pt x="863" y="1291399"/>
                  </a:lnTo>
                  <a:lnTo>
                    <a:pt x="508" y="1291259"/>
                  </a:lnTo>
                  <a:lnTo>
                    <a:pt x="152" y="1291399"/>
                  </a:lnTo>
                  <a:lnTo>
                    <a:pt x="0" y="1291755"/>
                  </a:lnTo>
                  <a:lnTo>
                    <a:pt x="152" y="1292123"/>
                  </a:lnTo>
                  <a:lnTo>
                    <a:pt x="508" y="1292263"/>
                  </a:lnTo>
                  <a:lnTo>
                    <a:pt x="863" y="1292123"/>
                  </a:lnTo>
                  <a:lnTo>
                    <a:pt x="1016" y="1291755"/>
                  </a:lnTo>
                  <a:close/>
                </a:path>
                <a:path w="1270" h="1292859">
                  <a:moveTo>
                    <a:pt x="1016" y="861682"/>
                  </a:moveTo>
                  <a:lnTo>
                    <a:pt x="863" y="861326"/>
                  </a:lnTo>
                  <a:lnTo>
                    <a:pt x="508" y="861174"/>
                  </a:lnTo>
                  <a:lnTo>
                    <a:pt x="152" y="861326"/>
                  </a:lnTo>
                  <a:lnTo>
                    <a:pt x="0" y="861682"/>
                  </a:lnTo>
                  <a:lnTo>
                    <a:pt x="152" y="862037"/>
                  </a:lnTo>
                  <a:lnTo>
                    <a:pt x="508" y="862190"/>
                  </a:lnTo>
                  <a:lnTo>
                    <a:pt x="863" y="862037"/>
                  </a:lnTo>
                  <a:lnTo>
                    <a:pt x="1016" y="861682"/>
                  </a:lnTo>
                  <a:close/>
                </a:path>
                <a:path w="1270" h="1292859">
                  <a:moveTo>
                    <a:pt x="1016" y="431596"/>
                  </a:moveTo>
                  <a:lnTo>
                    <a:pt x="863" y="431241"/>
                  </a:lnTo>
                  <a:lnTo>
                    <a:pt x="508" y="431088"/>
                  </a:lnTo>
                  <a:lnTo>
                    <a:pt x="152" y="431241"/>
                  </a:lnTo>
                  <a:lnTo>
                    <a:pt x="0" y="431596"/>
                  </a:lnTo>
                  <a:lnTo>
                    <a:pt x="152" y="431965"/>
                  </a:lnTo>
                  <a:lnTo>
                    <a:pt x="508" y="432104"/>
                  </a:lnTo>
                  <a:lnTo>
                    <a:pt x="863" y="431965"/>
                  </a:lnTo>
                  <a:lnTo>
                    <a:pt x="1016" y="431596"/>
                  </a:lnTo>
                  <a:close/>
                </a:path>
                <a:path w="1270" h="129285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9576095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9575589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9576095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9575589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9576095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9575589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9576095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9575584" y="9101327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70" h="431165">
                  <a:moveTo>
                    <a:pt x="1016" y="430580"/>
                  </a:moveTo>
                  <a:lnTo>
                    <a:pt x="863" y="430225"/>
                  </a:lnTo>
                  <a:lnTo>
                    <a:pt x="508" y="430085"/>
                  </a:lnTo>
                  <a:lnTo>
                    <a:pt x="152" y="430225"/>
                  </a:lnTo>
                  <a:lnTo>
                    <a:pt x="0" y="430580"/>
                  </a:lnTo>
                  <a:lnTo>
                    <a:pt x="152" y="430949"/>
                  </a:lnTo>
                  <a:lnTo>
                    <a:pt x="508" y="431088"/>
                  </a:lnTo>
                  <a:lnTo>
                    <a:pt x="863" y="430949"/>
                  </a:lnTo>
                  <a:lnTo>
                    <a:pt x="1016" y="430580"/>
                  </a:lnTo>
                  <a:close/>
                </a:path>
                <a:path w="1270" h="43116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9576095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9575589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9576095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9575589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9576095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9576095" y="7998800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09">
                  <a:moveTo>
                    <a:pt x="0" y="4149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9" name="object 1559"/>
          <p:cNvSpPr txBox="1"/>
          <p:nvPr/>
        </p:nvSpPr>
        <p:spPr>
          <a:xfrm>
            <a:off x="15204011" y="12509009"/>
            <a:ext cx="243204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1073.60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60" name="object 1560"/>
          <p:cNvSpPr txBox="1"/>
          <p:nvPr/>
        </p:nvSpPr>
        <p:spPr>
          <a:xfrm>
            <a:off x="10382063" y="12505973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613.51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561" name="object 1561"/>
          <p:cNvSpPr txBox="1"/>
          <p:nvPr/>
        </p:nvSpPr>
        <p:spPr>
          <a:xfrm>
            <a:off x="9758702" y="10831193"/>
            <a:ext cx="407034" cy="18034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595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123.24</a:t>
            </a:r>
            <a:endParaRPr sz="550">
              <a:latin typeface="Arial Narrow"/>
              <a:cs typeface="Arial Narrow"/>
            </a:endParaRPr>
          </a:p>
          <a:p>
            <a:pPr marL="209550">
              <a:lnSpc>
                <a:spcPts val="595"/>
              </a:lnSpc>
            </a:pPr>
            <a:r>
              <a:rPr sz="550" i="1" spc="-10" dirty="0">
                <a:latin typeface="Arial Narrow"/>
                <a:cs typeface="Arial Narrow"/>
              </a:rPr>
              <a:t>265.95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562" name="object 1562"/>
          <p:cNvGrpSpPr/>
          <p:nvPr/>
        </p:nvGrpSpPr>
        <p:grpSpPr>
          <a:xfrm>
            <a:off x="2183016" y="7811966"/>
            <a:ext cx="13696315" cy="4830445"/>
            <a:chOff x="2183016" y="7811966"/>
            <a:chExt cx="13696315" cy="4830445"/>
          </a:xfrm>
        </p:grpSpPr>
        <p:sp>
          <p:nvSpPr>
            <p:cNvPr id="1563" name="object 1563"/>
            <p:cNvSpPr/>
            <p:nvPr/>
          </p:nvSpPr>
          <p:spPr>
            <a:xfrm>
              <a:off x="9576095" y="12608238"/>
              <a:ext cx="814705" cy="0"/>
            </a:xfrm>
            <a:custGeom>
              <a:avLst/>
              <a:gdLst/>
              <a:ahLst/>
              <a:cxnLst/>
              <a:rect l="l" t="t" r="r" b="b"/>
              <a:pathLst>
                <a:path w="814704">
                  <a:moveTo>
                    <a:pt x="0" y="0"/>
                  </a:moveTo>
                  <a:lnTo>
                    <a:pt x="81462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9743067" y="10632909"/>
              <a:ext cx="219710" cy="294640"/>
            </a:xfrm>
            <a:custGeom>
              <a:avLst/>
              <a:gdLst/>
              <a:ahLst/>
              <a:cxnLst/>
              <a:rect l="l" t="t" r="r" b="b"/>
              <a:pathLst>
                <a:path w="219709" h="294640">
                  <a:moveTo>
                    <a:pt x="219593" y="0"/>
                  </a:moveTo>
                  <a:lnTo>
                    <a:pt x="211497" y="126493"/>
                  </a:lnTo>
                  <a:lnTo>
                    <a:pt x="66788" y="126493"/>
                  </a:lnTo>
                  <a:lnTo>
                    <a:pt x="0" y="294477"/>
                  </a:lnTo>
                  <a:lnTo>
                    <a:pt x="204414" y="294477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9818963" y="10099611"/>
              <a:ext cx="494030" cy="533400"/>
            </a:xfrm>
            <a:custGeom>
              <a:avLst/>
              <a:gdLst/>
              <a:ahLst/>
              <a:cxnLst/>
              <a:rect l="l" t="t" r="r" b="b"/>
              <a:pathLst>
                <a:path w="494029" h="533400">
                  <a:moveTo>
                    <a:pt x="4047" y="0"/>
                  </a:moveTo>
                  <a:lnTo>
                    <a:pt x="0" y="260071"/>
                  </a:lnTo>
                  <a:lnTo>
                    <a:pt x="486748" y="260071"/>
                  </a:lnTo>
                  <a:lnTo>
                    <a:pt x="493832" y="533298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9828071" y="9750488"/>
              <a:ext cx="511175" cy="294640"/>
            </a:xfrm>
            <a:custGeom>
              <a:avLst/>
              <a:gdLst/>
              <a:ahLst/>
              <a:cxnLst/>
              <a:rect l="l" t="t" r="r" b="b"/>
              <a:pathLst>
                <a:path w="511175" h="294640">
                  <a:moveTo>
                    <a:pt x="0" y="294477"/>
                  </a:moveTo>
                  <a:lnTo>
                    <a:pt x="476629" y="294477"/>
                  </a:lnTo>
                  <a:lnTo>
                    <a:pt x="511035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9962660" y="9469166"/>
              <a:ext cx="318135" cy="281940"/>
            </a:xfrm>
            <a:custGeom>
              <a:avLst/>
              <a:gdLst/>
              <a:ahLst/>
              <a:cxnLst/>
              <a:rect l="l" t="t" r="r" b="b"/>
              <a:pathLst>
                <a:path w="318134" h="281940">
                  <a:moveTo>
                    <a:pt x="317752" y="0"/>
                  </a:moveTo>
                  <a:lnTo>
                    <a:pt x="0" y="0"/>
                  </a:lnTo>
                  <a:lnTo>
                    <a:pt x="46549" y="28132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9720804" y="8851875"/>
              <a:ext cx="560070" cy="617855"/>
            </a:xfrm>
            <a:custGeom>
              <a:avLst/>
              <a:gdLst/>
              <a:ahLst/>
              <a:cxnLst/>
              <a:rect l="l" t="t" r="r" b="b"/>
              <a:pathLst>
                <a:path w="560070" h="617854">
                  <a:moveTo>
                    <a:pt x="1011" y="0"/>
                  </a:moveTo>
                  <a:lnTo>
                    <a:pt x="0" y="76908"/>
                  </a:lnTo>
                  <a:lnTo>
                    <a:pt x="361266" y="76908"/>
                  </a:lnTo>
                  <a:lnTo>
                    <a:pt x="559609" y="61729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9680326" y="8444059"/>
              <a:ext cx="181610" cy="0"/>
            </a:xfrm>
            <a:custGeom>
              <a:avLst/>
              <a:gdLst/>
              <a:ahLst/>
              <a:cxnLst/>
              <a:rect l="l" t="t" r="r" b="b"/>
              <a:pathLst>
                <a:path w="181609">
                  <a:moveTo>
                    <a:pt x="0" y="0"/>
                  </a:moveTo>
                  <a:lnTo>
                    <a:pt x="181139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9576095" y="8040290"/>
              <a:ext cx="219075" cy="341630"/>
            </a:xfrm>
            <a:custGeom>
              <a:avLst/>
              <a:gdLst/>
              <a:ahLst/>
              <a:cxnLst/>
              <a:rect l="l" t="t" r="r" b="b"/>
              <a:pathLst>
                <a:path w="219075" h="341629">
                  <a:moveTo>
                    <a:pt x="0" y="0"/>
                  </a:moveTo>
                  <a:lnTo>
                    <a:pt x="95123" y="341027"/>
                  </a:lnTo>
                  <a:lnTo>
                    <a:pt x="218581" y="341027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2186826" y="10099611"/>
              <a:ext cx="74930" cy="52705"/>
            </a:xfrm>
            <a:custGeom>
              <a:avLst/>
              <a:gdLst/>
              <a:ahLst/>
              <a:cxnLst/>
              <a:rect l="l" t="t" r="r" b="b"/>
              <a:pathLst>
                <a:path w="74930" h="52704">
                  <a:moveTo>
                    <a:pt x="0" y="0"/>
                  </a:moveTo>
                  <a:lnTo>
                    <a:pt x="36430" y="52621"/>
                  </a:lnTo>
                  <a:lnTo>
                    <a:pt x="7488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5878528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5878022" y="12543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5878528" y="1218625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5878022" y="121139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5878528" y="117551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5878022" y="11683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5878528" y="113250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5878022" y="11252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5878528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5878022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5878528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5878022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5878528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5878022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5878528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5878022" y="9531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5878528" y="917367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5878022" y="9101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5878528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5878022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5878528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5878022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5878528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5878528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5878022" y="12543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5878528" y="1218625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5878022" y="121139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5878528" y="117551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5878022" y="11683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5878528" y="113250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5878022" y="11252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5878528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5878022" y="108226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5878528" y="104649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5878022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5878528" y="1003383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5878022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5878528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5878022" y="95314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5878528" y="917367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5878022" y="9101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5878528" y="8742584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5878022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5878528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5878022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5878528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8" name="object 1618"/>
          <p:cNvSpPr txBox="1"/>
          <p:nvPr/>
        </p:nvSpPr>
        <p:spPr>
          <a:xfrm>
            <a:off x="15907318" y="8007849"/>
            <a:ext cx="10922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5" dirty="0">
                <a:latin typeface="Arial Narrow"/>
                <a:cs typeface="Arial Narrow"/>
              </a:rPr>
              <a:t>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19" name="object 1619"/>
          <p:cNvSpPr txBox="1"/>
          <p:nvPr/>
        </p:nvSpPr>
        <p:spPr>
          <a:xfrm>
            <a:off x="15803644" y="10265512"/>
            <a:ext cx="1301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40.3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20" name="object 1620"/>
          <p:cNvSpPr txBox="1"/>
          <p:nvPr/>
        </p:nvSpPr>
        <p:spPr>
          <a:xfrm>
            <a:off x="16043932" y="10541775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79.31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15878528" y="7998800"/>
            <a:ext cx="0" cy="41910"/>
          </a:xfrm>
          <a:custGeom>
            <a:avLst/>
            <a:gdLst/>
            <a:ahLst/>
            <a:cxnLst/>
            <a:rect l="l" t="t" r="r" b="b"/>
            <a:pathLst>
              <a:path h="41909">
                <a:moveTo>
                  <a:pt x="0" y="4149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 txBox="1"/>
          <p:nvPr/>
        </p:nvSpPr>
        <p:spPr>
          <a:xfrm>
            <a:off x="15853685" y="8290183"/>
            <a:ext cx="38544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25" i="1" baseline="5050" dirty="0">
                <a:latin typeface="Arial Narrow"/>
                <a:cs typeface="Arial Narrow"/>
              </a:rPr>
              <a:t>83.87</a:t>
            </a:r>
            <a:r>
              <a:rPr sz="825" i="1" spc="585" baseline="5050" dirty="0">
                <a:latin typeface="Arial Narrow"/>
                <a:cs typeface="Arial Narrow"/>
              </a:rPr>
              <a:t> </a:t>
            </a:r>
            <a:r>
              <a:rPr sz="550" i="1" spc="-10" dirty="0">
                <a:latin typeface="Arial Narrow"/>
                <a:cs typeface="Arial Narrow"/>
              </a:rPr>
              <a:t>92.87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15839518" y="8418701"/>
            <a:ext cx="38481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61.79</a:t>
            </a:r>
            <a:r>
              <a:rPr sz="550" i="1" spc="380" dirty="0">
                <a:latin typeface="Arial Narrow"/>
                <a:cs typeface="Arial Narrow"/>
              </a:rPr>
              <a:t> </a:t>
            </a:r>
            <a:r>
              <a:rPr sz="825" i="1" spc="-15" baseline="5050" dirty="0">
                <a:latin typeface="Arial Narrow"/>
                <a:cs typeface="Arial Narrow"/>
              </a:rPr>
              <a:t>85.62</a:t>
            </a:r>
            <a:endParaRPr sz="825" baseline="5050">
              <a:latin typeface="Arial Narrow"/>
              <a:cs typeface="Arial Narrow"/>
            </a:endParaRPr>
          </a:p>
        </p:txBody>
      </p:sp>
      <p:sp>
        <p:nvSpPr>
          <p:cNvPr id="1624" name="object 1624"/>
          <p:cNvSpPr txBox="1"/>
          <p:nvPr/>
        </p:nvSpPr>
        <p:spPr>
          <a:xfrm>
            <a:off x="15994346" y="8761753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56.36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25" name="object 1625"/>
          <p:cNvSpPr txBox="1"/>
          <p:nvPr/>
        </p:nvSpPr>
        <p:spPr>
          <a:xfrm>
            <a:off x="15828385" y="8831577"/>
            <a:ext cx="407034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60.96</a:t>
            </a:r>
            <a:r>
              <a:rPr sz="550" i="1" spc="215" dirty="0">
                <a:latin typeface="Arial Narrow"/>
                <a:cs typeface="Arial Narrow"/>
              </a:rPr>
              <a:t>  </a:t>
            </a:r>
            <a:r>
              <a:rPr sz="550" i="1" spc="-10" dirty="0">
                <a:latin typeface="Arial Narrow"/>
                <a:cs typeface="Arial Narrow"/>
              </a:rPr>
              <a:t>88.41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15861780" y="9373983"/>
            <a:ext cx="36449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53.31</a:t>
            </a:r>
            <a:r>
              <a:rPr sz="550" i="1" spc="225" dirty="0">
                <a:latin typeface="Arial Narrow"/>
                <a:cs typeface="Arial Narrow"/>
              </a:rPr>
              <a:t> </a:t>
            </a:r>
            <a:r>
              <a:rPr sz="550" i="1" spc="-10" dirty="0">
                <a:latin typeface="Arial Narrow"/>
                <a:cs typeface="Arial Narrow"/>
              </a:rPr>
              <a:t>73.60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27" name="object 1627"/>
          <p:cNvSpPr txBox="1"/>
          <p:nvPr/>
        </p:nvSpPr>
        <p:spPr>
          <a:xfrm>
            <a:off x="15820290" y="9656318"/>
            <a:ext cx="3746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25" i="1" baseline="5050" dirty="0">
                <a:latin typeface="Arial Narrow"/>
                <a:cs typeface="Arial Narrow"/>
              </a:rPr>
              <a:t>48.76</a:t>
            </a:r>
            <a:r>
              <a:rPr sz="825" i="1" spc="450" baseline="5050" dirty="0">
                <a:latin typeface="Arial Narrow"/>
                <a:cs typeface="Arial Narrow"/>
              </a:rPr>
              <a:t> </a:t>
            </a:r>
            <a:r>
              <a:rPr sz="550" i="1" spc="-10" dirty="0">
                <a:latin typeface="Arial Narrow"/>
                <a:cs typeface="Arial Narrow"/>
              </a:rPr>
              <a:t>69.96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28" name="object 1628"/>
          <p:cNvSpPr txBox="1"/>
          <p:nvPr/>
        </p:nvSpPr>
        <p:spPr>
          <a:xfrm>
            <a:off x="15867851" y="9950795"/>
            <a:ext cx="34861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25" i="1" baseline="5050" dirty="0">
                <a:latin typeface="Arial Narrow"/>
                <a:cs typeface="Arial Narrow"/>
              </a:rPr>
              <a:t>37.56</a:t>
            </a:r>
            <a:r>
              <a:rPr sz="825" i="1" spc="142" baseline="5050" dirty="0">
                <a:latin typeface="Arial Narrow"/>
                <a:cs typeface="Arial Narrow"/>
              </a:rPr>
              <a:t> </a:t>
            </a:r>
            <a:r>
              <a:rPr sz="550" i="1" spc="-10" dirty="0">
                <a:latin typeface="Arial Narrow"/>
                <a:cs typeface="Arial Narrow"/>
              </a:rPr>
              <a:t>77.05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29" name="object 1629"/>
          <p:cNvSpPr txBox="1"/>
          <p:nvPr/>
        </p:nvSpPr>
        <p:spPr>
          <a:xfrm>
            <a:off x="15908047" y="10270572"/>
            <a:ext cx="30607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25" i="1" baseline="5050" dirty="0">
                <a:latin typeface="Arial Narrow"/>
                <a:cs typeface="Arial Narrow"/>
              </a:rPr>
              <a:t>9</a:t>
            </a:r>
            <a:r>
              <a:rPr sz="825" i="1" spc="382" baseline="5050" dirty="0">
                <a:latin typeface="Arial Narrow"/>
                <a:cs typeface="Arial Narrow"/>
              </a:rPr>
              <a:t>  </a:t>
            </a:r>
            <a:r>
              <a:rPr sz="550" i="1" spc="-10" dirty="0">
                <a:latin typeface="Arial Narrow"/>
                <a:cs typeface="Arial Narrow"/>
              </a:rPr>
              <a:t>78.97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30" name="object 1630"/>
          <p:cNvSpPr txBox="1"/>
          <p:nvPr/>
        </p:nvSpPr>
        <p:spPr>
          <a:xfrm>
            <a:off x="15822214" y="10607552"/>
            <a:ext cx="39433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825" i="1" baseline="-45454" dirty="0">
                <a:latin typeface="Arial Narrow"/>
                <a:cs typeface="Arial Narrow"/>
              </a:rPr>
              <a:t>43.74</a:t>
            </a:r>
            <a:r>
              <a:rPr sz="825" i="1" spc="82" baseline="-45454" dirty="0">
                <a:latin typeface="Arial Narrow"/>
                <a:cs typeface="Arial Narrow"/>
              </a:rPr>
              <a:t> </a:t>
            </a:r>
            <a:r>
              <a:rPr sz="550" i="1" spc="-10" dirty="0">
                <a:latin typeface="Arial Narrow"/>
                <a:cs typeface="Arial Narrow"/>
              </a:rPr>
              <a:t>61.62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31" name="object 1631"/>
          <p:cNvSpPr txBox="1"/>
          <p:nvPr/>
        </p:nvSpPr>
        <p:spPr>
          <a:xfrm>
            <a:off x="16009525" y="10713817"/>
            <a:ext cx="219710" cy="30289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254"/>
              </a:spcBef>
            </a:pPr>
            <a:r>
              <a:rPr sz="550" i="1" spc="-10" dirty="0">
                <a:latin typeface="Arial Narrow"/>
                <a:cs typeface="Arial Narrow"/>
              </a:rPr>
              <a:t>64.07</a:t>
            </a:r>
            <a:endParaRPr sz="550">
              <a:latin typeface="Arial Narrow"/>
              <a:cs typeface="Arial Narrow"/>
            </a:endParaRPr>
          </a:p>
          <a:p>
            <a:pPr marL="12700">
              <a:lnSpc>
                <a:spcPts val="600"/>
              </a:lnSpc>
              <a:spcBef>
                <a:spcPts val="160"/>
              </a:spcBef>
            </a:pPr>
            <a:r>
              <a:rPr sz="550" i="1" spc="-10" dirty="0">
                <a:latin typeface="Arial Narrow"/>
                <a:cs typeface="Arial Narrow"/>
              </a:rPr>
              <a:t>64.26</a:t>
            </a:r>
            <a:endParaRPr sz="550">
              <a:latin typeface="Arial Narrow"/>
              <a:cs typeface="Arial Narrow"/>
            </a:endParaRPr>
          </a:p>
          <a:p>
            <a:pPr marL="55880">
              <a:lnSpc>
                <a:spcPts val="600"/>
              </a:lnSpc>
            </a:pPr>
            <a:r>
              <a:rPr sz="550" i="1" spc="-10" dirty="0">
                <a:latin typeface="Arial Narrow"/>
                <a:cs typeface="Arial Narrow"/>
              </a:rPr>
              <a:t>83.46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32" name="object 1632"/>
          <p:cNvSpPr txBox="1"/>
          <p:nvPr/>
        </p:nvSpPr>
        <p:spPr>
          <a:xfrm>
            <a:off x="15994346" y="12511033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49.79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633" name="object 1633"/>
          <p:cNvGrpSpPr/>
          <p:nvPr/>
        </p:nvGrpSpPr>
        <p:grpSpPr>
          <a:xfrm>
            <a:off x="2259111" y="10098023"/>
            <a:ext cx="14671675" cy="2522855"/>
            <a:chOff x="2259111" y="10098023"/>
            <a:chExt cx="14671675" cy="2522855"/>
          </a:xfrm>
        </p:grpSpPr>
        <p:sp>
          <p:nvSpPr>
            <p:cNvPr id="1634" name="object 1634"/>
            <p:cNvSpPr/>
            <p:nvPr/>
          </p:nvSpPr>
          <p:spPr>
            <a:xfrm>
              <a:off x="15878528" y="12608238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4">
                  <a:moveTo>
                    <a:pt x="0" y="0"/>
                  </a:moveTo>
                  <a:lnTo>
                    <a:pt x="112326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2260699" y="10099611"/>
              <a:ext cx="14668500" cy="0"/>
            </a:xfrm>
            <a:custGeom>
              <a:avLst/>
              <a:gdLst/>
              <a:ahLst/>
              <a:cxnLst/>
              <a:rect l="l" t="t" r="r" b="b"/>
              <a:pathLst>
                <a:path w="14668500">
                  <a:moveTo>
                    <a:pt x="0" y="0"/>
                  </a:moveTo>
                  <a:lnTo>
                    <a:pt x="146682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6" name="object 1636"/>
          <p:cNvSpPr txBox="1"/>
          <p:nvPr/>
        </p:nvSpPr>
        <p:spPr>
          <a:xfrm>
            <a:off x="3514507" y="10069194"/>
            <a:ext cx="205104" cy="30226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1140.0</a:t>
            </a:r>
            <a:endParaRPr sz="5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550">
              <a:latin typeface="Arial Narrow"/>
              <a:cs typeface="Arial Narrow"/>
            </a:endParaRPr>
          </a:p>
          <a:p>
            <a:pPr marL="7620">
              <a:lnSpc>
                <a:spcPct val="100000"/>
              </a:lnSpc>
            </a:pPr>
            <a:r>
              <a:rPr sz="550" i="1" spc="-10" dirty="0">
                <a:latin typeface="Arial Narrow"/>
                <a:cs typeface="Arial Narrow"/>
              </a:rPr>
              <a:t>1167.0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37" name="object 1637"/>
          <p:cNvSpPr txBox="1"/>
          <p:nvPr/>
        </p:nvSpPr>
        <p:spPr>
          <a:xfrm>
            <a:off x="5663891" y="10070206"/>
            <a:ext cx="170815" cy="3009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27.00</a:t>
            </a:r>
            <a:endParaRPr sz="5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550">
              <a:latin typeface="Arial Narrow"/>
              <a:cs typeface="Arial Narrow"/>
            </a:endParaRPr>
          </a:p>
          <a:p>
            <a:pPr marL="6985">
              <a:lnSpc>
                <a:spcPct val="100000"/>
              </a:lnSpc>
            </a:pPr>
            <a:r>
              <a:rPr sz="550" i="1" spc="-10" dirty="0">
                <a:latin typeface="Arial Narrow"/>
                <a:cs typeface="Arial Narrow"/>
              </a:rPr>
              <a:t>27.20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38" name="object 1638"/>
          <p:cNvSpPr txBox="1"/>
          <p:nvPr/>
        </p:nvSpPr>
        <p:spPr>
          <a:xfrm>
            <a:off x="9824023" y="10071218"/>
            <a:ext cx="196850" cy="30226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184.02</a:t>
            </a:r>
            <a:endParaRPr sz="5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5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r>
              <a:rPr sz="550" i="1" spc="-10" dirty="0">
                <a:latin typeface="Arial Narrow"/>
                <a:cs typeface="Arial Narrow"/>
              </a:rPr>
              <a:t>185.76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39" name="object 1639"/>
          <p:cNvSpPr txBox="1"/>
          <p:nvPr/>
        </p:nvSpPr>
        <p:spPr>
          <a:xfrm>
            <a:off x="14215891" y="10070206"/>
            <a:ext cx="198755" cy="3060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322.04</a:t>
            </a:r>
            <a:endParaRPr sz="5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550">
              <a:latin typeface="Arial Narrow"/>
              <a:cs typeface="Arial Narrow"/>
            </a:endParaRPr>
          </a:p>
          <a:p>
            <a:pPr marL="1905">
              <a:lnSpc>
                <a:spcPct val="100000"/>
              </a:lnSpc>
            </a:pPr>
            <a:r>
              <a:rPr sz="550" i="1" spc="-10" dirty="0">
                <a:latin typeface="Arial Narrow"/>
                <a:cs typeface="Arial Narrow"/>
              </a:rPr>
              <a:t>325.07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40" name="object 1640"/>
          <p:cNvSpPr txBox="1"/>
          <p:nvPr/>
        </p:nvSpPr>
        <p:spPr>
          <a:xfrm>
            <a:off x="15950832" y="10068182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39.82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641" name="object 1641"/>
          <p:cNvGrpSpPr/>
          <p:nvPr/>
        </p:nvGrpSpPr>
        <p:grpSpPr>
          <a:xfrm>
            <a:off x="13932306" y="8027908"/>
            <a:ext cx="2155190" cy="4592955"/>
            <a:chOff x="13932306" y="8027908"/>
            <a:chExt cx="2155190" cy="4592955"/>
          </a:xfrm>
        </p:grpSpPr>
        <p:sp>
          <p:nvSpPr>
            <p:cNvPr id="1642" name="object 1642"/>
            <p:cNvSpPr/>
            <p:nvPr/>
          </p:nvSpPr>
          <p:spPr>
            <a:xfrm>
              <a:off x="15977698" y="10759404"/>
              <a:ext cx="80010" cy="1849120"/>
            </a:xfrm>
            <a:custGeom>
              <a:avLst/>
              <a:gdLst/>
              <a:ahLst/>
              <a:cxnLst/>
              <a:rect l="l" t="t" r="r" b="b"/>
              <a:pathLst>
                <a:path w="80009" h="1849120">
                  <a:moveTo>
                    <a:pt x="42501" y="0"/>
                  </a:moveTo>
                  <a:lnTo>
                    <a:pt x="0" y="0"/>
                  </a:lnTo>
                  <a:lnTo>
                    <a:pt x="42501" y="167983"/>
                  </a:lnTo>
                  <a:lnTo>
                    <a:pt x="79944" y="167983"/>
                  </a:lnTo>
                  <a:lnTo>
                    <a:pt x="13155" y="1848835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6015141" y="10632910"/>
              <a:ext cx="34925" cy="127000"/>
            </a:xfrm>
            <a:custGeom>
              <a:avLst/>
              <a:gdLst/>
              <a:ahLst/>
              <a:cxnLst/>
              <a:rect l="l" t="t" r="r" b="b"/>
              <a:pathLst>
                <a:path w="34925" h="127000">
                  <a:moveTo>
                    <a:pt x="34406" y="0"/>
                  </a:moveTo>
                  <a:lnTo>
                    <a:pt x="0" y="0"/>
                  </a:lnTo>
                  <a:lnTo>
                    <a:pt x="5059" y="126493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5956447" y="8444059"/>
              <a:ext cx="110489" cy="2188845"/>
            </a:xfrm>
            <a:custGeom>
              <a:avLst/>
              <a:gdLst/>
              <a:ahLst/>
              <a:cxnLst/>
              <a:rect l="l" t="t" r="r" b="b"/>
              <a:pathLst>
                <a:path w="110490" h="2188845">
                  <a:moveTo>
                    <a:pt x="105242" y="0"/>
                  </a:moveTo>
                  <a:lnTo>
                    <a:pt x="58693" y="0"/>
                  </a:lnTo>
                  <a:lnTo>
                    <a:pt x="47561" y="407816"/>
                  </a:lnTo>
                  <a:lnTo>
                    <a:pt x="57681" y="484724"/>
                  </a:lnTo>
                  <a:lnTo>
                    <a:pt x="110302" y="484724"/>
                  </a:lnTo>
                  <a:lnTo>
                    <a:pt x="81968" y="1025106"/>
                  </a:lnTo>
                  <a:lnTo>
                    <a:pt x="41490" y="1025106"/>
                  </a:lnTo>
                  <a:lnTo>
                    <a:pt x="32382" y="1306429"/>
                  </a:lnTo>
                  <a:lnTo>
                    <a:pt x="74884" y="1306429"/>
                  </a:lnTo>
                  <a:lnTo>
                    <a:pt x="89051" y="1600907"/>
                  </a:lnTo>
                  <a:lnTo>
                    <a:pt x="0" y="1600907"/>
                  </a:lnTo>
                  <a:lnTo>
                    <a:pt x="6071" y="1655552"/>
                  </a:lnTo>
                  <a:lnTo>
                    <a:pt x="14167" y="1915623"/>
                  </a:lnTo>
                  <a:lnTo>
                    <a:pt x="93099" y="1915623"/>
                  </a:lnTo>
                  <a:lnTo>
                    <a:pt x="93099" y="218885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5878527" y="8040290"/>
              <a:ext cx="196850" cy="403860"/>
            </a:xfrm>
            <a:custGeom>
              <a:avLst/>
              <a:gdLst/>
              <a:ahLst/>
              <a:cxnLst/>
              <a:rect l="l" t="t" r="r" b="b"/>
              <a:pathLst>
                <a:path w="196850" h="403859">
                  <a:moveTo>
                    <a:pt x="0" y="0"/>
                  </a:moveTo>
                  <a:lnTo>
                    <a:pt x="179115" y="341027"/>
                  </a:lnTo>
                  <a:lnTo>
                    <a:pt x="196318" y="341027"/>
                  </a:lnTo>
                  <a:lnTo>
                    <a:pt x="183163" y="403768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3944688" y="8381318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3958855" y="8381318"/>
              <a:ext cx="318770" cy="62865"/>
            </a:xfrm>
            <a:custGeom>
              <a:avLst/>
              <a:gdLst/>
              <a:ahLst/>
              <a:cxnLst/>
              <a:rect l="l" t="t" r="r" b="b"/>
              <a:pathLst>
                <a:path w="318769" h="62865">
                  <a:moveTo>
                    <a:pt x="0" y="62740"/>
                  </a:moveTo>
                  <a:lnTo>
                    <a:pt x="318764" y="62740"/>
                  </a:lnTo>
                  <a:lnTo>
                    <a:pt x="200366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8" name="object 1648"/>
          <p:cNvSpPr txBox="1"/>
          <p:nvPr/>
        </p:nvSpPr>
        <p:spPr>
          <a:xfrm>
            <a:off x="13555543" y="7619745"/>
            <a:ext cx="440055" cy="2260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1300" i="1" dirty="0">
                <a:latin typeface="Arial Narrow"/>
                <a:cs typeface="Arial Narrow"/>
              </a:rPr>
              <a:t>Np, </a:t>
            </a:r>
            <a:r>
              <a:rPr sz="1300" i="1" spc="-25" dirty="0">
                <a:latin typeface="Arial Narrow"/>
                <a:cs typeface="Arial Narrow"/>
              </a:rPr>
              <a:t>кН</a:t>
            </a:r>
            <a:endParaRPr sz="1300">
              <a:latin typeface="Arial Narrow"/>
              <a:cs typeface="Arial Narrow"/>
            </a:endParaRPr>
          </a:p>
        </p:txBody>
      </p:sp>
      <p:sp>
        <p:nvSpPr>
          <p:cNvPr id="1649" name="object 1649"/>
          <p:cNvSpPr txBox="1"/>
          <p:nvPr/>
        </p:nvSpPr>
        <p:spPr>
          <a:xfrm>
            <a:off x="13754898" y="8424773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134.38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650" name="object 1650"/>
          <p:cNvGrpSpPr/>
          <p:nvPr/>
        </p:nvGrpSpPr>
        <p:grpSpPr>
          <a:xfrm>
            <a:off x="13946474" y="8431676"/>
            <a:ext cx="1076325" cy="1050290"/>
            <a:chOff x="13946474" y="8431676"/>
            <a:chExt cx="1076325" cy="1050290"/>
          </a:xfrm>
        </p:grpSpPr>
        <p:sp>
          <p:nvSpPr>
            <p:cNvPr id="1651" name="object 1651"/>
            <p:cNvSpPr/>
            <p:nvPr/>
          </p:nvSpPr>
          <p:spPr>
            <a:xfrm>
              <a:off x="13958856" y="8444059"/>
              <a:ext cx="704850" cy="485140"/>
            </a:xfrm>
            <a:custGeom>
              <a:avLst/>
              <a:gdLst/>
              <a:ahLst/>
              <a:cxnLst/>
              <a:rect l="l" t="t" r="r" b="b"/>
              <a:pathLst>
                <a:path w="704850" h="485140">
                  <a:moveTo>
                    <a:pt x="704318" y="484724"/>
                  </a:moveTo>
                  <a:lnTo>
                    <a:pt x="70836" y="484724"/>
                  </a:lnTo>
                  <a:lnTo>
                    <a:pt x="74884" y="407816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4453701" y="8928784"/>
              <a:ext cx="556895" cy="540385"/>
            </a:xfrm>
            <a:custGeom>
              <a:avLst/>
              <a:gdLst/>
              <a:ahLst/>
              <a:cxnLst/>
              <a:rect l="l" t="t" r="r" b="b"/>
              <a:pathLst>
                <a:path w="556894" h="540384">
                  <a:moveTo>
                    <a:pt x="0" y="540382"/>
                  </a:moveTo>
                  <a:lnTo>
                    <a:pt x="556573" y="540382"/>
                  </a:lnTo>
                  <a:lnTo>
                    <a:pt x="209473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3" name="object 1653"/>
          <p:cNvSpPr txBox="1"/>
          <p:nvPr/>
        </p:nvSpPr>
        <p:spPr>
          <a:xfrm>
            <a:off x="15000609" y="9365888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895.73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14453700" y="9469166"/>
            <a:ext cx="659130" cy="281940"/>
          </a:xfrm>
          <a:custGeom>
            <a:avLst/>
            <a:gdLst/>
            <a:ahLst/>
            <a:cxnLst/>
            <a:rect l="l" t="t" r="r" b="b"/>
            <a:pathLst>
              <a:path w="659130" h="281940">
                <a:moveTo>
                  <a:pt x="658780" y="281322"/>
                </a:moveTo>
                <a:lnTo>
                  <a:pt x="81968" y="281322"/>
                </a:ln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 txBox="1"/>
          <p:nvPr/>
        </p:nvSpPr>
        <p:spPr>
          <a:xfrm>
            <a:off x="15106865" y="9648222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975.82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14220952" y="9750488"/>
            <a:ext cx="891540" cy="294640"/>
          </a:xfrm>
          <a:custGeom>
            <a:avLst/>
            <a:gdLst/>
            <a:ahLst/>
            <a:cxnLst/>
            <a:rect l="l" t="t" r="r" b="b"/>
            <a:pathLst>
              <a:path w="891540" h="294640">
                <a:moveTo>
                  <a:pt x="0" y="294477"/>
                </a:moveTo>
                <a:lnTo>
                  <a:pt x="830812" y="294477"/>
                </a:lnTo>
                <a:lnTo>
                  <a:pt x="891529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 txBox="1"/>
          <p:nvPr/>
        </p:nvSpPr>
        <p:spPr>
          <a:xfrm>
            <a:off x="15066387" y="9941688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921.5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14206785" y="10044966"/>
            <a:ext cx="885825" cy="314960"/>
          </a:xfrm>
          <a:custGeom>
            <a:avLst/>
            <a:gdLst/>
            <a:ahLst/>
            <a:cxnLst/>
            <a:rect l="l" t="t" r="r" b="b"/>
            <a:pathLst>
              <a:path w="885825" h="314959">
                <a:moveTo>
                  <a:pt x="885457" y="314716"/>
                </a:moveTo>
                <a:lnTo>
                  <a:pt x="4047" y="314716"/>
                </a:lnTo>
                <a:lnTo>
                  <a:pt x="0" y="54645"/>
                </a:lnTo>
                <a:lnTo>
                  <a:pt x="14167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 txBox="1"/>
          <p:nvPr/>
        </p:nvSpPr>
        <p:spPr>
          <a:xfrm>
            <a:off x="15095278" y="10257417"/>
            <a:ext cx="1968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921.55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14492155" y="10359683"/>
            <a:ext cx="612775" cy="273685"/>
          </a:xfrm>
          <a:custGeom>
            <a:avLst/>
            <a:gdLst/>
            <a:ahLst/>
            <a:cxnLst/>
            <a:rect l="l" t="t" r="r" b="b"/>
            <a:pathLst>
              <a:path w="612775" h="273684">
                <a:moveTo>
                  <a:pt x="0" y="273226"/>
                </a:moveTo>
                <a:lnTo>
                  <a:pt x="612230" y="273226"/>
                </a:lnTo>
                <a:lnTo>
                  <a:pt x="600087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 txBox="1"/>
          <p:nvPr/>
        </p:nvSpPr>
        <p:spPr>
          <a:xfrm>
            <a:off x="15100792" y="10529632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929.49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14070170" y="10632909"/>
            <a:ext cx="422275" cy="294640"/>
          </a:xfrm>
          <a:custGeom>
            <a:avLst/>
            <a:gdLst/>
            <a:ahLst/>
            <a:cxnLst/>
            <a:rect l="l" t="t" r="r" b="b"/>
            <a:pathLst>
              <a:path w="422275" h="294640">
                <a:moveTo>
                  <a:pt x="357218" y="294477"/>
                </a:moveTo>
                <a:lnTo>
                  <a:pt x="0" y="294477"/>
                </a:lnTo>
                <a:lnTo>
                  <a:pt x="117386" y="126493"/>
                </a:lnTo>
                <a:lnTo>
                  <a:pt x="369362" y="126493"/>
                </a:lnTo>
                <a:lnTo>
                  <a:pt x="421983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 txBox="1"/>
          <p:nvPr/>
        </p:nvSpPr>
        <p:spPr>
          <a:xfrm>
            <a:off x="14418738" y="10824109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465.42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664" name="object 1664"/>
          <p:cNvGrpSpPr/>
          <p:nvPr/>
        </p:nvGrpSpPr>
        <p:grpSpPr>
          <a:xfrm>
            <a:off x="1509632" y="7760793"/>
            <a:ext cx="13705840" cy="4881880"/>
            <a:chOff x="1509632" y="7760793"/>
            <a:chExt cx="13705840" cy="4881880"/>
          </a:xfrm>
        </p:grpSpPr>
        <p:sp>
          <p:nvSpPr>
            <p:cNvPr id="1665" name="object 1665"/>
            <p:cNvSpPr/>
            <p:nvPr/>
          </p:nvSpPr>
          <p:spPr>
            <a:xfrm>
              <a:off x="13777717" y="10927388"/>
              <a:ext cx="1424940" cy="1680845"/>
            </a:xfrm>
            <a:custGeom>
              <a:avLst/>
              <a:gdLst/>
              <a:ahLst/>
              <a:cxnLst/>
              <a:rect l="l" t="t" r="r" b="b"/>
              <a:pathLst>
                <a:path w="1424940" h="1680845">
                  <a:moveTo>
                    <a:pt x="0" y="1680851"/>
                  </a:moveTo>
                  <a:lnTo>
                    <a:pt x="1424827" y="1680851"/>
                  </a:lnTo>
                  <a:lnTo>
                    <a:pt x="649672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511855" y="7763016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0" y="0"/>
                  </a:moveTo>
                  <a:lnTo>
                    <a:pt x="0" y="210485"/>
                  </a:lnTo>
                  <a:lnTo>
                    <a:pt x="21250" y="210485"/>
                  </a:lnTo>
                  <a:lnTo>
                    <a:pt x="0" y="0"/>
                  </a:lnTo>
                  <a:close/>
                </a:path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511855" y="7763016"/>
              <a:ext cx="21590" cy="210820"/>
            </a:xfrm>
            <a:custGeom>
              <a:avLst/>
              <a:gdLst/>
              <a:ahLst/>
              <a:cxnLst/>
              <a:rect l="l" t="t" r="r" b="b"/>
              <a:pathLst>
                <a:path w="21590" h="210820">
                  <a:moveTo>
                    <a:pt x="21250" y="0"/>
                  </a:moveTo>
                  <a:lnTo>
                    <a:pt x="0" y="0"/>
                  </a:lnTo>
                  <a:lnTo>
                    <a:pt x="21250" y="210485"/>
                  </a:lnTo>
                  <a:lnTo>
                    <a:pt x="21250" y="0"/>
                  </a:lnTo>
                  <a:close/>
                </a:path>
                <a:path w="21590" h="210820">
                  <a:moveTo>
                    <a:pt x="0" y="0"/>
                  </a:moveTo>
                  <a:lnTo>
                    <a:pt x="21250" y="210485"/>
                  </a:lnTo>
                  <a:lnTo>
                    <a:pt x="0" y="21048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511855" y="7763016"/>
              <a:ext cx="41910" cy="210820"/>
            </a:xfrm>
            <a:custGeom>
              <a:avLst/>
              <a:gdLst/>
              <a:ahLst/>
              <a:cxnLst/>
              <a:rect l="l" t="t" r="r" b="b"/>
              <a:pathLst>
                <a:path w="41909" h="210820">
                  <a:moveTo>
                    <a:pt x="0" y="0"/>
                  </a:moveTo>
                  <a:lnTo>
                    <a:pt x="41490" y="0"/>
                  </a:lnTo>
                  <a:lnTo>
                    <a:pt x="41490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533106" y="7763016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9576095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9575584" y="11252732"/>
              <a:ext cx="1270" cy="1292860"/>
            </a:xfrm>
            <a:custGeom>
              <a:avLst/>
              <a:gdLst/>
              <a:ahLst/>
              <a:cxnLst/>
              <a:rect l="l" t="t" r="r" b="b"/>
              <a:pathLst>
                <a:path w="1270" h="1292859">
                  <a:moveTo>
                    <a:pt x="1016" y="1291755"/>
                  </a:moveTo>
                  <a:lnTo>
                    <a:pt x="863" y="1291399"/>
                  </a:lnTo>
                  <a:lnTo>
                    <a:pt x="508" y="1291259"/>
                  </a:lnTo>
                  <a:lnTo>
                    <a:pt x="152" y="1291399"/>
                  </a:lnTo>
                  <a:lnTo>
                    <a:pt x="0" y="1291755"/>
                  </a:lnTo>
                  <a:lnTo>
                    <a:pt x="152" y="1292123"/>
                  </a:lnTo>
                  <a:lnTo>
                    <a:pt x="508" y="1292263"/>
                  </a:lnTo>
                  <a:lnTo>
                    <a:pt x="863" y="1292123"/>
                  </a:lnTo>
                  <a:lnTo>
                    <a:pt x="1016" y="1291755"/>
                  </a:lnTo>
                  <a:close/>
                </a:path>
                <a:path w="1270" h="1292859">
                  <a:moveTo>
                    <a:pt x="1016" y="861682"/>
                  </a:moveTo>
                  <a:lnTo>
                    <a:pt x="863" y="861326"/>
                  </a:lnTo>
                  <a:lnTo>
                    <a:pt x="508" y="861174"/>
                  </a:lnTo>
                  <a:lnTo>
                    <a:pt x="152" y="861326"/>
                  </a:lnTo>
                  <a:lnTo>
                    <a:pt x="0" y="861682"/>
                  </a:lnTo>
                  <a:lnTo>
                    <a:pt x="152" y="862037"/>
                  </a:lnTo>
                  <a:lnTo>
                    <a:pt x="508" y="862190"/>
                  </a:lnTo>
                  <a:lnTo>
                    <a:pt x="863" y="862037"/>
                  </a:lnTo>
                  <a:lnTo>
                    <a:pt x="1016" y="861682"/>
                  </a:lnTo>
                  <a:close/>
                </a:path>
                <a:path w="1270" h="1292859">
                  <a:moveTo>
                    <a:pt x="1016" y="431596"/>
                  </a:moveTo>
                  <a:lnTo>
                    <a:pt x="863" y="431241"/>
                  </a:lnTo>
                  <a:lnTo>
                    <a:pt x="508" y="431088"/>
                  </a:lnTo>
                  <a:lnTo>
                    <a:pt x="152" y="431241"/>
                  </a:lnTo>
                  <a:lnTo>
                    <a:pt x="0" y="431596"/>
                  </a:lnTo>
                  <a:lnTo>
                    <a:pt x="152" y="431965"/>
                  </a:lnTo>
                  <a:lnTo>
                    <a:pt x="508" y="432104"/>
                  </a:lnTo>
                  <a:lnTo>
                    <a:pt x="863" y="431965"/>
                  </a:lnTo>
                  <a:lnTo>
                    <a:pt x="1016" y="431596"/>
                  </a:lnTo>
                  <a:close/>
                </a:path>
                <a:path w="1270" h="129285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9576095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9575589" y="108226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9576095" y="1046492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9575589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9576095" y="1003383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9575589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9576095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9575584" y="9101327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70" h="431165">
                  <a:moveTo>
                    <a:pt x="1016" y="430580"/>
                  </a:moveTo>
                  <a:lnTo>
                    <a:pt x="863" y="430225"/>
                  </a:lnTo>
                  <a:lnTo>
                    <a:pt x="508" y="430085"/>
                  </a:lnTo>
                  <a:lnTo>
                    <a:pt x="152" y="430225"/>
                  </a:lnTo>
                  <a:lnTo>
                    <a:pt x="0" y="430580"/>
                  </a:lnTo>
                  <a:lnTo>
                    <a:pt x="152" y="430949"/>
                  </a:lnTo>
                  <a:lnTo>
                    <a:pt x="508" y="431088"/>
                  </a:lnTo>
                  <a:lnTo>
                    <a:pt x="863" y="430949"/>
                  </a:lnTo>
                  <a:lnTo>
                    <a:pt x="1016" y="430580"/>
                  </a:lnTo>
                  <a:close/>
                </a:path>
                <a:path w="1270" h="43116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9576095" y="874258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9575589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9576095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9575589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9576095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9576095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9575584" y="11252732"/>
              <a:ext cx="1270" cy="1292860"/>
            </a:xfrm>
            <a:custGeom>
              <a:avLst/>
              <a:gdLst/>
              <a:ahLst/>
              <a:cxnLst/>
              <a:rect l="l" t="t" r="r" b="b"/>
              <a:pathLst>
                <a:path w="1270" h="1292859">
                  <a:moveTo>
                    <a:pt x="1016" y="1291755"/>
                  </a:moveTo>
                  <a:lnTo>
                    <a:pt x="863" y="1291399"/>
                  </a:lnTo>
                  <a:lnTo>
                    <a:pt x="508" y="1291259"/>
                  </a:lnTo>
                  <a:lnTo>
                    <a:pt x="152" y="1291399"/>
                  </a:lnTo>
                  <a:lnTo>
                    <a:pt x="0" y="1291755"/>
                  </a:lnTo>
                  <a:lnTo>
                    <a:pt x="152" y="1292123"/>
                  </a:lnTo>
                  <a:lnTo>
                    <a:pt x="508" y="1292263"/>
                  </a:lnTo>
                  <a:lnTo>
                    <a:pt x="863" y="1292123"/>
                  </a:lnTo>
                  <a:lnTo>
                    <a:pt x="1016" y="1291755"/>
                  </a:lnTo>
                  <a:close/>
                </a:path>
                <a:path w="1270" h="1292859">
                  <a:moveTo>
                    <a:pt x="1016" y="861682"/>
                  </a:moveTo>
                  <a:lnTo>
                    <a:pt x="863" y="861326"/>
                  </a:lnTo>
                  <a:lnTo>
                    <a:pt x="508" y="861174"/>
                  </a:lnTo>
                  <a:lnTo>
                    <a:pt x="152" y="861326"/>
                  </a:lnTo>
                  <a:lnTo>
                    <a:pt x="0" y="861682"/>
                  </a:lnTo>
                  <a:lnTo>
                    <a:pt x="152" y="862037"/>
                  </a:lnTo>
                  <a:lnTo>
                    <a:pt x="508" y="862190"/>
                  </a:lnTo>
                  <a:lnTo>
                    <a:pt x="863" y="862037"/>
                  </a:lnTo>
                  <a:lnTo>
                    <a:pt x="1016" y="861682"/>
                  </a:lnTo>
                  <a:close/>
                </a:path>
                <a:path w="1270" h="1292859">
                  <a:moveTo>
                    <a:pt x="1016" y="431596"/>
                  </a:moveTo>
                  <a:lnTo>
                    <a:pt x="863" y="431241"/>
                  </a:lnTo>
                  <a:lnTo>
                    <a:pt x="508" y="431088"/>
                  </a:lnTo>
                  <a:lnTo>
                    <a:pt x="152" y="431241"/>
                  </a:lnTo>
                  <a:lnTo>
                    <a:pt x="0" y="431596"/>
                  </a:lnTo>
                  <a:lnTo>
                    <a:pt x="152" y="431965"/>
                  </a:lnTo>
                  <a:lnTo>
                    <a:pt x="508" y="432104"/>
                  </a:lnTo>
                  <a:lnTo>
                    <a:pt x="863" y="431965"/>
                  </a:lnTo>
                  <a:lnTo>
                    <a:pt x="1016" y="431596"/>
                  </a:lnTo>
                  <a:close/>
                </a:path>
                <a:path w="1270" h="129285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9576095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9575589" y="108226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9576095" y="1046492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9575589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9576095" y="1003383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9575589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9576095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9575584" y="9101327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70" h="431165">
                  <a:moveTo>
                    <a:pt x="1016" y="430580"/>
                  </a:moveTo>
                  <a:lnTo>
                    <a:pt x="863" y="430225"/>
                  </a:lnTo>
                  <a:lnTo>
                    <a:pt x="508" y="430085"/>
                  </a:lnTo>
                  <a:lnTo>
                    <a:pt x="152" y="430225"/>
                  </a:lnTo>
                  <a:lnTo>
                    <a:pt x="0" y="430580"/>
                  </a:lnTo>
                  <a:lnTo>
                    <a:pt x="152" y="430949"/>
                  </a:lnTo>
                  <a:lnTo>
                    <a:pt x="508" y="431088"/>
                  </a:lnTo>
                  <a:lnTo>
                    <a:pt x="863" y="430949"/>
                  </a:lnTo>
                  <a:lnTo>
                    <a:pt x="1016" y="430580"/>
                  </a:lnTo>
                  <a:close/>
                </a:path>
                <a:path w="1270" h="43116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9576095" y="874258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9575589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9576095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9575589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9576095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9576095" y="1261633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9575584" y="11252732"/>
              <a:ext cx="1270" cy="1292860"/>
            </a:xfrm>
            <a:custGeom>
              <a:avLst/>
              <a:gdLst/>
              <a:ahLst/>
              <a:cxnLst/>
              <a:rect l="l" t="t" r="r" b="b"/>
              <a:pathLst>
                <a:path w="1270" h="1292859">
                  <a:moveTo>
                    <a:pt x="1016" y="1291755"/>
                  </a:moveTo>
                  <a:lnTo>
                    <a:pt x="863" y="1291399"/>
                  </a:lnTo>
                  <a:lnTo>
                    <a:pt x="508" y="1291259"/>
                  </a:lnTo>
                  <a:lnTo>
                    <a:pt x="152" y="1291399"/>
                  </a:lnTo>
                  <a:lnTo>
                    <a:pt x="0" y="1291755"/>
                  </a:lnTo>
                  <a:lnTo>
                    <a:pt x="152" y="1292123"/>
                  </a:lnTo>
                  <a:lnTo>
                    <a:pt x="508" y="1292263"/>
                  </a:lnTo>
                  <a:lnTo>
                    <a:pt x="863" y="1292123"/>
                  </a:lnTo>
                  <a:lnTo>
                    <a:pt x="1016" y="1291755"/>
                  </a:lnTo>
                  <a:close/>
                </a:path>
                <a:path w="1270" h="1292859">
                  <a:moveTo>
                    <a:pt x="1016" y="861682"/>
                  </a:moveTo>
                  <a:lnTo>
                    <a:pt x="863" y="861326"/>
                  </a:lnTo>
                  <a:lnTo>
                    <a:pt x="508" y="861174"/>
                  </a:lnTo>
                  <a:lnTo>
                    <a:pt x="152" y="861326"/>
                  </a:lnTo>
                  <a:lnTo>
                    <a:pt x="0" y="861682"/>
                  </a:lnTo>
                  <a:lnTo>
                    <a:pt x="152" y="862037"/>
                  </a:lnTo>
                  <a:lnTo>
                    <a:pt x="508" y="862190"/>
                  </a:lnTo>
                  <a:lnTo>
                    <a:pt x="863" y="862037"/>
                  </a:lnTo>
                  <a:lnTo>
                    <a:pt x="1016" y="861682"/>
                  </a:lnTo>
                  <a:close/>
                </a:path>
                <a:path w="1270" h="1292859">
                  <a:moveTo>
                    <a:pt x="1016" y="431596"/>
                  </a:moveTo>
                  <a:lnTo>
                    <a:pt x="863" y="431241"/>
                  </a:lnTo>
                  <a:lnTo>
                    <a:pt x="508" y="431088"/>
                  </a:lnTo>
                  <a:lnTo>
                    <a:pt x="152" y="431241"/>
                  </a:lnTo>
                  <a:lnTo>
                    <a:pt x="0" y="431596"/>
                  </a:lnTo>
                  <a:lnTo>
                    <a:pt x="152" y="431965"/>
                  </a:lnTo>
                  <a:lnTo>
                    <a:pt x="508" y="432104"/>
                  </a:lnTo>
                  <a:lnTo>
                    <a:pt x="863" y="431965"/>
                  </a:lnTo>
                  <a:lnTo>
                    <a:pt x="1016" y="431596"/>
                  </a:lnTo>
                  <a:close/>
                </a:path>
                <a:path w="1270" h="129285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9576095" y="1089500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9575589" y="108226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9576095" y="1046492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9575589" y="10392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9576095" y="1003383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9575589" y="9961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9576095" y="960375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9575584" y="9101327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70" h="431165">
                  <a:moveTo>
                    <a:pt x="1016" y="430580"/>
                  </a:moveTo>
                  <a:lnTo>
                    <a:pt x="863" y="430225"/>
                  </a:lnTo>
                  <a:lnTo>
                    <a:pt x="508" y="430085"/>
                  </a:lnTo>
                  <a:lnTo>
                    <a:pt x="152" y="430225"/>
                  </a:lnTo>
                  <a:lnTo>
                    <a:pt x="0" y="430580"/>
                  </a:lnTo>
                  <a:lnTo>
                    <a:pt x="152" y="430949"/>
                  </a:lnTo>
                  <a:lnTo>
                    <a:pt x="508" y="431088"/>
                  </a:lnTo>
                  <a:lnTo>
                    <a:pt x="863" y="430949"/>
                  </a:lnTo>
                  <a:lnTo>
                    <a:pt x="1016" y="430580"/>
                  </a:lnTo>
                  <a:close/>
                </a:path>
                <a:path w="1270" h="43116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9576095" y="874258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9575589" y="8671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9576095" y="831250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9575589" y="8240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9576095" y="7812601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15" name="object 1715"/>
          <p:cNvSpPr txBox="1"/>
          <p:nvPr/>
        </p:nvSpPr>
        <p:spPr>
          <a:xfrm>
            <a:off x="5988171" y="12505973"/>
            <a:ext cx="1428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57.8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16" name="object 1716"/>
          <p:cNvSpPr txBox="1"/>
          <p:nvPr/>
        </p:nvSpPr>
        <p:spPr>
          <a:xfrm>
            <a:off x="11705696" y="8007849"/>
            <a:ext cx="10922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5" dirty="0">
                <a:latin typeface="Arial Narrow"/>
                <a:cs typeface="Arial Narrow"/>
              </a:rPr>
              <a:t>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17" name="object 1717"/>
          <p:cNvSpPr txBox="1"/>
          <p:nvPr/>
        </p:nvSpPr>
        <p:spPr>
          <a:xfrm>
            <a:off x="12346261" y="9948771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737.2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18" name="object 1718"/>
          <p:cNvSpPr txBox="1"/>
          <p:nvPr/>
        </p:nvSpPr>
        <p:spPr>
          <a:xfrm>
            <a:off x="12403942" y="10514452"/>
            <a:ext cx="243204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743.592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11676906" y="8040290"/>
            <a:ext cx="630555" cy="1429385"/>
          </a:xfrm>
          <a:custGeom>
            <a:avLst/>
            <a:gdLst/>
            <a:ahLst/>
            <a:cxnLst/>
            <a:rect l="l" t="t" r="r" b="b"/>
            <a:pathLst>
              <a:path w="630554" h="1429384">
                <a:moveTo>
                  <a:pt x="451330" y="1428875"/>
                </a:moveTo>
                <a:lnTo>
                  <a:pt x="630445" y="1428875"/>
                </a:lnTo>
                <a:lnTo>
                  <a:pt x="572764" y="888493"/>
                </a:lnTo>
                <a:lnTo>
                  <a:pt x="241856" y="888493"/>
                </a:lnTo>
                <a:lnTo>
                  <a:pt x="227689" y="811584"/>
                </a:lnTo>
                <a:lnTo>
                  <a:pt x="181139" y="403768"/>
                </a:lnTo>
                <a:lnTo>
                  <a:pt x="447282" y="403768"/>
                </a:lnTo>
                <a:lnTo>
                  <a:pt x="413888" y="341027"/>
                </a:lnTo>
                <a:lnTo>
                  <a:pt x="195306" y="341027"/>
                </a:ln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 txBox="1"/>
          <p:nvPr/>
        </p:nvSpPr>
        <p:spPr>
          <a:xfrm>
            <a:off x="11861537" y="8283100"/>
            <a:ext cx="426084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25" i="1" baseline="5050" dirty="0">
                <a:latin typeface="Arial Narrow"/>
                <a:cs typeface="Arial Narrow"/>
              </a:rPr>
              <a:t>95.5</a:t>
            </a:r>
            <a:r>
              <a:rPr sz="825" i="1" spc="427" baseline="5050" dirty="0">
                <a:latin typeface="Arial Narrow"/>
                <a:cs typeface="Arial Narrow"/>
              </a:rPr>
              <a:t>  </a:t>
            </a:r>
            <a:r>
              <a:rPr sz="550" i="1" spc="-10" dirty="0">
                <a:latin typeface="Arial Narrow"/>
                <a:cs typeface="Arial Narrow"/>
              </a:rPr>
              <a:t>215.92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21" name="object 1721"/>
          <p:cNvSpPr txBox="1"/>
          <p:nvPr/>
        </p:nvSpPr>
        <p:spPr>
          <a:xfrm>
            <a:off x="11831077" y="8424773"/>
            <a:ext cx="46990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107.5</a:t>
            </a:r>
            <a:r>
              <a:rPr sz="550" i="1" spc="260" dirty="0">
                <a:latin typeface="Arial Narrow"/>
                <a:cs typeface="Arial Narrow"/>
              </a:rPr>
              <a:t>  </a:t>
            </a:r>
            <a:r>
              <a:rPr sz="825" i="1" spc="-15" baseline="5050" dirty="0">
                <a:latin typeface="Arial Narrow"/>
                <a:cs typeface="Arial Narrow"/>
              </a:rPr>
              <a:t>285.7</a:t>
            </a:r>
            <a:endParaRPr sz="825" baseline="5050">
              <a:latin typeface="Arial Narrow"/>
              <a:cs typeface="Arial Narrow"/>
            </a:endParaRPr>
          </a:p>
        </p:txBody>
      </p:sp>
      <p:sp>
        <p:nvSpPr>
          <p:cNvPr id="1722" name="object 1722"/>
          <p:cNvSpPr txBox="1"/>
          <p:nvPr/>
        </p:nvSpPr>
        <p:spPr>
          <a:xfrm>
            <a:off x="11887848" y="8755681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152.07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23" name="object 1723"/>
          <p:cNvSpPr txBox="1"/>
          <p:nvPr/>
        </p:nvSpPr>
        <p:spPr>
          <a:xfrm>
            <a:off x="11677412" y="8826517"/>
            <a:ext cx="209994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238125">
              <a:lnSpc>
                <a:spcPct val="100000"/>
              </a:lnSpc>
              <a:spcBef>
                <a:spcPts val="125"/>
              </a:spcBef>
              <a:tabLst>
                <a:tab pos="572770" algn="l"/>
              </a:tabLst>
            </a:pPr>
            <a:r>
              <a:rPr sz="550" i="1" spc="-10" dirty="0">
                <a:latin typeface="Arial Narrow"/>
                <a:cs typeface="Arial Narrow"/>
              </a:rPr>
              <a:t>149.55</a:t>
            </a:r>
            <a:r>
              <a:rPr sz="550" i="1" dirty="0">
                <a:latin typeface="Arial Narrow"/>
                <a:cs typeface="Arial Narrow"/>
              </a:rPr>
              <a:t>	</a:t>
            </a:r>
            <a:r>
              <a:rPr sz="550" i="1" spc="-10" dirty="0">
                <a:latin typeface="Arial Narrow"/>
                <a:cs typeface="Arial Narrow"/>
              </a:rPr>
              <a:t>503.88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24" name="object 1724"/>
          <p:cNvSpPr txBox="1"/>
          <p:nvPr/>
        </p:nvSpPr>
        <p:spPr>
          <a:xfrm>
            <a:off x="12303759" y="9374995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716.58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25" name="object 1725"/>
          <p:cNvSpPr txBox="1"/>
          <p:nvPr/>
        </p:nvSpPr>
        <p:spPr>
          <a:xfrm>
            <a:off x="12133751" y="9448868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405.18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726" name="object 1726"/>
          <p:cNvGrpSpPr/>
          <p:nvPr/>
        </p:nvGrpSpPr>
        <p:grpSpPr>
          <a:xfrm>
            <a:off x="11940786" y="9456783"/>
            <a:ext cx="424815" cy="915669"/>
            <a:chOff x="11940786" y="9456783"/>
            <a:chExt cx="424815" cy="915669"/>
          </a:xfrm>
        </p:grpSpPr>
        <p:sp>
          <p:nvSpPr>
            <p:cNvPr id="1727" name="object 1727"/>
            <p:cNvSpPr/>
            <p:nvPr/>
          </p:nvSpPr>
          <p:spPr>
            <a:xfrm>
              <a:off x="12128236" y="9469165"/>
              <a:ext cx="203835" cy="281940"/>
            </a:xfrm>
            <a:custGeom>
              <a:avLst/>
              <a:gdLst/>
              <a:ahLst/>
              <a:cxnLst/>
              <a:rect l="l" t="t" r="r" b="b"/>
              <a:pathLst>
                <a:path w="203834" h="281940">
                  <a:moveTo>
                    <a:pt x="13155" y="281322"/>
                  </a:moveTo>
                  <a:lnTo>
                    <a:pt x="0" y="0"/>
                  </a:lnTo>
                </a:path>
                <a:path w="203834" h="281940">
                  <a:moveTo>
                    <a:pt x="13155" y="281322"/>
                  </a:moveTo>
                  <a:lnTo>
                    <a:pt x="203402" y="28132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1953169" y="9750488"/>
              <a:ext cx="400050" cy="609600"/>
            </a:xfrm>
            <a:custGeom>
              <a:avLst/>
              <a:gdLst/>
              <a:ahLst/>
              <a:cxnLst/>
              <a:rect l="l" t="t" r="r" b="b"/>
              <a:pathLst>
                <a:path w="400050" h="609600">
                  <a:moveTo>
                    <a:pt x="0" y="609194"/>
                  </a:moveTo>
                  <a:lnTo>
                    <a:pt x="5059" y="294477"/>
                  </a:lnTo>
                  <a:lnTo>
                    <a:pt x="399720" y="294477"/>
                  </a:lnTo>
                  <a:lnTo>
                    <a:pt x="378469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29" name="object 1729"/>
          <p:cNvSpPr txBox="1"/>
          <p:nvPr/>
        </p:nvSpPr>
        <p:spPr>
          <a:xfrm>
            <a:off x="12139823" y="9652270"/>
            <a:ext cx="42862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457.73</a:t>
            </a:r>
            <a:r>
              <a:rPr sz="550" i="1" spc="210" dirty="0">
                <a:latin typeface="Arial Narrow"/>
                <a:cs typeface="Arial Narrow"/>
              </a:rPr>
              <a:t> </a:t>
            </a:r>
            <a:r>
              <a:rPr sz="825" i="1" spc="-15" baseline="5050" dirty="0">
                <a:latin typeface="Arial Narrow"/>
                <a:cs typeface="Arial Narrow"/>
              </a:rPr>
              <a:t>780.65</a:t>
            </a:r>
            <a:endParaRPr sz="825" baseline="5050">
              <a:latin typeface="Arial Narrow"/>
              <a:cs typeface="Arial Narrow"/>
            </a:endParaRPr>
          </a:p>
        </p:txBody>
      </p:sp>
      <p:sp>
        <p:nvSpPr>
          <p:cNvPr id="1730" name="object 1730"/>
          <p:cNvSpPr txBox="1"/>
          <p:nvPr/>
        </p:nvSpPr>
        <p:spPr>
          <a:xfrm>
            <a:off x="11938444" y="9946747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271.0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731" name="object 1731"/>
          <p:cNvGrpSpPr/>
          <p:nvPr/>
        </p:nvGrpSpPr>
        <p:grpSpPr>
          <a:xfrm>
            <a:off x="9849322" y="10347300"/>
            <a:ext cx="2538730" cy="24765"/>
            <a:chOff x="9849322" y="10347300"/>
            <a:chExt cx="2538730" cy="24765"/>
          </a:xfrm>
        </p:grpSpPr>
        <p:sp>
          <p:nvSpPr>
            <p:cNvPr id="1732" name="object 1732"/>
            <p:cNvSpPr/>
            <p:nvPr/>
          </p:nvSpPr>
          <p:spPr>
            <a:xfrm>
              <a:off x="9849322" y="1034754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12143"/>
                  </a:moveTo>
                  <a:lnTo>
                    <a:pt x="3556" y="3556"/>
                  </a:lnTo>
                  <a:lnTo>
                    <a:pt x="12143" y="0"/>
                  </a:lnTo>
                  <a:lnTo>
                    <a:pt x="20730" y="3556"/>
                  </a:lnTo>
                  <a:lnTo>
                    <a:pt x="24286" y="12143"/>
                  </a:lnTo>
                  <a:lnTo>
                    <a:pt x="20730" y="20730"/>
                  </a:lnTo>
                  <a:lnTo>
                    <a:pt x="12143" y="24286"/>
                  </a:lnTo>
                  <a:lnTo>
                    <a:pt x="3556" y="2073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1953168" y="10359683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83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4" name="object 1734"/>
          <p:cNvSpPr txBox="1"/>
          <p:nvPr/>
        </p:nvSpPr>
        <p:spPr>
          <a:xfrm>
            <a:off x="12374140" y="10257417"/>
            <a:ext cx="1968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737.24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735" name="object 1735"/>
          <p:cNvGrpSpPr/>
          <p:nvPr/>
        </p:nvGrpSpPr>
        <p:grpSpPr>
          <a:xfrm>
            <a:off x="11953942" y="10347300"/>
            <a:ext cx="454025" cy="424815"/>
            <a:chOff x="11953942" y="10347300"/>
            <a:chExt cx="454025" cy="424815"/>
          </a:xfrm>
        </p:grpSpPr>
        <p:sp>
          <p:nvSpPr>
            <p:cNvPr id="1736" name="object 1736"/>
            <p:cNvSpPr/>
            <p:nvPr/>
          </p:nvSpPr>
          <p:spPr>
            <a:xfrm>
              <a:off x="12184906" y="10359683"/>
              <a:ext cx="210820" cy="273685"/>
            </a:xfrm>
            <a:custGeom>
              <a:avLst/>
              <a:gdLst/>
              <a:ahLst/>
              <a:cxnLst/>
              <a:rect l="l" t="t" r="r" b="b"/>
              <a:pathLst>
                <a:path w="210820" h="273684">
                  <a:moveTo>
                    <a:pt x="0" y="273226"/>
                  </a:moveTo>
                  <a:lnTo>
                    <a:pt x="210485" y="273226"/>
                  </a:lnTo>
                  <a:lnTo>
                    <a:pt x="190246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1966324" y="10632910"/>
              <a:ext cx="226060" cy="127000"/>
            </a:xfrm>
            <a:custGeom>
              <a:avLst/>
              <a:gdLst/>
              <a:ahLst/>
              <a:cxnLst/>
              <a:rect l="l" t="t" r="r" b="b"/>
              <a:pathLst>
                <a:path w="226059" h="127000">
                  <a:moveTo>
                    <a:pt x="225665" y="126493"/>
                  </a:moveTo>
                  <a:lnTo>
                    <a:pt x="218581" y="0"/>
                  </a:lnTo>
                </a:path>
                <a:path w="226059" h="127000">
                  <a:moveTo>
                    <a:pt x="225665" y="126493"/>
                  </a:moveTo>
                  <a:lnTo>
                    <a:pt x="0" y="126493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8" name="object 1738"/>
          <p:cNvSpPr txBox="1"/>
          <p:nvPr/>
        </p:nvSpPr>
        <p:spPr>
          <a:xfrm>
            <a:off x="11971839" y="10583274"/>
            <a:ext cx="425450" cy="268605"/>
          </a:xfrm>
          <a:prstGeom prst="rect">
            <a:avLst/>
          </a:prstGeom>
        </p:spPr>
        <p:txBody>
          <a:bodyPr vert="horz" wrap="square" lIns="0" tIns="49530" rIns="0" bIns="0" rtlCol="0">
            <a:spAutoFit/>
          </a:bodyPr>
          <a:lstStyle/>
          <a:p>
            <a:pPr marR="9525" algn="r">
              <a:lnSpc>
                <a:spcPct val="100000"/>
              </a:lnSpc>
              <a:spcBef>
                <a:spcPts val="390"/>
              </a:spcBef>
            </a:pPr>
            <a:r>
              <a:rPr sz="550" i="1" spc="-10" dirty="0">
                <a:latin typeface="Arial Narrow"/>
                <a:cs typeface="Arial Narrow"/>
              </a:rPr>
              <a:t>400.78</a:t>
            </a:r>
            <a:endParaRPr sz="550">
              <a:latin typeface="Arial Narrow"/>
              <a:cs typeface="Arial Narrow"/>
            </a:endParaRPr>
          </a:p>
          <a:p>
            <a:pPr marR="5080" algn="r">
              <a:lnSpc>
                <a:spcPct val="100000"/>
              </a:lnSpc>
              <a:spcBef>
                <a:spcPts val="295"/>
              </a:spcBef>
            </a:pPr>
            <a:r>
              <a:rPr sz="550" i="1" dirty="0">
                <a:latin typeface="Arial Narrow"/>
                <a:cs typeface="Arial Narrow"/>
              </a:rPr>
              <a:t>249.37</a:t>
            </a:r>
            <a:r>
              <a:rPr sz="550" i="1" spc="185" dirty="0">
                <a:latin typeface="Arial Narrow"/>
                <a:cs typeface="Arial Narrow"/>
              </a:rPr>
              <a:t> </a:t>
            </a:r>
            <a:r>
              <a:rPr sz="825" i="1" spc="-15" baseline="5050" dirty="0">
                <a:latin typeface="Arial Narrow"/>
                <a:cs typeface="Arial Narrow"/>
              </a:rPr>
              <a:t>390.49</a:t>
            </a:r>
            <a:endParaRPr sz="825" baseline="5050">
              <a:latin typeface="Arial Narrow"/>
              <a:cs typeface="Arial Narrow"/>
            </a:endParaRPr>
          </a:p>
        </p:txBody>
      </p:sp>
      <p:grpSp>
        <p:nvGrpSpPr>
          <p:cNvPr id="1739" name="object 1739"/>
          <p:cNvGrpSpPr/>
          <p:nvPr/>
        </p:nvGrpSpPr>
        <p:grpSpPr>
          <a:xfrm>
            <a:off x="9841999" y="10747021"/>
            <a:ext cx="2454910" cy="1873885"/>
            <a:chOff x="9841999" y="10747021"/>
            <a:chExt cx="2454910" cy="1873885"/>
          </a:xfrm>
        </p:grpSpPr>
        <p:sp>
          <p:nvSpPr>
            <p:cNvPr id="1740" name="object 1740"/>
            <p:cNvSpPr/>
            <p:nvPr/>
          </p:nvSpPr>
          <p:spPr>
            <a:xfrm>
              <a:off x="9854381" y="109273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1966324" y="10759404"/>
              <a:ext cx="2540" cy="168275"/>
            </a:xfrm>
            <a:custGeom>
              <a:avLst/>
              <a:gdLst/>
              <a:ahLst/>
              <a:cxnLst/>
              <a:rect l="l" t="t" r="r" b="b"/>
              <a:pathLst>
                <a:path w="2540" h="168275">
                  <a:moveTo>
                    <a:pt x="2023" y="167983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9842238" y="109152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12143"/>
                  </a:moveTo>
                  <a:lnTo>
                    <a:pt x="3556" y="3556"/>
                  </a:lnTo>
                  <a:lnTo>
                    <a:pt x="12143" y="0"/>
                  </a:lnTo>
                  <a:lnTo>
                    <a:pt x="20730" y="3556"/>
                  </a:lnTo>
                  <a:lnTo>
                    <a:pt x="24286" y="12143"/>
                  </a:lnTo>
                  <a:lnTo>
                    <a:pt x="20730" y="20730"/>
                  </a:lnTo>
                  <a:lnTo>
                    <a:pt x="12143" y="24286"/>
                  </a:lnTo>
                  <a:lnTo>
                    <a:pt x="3556" y="2073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1676906" y="10927387"/>
              <a:ext cx="607695" cy="1680845"/>
            </a:xfrm>
            <a:custGeom>
              <a:avLst/>
              <a:gdLst/>
              <a:ahLst/>
              <a:cxnLst/>
              <a:rect l="l" t="t" r="r" b="b"/>
              <a:pathLst>
                <a:path w="607695" h="1680845">
                  <a:moveTo>
                    <a:pt x="0" y="1680851"/>
                  </a:moveTo>
                  <a:lnTo>
                    <a:pt x="607170" y="1680851"/>
                  </a:lnTo>
                  <a:lnTo>
                    <a:pt x="278286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4" name="object 1744"/>
          <p:cNvSpPr txBox="1"/>
          <p:nvPr/>
        </p:nvSpPr>
        <p:spPr>
          <a:xfrm>
            <a:off x="12286556" y="12515081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858.91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45" name="object 1745"/>
          <p:cNvSpPr txBox="1"/>
          <p:nvPr/>
        </p:nvSpPr>
        <p:spPr>
          <a:xfrm>
            <a:off x="11965768" y="10897982"/>
            <a:ext cx="4559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172.54</a:t>
            </a:r>
            <a:r>
              <a:rPr sz="550" i="1" spc="425" dirty="0">
                <a:latin typeface="Arial Narrow"/>
                <a:cs typeface="Arial Narrow"/>
              </a:rPr>
              <a:t> </a:t>
            </a:r>
            <a:r>
              <a:rPr sz="550" i="1" spc="-10" dirty="0">
                <a:latin typeface="Arial Narrow"/>
                <a:cs typeface="Arial Narrow"/>
              </a:rPr>
              <a:t>372.34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46" name="object 1746"/>
          <p:cNvSpPr txBox="1"/>
          <p:nvPr/>
        </p:nvSpPr>
        <p:spPr>
          <a:xfrm>
            <a:off x="11962276" y="10066158"/>
            <a:ext cx="198755" cy="309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257.63</a:t>
            </a:r>
            <a:endParaRPr sz="5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550">
              <a:latin typeface="Arial Narrow"/>
              <a:cs typeface="Arial Narrow"/>
            </a:endParaRPr>
          </a:p>
          <a:p>
            <a:pPr marL="1905">
              <a:lnSpc>
                <a:spcPct val="100000"/>
              </a:lnSpc>
              <a:spcBef>
                <a:spcPts val="5"/>
              </a:spcBef>
            </a:pPr>
            <a:r>
              <a:rPr sz="550" i="1" spc="-10" dirty="0">
                <a:latin typeface="Arial Narrow"/>
                <a:cs typeface="Arial Narrow"/>
              </a:rPr>
              <a:t>260.01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747" name="object 1747"/>
          <p:cNvGrpSpPr/>
          <p:nvPr/>
        </p:nvGrpSpPr>
        <p:grpSpPr>
          <a:xfrm>
            <a:off x="9810629" y="7986417"/>
            <a:ext cx="1878964" cy="2125980"/>
            <a:chOff x="9810629" y="7986417"/>
            <a:chExt cx="1878964" cy="2125980"/>
          </a:xfrm>
        </p:grpSpPr>
        <p:sp>
          <p:nvSpPr>
            <p:cNvPr id="1748" name="object 1748"/>
            <p:cNvSpPr/>
            <p:nvPr/>
          </p:nvSpPr>
          <p:spPr>
            <a:xfrm>
              <a:off x="11676906" y="7998800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09">
                  <a:moveTo>
                    <a:pt x="0" y="4149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9823011" y="10044966"/>
              <a:ext cx="5080" cy="55244"/>
            </a:xfrm>
            <a:custGeom>
              <a:avLst/>
              <a:gdLst/>
              <a:ahLst/>
              <a:cxnLst/>
              <a:rect l="l" t="t" r="r" b="b"/>
              <a:pathLst>
                <a:path w="5079" h="55245">
                  <a:moveTo>
                    <a:pt x="5059" y="0"/>
                  </a:moveTo>
                  <a:lnTo>
                    <a:pt x="0" y="54645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50" name="object 1750"/>
          <p:cNvSpPr txBox="1"/>
          <p:nvPr/>
        </p:nvSpPr>
        <p:spPr>
          <a:xfrm>
            <a:off x="7504074" y="8007849"/>
            <a:ext cx="10922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5" dirty="0">
                <a:latin typeface="Arial Narrow"/>
                <a:cs typeface="Arial Narrow"/>
              </a:rPr>
              <a:t>0.0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51" name="object 1751"/>
          <p:cNvSpPr txBox="1"/>
          <p:nvPr/>
        </p:nvSpPr>
        <p:spPr>
          <a:xfrm>
            <a:off x="8668830" y="9948771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567.99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52" name="object 1752"/>
          <p:cNvSpPr txBox="1"/>
          <p:nvPr/>
        </p:nvSpPr>
        <p:spPr>
          <a:xfrm>
            <a:off x="8717404" y="10533680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589.77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7475284" y="7998800"/>
            <a:ext cx="168275" cy="382905"/>
          </a:xfrm>
          <a:custGeom>
            <a:avLst/>
            <a:gdLst/>
            <a:ahLst/>
            <a:cxnLst/>
            <a:rect l="l" t="t" r="r" b="b"/>
            <a:pathLst>
              <a:path w="168275" h="382904">
                <a:moveTo>
                  <a:pt x="167983" y="382517"/>
                </a:moveTo>
                <a:lnTo>
                  <a:pt x="0" y="41490"/>
                </a:ln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 txBox="1"/>
          <p:nvPr/>
        </p:nvSpPr>
        <p:spPr>
          <a:xfrm>
            <a:off x="7659915" y="8279052"/>
            <a:ext cx="47180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74320" algn="l"/>
              </a:tabLst>
            </a:pPr>
            <a:r>
              <a:rPr sz="550" i="1" spc="-20" dirty="0">
                <a:latin typeface="Arial Narrow"/>
                <a:cs typeface="Arial Narrow"/>
              </a:rPr>
              <a:t>80.1</a:t>
            </a:r>
            <a:r>
              <a:rPr sz="550" i="1" dirty="0">
                <a:latin typeface="Arial Narrow"/>
                <a:cs typeface="Arial Narrow"/>
              </a:rPr>
              <a:t>	</a:t>
            </a:r>
            <a:r>
              <a:rPr sz="550" i="1" spc="-10" dirty="0">
                <a:latin typeface="Arial Narrow"/>
                <a:cs typeface="Arial Narrow"/>
              </a:rPr>
              <a:t>200.52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55" name="object 1755"/>
          <p:cNvSpPr txBox="1"/>
          <p:nvPr/>
        </p:nvSpPr>
        <p:spPr>
          <a:xfrm>
            <a:off x="7634515" y="8424773"/>
            <a:ext cx="4984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550" i="1" dirty="0">
                <a:latin typeface="Arial Narrow"/>
                <a:cs typeface="Arial Narrow"/>
              </a:rPr>
              <a:t>66.42</a:t>
            </a:r>
            <a:r>
              <a:rPr sz="550" i="1" spc="240" dirty="0">
                <a:latin typeface="Arial Narrow"/>
                <a:cs typeface="Arial Narrow"/>
              </a:rPr>
              <a:t>  </a:t>
            </a:r>
            <a:r>
              <a:rPr sz="825" i="1" spc="-15" baseline="5050" dirty="0">
                <a:latin typeface="Arial Narrow"/>
                <a:cs typeface="Arial Narrow"/>
              </a:rPr>
              <a:t>244.62</a:t>
            </a:r>
            <a:endParaRPr sz="825" baseline="5050">
              <a:latin typeface="Arial Narrow"/>
              <a:cs typeface="Arial Narrow"/>
            </a:endParaRPr>
          </a:p>
        </p:txBody>
      </p:sp>
      <p:sp>
        <p:nvSpPr>
          <p:cNvPr id="1756" name="object 1756"/>
          <p:cNvSpPr txBox="1"/>
          <p:nvPr/>
        </p:nvSpPr>
        <p:spPr>
          <a:xfrm>
            <a:off x="7653843" y="8758717"/>
            <a:ext cx="1428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86.0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57" name="object 1757"/>
          <p:cNvSpPr txBox="1"/>
          <p:nvPr/>
        </p:nvSpPr>
        <p:spPr>
          <a:xfrm>
            <a:off x="7681722" y="8829554"/>
            <a:ext cx="130175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20" dirty="0">
                <a:latin typeface="Arial Narrow"/>
                <a:cs typeface="Arial Narrow"/>
              </a:rPr>
              <a:t>91.7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58" name="object 1758"/>
          <p:cNvSpPr txBox="1"/>
          <p:nvPr/>
        </p:nvSpPr>
        <p:spPr>
          <a:xfrm>
            <a:off x="7931118" y="9448868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216.0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59" name="object 1759"/>
          <p:cNvSpPr txBox="1"/>
          <p:nvPr/>
        </p:nvSpPr>
        <p:spPr>
          <a:xfrm>
            <a:off x="7937189" y="9652270"/>
            <a:ext cx="17653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223.2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60" name="object 1760"/>
          <p:cNvSpPr txBox="1"/>
          <p:nvPr/>
        </p:nvSpPr>
        <p:spPr>
          <a:xfrm>
            <a:off x="8599006" y="9648222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546.12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61" name="object 1761"/>
          <p:cNvSpPr txBox="1"/>
          <p:nvPr/>
        </p:nvSpPr>
        <p:spPr>
          <a:xfrm>
            <a:off x="7665987" y="9942700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101.79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62" name="object 1762"/>
          <p:cNvSpPr txBox="1"/>
          <p:nvPr/>
        </p:nvSpPr>
        <p:spPr>
          <a:xfrm>
            <a:off x="8705817" y="10257417"/>
            <a:ext cx="1968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582.21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63" name="object 1763"/>
          <p:cNvSpPr txBox="1"/>
          <p:nvPr/>
        </p:nvSpPr>
        <p:spPr>
          <a:xfrm>
            <a:off x="7985763" y="10588335"/>
            <a:ext cx="221615" cy="258445"/>
          </a:xfrm>
          <a:prstGeom prst="rect">
            <a:avLst/>
          </a:prstGeom>
        </p:spPr>
        <p:txBody>
          <a:bodyPr vert="horz" wrap="square" lIns="0" tIns="44450" rIns="0" bIns="0" rtlCol="0">
            <a:spAutoFit/>
          </a:bodyPr>
          <a:lstStyle/>
          <a:p>
            <a:pPr marL="24765">
              <a:lnSpc>
                <a:spcPct val="100000"/>
              </a:lnSpc>
              <a:spcBef>
                <a:spcPts val="350"/>
              </a:spcBef>
            </a:pPr>
            <a:r>
              <a:rPr sz="550" i="1" spc="-10" dirty="0">
                <a:latin typeface="Arial Narrow"/>
                <a:cs typeface="Arial Narrow"/>
              </a:rPr>
              <a:t>246.96</a:t>
            </a:r>
            <a:endParaRPr sz="5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550" i="1" spc="-10" dirty="0">
                <a:latin typeface="Arial Narrow"/>
                <a:cs typeface="Arial Narrow"/>
              </a:rPr>
              <a:t>250.2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64" name="object 1764"/>
          <p:cNvSpPr txBox="1"/>
          <p:nvPr/>
        </p:nvSpPr>
        <p:spPr>
          <a:xfrm>
            <a:off x="8122377" y="10894946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310.68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65" name="object 1765"/>
          <p:cNvSpPr txBox="1"/>
          <p:nvPr/>
        </p:nvSpPr>
        <p:spPr>
          <a:xfrm>
            <a:off x="8374352" y="12516092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427.68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66" name="object 1766"/>
          <p:cNvSpPr txBox="1"/>
          <p:nvPr/>
        </p:nvSpPr>
        <p:spPr>
          <a:xfrm>
            <a:off x="7522289" y="10738094"/>
            <a:ext cx="386715" cy="27241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8923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109.08</a:t>
            </a:r>
            <a:endParaRPr sz="5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90"/>
              </a:spcBef>
            </a:pPr>
            <a:r>
              <a:rPr sz="550" i="1" spc="-10" dirty="0">
                <a:latin typeface="Arial Narrow"/>
                <a:cs typeface="Arial Narrow"/>
              </a:rPr>
              <a:t>110.88</a:t>
            </a:r>
            <a:endParaRPr sz="550">
              <a:latin typeface="Arial Narrow"/>
              <a:cs typeface="Arial Narrow"/>
            </a:endParaRPr>
          </a:p>
        </p:txBody>
      </p:sp>
      <p:grpSp>
        <p:nvGrpSpPr>
          <p:cNvPr id="1767" name="object 1767"/>
          <p:cNvGrpSpPr/>
          <p:nvPr/>
        </p:nvGrpSpPr>
        <p:grpSpPr>
          <a:xfrm>
            <a:off x="7463141" y="8369175"/>
            <a:ext cx="1263015" cy="4251325"/>
            <a:chOff x="7463141" y="8369175"/>
            <a:chExt cx="1263015" cy="4251325"/>
          </a:xfrm>
        </p:grpSpPr>
        <p:sp>
          <p:nvSpPr>
            <p:cNvPr id="1768" name="object 1768"/>
            <p:cNvSpPr/>
            <p:nvPr/>
          </p:nvSpPr>
          <p:spPr>
            <a:xfrm>
              <a:off x="7643268" y="8381318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5">
                  <a:moveTo>
                    <a:pt x="0" y="0"/>
                  </a:moveTo>
                  <a:lnTo>
                    <a:pt x="252987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7614934" y="8381318"/>
              <a:ext cx="796925" cy="548005"/>
            </a:xfrm>
            <a:custGeom>
              <a:avLst/>
              <a:gdLst/>
              <a:ahLst/>
              <a:cxnLst/>
              <a:rect l="l" t="t" r="r" b="b"/>
              <a:pathLst>
                <a:path w="796925" h="548004">
                  <a:moveTo>
                    <a:pt x="796405" y="547465"/>
                  </a:moveTo>
                  <a:lnTo>
                    <a:pt x="53633" y="547465"/>
                  </a:lnTo>
                  <a:lnTo>
                    <a:pt x="41490" y="470557"/>
                  </a:lnTo>
                  <a:lnTo>
                    <a:pt x="0" y="62740"/>
                  </a:lnTo>
                  <a:lnTo>
                    <a:pt x="374422" y="62740"/>
                  </a:lnTo>
                  <a:lnTo>
                    <a:pt x="281322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7928638" y="8928784"/>
              <a:ext cx="694690" cy="822325"/>
            </a:xfrm>
            <a:custGeom>
              <a:avLst/>
              <a:gdLst/>
              <a:ahLst/>
              <a:cxnLst/>
              <a:rect l="l" t="t" r="r" b="b"/>
              <a:pathLst>
                <a:path w="694690" h="822325">
                  <a:moveTo>
                    <a:pt x="694198" y="821704"/>
                  </a:moveTo>
                  <a:lnTo>
                    <a:pt x="16191" y="821704"/>
                  </a:lnTo>
                  <a:lnTo>
                    <a:pt x="0" y="540382"/>
                  </a:lnTo>
                  <a:lnTo>
                    <a:pt x="654732" y="540382"/>
                  </a:lnTo>
                  <a:lnTo>
                    <a:pt x="48270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7688806" y="9750488"/>
              <a:ext cx="1010285" cy="609600"/>
            </a:xfrm>
            <a:custGeom>
              <a:avLst/>
              <a:gdLst/>
              <a:ahLst/>
              <a:cxnLst/>
              <a:rect l="l" t="t" r="r" b="b"/>
              <a:pathLst>
                <a:path w="1010284" h="609600">
                  <a:moveTo>
                    <a:pt x="1009927" y="609194"/>
                  </a:moveTo>
                  <a:lnTo>
                    <a:pt x="7083" y="609194"/>
                  </a:lnTo>
                  <a:lnTo>
                    <a:pt x="0" y="294477"/>
                  </a:lnTo>
                  <a:lnTo>
                    <a:pt x="979568" y="294477"/>
                  </a:lnTo>
                  <a:lnTo>
                    <a:pt x="934031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7994415" y="10359683"/>
              <a:ext cx="720090" cy="273685"/>
            </a:xfrm>
            <a:custGeom>
              <a:avLst/>
              <a:gdLst/>
              <a:ahLst/>
              <a:cxnLst/>
              <a:rect l="l" t="t" r="r" b="b"/>
              <a:pathLst>
                <a:path w="720090" h="273684">
                  <a:moveTo>
                    <a:pt x="0" y="273226"/>
                  </a:moveTo>
                  <a:lnTo>
                    <a:pt x="719497" y="273226"/>
                  </a:lnTo>
                  <a:lnTo>
                    <a:pt x="704318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7704997" y="10632910"/>
              <a:ext cx="423545" cy="294640"/>
            </a:xfrm>
            <a:custGeom>
              <a:avLst/>
              <a:gdLst/>
              <a:ahLst/>
              <a:cxnLst/>
              <a:rect l="l" t="t" r="r" b="b"/>
              <a:pathLst>
                <a:path w="423545" h="294640">
                  <a:moveTo>
                    <a:pt x="0" y="126493"/>
                  </a:moveTo>
                  <a:lnTo>
                    <a:pt x="296501" y="126493"/>
                  </a:lnTo>
                  <a:lnTo>
                    <a:pt x="289418" y="0"/>
                  </a:lnTo>
                </a:path>
                <a:path w="423545" h="294640">
                  <a:moveTo>
                    <a:pt x="0" y="126493"/>
                  </a:moveTo>
                  <a:lnTo>
                    <a:pt x="3035" y="294477"/>
                  </a:lnTo>
                  <a:lnTo>
                    <a:pt x="422995" y="294477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7475284" y="10927388"/>
              <a:ext cx="899160" cy="1680845"/>
            </a:xfrm>
            <a:custGeom>
              <a:avLst/>
              <a:gdLst/>
              <a:ahLst/>
              <a:cxnLst/>
              <a:rect l="l" t="t" r="r" b="b"/>
              <a:pathLst>
                <a:path w="899159" h="1680845">
                  <a:moveTo>
                    <a:pt x="0" y="1680851"/>
                  </a:moveTo>
                  <a:lnTo>
                    <a:pt x="898612" y="1680851"/>
                  </a:lnTo>
                  <a:lnTo>
                    <a:pt x="652708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5" name="object 1775"/>
          <p:cNvSpPr txBox="1"/>
          <p:nvPr/>
        </p:nvSpPr>
        <p:spPr>
          <a:xfrm>
            <a:off x="8431578" y="8846756"/>
            <a:ext cx="1968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445.50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76" name="object 1776"/>
          <p:cNvSpPr txBox="1"/>
          <p:nvPr/>
        </p:nvSpPr>
        <p:spPr>
          <a:xfrm>
            <a:off x="8587874" y="9390174"/>
            <a:ext cx="209550" cy="11366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527.40</a:t>
            </a:r>
            <a:endParaRPr sz="550">
              <a:latin typeface="Arial Narrow"/>
              <a:cs typeface="Arial Narrow"/>
            </a:endParaRPr>
          </a:p>
        </p:txBody>
      </p:sp>
      <p:sp>
        <p:nvSpPr>
          <p:cNvPr id="1777" name="object 1777"/>
          <p:cNvSpPr txBox="1"/>
          <p:nvPr/>
        </p:nvSpPr>
        <p:spPr>
          <a:xfrm>
            <a:off x="7690829" y="10071218"/>
            <a:ext cx="218440" cy="29972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550" i="1" spc="-10" dirty="0">
                <a:latin typeface="Arial Narrow"/>
                <a:cs typeface="Arial Narrow"/>
              </a:rPr>
              <a:t>102.60</a:t>
            </a:r>
            <a:endParaRPr sz="5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550">
              <a:latin typeface="Arial Narrow"/>
              <a:cs typeface="Arial Narrow"/>
            </a:endParaRPr>
          </a:p>
          <a:p>
            <a:pPr marL="20955">
              <a:lnSpc>
                <a:spcPct val="100000"/>
              </a:lnSpc>
            </a:pPr>
            <a:r>
              <a:rPr sz="550" i="1" spc="-10" dirty="0">
                <a:latin typeface="Arial Narrow"/>
                <a:cs typeface="Arial Narrow"/>
              </a:rPr>
              <a:t>105.03</a:t>
            </a:r>
            <a:endParaRPr sz="550">
              <a:latin typeface="Arial Narrow"/>
              <a:cs typeface="Arial Narrow"/>
            </a:endParaRPr>
          </a:p>
        </p:txBody>
      </p:sp>
      <p:pic>
        <p:nvPicPr>
          <p:cNvPr id="1781" name="Рисунок 1780">
            <a:extLst>
              <a:ext uri="{FF2B5EF4-FFF2-40B4-BE49-F238E27FC236}">
                <a16:creationId xmlns:a16="http://schemas.microsoft.com/office/drawing/2014/main" id="{5F739484-DFAE-BA8D-A7E2-A0F9534F7A8E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16200000">
            <a:off x="15591528" y="787762"/>
            <a:ext cx="3733737" cy="2746451"/>
          </a:xfrm>
          <a:prstGeom prst="rect">
            <a:avLst/>
          </a:prstGeom>
        </p:spPr>
      </p:pic>
      <p:sp>
        <p:nvSpPr>
          <p:cNvPr id="1778" name="object 52">
            <a:extLst>
              <a:ext uri="{FF2B5EF4-FFF2-40B4-BE49-F238E27FC236}">
                <a16:creationId xmlns:a16="http://schemas.microsoft.com/office/drawing/2014/main" id="{C7324AAA-738A-1B10-2975-681F5E4E4E51}"/>
              </a:ext>
            </a:extLst>
          </p:cNvPr>
          <p:cNvSpPr txBox="1"/>
          <p:nvPr/>
        </p:nvSpPr>
        <p:spPr>
          <a:xfrm>
            <a:off x="19677355" y="13545383"/>
            <a:ext cx="332176" cy="11349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lang="uk-UA" sz="650" i="1" dirty="0">
                <a:latin typeface="Arial Narrow"/>
                <a:cs typeface="Arial Narrow"/>
              </a:rPr>
              <a:t>14</a:t>
            </a:r>
            <a:endParaRPr sz="650" dirty="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1568" y="132128"/>
            <a:ext cx="19513550" cy="13968094"/>
            <a:chOff x="451568" y="132128"/>
            <a:chExt cx="19513550" cy="13968094"/>
          </a:xfrm>
        </p:grpSpPr>
        <p:sp>
          <p:nvSpPr>
            <p:cNvPr id="3" name="object 3"/>
            <p:cNvSpPr/>
            <p:nvPr/>
          </p:nvSpPr>
          <p:spPr>
            <a:xfrm>
              <a:off x="455378" y="135938"/>
              <a:ext cx="19505930" cy="13960475"/>
            </a:xfrm>
            <a:custGeom>
              <a:avLst/>
              <a:gdLst/>
              <a:ahLst/>
              <a:cxnLst/>
              <a:rect l="l" t="t" r="r" b="b"/>
              <a:pathLst>
                <a:path w="19505930" h="13960475">
                  <a:moveTo>
                    <a:pt x="0" y="13959869"/>
                  </a:moveTo>
                  <a:lnTo>
                    <a:pt x="19505362" y="13959869"/>
                  </a:lnTo>
                  <a:lnTo>
                    <a:pt x="19505362" y="0"/>
                  </a:lnTo>
                  <a:lnTo>
                    <a:pt x="0" y="0"/>
                  </a:lnTo>
                  <a:lnTo>
                    <a:pt x="0" y="1395986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8765625" y="13736564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09">
                  <a:moveTo>
                    <a:pt x="0" y="0"/>
                  </a:moveTo>
                  <a:lnTo>
                    <a:pt x="0" y="3592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8765625" y="13497743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>
                  <a:moveTo>
                    <a:pt x="119511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8765625" y="13378333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9483099" y="13378333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9123856" y="13378333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092870" y="12780271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19">
                  <a:moveTo>
                    <a:pt x="0" y="0"/>
                  </a:move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7092870" y="13736564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2867870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6853038" y="12780271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19">
                  <a:moveTo>
                    <a:pt x="0" y="0"/>
                  </a:move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6494807" y="12780271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19">
                  <a:moveTo>
                    <a:pt x="0" y="0"/>
                  </a:move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255986" y="12780271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6017165" y="12780271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h="1315719">
                  <a:moveTo>
                    <a:pt x="0" y="0"/>
                  </a:move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5777333" y="12780271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5538512" y="13378333"/>
              <a:ext cx="4422775" cy="0"/>
            </a:xfrm>
            <a:custGeom>
              <a:avLst/>
              <a:gdLst/>
              <a:ahLst/>
              <a:cxnLst/>
              <a:rect l="l" t="t" r="r" b="b"/>
              <a:pathLst>
                <a:path w="4422775">
                  <a:moveTo>
                    <a:pt x="0" y="0"/>
                  </a:moveTo>
                  <a:lnTo>
                    <a:pt x="442222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5538512" y="1325892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5538512" y="1313951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538512" y="13497743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538512" y="1361715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538512" y="1373656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5538512" y="13855974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538512" y="13975385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5538512" y="13020102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5538512" y="12899680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7092870" y="13020102"/>
              <a:ext cx="2868295" cy="0"/>
            </a:xfrm>
            <a:custGeom>
              <a:avLst/>
              <a:gdLst/>
              <a:ahLst/>
              <a:cxnLst/>
              <a:rect l="l" t="t" r="r" b="b"/>
              <a:pathLst>
                <a:path w="2868294">
                  <a:moveTo>
                    <a:pt x="2867870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538512" y="12780271"/>
              <a:ext cx="4422775" cy="1315720"/>
            </a:xfrm>
            <a:custGeom>
              <a:avLst/>
              <a:gdLst/>
              <a:ahLst/>
              <a:cxnLst/>
              <a:rect l="l" t="t" r="r" b="b"/>
              <a:pathLst>
                <a:path w="4422775" h="1315719">
                  <a:moveTo>
                    <a:pt x="4422227" y="0"/>
                  </a:moveTo>
                  <a:lnTo>
                    <a:pt x="0" y="0"/>
                  </a:lnTo>
                  <a:lnTo>
                    <a:pt x="0" y="13155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16870695" y="13245720"/>
            <a:ext cx="2070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latin typeface="Arial Narrow"/>
                <a:cs typeface="Arial Narrow"/>
              </a:rPr>
              <a:t>Дата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9017045" y="13791162"/>
            <a:ext cx="692150" cy="2273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КНУБА</a:t>
            </a:r>
            <a:endParaRPr sz="65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650" i="1" dirty="0">
                <a:latin typeface="Arial Narrow"/>
                <a:cs typeface="Arial Narrow"/>
              </a:rPr>
              <a:t>кафедра </a:t>
            </a:r>
            <a:r>
              <a:rPr sz="650" i="1" spc="-10" dirty="0">
                <a:latin typeface="Arial Narrow"/>
                <a:cs typeface="Arial Narrow"/>
              </a:rPr>
              <a:t>Геотехніки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8002057" y="12825761"/>
            <a:ext cx="10509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Arial Narrow"/>
                <a:cs typeface="Arial Narrow"/>
              </a:rPr>
              <a:t>Атестаційна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робота</a:t>
            </a:r>
            <a:r>
              <a:rPr sz="650" i="1" spc="15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магістра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7169221" y="13082796"/>
            <a:ext cx="2701925" cy="4140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23645" marR="5080" indent="-121158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Arial Narrow"/>
                <a:cs typeface="Arial Narrow"/>
              </a:rPr>
              <a:t>Оцінка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несучої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здатності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забивних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паль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пилувато-глинистих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ґрунтах</a:t>
            </a:r>
            <a:r>
              <a:rPr sz="650" i="1" spc="1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Київської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області</a:t>
            </a:r>
            <a:endParaRPr sz="650">
              <a:latin typeface="Arial Narrow"/>
              <a:cs typeface="Arial Narrow"/>
            </a:endParaRPr>
          </a:p>
          <a:p>
            <a:pPr marL="1652270">
              <a:lnSpc>
                <a:spcPct val="100000"/>
              </a:lnSpc>
              <a:spcBef>
                <a:spcPts val="710"/>
              </a:spcBef>
              <a:tabLst>
                <a:tab pos="2425065" algn="l"/>
              </a:tabLst>
            </a:pPr>
            <a:r>
              <a:rPr sz="650" i="1" dirty="0">
                <a:latin typeface="Arial Narrow"/>
                <a:cs typeface="Arial Narrow"/>
              </a:rPr>
              <a:t>Стадія</a:t>
            </a:r>
            <a:r>
              <a:rPr sz="650" i="1" spc="350" dirty="0">
                <a:latin typeface="Arial Narrow"/>
                <a:cs typeface="Arial Narrow"/>
              </a:rPr>
              <a:t>  </a:t>
            </a:r>
            <a:r>
              <a:rPr sz="975" i="1" spc="-15" baseline="4273" dirty="0">
                <a:latin typeface="Arial Narrow"/>
                <a:cs typeface="Arial Narrow"/>
              </a:rPr>
              <a:t>Аркуш</a:t>
            </a:r>
            <a:r>
              <a:rPr sz="975" i="1" baseline="4273" dirty="0">
                <a:latin typeface="Arial Narrow"/>
                <a:cs typeface="Arial Narrow"/>
              </a:rPr>
              <a:t>	</a:t>
            </a:r>
            <a:r>
              <a:rPr sz="975" i="1" spc="-15" baseline="4273" dirty="0">
                <a:latin typeface="Arial Narrow"/>
                <a:cs typeface="Arial Narrow"/>
              </a:rPr>
              <a:t>Аркушів</a:t>
            </a:r>
            <a:endParaRPr sz="975" baseline="4273">
              <a:latin typeface="Arial Narrow"/>
              <a:cs typeface="Arial Narrow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500381" y="13239646"/>
            <a:ext cx="1341755" cy="858519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76200" marR="55880" indent="29209">
              <a:lnSpc>
                <a:spcPct val="118800"/>
              </a:lnSpc>
              <a:spcBef>
                <a:spcPts val="55"/>
              </a:spcBef>
              <a:tabLst>
                <a:tab pos="509270" algn="l"/>
                <a:tab pos="535305" algn="l"/>
              </a:tabLst>
            </a:pPr>
            <a:r>
              <a:rPr sz="650" i="1" dirty="0">
                <a:latin typeface="Arial Narrow"/>
                <a:cs typeface="Arial Narrow"/>
              </a:rPr>
              <a:t>Зм.</a:t>
            </a:r>
            <a:r>
              <a:rPr sz="650" i="1" spc="225" dirty="0">
                <a:latin typeface="Arial Narrow"/>
                <a:cs typeface="Arial Narrow"/>
              </a:rPr>
              <a:t>  </a:t>
            </a:r>
            <a:r>
              <a:rPr sz="650" i="1" dirty="0">
                <a:latin typeface="Arial Narrow"/>
                <a:cs typeface="Arial Narrow"/>
              </a:rPr>
              <a:t>Кільк.</a:t>
            </a:r>
            <a:r>
              <a:rPr sz="650" i="1" spc="490" dirty="0">
                <a:latin typeface="Arial Narrow"/>
                <a:cs typeface="Arial Narrow"/>
              </a:rPr>
              <a:t> </a:t>
            </a:r>
            <a:r>
              <a:rPr sz="975" i="1" baseline="4273" dirty="0">
                <a:latin typeface="Arial Narrow"/>
                <a:cs typeface="Arial Narrow"/>
              </a:rPr>
              <a:t>Арк.</a:t>
            </a:r>
            <a:r>
              <a:rPr sz="975" i="1" spc="592" baseline="4273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№док.</a:t>
            </a:r>
            <a:r>
              <a:rPr sz="650" i="1" spc="200" dirty="0">
                <a:latin typeface="Arial Narrow"/>
                <a:cs typeface="Arial Narrow"/>
              </a:rPr>
              <a:t>  </a:t>
            </a:r>
            <a:r>
              <a:rPr sz="650" i="1" spc="-10" dirty="0">
                <a:latin typeface="Arial Narrow"/>
                <a:cs typeface="Arial Narrow"/>
              </a:rPr>
              <a:t>Підпис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Розробив</a:t>
            </a:r>
            <a:r>
              <a:rPr sz="650" i="1" dirty="0">
                <a:latin typeface="Arial Narrow"/>
                <a:cs typeface="Arial Narrow"/>
              </a:rPr>
              <a:t>	Сікорська</a:t>
            </a:r>
            <a:r>
              <a:rPr sz="650" i="1" spc="2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О.М.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latin typeface="Arial Narrow"/>
                <a:cs typeface="Arial Narrow"/>
              </a:rPr>
              <a:t>Керівник</a:t>
            </a:r>
            <a:r>
              <a:rPr sz="975" i="1" baseline="4273" dirty="0">
                <a:latin typeface="Arial Narrow"/>
                <a:cs typeface="Arial Narrow"/>
              </a:rPr>
              <a:t>		</a:t>
            </a:r>
            <a:r>
              <a:rPr sz="650" i="1" dirty="0">
                <a:latin typeface="Arial Narrow"/>
                <a:cs typeface="Arial Narrow"/>
              </a:rPr>
              <a:t>Малишев</a:t>
            </a:r>
            <a:r>
              <a:rPr sz="650" i="1" spc="-4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О.В.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975" i="1" baseline="4273" dirty="0">
                <a:latin typeface="Arial Narrow"/>
                <a:cs typeface="Arial Narrow"/>
              </a:rPr>
              <a:t>Консульт.</a:t>
            </a:r>
            <a:r>
              <a:rPr sz="975" i="1" spc="509" baseline="4273" dirty="0">
                <a:latin typeface="Arial Narrow"/>
                <a:cs typeface="Arial Narrow"/>
              </a:rPr>
              <a:t>  </a:t>
            </a:r>
            <a:r>
              <a:rPr sz="650" i="1" dirty="0">
                <a:latin typeface="Arial Narrow"/>
                <a:cs typeface="Arial Narrow"/>
              </a:rPr>
              <a:t>Малишев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О.В.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Н.контроль</a:t>
            </a:r>
            <a:endParaRPr sz="65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440"/>
              </a:spcBef>
            </a:pPr>
            <a:endParaRPr sz="650">
              <a:latin typeface="Arial Narrow"/>
              <a:cs typeface="Arial Narrow"/>
            </a:endParaRPr>
          </a:p>
          <a:p>
            <a:pPr marL="57150">
              <a:lnSpc>
                <a:spcPct val="100000"/>
              </a:lnSpc>
              <a:tabLst>
                <a:tab pos="537845" algn="l"/>
              </a:tabLst>
            </a:pPr>
            <a:r>
              <a:rPr sz="975" i="1" baseline="8547" dirty="0">
                <a:latin typeface="Arial Narrow"/>
                <a:cs typeface="Arial Narrow"/>
              </a:rPr>
              <a:t>Зав.</a:t>
            </a:r>
            <a:r>
              <a:rPr sz="975" i="1" spc="-15" baseline="8547" dirty="0">
                <a:latin typeface="Arial Narrow"/>
                <a:cs typeface="Arial Narrow"/>
              </a:rPr>
              <a:t> </a:t>
            </a:r>
            <a:r>
              <a:rPr sz="975" i="1" spc="-30" baseline="8547" dirty="0">
                <a:latin typeface="Arial Narrow"/>
                <a:cs typeface="Arial Narrow"/>
              </a:rPr>
              <a:t>каф.</a:t>
            </a:r>
            <a:r>
              <a:rPr sz="975" i="1" baseline="8547" dirty="0">
                <a:latin typeface="Arial Narrow"/>
                <a:cs typeface="Arial Narrow"/>
              </a:rPr>
              <a:t>	</a:t>
            </a:r>
            <a:r>
              <a:rPr sz="650" i="1" dirty="0">
                <a:latin typeface="Arial Narrow"/>
                <a:cs typeface="Arial Narrow"/>
              </a:rPr>
              <a:t>Носенко</a:t>
            </a:r>
            <a:r>
              <a:rPr sz="650" i="1" spc="2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В.С.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7117612" y="14086651"/>
            <a:ext cx="31813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Копіював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9371228" y="14086651"/>
            <a:ext cx="4019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Arial Narrow"/>
                <a:cs typeface="Arial Narrow"/>
              </a:rPr>
              <a:t>Формат</a:t>
            </a:r>
            <a:r>
              <a:rPr sz="650" i="1" spc="-25" dirty="0">
                <a:latin typeface="Arial Narrow"/>
                <a:cs typeface="Arial Narrow"/>
              </a:rPr>
              <a:t> А1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92325" y="10386231"/>
            <a:ext cx="367030" cy="3713479"/>
            <a:chOff x="92325" y="10386231"/>
            <a:chExt cx="367030" cy="3713479"/>
          </a:xfrm>
        </p:grpSpPr>
        <p:sp>
          <p:nvSpPr>
            <p:cNvPr id="36" name="object 36"/>
            <p:cNvSpPr/>
            <p:nvPr/>
          </p:nvSpPr>
          <p:spPr>
            <a:xfrm>
              <a:off x="167983" y="13497744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87394" y="12063809"/>
              <a:ext cx="0" cy="2032000"/>
            </a:xfrm>
            <a:custGeom>
              <a:avLst/>
              <a:gdLst/>
              <a:ahLst/>
              <a:cxnLst/>
              <a:rect l="l" t="t" r="r" b="b"/>
              <a:pathLst>
                <a:path h="2032000">
                  <a:moveTo>
                    <a:pt x="0" y="0"/>
                  </a:moveTo>
                  <a:lnTo>
                    <a:pt x="0" y="20319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67983" y="1266086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67983" y="12063809"/>
              <a:ext cx="287655" cy="2032000"/>
            </a:xfrm>
            <a:custGeom>
              <a:avLst/>
              <a:gdLst/>
              <a:ahLst/>
              <a:cxnLst/>
              <a:rect l="l" t="t" r="r" b="b"/>
              <a:pathLst>
                <a:path w="287655" h="2032000">
                  <a:moveTo>
                    <a:pt x="287394" y="0"/>
                  </a:moveTo>
                  <a:lnTo>
                    <a:pt x="0" y="0"/>
                  </a:lnTo>
                  <a:lnTo>
                    <a:pt x="0" y="2031998"/>
                  </a:lnTo>
                  <a:lnTo>
                    <a:pt x="287394" y="203199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35967" y="10390041"/>
              <a:ext cx="0" cy="1673860"/>
            </a:xfrm>
            <a:custGeom>
              <a:avLst/>
              <a:gdLst/>
              <a:ahLst/>
              <a:cxnLst/>
              <a:rect l="l" t="t" r="r" b="b"/>
              <a:pathLst>
                <a:path h="1673859">
                  <a:moveTo>
                    <a:pt x="0" y="16737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16557" y="11585156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16557" y="10988105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16557" y="10628862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16557" y="10390041"/>
              <a:ext cx="0" cy="1673860"/>
            </a:xfrm>
            <a:custGeom>
              <a:avLst/>
              <a:gdLst/>
              <a:ahLst/>
              <a:cxnLst/>
              <a:rect l="l" t="t" r="r" b="b"/>
              <a:pathLst>
                <a:path h="1673859">
                  <a:moveTo>
                    <a:pt x="0" y="16737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6135" y="10390041"/>
              <a:ext cx="359410" cy="1673860"/>
            </a:xfrm>
            <a:custGeom>
              <a:avLst/>
              <a:gdLst/>
              <a:ahLst/>
              <a:cxnLst/>
              <a:rect l="l" t="t" r="r" b="b"/>
              <a:pathLst>
                <a:path w="359409" h="1673859">
                  <a:moveTo>
                    <a:pt x="71848" y="1673767"/>
                  </a:moveTo>
                  <a:lnTo>
                    <a:pt x="0" y="1673767"/>
                  </a:lnTo>
                  <a:lnTo>
                    <a:pt x="0" y="0"/>
                  </a:lnTo>
                  <a:lnTo>
                    <a:pt x="35924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95396" y="11026229"/>
            <a:ext cx="121285" cy="40322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650" i="1" spc="-10" dirty="0">
                <a:latin typeface="Arial Narrow"/>
                <a:cs typeface="Arial Narrow"/>
              </a:rPr>
              <a:t>Погоджено: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930" y="13381235"/>
            <a:ext cx="233045" cy="58674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 marR="5080" indent="186055">
              <a:lnSpc>
                <a:spcPts val="880"/>
              </a:lnSpc>
              <a:spcBef>
                <a:spcPts val="10"/>
              </a:spcBef>
            </a:pPr>
            <a:r>
              <a:rPr sz="650" i="1" dirty="0">
                <a:latin typeface="Arial Narrow"/>
                <a:cs typeface="Arial Narrow"/>
              </a:rPr>
              <a:t>Формат</a:t>
            </a:r>
            <a:r>
              <a:rPr sz="650" i="1" spc="-25" dirty="0">
                <a:latin typeface="Arial Narrow"/>
                <a:cs typeface="Arial Narrow"/>
              </a:rPr>
              <a:t> А1</a:t>
            </a:r>
            <a:r>
              <a:rPr sz="650" i="1" spc="50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Інв.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№ </a:t>
            </a:r>
            <a:r>
              <a:rPr sz="650" i="1" spc="-25" dirty="0">
                <a:latin typeface="Arial Narrow"/>
                <a:cs typeface="Arial Narrow"/>
              </a:rPr>
              <a:t>об.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6942" y="12166649"/>
            <a:ext cx="363855" cy="114490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279400">
              <a:lnSpc>
                <a:spcPct val="100000"/>
              </a:lnSpc>
              <a:spcBef>
                <a:spcPts val="65"/>
              </a:spcBef>
            </a:pPr>
            <a:r>
              <a:rPr sz="650" i="1" spc="-10" dirty="0">
                <a:latin typeface="Arial Narrow"/>
                <a:cs typeface="Arial Narrow"/>
              </a:rPr>
              <a:t>Копіював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765175" algn="l"/>
              </a:tabLst>
            </a:pPr>
            <a:r>
              <a:rPr sz="650" i="1" dirty="0">
                <a:latin typeface="Arial Narrow"/>
                <a:cs typeface="Arial Narrow"/>
              </a:rPr>
              <a:t>Підпис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</a:t>
            </a:r>
            <a:r>
              <a:rPr sz="650" i="1" spc="-1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дата</a:t>
            </a:r>
            <a:r>
              <a:rPr sz="650" i="1" dirty="0">
                <a:latin typeface="Arial Narrow"/>
                <a:cs typeface="Arial Narrow"/>
              </a:rPr>
              <a:t>	Зам.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інв.</a:t>
            </a:r>
            <a:r>
              <a:rPr sz="650" i="1" spc="5" dirty="0">
                <a:latin typeface="Arial Narrow"/>
                <a:cs typeface="Arial Narrow"/>
              </a:rPr>
              <a:t> </a:t>
            </a:r>
            <a:r>
              <a:rPr sz="650" i="1" spc="-50" dirty="0">
                <a:latin typeface="Arial Narrow"/>
                <a:cs typeface="Arial Narrow"/>
              </a:rPr>
              <a:t>№</a:t>
            </a:r>
            <a:endParaRPr sz="650">
              <a:latin typeface="Arial Narrow"/>
              <a:cs typeface="Arial Narrow"/>
            </a:endParaRPr>
          </a:p>
          <a:p>
            <a:pPr marR="96520" algn="ctr">
              <a:lnSpc>
                <a:spcPct val="100000"/>
              </a:lnSpc>
              <a:spcBef>
                <a:spcPts val="440"/>
              </a:spcBef>
            </a:pPr>
            <a:r>
              <a:rPr sz="500" i="1" spc="-10" dirty="0">
                <a:latin typeface="Arial Narrow"/>
                <a:cs typeface="Arial Narrow"/>
              </a:rPr>
              <a:t>21.11.21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8906742" y="13551329"/>
            <a:ext cx="427355" cy="11349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75920" algn="l"/>
              </a:tabLst>
            </a:pPr>
            <a:r>
              <a:rPr sz="650" i="1" spc="-50" dirty="0">
                <a:latin typeface="Arial Narrow"/>
                <a:cs typeface="Arial Narrow"/>
              </a:rPr>
              <a:t>Р</a:t>
            </a:r>
            <a:r>
              <a:rPr sz="650" i="1" dirty="0">
                <a:latin typeface="Arial Narrow"/>
                <a:cs typeface="Arial Narrow"/>
              </a:rPr>
              <a:t>	</a:t>
            </a:r>
            <a:r>
              <a:rPr lang="uk-UA" sz="650" i="1" spc="-50" dirty="0">
                <a:latin typeface="Arial Narrow"/>
                <a:cs typeface="Arial Narrow"/>
              </a:rPr>
              <a:t>4</a:t>
            </a:r>
            <a:endParaRPr sz="650" dirty="0">
              <a:latin typeface="Arial Narrow"/>
              <a:cs typeface="Arial Narrow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7483939" y="13482518"/>
            <a:ext cx="8890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latin typeface="Arial Narrow"/>
                <a:cs typeface="Arial Narrow"/>
              </a:rPr>
              <a:t>Науково-</a:t>
            </a:r>
            <a:r>
              <a:rPr sz="650" i="1" dirty="0">
                <a:latin typeface="Arial Narrow"/>
                <a:cs typeface="Arial Narrow"/>
              </a:rPr>
              <a:t>дослідна</a:t>
            </a:r>
            <a:r>
              <a:rPr sz="650" i="1" spc="10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частина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7304822" y="13841759"/>
            <a:ext cx="12426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latin typeface="Arial Narrow"/>
                <a:cs typeface="Arial Narrow"/>
              </a:rPr>
              <a:t>Графіки</a:t>
            </a:r>
            <a:r>
              <a:rPr sz="650" i="1" spc="2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зміни</a:t>
            </a:r>
            <a:r>
              <a:rPr sz="650" i="1" spc="20" dirty="0">
                <a:latin typeface="Arial Narrow"/>
                <a:cs typeface="Arial Narrow"/>
              </a:rPr>
              <a:t> </a:t>
            </a:r>
            <a:r>
              <a:rPr sz="650" i="1" dirty="0">
                <a:latin typeface="Arial Narrow"/>
                <a:cs typeface="Arial Narrow"/>
              </a:rPr>
              <a:t>несучої</a:t>
            </a:r>
            <a:r>
              <a:rPr sz="650" i="1" spc="20" dirty="0">
                <a:latin typeface="Arial Narrow"/>
                <a:cs typeface="Arial Narrow"/>
              </a:rPr>
              <a:t> </a:t>
            </a:r>
            <a:r>
              <a:rPr sz="650" i="1" spc="-10" dirty="0">
                <a:latin typeface="Arial Narrow"/>
                <a:cs typeface="Arial Narrow"/>
              </a:rPr>
              <a:t>здатності</a:t>
            </a:r>
            <a:r>
              <a:rPr sz="650" i="1" spc="20" dirty="0">
                <a:latin typeface="Arial Narrow"/>
                <a:cs typeface="Arial Narrow"/>
              </a:rPr>
              <a:t> </a:t>
            </a:r>
            <a:r>
              <a:rPr sz="650" i="1" spc="-20" dirty="0">
                <a:latin typeface="Arial Narrow"/>
                <a:cs typeface="Arial Narrow"/>
              </a:rPr>
              <a:t>палі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006233" y="12693798"/>
            <a:ext cx="5391150" cy="1073785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288925">
              <a:lnSpc>
                <a:spcPct val="100000"/>
              </a:lnSpc>
              <a:spcBef>
                <a:spcPts val="480"/>
              </a:spcBef>
            </a:pPr>
            <a:r>
              <a:rPr sz="900" b="1" i="1" dirty="0">
                <a:latin typeface="Arial Narrow"/>
                <a:cs typeface="Arial Narrow"/>
              </a:rPr>
              <a:t>Умовні</a:t>
            </a:r>
            <a:r>
              <a:rPr sz="900" b="1" i="1" spc="25" dirty="0">
                <a:latin typeface="Arial Narrow"/>
                <a:cs typeface="Arial Narrow"/>
              </a:rPr>
              <a:t> </a:t>
            </a:r>
            <a:r>
              <a:rPr sz="900" b="1" i="1" spc="-10" dirty="0">
                <a:latin typeface="Arial Narrow"/>
                <a:cs typeface="Arial Narrow"/>
              </a:rPr>
              <a:t>позначення</a:t>
            </a:r>
            <a:endParaRPr sz="900">
              <a:latin typeface="Arial Narrow"/>
              <a:cs typeface="Arial Narrow"/>
            </a:endParaRPr>
          </a:p>
          <a:p>
            <a:pPr marL="95885" indent="-57785">
              <a:lnSpc>
                <a:spcPct val="100000"/>
              </a:lnSpc>
              <a:spcBef>
                <a:spcPts val="385"/>
              </a:spcBef>
              <a:buChar char="-"/>
              <a:tabLst>
                <a:tab pos="95885" algn="l"/>
              </a:tabLst>
            </a:pPr>
            <a:r>
              <a:rPr sz="900" i="1" dirty="0">
                <a:latin typeface="Arial Narrow"/>
                <a:cs typeface="Arial Narrow"/>
              </a:rPr>
              <a:t>результами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розрахунків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несучої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здатності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за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таблицями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норм;</a:t>
            </a:r>
            <a:endParaRPr sz="900">
              <a:latin typeface="Arial Narrow"/>
              <a:cs typeface="Arial Narrow"/>
            </a:endParaRPr>
          </a:p>
          <a:p>
            <a:pPr marL="95885" indent="-57785">
              <a:lnSpc>
                <a:spcPct val="100000"/>
              </a:lnSpc>
              <a:spcBef>
                <a:spcPts val="250"/>
              </a:spcBef>
              <a:buChar char="-"/>
              <a:tabLst>
                <a:tab pos="95885" algn="l"/>
              </a:tabLst>
            </a:pPr>
            <a:r>
              <a:rPr sz="900" i="1" dirty="0">
                <a:latin typeface="Arial Narrow"/>
                <a:cs typeface="Arial Narrow"/>
              </a:rPr>
              <a:t>результати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розрахунків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несучої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здатності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за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даними</a:t>
            </a:r>
            <a:r>
              <a:rPr sz="900" i="1" spc="3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статичного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зондування,</a:t>
            </a:r>
            <a:r>
              <a:rPr sz="900" i="1" spc="3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що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виконане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першою</a:t>
            </a:r>
            <a:r>
              <a:rPr sz="900" i="1" spc="35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організацією;</a:t>
            </a:r>
            <a:endParaRPr sz="900">
              <a:latin typeface="Arial Narrow"/>
              <a:cs typeface="Arial Narrow"/>
            </a:endParaRPr>
          </a:p>
          <a:p>
            <a:pPr marL="38100" marR="68580" indent="57785">
              <a:lnSpc>
                <a:spcPct val="123200"/>
              </a:lnSpc>
              <a:spcBef>
                <a:spcPts val="5"/>
              </a:spcBef>
              <a:buChar char="-"/>
              <a:tabLst>
                <a:tab pos="95885" algn="l"/>
              </a:tabLst>
            </a:pPr>
            <a:r>
              <a:rPr sz="900" i="1" dirty="0">
                <a:latin typeface="Arial Narrow"/>
                <a:cs typeface="Arial Narrow"/>
              </a:rPr>
              <a:t>результати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розрахунків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несучої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здатності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за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даними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статичного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зондування,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що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виконане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другою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організацією;</a:t>
            </a:r>
            <a:r>
              <a:rPr sz="900" i="1" spc="50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F</a:t>
            </a:r>
            <a:r>
              <a:rPr sz="975" i="1" baseline="-17094" dirty="0">
                <a:latin typeface="Arial Narrow"/>
                <a:cs typeface="Arial Narrow"/>
              </a:rPr>
              <a:t>d</a:t>
            </a:r>
            <a:r>
              <a:rPr sz="975" i="1" spc="157" baseline="-17094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1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несуча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здатність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палі,</a:t>
            </a:r>
            <a:r>
              <a:rPr sz="900" i="1" spc="20" dirty="0">
                <a:latin typeface="Arial Narrow"/>
                <a:cs typeface="Arial Narrow"/>
              </a:rPr>
              <a:t> </a:t>
            </a:r>
            <a:r>
              <a:rPr sz="900" i="1" spc="-25" dirty="0">
                <a:latin typeface="Arial Narrow"/>
                <a:cs typeface="Arial Narrow"/>
              </a:rPr>
              <a:t>кН;</a:t>
            </a:r>
            <a:endParaRPr sz="900">
              <a:latin typeface="Arial Narrow"/>
              <a:cs typeface="Arial Narrow"/>
            </a:endParaRPr>
          </a:p>
          <a:p>
            <a:pPr marL="38100">
              <a:lnSpc>
                <a:spcPct val="100000"/>
              </a:lnSpc>
              <a:spcBef>
                <a:spcPts val="250"/>
              </a:spcBef>
            </a:pPr>
            <a:r>
              <a:rPr sz="900" i="1" dirty="0">
                <a:latin typeface="Arial Narrow"/>
                <a:cs typeface="Arial Narrow"/>
              </a:rPr>
              <a:t>N</a:t>
            </a:r>
            <a:r>
              <a:rPr sz="975" i="1" baseline="-17094" dirty="0">
                <a:latin typeface="Arial Narrow"/>
                <a:cs typeface="Arial Narrow"/>
              </a:rPr>
              <a:t>p</a:t>
            </a:r>
            <a:r>
              <a:rPr sz="975" i="1" spc="104" baseline="-17094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-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допустиме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навантаження</a:t>
            </a:r>
            <a:r>
              <a:rPr sz="900" i="1" spc="25" dirty="0">
                <a:latin typeface="Arial Narrow"/>
                <a:cs typeface="Arial Narrow"/>
              </a:rPr>
              <a:t> </a:t>
            </a:r>
            <a:r>
              <a:rPr sz="900" i="1" dirty="0">
                <a:latin typeface="Arial Narrow"/>
                <a:cs typeface="Arial Narrow"/>
              </a:rPr>
              <a:t>на</a:t>
            </a:r>
            <a:r>
              <a:rPr sz="900" i="1" spc="30" dirty="0">
                <a:latin typeface="Arial Narrow"/>
                <a:cs typeface="Arial Narrow"/>
              </a:rPr>
              <a:t> </a:t>
            </a:r>
            <a:r>
              <a:rPr sz="900" i="1" spc="-10" dirty="0">
                <a:latin typeface="Arial Narrow"/>
                <a:cs typeface="Arial Narrow"/>
              </a:rPr>
              <a:t>палю.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707114" y="592130"/>
            <a:ext cx="2442210" cy="12785725"/>
            <a:chOff x="707114" y="592130"/>
            <a:chExt cx="2442210" cy="12785725"/>
          </a:xfrm>
        </p:grpSpPr>
        <p:sp>
          <p:nvSpPr>
            <p:cNvPr id="54" name="object 54"/>
            <p:cNvSpPr/>
            <p:nvPr/>
          </p:nvSpPr>
          <p:spPr>
            <a:xfrm>
              <a:off x="734676" y="13029210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23545" y="13190110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19497" y="13365178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0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0" y="0"/>
                  </a:lnTo>
                  <a:close/>
                </a:path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  <a:path w="24765" h="240030">
                  <a:moveTo>
                    <a:pt x="0" y="0"/>
                  </a:moveTo>
                  <a:lnTo>
                    <a:pt x="24286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42493" y="594352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66779" y="594352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0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0" y="0"/>
                  </a:lnTo>
                  <a:close/>
                </a:path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  <a:path w="24765" h="240030">
                  <a:moveTo>
                    <a:pt x="0" y="0"/>
                  </a:moveTo>
                  <a:lnTo>
                    <a:pt x="24286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2493" y="594352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66779" y="594352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0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0" y="0"/>
                  </a:lnTo>
                  <a:close/>
                </a:path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  <a:path w="24765" h="240030">
                  <a:moveTo>
                    <a:pt x="0" y="0"/>
                  </a:moveTo>
                  <a:lnTo>
                    <a:pt x="24286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42493" y="594352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66779" y="594352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0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0" y="0"/>
                  </a:lnTo>
                  <a:close/>
                </a:path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  <a:path w="24765" h="240030">
                  <a:moveTo>
                    <a:pt x="0" y="0"/>
                  </a:moveTo>
                  <a:lnTo>
                    <a:pt x="24286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42493" y="594352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66779" y="594352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3148180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147674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148180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147674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148180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147674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148180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147674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148180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147674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148180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147674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148180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147674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148180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147674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148180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147674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148180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147674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148180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3147674" y="14853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148180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147674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148180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/>
          <p:nvPr/>
        </p:nvSpPr>
        <p:spPr>
          <a:xfrm>
            <a:off x="2926066" y="545196"/>
            <a:ext cx="447675" cy="2260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1300" i="1" spc="-20" dirty="0">
                <a:solidFill>
                  <a:srgbClr val="FF0000"/>
                </a:solidFill>
                <a:latin typeface="Arial Narrow"/>
                <a:cs typeface="Arial Narrow"/>
              </a:rPr>
              <a:t>R,кПа</a:t>
            </a:r>
            <a:endParaRPr sz="1300">
              <a:latin typeface="Arial Narrow"/>
              <a:cs typeface="Arial Narrow"/>
            </a:endParaRPr>
          </a:p>
        </p:txBody>
      </p:sp>
      <p:grpSp>
        <p:nvGrpSpPr>
          <p:cNvPr id="99" name="object 99"/>
          <p:cNvGrpSpPr/>
          <p:nvPr/>
        </p:nvGrpSpPr>
        <p:grpSpPr>
          <a:xfrm>
            <a:off x="1951478" y="751582"/>
            <a:ext cx="16737330" cy="5380990"/>
            <a:chOff x="1951478" y="751582"/>
            <a:chExt cx="16737330" cy="5380990"/>
          </a:xfrm>
        </p:grpSpPr>
        <p:sp>
          <p:nvSpPr>
            <p:cNvPr id="100" name="object 100"/>
            <p:cNvSpPr/>
            <p:nvPr/>
          </p:nvSpPr>
          <p:spPr>
            <a:xfrm>
              <a:off x="1994556" y="1297658"/>
              <a:ext cx="16692244" cy="0"/>
            </a:xfrm>
            <a:custGeom>
              <a:avLst/>
              <a:gdLst/>
              <a:ahLst/>
              <a:cxnLst/>
              <a:rect l="l" t="t" r="r" b="b"/>
              <a:pathLst>
                <a:path w="16692244">
                  <a:moveTo>
                    <a:pt x="0" y="0"/>
                  </a:moveTo>
                  <a:lnTo>
                    <a:pt x="16692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994556" y="3191019"/>
              <a:ext cx="16692244" cy="0"/>
            </a:xfrm>
            <a:custGeom>
              <a:avLst/>
              <a:gdLst/>
              <a:ahLst/>
              <a:cxnLst/>
              <a:rect l="l" t="t" r="r" b="b"/>
              <a:pathLst>
                <a:path w="16692244">
                  <a:moveTo>
                    <a:pt x="0" y="0"/>
                  </a:moveTo>
                  <a:lnTo>
                    <a:pt x="16692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953066" y="4003617"/>
              <a:ext cx="16734155" cy="0"/>
            </a:xfrm>
            <a:custGeom>
              <a:avLst/>
              <a:gdLst/>
              <a:ahLst/>
              <a:cxnLst/>
              <a:rect l="l" t="t" r="r" b="b"/>
              <a:pathLst>
                <a:path w="16734155">
                  <a:moveTo>
                    <a:pt x="0" y="0"/>
                  </a:moveTo>
                  <a:lnTo>
                    <a:pt x="16733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953066" y="4194875"/>
              <a:ext cx="16734155" cy="0"/>
            </a:xfrm>
            <a:custGeom>
              <a:avLst/>
              <a:gdLst/>
              <a:ahLst/>
              <a:cxnLst/>
              <a:rect l="l" t="t" r="r" b="b"/>
              <a:pathLst>
                <a:path w="16734155">
                  <a:moveTo>
                    <a:pt x="0" y="0"/>
                  </a:moveTo>
                  <a:lnTo>
                    <a:pt x="16733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538409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537903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538409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537903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538409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537903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538409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537903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5538409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5537903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5538409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5537903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5538409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537903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538409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5537903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538409" y="241788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537903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538409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537903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538409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537903" y="14853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538409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537903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538409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" name="object 129"/>
          <p:cNvSpPr txBox="1"/>
          <p:nvPr/>
        </p:nvSpPr>
        <p:spPr>
          <a:xfrm>
            <a:off x="5354689" y="546208"/>
            <a:ext cx="378460" cy="2260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f,</a:t>
            </a:r>
            <a:r>
              <a:rPr sz="1300" i="1" spc="-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25" dirty="0">
                <a:solidFill>
                  <a:srgbClr val="FF0000"/>
                </a:solidFill>
                <a:latin typeface="Arial Narrow"/>
                <a:cs typeface="Arial Narrow"/>
              </a:rPr>
              <a:t>кПа</a:t>
            </a:r>
            <a:endParaRPr sz="1300">
              <a:latin typeface="Arial Narrow"/>
              <a:cs typeface="Arial Narrow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1994556" y="862519"/>
            <a:ext cx="16692244" cy="0"/>
          </a:xfrm>
          <a:custGeom>
            <a:avLst/>
            <a:gdLst/>
            <a:ahLst/>
            <a:cxnLst/>
            <a:rect l="l" t="t" r="r" b="b"/>
            <a:pathLst>
              <a:path w="16692244">
                <a:moveTo>
                  <a:pt x="0" y="0"/>
                </a:moveTo>
                <a:lnTo>
                  <a:pt x="166921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5750362" y="375157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16.53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32" name="object 132"/>
          <p:cNvGrpSpPr/>
          <p:nvPr/>
        </p:nvGrpSpPr>
        <p:grpSpPr>
          <a:xfrm>
            <a:off x="12709473" y="751582"/>
            <a:ext cx="2392680" cy="5380990"/>
            <a:chOff x="12709473" y="751582"/>
            <a:chExt cx="2392680" cy="5380990"/>
          </a:xfrm>
        </p:grpSpPr>
        <p:sp>
          <p:nvSpPr>
            <p:cNvPr id="133" name="object 133"/>
            <p:cNvSpPr/>
            <p:nvPr/>
          </p:nvSpPr>
          <p:spPr>
            <a:xfrm>
              <a:off x="12710108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2709602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2710108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2709602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2710108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2709602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2710108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2709602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2710108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2709602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2710108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2709602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2710108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2709602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2710108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2709602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2710108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2709602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2710108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2709602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2710108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2709602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710108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2709602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2710108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5101349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5100843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5101349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5100843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5101349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5100843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5101349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5100843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5101349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5100843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5101349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5100843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5101349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5100843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5101349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5100843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5101349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5100843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5101349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5100843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5101349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5100843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5101349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5100843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5101349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3" name="object 183"/>
          <p:cNvSpPr txBox="1"/>
          <p:nvPr/>
        </p:nvSpPr>
        <p:spPr>
          <a:xfrm>
            <a:off x="14882210" y="541148"/>
            <a:ext cx="440055" cy="2260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Np, </a:t>
            </a:r>
            <a:r>
              <a:rPr sz="1300" i="1" spc="-25" dirty="0">
                <a:solidFill>
                  <a:srgbClr val="FF0000"/>
                </a:solidFill>
                <a:latin typeface="Arial Narrow"/>
                <a:cs typeface="Arial Narrow"/>
              </a:rPr>
              <a:t>кН</a:t>
            </a:r>
            <a:endParaRPr sz="1300">
              <a:latin typeface="Arial Narrow"/>
              <a:cs typeface="Arial Narrow"/>
            </a:endParaRPr>
          </a:p>
        </p:txBody>
      </p:sp>
      <p:grpSp>
        <p:nvGrpSpPr>
          <p:cNvPr id="184" name="object 184"/>
          <p:cNvGrpSpPr/>
          <p:nvPr/>
        </p:nvGrpSpPr>
        <p:grpSpPr>
          <a:xfrm>
            <a:off x="7929016" y="751582"/>
            <a:ext cx="9563735" cy="5380990"/>
            <a:chOff x="7929016" y="751582"/>
            <a:chExt cx="9563735" cy="5380990"/>
          </a:xfrm>
        </p:grpSpPr>
        <p:sp>
          <p:nvSpPr>
            <p:cNvPr id="185" name="object 185"/>
            <p:cNvSpPr/>
            <p:nvPr/>
          </p:nvSpPr>
          <p:spPr>
            <a:xfrm>
              <a:off x="7929651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929145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29651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29145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29651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29145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29651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29145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29651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7929145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29651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7929145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929651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9145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929651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929145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9651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929145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9651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29145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29651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29145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29651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29145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29651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0319880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0319374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0319880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319374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0319880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0319374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0319880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0319374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0319880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0319374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0319880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0319374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0319880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0319374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0319880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0319374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0319880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0319374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0319880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0319374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0319880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0319374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0319880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0319374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319880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7491578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7491073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7491578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491073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7491578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7491073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7491578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7491073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7491578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7491073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7491578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7491073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7491578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7491073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7491578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7491073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7491578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7491073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7491578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7491073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7491578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7491073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7491578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7491073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7491578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0" name="object 260"/>
          <p:cNvSpPr txBox="1"/>
          <p:nvPr/>
        </p:nvSpPr>
        <p:spPr>
          <a:xfrm>
            <a:off x="17103343" y="552276"/>
            <a:ext cx="735330" cy="2260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%</a:t>
            </a:r>
            <a:r>
              <a:rPr sz="1300" i="1" spc="2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(F</a:t>
            </a:r>
            <a:r>
              <a:rPr sz="1350" i="1" baseline="-18518" dirty="0">
                <a:solidFill>
                  <a:srgbClr val="FF0000"/>
                </a:solidFill>
                <a:latin typeface="Arial Narrow"/>
                <a:cs typeface="Arial Narrow"/>
              </a:rPr>
              <a:t>dR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/</a:t>
            </a:r>
            <a:r>
              <a:rPr sz="1300" i="1" spc="-15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25" dirty="0">
                <a:solidFill>
                  <a:srgbClr val="FF0000"/>
                </a:solidFill>
                <a:latin typeface="Arial Narrow"/>
                <a:cs typeface="Arial Narrow"/>
              </a:rPr>
              <a:t>F</a:t>
            </a:r>
            <a:r>
              <a:rPr sz="1350" i="1" spc="-37" baseline="-18518" dirty="0">
                <a:solidFill>
                  <a:srgbClr val="FF0000"/>
                </a:solidFill>
                <a:latin typeface="Arial Narrow"/>
                <a:cs typeface="Arial Narrow"/>
              </a:rPr>
              <a:t>d</a:t>
            </a:r>
            <a:r>
              <a:rPr sz="1300" i="1" spc="-25" dirty="0">
                <a:solidFill>
                  <a:srgbClr val="FF0000"/>
                </a:solidFill>
                <a:latin typeface="Arial Narrow"/>
                <a:cs typeface="Arial Narrow"/>
              </a:rPr>
              <a:t>)</a:t>
            </a:r>
            <a:endParaRPr sz="1300">
              <a:latin typeface="Arial Narrow"/>
              <a:cs typeface="Arial Narrow"/>
            </a:endParaRPr>
          </a:p>
        </p:txBody>
      </p:sp>
      <p:grpSp>
        <p:nvGrpSpPr>
          <p:cNvPr id="261" name="object 261"/>
          <p:cNvGrpSpPr/>
          <p:nvPr/>
        </p:nvGrpSpPr>
        <p:grpSpPr>
          <a:xfrm>
            <a:off x="1992968" y="897699"/>
            <a:ext cx="16695419" cy="1960245"/>
            <a:chOff x="1992968" y="897699"/>
            <a:chExt cx="16695419" cy="1960245"/>
          </a:xfrm>
        </p:grpSpPr>
        <p:sp>
          <p:nvSpPr>
            <p:cNvPr id="262" name="object 262"/>
            <p:cNvSpPr/>
            <p:nvPr/>
          </p:nvSpPr>
          <p:spPr>
            <a:xfrm>
              <a:off x="1994556" y="910081"/>
              <a:ext cx="16692244" cy="0"/>
            </a:xfrm>
            <a:custGeom>
              <a:avLst/>
              <a:gdLst/>
              <a:ahLst/>
              <a:cxnLst/>
              <a:rect l="l" t="t" r="r" b="b"/>
              <a:pathLst>
                <a:path w="16692244">
                  <a:moveTo>
                    <a:pt x="0" y="0"/>
                  </a:moveTo>
                  <a:lnTo>
                    <a:pt x="16692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994556" y="1369507"/>
              <a:ext cx="16692244" cy="0"/>
            </a:xfrm>
            <a:custGeom>
              <a:avLst/>
              <a:gdLst/>
              <a:ahLst/>
              <a:cxnLst/>
              <a:rect l="l" t="t" r="r" b="b"/>
              <a:pathLst>
                <a:path w="16692244">
                  <a:moveTo>
                    <a:pt x="0" y="0"/>
                  </a:moveTo>
                  <a:lnTo>
                    <a:pt x="16692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994556" y="1832981"/>
              <a:ext cx="16692244" cy="0"/>
            </a:xfrm>
            <a:custGeom>
              <a:avLst/>
              <a:gdLst/>
              <a:ahLst/>
              <a:cxnLst/>
              <a:rect l="l" t="t" r="r" b="b"/>
              <a:pathLst>
                <a:path w="16692244">
                  <a:moveTo>
                    <a:pt x="0" y="0"/>
                  </a:moveTo>
                  <a:lnTo>
                    <a:pt x="16692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994556" y="1921021"/>
              <a:ext cx="16692244" cy="0"/>
            </a:xfrm>
            <a:custGeom>
              <a:avLst/>
              <a:gdLst/>
              <a:ahLst/>
              <a:cxnLst/>
              <a:rect l="l" t="t" r="r" b="b"/>
              <a:pathLst>
                <a:path w="16692244">
                  <a:moveTo>
                    <a:pt x="0" y="0"/>
                  </a:moveTo>
                  <a:lnTo>
                    <a:pt x="16692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994556" y="2856064"/>
              <a:ext cx="16692244" cy="0"/>
            </a:xfrm>
            <a:custGeom>
              <a:avLst/>
              <a:gdLst/>
              <a:ahLst/>
              <a:cxnLst/>
              <a:rect l="l" t="t" r="r" b="b"/>
              <a:pathLst>
                <a:path w="16692244">
                  <a:moveTo>
                    <a:pt x="0" y="0"/>
                  </a:moveTo>
                  <a:lnTo>
                    <a:pt x="16692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148180" y="910081"/>
              <a:ext cx="190500" cy="387985"/>
            </a:xfrm>
            <a:custGeom>
              <a:avLst/>
              <a:gdLst/>
              <a:ahLst/>
              <a:cxnLst/>
              <a:rect l="l" t="t" r="r" b="b"/>
              <a:pathLst>
                <a:path w="190500" h="387984">
                  <a:moveTo>
                    <a:pt x="190246" y="387577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222053" y="1369507"/>
              <a:ext cx="45720" cy="551815"/>
            </a:xfrm>
            <a:custGeom>
              <a:avLst/>
              <a:gdLst/>
              <a:ahLst/>
              <a:cxnLst/>
              <a:rect l="l" t="t" r="r" b="b"/>
              <a:pathLst>
                <a:path w="45720" h="551814">
                  <a:moveTo>
                    <a:pt x="45537" y="0"/>
                  </a:moveTo>
                  <a:lnTo>
                    <a:pt x="10119" y="463473"/>
                  </a:lnTo>
                  <a:lnTo>
                    <a:pt x="0" y="551513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9" name="object 269"/>
          <p:cNvSpPr txBox="1"/>
          <p:nvPr/>
        </p:nvSpPr>
        <p:spPr>
          <a:xfrm>
            <a:off x="2989759" y="1725650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370.29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3280189" y="1342121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478.29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2979640" y="1817738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231.43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72" name="object 272"/>
          <p:cNvGrpSpPr/>
          <p:nvPr/>
        </p:nvGrpSpPr>
        <p:grpSpPr>
          <a:xfrm>
            <a:off x="1570984" y="862519"/>
            <a:ext cx="17117695" cy="5247640"/>
            <a:chOff x="1570984" y="862519"/>
            <a:chExt cx="17117695" cy="5247640"/>
          </a:xfrm>
        </p:grpSpPr>
        <p:sp>
          <p:nvSpPr>
            <p:cNvPr id="273" name="object 273"/>
            <p:cNvSpPr/>
            <p:nvPr/>
          </p:nvSpPr>
          <p:spPr>
            <a:xfrm>
              <a:off x="1953066" y="3860931"/>
              <a:ext cx="16734155" cy="0"/>
            </a:xfrm>
            <a:custGeom>
              <a:avLst/>
              <a:gdLst/>
              <a:ahLst/>
              <a:cxnLst/>
              <a:rect l="l" t="t" r="r" b="b"/>
              <a:pathLst>
                <a:path w="16734155">
                  <a:moveTo>
                    <a:pt x="0" y="0"/>
                  </a:moveTo>
                  <a:lnTo>
                    <a:pt x="16733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953066" y="3550262"/>
              <a:ext cx="16734155" cy="0"/>
            </a:xfrm>
            <a:custGeom>
              <a:avLst/>
              <a:gdLst/>
              <a:ahLst/>
              <a:cxnLst/>
              <a:rect l="l" t="t" r="r" b="b"/>
              <a:pathLst>
                <a:path w="16734155">
                  <a:moveTo>
                    <a:pt x="0" y="0"/>
                  </a:moveTo>
                  <a:lnTo>
                    <a:pt x="16733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572572" y="6108475"/>
              <a:ext cx="17114520" cy="0"/>
            </a:xfrm>
            <a:custGeom>
              <a:avLst/>
              <a:gdLst/>
              <a:ahLst/>
              <a:cxnLst/>
              <a:rect l="l" t="t" r="r" b="b"/>
              <a:pathLst>
                <a:path w="17114520">
                  <a:moveTo>
                    <a:pt x="0" y="0"/>
                  </a:moveTo>
                  <a:lnTo>
                    <a:pt x="171141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3136037" y="862519"/>
              <a:ext cx="24765" cy="47625"/>
            </a:xfrm>
            <a:custGeom>
              <a:avLst/>
              <a:gdLst/>
              <a:ahLst/>
              <a:cxnLst/>
              <a:rect l="l" t="t" r="r" b="b"/>
              <a:pathLst>
                <a:path w="24764" h="47625">
                  <a:moveTo>
                    <a:pt x="0" y="47561"/>
                  </a:moveTo>
                  <a:lnTo>
                    <a:pt x="24286" y="47561"/>
                  </a:lnTo>
                  <a:lnTo>
                    <a:pt x="24286" y="0"/>
                  </a:lnTo>
                  <a:lnTo>
                    <a:pt x="0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7" name="object 277"/>
          <p:cNvSpPr txBox="1"/>
          <p:nvPr/>
        </p:nvSpPr>
        <p:spPr>
          <a:xfrm>
            <a:off x="5476123" y="1719578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12.63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5826259" y="600721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22.57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5749351" y="3905394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17.16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5742267" y="4091592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17.73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81" name="object 281"/>
          <p:cNvGrpSpPr/>
          <p:nvPr/>
        </p:nvGrpSpPr>
        <p:grpSpPr>
          <a:xfrm>
            <a:off x="7929016" y="751582"/>
            <a:ext cx="1270" cy="5380990"/>
            <a:chOff x="7929016" y="751582"/>
            <a:chExt cx="1270" cy="5380990"/>
          </a:xfrm>
        </p:grpSpPr>
        <p:sp>
          <p:nvSpPr>
            <p:cNvPr id="282" name="object 282"/>
            <p:cNvSpPr/>
            <p:nvPr/>
          </p:nvSpPr>
          <p:spPr>
            <a:xfrm>
              <a:off x="7929651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29145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29651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29145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29651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929145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929651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929145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929651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929145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929651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929145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929651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929145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929651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929145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29651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29145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29651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929145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929651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929145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7929651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7929145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7929651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7" name="object 307"/>
          <p:cNvSpPr txBox="1"/>
          <p:nvPr/>
        </p:nvSpPr>
        <p:spPr>
          <a:xfrm>
            <a:off x="8222560" y="343888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151.37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7929650" y="862519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 txBox="1"/>
          <p:nvPr/>
        </p:nvSpPr>
        <p:spPr>
          <a:xfrm>
            <a:off x="7818791" y="1189316"/>
            <a:ext cx="212090" cy="2025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7305">
              <a:lnSpc>
                <a:spcPts val="695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73.59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695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43.05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7974631" y="2464375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201.45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7808672" y="2754805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43.05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8445189" y="3779927"/>
            <a:ext cx="374015" cy="325120"/>
          </a:xfrm>
          <a:prstGeom prst="rect">
            <a:avLst/>
          </a:prstGeom>
        </p:spPr>
        <p:txBody>
          <a:bodyPr vert="horz" wrap="square" lIns="0" tIns="62865" rIns="0" bIns="0" rtlCol="0">
            <a:spAutoFit/>
          </a:bodyPr>
          <a:lstStyle/>
          <a:p>
            <a:pPr marL="151130">
              <a:lnSpc>
                <a:spcPct val="100000"/>
              </a:lnSpc>
              <a:spcBef>
                <a:spcPts val="49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433.27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00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349.56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313" name="object 313"/>
          <p:cNvGrpSpPr/>
          <p:nvPr/>
        </p:nvGrpSpPr>
        <p:grpSpPr>
          <a:xfrm>
            <a:off x="12697726" y="751582"/>
            <a:ext cx="24765" cy="5380990"/>
            <a:chOff x="12697726" y="751582"/>
            <a:chExt cx="24765" cy="5380990"/>
          </a:xfrm>
        </p:grpSpPr>
        <p:sp>
          <p:nvSpPr>
            <p:cNvPr id="314" name="object 314"/>
            <p:cNvSpPr/>
            <p:nvPr/>
          </p:nvSpPr>
          <p:spPr>
            <a:xfrm>
              <a:off x="12710108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2709603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2710108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2709603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2710108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2709603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2710108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2709603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2710108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2709603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2710108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2709603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2710108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2709603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2710108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2709603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2710108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2709603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2710108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2709603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2710108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2709603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2710108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2709603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2710108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2710108" y="86251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0" name="object 340"/>
          <p:cNvSpPr txBox="1"/>
          <p:nvPr/>
        </p:nvSpPr>
        <p:spPr>
          <a:xfrm>
            <a:off x="12636691" y="1722615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90.90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12924085" y="2465387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324.72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13298507" y="3444956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346.34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13707336" y="3745505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679.21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13447264" y="4091592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425.03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345" name="object 345"/>
          <p:cNvGrpSpPr/>
          <p:nvPr/>
        </p:nvGrpSpPr>
        <p:grpSpPr>
          <a:xfrm>
            <a:off x="15100715" y="751582"/>
            <a:ext cx="1270" cy="5380990"/>
            <a:chOff x="15100715" y="751582"/>
            <a:chExt cx="1270" cy="5380990"/>
          </a:xfrm>
        </p:grpSpPr>
        <p:sp>
          <p:nvSpPr>
            <p:cNvPr id="346" name="object 346"/>
            <p:cNvSpPr/>
            <p:nvPr/>
          </p:nvSpPr>
          <p:spPr>
            <a:xfrm>
              <a:off x="15101350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5100844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5101350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5100844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5101350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5100844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5101350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5100844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5101350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5100844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5101350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5100844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5101350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5100844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5101350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5100844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5101350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5100844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5101350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5100844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5101350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5100844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5101350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5100844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5101350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1" name="object 371"/>
          <p:cNvSpPr txBox="1"/>
          <p:nvPr/>
        </p:nvSpPr>
        <p:spPr>
          <a:xfrm>
            <a:off x="15808146" y="3434836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432.93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15101349" y="862519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 txBox="1"/>
          <p:nvPr/>
        </p:nvSpPr>
        <p:spPr>
          <a:xfrm>
            <a:off x="15015788" y="1720591"/>
            <a:ext cx="241300" cy="21780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8415">
              <a:lnSpc>
                <a:spcPts val="755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113.63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755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123.48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16331325" y="3897298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771.59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375" name="object 375"/>
          <p:cNvGrpSpPr/>
          <p:nvPr/>
        </p:nvGrpSpPr>
        <p:grpSpPr>
          <a:xfrm>
            <a:off x="17479196" y="751582"/>
            <a:ext cx="24765" cy="5380990"/>
            <a:chOff x="17479196" y="751582"/>
            <a:chExt cx="24765" cy="5380990"/>
          </a:xfrm>
        </p:grpSpPr>
        <p:sp>
          <p:nvSpPr>
            <p:cNvPr id="376" name="object 376"/>
            <p:cNvSpPr/>
            <p:nvPr/>
          </p:nvSpPr>
          <p:spPr>
            <a:xfrm>
              <a:off x="17491579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7491073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7491579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7491073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7491579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7491073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7491579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7491073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7491579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7491073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7491579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7491073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7491579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7491073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7491579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7491073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7491579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7491073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7491579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7491073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7491579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7491073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7491579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7491073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7491579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7491579" y="86251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2" name="object 402"/>
          <p:cNvSpPr txBox="1"/>
          <p:nvPr/>
        </p:nvSpPr>
        <p:spPr>
          <a:xfrm>
            <a:off x="17643826" y="375663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63.79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03" name="object 403"/>
          <p:cNvSpPr txBox="1"/>
          <p:nvPr/>
        </p:nvSpPr>
        <p:spPr>
          <a:xfrm>
            <a:off x="17630671" y="3900334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56.63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17588169" y="4093616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30.93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05" name="object 405"/>
          <p:cNvSpPr txBox="1"/>
          <p:nvPr/>
        </p:nvSpPr>
        <p:spPr>
          <a:xfrm>
            <a:off x="8157795" y="4171536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131.47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06" name="object 406"/>
          <p:cNvGrpSpPr/>
          <p:nvPr/>
        </p:nvGrpSpPr>
        <p:grpSpPr>
          <a:xfrm>
            <a:off x="10307497" y="751582"/>
            <a:ext cx="24765" cy="5380990"/>
            <a:chOff x="10307497" y="751582"/>
            <a:chExt cx="24765" cy="5380990"/>
          </a:xfrm>
        </p:grpSpPr>
        <p:sp>
          <p:nvSpPr>
            <p:cNvPr id="407" name="object 407"/>
            <p:cNvSpPr/>
            <p:nvPr/>
          </p:nvSpPr>
          <p:spPr>
            <a:xfrm>
              <a:off x="10319879" y="5861559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0319373" y="5789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0319879" y="543046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0319373" y="5358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0319879" y="500038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0319373" y="49280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0319879" y="457030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0319373" y="44979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0319879" y="413921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0319373" y="4067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0319879" y="370913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0319373" y="3636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0319879" y="327905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0319373" y="32067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0319879" y="284898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0319373" y="27766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0319879" y="241788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0319373" y="23465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0319879" y="1987809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0319373" y="1915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0319879" y="1557730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0319373" y="1485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0319879" y="1127651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0319373" y="1055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0319879" y="75221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0319879" y="86251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3" name="object 433"/>
          <p:cNvSpPr txBox="1"/>
          <p:nvPr/>
        </p:nvSpPr>
        <p:spPr>
          <a:xfrm>
            <a:off x="10663386" y="3750565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245.94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17559835" y="599709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21.74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13808530" y="5997097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754.36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11156206" y="600316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688.75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37" name="object 437"/>
          <p:cNvGrpSpPr/>
          <p:nvPr/>
        </p:nvGrpSpPr>
        <p:grpSpPr>
          <a:xfrm>
            <a:off x="3209670" y="897699"/>
            <a:ext cx="9638665" cy="1971039"/>
            <a:chOff x="3209670" y="897699"/>
            <a:chExt cx="9638665" cy="1971039"/>
          </a:xfrm>
        </p:grpSpPr>
        <p:sp>
          <p:nvSpPr>
            <p:cNvPr id="438" name="object 438"/>
            <p:cNvSpPr/>
            <p:nvPr/>
          </p:nvSpPr>
          <p:spPr>
            <a:xfrm>
              <a:off x="12710108" y="910081"/>
              <a:ext cx="125730" cy="387985"/>
            </a:xfrm>
            <a:custGeom>
              <a:avLst/>
              <a:gdLst/>
              <a:ahLst/>
              <a:cxnLst/>
              <a:rect l="l" t="t" r="r" b="b"/>
              <a:pathLst>
                <a:path w="125729" h="387984">
                  <a:moveTo>
                    <a:pt x="125481" y="387577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3267590" y="1297658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71848"/>
                  </a:moveTo>
                  <a:lnTo>
                    <a:pt x="70836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3222053" y="1921020"/>
              <a:ext cx="423545" cy="935355"/>
            </a:xfrm>
            <a:custGeom>
              <a:avLst/>
              <a:gdLst/>
              <a:ahLst/>
              <a:cxnLst/>
              <a:rect l="l" t="t" r="r" b="b"/>
              <a:pathLst>
                <a:path w="423545" h="935355">
                  <a:moveTo>
                    <a:pt x="44525" y="935043"/>
                  </a:moveTo>
                  <a:lnTo>
                    <a:pt x="422995" y="64866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1" name="object 441"/>
          <p:cNvSpPr txBox="1"/>
          <p:nvPr/>
        </p:nvSpPr>
        <p:spPr>
          <a:xfrm>
            <a:off x="3333823" y="2752781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478.29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42" name="object 442"/>
          <p:cNvGrpSpPr/>
          <p:nvPr/>
        </p:nvGrpSpPr>
        <p:grpSpPr>
          <a:xfrm>
            <a:off x="3135798" y="2843681"/>
            <a:ext cx="1113155" cy="3277235"/>
            <a:chOff x="3135798" y="2843681"/>
            <a:chExt cx="1113155" cy="3277235"/>
          </a:xfrm>
        </p:grpSpPr>
        <p:sp>
          <p:nvSpPr>
            <p:cNvPr id="443" name="object 443"/>
            <p:cNvSpPr/>
            <p:nvPr/>
          </p:nvSpPr>
          <p:spPr>
            <a:xfrm>
              <a:off x="3148180" y="3253760"/>
              <a:ext cx="1088390" cy="2854960"/>
            </a:xfrm>
            <a:custGeom>
              <a:avLst/>
              <a:gdLst/>
              <a:ahLst/>
              <a:cxnLst/>
              <a:rect l="l" t="t" r="r" b="b"/>
              <a:pathLst>
                <a:path w="1088389" h="2854960">
                  <a:moveTo>
                    <a:pt x="0" y="2854714"/>
                  </a:moveTo>
                  <a:lnTo>
                    <a:pt x="421983" y="2854714"/>
                  </a:lnTo>
                  <a:lnTo>
                    <a:pt x="353171" y="941114"/>
                  </a:lnTo>
                  <a:lnTo>
                    <a:pt x="878373" y="749855"/>
                  </a:lnTo>
                  <a:lnTo>
                    <a:pt x="1087847" y="607170"/>
                  </a:lnTo>
                  <a:lnTo>
                    <a:pt x="401744" y="296501"/>
                  </a:lnTo>
                  <a:lnTo>
                    <a:pt x="329896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3266578" y="2856063"/>
              <a:ext cx="173355" cy="335280"/>
            </a:xfrm>
            <a:custGeom>
              <a:avLst/>
              <a:gdLst/>
              <a:ahLst/>
              <a:cxnLst/>
              <a:rect l="l" t="t" r="r" b="b"/>
              <a:pathLst>
                <a:path w="173354" h="335280">
                  <a:moveTo>
                    <a:pt x="0" y="0"/>
                  </a:moveTo>
                  <a:lnTo>
                    <a:pt x="173043" y="334955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5" name="object 445"/>
          <p:cNvSpPr txBox="1"/>
          <p:nvPr/>
        </p:nvSpPr>
        <p:spPr>
          <a:xfrm>
            <a:off x="3129408" y="3078629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1253.55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46" name="object 446"/>
          <p:cNvSpPr txBox="1"/>
          <p:nvPr/>
        </p:nvSpPr>
        <p:spPr>
          <a:xfrm>
            <a:off x="3548356" y="3442932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1681.94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4228388" y="3745505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4814.12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4116061" y="3899322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3884.05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3668778" y="4097664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1460.81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3576691" y="6005193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1822.27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51" name="object 451"/>
          <p:cNvGrpSpPr/>
          <p:nvPr/>
        </p:nvGrpSpPr>
        <p:grpSpPr>
          <a:xfrm>
            <a:off x="5526027" y="897699"/>
            <a:ext cx="3082925" cy="5223510"/>
            <a:chOff x="5526027" y="897699"/>
            <a:chExt cx="3082925" cy="5223510"/>
          </a:xfrm>
        </p:grpSpPr>
        <p:sp>
          <p:nvSpPr>
            <p:cNvPr id="452" name="object 452"/>
            <p:cNvSpPr/>
            <p:nvPr/>
          </p:nvSpPr>
          <p:spPr>
            <a:xfrm>
              <a:off x="5538409" y="910081"/>
              <a:ext cx="174625" cy="2281555"/>
            </a:xfrm>
            <a:custGeom>
              <a:avLst/>
              <a:gdLst/>
              <a:ahLst/>
              <a:cxnLst/>
              <a:rect l="l" t="t" r="r" b="b"/>
              <a:pathLst>
                <a:path w="174625" h="2281555">
                  <a:moveTo>
                    <a:pt x="152804" y="2280938"/>
                  </a:moveTo>
                  <a:lnTo>
                    <a:pt x="162924" y="1945982"/>
                  </a:lnTo>
                  <a:lnTo>
                    <a:pt x="174055" y="1659600"/>
                  </a:lnTo>
                  <a:lnTo>
                    <a:pt x="168995" y="1010939"/>
                  </a:lnTo>
                  <a:lnTo>
                    <a:pt x="151792" y="922899"/>
                  </a:lnTo>
                  <a:lnTo>
                    <a:pt x="72860" y="459425"/>
                  </a:lnTo>
                  <a:lnTo>
                    <a:pt x="36430" y="387577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5693238" y="3253760"/>
              <a:ext cx="57785" cy="941705"/>
            </a:xfrm>
            <a:custGeom>
              <a:avLst/>
              <a:gdLst/>
              <a:ahLst/>
              <a:cxnLst/>
              <a:rect l="l" t="t" r="r" b="b"/>
              <a:pathLst>
                <a:path w="57785" h="941704">
                  <a:moveTo>
                    <a:pt x="57681" y="941114"/>
                  </a:moveTo>
                  <a:lnTo>
                    <a:pt x="50597" y="749855"/>
                  </a:lnTo>
                  <a:lnTo>
                    <a:pt x="43513" y="607170"/>
                  </a:lnTo>
                  <a:lnTo>
                    <a:pt x="19227" y="296501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5538409" y="4194875"/>
              <a:ext cx="270510" cy="1913889"/>
            </a:xfrm>
            <a:custGeom>
              <a:avLst/>
              <a:gdLst/>
              <a:ahLst/>
              <a:cxnLst/>
              <a:rect l="l" t="t" r="r" b="b"/>
              <a:pathLst>
                <a:path w="270510" h="1913889">
                  <a:moveTo>
                    <a:pt x="0" y="1913600"/>
                  </a:moveTo>
                  <a:lnTo>
                    <a:pt x="270191" y="1913600"/>
                  </a:lnTo>
                  <a:lnTo>
                    <a:pt x="212509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929650" y="910081"/>
              <a:ext cx="304800" cy="2281555"/>
            </a:xfrm>
            <a:custGeom>
              <a:avLst/>
              <a:gdLst/>
              <a:ahLst/>
              <a:cxnLst/>
              <a:rect l="l" t="t" r="r" b="b"/>
              <a:pathLst>
                <a:path w="304800" h="2281555">
                  <a:moveTo>
                    <a:pt x="178103" y="2280938"/>
                  </a:moveTo>
                  <a:lnTo>
                    <a:pt x="66788" y="1945982"/>
                  </a:lnTo>
                  <a:lnTo>
                    <a:pt x="304597" y="1659600"/>
                  </a:lnTo>
                  <a:lnTo>
                    <a:pt x="45537" y="1010939"/>
                  </a:lnTo>
                  <a:lnTo>
                    <a:pt x="51609" y="922899"/>
                  </a:lnTo>
                  <a:lnTo>
                    <a:pt x="72860" y="459425"/>
                  </a:lnTo>
                  <a:lnTo>
                    <a:pt x="116374" y="387577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8243355" y="3550262"/>
              <a:ext cx="353695" cy="311150"/>
            </a:xfrm>
            <a:custGeom>
              <a:avLst/>
              <a:gdLst/>
              <a:ahLst/>
              <a:cxnLst/>
              <a:rect l="l" t="t" r="r" b="b"/>
              <a:pathLst>
                <a:path w="353695" h="311150">
                  <a:moveTo>
                    <a:pt x="353171" y="310669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929650" y="6108475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>
                  <a:moveTo>
                    <a:pt x="0" y="0"/>
                  </a:moveTo>
                  <a:lnTo>
                    <a:pt x="258047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8146208" y="3860931"/>
              <a:ext cx="450850" cy="2247900"/>
            </a:xfrm>
            <a:custGeom>
              <a:avLst/>
              <a:gdLst/>
              <a:ahLst/>
              <a:cxnLst/>
              <a:rect l="l" t="t" r="r" b="b"/>
              <a:pathLst>
                <a:path w="450850" h="2247900">
                  <a:moveTo>
                    <a:pt x="450318" y="0"/>
                  </a:moveTo>
                  <a:lnTo>
                    <a:pt x="321800" y="142685"/>
                  </a:lnTo>
                  <a:lnTo>
                    <a:pt x="0" y="333943"/>
                  </a:lnTo>
                  <a:lnTo>
                    <a:pt x="41490" y="2247543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9" name="object 459"/>
          <p:cNvSpPr txBox="1"/>
          <p:nvPr/>
        </p:nvSpPr>
        <p:spPr>
          <a:xfrm>
            <a:off x="8212440" y="599304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164.00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60" name="object 460"/>
          <p:cNvGrpSpPr/>
          <p:nvPr/>
        </p:nvGrpSpPr>
        <p:grpSpPr>
          <a:xfrm>
            <a:off x="1570984" y="862519"/>
            <a:ext cx="17117695" cy="3345179"/>
            <a:chOff x="1570984" y="862519"/>
            <a:chExt cx="17117695" cy="3345179"/>
          </a:xfrm>
        </p:grpSpPr>
        <p:sp>
          <p:nvSpPr>
            <p:cNvPr id="461" name="object 461"/>
            <p:cNvSpPr/>
            <p:nvPr/>
          </p:nvSpPr>
          <p:spPr>
            <a:xfrm>
              <a:off x="1572572" y="2569681"/>
              <a:ext cx="17114520" cy="0"/>
            </a:xfrm>
            <a:custGeom>
              <a:avLst/>
              <a:gdLst/>
              <a:ahLst/>
              <a:cxnLst/>
              <a:rect l="l" t="t" r="r" b="b"/>
              <a:pathLst>
                <a:path w="17114520">
                  <a:moveTo>
                    <a:pt x="0" y="0"/>
                  </a:moveTo>
                  <a:lnTo>
                    <a:pt x="171141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5526266" y="862519"/>
              <a:ext cx="24765" cy="47625"/>
            </a:xfrm>
            <a:custGeom>
              <a:avLst/>
              <a:gdLst/>
              <a:ahLst/>
              <a:cxnLst/>
              <a:rect l="l" t="t" r="r" b="b"/>
              <a:pathLst>
                <a:path w="24764" h="47625">
                  <a:moveTo>
                    <a:pt x="0" y="47561"/>
                  </a:moveTo>
                  <a:lnTo>
                    <a:pt x="24286" y="47561"/>
                  </a:lnTo>
                  <a:lnTo>
                    <a:pt x="24286" y="0"/>
                  </a:lnTo>
                  <a:lnTo>
                    <a:pt x="0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0319879" y="910081"/>
              <a:ext cx="109855" cy="1011555"/>
            </a:xfrm>
            <a:custGeom>
              <a:avLst/>
              <a:gdLst/>
              <a:ahLst/>
              <a:cxnLst/>
              <a:rect l="l" t="t" r="r" b="b"/>
              <a:pathLst>
                <a:path w="109854" h="1011555">
                  <a:moveTo>
                    <a:pt x="109290" y="1010939"/>
                  </a:moveTo>
                  <a:lnTo>
                    <a:pt x="79944" y="922899"/>
                  </a:lnTo>
                  <a:lnTo>
                    <a:pt x="22262" y="459425"/>
                  </a:lnTo>
                  <a:lnTo>
                    <a:pt x="9107" y="387577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0429170" y="1921021"/>
              <a:ext cx="77470" cy="935355"/>
            </a:xfrm>
            <a:custGeom>
              <a:avLst/>
              <a:gdLst/>
              <a:ahLst/>
              <a:cxnLst/>
              <a:rect l="l" t="t" r="r" b="b"/>
              <a:pathLst>
                <a:path w="77470" h="935355">
                  <a:moveTo>
                    <a:pt x="76908" y="935043"/>
                  </a:moveTo>
                  <a:lnTo>
                    <a:pt x="62740" y="64866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0506079" y="2856064"/>
              <a:ext cx="18415" cy="335280"/>
            </a:xfrm>
            <a:custGeom>
              <a:avLst/>
              <a:gdLst/>
              <a:ahLst/>
              <a:cxnLst/>
              <a:rect l="l" t="t" r="r" b="b"/>
              <a:pathLst>
                <a:path w="18415" h="335280">
                  <a:moveTo>
                    <a:pt x="18215" y="334955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0536437" y="3253760"/>
              <a:ext cx="55880" cy="296545"/>
            </a:xfrm>
            <a:custGeom>
              <a:avLst/>
              <a:gdLst/>
              <a:ahLst/>
              <a:cxnLst/>
              <a:rect l="l" t="t" r="r" b="b"/>
              <a:pathLst>
                <a:path w="55879" h="296545">
                  <a:moveTo>
                    <a:pt x="55657" y="29650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0592094" y="3550262"/>
              <a:ext cx="137795" cy="645160"/>
            </a:xfrm>
            <a:custGeom>
              <a:avLst/>
              <a:gdLst/>
              <a:ahLst/>
              <a:cxnLst/>
              <a:rect l="l" t="t" r="r" b="b"/>
              <a:pathLst>
                <a:path w="137795" h="645160">
                  <a:moveTo>
                    <a:pt x="137625" y="644613"/>
                  </a:moveTo>
                  <a:lnTo>
                    <a:pt x="101195" y="453354"/>
                  </a:lnTo>
                  <a:lnTo>
                    <a:pt x="70836" y="310669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8" name="object 468"/>
          <p:cNvSpPr txBox="1"/>
          <p:nvPr/>
        </p:nvSpPr>
        <p:spPr>
          <a:xfrm>
            <a:off x="10684637" y="3889202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267.70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69" name="object 469"/>
          <p:cNvSpPr txBox="1"/>
          <p:nvPr/>
        </p:nvSpPr>
        <p:spPr>
          <a:xfrm>
            <a:off x="10721068" y="4080461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293.56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70" name="object 470"/>
          <p:cNvGrpSpPr/>
          <p:nvPr/>
        </p:nvGrpSpPr>
        <p:grpSpPr>
          <a:xfrm>
            <a:off x="10307497" y="1285276"/>
            <a:ext cx="2891790" cy="4836160"/>
            <a:chOff x="10307497" y="1285276"/>
            <a:chExt cx="2891790" cy="4836160"/>
          </a:xfrm>
        </p:grpSpPr>
        <p:sp>
          <p:nvSpPr>
            <p:cNvPr id="471" name="object 471"/>
            <p:cNvSpPr/>
            <p:nvPr/>
          </p:nvSpPr>
          <p:spPr>
            <a:xfrm>
              <a:off x="10319879" y="4194875"/>
              <a:ext cx="824230" cy="1913889"/>
            </a:xfrm>
            <a:custGeom>
              <a:avLst/>
              <a:gdLst/>
              <a:ahLst/>
              <a:cxnLst/>
              <a:rect l="l" t="t" r="r" b="b"/>
              <a:pathLst>
                <a:path w="824229" h="1913889">
                  <a:moveTo>
                    <a:pt x="0" y="1913600"/>
                  </a:moveTo>
                  <a:lnTo>
                    <a:pt x="823728" y="1913600"/>
                  </a:lnTo>
                  <a:lnTo>
                    <a:pt x="40984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2806244" y="1297658"/>
              <a:ext cx="59055" cy="623570"/>
            </a:xfrm>
            <a:custGeom>
              <a:avLst/>
              <a:gdLst/>
              <a:ahLst/>
              <a:cxnLst/>
              <a:rect l="l" t="t" r="r" b="b"/>
              <a:pathLst>
                <a:path w="59054" h="623569">
                  <a:moveTo>
                    <a:pt x="58693" y="623362"/>
                  </a:moveTo>
                  <a:lnTo>
                    <a:pt x="36430" y="535322"/>
                  </a:lnTo>
                  <a:lnTo>
                    <a:pt x="0" y="71848"/>
                  </a:lnTo>
                  <a:lnTo>
                    <a:pt x="29346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2864937" y="1921021"/>
              <a:ext cx="321945" cy="648970"/>
            </a:xfrm>
            <a:custGeom>
              <a:avLst/>
              <a:gdLst/>
              <a:ahLst/>
              <a:cxnLst/>
              <a:rect l="l" t="t" r="r" b="b"/>
              <a:pathLst>
                <a:path w="321944" h="648969">
                  <a:moveTo>
                    <a:pt x="321800" y="64866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4" name="object 474"/>
          <p:cNvSpPr txBox="1"/>
          <p:nvPr/>
        </p:nvSpPr>
        <p:spPr>
          <a:xfrm>
            <a:off x="12655918" y="1821786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98.78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75" name="object 475"/>
          <p:cNvGrpSpPr/>
          <p:nvPr/>
        </p:nvGrpSpPr>
        <p:grpSpPr>
          <a:xfrm>
            <a:off x="12951725" y="2557299"/>
            <a:ext cx="781050" cy="1459230"/>
            <a:chOff x="12951725" y="2557299"/>
            <a:chExt cx="781050" cy="1459230"/>
          </a:xfrm>
        </p:grpSpPr>
        <p:sp>
          <p:nvSpPr>
            <p:cNvPr id="476" name="object 476"/>
            <p:cNvSpPr/>
            <p:nvPr/>
          </p:nvSpPr>
          <p:spPr>
            <a:xfrm>
              <a:off x="12964108" y="2569681"/>
              <a:ext cx="222885" cy="621665"/>
            </a:xfrm>
            <a:custGeom>
              <a:avLst/>
              <a:gdLst/>
              <a:ahLst/>
              <a:cxnLst/>
              <a:rect l="l" t="t" r="r" b="b"/>
              <a:pathLst>
                <a:path w="222884" h="621664">
                  <a:moveTo>
                    <a:pt x="129529" y="621338"/>
                  </a:moveTo>
                  <a:lnTo>
                    <a:pt x="0" y="286382"/>
                  </a:lnTo>
                  <a:lnTo>
                    <a:pt x="222629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3296028" y="3550262"/>
              <a:ext cx="424180" cy="453390"/>
            </a:xfrm>
            <a:custGeom>
              <a:avLst/>
              <a:gdLst/>
              <a:ahLst/>
              <a:cxnLst/>
              <a:rect l="l" t="t" r="r" b="b"/>
              <a:pathLst>
                <a:path w="424180" h="453389">
                  <a:moveTo>
                    <a:pt x="325848" y="453354"/>
                  </a:moveTo>
                  <a:lnTo>
                    <a:pt x="424007" y="310669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8" name="object 478"/>
          <p:cNvSpPr txBox="1"/>
          <p:nvPr/>
        </p:nvSpPr>
        <p:spPr>
          <a:xfrm>
            <a:off x="13694181" y="389527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617.27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79" name="object 479"/>
          <p:cNvGrpSpPr/>
          <p:nvPr/>
        </p:nvGrpSpPr>
        <p:grpSpPr>
          <a:xfrm>
            <a:off x="12697726" y="897699"/>
            <a:ext cx="3126740" cy="5223510"/>
            <a:chOff x="12697726" y="897699"/>
            <a:chExt cx="3126740" cy="5223510"/>
          </a:xfrm>
        </p:grpSpPr>
        <p:sp>
          <p:nvSpPr>
            <p:cNvPr id="480" name="object 480"/>
            <p:cNvSpPr/>
            <p:nvPr/>
          </p:nvSpPr>
          <p:spPr>
            <a:xfrm>
              <a:off x="13336506" y="4003616"/>
              <a:ext cx="285750" cy="191770"/>
            </a:xfrm>
            <a:custGeom>
              <a:avLst/>
              <a:gdLst/>
              <a:ahLst/>
              <a:cxnLst/>
              <a:rect l="l" t="t" r="r" b="b"/>
              <a:pathLst>
                <a:path w="285750" h="191770">
                  <a:moveTo>
                    <a:pt x="0" y="191258"/>
                  </a:moveTo>
                  <a:lnTo>
                    <a:pt x="28537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2710108" y="4194875"/>
              <a:ext cx="1082040" cy="1913889"/>
            </a:xfrm>
            <a:custGeom>
              <a:avLst/>
              <a:gdLst/>
              <a:ahLst/>
              <a:cxnLst/>
              <a:rect l="l" t="t" r="r" b="b"/>
              <a:pathLst>
                <a:path w="1082040" h="1913889">
                  <a:moveTo>
                    <a:pt x="0" y="1913600"/>
                  </a:moveTo>
                  <a:lnTo>
                    <a:pt x="1081776" y="1913600"/>
                  </a:lnTo>
                  <a:lnTo>
                    <a:pt x="626397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5101349" y="910081"/>
              <a:ext cx="157480" cy="387985"/>
            </a:xfrm>
            <a:custGeom>
              <a:avLst/>
              <a:gdLst/>
              <a:ahLst/>
              <a:cxnLst/>
              <a:rect l="l" t="t" r="r" b="b"/>
              <a:pathLst>
                <a:path w="157480" h="387984">
                  <a:moveTo>
                    <a:pt x="156852" y="387577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5265286" y="1832981"/>
              <a:ext cx="431165" cy="1358265"/>
            </a:xfrm>
            <a:custGeom>
              <a:avLst/>
              <a:gdLst/>
              <a:ahLst/>
              <a:cxnLst/>
              <a:rect l="l" t="t" r="r" b="b"/>
              <a:pathLst>
                <a:path w="431165" h="1358264">
                  <a:moveTo>
                    <a:pt x="314716" y="1358038"/>
                  </a:moveTo>
                  <a:lnTo>
                    <a:pt x="152804" y="1023082"/>
                  </a:lnTo>
                  <a:lnTo>
                    <a:pt x="431091" y="736700"/>
                  </a:lnTo>
                  <a:lnTo>
                    <a:pt x="28334" y="88039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5623516" y="3253760"/>
              <a:ext cx="188595" cy="296545"/>
            </a:xfrm>
            <a:custGeom>
              <a:avLst/>
              <a:gdLst/>
              <a:ahLst/>
              <a:cxnLst/>
              <a:rect l="l" t="t" r="r" b="b"/>
              <a:pathLst>
                <a:path w="188594" h="296545">
                  <a:moveTo>
                    <a:pt x="188222" y="29650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5220760" y="1297658"/>
              <a:ext cx="45085" cy="535940"/>
            </a:xfrm>
            <a:custGeom>
              <a:avLst/>
              <a:gdLst/>
              <a:ahLst/>
              <a:cxnLst/>
              <a:rect l="l" t="t" r="r" b="b"/>
              <a:pathLst>
                <a:path w="45084" h="535939">
                  <a:moveTo>
                    <a:pt x="37442" y="0"/>
                  </a:moveTo>
                  <a:lnTo>
                    <a:pt x="0" y="71848"/>
                  </a:lnTo>
                  <a:lnTo>
                    <a:pt x="44525" y="535322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6" name="object 486"/>
          <p:cNvSpPr txBox="1"/>
          <p:nvPr/>
        </p:nvSpPr>
        <p:spPr>
          <a:xfrm>
            <a:off x="15025909" y="1194375"/>
            <a:ext cx="206375" cy="1987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1590">
              <a:lnSpc>
                <a:spcPts val="675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99.91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675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73.86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15811740" y="3550262"/>
            <a:ext cx="551815" cy="453390"/>
          </a:xfrm>
          <a:custGeom>
            <a:avLst/>
            <a:gdLst/>
            <a:ahLst/>
            <a:cxnLst/>
            <a:rect l="l" t="t" r="r" b="b"/>
            <a:pathLst>
              <a:path w="551815" h="453389">
                <a:moveTo>
                  <a:pt x="0" y="0"/>
                </a:moveTo>
                <a:lnTo>
                  <a:pt x="551513" y="310669"/>
                </a:lnTo>
                <a:lnTo>
                  <a:pt x="426031" y="453354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 txBox="1"/>
          <p:nvPr/>
        </p:nvSpPr>
        <p:spPr>
          <a:xfrm>
            <a:off x="16354600" y="3745505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849.01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89" name="object 489"/>
          <p:cNvGrpSpPr/>
          <p:nvPr/>
        </p:nvGrpSpPr>
        <p:grpSpPr>
          <a:xfrm>
            <a:off x="15088967" y="3991234"/>
            <a:ext cx="1377315" cy="2129790"/>
            <a:chOff x="15088967" y="3991234"/>
            <a:chExt cx="1377315" cy="2129790"/>
          </a:xfrm>
        </p:grpSpPr>
        <p:sp>
          <p:nvSpPr>
            <p:cNvPr id="490" name="object 490"/>
            <p:cNvSpPr/>
            <p:nvPr/>
          </p:nvSpPr>
          <p:spPr>
            <a:xfrm>
              <a:off x="15883588" y="4003616"/>
              <a:ext cx="354330" cy="191770"/>
            </a:xfrm>
            <a:custGeom>
              <a:avLst/>
              <a:gdLst/>
              <a:ahLst/>
              <a:cxnLst/>
              <a:rect l="l" t="t" r="r" b="b"/>
              <a:pathLst>
                <a:path w="354330" h="191770">
                  <a:moveTo>
                    <a:pt x="0" y="191258"/>
                  </a:moveTo>
                  <a:lnTo>
                    <a:pt x="354182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5101349" y="4194875"/>
              <a:ext cx="1352550" cy="1913889"/>
            </a:xfrm>
            <a:custGeom>
              <a:avLst/>
              <a:gdLst/>
              <a:ahLst/>
              <a:cxnLst/>
              <a:rect l="l" t="t" r="r" b="b"/>
              <a:pathLst>
                <a:path w="1352550" h="1913889">
                  <a:moveTo>
                    <a:pt x="0" y="1913600"/>
                  </a:moveTo>
                  <a:lnTo>
                    <a:pt x="1351967" y="1913600"/>
                  </a:lnTo>
                  <a:lnTo>
                    <a:pt x="782238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2" name="object 492"/>
          <p:cNvSpPr txBox="1"/>
          <p:nvPr/>
        </p:nvSpPr>
        <p:spPr>
          <a:xfrm>
            <a:off x="16036847" y="4080461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531.29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93" name="object 493"/>
          <p:cNvSpPr txBox="1"/>
          <p:nvPr/>
        </p:nvSpPr>
        <p:spPr>
          <a:xfrm>
            <a:off x="16444664" y="599304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942.95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494" name="object 494"/>
          <p:cNvGrpSpPr/>
          <p:nvPr/>
        </p:nvGrpSpPr>
        <p:grpSpPr>
          <a:xfrm>
            <a:off x="17479196" y="897699"/>
            <a:ext cx="247650" cy="5223510"/>
            <a:chOff x="17479196" y="897699"/>
            <a:chExt cx="247650" cy="5223510"/>
          </a:xfrm>
        </p:grpSpPr>
        <p:sp>
          <p:nvSpPr>
            <p:cNvPr id="495" name="object 495"/>
            <p:cNvSpPr/>
            <p:nvPr/>
          </p:nvSpPr>
          <p:spPr>
            <a:xfrm>
              <a:off x="17491579" y="910081"/>
              <a:ext cx="222885" cy="2281555"/>
            </a:xfrm>
            <a:custGeom>
              <a:avLst/>
              <a:gdLst/>
              <a:ahLst/>
              <a:cxnLst/>
              <a:rect l="l" t="t" r="r" b="b"/>
              <a:pathLst>
                <a:path w="222884" h="2281555">
                  <a:moveTo>
                    <a:pt x="111314" y="2280938"/>
                  </a:moveTo>
                  <a:lnTo>
                    <a:pt x="63752" y="1945982"/>
                  </a:lnTo>
                  <a:lnTo>
                    <a:pt x="152804" y="1659600"/>
                  </a:lnTo>
                  <a:lnTo>
                    <a:pt x="70836" y="1010939"/>
                  </a:lnTo>
                  <a:lnTo>
                    <a:pt x="93099" y="922899"/>
                  </a:lnTo>
                  <a:lnTo>
                    <a:pt x="183163" y="459425"/>
                  </a:lnTo>
                  <a:lnTo>
                    <a:pt x="222629" y="387577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7606941" y="3253760"/>
              <a:ext cx="0" cy="296545"/>
            </a:xfrm>
            <a:custGeom>
              <a:avLst/>
              <a:gdLst/>
              <a:ahLst/>
              <a:cxnLst/>
              <a:rect l="l" t="t" r="r" b="b"/>
              <a:pathLst>
                <a:path h="296545">
                  <a:moveTo>
                    <a:pt x="0" y="29650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7491579" y="3550262"/>
              <a:ext cx="158115" cy="2558415"/>
            </a:xfrm>
            <a:custGeom>
              <a:avLst/>
              <a:gdLst/>
              <a:ahLst/>
              <a:cxnLst/>
              <a:rect l="l" t="t" r="r" b="b"/>
              <a:pathLst>
                <a:path w="158115" h="2558415">
                  <a:moveTo>
                    <a:pt x="0" y="2558213"/>
                  </a:moveTo>
                  <a:lnTo>
                    <a:pt x="57681" y="2558213"/>
                  </a:lnTo>
                  <a:lnTo>
                    <a:pt x="82980" y="644613"/>
                  </a:lnTo>
                  <a:lnTo>
                    <a:pt x="141673" y="453354"/>
                  </a:lnTo>
                  <a:lnTo>
                    <a:pt x="157864" y="310669"/>
                  </a:lnTo>
                  <a:lnTo>
                    <a:pt x="115362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8" name="object 498"/>
          <p:cNvSpPr txBox="1"/>
          <p:nvPr/>
        </p:nvSpPr>
        <p:spPr>
          <a:xfrm>
            <a:off x="5573271" y="874600"/>
            <a:ext cx="1206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solidFill>
                  <a:srgbClr val="00B800"/>
                </a:solidFill>
                <a:latin typeface="Arial Narrow"/>
                <a:cs typeface="Arial Narrow"/>
              </a:rPr>
              <a:t>0.0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499" name="object 499"/>
          <p:cNvSpPr txBox="1"/>
          <p:nvPr/>
        </p:nvSpPr>
        <p:spPr>
          <a:xfrm>
            <a:off x="5502434" y="2756829"/>
            <a:ext cx="41973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13.58</a:t>
            </a:r>
            <a:r>
              <a:rPr sz="975" i="1" spc="359" baseline="4273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17.20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00" name="object 500"/>
          <p:cNvSpPr txBox="1"/>
          <p:nvPr/>
        </p:nvSpPr>
        <p:spPr>
          <a:xfrm>
            <a:off x="5522673" y="3449004"/>
            <a:ext cx="4533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14.51</a:t>
            </a:r>
            <a:r>
              <a:rPr sz="650" i="1" spc="175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20.94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01" name="object 501"/>
          <p:cNvSpPr txBox="1"/>
          <p:nvPr/>
        </p:nvSpPr>
        <p:spPr>
          <a:xfrm>
            <a:off x="3345966" y="1178185"/>
            <a:ext cx="5575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817.71</a:t>
            </a:r>
            <a:r>
              <a:rPr sz="650" i="1" spc="42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2343.52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02" name="object 502"/>
          <p:cNvSpPr txBox="1"/>
          <p:nvPr/>
        </p:nvSpPr>
        <p:spPr>
          <a:xfrm>
            <a:off x="3459305" y="1727674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1188.95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03" name="object 503"/>
          <p:cNvSpPr txBox="1"/>
          <p:nvPr/>
        </p:nvSpPr>
        <p:spPr>
          <a:xfrm>
            <a:off x="3902539" y="1335037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3470.85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04" name="object 504"/>
          <p:cNvSpPr txBox="1"/>
          <p:nvPr/>
        </p:nvSpPr>
        <p:spPr>
          <a:xfrm>
            <a:off x="3413767" y="1821786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1288.79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3136037" y="862519"/>
            <a:ext cx="24765" cy="47625"/>
          </a:xfrm>
          <a:custGeom>
            <a:avLst/>
            <a:gdLst/>
            <a:ahLst/>
            <a:cxnLst/>
            <a:rect l="l" t="t" r="r" b="b"/>
            <a:pathLst>
              <a:path w="24764" h="47625">
                <a:moveTo>
                  <a:pt x="0" y="47561"/>
                </a:moveTo>
                <a:lnTo>
                  <a:pt x="24286" y="47561"/>
                </a:lnTo>
                <a:lnTo>
                  <a:pt x="24286" y="0"/>
                </a:lnTo>
                <a:lnTo>
                  <a:pt x="0" y="0"/>
                </a:lnTo>
                <a:lnTo>
                  <a:pt x="0" y="47561"/>
                </a:lnTo>
                <a:close/>
              </a:path>
            </a:pathLst>
          </a:custGeom>
          <a:solidFill>
            <a:srgbClr val="00B8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 txBox="1"/>
          <p:nvPr/>
        </p:nvSpPr>
        <p:spPr>
          <a:xfrm>
            <a:off x="5601606" y="1200447"/>
            <a:ext cx="417830" cy="1968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67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3.30</a:t>
            </a:r>
            <a:r>
              <a:rPr sz="650" i="1" spc="-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20" dirty="0">
                <a:solidFill>
                  <a:srgbClr val="00B800"/>
                </a:solidFill>
                <a:latin typeface="Arial Narrow"/>
                <a:cs typeface="Arial Narrow"/>
              </a:rPr>
              <a:t>6.19</a:t>
            </a:r>
            <a:endParaRPr sz="650">
              <a:latin typeface="Arial Narrow"/>
              <a:cs typeface="Arial Narrow"/>
            </a:endParaRPr>
          </a:p>
          <a:p>
            <a:pPr marL="69850">
              <a:lnSpc>
                <a:spcPts val="670"/>
              </a:lnSpc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6.08</a:t>
            </a:r>
            <a:r>
              <a:rPr sz="650" i="1" spc="7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11.74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07" name="object 507"/>
          <p:cNvSpPr txBox="1"/>
          <p:nvPr/>
        </p:nvSpPr>
        <p:spPr>
          <a:xfrm>
            <a:off x="5488267" y="1725650"/>
            <a:ext cx="462280" cy="2171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R="12700" algn="r">
              <a:lnSpc>
                <a:spcPts val="75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18.27</a:t>
            </a:r>
            <a:endParaRPr sz="650">
              <a:latin typeface="Arial Narrow"/>
              <a:cs typeface="Arial Narrow"/>
            </a:endParaRPr>
          </a:p>
          <a:p>
            <a:pPr marR="5080" algn="r">
              <a:lnSpc>
                <a:spcPts val="750"/>
              </a:lnSpc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14.12</a:t>
            </a:r>
            <a:r>
              <a:rPr sz="650" i="1" spc="215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18.51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08" name="object 508"/>
          <p:cNvSpPr txBox="1"/>
          <p:nvPr/>
        </p:nvSpPr>
        <p:spPr>
          <a:xfrm>
            <a:off x="5501422" y="3087737"/>
            <a:ext cx="4330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12.72</a:t>
            </a:r>
            <a:r>
              <a:rPr sz="650" i="1" spc="34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solidFill>
                  <a:srgbClr val="00B800"/>
                </a:solidFill>
                <a:latin typeface="Arial Narrow"/>
                <a:cs typeface="Arial Narrow"/>
              </a:rPr>
              <a:t>17.74</a:t>
            </a:r>
            <a:endParaRPr sz="975" baseline="4273">
              <a:latin typeface="Arial Narrow"/>
              <a:cs typeface="Arial Narrow"/>
            </a:endParaRPr>
          </a:p>
        </p:txBody>
      </p:sp>
      <p:sp>
        <p:nvSpPr>
          <p:cNvPr id="509" name="object 509"/>
          <p:cNvSpPr txBox="1"/>
          <p:nvPr/>
        </p:nvSpPr>
        <p:spPr>
          <a:xfrm>
            <a:off x="8823659" y="3440908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586.29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7929650" y="862519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 txBox="1"/>
          <p:nvPr/>
        </p:nvSpPr>
        <p:spPr>
          <a:xfrm>
            <a:off x="8236727" y="1191340"/>
            <a:ext cx="396875" cy="1968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67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210.92</a:t>
            </a:r>
            <a:endParaRPr sz="650">
              <a:latin typeface="Arial Narrow"/>
              <a:cs typeface="Arial Narrow"/>
            </a:endParaRPr>
          </a:p>
          <a:p>
            <a:pPr marL="173990">
              <a:lnSpc>
                <a:spcPts val="670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312.38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12" name="object 512"/>
          <p:cNvSpPr txBox="1"/>
          <p:nvPr/>
        </p:nvSpPr>
        <p:spPr>
          <a:xfrm>
            <a:off x="8433045" y="244615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338.62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13" name="object 513"/>
          <p:cNvSpPr txBox="1"/>
          <p:nvPr/>
        </p:nvSpPr>
        <p:spPr>
          <a:xfrm>
            <a:off x="8317683" y="2752781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231.73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12710108" y="862519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 txBox="1"/>
          <p:nvPr/>
        </p:nvSpPr>
        <p:spPr>
          <a:xfrm>
            <a:off x="12799514" y="1179196"/>
            <a:ext cx="522605" cy="2171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43815">
              <a:lnSpc>
                <a:spcPts val="750"/>
              </a:lnSpc>
              <a:spcBef>
                <a:spcPts val="105"/>
              </a:spcBef>
            </a:pPr>
            <a:r>
              <a:rPr sz="975" i="1" baseline="-8547" dirty="0">
                <a:solidFill>
                  <a:srgbClr val="FF0000"/>
                </a:solidFill>
                <a:latin typeface="Arial Narrow"/>
                <a:cs typeface="Arial Narrow"/>
              </a:rPr>
              <a:t>79.93</a:t>
            </a:r>
            <a:r>
              <a:rPr sz="975" i="1" spc="457" baseline="-8547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222.80</a:t>
            </a:r>
            <a:endParaRPr sz="650">
              <a:latin typeface="Arial Narrow"/>
              <a:cs typeface="Arial Narrow"/>
            </a:endParaRPr>
          </a:p>
          <a:p>
            <a:pPr marL="38100">
              <a:lnSpc>
                <a:spcPts val="750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59.09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16" name="object 516"/>
          <p:cNvSpPr txBox="1"/>
          <p:nvPr/>
        </p:nvSpPr>
        <p:spPr>
          <a:xfrm>
            <a:off x="13421965" y="246639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484.76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17" name="object 517"/>
          <p:cNvSpPr txBox="1"/>
          <p:nvPr/>
        </p:nvSpPr>
        <p:spPr>
          <a:xfrm>
            <a:off x="13012125" y="2755817"/>
            <a:ext cx="52324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176.68</a:t>
            </a:r>
            <a:r>
              <a:rPr sz="975" i="1" spc="682" baseline="4273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400.95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18" name="object 518"/>
          <p:cNvSpPr txBox="1"/>
          <p:nvPr/>
        </p:nvSpPr>
        <p:spPr>
          <a:xfrm>
            <a:off x="14005861" y="3445967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867.74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19" name="object 519"/>
          <p:cNvSpPr txBox="1"/>
          <p:nvPr/>
        </p:nvSpPr>
        <p:spPr>
          <a:xfrm>
            <a:off x="13309638" y="3081665"/>
            <a:ext cx="433705" cy="19875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675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410.73</a:t>
            </a:r>
            <a:endParaRPr sz="650">
              <a:latin typeface="Arial Narrow"/>
              <a:cs typeface="Arial Narrow"/>
            </a:endParaRPr>
          </a:p>
          <a:p>
            <a:pPr marL="210820">
              <a:lnSpc>
                <a:spcPts val="675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543.20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0" name="object 520"/>
          <p:cNvSpPr txBox="1"/>
          <p:nvPr/>
        </p:nvSpPr>
        <p:spPr>
          <a:xfrm>
            <a:off x="15465096" y="173273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237.89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1" name="object 521"/>
          <p:cNvSpPr txBox="1"/>
          <p:nvPr/>
        </p:nvSpPr>
        <p:spPr>
          <a:xfrm>
            <a:off x="15136210" y="874600"/>
            <a:ext cx="1206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solidFill>
                  <a:srgbClr val="00B800"/>
                </a:solidFill>
                <a:latin typeface="Arial Narrow"/>
                <a:cs typeface="Arial Narrow"/>
              </a:rPr>
              <a:t>0.0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2" name="object 522"/>
          <p:cNvSpPr txBox="1"/>
          <p:nvPr/>
        </p:nvSpPr>
        <p:spPr>
          <a:xfrm>
            <a:off x="16708783" y="3446980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1084.68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15101349" y="862519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 txBox="1"/>
          <p:nvPr/>
        </p:nvSpPr>
        <p:spPr>
          <a:xfrm>
            <a:off x="15483310" y="1817738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272.68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5" name="object 525"/>
          <p:cNvSpPr txBox="1"/>
          <p:nvPr/>
        </p:nvSpPr>
        <p:spPr>
          <a:xfrm>
            <a:off x="15658276" y="2468422"/>
            <a:ext cx="5772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975" i="1" baseline="8547" dirty="0">
                <a:solidFill>
                  <a:srgbClr val="FF0000"/>
                </a:solidFill>
                <a:latin typeface="Arial Narrow"/>
                <a:cs typeface="Arial Narrow"/>
              </a:rPr>
              <a:t>405.90</a:t>
            </a:r>
            <a:r>
              <a:rPr sz="975" i="1" spc="719" baseline="8547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605.95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6" name="object 526"/>
          <p:cNvSpPr txBox="1"/>
          <p:nvPr/>
        </p:nvSpPr>
        <p:spPr>
          <a:xfrm>
            <a:off x="15502537" y="2751769"/>
            <a:ext cx="5880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65760" algn="l"/>
              </a:tabLst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220.85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501.19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7" name="object 527"/>
          <p:cNvSpPr txBox="1"/>
          <p:nvPr/>
        </p:nvSpPr>
        <p:spPr>
          <a:xfrm>
            <a:off x="17526440" y="874600"/>
            <a:ext cx="1206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solidFill>
                  <a:srgbClr val="00B800"/>
                </a:solidFill>
                <a:latin typeface="Arial Narrow"/>
                <a:cs typeface="Arial Narrow"/>
              </a:rPr>
              <a:t>0.0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17414113" y="3450015"/>
            <a:ext cx="43688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43.71</a:t>
            </a:r>
            <a:r>
              <a:rPr sz="975" i="1" spc="569" baseline="4273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20" dirty="0">
                <a:solidFill>
                  <a:srgbClr val="00B800"/>
                </a:solidFill>
                <a:latin typeface="Arial Narrow"/>
                <a:cs typeface="Arial Narrow"/>
              </a:rPr>
              <a:t>67.56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17491578" y="862519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 txBox="1"/>
          <p:nvPr/>
        </p:nvSpPr>
        <p:spPr>
          <a:xfrm>
            <a:off x="17475843" y="1200447"/>
            <a:ext cx="438150" cy="1968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7145">
              <a:lnSpc>
                <a:spcPts val="67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92.07</a:t>
            </a:r>
            <a:r>
              <a:rPr sz="650" i="1" spc="25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975" i="1" spc="-30" baseline="4273" dirty="0">
                <a:solidFill>
                  <a:srgbClr val="00B800"/>
                </a:solidFill>
                <a:latin typeface="Arial Narrow"/>
                <a:cs typeface="Arial Narrow"/>
              </a:rPr>
              <a:t>94.67</a:t>
            </a:r>
            <a:endParaRPr sz="975" baseline="4273">
              <a:latin typeface="Arial Narrow"/>
              <a:cs typeface="Arial Narrow"/>
            </a:endParaRPr>
          </a:p>
          <a:p>
            <a:pPr marL="12700">
              <a:lnSpc>
                <a:spcPts val="670"/>
              </a:lnSpc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72.85</a:t>
            </a:r>
            <a:r>
              <a:rPr sz="650" i="1" spc="38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90.97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31" name="object 531"/>
          <p:cNvSpPr txBox="1"/>
          <p:nvPr/>
        </p:nvSpPr>
        <p:spPr>
          <a:xfrm>
            <a:off x="17379708" y="1731722"/>
            <a:ext cx="447040" cy="21018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9845">
              <a:lnSpc>
                <a:spcPts val="72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36.66</a:t>
            </a:r>
            <a:r>
              <a:rPr sz="975" i="1" spc="480" baseline="4273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56.23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720"/>
              </a:lnSpc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21.09</a:t>
            </a:r>
            <a:r>
              <a:rPr sz="650" i="1" spc="42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53.17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32" name="object 532"/>
          <p:cNvSpPr txBox="1"/>
          <p:nvPr/>
        </p:nvSpPr>
        <p:spPr>
          <a:xfrm>
            <a:off x="17434352" y="2469435"/>
            <a:ext cx="4235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62.04</a:t>
            </a:r>
            <a:r>
              <a:rPr sz="975" i="1" spc="412" baseline="4273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20" dirty="0">
                <a:solidFill>
                  <a:srgbClr val="00B800"/>
                </a:solidFill>
                <a:latin typeface="Arial Narrow"/>
                <a:cs typeface="Arial Narrow"/>
              </a:rPr>
              <a:t>69.85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33" name="object 533"/>
          <p:cNvSpPr txBox="1"/>
          <p:nvPr/>
        </p:nvSpPr>
        <p:spPr>
          <a:xfrm>
            <a:off x="6425688" y="308393"/>
            <a:ext cx="8112125" cy="69215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50800">
              <a:lnSpc>
                <a:spcPts val="1855"/>
              </a:lnSpc>
              <a:spcBef>
                <a:spcPts val="125"/>
              </a:spcBef>
            </a:pP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Графіки</a:t>
            </a:r>
            <a:r>
              <a:rPr sz="1550" b="1" i="1" spc="5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зміни</a:t>
            </a:r>
            <a:r>
              <a:rPr sz="1550" b="1" i="1" spc="5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несучої</a:t>
            </a:r>
            <a:r>
              <a:rPr sz="1550" b="1" i="1" spc="5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здатності</a:t>
            </a:r>
            <a:r>
              <a:rPr sz="1550" b="1" i="1" spc="5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палі</a:t>
            </a:r>
            <a:r>
              <a:rPr sz="1550" b="1" i="1" spc="5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перерізом</a:t>
            </a:r>
            <a:r>
              <a:rPr sz="1550" b="1" i="1" spc="5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300х300</a:t>
            </a:r>
            <a:r>
              <a:rPr sz="1550" b="1" i="1" spc="5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мм</a:t>
            </a:r>
            <a:r>
              <a:rPr sz="1550" b="1" i="1" spc="5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за</a:t>
            </a:r>
            <a:r>
              <a:rPr sz="1550" b="1" i="1" spc="5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даними</a:t>
            </a:r>
            <a:r>
              <a:rPr sz="1550" b="1" i="1" spc="5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статичного</a:t>
            </a:r>
            <a:r>
              <a:rPr sz="1550" b="1" i="1" spc="5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spc="-10" dirty="0">
                <a:solidFill>
                  <a:srgbClr val="0000FF"/>
                </a:solidFill>
                <a:latin typeface="Arial Narrow"/>
                <a:cs typeface="Arial Narrow"/>
              </a:rPr>
              <a:t>зондування</a:t>
            </a:r>
            <a:endParaRPr sz="1550">
              <a:latin typeface="Arial Narrow"/>
              <a:cs typeface="Arial Narrow"/>
            </a:endParaRPr>
          </a:p>
          <a:p>
            <a:pPr marR="363855" algn="ctr">
              <a:lnSpc>
                <a:spcPts val="1555"/>
              </a:lnSpc>
              <a:tabLst>
                <a:tab pos="2414270" algn="l"/>
                <a:tab pos="4826635" algn="l"/>
              </a:tabLst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F</a:t>
            </a:r>
            <a:r>
              <a:rPr sz="1350" i="1" baseline="-18518" dirty="0">
                <a:solidFill>
                  <a:srgbClr val="FF0000"/>
                </a:solidFill>
                <a:latin typeface="Arial Narrow"/>
                <a:cs typeface="Arial Narrow"/>
              </a:rPr>
              <a:t>dR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,</a:t>
            </a:r>
            <a:r>
              <a:rPr sz="1300" i="1" spc="2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25" dirty="0">
                <a:solidFill>
                  <a:srgbClr val="FF0000"/>
                </a:solidFill>
                <a:latin typeface="Arial Narrow"/>
                <a:cs typeface="Arial Narrow"/>
              </a:rPr>
              <a:t>кН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	F</a:t>
            </a:r>
            <a:r>
              <a:rPr sz="1350" i="1" baseline="-18518" dirty="0">
                <a:solidFill>
                  <a:srgbClr val="FF0000"/>
                </a:solidFill>
                <a:latin typeface="Arial Narrow"/>
                <a:cs typeface="Arial Narrow"/>
              </a:rPr>
              <a:t>df</a:t>
            </a:r>
            <a:r>
              <a:rPr sz="1350" i="1" spc="-157" baseline="-18518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,</a:t>
            </a:r>
            <a:r>
              <a:rPr sz="1300" i="1" spc="2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25" dirty="0">
                <a:solidFill>
                  <a:srgbClr val="FF0000"/>
                </a:solidFill>
                <a:latin typeface="Arial Narrow"/>
                <a:cs typeface="Arial Narrow"/>
              </a:rPr>
              <a:t>кН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	F</a:t>
            </a:r>
            <a:r>
              <a:rPr sz="1350" i="1" baseline="-18518" dirty="0">
                <a:solidFill>
                  <a:srgbClr val="FF0000"/>
                </a:solidFill>
                <a:latin typeface="Arial Narrow"/>
                <a:cs typeface="Arial Narrow"/>
              </a:rPr>
              <a:t>d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,</a:t>
            </a:r>
            <a:r>
              <a:rPr sz="1300" i="1" spc="5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25" dirty="0">
                <a:solidFill>
                  <a:srgbClr val="FF0000"/>
                </a:solidFill>
                <a:latin typeface="Arial Narrow"/>
                <a:cs typeface="Arial Narrow"/>
              </a:rPr>
              <a:t>кН</a:t>
            </a:r>
            <a:endParaRPr sz="1300">
              <a:latin typeface="Arial Narrow"/>
              <a:cs typeface="Arial Narrow"/>
            </a:endParaRPr>
          </a:p>
          <a:p>
            <a:pPr marL="1551305">
              <a:lnSpc>
                <a:spcPct val="100000"/>
              </a:lnSpc>
              <a:spcBef>
                <a:spcPts val="1030"/>
              </a:spcBef>
              <a:tabLst>
                <a:tab pos="3941445" algn="l"/>
                <a:tab pos="6331585" algn="l"/>
              </a:tabLst>
            </a:pPr>
            <a:r>
              <a:rPr sz="650" i="1" spc="-25" dirty="0">
                <a:solidFill>
                  <a:srgbClr val="00B800"/>
                </a:solidFill>
                <a:latin typeface="Arial Narrow"/>
                <a:cs typeface="Arial Narrow"/>
              </a:rPr>
              <a:t>0.0</a:t>
            </a: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	</a:t>
            </a:r>
            <a:r>
              <a:rPr sz="650" i="1" spc="-25" dirty="0">
                <a:solidFill>
                  <a:srgbClr val="00B800"/>
                </a:solidFill>
                <a:latin typeface="Arial Narrow"/>
                <a:cs typeface="Arial Narrow"/>
              </a:rPr>
              <a:t>0.0</a:t>
            </a: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	</a:t>
            </a:r>
            <a:r>
              <a:rPr sz="650" i="1" spc="-25" dirty="0">
                <a:solidFill>
                  <a:srgbClr val="00B800"/>
                </a:solidFill>
                <a:latin typeface="Arial Narrow"/>
                <a:cs typeface="Arial Narrow"/>
              </a:rPr>
              <a:t>0.0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10319879" y="862519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 txBox="1"/>
          <p:nvPr/>
        </p:nvSpPr>
        <p:spPr>
          <a:xfrm>
            <a:off x="10328430" y="1198423"/>
            <a:ext cx="388620" cy="1968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4604">
              <a:lnSpc>
                <a:spcPts val="67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6.34</a:t>
            </a:r>
            <a:r>
              <a:rPr sz="975" i="1" spc="-30" baseline="4273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11.88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670"/>
              </a:lnSpc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16.05</a:t>
            </a: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31.00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36" name="object 536"/>
          <p:cNvSpPr txBox="1"/>
          <p:nvPr/>
        </p:nvSpPr>
        <p:spPr>
          <a:xfrm>
            <a:off x="10204972" y="1726662"/>
            <a:ext cx="490855" cy="2171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75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57.58</a:t>
            </a:r>
            <a:r>
              <a:rPr sz="650" i="1" spc="35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20" dirty="0">
                <a:solidFill>
                  <a:srgbClr val="00B800"/>
                </a:solidFill>
                <a:latin typeface="Arial Narrow"/>
                <a:cs typeface="Arial Narrow"/>
              </a:rPr>
              <a:t>83.31</a:t>
            </a:r>
            <a:endParaRPr sz="650">
              <a:latin typeface="Arial Narrow"/>
              <a:cs typeface="Arial Narrow"/>
            </a:endParaRPr>
          </a:p>
          <a:p>
            <a:pPr marL="30480">
              <a:lnSpc>
                <a:spcPts val="750"/>
              </a:lnSpc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77.95</a:t>
            </a:r>
            <a:r>
              <a:rPr sz="650" i="1" spc="36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solidFill>
                  <a:srgbClr val="00B800"/>
                </a:solidFill>
                <a:latin typeface="Arial Narrow"/>
                <a:cs typeface="Arial Narrow"/>
              </a:rPr>
              <a:t>102.15</a:t>
            </a:r>
            <a:endParaRPr sz="975" baseline="4273">
              <a:latin typeface="Arial Narrow"/>
              <a:cs typeface="Arial Narrow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12710108" y="910081"/>
            <a:ext cx="326390" cy="387985"/>
          </a:xfrm>
          <a:custGeom>
            <a:avLst/>
            <a:gdLst/>
            <a:ahLst/>
            <a:cxnLst/>
            <a:rect l="l" t="t" r="r" b="b"/>
            <a:pathLst>
              <a:path w="326390" h="387984">
                <a:moveTo>
                  <a:pt x="325848" y="387577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 txBox="1"/>
          <p:nvPr/>
        </p:nvSpPr>
        <p:spPr>
          <a:xfrm>
            <a:off x="3630223" y="2453244"/>
            <a:ext cx="6559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975" i="1" baseline="-8547" dirty="0">
                <a:solidFill>
                  <a:srgbClr val="FF0000"/>
                </a:solidFill>
                <a:latin typeface="Arial Narrow"/>
                <a:cs typeface="Arial Narrow"/>
              </a:rPr>
              <a:t>2238.34</a:t>
            </a:r>
            <a:r>
              <a:rPr sz="975" i="1" spc="262" baseline="-8547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3762.45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39" name="object 539"/>
          <p:cNvSpPr txBox="1"/>
          <p:nvPr/>
        </p:nvSpPr>
        <p:spPr>
          <a:xfrm>
            <a:off x="4617989" y="3437872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6514.29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7929650" y="910081"/>
            <a:ext cx="309245" cy="387985"/>
          </a:xfrm>
          <a:custGeom>
            <a:avLst/>
            <a:gdLst/>
            <a:ahLst/>
            <a:cxnLst/>
            <a:rect l="l" t="t" r="r" b="b"/>
            <a:pathLst>
              <a:path w="309245" h="387984">
                <a:moveTo>
                  <a:pt x="308645" y="387577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 txBox="1"/>
          <p:nvPr/>
        </p:nvSpPr>
        <p:spPr>
          <a:xfrm>
            <a:off x="7732117" y="1734758"/>
            <a:ext cx="647065" cy="2089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59690">
              <a:lnSpc>
                <a:spcPts val="715"/>
              </a:lnSpc>
              <a:spcBef>
                <a:spcPts val="105"/>
              </a:spcBef>
              <a:tabLst>
                <a:tab pos="386080" algn="l"/>
              </a:tabLst>
            </a:pPr>
            <a:r>
              <a:rPr sz="975" i="1" spc="-15" baseline="8547" dirty="0">
                <a:solidFill>
                  <a:srgbClr val="FF0000"/>
                </a:solidFill>
                <a:latin typeface="Arial Narrow"/>
                <a:cs typeface="Arial Narrow"/>
              </a:rPr>
              <a:t>33.33</a:t>
            </a:r>
            <a:r>
              <a:rPr sz="975" i="1" baseline="8547" dirty="0">
                <a:solidFill>
                  <a:srgbClr val="FF00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107.01</a:t>
            </a:r>
            <a:endParaRPr sz="650">
              <a:latin typeface="Arial Narrow"/>
              <a:cs typeface="Arial Narrow"/>
            </a:endParaRPr>
          </a:p>
          <a:p>
            <a:pPr marL="50800">
              <a:lnSpc>
                <a:spcPts val="715"/>
              </a:lnSpc>
              <a:tabLst>
                <a:tab pos="368935" algn="l"/>
              </a:tabLst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20.83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115.99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5526266" y="862519"/>
            <a:ext cx="24765" cy="47625"/>
          </a:xfrm>
          <a:custGeom>
            <a:avLst/>
            <a:gdLst/>
            <a:ahLst/>
            <a:cxnLst/>
            <a:rect l="l" t="t" r="r" b="b"/>
            <a:pathLst>
              <a:path w="24764" h="47625">
                <a:moveTo>
                  <a:pt x="0" y="47561"/>
                </a:moveTo>
                <a:lnTo>
                  <a:pt x="24286" y="47561"/>
                </a:lnTo>
                <a:lnTo>
                  <a:pt x="24286" y="0"/>
                </a:lnTo>
                <a:lnTo>
                  <a:pt x="0" y="0"/>
                </a:lnTo>
                <a:lnTo>
                  <a:pt x="0" y="47561"/>
                </a:lnTo>
                <a:close/>
              </a:path>
            </a:pathLst>
          </a:custGeom>
          <a:solidFill>
            <a:srgbClr val="00B8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 txBox="1"/>
          <p:nvPr/>
        </p:nvSpPr>
        <p:spPr>
          <a:xfrm>
            <a:off x="10250320" y="2467411"/>
            <a:ext cx="50228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123.27</a:t>
            </a:r>
            <a:r>
              <a:rPr sz="650" i="1" spc="29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146.14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44" name="object 544"/>
          <p:cNvSpPr txBox="1"/>
          <p:nvPr/>
        </p:nvSpPr>
        <p:spPr>
          <a:xfrm>
            <a:off x="10267524" y="2746709"/>
            <a:ext cx="5156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133.64</a:t>
            </a:r>
            <a:r>
              <a:rPr sz="650" i="1" spc="39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169.22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45" name="object 545"/>
          <p:cNvSpPr txBox="1"/>
          <p:nvPr/>
        </p:nvSpPr>
        <p:spPr>
          <a:xfrm>
            <a:off x="10343609" y="3446980"/>
            <a:ext cx="6083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85445" algn="l"/>
              </a:tabLst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194.97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281.46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46" name="object 546"/>
          <p:cNvSpPr txBox="1"/>
          <p:nvPr/>
        </p:nvSpPr>
        <p:spPr>
          <a:xfrm>
            <a:off x="13465480" y="126622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343.38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47" name="object 547"/>
          <p:cNvSpPr txBox="1"/>
          <p:nvPr/>
        </p:nvSpPr>
        <p:spPr>
          <a:xfrm>
            <a:off x="13029328" y="1726662"/>
            <a:ext cx="250190" cy="2070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7305">
              <a:lnSpc>
                <a:spcPts val="71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190.31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710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218.14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15101349" y="910081"/>
            <a:ext cx="407034" cy="387985"/>
          </a:xfrm>
          <a:custGeom>
            <a:avLst/>
            <a:gdLst/>
            <a:ahLst/>
            <a:cxnLst/>
            <a:rect l="l" t="t" r="r" b="b"/>
            <a:pathLst>
              <a:path w="407034" h="387984">
                <a:moveTo>
                  <a:pt x="406804" y="387577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 txBox="1"/>
          <p:nvPr/>
        </p:nvSpPr>
        <p:spPr>
          <a:xfrm>
            <a:off x="15517717" y="1192351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278.50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50" name="object 550"/>
          <p:cNvSpPr txBox="1"/>
          <p:nvPr/>
        </p:nvSpPr>
        <p:spPr>
          <a:xfrm>
            <a:off x="15732250" y="1265212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429.22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17491578" y="910081"/>
            <a:ext cx="226695" cy="387985"/>
          </a:xfrm>
          <a:custGeom>
            <a:avLst/>
            <a:gdLst/>
            <a:ahLst/>
            <a:cxnLst/>
            <a:rect l="l" t="t" r="r" b="b"/>
            <a:pathLst>
              <a:path w="226694" h="387984">
                <a:moveTo>
                  <a:pt x="226677" y="387577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 txBox="1"/>
          <p:nvPr/>
        </p:nvSpPr>
        <p:spPr>
          <a:xfrm>
            <a:off x="17369587" y="2753793"/>
            <a:ext cx="467359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24.36</a:t>
            </a:r>
            <a:r>
              <a:rPr sz="650" i="1" spc="235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57.80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3148180" y="910081"/>
            <a:ext cx="829310" cy="1946275"/>
          </a:xfrm>
          <a:custGeom>
            <a:avLst/>
            <a:gdLst/>
            <a:ahLst/>
            <a:cxnLst/>
            <a:rect l="l" t="t" r="r" b="b"/>
            <a:pathLst>
              <a:path w="829310" h="1946275">
                <a:moveTo>
                  <a:pt x="557585" y="1945982"/>
                </a:moveTo>
                <a:lnTo>
                  <a:pt x="828788" y="1659600"/>
                </a:lnTo>
                <a:lnTo>
                  <a:pt x="273226" y="1010939"/>
                </a:lnTo>
                <a:lnTo>
                  <a:pt x="251975" y="922899"/>
                </a:lnTo>
                <a:lnTo>
                  <a:pt x="761999" y="459425"/>
                </a:lnTo>
                <a:lnTo>
                  <a:pt x="504963" y="387577"/>
                </a:ln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 txBox="1"/>
          <p:nvPr/>
        </p:nvSpPr>
        <p:spPr>
          <a:xfrm>
            <a:off x="3802356" y="2745697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2574.81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555" name="object 555"/>
          <p:cNvGrpSpPr/>
          <p:nvPr/>
        </p:nvGrpSpPr>
        <p:grpSpPr>
          <a:xfrm>
            <a:off x="3135798" y="2843681"/>
            <a:ext cx="1489075" cy="719455"/>
            <a:chOff x="3135798" y="2843681"/>
            <a:chExt cx="1489075" cy="719455"/>
          </a:xfrm>
        </p:grpSpPr>
        <p:sp>
          <p:nvSpPr>
            <p:cNvPr id="556" name="object 556"/>
            <p:cNvSpPr/>
            <p:nvPr/>
          </p:nvSpPr>
          <p:spPr>
            <a:xfrm>
              <a:off x="3642012" y="2856063"/>
              <a:ext cx="64135" cy="335280"/>
            </a:xfrm>
            <a:custGeom>
              <a:avLst/>
              <a:gdLst/>
              <a:ahLst/>
              <a:cxnLst/>
              <a:rect l="l" t="t" r="r" b="b"/>
              <a:pathLst>
                <a:path w="64135" h="335280">
                  <a:moveTo>
                    <a:pt x="0" y="334955"/>
                  </a:moveTo>
                  <a:lnTo>
                    <a:pt x="63752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148180" y="3253760"/>
              <a:ext cx="1464310" cy="296545"/>
            </a:xfrm>
            <a:custGeom>
              <a:avLst/>
              <a:gdLst/>
              <a:ahLst/>
              <a:cxnLst/>
              <a:rect l="l" t="t" r="r" b="b"/>
              <a:pathLst>
                <a:path w="1464310" h="296545">
                  <a:moveTo>
                    <a:pt x="0" y="296501"/>
                  </a:moveTo>
                  <a:lnTo>
                    <a:pt x="1464293" y="296501"/>
                  </a:lnTo>
                  <a:lnTo>
                    <a:pt x="781226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8" name="object 558"/>
          <p:cNvSpPr txBox="1"/>
          <p:nvPr/>
        </p:nvSpPr>
        <p:spPr>
          <a:xfrm>
            <a:off x="3674850" y="3077617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2293.10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3642012" y="3191019"/>
            <a:ext cx="287655" cy="62865"/>
          </a:xfrm>
          <a:custGeom>
            <a:avLst/>
            <a:gdLst/>
            <a:ahLst/>
            <a:cxnLst/>
            <a:rect l="l" t="t" r="r" b="b"/>
            <a:pathLst>
              <a:path w="287654" h="62864">
                <a:moveTo>
                  <a:pt x="0" y="0"/>
                </a:moveTo>
                <a:lnTo>
                  <a:pt x="287394" y="6274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 txBox="1"/>
          <p:nvPr/>
        </p:nvSpPr>
        <p:spPr>
          <a:xfrm>
            <a:off x="3982484" y="3153513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3567.78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5538409" y="2569681"/>
            <a:ext cx="251460" cy="981075"/>
          </a:xfrm>
          <a:custGeom>
            <a:avLst/>
            <a:gdLst/>
            <a:ahLst/>
            <a:cxnLst/>
            <a:rect l="l" t="t" r="r" b="b"/>
            <a:pathLst>
              <a:path w="251460" h="981075">
                <a:moveTo>
                  <a:pt x="0" y="980580"/>
                </a:moveTo>
                <a:lnTo>
                  <a:pt x="250963" y="980580"/>
                </a:lnTo>
                <a:lnTo>
                  <a:pt x="221617" y="684079"/>
                </a:lnTo>
                <a:lnTo>
                  <a:pt x="212509" y="621338"/>
                </a:lnTo>
                <a:lnTo>
                  <a:pt x="206438" y="286382"/>
                </a:lnTo>
                <a:lnTo>
                  <a:pt x="208461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 txBox="1"/>
          <p:nvPr/>
        </p:nvSpPr>
        <p:spPr>
          <a:xfrm>
            <a:off x="5507494" y="2468422"/>
            <a:ext cx="4279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14.67</a:t>
            </a:r>
            <a:r>
              <a:rPr sz="650" i="1" spc="30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solidFill>
                  <a:srgbClr val="00B800"/>
                </a:solidFill>
                <a:latin typeface="Arial Narrow"/>
                <a:cs typeface="Arial Narrow"/>
              </a:rPr>
              <a:t>17.40</a:t>
            </a:r>
            <a:endParaRPr sz="975" baseline="4273">
              <a:latin typeface="Arial Narrow"/>
              <a:cs typeface="Arial Narrow"/>
            </a:endParaRPr>
          </a:p>
        </p:txBody>
      </p:sp>
      <p:grpSp>
        <p:nvGrpSpPr>
          <p:cNvPr id="563" name="object 563"/>
          <p:cNvGrpSpPr/>
          <p:nvPr/>
        </p:nvGrpSpPr>
        <p:grpSpPr>
          <a:xfrm>
            <a:off x="5526027" y="897699"/>
            <a:ext cx="3312795" cy="2665095"/>
            <a:chOff x="5526027" y="897699"/>
            <a:chExt cx="3312795" cy="2665095"/>
          </a:xfrm>
        </p:grpSpPr>
        <p:sp>
          <p:nvSpPr>
            <p:cNvPr id="564" name="object 564"/>
            <p:cNvSpPr/>
            <p:nvPr/>
          </p:nvSpPr>
          <p:spPr>
            <a:xfrm>
              <a:off x="5746871" y="1832981"/>
              <a:ext cx="13335" cy="737235"/>
            </a:xfrm>
            <a:custGeom>
              <a:avLst/>
              <a:gdLst/>
              <a:ahLst/>
              <a:cxnLst/>
              <a:rect l="l" t="t" r="r" b="b"/>
              <a:pathLst>
                <a:path w="13335" h="737235">
                  <a:moveTo>
                    <a:pt x="10119" y="0"/>
                  </a:moveTo>
                  <a:lnTo>
                    <a:pt x="13155" y="88039"/>
                  </a:lnTo>
                  <a:lnTo>
                    <a:pt x="0" y="73670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5538409" y="910081"/>
              <a:ext cx="219075" cy="923290"/>
            </a:xfrm>
            <a:custGeom>
              <a:avLst/>
              <a:gdLst/>
              <a:ahLst/>
              <a:cxnLst/>
              <a:rect l="l" t="t" r="r" b="b"/>
              <a:pathLst>
                <a:path w="219075" h="923289">
                  <a:moveTo>
                    <a:pt x="0" y="0"/>
                  </a:moveTo>
                  <a:lnTo>
                    <a:pt x="73872" y="387577"/>
                  </a:lnTo>
                  <a:lnTo>
                    <a:pt x="140661" y="459425"/>
                  </a:lnTo>
                  <a:lnTo>
                    <a:pt x="218581" y="922899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929650" y="2856064"/>
              <a:ext cx="896619" cy="694690"/>
            </a:xfrm>
            <a:custGeom>
              <a:avLst/>
              <a:gdLst/>
              <a:ahLst/>
              <a:cxnLst/>
              <a:rect l="l" t="t" r="r" b="b"/>
              <a:pathLst>
                <a:path w="896620" h="694689">
                  <a:moveTo>
                    <a:pt x="0" y="694198"/>
                  </a:moveTo>
                  <a:lnTo>
                    <a:pt x="896588" y="694198"/>
                  </a:lnTo>
                  <a:lnTo>
                    <a:pt x="477641" y="397696"/>
                  </a:lnTo>
                  <a:lnTo>
                    <a:pt x="301561" y="334955"/>
                  </a:lnTo>
                  <a:lnTo>
                    <a:pt x="341027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7" name="object 567"/>
          <p:cNvSpPr txBox="1"/>
          <p:nvPr/>
        </p:nvSpPr>
        <p:spPr>
          <a:xfrm>
            <a:off x="8243810" y="3086725"/>
            <a:ext cx="39306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206.38</a:t>
            </a:r>
            <a:endParaRPr sz="650">
              <a:latin typeface="Arial Narrow"/>
              <a:cs typeface="Arial Narrow"/>
            </a:endParaRPr>
          </a:p>
          <a:p>
            <a:pPr marL="170180">
              <a:lnSpc>
                <a:spcPts val="655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321.10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568" name="object 568"/>
          <p:cNvGrpSpPr/>
          <p:nvPr/>
        </p:nvGrpSpPr>
        <p:grpSpPr>
          <a:xfrm>
            <a:off x="1994992" y="897699"/>
            <a:ext cx="16695419" cy="2665095"/>
            <a:chOff x="1994992" y="897699"/>
            <a:chExt cx="16695419" cy="2665095"/>
          </a:xfrm>
        </p:grpSpPr>
        <p:sp>
          <p:nvSpPr>
            <p:cNvPr id="569" name="object 569"/>
            <p:cNvSpPr/>
            <p:nvPr/>
          </p:nvSpPr>
          <p:spPr>
            <a:xfrm>
              <a:off x="8083467" y="1297659"/>
              <a:ext cx="353695" cy="1558925"/>
            </a:xfrm>
            <a:custGeom>
              <a:avLst/>
              <a:gdLst/>
              <a:ahLst/>
              <a:cxnLst/>
              <a:rect l="l" t="t" r="r" b="b"/>
              <a:pathLst>
                <a:path w="353695" h="1558925">
                  <a:moveTo>
                    <a:pt x="154828" y="0"/>
                  </a:moveTo>
                  <a:lnTo>
                    <a:pt x="312692" y="71848"/>
                  </a:lnTo>
                  <a:lnTo>
                    <a:pt x="0" y="535322"/>
                  </a:lnTo>
                  <a:lnTo>
                    <a:pt x="13155" y="623362"/>
                  </a:lnTo>
                  <a:lnTo>
                    <a:pt x="353171" y="1272022"/>
                  </a:lnTo>
                  <a:lnTo>
                    <a:pt x="187211" y="1558405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319879" y="910081"/>
              <a:ext cx="393065" cy="2640330"/>
            </a:xfrm>
            <a:custGeom>
              <a:avLst/>
              <a:gdLst/>
              <a:ahLst/>
              <a:cxnLst/>
              <a:rect l="l" t="t" r="r" b="b"/>
              <a:pathLst>
                <a:path w="393065" h="2640329">
                  <a:moveTo>
                    <a:pt x="0" y="2640181"/>
                  </a:moveTo>
                  <a:lnTo>
                    <a:pt x="392637" y="2640181"/>
                  </a:lnTo>
                  <a:lnTo>
                    <a:pt x="309657" y="2343679"/>
                  </a:lnTo>
                  <a:lnTo>
                    <a:pt x="285370" y="2280938"/>
                  </a:lnTo>
                  <a:lnTo>
                    <a:pt x="235784" y="1945982"/>
                  </a:lnTo>
                  <a:lnTo>
                    <a:pt x="203402" y="1659600"/>
                  </a:lnTo>
                  <a:lnTo>
                    <a:pt x="142685" y="1010939"/>
                  </a:lnTo>
                  <a:lnTo>
                    <a:pt x="116374" y="922899"/>
                  </a:lnTo>
                  <a:lnTo>
                    <a:pt x="43513" y="459425"/>
                  </a:lnTo>
                  <a:lnTo>
                    <a:pt x="16191" y="387577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2710109" y="1297658"/>
              <a:ext cx="1290320" cy="2252980"/>
            </a:xfrm>
            <a:custGeom>
              <a:avLst/>
              <a:gdLst/>
              <a:ahLst/>
              <a:cxnLst/>
              <a:rect l="l" t="t" r="r" b="b"/>
              <a:pathLst>
                <a:path w="1290319" h="2252979">
                  <a:moveTo>
                    <a:pt x="0" y="2252603"/>
                  </a:moveTo>
                  <a:lnTo>
                    <a:pt x="1290237" y="2252603"/>
                  </a:lnTo>
                  <a:lnTo>
                    <a:pt x="788310" y="1956101"/>
                  </a:lnTo>
                  <a:lnTo>
                    <a:pt x="587943" y="1893361"/>
                  </a:lnTo>
                  <a:lnTo>
                    <a:pt x="577824" y="1558405"/>
                  </a:lnTo>
                  <a:lnTo>
                    <a:pt x="711401" y="1272022"/>
                  </a:lnTo>
                  <a:lnTo>
                    <a:pt x="310669" y="623362"/>
                  </a:lnTo>
                  <a:lnTo>
                    <a:pt x="271202" y="535322"/>
                  </a:lnTo>
                  <a:lnTo>
                    <a:pt x="749855" y="71848"/>
                  </a:lnTo>
                  <a:lnTo>
                    <a:pt x="325848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5101349" y="1297658"/>
              <a:ext cx="1612265" cy="2252980"/>
            </a:xfrm>
            <a:custGeom>
              <a:avLst/>
              <a:gdLst/>
              <a:ahLst/>
              <a:cxnLst/>
              <a:rect l="l" t="t" r="r" b="b"/>
              <a:pathLst>
                <a:path w="1612265" h="2252979">
                  <a:moveTo>
                    <a:pt x="0" y="2252603"/>
                  </a:moveTo>
                  <a:lnTo>
                    <a:pt x="1612038" y="2252603"/>
                  </a:lnTo>
                  <a:lnTo>
                    <a:pt x="984628" y="1956101"/>
                  </a:lnTo>
                  <a:lnTo>
                    <a:pt x="733664" y="1893361"/>
                  </a:lnTo>
                  <a:lnTo>
                    <a:pt x="721521" y="1558405"/>
                  </a:lnTo>
                  <a:lnTo>
                    <a:pt x="888493" y="1272022"/>
                  </a:lnTo>
                  <a:lnTo>
                    <a:pt x="387577" y="623362"/>
                  </a:lnTo>
                  <a:lnTo>
                    <a:pt x="337991" y="535322"/>
                  </a:lnTo>
                  <a:lnTo>
                    <a:pt x="637529" y="71848"/>
                  </a:lnTo>
                  <a:lnTo>
                    <a:pt x="406804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7491578" y="1297658"/>
              <a:ext cx="226695" cy="2252980"/>
            </a:xfrm>
            <a:custGeom>
              <a:avLst/>
              <a:gdLst/>
              <a:ahLst/>
              <a:cxnLst/>
              <a:rect l="l" t="t" r="r" b="b"/>
              <a:pathLst>
                <a:path w="226694" h="2252979">
                  <a:moveTo>
                    <a:pt x="0" y="2252603"/>
                  </a:moveTo>
                  <a:lnTo>
                    <a:pt x="166971" y="2252603"/>
                  </a:lnTo>
                  <a:lnTo>
                    <a:pt x="145720" y="1956101"/>
                  </a:lnTo>
                  <a:lnTo>
                    <a:pt x="123458" y="1893361"/>
                  </a:lnTo>
                  <a:lnTo>
                    <a:pt x="141673" y="1558405"/>
                  </a:lnTo>
                  <a:lnTo>
                    <a:pt x="171019" y="1272022"/>
                  </a:lnTo>
                  <a:lnTo>
                    <a:pt x="129529" y="623362"/>
                  </a:lnTo>
                  <a:lnTo>
                    <a:pt x="136613" y="535322"/>
                  </a:lnTo>
                  <a:lnTo>
                    <a:pt x="218581" y="71848"/>
                  </a:lnTo>
                  <a:lnTo>
                    <a:pt x="226677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996580" y="3253760"/>
              <a:ext cx="16692244" cy="0"/>
            </a:xfrm>
            <a:custGeom>
              <a:avLst/>
              <a:gdLst/>
              <a:ahLst/>
              <a:cxnLst/>
              <a:rect l="l" t="t" r="r" b="b"/>
              <a:pathLst>
                <a:path w="16692244">
                  <a:moveTo>
                    <a:pt x="0" y="0"/>
                  </a:moveTo>
                  <a:lnTo>
                    <a:pt x="16692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5" name="object 575"/>
          <p:cNvSpPr txBox="1"/>
          <p:nvPr/>
        </p:nvSpPr>
        <p:spPr>
          <a:xfrm>
            <a:off x="3168874" y="3150478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1384.27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576" name="object 576"/>
          <p:cNvGrpSpPr/>
          <p:nvPr/>
        </p:nvGrpSpPr>
        <p:grpSpPr>
          <a:xfrm>
            <a:off x="3427240" y="3178637"/>
            <a:ext cx="2278380" cy="87630"/>
            <a:chOff x="3427240" y="3178637"/>
            <a:chExt cx="2278380" cy="87630"/>
          </a:xfrm>
        </p:grpSpPr>
        <p:sp>
          <p:nvSpPr>
            <p:cNvPr id="577" name="object 577"/>
            <p:cNvSpPr/>
            <p:nvPr/>
          </p:nvSpPr>
          <p:spPr>
            <a:xfrm>
              <a:off x="3439622" y="3191019"/>
              <a:ext cx="38735" cy="62865"/>
            </a:xfrm>
            <a:custGeom>
              <a:avLst/>
              <a:gdLst/>
              <a:ahLst/>
              <a:cxnLst/>
              <a:rect l="l" t="t" r="r" b="b"/>
              <a:pathLst>
                <a:path w="38735" h="62864">
                  <a:moveTo>
                    <a:pt x="38454" y="6274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5691214" y="3191019"/>
              <a:ext cx="2540" cy="62865"/>
            </a:xfrm>
            <a:custGeom>
              <a:avLst/>
              <a:gdLst/>
              <a:ahLst/>
              <a:cxnLst/>
              <a:rect l="l" t="t" r="r" b="b"/>
              <a:pathLst>
                <a:path w="2539" h="62864">
                  <a:moveTo>
                    <a:pt x="2023" y="6274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9" name="object 579"/>
          <p:cNvSpPr txBox="1"/>
          <p:nvPr/>
        </p:nvSpPr>
        <p:spPr>
          <a:xfrm>
            <a:off x="5499398" y="3154526"/>
            <a:ext cx="4457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12.91</a:t>
            </a:r>
            <a:r>
              <a:rPr sz="650" i="1" spc="45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18.51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8107753" y="3191019"/>
            <a:ext cx="23495" cy="62865"/>
          </a:xfrm>
          <a:custGeom>
            <a:avLst/>
            <a:gdLst/>
            <a:ahLst/>
            <a:cxnLst/>
            <a:rect l="l" t="t" r="r" b="b"/>
            <a:pathLst>
              <a:path w="23495" h="62864">
                <a:moveTo>
                  <a:pt x="23274" y="62740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 txBox="1"/>
          <p:nvPr/>
        </p:nvSpPr>
        <p:spPr>
          <a:xfrm>
            <a:off x="7854209" y="3087737"/>
            <a:ext cx="26225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112.82</a:t>
            </a:r>
            <a:endParaRPr sz="650">
              <a:latin typeface="Arial Narrow"/>
              <a:cs typeface="Arial Narrow"/>
            </a:endParaRPr>
          </a:p>
          <a:p>
            <a:pPr marL="40005">
              <a:lnSpc>
                <a:spcPts val="655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124.58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10524294" y="3191019"/>
            <a:ext cx="12700" cy="62865"/>
          </a:xfrm>
          <a:custGeom>
            <a:avLst/>
            <a:gdLst/>
            <a:ahLst/>
            <a:cxnLst/>
            <a:rect l="l" t="t" r="r" b="b"/>
            <a:pathLst>
              <a:path w="12700" h="62864">
                <a:moveTo>
                  <a:pt x="12143" y="62740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 txBox="1"/>
          <p:nvPr/>
        </p:nvSpPr>
        <p:spPr>
          <a:xfrm>
            <a:off x="10290798" y="3080653"/>
            <a:ext cx="570230" cy="2019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69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146.55</a:t>
            </a:r>
            <a:r>
              <a:rPr sz="975" i="1" spc="472" baseline="4273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204.35</a:t>
            </a:r>
            <a:endParaRPr sz="650">
              <a:latin typeface="Arial Narrow"/>
              <a:cs typeface="Arial Narrow"/>
            </a:endParaRPr>
          </a:p>
          <a:p>
            <a:pPr marL="20320">
              <a:lnSpc>
                <a:spcPts val="690"/>
              </a:lnSpc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154.91</a:t>
            </a:r>
            <a:r>
              <a:rPr sz="650" i="1" spc="305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222.10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13093637" y="3191019"/>
            <a:ext cx="35560" cy="62865"/>
          </a:xfrm>
          <a:custGeom>
            <a:avLst/>
            <a:gdLst/>
            <a:ahLst/>
            <a:cxnLst/>
            <a:rect l="l" t="t" r="r" b="b"/>
            <a:pathLst>
              <a:path w="35559" h="62864">
                <a:moveTo>
                  <a:pt x="35418" y="62740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 txBox="1"/>
          <p:nvPr/>
        </p:nvSpPr>
        <p:spPr>
          <a:xfrm>
            <a:off x="12830986" y="3085713"/>
            <a:ext cx="270510" cy="1968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67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259.37</a:t>
            </a:r>
            <a:endParaRPr sz="650">
              <a:latin typeface="Arial Narrow"/>
              <a:cs typeface="Arial Narrow"/>
            </a:endParaRPr>
          </a:p>
          <a:p>
            <a:pPr marL="47625">
              <a:lnSpc>
                <a:spcPts val="670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279.50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15580002" y="3191019"/>
            <a:ext cx="43815" cy="62865"/>
          </a:xfrm>
          <a:custGeom>
            <a:avLst/>
            <a:gdLst/>
            <a:ahLst/>
            <a:cxnLst/>
            <a:rect l="l" t="t" r="r" b="b"/>
            <a:pathLst>
              <a:path w="43815" h="62864">
                <a:moveTo>
                  <a:pt x="43513" y="62740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 txBox="1"/>
          <p:nvPr/>
        </p:nvSpPr>
        <p:spPr>
          <a:xfrm>
            <a:off x="15563153" y="3083689"/>
            <a:ext cx="786130" cy="20002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68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324.22</a:t>
            </a:r>
            <a:r>
              <a:rPr sz="650" i="1" spc="22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975" i="1" spc="-15" baseline="8547" dirty="0">
                <a:solidFill>
                  <a:srgbClr val="00B800"/>
                </a:solidFill>
                <a:latin typeface="Arial Narrow"/>
                <a:cs typeface="Arial Narrow"/>
              </a:rPr>
              <a:t>513.42</a:t>
            </a:r>
            <a:endParaRPr sz="975" baseline="8547">
              <a:latin typeface="Arial Narrow"/>
              <a:cs typeface="Arial Narrow"/>
            </a:endParaRPr>
          </a:p>
          <a:p>
            <a:pPr marL="65405">
              <a:lnSpc>
                <a:spcPts val="680"/>
              </a:lnSpc>
              <a:tabLst>
                <a:tab pos="537845" algn="l"/>
              </a:tabLst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349.37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679.00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17602892" y="3191019"/>
            <a:ext cx="4445" cy="62865"/>
          </a:xfrm>
          <a:custGeom>
            <a:avLst/>
            <a:gdLst/>
            <a:ahLst/>
            <a:cxnLst/>
            <a:rect l="l" t="t" r="r" b="b"/>
            <a:pathLst>
              <a:path w="4444" h="62864">
                <a:moveTo>
                  <a:pt x="4047" y="62740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 txBox="1"/>
          <p:nvPr/>
        </p:nvSpPr>
        <p:spPr>
          <a:xfrm>
            <a:off x="17398934" y="3087737"/>
            <a:ext cx="433070" cy="19494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66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43.50</a:t>
            </a:r>
            <a:r>
              <a:rPr sz="650" i="1" spc="22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50.25</a:t>
            </a:r>
            <a:endParaRPr sz="650">
              <a:latin typeface="Arial Narrow"/>
              <a:cs typeface="Arial Narrow"/>
            </a:endParaRPr>
          </a:p>
          <a:p>
            <a:pPr marL="15240">
              <a:lnSpc>
                <a:spcPts val="660"/>
              </a:lnSpc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44.57</a:t>
            </a:r>
            <a:r>
              <a:rPr sz="650" i="1" spc="32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59.11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590" name="object 590"/>
          <p:cNvGrpSpPr/>
          <p:nvPr/>
        </p:nvGrpSpPr>
        <p:grpSpPr>
          <a:xfrm>
            <a:off x="1140270" y="3241378"/>
            <a:ext cx="12168505" cy="2854325"/>
            <a:chOff x="1140270" y="3241378"/>
            <a:chExt cx="12168505" cy="2854325"/>
          </a:xfrm>
        </p:grpSpPr>
        <p:sp>
          <p:nvSpPr>
            <p:cNvPr id="591" name="object 591"/>
            <p:cNvSpPr/>
            <p:nvPr/>
          </p:nvSpPr>
          <p:spPr>
            <a:xfrm>
              <a:off x="8131029" y="3253761"/>
              <a:ext cx="112395" cy="296545"/>
            </a:xfrm>
            <a:custGeom>
              <a:avLst/>
              <a:gdLst/>
              <a:ahLst/>
              <a:cxnLst/>
              <a:rect l="l" t="t" r="r" b="b"/>
              <a:pathLst>
                <a:path w="112395" h="296545">
                  <a:moveTo>
                    <a:pt x="0" y="0"/>
                  </a:moveTo>
                  <a:lnTo>
                    <a:pt x="112326" y="296501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3129056" y="3253761"/>
              <a:ext cx="167005" cy="296545"/>
            </a:xfrm>
            <a:custGeom>
              <a:avLst/>
              <a:gdLst/>
              <a:ahLst/>
              <a:cxnLst/>
              <a:rect l="l" t="t" r="r" b="b"/>
              <a:pathLst>
                <a:path w="167005" h="296545">
                  <a:moveTo>
                    <a:pt x="0" y="0"/>
                  </a:moveTo>
                  <a:lnTo>
                    <a:pt x="166971" y="296501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142493" y="5854475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142493" y="5854475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142493" y="5854475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166779" y="5854475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7" name="object 597"/>
          <p:cNvSpPr txBox="1"/>
          <p:nvPr/>
        </p:nvSpPr>
        <p:spPr>
          <a:xfrm>
            <a:off x="941570" y="6038084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98" name="object 598"/>
          <p:cNvSpPr txBox="1"/>
          <p:nvPr/>
        </p:nvSpPr>
        <p:spPr>
          <a:xfrm>
            <a:off x="941570" y="3885663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162.00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599" name="object 599"/>
          <p:cNvSpPr txBox="1"/>
          <p:nvPr/>
        </p:nvSpPr>
        <p:spPr>
          <a:xfrm>
            <a:off x="941570" y="4125496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161.00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00" name="object 600"/>
          <p:cNvSpPr txBox="1"/>
          <p:nvPr/>
        </p:nvSpPr>
        <p:spPr>
          <a:xfrm>
            <a:off x="941570" y="292936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166.00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01" name="object 601"/>
          <p:cNvSpPr txBox="1"/>
          <p:nvPr/>
        </p:nvSpPr>
        <p:spPr>
          <a:xfrm>
            <a:off x="941570" y="269054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167.00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02" name="object 602"/>
          <p:cNvSpPr txBox="1"/>
          <p:nvPr/>
        </p:nvSpPr>
        <p:spPr>
          <a:xfrm>
            <a:off x="941570" y="245172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168.00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03" name="object 603"/>
          <p:cNvSpPr txBox="1"/>
          <p:nvPr/>
        </p:nvSpPr>
        <p:spPr>
          <a:xfrm>
            <a:off x="941570" y="1495434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172.00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604" name="object 604"/>
          <p:cNvGrpSpPr/>
          <p:nvPr/>
        </p:nvGrpSpPr>
        <p:grpSpPr>
          <a:xfrm>
            <a:off x="1140270" y="831962"/>
            <a:ext cx="52069" cy="721360"/>
            <a:chOff x="1140270" y="831962"/>
            <a:chExt cx="52069" cy="721360"/>
          </a:xfrm>
        </p:grpSpPr>
        <p:sp>
          <p:nvSpPr>
            <p:cNvPr id="605" name="object 605"/>
            <p:cNvSpPr/>
            <p:nvPr/>
          </p:nvSpPr>
          <p:spPr>
            <a:xfrm>
              <a:off x="1166779" y="834185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0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0" y="0"/>
                  </a:lnTo>
                  <a:close/>
                </a:path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166779" y="834185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  <a:path w="23494" h="239394">
                  <a:moveTo>
                    <a:pt x="0" y="0"/>
                  </a:moveTo>
                  <a:lnTo>
                    <a:pt x="23274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142493" y="834185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166779" y="834185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142493" y="1073005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4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142493" y="1073005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4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142493" y="1073005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166779" y="1073005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166779" y="1311826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0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0" y="0"/>
                  </a:lnTo>
                  <a:close/>
                </a:path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166779" y="1311826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  <a:path w="23494" h="239394">
                  <a:moveTo>
                    <a:pt x="0" y="0"/>
                  </a:moveTo>
                  <a:lnTo>
                    <a:pt x="23274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42493" y="1311826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66779" y="1311826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7" name="object 617"/>
          <p:cNvSpPr txBox="1"/>
          <p:nvPr/>
        </p:nvSpPr>
        <p:spPr>
          <a:xfrm>
            <a:off x="941570" y="777961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18" name="object 618"/>
          <p:cNvSpPr txBox="1"/>
          <p:nvPr/>
        </p:nvSpPr>
        <p:spPr>
          <a:xfrm>
            <a:off x="941570" y="539140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176.00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619" name="object 619"/>
          <p:cNvGrpSpPr/>
          <p:nvPr/>
        </p:nvGrpSpPr>
        <p:grpSpPr>
          <a:xfrm>
            <a:off x="1522788" y="893691"/>
            <a:ext cx="52069" cy="5240655"/>
            <a:chOff x="1522788" y="893691"/>
            <a:chExt cx="52069" cy="5240655"/>
          </a:xfrm>
        </p:grpSpPr>
        <p:sp>
          <p:nvSpPr>
            <p:cNvPr id="620" name="object 620"/>
            <p:cNvSpPr/>
            <p:nvPr/>
          </p:nvSpPr>
          <p:spPr>
            <a:xfrm>
              <a:off x="1572572" y="895914"/>
              <a:ext cx="0" cy="5236210"/>
            </a:xfrm>
            <a:custGeom>
              <a:avLst/>
              <a:gdLst/>
              <a:ahLst/>
              <a:cxnLst/>
              <a:rect l="l" t="t" r="r" b="b"/>
              <a:pathLst>
                <a:path h="5236210">
                  <a:moveTo>
                    <a:pt x="0" y="523583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525010" y="895914"/>
              <a:ext cx="0" cy="5236210"/>
            </a:xfrm>
            <a:custGeom>
              <a:avLst/>
              <a:gdLst/>
              <a:ahLst/>
              <a:cxnLst/>
              <a:rect l="l" t="t" r="r" b="b"/>
              <a:pathLst>
                <a:path h="5236210">
                  <a:moveTo>
                    <a:pt x="0" y="0"/>
                  </a:moveTo>
                  <a:lnTo>
                    <a:pt x="0" y="523583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2" name="object 622"/>
          <p:cNvSpPr txBox="1"/>
          <p:nvPr/>
        </p:nvSpPr>
        <p:spPr>
          <a:xfrm>
            <a:off x="1415163" y="926718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0.2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174.52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23" name="object 623"/>
          <p:cNvSpPr txBox="1"/>
          <p:nvPr/>
        </p:nvSpPr>
        <p:spPr>
          <a:xfrm>
            <a:off x="1415161" y="2765433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8.2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166.54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24" name="object 624"/>
          <p:cNvSpPr txBox="1"/>
          <p:nvPr/>
        </p:nvSpPr>
        <p:spPr>
          <a:xfrm>
            <a:off x="1391888" y="3458620"/>
            <a:ext cx="37973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11.1</a:t>
            </a:r>
            <a:r>
              <a:rPr sz="500" spc="21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163.64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25" name="object 625"/>
          <p:cNvSpPr txBox="1"/>
          <p:nvPr/>
        </p:nvSpPr>
        <p:spPr>
          <a:xfrm>
            <a:off x="1384804" y="4104245"/>
            <a:ext cx="38671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13.8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160.94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1310476" y="943476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>
                <a:moveTo>
                  <a:pt x="214533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 txBox="1"/>
          <p:nvPr/>
        </p:nvSpPr>
        <p:spPr>
          <a:xfrm>
            <a:off x="1384804" y="6016833"/>
            <a:ext cx="38671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21.8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152.94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628" name="object 628"/>
          <p:cNvGrpSpPr/>
          <p:nvPr/>
        </p:nvGrpSpPr>
        <p:grpSpPr>
          <a:xfrm>
            <a:off x="1140270" y="1548424"/>
            <a:ext cx="387350" cy="4585970"/>
            <a:chOff x="1140270" y="1548424"/>
            <a:chExt cx="387350" cy="4585970"/>
          </a:xfrm>
        </p:grpSpPr>
        <p:sp>
          <p:nvSpPr>
            <p:cNvPr id="629" name="object 629"/>
            <p:cNvSpPr/>
            <p:nvPr/>
          </p:nvSpPr>
          <p:spPr>
            <a:xfrm>
              <a:off x="1310476" y="2856064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310476" y="1971618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310476" y="3191019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310476" y="3550262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66779" y="5137002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0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66779" y="5137002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239832"/>
                  </a:moveTo>
                  <a:lnTo>
                    <a:pt x="0" y="239832"/>
                  </a:lnTo>
                  <a:lnTo>
                    <a:pt x="23274" y="0"/>
                  </a:lnTo>
                  <a:lnTo>
                    <a:pt x="23274" y="239832"/>
                  </a:lnTo>
                  <a:close/>
                </a:path>
                <a:path w="23494" h="240029">
                  <a:moveTo>
                    <a:pt x="0" y="239832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9832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42493" y="5137002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239832"/>
                  </a:moveTo>
                  <a:lnTo>
                    <a:pt x="47561" y="239832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66779" y="5137002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3983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42493" y="5376834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42493" y="5376834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42493" y="5376834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66779" y="5376834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66779" y="5615655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0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0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66779" y="5615655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0" y="0"/>
                  </a:moveTo>
                  <a:lnTo>
                    <a:pt x="23274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42493" y="5615655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66779" y="5615655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66779" y="6093296"/>
              <a:ext cx="23495" cy="38735"/>
            </a:xfrm>
            <a:custGeom>
              <a:avLst/>
              <a:gdLst/>
              <a:ahLst/>
              <a:cxnLst/>
              <a:rect l="l" t="t" r="r" b="b"/>
              <a:pathLst>
                <a:path w="23494" h="38735">
                  <a:moveTo>
                    <a:pt x="0" y="0"/>
                  </a:moveTo>
                  <a:lnTo>
                    <a:pt x="0" y="38454"/>
                  </a:lnTo>
                  <a:lnTo>
                    <a:pt x="4047" y="38454"/>
                  </a:lnTo>
                  <a:lnTo>
                    <a:pt x="0" y="0"/>
                  </a:lnTo>
                  <a:close/>
                </a:path>
                <a:path w="23494" h="38735">
                  <a:moveTo>
                    <a:pt x="23274" y="0"/>
                  </a:moveTo>
                  <a:lnTo>
                    <a:pt x="0" y="0"/>
                  </a:lnTo>
                  <a:lnTo>
                    <a:pt x="4047" y="38454"/>
                  </a:lnTo>
                  <a:lnTo>
                    <a:pt x="23274" y="0"/>
                  </a:lnTo>
                  <a:close/>
                </a:path>
                <a:path w="23494" h="38735">
                  <a:moveTo>
                    <a:pt x="23274" y="0"/>
                  </a:moveTo>
                  <a:lnTo>
                    <a:pt x="4047" y="38454"/>
                  </a:lnTo>
                  <a:lnTo>
                    <a:pt x="23274" y="38454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66779" y="6093296"/>
              <a:ext cx="23495" cy="38735"/>
            </a:xfrm>
            <a:custGeom>
              <a:avLst/>
              <a:gdLst/>
              <a:ahLst/>
              <a:cxnLst/>
              <a:rect l="l" t="t" r="r" b="b"/>
              <a:pathLst>
                <a:path w="23494" h="38735">
                  <a:moveTo>
                    <a:pt x="0" y="38454"/>
                  </a:moveTo>
                  <a:lnTo>
                    <a:pt x="0" y="0"/>
                  </a:lnTo>
                  <a:lnTo>
                    <a:pt x="4047" y="38454"/>
                  </a:lnTo>
                  <a:lnTo>
                    <a:pt x="0" y="38454"/>
                  </a:lnTo>
                  <a:close/>
                </a:path>
                <a:path w="23494" h="38735">
                  <a:moveTo>
                    <a:pt x="0" y="0"/>
                  </a:moveTo>
                  <a:lnTo>
                    <a:pt x="4047" y="38454"/>
                  </a:lnTo>
                  <a:lnTo>
                    <a:pt x="23274" y="0"/>
                  </a:lnTo>
                  <a:lnTo>
                    <a:pt x="0" y="0"/>
                  </a:lnTo>
                  <a:close/>
                </a:path>
                <a:path w="23494" h="38735">
                  <a:moveTo>
                    <a:pt x="4047" y="38454"/>
                  </a:moveTo>
                  <a:lnTo>
                    <a:pt x="23274" y="0"/>
                  </a:lnTo>
                  <a:lnTo>
                    <a:pt x="23274" y="38454"/>
                  </a:lnTo>
                  <a:lnTo>
                    <a:pt x="4047" y="38454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42493" y="6093296"/>
              <a:ext cx="47625" cy="38735"/>
            </a:xfrm>
            <a:custGeom>
              <a:avLst/>
              <a:gdLst/>
              <a:ahLst/>
              <a:cxnLst/>
              <a:rect l="l" t="t" r="r" b="b"/>
              <a:pathLst>
                <a:path w="47625" h="38735">
                  <a:moveTo>
                    <a:pt x="0" y="38454"/>
                  </a:moveTo>
                  <a:lnTo>
                    <a:pt x="0" y="0"/>
                  </a:lnTo>
                  <a:lnTo>
                    <a:pt x="47561" y="0"/>
                  </a:lnTo>
                  <a:lnTo>
                    <a:pt x="47561" y="38454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166779" y="609329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454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142493" y="1550646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0" y="239832"/>
                  </a:lnTo>
                  <a:lnTo>
                    <a:pt x="24286" y="0"/>
                  </a:lnTo>
                  <a:close/>
                </a:path>
                <a:path w="24765" h="240030">
                  <a:moveTo>
                    <a:pt x="24286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142493" y="1550646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24286" y="239832"/>
                  </a:moveTo>
                  <a:lnTo>
                    <a:pt x="0" y="239832"/>
                  </a:lnTo>
                  <a:lnTo>
                    <a:pt x="24286" y="0"/>
                  </a:lnTo>
                  <a:lnTo>
                    <a:pt x="24286" y="239832"/>
                  </a:lnTo>
                  <a:close/>
                </a:path>
                <a:path w="24765" h="240030">
                  <a:moveTo>
                    <a:pt x="0" y="239832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9832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142493" y="1550646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239832"/>
                  </a:moveTo>
                  <a:lnTo>
                    <a:pt x="47561" y="239832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166779" y="155064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23983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166779" y="1790479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0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0" y="0"/>
                  </a:lnTo>
                  <a:close/>
                </a:path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166779" y="1790479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  <a:path w="23494" h="239394">
                  <a:moveTo>
                    <a:pt x="0" y="0"/>
                  </a:moveTo>
                  <a:lnTo>
                    <a:pt x="23274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142493" y="1790479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166779" y="1790479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166779" y="2268120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30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30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166779" y="2268120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30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30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142493" y="2268120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166779" y="2268120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142493" y="2029299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142493" y="2029299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4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142493" y="2029299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166779" y="2029299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166779" y="3224414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166779" y="3224414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142493" y="3224414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166779" y="3224414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142493" y="2985593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142493" y="2985593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4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142493" y="2985593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166779" y="2985593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166779" y="2746773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4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166779" y="2746773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4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4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142493" y="2746773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166779" y="2746773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142493" y="250795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4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142493" y="250795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4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4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142493" y="2507952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166779" y="2507952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142493" y="4898181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142493" y="4898181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142493" y="4898181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166779" y="4898181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166779" y="4659361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166779" y="4659361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142493" y="4659361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166779" y="4659361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166779" y="4180708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0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166779" y="4180708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239832"/>
                  </a:moveTo>
                  <a:lnTo>
                    <a:pt x="0" y="239832"/>
                  </a:lnTo>
                  <a:lnTo>
                    <a:pt x="23274" y="0"/>
                  </a:lnTo>
                  <a:lnTo>
                    <a:pt x="23274" y="239832"/>
                  </a:lnTo>
                  <a:close/>
                </a:path>
                <a:path w="23494" h="240029">
                  <a:moveTo>
                    <a:pt x="0" y="239832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9832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142493" y="4180708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239832"/>
                  </a:moveTo>
                  <a:lnTo>
                    <a:pt x="47561" y="239832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166779" y="4180708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3983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142493" y="4420540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142493" y="4420540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142493" y="4420540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166779" y="4420540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142493" y="3464246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142493" y="3464246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142493" y="3464246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166779" y="3464246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166779" y="3703067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0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0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166779" y="3703067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0" y="0"/>
                  </a:moveTo>
                  <a:lnTo>
                    <a:pt x="23274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142493" y="3703067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166779" y="3703067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42493" y="3941887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142493" y="3941887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142493" y="3941887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166779" y="3941887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9" name="object 709"/>
          <p:cNvSpPr txBox="1"/>
          <p:nvPr/>
        </p:nvSpPr>
        <p:spPr>
          <a:xfrm>
            <a:off x="941570" y="4364316"/>
            <a:ext cx="193040" cy="15398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160.00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3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159.00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35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158.00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157.00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35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156.00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3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500" spc="-10" dirty="0">
                <a:latin typeface="Arial Narrow"/>
                <a:cs typeface="Arial Narrow"/>
              </a:rPr>
              <a:t>155.00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3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154.00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10" name="object 710"/>
          <p:cNvSpPr txBox="1"/>
          <p:nvPr/>
        </p:nvSpPr>
        <p:spPr>
          <a:xfrm>
            <a:off x="941570" y="3408022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11" name="object 711"/>
          <p:cNvSpPr txBox="1"/>
          <p:nvPr/>
        </p:nvSpPr>
        <p:spPr>
          <a:xfrm>
            <a:off x="941570" y="3646843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12" name="object 712"/>
          <p:cNvSpPr txBox="1"/>
          <p:nvPr/>
        </p:nvSpPr>
        <p:spPr>
          <a:xfrm>
            <a:off x="941570" y="3169202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13" name="object 713"/>
          <p:cNvSpPr txBox="1"/>
          <p:nvPr/>
        </p:nvSpPr>
        <p:spPr>
          <a:xfrm>
            <a:off x="941570" y="1973076"/>
            <a:ext cx="193040" cy="34544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170.00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169.00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714" name="object 714"/>
          <p:cNvSpPr txBox="1"/>
          <p:nvPr/>
        </p:nvSpPr>
        <p:spPr>
          <a:xfrm>
            <a:off x="941570" y="1734254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171.00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715" name="object 715"/>
          <p:cNvGrpSpPr/>
          <p:nvPr/>
        </p:nvGrpSpPr>
        <p:grpSpPr>
          <a:xfrm>
            <a:off x="1140270" y="592130"/>
            <a:ext cx="830580" cy="3605529"/>
            <a:chOff x="1140270" y="592130"/>
            <a:chExt cx="830580" cy="3605529"/>
          </a:xfrm>
        </p:grpSpPr>
        <p:sp>
          <p:nvSpPr>
            <p:cNvPr id="716" name="object 716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0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0" y="0"/>
                  </a:lnTo>
                  <a:close/>
                </a:path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142493" y="594352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30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  <a:path w="24765" h="240030">
                  <a:moveTo>
                    <a:pt x="0" y="0"/>
                  </a:moveTo>
                  <a:lnTo>
                    <a:pt x="24286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142493" y="594352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30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166779" y="594352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310476" y="895914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572572" y="910081"/>
              <a:ext cx="339090" cy="33655"/>
            </a:xfrm>
            <a:custGeom>
              <a:avLst/>
              <a:gdLst/>
              <a:ahLst/>
              <a:cxnLst/>
              <a:rect l="l" t="t" r="r" b="b"/>
              <a:pathLst>
                <a:path w="339089" h="33655">
                  <a:moveTo>
                    <a:pt x="339003" y="0"/>
                  </a:moveTo>
                  <a:lnTo>
                    <a:pt x="0" y="3339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572572" y="1278431"/>
              <a:ext cx="339090" cy="16510"/>
            </a:xfrm>
            <a:custGeom>
              <a:avLst/>
              <a:gdLst/>
              <a:ahLst/>
              <a:cxnLst/>
              <a:rect l="l" t="t" r="r" b="b"/>
              <a:pathLst>
                <a:path w="339089" h="16509">
                  <a:moveTo>
                    <a:pt x="0" y="0"/>
                  </a:moveTo>
                  <a:lnTo>
                    <a:pt x="339003" y="161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3" name="object 7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10197" y="928296"/>
              <a:ext cx="4047" cy="4047"/>
            </a:xfrm>
            <a:prstGeom prst="rect">
              <a:avLst/>
            </a:prstGeom>
          </p:spPr>
        </p:pic>
        <p:sp>
          <p:nvSpPr>
            <p:cNvPr id="724" name="object 724"/>
            <p:cNvSpPr/>
            <p:nvPr/>
          </p:nvSpPr>
          <p:spPr>
            <a:xfrm>
              <a:off x="1710197" y="928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5" name="object 7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40556" y="928296"/>
              <a:ext cx="4047" cy="4047"/>
            </a:xfrm>
            <a:prstGeom prst="rect">
              <a:avLst/>
            </a:prstGeom>
          </p:spPr>
        </p:pic>
        <p:sp>
          <p:nvSpPr>
            <p:cNvPr id="726" name="object 726"/>
            <p:cNvSpPr/>
            <p:nvPr/>
          </p:nvSpPr>
          <p:spPr>
            <a:xfrm>
              <a:off x="1740556" y="928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7" name="object 7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69902" y="928296"/>
              <a:ext cx="4047" cy="4047"/>
            </a:xfrm>
            <a:prstGeom prst="rect">
              <a:avLst/>
            </a:prstGeom>
          </p:spPr>
        </p:pic>
        <p:sp>
          <p:nvSpPr>
            <p:cNvPr id="728" name="object 728"/>
            <p:cNvSpPr/>
            <p:nvPr/>
          </p:nvSpPr>
          <p:spPr>
            <a:xfrm>
              <a:off x="1769902" y="928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9" name="object 7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00261" y="928296"/>
              <a:ext cx="4047" cy="4047"/>
            </a:xfrm>
            <a:prstGeom prst="rect">
              <a:avLst/>
            </a:prstGeom>
          </p:spPr>
        </p:pic>
        <p:sp>
          <p:nvSpPr>
            <p:cNvPr id="730" name="object 730"/>
            <p:cNvSpPr/>
            <p:nvPr/>
          </p:nvSpPr>
          <p:spPr>
            <a:xfrm>
              <a:off x="1800261" y="928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1" name="object 7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29607" y="928296"/>
              <a:ext cx="4047" cy="4047"/>
            </a:xfrm>
            <a:prstGeom prst="rect">
              <a:avLst/>
            </a:prstGeom>
          </p:spPr>
        </p:pic>
        <p:sp>
          <p:nvSpPr>
            <p:cNvPr id="732" name="object 732"/>
            <p:cNvSpPr/>
            <p:nvPr/>
          </p:nvSpPr>
          <p:spPr>
            <a:xfrm>
              <a:off x="1829607" y="928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3" name="object 7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59966" y="928296"/>
              <a:ext cx="4047" cy="4047"/>
            </a:xfrm>
            <a:prstGeom prst="rect">
              <a:avLst/>
            </a:prstGeom>
          </p:spPr>
        </p:pic>
        <p:sp>
          <p:nvSpPr>
            <p:cNvPr id="734" name="object 734"/>
            <p:cNvSpPr/>
            <p:nvPr/>
          </p:nvSpPr>
          <p:spPr>
            <a:xfrm>
              <a:off x="1859966" y="928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5" name="object 73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89313" y="928296"/>
              <a:ext cx="4047" cy="4047"/>
            </a:xfrm>
            <a:prstGeom prst="rect">
              <a:avLst/>
            </a:prstGeom>
          </p:spPr>
        </p:pic>
        <p:sp>
          <p:nvSpPr>
            <p:cNvPr id="736" name="object 736"/>
            <p:cNvSpPr/>
            <p:nvPr/>
          </p:nvSpPr>
          <p:spPr>
            <a:xfrm>
              <a:off x="1889313" y="928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7" name="object 7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36787" y="958655"/>
              <a:ext cx="4047" cy="4047"/>
            </a:xfrm>
            <a:prstGeom prst="rect">
              <a:avLst/>
            </a:prstGeom>
          </p:spPr>
        </p:pic>
        <p:sp>
          <p:nvSpPr>
            <p:cNvPr id="738" name="object 738"/>
            <p:cNvSpPr/>
            <p:nvPr/>
          </p:nvSpPr>
          <p:spPr>
            <a:xfrm>
              <a:off x="1336787" y="9586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9" name="object 7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67146" y="958655"/>
              <a:ext cx="4047" cy="4047"/>
            </a:xfrm>
            <a:prstGeom prst="rect">
              <a:avLst/>
            </a:prstGeom>
          </p:spPr>
        </p:pic>
        <p:sp>
          <p:nvSpPr>
            <p:cNvPr id="740" name="object 740"/>
            <p:cNvSpPr/>
            <p:nvPr/>
          </p:nvSpPr>
          <p:spPr>
            <a:xfrm>
              <a:off x="1367146" y="9586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1" name="object 74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96492" y="958655"/>
              <a:ext cx="4047" cy="4047"/>
            </a:xfrm>
            <a:prstGeom prst="rect">
              <a:avLst/>
            </a:prstGeom>
          </p:spPr>
        </p:pic>
        <p:sp>
          <p:nvSpPr>
            <p:cNvPr id="742" name="object 742"/>
            <p:cNvSpPr/>
            <p:nvPr/>
          </p:nvSpPr>
          <p:spPr>
            <a:xfrm>
              <a:off x="1396492" y="9586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3" name="object 7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85082" y="958655"/>
              <a:ext cx="4047" cy="4047"/>
            </a:xfrm>
            <a:prstGeom prst="rect">
              <a:avLst/>
            </a:prstGeom>
          </p:spPr>
        </p:pic>
        <p:sp>
          <p:nvSpPr>
            <p:cNvPr id="744" name="object 744"/>
            <p:cNvSpPr/>
            <p:nvPr/>
          </p:nvSpPr>
          <p:spPr>
            <a:xfrm>
              <a:off x="1785082" y="9586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5" name="object 74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14428" y="958655"/>
              <a:ext cx="4047" cy="4047"/>
            </a:xfrm>
            <a:prstGeom prst="rect">
              <a:avLst/>
            </a:prstGeom>
          </p:spPr>
        </p:pic>
        <p:sp>
          <p:nvSpPr>
            <p:cNvPr id="746" name="object 746"/>
            <p:cNvSpPr/>
            <p:nvPr/>
          </p:nvSpPr>
          <p:spPr>
            <a:xfrm>
              <a:off x="1814428" y="9586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7" name="object 74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844787" y="958655"/>
              <a:ext cx="4047" cy="4047"/>
            </a:xfrm>
            <a:prstGeom prst="rect">
              <a:avLst/>
            </a:prstGeom>
          </p:spPr>
        </p:pic>
        <p:sp>
          <p:nvSpPr>
            <p:cNvPr id="748" name="object 748"/>
            <p:cNvSpPr/>
            <p:nvPr/>
          </p:nvSpPr>
          <p:spPr>
            <a:xfrm>
              <a:off x="1844787" y="9586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9" name="object 74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875145" y="958655"/>
              <a:ext cx="4047" cy="4047"/>
            </a:xfrm>
            <a:prstGeom prst="rect">
              <a:avLst/>
            </a:prstGeom>
          </p:spPr>
        </p:pic>
        <p:sp>
          <p:nvSpPr>
            <p:cNvPr id="750" name="object 750"/>
            <p:cNvSpPr/>
            <p:nvPr/>
          </p:nvSpPr>
          <p:spPr>
            <a:xfrm>
              <a:off x="1875145" y="9586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1" name="object 75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904492" y="958655"/>
              <a:ext cx="4047" cy="4047"/>
            </a:xfrm>
            <a:prstGeom prst="rect">
              <a:avLst/>
            </a:prstGeom>
          </p:spPr>
        </p:pic>
        <p:sp>
          <p:nvSpPr>
            <p:cNvPr id="752" name="object 752"/>
            <p:cNvSpPr/>
            <p:nvPr/>
          </p:nvSpPr>
          <p:spPr>
            <a:xfrm>
              <a:off x="1904492" y="9586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3" name="object 75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21608" y="988001"/>
              <a:ext cx="4047" cy="4047"/>
            </a:xfrm>
            <a:prstGeom prst="rect">
              <a:avLst/>
            </a:prstGeom>
          </p:spPr>
        </p:pic>
        <p:sp>
          <p:nvSpPr>
            <p:cNvPr id="754" name="object 754"/>
            <p:cNvSpPr/>
            <p:nvPr/>
          </p:nvSpPr>
          <p:spPr>
            <a:xfrm>
              <a:off x="1321608" y="988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5" name="object 75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51966" y="988001"/>
              <a:ext cx="4047" cy="4047"/>
            </a:xfrm>
            <a:prstGeom prst="rect">
              <a:avLst/>
            </a:prstGeom>
          </p:spPr>
        </p:pic>
        <p:sp>
          <p:nvSpPr>
            <p:cNvPr id="756" name="object 756"/>
            <p:cNvSpPr/>
            <p:nvPr/>
          </p:nvSpPr>
          <p:spPr>
            <a:xfrm>
              <a:off x="1351966" y="988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7" name="object 75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81313" y="988001"/>
              <a:ext cx="4047" cy="4047"/>
            </a:xfrm>
            <a:prstGeom prst="rect">
              <a:avLst/>
            </a:prstGeom>
          </p:spPr>
        </p:pic>
        <p:sp>
          <p:nvSpPr>
            <p:cNvPr id="758" name="object 758"/>
            <p:cNvSpPr/>
            <p:nvPr/>
          </p:nvSpPr>
          <p:spPr>
            <a:xfrm>
              <a:off x="1381313" y="988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9" name="object 75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11672" y="988001"/>
              <a:ext cx="4047" cy="4047"/>
            </a:xfrm>
            <a:prstGeom prst="rect">
              <a:avLst/>
            </a:prstGeom>
          </p:spPr>
        </p:pic>
        <p:sp>
          <p:nvSpPr>
            <p:cNvPr id="760" name="object 760"/>
            <p:cNvSpPr/>
            <p:nvPr/>
          </p:nvSpPr>
          <p:spPr>
            <a:xfrm>
              <a:off x="1411672" y="988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1" name="object 76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69902" y="988001"/>
              <a:ext cx="4047" cy="4047"/>
            </a:xfrm>
            <a:prstGeom prst="rect">
              <a:avLst/>
            </a:prstGeom>
          </p:spPr>
        </p:pic>
        <p:sp>
          <p:nvSpPr>
            <p:cNvPr id="762" name="object 762"/>
            <p:cNvSpPr/>
            <p:nvPr/>
          </p:nvSpPr>
          <p:spPr>
            <a:xfrm>
              <a:off x="1769902" y="988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3" name="object 76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800261" y="988001"/>
              <a:ext cx="4047" cy="4047"/>
            </a:xfrm>
            <a:prstGeom prst="rect">
              <a:avLst/>
            </a:prstGeom>
          </p:spPr>
        </p:pic>
        <p:pic>
          <p:nvPicPr>
            <p:cNvPr id="764" name="object 76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515397" y="958149"/>
              <a:ext cx="64764" cy="64764"/>
            </a:xfrm>
            <a:prstGeom prst="rect">
              <a:avLst/>
            </a:prstGeom>
          </p:spPr>
        </p:pic>
        <p:sp>
          <p:nvSpPr>
            <p:cNvPr id="765" name="object 765"/>
            <p:cNvSpPr/>
            <p:nvPr/>
          </p:nvSpPr>
          <p:spPr>
            <a:xfrm>
              <a:off x="1800261" y="988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6" name="object 76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29607" y="988001"/>
              <a:ext cx="4047" cy="4047"/>
            </a:xfrm>
            <a:prstGeom prst="rect">
              <a:avLst/>
            </a:prstGeom>
          </p:spPr>
        </p:pic>
        <p:sp>
          <p:nvSpPr>
            <p:cNvPr id="767" name="object 767"/>
            <p:cNvSpPr/>
            <p:nvPr/>
          </p:nvSpPr>
          <p:spPr>
            <a:xfrm>
              <a:off x="1829607" y="988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8" name="object 76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59966" y="988001"/>
              <a:ext cx="4047" cy="4047"/>
            </a:xfrm>
            <a:prstGeom prst="rect">
              <a:avLst/>
            </a:prstGeom>
          </p:spPr>
        </p:pic>
        <p:sp>
          <p:nvSpPr>
            <p:cNvPr id="769" name="object 769"/>
            <p:cNvSpPr/>
            <p:nvPr/>
          </p:nvSpPr>
          <p:spPr>
            <a:xfrm>
              <a:off x="1859966" y="988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0" name="object 77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89313" y="988001"/>
              <a:ext cx="4047" cy="4047"/>
            </a:xfrm>
            <a:prstGeom prst="rect">
              <a:avLst/>
            </a:prstGeom>
          </p:spPr>
        </p:pic>
        <p:sp>
          <p:nvSpPr>
            <p:cNvPr id="771" name="object 771"/>
            <p:cNvSpPr/>
            <p:nvPr/>
          </p:nvSpPr>
          <p:spPr>
            <a:xfrm>
              <a:off x="1889313" y="988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2" name="object 77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36787" y="1018360"/>
              <a:ext cx="4047" cy="4047"/>
            </a:xfrm>
            <a:prstGeom prst="rect">
              <a:avLst/>
            </a:prstGeom>
          </p:spPr>
        </p:pic>
        <p:sp>
          <p:nvSpPr>
            <p:cNvPr id="773" name="object 773"/>
            <p:cNvSpPr/>
            <p:nvPr/>
          </p:nvSpPr>
          <p:spPr>
            <a:xfrm>
              <a:off x="1336787" y="10183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4" name="object 77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67146" y="1018360"/>
              <a:ext cx="4047" cy="4047"/>
            </a:xfrm>
            <a:prstGeom prst="rect">
              <a:avLst/>
            </a:prstGeom>
          </p:spPr>
        </p:pic>
        <p:sp>
          <p:nvSpPr>
            <p:cNvPr id="775" name="object 775"/>
            <p:cNvSpPr/>
            <p:nvPr/>
          </p:nvSpPr>
          <p:spPr>
            <a:xfrm>
              <a:off x="1367146" y="10183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6" name="object 77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96492" y="1018360"/>
              <a:ext cx="4047" cy="4047"/>
            </a:xfrm>
            <a:prstGeom prst="rect">
              <a:avLst/>
            </a:prstGeom>
          </p:spPr>
        </p:pic>
        <p:sp>
          <p:nvSpPr>
            <p:cNvPr id="777" name="object 777"/>
            <p:cNvSpPr/>
            <p:nvPr/>
          </p:nvSpPr>
          <p:spPr>
            <a:xfrm>
              <a:off x="1396492" y="10183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8" name="object 77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785082" y="1018360"/>
              <a:ext cx="4047" cy="4047"/>
            </a:xfrm>
            <a:prstGeom prst="rect">
              <a:avLst/>
            </a:prstGeom>
          </p:spPr>
        </p:pic>
        <p:sp>
          <p:nvSpPr>
            <p:cNvPr id="779" name="object 779"/>
            <p:cNvSpPr/>
            <p:nvPr/>
          </p:nvSpPr>
          <p:spPr>
            <a:xfrm>
              <a:off x="1785082" y="10183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0" name="object 78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814428" y="1018360"/>
              <a:ext cx="4047" cy="4047"/>
            </a:xfrm>
            <a:prstGeom prst="rect">
              <a:avLst/>
            </a:prstGeom>
          </p:spPr>
        </p:pic>
        <p:sp>
          <p:nvSpPr>
            <p:cNvPr id="781" name="object 781"/>
            <p:cNvSpPr/>
            <p:nvPr/>
          </p:nvSpPr>
          <p:spPr>
            <a:xfrm>
              <a:off x="1814428" y="10183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2" name="object 78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44787" y="1018360"/>
              <a:ext cx="4047" cy="4047"/>
            </a:xfrm>
            <a:prstGeom prst="rect">
              <a:avLst/>
            </a:prstGeom>
          </p:spPr>
        </p:pic>
        <p:sp>
          <p:nvSpPr>
            <p:cNvPr id="783" name="object 783"/>
            <p:cNvSpPr/>
            <p:nvPr/>
          </p:nvSpPr>
          <p:spPr>
            <a:xfrm>
              <a:off x="1844787" y="10183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4" name="object 78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875145" y="1018360"/>
              <a:ext cx="4047" cy="4047"/>
            </a:xfrm>
            <a:prstGeom prst="rect">
              <a:avLst/>
            </a:prstGeom>
          </p:spPr>
        </p:pic>
        <p:sp>
          <p:nvSpPr>
            <p:cNvPr id="785" name="object 785"/>
            <p:cNvSpPr/>
            <p:nvPr/>
          </p:nvSpPr>
          <p:spPr>
            <a:xfrm>
              <a:off x="1875145" y="10183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6" name="object 78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904492" y="1018360"/>
              <a:ext cx="4047" cy="4047"/>
            </a:xfrm>
            <a:prstGeom prst="rect">
              <a:avLst/>
            </a:prstGeom>
          </p:spPr>
        </p:pic>
        <p:sp>
          <p:nvSpPr>
            <p:cNvPr id="787" name="object 787"/>
            <p:cNvSpPr/>
            <p:nvPr/>
          </p:nvSpPr>
          <p:spPr>
            <a:xfrm>
              <a:off x="1904492" y="10183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575608" y="10183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9" name="object 78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21608" y="1047706"/>
              <a:ext cx="4047" cy="4047"/>
            </a:xfrm>
            <a:prstGeom prst="rect">
              <a:avLst/>
            </a:prstGeom>
          </p:spPr>
        </p:pic>
        <p:sp>
          <p:nvSpPr>
            <p:cNvPr id="790" name="object 790"/>
            <p:cNvSpPr/>
            <p:nvPr/>
          </p:nvSpPr>
          <p:spPr>
            <a:xfrm>
              <a:off x="1321608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1" name="object 79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51966" y="1047706"/>
              <a:ext cx="4047" cy="4047"/>
            </a:xfrm>
            <a:prstGeom prst="rect">
              <a:avLst/>
            </a:prstGeom>
          </p:spPr>
        </p:pic>
        <p:sp>
          <p:nvSpPr>
            <p:cNvPr id="792" name="object 792"/>
            <p:cNvSpPr/>
            <p:nvPr/>
          </p:nvSpPr>
          <p:spPr>
            <a:xfrm>
              <a:off x="1351966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3" name="object 79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81313" y="1047706"/>
              <a:ext cx="4047" cy="4047"/>
            </a:xfrm>
            <a:prstGeom prst="rect">
              <a:avLst/>
            </a:prstGeom>
          </p:spPr>
        </p:pic>
        <p:sp>
          <p:nvSpPr>
            <p:cNvPr id="794" name="object 794"/>
            <p:cNvSpPr/>
            <p:nvPr/>
          </p:nvSpPr>
          <p:spPr>
            <a:xfrm>
              <a:off x="1381313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" name="object 79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11672" y="1047706"/>
              <a:ext cx="4047" cy="4047"/>
            </a:xfrm>
            <a:prstGeom prst="rect">
              <a:avLst/>
            </a:prstGeom>
          </p:spPr>
        </p:pic>
        <p:sp>
          <p:nvSpPr>
            <p:cNvPr id="796" name="object 796"/>
            <p:cNvSpPr/>
            <p:nvPr/>
          </p:nvSpPr>
          <p:spPr>
            <a:xfrm>
              <a:off x="1411672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7" name="object 79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41018" y="1047706"/>
              <a:ext cx="4047" cy="4047"/>
            </a:xfrm>
            <a:prstGeom prst="rect">
              <a:avLst/>
            </a:prstGeom>
          </p:spPr>
        </p:pic>
        <p:sp>
          <p:nvSpPr>
            <p:cNvPr id="798" name="object 798"/>
            <p:cNvSpPr/>
            <p:nvPr/>
          </p:nvSpPr>
          <p:spPr>
            <a:xfrm>
              <a:off x="1441018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9" name="object 79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71377" y="1047706"/>
              <a:ext cx="4047" cy="4047"/>
            </a:xfrm>
            <a:prstGeom prst="rect">
              <a:avLst/>
            </a:prstGeom>
          </p:spPr>
        </p:pic>
        <p:sp>
          <p:nvSpPr>
            <p:cNvPr id="800" name="object 800"/>
            <p:cNvSpPr/>
            <p:nvPr/>
          </p:nvSpPr>
          <p:spPr>
            <a:xfrm>
              <a:off x="1471377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1" name="object 80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00723" y="1047706"/>
              <a:ext cx="4047" cy="4047"/>
            </a:xfrm>
            <a:prstGeom prst="rect">
              <a:avLst/>
            </a:prstGeom>
          </p:spPr>
        </p:pic>
        <p:sp>
          <p:nvSpPr>
            <p:cNvPr id="802" name="object 802"/>
            <p:cNvSpPr/>
            <p:nvPr/>
          </p:nvSpPr>
          <p:spPr>
            <a:xfrm>
              <a:off x="1500723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3" name="object 80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90787" y="1047706"/>
              <a:ext cx="4047" cy="4047"/>
            </a:xfrm>
            <a:prstGeom prst="rect">
              <a:avLst/>
            </a:prstGeom>
          </p:spPr>
        </p:pic>
        <p:sp>
          <p:nvSpPr>
            <p:cNvPr id="804" name="object 804"/>
            <p:cNvSpPr/>
            <p:nvPr/>
          </p:nvSpPr>
          <p:spPr>
            <a:xfrm>
              <a:off x="1590787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5" name="object 80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1146" y="1047706"/>
              <a:ext cx="4047" cy="4047"/>
            </a:xfrm>
            <a:prstGeom prst="rect">
              <a:avLst/>
            </a:prstGeom>
          </p:spPr>
        </p:pic>
        <p:sp>
          <p:nvSpPr>
            <p:cNvPr id="806" name="object 806"/>
            <p:cNvSpPr/>
            <p:nvPr/>
          </p:nvSpPr>
          <p:spPr>
            <a:xfrm>
              <a:off x="1621146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7" name="object 80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650492" y="1047706"/>
              <a:ext cx="4047" cy="4047"/>
            </a:xfrm>
            <a:prstGeom prst="rect">
              <a:avLst/>
            </a:prstGeom>
          </p:spPr>
        </p:pic>
        <p:sp>
          <p:nvSpPr>
            <p:cNvPr id="808" name="object 808"/>
            <p:cNvSpPr/>
            <p:nvPr/>
          </p:nvSpPr>
          <p:spPr>
            <a:xfrm>
              <a:off x="1650492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9" name="object 80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80851" y="1047706"/>
              <a:ext cx="4047" cy="4047"/>
            </a:xfrm>
            <a:prstGeom prst="rect">
              <a:avLst/>
            </a:prstGeom>
          </p:spPr>
        </p:pic>
        <p:sp>
          <p:nvSpPr>
            <p:cNvPr id="810" name="object 810"/>
            <p:cNvSpPr/>
            <p:nvPr/>
          </p:nvSpPr>
          <p:spPr>
            <a:xfrm>
              <a:off x="1680851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1" name="object 8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10197" y="1047706"/>
              <a:ext cx="4047" cy="4047"/>
            </a:xfrm>
            <a:prstGeom prst="rect">
              <a:avLst/>
            </a:prstGeom>
          </p:spPr>
        </p:pic>
        <p:sp>
          <p:nvSpPr>
            <p:cNvPr id="812" name="object 812"/>
            <p:cNvSpPr/>
            <p:nvPr/>
          </p:nvSpPr>
          <p:spPr>
            <a:xfrm>
              <a:off x="1710197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3" name="object 8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40556" y="1047706"/>
              <a:ext cx="4047" cy="4047"/>
            </a:xfrm>
            <a:prstGeom prst="rect">
              <a:avLst/>
            </a:prstGeom>
          </p:spPr>
        </p:pic>
        <p:sp>
          <p:nvSpPr>
            <p:cNvPr id="814" name="object 814"/>
            <p:cNvSpPr/>
            <p:nvPr/>
          </p:nvSpPr>
          <p:spPr>
            <a:xfrm>
              <a:off x="1740556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5" name="object 8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69902" y="1047706"/>
              <a:ext cx="4047" cy="4047"/>
            </a:xfrm>
            <a:prstGeom prst="rect">
              <a:avLst/>
            </a:prstGeom>
          </p:spPr>
        </p:pic>
        <p:sp>
          <p:nvSpPr>
            <p:cNvPr id="816" name="object 816"/>
            <p:cNvSpPr/>
            <p:nvPr/>
          </p:nvSpPr>
          <p:spPr>
            <a:xfrm>
              <a:off x="1769902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7" name="object 8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00261" y="1047706"/>
              <a:ext cx="4047" cy="4047"/>
            </a:xfrm>
            <a:prstGeom prst="rect">
              <a:avLst/>
            </a:prstGeom>
          </p:spPr>
        </p:pic>
        <p:sp>
          <p:nvSpPr>
            <p:cNvPr id="818" name="object 818"/>
            <p:cNvSpPr/>
            <p:nvPr/>
          </p:nvSpPr>
          <p:spPr>
            <a:xfrm>
              <a:off x="1800261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9" name="object 8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29607" y="1047706"/>
              <a:ext cx="4047" cy="4047"/>
            </a:xfrm>
            <a:prstGeom prst="rect">
              <a:avLst/>
            </a:prstGeom>
          </p:spPr>
        </p:pic>
        <p:sp>
          <p:nvSpPr>
            <p:cNvPr id="820" name="object 820"/>
            <p:cNvSpPr/>
            <p:nvPr/>
          </p:nvSpPr>
          <p:spPr>
            <a:xfrm>
              <a:off x="1829607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1" name="object 8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59966" y="1047706"/>
              <a:ext cx="4047" cy="4047"/>
            </a:xfrm>
            <a:prstGeom prst="rect">
              <a:avLst/>
            </a:prstGeom>
          </p:spPr>
        </p:pic>
        <p:sp>
          <p:nvSpPr>
            <p:cNvPr id="822" name="object 822"/>
            <p:cNvSpPr/>
            <p:nvPr/>
          </p:nvSpPr>
          <p:spPr>
            <a:xfrm>
              <a:off x="1859966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3" name="object 8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89313" y="1047706"/>
              <a:ext cx="4047" cy="4047"/>
            </a:xfrm>
            <a:prstGeom prst="rect">
              <a:avLst/>
            </a:prstGeom>
          </p:spPr>
        </p:pic>
        <p:sp>
          <p:nvSpPr>
            <p:cNvPr id="824" name="object 824"/>
            <p:cNvSpPr/>
            <p:nvPr/>
          </p:nvSpPr>
          <p:spPr>
            <a:xfrm>
              <a:off x="1889313" y="10477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5" name="object 8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36787" y="1078065"/>
              <a:ext cx="4047" cy="4047"/>
            </a:xfrm>
            <a:prstGeom prst="rect">
              <a:avLst/>
            </a:prstGeom>
          </p:spPr>
        </p:pic>
        <p:sp>
          <p:nvSpPr>
            <p:cNvPr id="826" name="object 826"/>
            <p:cNvSpPr/>
            <p:nvPr/>
          </p:nvSpPr>
          <p:spPr>
            <a:xfrm>
              <a:off x="1336787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7" name="object 82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67146" y="1078065"/>
              <a:ext cx="4047" cy="4047"/>
            </a:xfrm>
            <a:prstGeom prst="rect">
              <a:avLst/>
            </a:prstGeom>
          </p:spPr>
        </p:pic>
        <p:sp>
          <p:nvSpPr>
            <p:cNvPr id="828" name="object 828"/>
            <p:cNvSpPr/>
            <p:nvPr/>
          </p:nvSpPr>
          <p:spPr>
            <a:xfrm>
              <a:off x="1367146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9" name="object 82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96492" y="1078065"/>
              <a:ext cx="4047" cy="4047"/>
            </a:xfrm>
            <a:prstGeom prst="rect">
              <a:avLst/>
            </a:prstGeom>
          </p:spPr>
        </p:pic>
        <p:sp>
          <p:nvSpPr>
            <p:cNvPr id="830" name="object 830"/>
            <p:cNvSpPr/>
            <p:nvPr/>
          </p:nvSpPr>
          <p:spPr>
            <a:xfrm>
              <a:off x="1396492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1" name="object 83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26851" y="1078065"/>
              <a:ext cx="4047" cy="4047"/>
            </a:xfrm>
            <a:prstGeom prst="rect">
              <a:avLst/>
            </a:prstGeom>
          </p:spPr>
        </p:pic>
        <p:sp>
          <p:nvSpPr>
            <p:cNvPr id="832" name="object 832"/>
            <p:cNvSpPr/>
            <p:nvPr/>
          </p:nvSpPr>
          <p:spPr>
            <a:xfrm>
              <a:off x="1426851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3" name="object 83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56197" y="1078065"/>
              <a:ext cx="4047" cy="4047"/>
            </a:xfrm>
            <a:prstGeom prst="rect">
              <a:avLst/>
            </a:prstGeom>
          </p:spPr>
        </p:pic>
        <p:sp>
          <p:nvSpPr>
            <p:cNvPr id="834" name="object 834"/>
            <p:cNvSpPr/>
            <p:nvPr/>
          </p:nvSpPr>
          <p:spPr>
            <a:xfrm>
              <a:off x="1456197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5" name="object 83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86556" y="1078065"/>
              <a:ext cx="4047" cy="4047"/>
            </a:xfrm>
            <a:prstGeom prst="rect">
              <a:avLst/>
            </a:prstGeom>
          </p:spPr>
        </p:pic>
        <p:sp>
          <p:nvSpPr>
            <p:cNvPr id="836" name="object 836"/>
            <p:cNvSpPr/>
            <p:nvPr/>
          </p:nvSpPr>
          <p:spPr>
            <a:xfrm>
              <a:off x="1486556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7" name="object 83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515903" y="1078065"/>
              <a:ext cx="4047" cy="4047"/>
            </a:xfrm>
            <a:prstGeom prst="rect">
              <a:avLst/>
            </a:prstGeom>
          </p:spPr>
        </p:pic>
        <p:sp>
          <p:nvSpPr>
            <p:cNvPr id="838" name="object 838"/>
            <p:cNvSpPr/>
            <p:nvPr/>
          </p:nvSpPr>
          <p:spPr>
            <a:xfrm>
              <a:off x="1515903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9" name="object 83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575608" y="1078065"/>
              <a:ext cx="4047" cy="4047"/>
            </a:xfrm>
            <a:prstGeom prst="rect">
              <a:avLst/>
            </a:prstGeom>
          </p:spPr>
        </p:pic>
        <p:sp>
          <p:nvSpPr>
            <p:cNvPr id="840" name="object 840"/>
            <p:cNvSpPr/>
            <p:nvPr/>
          </p:nvSpPr>
          <p:spPr>
            <a:xfrm>
              <a:off x="1575608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1" name="object 84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605966" y="1078065"/>
              <a:ext cx="4047" cy="4047"/>
            </a:xfrm>
            <a:prstGeom prst="rect">
              <a:avLst/>
            </a:prstGeom>
          </p:spPr>
        </p:pic>
        <p:sp>
          <p:nvSpPr>
            <p:cNvPr id="842" name="object 842"/>
            <p:cNvSpPr/>
            <p:nvPr/>
          </p:nvSpPr>
          <p:spPr>
            <a:xfrm>
              <a:off x="1605966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3" name="object 8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635313" y="1078065"/>
              <a:ext cx="4047" cy="4047"/>
            </a:xfrm>
            <a:prstGeom prst="rect">
              <a:avLst/>
            </a:prstGeom>
          </p:spPr>
        </p:pic>
        <p:sp>
          <p:nvSpPr>
            <p:cNvPr id="844" name="object 844"/>
            <p:cNvSpPr/>
            <p:nvPr/>
          </p:nvSpPr>
          <p:spPr>
            <a:xfrm>
              <a:off x="1635313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5" name="object 84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65671" y="1078065"/>
              <a:ext cx="4047" cy="4047"/>
            </a:xfrm>
            <a:prstGeom prst="rect">
              <a:avLst/>
            </a:prstGeom>
          </p:spPr>
        </p:pic>
        <p:sp>
          <p:nvSpPr>
            <p:cNvPr id="846" name="object 846"/>
            <p:cNvSpPr/>
            <p:nvPr/>
          </p:nvSpPr>
          <p:spPr>
            <a:xfrm>
              <a:off x="1665671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7" name="object 84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695018" y="1078065"/>
              <a:ext cx="4047" cy="4047"/>
            </a:xfrm>
            <a:prstGeom prst="rect">
              <a:avLst/>
            </a:prstGeom>
          </p:spPr>
        </p:pic>
        <p:sp>
          <p:nvSpPr>
            <p:cNvPr id="848" name="object 848"/>
            <p:cNvSpPr/>
            <p:nvPr/>
          </p:nvSpPr>
          <p:spPr>
            <a:xfrm>
              <a:off x="1695018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725377" y="1078065"/>
              <a:ext cx="4047" cy="4047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725377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1" name="object 85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754723" y="1078065"/>
              <a:ext cx="4047" cy="4047"/>
            </a:xfrm>
            <a:prstGeom prst="rect">
              <a:avLst/>
            </a:prstGeom>
          </p:spPr>
        </p:pic>
        <p:sp>
          <p:nvSpPr>
            <p:cNvPr id="852" name="object 852"/>
            <p:cNvSpPr/>
            <p:nvPr/>
          </p:nvSpPr>
          <p:spPr>
            <a:xfrm>
              <a:off x="1754723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3" name="object 85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85082" y="1078065"/>
              <a:ext cx="4047" cy="4047"/>
            </a:xfrm>
            <a:prstGeom prst="rect">
              <a:avLst/>
            </a:prstGeom>
          </p:spPr>
        </p:pic>
        <p:sp>
          <p:nvSpPr>
            <p:cNvPr id="854" name="object 854"/>
            <p:cNvSpPr/>
            <p:nvPr/>
          </p:nvSpPr>
          <p:spPr>
            <a:xfrm>
              <a:off x="1785082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5" name="object 85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814428" y="1078065"/>
              <a:ext cx="4047" cy="4047"/>
            </a:xfrm>
            <a:prstGeom prst="rect">
              <a:avLst/>
            </a:prstGeom>
          </p:spPr>
        </p:pic>
        <p:sp>
          <p:nvSpPr>
            <p:cNvPr id="856" name="object 856"/>
            <p:cNvSpPr/>
            <p:nvPr/>
          </p:nvSpPr>
          <p:spPr>
            <a:xfrm>
              <a:off x="1814428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7" name="object 85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844787" y="1078065"/>
              <a:ext cx="4047" cy="4047"/>
            </a:xfrm>
            <a:prstGeom prst="rect">
              <a:avLst/>
            </a:prstGeom>
          </p:spPr>
        </p:pic>
        <p:sp>
          <p:nvSpPr>
            <p:cNvPr id="858" name="object 858"/>
            <p:cNvSpPr/>
            <p:nvPr/>
          </p:nvSpPr>
          <p:spPr>
            <a:xfrm>
              <a:off x="1844787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9" name="object 85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75145" y="1078065"/>
              <a:ext cx="4047" cy="4047"/>
            </a:xfrm>
            <a:prstGeom prst="rect">
              <a:avLst/>
            </a:prstGeom>
          </p:spPr>
        </p:pic>
        <p:sp>
          <p:nvSpPr>
            <p:cNvPr id="860" name="object 860"/>
            <p:cNvSpPr/>
            <p:nvPr/>
          </p:nvSpPr>
          <p:spPr>
            <a:xfrm>
              <a:off x="1875145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1" name="object 86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904492" y="1078065"/>
              <a:ext cx="4047" cy="4047"/>
            </a:xfrm>
            <a:prstGeom prst="rect">
              <a:avLst/>
            </a:prstGeom>
          </p:spPr>
        </p:pic>
        <p:sp>
          <p:nvSpPr>
            <p:cNvPr id="862" name="object 862"/>
            <p:cNvSpPr/>
            <p:nvPr/>
          </p:nvSpPr>
          <p:spPr>
            <a:xfrm>
              <a:off x="1904492" y="1078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3" name="object 86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21608" y="1107412"/>
              <a:ext cx="4047" cy="4047"/>
            </a:xfrm>
            <a:prstGeom prst="rect">
              <a:avLst/>
            </a:prstGeom>
          </p:spPr>
        </p:pic>
        <p:sp>
          <p:nvSpPr>
            <p:cNvPr id="864" name="object 864"/>
            <p:cNvSpPr/>
            <p:nvPr/>
          </p:nvSpPr>
          <p:spPr>
            <a:xfrm>
              <a:off x="1321608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5" name="object 86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51966" y="1107412"/>
              <a:ext cx="4047" cy="4047"/>
            </a:xfrm>
            <a:prstGeom prst="rect">
              <a:avLst/>
            </a:prstGeom>
          </p:spPr>
        </p:pic>
        <p:sp>
          <p:nvSpPr>
            <p:cNvPr id="866" name="object 866"/>
            <p:cNvSpPr/>
            <p:nvPr/>
          </p:nvSpPr>
          <p:spPr>
            <a:xfrm>
              <a:off x="1351966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7" name="object 86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81313" y="1107412"/>
              <a:ext cx="4047" cy="4047"/>
            </a:xfrm>
            <a:prstGeom prst="rect">
              <a:avLst/>
            </a:prstGeom>
          </p:spPr>
        </p:pic>
        <p:sp>
          <p:nvSpPr>
            <p:cNvPr id="868" name="object 868"/>
            <p:cNvSpPr/>
            <p:nvPr/>
          </p:nvSpPr>
          <p:spPr>
            <a:xfrm>
              <a:off x="1381313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9" name="object 86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411672" y="1107412"/>
              <a:ext cx="4047" cy="4047"/>
            </a:xfrm>
            <a:prstGeom prst="rect">
              <a:avLst/>
            </a:prstGeom>
          </p:spPr>
        </p:pic>
        <p:sp>
          <p:nvSpPr>
            <p:cNvPr id="870" name="object 870"/>
            <p:cNvSpPr/>
            <p:nvPr/>
          </p:nvSpPr>
          <p:spPr>
            <a:xfrm>
              <a:off x="1411672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1" name="object 87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441018" y="1107412"/>
              <a:ext cx="4047" cy="4047"/>
            </a:xfrm>
            <a:prstGeom prst="rect">
              <a:avLst/>
            </a:prstGeom>
          </p:spPr>
        </p:pic>
        <p:sp>
          <p:nvSpPr>
            <p:cNvPr id="872" name="object 872"/>
            <p:cNvSpPr/>
            <p:nvPr/>
          </p:nvSpPr>
          <p:spPr>
            <a:xfrm>
              <a:off x="1441018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3" name="object 87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71377" y="1107412"/>
              <a:ext cx="4047" cy="4047"/>
            </a:xfrm>
            <a:prstGeom prst="rect">
              <a:avLst/>
            </a:prstGeom>
          </p:spPr>
        </p:pic>
        <p:sp>
          <p:nvSpPr>
            <p:cNvPr id="874" name="object 874"/>
            <p:cNvSpPr/>
            <p:nvPr/>
          </p:nvSpPr>
          <p:spPr>
            <a:xfrm>
              <a:off x="1471377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5" name="object 87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00723" y="1107412"/>
              <a:ext cx="4047" cy="4047"/>
            </a:xfrm>
            <a:prstGeom prst="rect">
              <a:avLst/>
            </a:prstGeom>
          </p:spPr>
        </p:pic>
        <p:sp>
          <p:nvSpPr>
            <p:cNvPr id="876" name="object 876"/>
            <p:cNvSpPr/>
            <p:nvPr/>
          </p:nvSpPr>
          <p:spPr>
            <a:xfrm>
              <a:off x="1500723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7" name="object 8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590787" y="1107412"/>
              <a:ext cx="4047" cy="4047"/>
            </a:xfrm>
            <a:prstGeom prst="rect">
              <a:avLst/>
            </a:prstGeom>
          </p:spPr>
        </p:pic>
        <p:sp>
          <p:nvSpPr>
            <p:cNvPr id="878" name="object 878"/>
            <p:cNvSpPr/>
            <p:nvPr/>
          </p:nvSpPr>
          <p:spPr>
            <a:xfrm>
              <a:off x="1590787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9" name="object 87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21146" y="1107412"/>
              <a:ext cx="4047" cy="4047"/>
            </a:xfrm>
            <a:prstGeom prst="rect">
              <a:avLst/>
            </a:prstGeom>
          </p:spPr>
        </p:pic>
        <p:sp>
          <p:nvSpPr>
            <p:cNvPr id="880" name="object 880"/>
            <p:cNvSpPr/>
            <p:nvPr/>
          </p:nvSpPr>
          <p:spPr>
            <a:xfrm>
              <a:off x="1621146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1" name="object 88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650492" y="1107412"/>
              <a:ext cx="4047" cy="4047"/>
            </a:xfrm>
            <a:prstGeom prst="rect">
              <a:avLst/>
            </a:prstGeom>
          </p:spPr>
        </p:pic>
        <p:sp>
          <p:nvSpPr>
            <p:cNvPr id="882" name="object 882"/>
            <p:cNvSpPr/>
            <p:nvPr/>
          </p:nvSpPr>
          <p:spPr>
            <a:xfrm>
              <a:off x="1650492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3" name="object 88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80851" y="1107412"/>
              <a:ext cx="4047" cy="4047"/>
            </a:xfrm>
            <a:prstGeom prst="rect">
              <a:avLst/>
            </a:prstGeom>
          </p:spPr>
        </p:pic>
        <p:sp>
          <p:nvSpPr>
            <p:cNvPr id="884" name="object 884"/>
            <p:cNvSpPr/>
            <p:nvPr/>
          </p:nvSpPr>
          <p:spPr>
            <a:xfrm>
              <a:off x="1680851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5" name="object 88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710197" y="1107412"/>
              <a:ext cx="4047" cy="4047"/>
            </a:xfrm>
            <a:prstGeom prst="rect">
              <a:avLst/>
            </a:prstGeom>
          </p:spPr>
        </p:pic>
        <p:sp>
          <p:nvSpPr>
            <p:cNvPr id="886" name="object 886"/>
            <p:cNvSpPr/>
            <p:nvPr/>
          </p:nvSpPr>
          <p:spPr>
            <a:xfrm>
              <a:off x="1710197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7" name="object 88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740556" y="1107412"/>
              <a:ext cx="4047" cy="4047"/>
            </a:xfrm>
            <a:prstGeom prst="rect">
              <a:avLst/>
            </a:prstGeom>
          </p:spPr>
        </p:pic>
        <p:sp>
          <p:nvSpPr>
            <p:cNvPr id="888" name="object 888"/>
            <p:cNvSpPr/>
            <p:nvPr/>
          </p:nvSpPr>
          <p:spPr>
            <a:xfrm>
              <a:off x="1740556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9" name="object 88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769902" y="1107412"/>
              <a:ext cx="4047" cy="4047"/>
            </a:xfrm>
            <a:prstGeom prst="rect">
              <a:avLst/>
            </a:prstGeom>
          </p:spPr>
        </p:pic>
        <p:sp>
          <p:nvSpPr>
            <p:cNvPr id="890" name="object 890"/>
            <p:cNvSpPr/>
            <p:nvPr/>
          </p:nvSpPr>
          <p:spPr>
            <a:xfrm>
              <a:off x="1769902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1" name="object 89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00261" y="1107412"/>
              <a:ext cx="4047" cy="4047"/>
            </a:xfrm>
            <a:prstGeom prst="rect">
              <a:avLst/>
            </a:prstGeom>
          </p:spPr>
        </p:pic>
        <p:sp>
          <p:nvSpPr>
            <p:cNvPr id="892" name="object 892"/>
            <p:cNvSpPr/>
            <p:nvPr/>
          </p:nvSpPr>
          <p:spPr>
            <a:xfrm>
              <a:off x="1800261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3" name="object 89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829607" y="1107412"/>
              <a:ext cx="4047" cy="4047"/>
            </a:xfrm>
            <a:prstGeom prst="rect">
              <a:avLst/>
            </a:prstGeom>
          </p:spPr>
        </p:pic>
        <p:sp>
          <p:nvSpPr>
            <p:cNvPr id="894" name="object 894"/>
            <p:cNvSpPr/>
            <p:nvPr/>
          </p:nvSpPr>
          <p:spPr>
            <a:xfrm>
              <a:off x="1829607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5" name="object 89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859966" y="1107412"/>
              <a:ext cx="4047" cy="4047"/>
            </a:xfrm>
            <a:prstGeom prst="rect">
              <a:avLst/>
            </a:prstGeom>
          </p:spPr>
        </p:pic>
        <p:sp>
          <p:nvSpPr>
            <p:cNvPr id="896" name="object 896"/>
            <p:cNvSpPr/>
            <p:nvPr/>
          </p:nvSpPr>
          <p:spPr>
            <a:xfrm>
              <a:off x="1859966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7" name="object 8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89313" y="1107412"/>
              <a:ext cx="4047" cy="4047"/>
            </a:xfrm>
            <a:prstGeom prst="rect">
              <a:avLst/>
            </a:prstGeom>
          </p:spPr>
        </p:pic>
        <p:sp>
          <p:nvSpPr>
            <p:cNvPr id="898" name="object 898"/>
            <p:cNvSpPr/>
            <p:nvPr/>
          </p:nvSpPr>
          <p:spPr>
            <a:xfrm>
              <a:off x="1889313" y="11074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9" name="object 89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36787" y="1137770"/>
              <a:ext cx="4047" cy="4047"/>
            </a:xfrm>
            <a:prstGeom prst="rect">
              <a:avLst/>
            </a:prstGeom>
          </p:spPr>
        </p:pic>
        <p:sp>
          <p:nvSpPr>
            <p:cNvPr id="900" name="object 900"/>
            <p:cNvSpPr/>
            <p:nvPr/>
          </p:nvSpPr>
          <p:spPr>
            <a:xfrm>
              <a:off x="1336787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1" name="object 90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367146" y="1137770"/>
              <a:ext cx="4047" cy="4047"/>
            </a:xfrm>
            <a:prstGeom prst="rect">
              <a:avLst/>
            </a:prstGeom>
          </p:spPr>
        </p:pic>
        <p:sp>
          <p:nvSpPr>
            <p:cNvPr id="902" name="object 902"/>
            <p:cNvSpPr/>
            <p:nvPr/>
          </p:nvSpPr>
          <p:spPr>
            <a:xfrm>
              <a:off x="1367146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3" name="object 90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396492" y="1137770"/>
              <a:ext cx="4047" cy="4047"/>
            </a:xfrm>
            <a:prstGeom prst="rect">
              <a:avLst/>
            </a:prstGeom>
          </p:spPr>
        </p:pic>
        <p:sp>
          <p:nvSpPr>
            <p:cNvPr id="904" name="object 904"/>
            <p:cNvSpPr/>
            <p:nvPr/>
          </p:nvSpPr>
          <p:spPr>
            <a:xfrm>
              <a:off x="1396492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5" name="object 90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426851" y="1137770"/>
              <a:ext cx="4047" cy="4047"/>
            </a:xfrm>
            <a:prstGeom prst="rect">
              <a:avLst/>
            </a:prstGeom>
          </p:spPr>
        </p:pic>
        <p:sp>
          <p:nvSpPr>
            <p:cNvPr id="906" name="object 906"/>
            <p:cNvSpPr/>
            <p:nvPr/>
          </p:nvSpPr>
          <p:spPr>
            <a:xfrm>
              <a:off x="1426851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7" name="object 90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456197" y="1137770"/>
              <a:ext cx="4047" cy="4047"/>
            </a:xfrm>
            <a:prstGeom prst="rect">
              <a:avLst/>
            </a:prstGeom>
          </p:spPr>
        </p:pic>
        <p:sp>
          <p:nvSpPr>
            <p:cNvPr id="908" name="object 908"/>
            <p:cNvSpPr/>
            <p:nvPr/>
          </p:nvSpPr>
          <p:spPr>
            <a:xfrm>
              <a:off x="1456197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9" name="object 909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486556" y="1137770"/>
              <a:ext cx="4047" cy="4047"/>
            </a:xfrm>
            <a:prstGeom prst="rect">
              <a:avLst/>
            </a:prstGeom>
          </p:spPr>
        </p:pic>
        <p:sp>
          <p:nvSpPr>
            <p:cNvPr id="910" name="object 910"/>
            <p:cNvSpPr/>
            <p:nvPr/>
          </p:nvSpPr>
          <p:spPr>
            <a:xfrm>
              <a:off x="1486556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1" name="object 91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515903" y="1137770"/>
              <a:ext cx="4047" cy="4047"/>
            </a:xfrm>
            <a:prstGeom prst="rect">
              <a:avLst/>
            </a:prstGeom>
          </p:spPr>
        </p:pic>
        <p:sp>
          <p:nvSpPr>
            <p:cNvPr id="912" name="object 912"/>
            <p:cNvSpPr/>
            <p:nvPr/>
          </p:nvSpPr>
          <p:spPr>
            <a:xfrm>
              <a:off x="1515903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3" name="object 91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75608" y="1137770"/>
              <a:ext cx="4047" cy="4047"/>
            </a:xfrm>
            <a:prstGeom prst="rect">
              <a:avLst/>
            </a:prstGeom>
          </p:spPr>
        </p:pic>
        <p:sp>
          <p:nvSpPr>
            <p:cNvPr id="914" name="object 914"/>
            <p:cNvSpPr/>
            <p:nvPr/>
          </p:nvSpPr>
          <p:spPr>
            <a:xfrm>
              <a:off x="1575608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5" name="object 91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605966" y="1137770"/>
              <a:ext cx="4047" cy="4047"/>
            </a:xfrm>
            <a:prstGeom prst="rect">
              <a:avLst/>
            </a:prstGeom>
          </p:spPr>
        </p:pic>
        <p:sp>
          <p:nvSpPr>
            <p:cNvPr id="916" name="object 916"/>
            <p:cNvSpPr/>
            <p:nvPr/>
          </p:nvSpPr>
          <p:spPr>
            <a:xfrm>
              <a:off x="1605966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7" name="object 9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635313" y="1137770"/>
              <a:ext cx="4047" cy="4047"/>
            </a:xfrm>
            <a:prstGeom prst="rect">
              <a:avLst/>
            </a:prstGeom>
          </p:spPr>
        </p:pic>
        <p:sp>
          <p:nvSpPr>
            <p:cNvPr id="918" name="object 918"/>
            <p:cNvSpPr/>
            <p:nvPr/>
          </p:nvSpPr>
          <p:spPr>
            <a:xfrm>
              <a:off x="1635313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9" name="object 91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665671" y="1137770"/>
              <a:ext cx="4047" cy="4047"/>
            </a:xfrm>
            <a:prstGeom prst="rect">
              <a:avLst/>
            </a:prstGeom>
          </p:spPr>
        </p:pic>
        <p:sp>
          <p:nvSpPr>
            <p:cNvPr id="920" name="object 920"/>
            <p:cNvSpPr/>
            <p:nvPr/>
          </p:nvSpPr>
          <p:spPr>
            <a:xfrm>
              <a:off x="1665671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1" name="object 921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95018" y="1137770"/>
              <a:ext cx="4047" cy="4047"/>
            </a:xfrm>
            <a:prstGeom prst="rect">
              <a:avLst/>
            </a:prstGeom>
          </p:spPr>
        </p:pic>
        <p:sp>
          <p:nvSpPr>
            <p:cNvPr id="922" name="object 922"/>
            <p:cNvSpPr/>
            <p:nvPr/>
          </p:nvSpPr>
          <p:spPr>
            <a:xfrm>
              <a:off x="1695018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3" name="object 92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725377" y="1137770"/>
              <a:ext cx="4047" cy="4047"/>
            </a:xfrm>
            <a:prstGeom prst="rect">
              <a:avLst/>
            </a:prstGeom>
          </p:spPr>
        </p:pic>
        <p:sp>
          <p:nvSpPr>
            <p:cNvPr id="924" name="object 924"/>
            <p:cNvSpPr/>
            <p:nvPr/>
          </p:nvSpPr>
          <p:spPr>
            <a:xfrm>
              <a:off x="1725377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5" name="object 92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754723" y="1137770"/>
              <a:ext cx="4047" cy="4047"/>
            </a:xfrm>
            <a:prstGeom prst="rect">
              <a:avLst/>
            </a:prstGeom>
          </p:spPr>
        </p:pic>
        <p:sp>
          <p:nvSpPr>
            <p:cNvPr id="926" name="object 926"/>
            <p:cNvSpPr/>
            <p:nvPr/>
          </p:nvSpPr>
          <p:spPr>
            <a:xfrm>
              <a:off x="1754723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7" name="object 92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785082" y="1137770"/>
              <a:ext cx="4047" cy="4047"/>
            </a:xfrm>
            <a:prstGeom prst="rect">
              <a:avLst/>
            </a:prstGeom>
          </p:spPr>
        </p:pic>
        <p:sp>
          <p:nvSpPr>
            <p:cNvPr id="928" name="object 928"/>
            <p:cNvSpPr/>
            <p:nvPr/>
          </p:nvSpPr>
          <p:spPr>
            <a:xfrm>
              <a:off x="1785082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9" name="object 92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814428" y="1137770"/>
              <a:ext cx="4047" cy="4047"/>
            </a:xfrm>
            <a:prstGeom prst="rect">
              <a:avLst/>
            </a:prstGeom>
          </p:spPr>
        </p:pic>
        <p:sp>
          <p:nvSpPr>
            <p:cNvPr id="930" name="object 930"/>
            <p:cNvSpPr/>
            <p:nvPr/>
          </p:nvSpPr>
          <p:spPr>
            <a:xfrm>
              <a:off x="1814428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1" name="object 93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44787" y="1137770"/>
              <a:ext cx="4047" cy="4047"/>
            </a:xfrm>
            <a:prstGeom prst="rect">
              <a:avLst/>
            </a:prstGeom>
          </p:spPr>
        </p:pic>
        <p:sp>
          <p:nvSpPr>
            <p:cNvPr id="932" name="object 932"/>
            <p:cNvSpPr/>
            <p:nvPr/>
          </p:nvSpPr>
          <p:spPr>
            <a:xfrm>
              <a:off x="1844787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3" name="object 93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875145" y="1137770"/>
              <a:ext cx="4047" cy="4047"/>
            </a:xfrm>
            <a:prstGeom prst="rect">
              <a:avLst/>
            </a:prstGeom>
          </p:spPr>
        </p:pic>
        <p:sp>
          <p:nvSpPr>
            <p:cNvPr id="934" name="object 934"/>
            <p:cNvSpPr/>
            <p:nvPr/>
          </p:nvSpPr>
          <p:spPr>
            <a:xfrm>
              <a:off x="1875145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5" name="object 93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904492" y="1137770"/>
              <a:ext cx="4047" cy="4047"/>
            </a:xfrm>
            <a:prstGeom prst="rect">
              <a:avLst/>
            </a:prstGeom>
          </p:spPr>
        </p:pic>
        <p:sp>
          <p:nvSpPr>
            <p:cNvPr id="936" name="object 936"/>
            <p:cNvSpPr/>
            <p:nvPr/>
          </p:nvSpPr>
          <p:spPr>
            <a:xfrm>
              <a:off x="1904492" y="11377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7" name="object 93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21608" y="1168129"/>
              <a:ext cx="4047" cy="4047"/>
            </a:xfrm>
            <a:prstGeom prst="rect">
              <a:avLst/>
            </a:prstGeom>
          </p:spPr>
        </p:pic>
        <p:sp>
          <p:nvSpPr>
            <p:cNvPr id="938" name="object 938"/>
            <p:cNvSpPr/>
            <p:nvPr/>
          </p:nvSpPr>
          <p:spPr>
            <a:xfrm>
              <a:off x="1321608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9" name="object 93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51966" y="1168129"/>
              <a:ext cx="4047" cy="4047"/>
            </a:xfrm>
            <a:prstGeom prst="rect">
              <a:avLst/>
            </a:prstGeom>
          </p:spPr>
        </p:pic>
        <p:sp>
          <p:nvSpPr>
            <p:cNvPr id="940" name="object 940"/>
            <p:cNvSpPr/>
            <p:nvPr/>
          </p:nvSpPr>
          <p:spPr>
            <a:xfrm>
              <a:off x="1351966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1" name="object 94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81313" y="1168129"/>
              <a:ext cx="4047" cy="4047"/>
            </a:xfrm>
            <a:prstGeom prst="rect">
              <a:avLst/>
            </a:prstGeom>
          </p:spPr>
        </p:pic>
        <p:sp>
          <p:nvSpPr>
            <p:cNvPr id="942" name="object 942"/>
            <p:cNvSpPr/>
            <p:nvPr/>
          </p:nvSpPr>
          <p:spPr>
            <a:xfrm>
              <a:off x="1381313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3" name="object 94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11672" y="1168129"/>
              <a:ext cx="4047" cy="4047"/>
            </a:xfrm>
            <a:prstGeom prst="rect">
              <a:avLst/>
            </a:prstGeom>
          </p:spPr>
        </p:pic>
        <p:sp>
          <p:nvSpPr>
            <p:cNvPr id="944" name="object 944"/>
            <p:cNvSpPr/>
            <p:nvPr/>
          </p:nvSpPr>
          <p:spPr>
            <a:xfrm>
              <a:off x="1411672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5" name="object 94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41018" y="1168129"/>
              <a:ext cx="4047" cy="4047"/>
            </a:xfrm>
            <a:prstGeom prst="rect">
              <a:avLst/>
            </a:prstGeom>
          </p:spPr>
        </p:pic>
        <p:sp>
          <p:nvSpPr>
            <p:cNvPr id="946" name="object 946"/>
            <p:cNvSpPr/>
            <p:nvPr/>
          </p:nvSpPr>
          <p:spPr>
            <a:xfrm>
              <a:off x="1441018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7" name="object 94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71377" y="1168129"/>
              <a:ext cx="4047" cy="4047"/>
            </a:xfrm>
            <a:prstGeom prst="rect">
              <a:avLst/>
            </a:prstGeom>
          </p:spPr>
        </p:pic>
        <p:sp>
          <p:nvSpPr>
            <p:cNvPr id="948" name="object 948"/>
            <p:cNvSpPr/>
            <p:nvPr/>
          </p:nvSpPr>
          <p:spPr>
            <a:xfrm>
              <a:off x="1471377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9" name="object 94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00723" y="1168129"/>
              <a:ext cx="4047" cy="4047"/>
            </a:xfrm>
            <a:prstGeom prst="rect">
              <a:avLst/>
            </a:prstGeom>
          </p:spPr>
        </p:pic>
        <p:sp>
          <p:nvSpPr>
            <p:cNvPr id="950" name="object 950"/>
            <p:cNvSpPr/>
            <p:nvPr/>
          </p:nvSpPr>
          <p:spPr>
            <a:xfrm>
              <a:off x="1500723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1" name="object 95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90787" y="1168129"/>
              <a:ext cx="4047" cy="4047"/>
            </a:xfrm>
            <a:prstGeom prst="rect">
              <a:avLst/>
            </a:prstGeom>
          </p:spPr>
        </p:pic>
        <p:sp>
          <p:nvSpPr>
            <p:cNvPr id="952" name="object 952"/>
            <p:cNvSpPr/>
            <p:nvPr/>
          </p:nvSpPr>
          <p:spPr>
            <a:xfrm>
              <a:off x="1590787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3" name="object 95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1146" y="1168129"/>
              <a:ext cx="4047" cy="4047"/>
            </a:xfrm>
            <a:prstGeom prst="rect">
              <a:avLst/>
            </a:prstGeom>
          </p:spPr>
        </p:pic>
        <p:sp>
          <p:nvSpPr>
            <p:cNvPr id="954" name="object 954"/>
            <p:cNvSpPr/>
            <p:nvPr/>
          </p:nvSpPr>
          <p:spPr>
            <a:xfrm>
              <a:off x="1621146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5" name="object 95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650492" y="1168129"/>
              <a:ext cx="4047" cy="4047"/>
            </a:xfrm>
            <a:prstGeom prst="rect">
              <a:avLst/>
            </a:prstGeom>
          </p:spPr>
        </p:pic>
        <p:sp>
          <p:nvSpPr>
            <p:cNvPr id="956" name="object 956"/>
            <p:cNvSpPr/>
            <p:nvPr/>
          </p:nvSpPr>
          <p:spPr>
            <a:xfrm>
              <a:off x="1650492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7" name="object 95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80851" y="1168129"/>
              <a:ext cx="4047" cy="4047"/>
            </a:xfrm>
            <a:prstGeom prst="rect">
              <a:avLst/>
            </a:prstGeom>
          </p:spPr>
        </p:pic>
        <p:sp>
          <p:nvSpPr>
            <p:cNvPr id="958" name="object 958"/>
            <p:cNvSpPr/>
            <p:nvPr/>
          </p:nvSpPr>
          <p:spPr>
            <a:xfrm>
              <a:off x="1680851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9" name="object 95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10197" y="1168129"/>
              <a:ext cx="4047" cy="4047"/>
            </a:xfrm>
            <a:prstGeom prst="rect">
              <a:avLst/>
            </a:prstGeom>
          </p:spPr>
        </p:pic>
        <p:sp>
          <p:nvSpPr>
            <p:cNvPr id="960" name="object 960"/>
            <p:cNvSpPr/>
            <p:nvPr/>
          </p:nvSpPr>
          <p:spPr>
            <a:xfrm>
              <a:off x="1710197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1" name="object 9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40556" y="1168129"/>
              <a:ext cx="4047" cy="4047"/>
            </a:xfrm>
            <a:prstGeom prst="rect">
              <a:avLst/>
            </a:prstGeom>
          </p:spPr>
        </p:pic>
        <p:sp>
          <p:nvSpPr>
            <p:cNvPr id="962" name="object 962"/>
            <p:cNvSpPr/>
            <p:nvPr/>
          </p:nvSpPr>
          <p:spPr>
            <a:xfrm>
              <a:off x="1740556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3" name="object 96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69902" y="1168129"/>
              <a:ext cx="4047" cy="4047"/>
            </a:xfrm>
            <a:prstGeom prst="rect">
              <a:avLst/>
            </a:prstGeom>
          </p:spPr>
        </p:pic>
        <p:sp>
          <p:nvSpPr>
            <p:cNvPr id="964" name="object 964"/>
            <p:cNvSpPr/>
            <p:nvPr/>
          </p:nvSpPr>
          <p:spPr>
            <a:xfrm>
              <a:off x="1769902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5" name="object 96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00261" y="1168129"/>
              <a:ext cx="4047" cy="4047"/>
            </a:xfrm>
            <a:prstGeom prst="rect">
              <a:avLst/>
            </a:prstGeom>
          </p:spPr>
        </p:pic>
        <p:sp>
          <p:nvSpPr>
            <p:cNvPr id="966" name="object 966"/>
            <p:cNvSpPr/>
            <p:nvPr/>
          </p:nvSpPr>
          <p:spPr>
            <a:xfrm>
              <a:off x="1800261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7" name="object 96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29607" y="1168129"/>
              <a:ext cx="4047" cy="4047"/>
            </a:xfrm>
            <a:prstGeom prst="rect">
              <a:avLst/>
            </a:prstGeom>
          </p:spPr>
        </p:pic>
        <p:sp>
          <p:nvSpPr>
            <p:cNvPr id="968" name="object 968"/>
            <p:cNvSpPr/>
            <p:nvPr/>
          </p:nvSpPr>
          <p:spPr>
            <a:xfrm>
              <a:off x="1829607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9" name="object 9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59966" y="1168129"/>
              <a:ext cx="4047" cy="4047"/>
            </a:xfrm>
            <a:prstGeom prst="rect">
              <a:avLst/>
            </a:prstGeom>
          </p:spPr>
        </p:pic>
        <p:sp>
          <p:nvSpPr>
            <p:cNvPr id="970" name="object 970"/>
            <p:cNvSpPr/>
            <p:nvPr/>
          </p:nvSpPr>
          <p:spPr>
            <a:xfrm>
              <a:off x="1859966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1" name="object 97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89313" y="1168129"/>
              <a:ext cx="4047" cy="4047"/>
            </a:xfrm>
            <a:prstGeom prst="rect">
              <a:avLst/>
            </a:prstGeom>
          </p:spPr>
        </p:pic>
        <p:sp>
          <p:nvSpPr>
            <p:cNvPr id="972" name="object 972"/>
            <p:cNvSpPr/>
            <p:nvPr/>
          </p:nvSpPr>
          <p:spPr>
            <a:xfrm>
              <a:off x="1889313" y="11681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3" name="object 97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36787" y="1197475"/>
              <a:ext cx="4047" cy="4047"/>
            </a:xfrm>
            <a:prstGeom prst="rect">
              <a:avLst/>
            </a:prstGeom>
          </p:spPr>
        </p:pic>
        <p:sp>
          <p:nvSpPr>
            <p:cNvPr id="974" name="object 974"/>
            <p:cNvSpPr/>
            <p:nvPr/>
          </p:nvSpPr>
          <p:spPr>
            <a:xfrm>
              <a:off x="1336787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5" name="object 975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367146" y="1197475"/>
              <a:ext cx="4047" cy="4047"/>
            </a:xfrm>
            <a:prstGeom prst="rect">
              <a:avLst/>
            </a:prstGeom>
          </p:spPr>
        </p:pic>
        <p:sp>
          <p:nvSpPr>
            <p:cNvPr id="976" name="object 976"/>
            <p:cNvSpPr/>
            <p:nvPr/>
          </p:nvSpPr>
          <p:spPr>
            <a:xfrm>
              <a:off x="1367146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7" name="object 97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96492" y="1197475"/>
              <a:ext cx="4047" cy="4047"/>
            </a:xfrm>
            <a:prstGeom prst="rect">
              <a:avLst/>
            </a:prstGeom>
          </p:spPr>
        </p:pic>
        <p:sp>
          <p:nvSpPr>
            <p:cNvPr id="978" name="object 978"/>
            <p:cNvSpPr/>
            <p:nvPr/>
          </p:nvSpPr>
          <p:spPr>
            <a:xfrm>
              <a:off x="1396492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9" name="object 97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754723" y="1197475"/>
              <a:ext cx="4047" cy="4047"/>
            </a:xfrm>
            <a:prstGeom prst="rect">
              <a:avLst/>
            </a:prstGeom>
          </p:spPr>
        </p:pic>
        <p:sp>
          <p:nvSpPr>
            <p:cNvPr id="980" name="object 980"/>
            <p:cNvSpPr/>
            <p:nvPr/>
          </p:nvSpPr>
          <p:spPr>
            <a:xfrm>
              <a:off x="1754723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1" name="object 98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785082" y="1197475"/>
              <a:ext cx="4047" cy="4047"/>
            </a:xfrm>
            <a:prstGeom prst="rect">
              <a:avLst/>
            </a:prstGeom>
          </p:spPr>
        </p:pic>
        <p:sp>
          <p:nvSpPr>
            <p:cNvPr id="982" name="object 982"/>
            <p:cNvSpPr/>
            <p:nvPr/>
          </p:nvSpPr>
          <p:spPr>
            <a:xfrm>
              <a:off x="1785082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3" name="object 983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814428" y="1197475"/>
              <a:ext cx="4047" cy="4047"/>
            </a:xfrm>
            <a:prstGeom prst="rect">
              <a:avLst/>
            </a:prstGeom>
          </p:spPr>
        </p:pic>
        <p:sp>
          <p:nvSpPr>
            <p:cNvPr id="984" name="object 984"/>
            <p:cNvSpPr/>
            <p:nvPr/>
          </p:nvSpPr>
          <p:spPr>
            <a:xfrm>
              <a:off x="1814428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5" name="object 98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844787" y="1197475"/>
              <a:ext cx="4047" cy="4047"/>
            </a:xfrm>
            <a:prstGeom prst="rect">
              <a:avLst/>
            </a:prstGeom>
          </p:spPr>
        </p:pic>
        <p:sp>
          <p:nvSpPr>
            <p:cNvPr id="986" name="object 986"/>
            <p:cNvSpPr/>
            <p:nvPr/>
          </p:nvSpPr>
          <p:spPr>
            <a:xfrm>
              <a:off x="1844787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7" name="object 98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875145" y="1197475"/>
              <a:ext cx="4047" cy="4047"/>
            </a:xfrm>
            <a:prstGeom prst="rect">
              <a:avLst/>
            </a:prstGeom>
          </p:spPr>
        </p:pic>
        <p:sp>
          <p:nvSpPr>
            <p:cNvPr id="988" name="object 988"/>
            <p:cNvSpPr/>
            <p:nvPr/>
          </p:nvSpPr>
          <p:spPr>
            <a:xfrm>
              <a:off x="1875145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9" name="object 98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904492" y="1197475"/>
              <a:ext cx="4047" cy="4047"/>
            </a:xfrm>
            <a:prstGeom prst="rect">
              <a:avLst/>
            </a:prstGeom>
          </p:spPr>
        </p:pic>
        <p:sp>
          <p:nvSpPr>
            <p:cNvPr id="990" name="object 990"/>
            <p:cNvSpPr/>
            <p:nvPr/>
          </p:nvSpPr>
          <p:spPr>
            <a:xfrm>
              <a:off x="1904492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1" name="object 991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515903" y="1197475"/>
              <a:ext cx="4047" cy="4047"/>
            </a:xfrm>
            <a:prstGeom prst="rect">
              <a:avLst/>
            </a:prstGeom>
          </p:spPr>
        </p:pic>
        <p:sp>
          <p:nvSpPr>
            <p:cNvPr id="992" name="object 992"/>
            <p:cNvSpPr/>
            <p:nvPr/>
          </p:nvSpPr>
          <p:spPr>
            <a:xfrm>
              <a:off x="1515903" y="1197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3" name="object 993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321608" y="1227834"/>
              <a:ext cx="4047" cy="4047"/>
            </a:xfrm>
            <a:prstGeom prst="rect">
              <a:avLst/>
            </a:prstGeom>
          </p:spPr>
        </p:pic>
        <p:sp>
          <p:nvSpPr>
            <p:cNvPr id="994" name="object 994"/>
            <p:cNvSpPr/>
            <p:nvPr/>
          </p:nvSpPr>
          <p:spPr>
            <a:xfrm>
              <a:off x="1321608" y="1227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5" name="object 99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351966" y="1227834"/>
              <a:ext cx="4047" cy="4047"/>
            </a:xfrm>
            <a:prstGeom prst="rect">
              <a:avLst/>
            </a:prstGeom>
          </p:spPr>
        </p:pic>
        <p:sp>
          <p:nvSpPr>
            <p:cNvPr id="996" name="object 996"/>
            <p:cNvSpPr/>
            <p:nvPr/>
          </p:nvSpPr>
          <p:spPr>
            <a:xfrm>
              <a:off x="1351966" y="1227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7" name="object 99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81313" y="1227834"/>
              <a:ext cx="4047" cy="4047"/>
            </a:xfrm>
            <a:prstGeom prst="rect">
              <a:avLst/>
            </a:prstGeom>
          </p:spPr>
        </p:pic>
        <p:sp>
          <p:nvSpPr>
            <p:cNvPr id="998" name="object 998"/>
            <p:cNvSpPr/>
            <p:nvPr/>
          </p:nvSpPr>
          <p:spPr>
            <a:xfrm>
              <a:off x="1381313" y="1227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9" name="object 99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411672" y="1227834"/>
              <a:ext cx="4047" cy="4047"/>
            </a:xfrm>
            <a:prstGeom prst="rect">
              <a:avLst/>
            </a:prstGeom>
          </p:spPr>
        </p:pic>
        <p:sp>
          <p:nvSpPr>
            <p:cNvPr id="1000" name="object 1000"/>
            <p:cNvSpPr/>
            <p:nvPr/>
          </p:nvSpPr>
          <p:spPr>
            <a:xfrm>
              <a:off x="1411672" y="1227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1" name="object 1001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769902" y="1227834"/>
              <a:ext cx="4047" cy="4047"/>
            </a:xfrm>
            <a:prstGeom prst="rect">
              <a:avLst/>
            </a:prstGeom>
          </p:spPr>
        </p:pic>
        <p:sp>
          <p:nvSpPr>
            <p:cNvPr id="1002" name="object 1002"/>
            <p:cNvSpPr/>
            <p:nvPr/>
          </p:nvSpPr>
          <p:spPr>
            <a:xfrm>
              <a:off x="1769902" y="1227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3" name="object 1003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800261" y="1227834"/>
              <a:ext cx="4047" cy="4047"/>
            </a:xfrm>
            <a:prstGeom prst="rect">
              <a:avLst/>
            </a:prstGeom>
          </p:spPr>
        </p:pic>
        <p:sp>
          <p:nvSpPr>
            <p:cNvPr id="1004" name="object 1004"/>
            <p:cNvSpPr/>
            <p:nvPr/>
          </p:nvSpPr>
          <p:spPr>
            <a:xfrm>
              <a:off x="1800261" y="1227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5" name="object 1005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829607" y="1227834"/>
              <a:ext cx="4047" cy="4047"/>
            </a:xfrm>
            <a:prstGeom prst="rect">
              <a:avLst/>
            </a:prstGeom>
          </p:spPr>
        </p:pic>
        <p:sp>
          <p:nvSpPr>
            <p:cNvPr id="1006" name="object 1006"/>
            <p:cNvSpPr/>
            <p:nvPr/>
          </p:nvSpPr>
          <p:spPr>
            <a:xfrm>
              <a:off x="1829607" y="1227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7" name="object 1007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859966" y="1227834"/>
              <a:ext cx="4047" cy="4047"/>
            </a:xfrm>
            <a:prstGeom prst="rect">
              <a:avLst/>
            </a:prstGeom>
          </p:spPr>
        </p:pic>
        <p:sp>
          <p:nvSpPr>
            <p:cNvPr id="1008" name="object 1008"/>
            <p:cNvSpPr/>
            <p:nvPr/>
          </p:nvSpPr>
          <p:spPr>
            <a:xfrm>
              <a:off x="1859966" y="1227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9" name="object 1009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889313" y="1227834"/>
              <a:ext cx="4047" cy="4047"/>
            </a:xfrm>
            <a:prstGeom prst="rect">
              <a:avLst/>
            </a:prstGeom>
          </p:spPr>
        </p:pic>
        <p:sp>
          <p:nvSpPr>
            <p:cNvPr id="1010" name="object 1010"/>
            <p:cNvSpPr/>
            <p:nvPr/>
          </p:nvSpPr>
          <p:spPr>
            <a:xfrm>
              <a:off x="1889313" y="1227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1" name="object 101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36787" y="1257180"/>
              <a:ext cx="4047" cy="4047"/>
            </a:xfrm>
            <a:prstGeom prst="rect">
              <a:avLst/>
            </a:prstGeom>
          </p:spPr>
        </p:pic>
        <p:sp>
          <p:nvSpPr>
            <p:cNvPr id="1012" name="object 1012"/>
            <p:cNvSpPr/>
            <p:nvPr/>
          </p:nvSpPr>
          <p:spPr>
            <a:xfrm>
              <a:off x="1336787" y="1257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3" name="object 10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67146" y="1257180"/>
              <a:ext cx="4047" cy="4047"/>
            </a:xfrm>
            <a:prstGeom prst="rect">
              <a:avLst/>
            </a:prstGeom>
          </p:spPr>
        </p:pic>
        <p:sp>
          <p:nvSpPr>
            <p:cNvPr id="1014" name="object 1014"/>
            <p:cNvSpPr/>
            <p:nvPr/>
          </p:nvSpPr>
          <p:spPr>
            <a:xfrm>
              <a:off x="1367146" y="1257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5" name="object 101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396492" y="1257180"/>
              <a:ext cx="4047" cy="4047"/>
            </a:xfrm>
            <a:prstGeom prst="rect">
              <a:avLst/>
            </a:prstGeom>
          </p:spPr>
        </p:pic>
        <p:sp>
          <p:nvSpPr>
            <p:cNvPr id="1016" name="object 1016"/>
            <p:cNvSpPr/>
            <p:nvPr/>
          </p:nvSpPr>
          <p:spPr>
            <a:xfrm>
              <a:off x="1396492" y="1257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7" name="object 10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75145" y="1257180"/>
              <a:ext cx="4047" cy="4047"/>
            </a:xfrm>
            <a:prstGeom prst="rect">
              <a:avLst/>
            </a:prstGeom>
          </p:spPr>
        </p:pic>
        <p:sp>
          <p:nvSpPr>
            <p:cNvPr id="1018" name="object 1018"/>
            <p:cNvSpPr/>
            <p:nvPr/>
          </p:nvSpPr>
          <p:spPr>
            <a:xfrm>
              <a:off x="1875145" y="1257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9" name="object 1019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904492" y="1257180"/>
              <a:ext cx="4047" cy="4047"/>
            </a:xfrm>
            <a:prstGeom prst="rect">
              <a:avLst/>
            </a:prstGeom>
          </p:spPr>
        </p:pic>
        <p:sp>
          <p:nvSpPr>
            <p:cNvPr id="1020" name="object 1020"/>
            <p:cNvSpPr/>
            <p:nvPr/>
          </p:nvSpPr>
          <p:spPr>
            <a:xfrm>
              <a:off x="1904492" y="1257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1" name="object 102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515903" y="1257180"/>
              <a:ext cx="4047" cy="4047"/>
            </a:xfrm>
            <a:prstGeom prst="rect">
              <a:avLst/>
            </a:prstGeom>
          </p:spPr>
        </p:pic>
        <p:sp>
          <p:nvSpPr>
            <p:cNvPr id="1022" name="object 1022"/>
            <p:cNvSpPr/>
            <p:nvPr/>
          </p:nvSpPr>
          <p:spPr>
            <a:xfrm>
              <a:off x="1515903" y="1257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3" name="object 102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754723" y="1257180"/>
              <a:ext cx="4047" cy="4047"/>
            </a:xfrm>
            <a:prstGeom prst="rect">
              <a:avLst/>
            </a:prstGeom>
          </p:spPr>
        </p:pic>
        <p:sp>
          <p:nvSpPr>
            <p:cNvPr id="1024" name="object 1024"/>
            <p:cNvSpPr/>
            <p:nvPr/>
          </p:nvSpPr>
          <p:spPr>
            <a:xfrm>
              <a:off x="1754723" y="1257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5" name="object 1025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889313" y="1287539"/>
              <a:ext cx="4047" cy="4047"/>
            </a:xfrm>
            <a:prstGeom prst="rect">
              <a:avLst/>
            </a:prstGeom>
          </p:spPr>
        </p:pic>
        <p:sp>
          <p:nvSpPr>
            <p:cNvPr id="1026" name="object 1026"/>
            <p:cNvSpPr/>
            <p:nvPr/>
          </p:nvSpPr>
          <p:spPr>
            <a:xfrm>
              <a:off x="1889313" y="12875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572572" y="1364447"/>
              <a:ext cx="339090" cy="33655"/>
            </a:xfrm>
            <a:custGeom>
              <a:avLst/>
              <a:gdLst/>
              <a:ahLst/>
              <a:cxnLst/>
              <a:rect l="l" t="t" r="r" b="b"/>
              <a:pathLst>
                <a:path w="339089" h="33655">
                  <a:moveTo>
                    <a:pt x="0" y="33394"/>
                  </a:moveTo>
                  <a:lnTo>
                    <a:pt x="3390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8" name="object 1028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309970" y="1886108"/>
              <a:ext cx="603628" cy="1319584"/>
            </a:xfrm>
            <a:prstGeom prst="rect">
              <a:avLst/>
            </a:prstGeom>
          </p:spPr>
        </p:pic>
        <p:pic>
          <p:nvPicPr>
            <p:cNvPr id="1029" name="object 1029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597871" y="2513012"/>
              <a:ext cx="4047" cy="4047"/>
            </a:xfrm>
            <a:prstGeom prst="rect">
              <a:avLst/>
            </a:prstGeom>
          </p:spPr>
        </p:pic>
        <p:sp>
          <p:nvSpPr>
            <p:cNvPr id="1030" name="object 1030"/>
            <p:cNvSpPr/>
            <p:nvPr/>
          </p:nvSpPr>
          <p:spPr>
            <a:xfrm>
              <a:off x="1597871" y="25130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1" name="object 103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635313" y="2513012"/>
              <a:ext cx="4047" cy="4047"/>
            </a:xfrm>
            <a:prstGeom prst="rect">
              <a:avLst/>
            </a:prstGeom>
          </p:spPr>
        </p:pic>
        <p:sp>
          <p:nvSpPr>
            <p:cNvPr id="1032" name="object 1032"/>
            <p:cNvSpPr/>
            <p:nvPr/>
          </p:nvSpPr>
          <p:spPr>
            <a:xfrm>
              <a:off x="1635313" y="25130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3" name="object 103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672755" y="2513012"/>
              <a:ext cx="4047" cy="4047"/>
            </a:xfrm>
            <a:prstGeom prst="rect">
              <a:avLst/>
            </a:prstGeom>
          </p:spPr>
        </p:pic>
        <p:sp>
          <p:nvSpPr>
            <p:cNvPr id="1034" name="object 1034"/>
            <p:cNvSpPr/>
            <p:nvPr/>
          </p:nvSpPr>
          <p:spPr>
            <a:xfrm>
              <a:off x="1672755" y="25130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5" name="object 1035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710197" y="2513012"/>
              <a:ext cx="4047" cy="4047"/>
            </a:xfrm>
            <a:prstGeom prst="rect">
              <a:avLst/>
            </a:prstGeom>
          </p:spPr>
        </p:pic>
        <p:sp>
          <p:nvSpPr>
            <p:cNvPr id="1036" name="object 1036"/>
            <p:cNvSpPr/>
            <p:nvPr/>
          </p:nvSpPr>
          <p:spPr>
            <a:xfrm>
              <a:off x="1710197" y="25130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7" name="object 1037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747639" y="2513012"/>
              <a:ext cx="4047" cy="4047"/>
            </a:xfrm>
            <a:prstGeom prst="rect">
              <a:avLst/>
            </a:prstGeom>
          </p:spPr>
        </p:pic>
        <p:sp>
          <p:nvSpPr>
            <p:cNvPr id="1038" name="object 1038"/>
            <p:cNvSpPr/>
            <p:nvPr/>
          </p:nvSpPr>
          <p:spPr>
            <a:xfrm>
              <a:off x="1747639" y="25130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9" name="object 1039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579656" y="2549442"/>
              <a:ext cx="4047" cy="4047"/>
            </a:xfrm>
            <a:prstGeom prst="rect">
              <a:avLst/>
            </a:prstGeom>
          </p:spPr>
        </p:pic>
        <p:sp>
          <p:nvSpPr>
            <p:cNvPr id="1040" name="object 1040"/>
            <p:cNvSpPr/>
            <p:nvPr/>
          </p:nvSpPr>
          <p:spPr>
            <a:xfrm>
              <a:off x="1579656" y="25494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1" name="object 1041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617098" y="2549442"/>
              <a:ext cx="4047" cy="4047"/>
            </a:xfrm>
            <a:prstGeom prst="rect">
              <a:avLst/>
            </a:prstGeom>
          </p:spPr>
        </p:pic>
        <p:sp>
          <p:nvSpPr>
            <p:cNvPr id="1042" name="object 1042"/>
            <p:cNvSpPr/>
            <p:nvPr/>
          </p:nvSpPr>
          <p:spPr>
            <a:xfrm>
              <a:off x="1617098" y="25494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3" name="object 1043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654540" y="2549442"/>
              <a:ext cx="4047" cy="4047"/>
            </a:xfrm>
            <a:prstGeom prst="rect">
              <a:avLst/>
            </a:prstGeom>
          </p:spPr>
        </p:pic>
        <p:sp>
          <p:nvSpPr>
            <p:cNvPr id="1044" name="object 1044"/>
            <p:cNvSpPr/>
            <p:nvPr/>
          </p:nvSpPr>
          <p:spPr>
            <a:xfrm>
              <a:off x="1654540" y="25494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5" name="object 1045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691982" y="2549442"/>
              <a:ext cx="4047" cy="4047"/>
            </a:xfrm>
            <a:prstGeom prst="rect">
              <a:avLst/>
            </a:prstGeom>
          </p:spPr>
        </p:pic>
        <p:sp>
          <p:nvSpPr>
            <p:cNvPr id="1046" name="object 1046"/>
            <p:cNvSpPr/>
            <p:nvPr/>
          </p:nvSpPr>
          <p:spPr>
            <a:xfrm>
              <a:off x="1691982" y="25494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7" name="object 1047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729424" y="2549442"/>
              <a:ext cx="4047" cy="4047"/>
            </a:xfrm>
            <a:prstGeom prst="rect">
              <a:avLst/>
            </a:prstGeom>
          </p:spPr>
        </p:pic>
        <p:sp>
          <p:nvSpPr>
            <p:cNvPr id="1048" name="object 1048"/>
            <p:cNvSpPr/>
            <p:nvPr/>
          </p:nvSpPr>
          <p:spPr>
            <a:xfrm>
              <a:off x="1729424" y="25494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9" name="object 1049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765855" y="2549442"/>
              <a:ext cx="4047" cy="4047"/>
            </a:xfrm>
            <a:prstGeom prst="rect">
              <a:avLst/>
            </a:prstGeom>
          </p:spPr>
        </p:pic>
        <p:sp>
          <p:nvSpPr>
            <p:cNvPr id="1050" name="object 1050"/>
            <p:cNvSpPr/>
            <p:nvPr/>
          </p:nvSpPr>
          <p:spPr>
            <a:xfrm>
              <a:off x="1765855" y="25494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1" name="object 105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36787" y="2586884"/>
              <a:ext cx="4047" cy="4047"/>
            </a:xfrm>
            <a:prstGeom prst="rect">
              <a:avLst/>
            </a:prstGeom>
          </p:spPr>
        </p:pic>
        <p:sp>
          <p:nvSpPr>
            <p:cNvPr id="1052" name="object 1052"/>
            <p:cNvSpPr/>
            <p:nvPr/>
          </p:nvSpPr>
          <p:spPr>
            <a:xfrm>
              <a:off x="1336787" y="25868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3" name="object 105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374229" y="2586884"/>
              <a:ext cx="4047" cy="4047"/>
            </a:xfrm>
            <a:prstGeom prst="rect">
              <a:avLst/>
            </a:prstGeom>
          </p:spPr>
        </p:pic>
        <p:sp>
          <p:nvSpPr>
            <p:cNvPr id="1054" name="object 1054"/>
            <p:cNvSpPr/>
            <p:nvPr/>
          </p:nvSpPr>
          <p:spPr>
            <a:xfrm>
              <a:off x="1374229" y="25868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5" name="object 1055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411672" y="2586884"/>
              <a:ext cx="4047" cy="4047"/>
            </a:xfrm>
            <a:prstGeom prst="rect">
              <a:avLst/>
            </a:prstGeom>
          </p:spPr>
        </p:pic>
        <p:sp>
          <p:nvSpPr>
            <p:cNvPr id="1056" name="object 1056"/>
            <p:cNvSpPr/>
            <p:nvPr/>
          </p:nvSpPr>
          <p:spPr>
            <a:xfrm>
              <a:off x="1411672" y="25868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7" name="object 105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449114" y="2586884"/>
              <a:ext cx="4047" cy="4047"/>
            </a:xfrm>
            <a:prstGeom prst="rect">
              <a:avLst/>
            </a:prstGeom>
          </p:spPr>
        </p:pic>
        <p:sp>
          <p:nvSpPr>
            <p:cNvPr id="1058" name="object 1058"/>
            <p:cNvSpPr/>
            <p:nvPr/>
          </p:nvSpPr>
          <p:spPr>
            <a:xfrm>
              <a:off x="1449114" y="25868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9" name="object 1059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486556" y="2586884"/>
              <a:ext cx="4047" cy="4047"/>
            </a:xfrm>
            <a:prstGeom prst="rect">
              <a:avLst/>
            </a:prstGeom>
          </p:spPr>
        </p:pic>
        <p:sp>
          <p:nvSpPr>
            <p:cNvPr id="1060" name="object 1060"/>
            <p:cNvSpPr/>
            <p:nvPr/>
          </p:nvSpPr>
          <p:spPr>
            <a:xfrm>
              <a:off x="1486556" y="25868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1" name="object 1061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597871" y="2586884"/>
              <a:ext cx="4047" cy="4047"/>
            </a:xfrm>
            <a:prstGeom prst="rect">
              <a:avLst/>
            </a:prstGeom>
          </p:spPr>
        </p:pic>
        <p:sp>
          <p:nvSpPr>
            <p:cNvPr id="1062" name="object 1062"/>
            <p:cNvSpPr/>
            <p:nvPr/>
          </p:nvSpPr>
          <p:spPr>
            <a:xfrm>
              <a:off x="1597871" y="25868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3" name="object 1063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318572" y="2624327"/>
              <a:ext cx="4047" cy="4047"/>
            </a:xfrm>
            <a:prstGeom prst="rect">
              <a:avLst/>
            </a:prstGeom>
          </p:spPr>
        </p:pic>
        <p:sp>
          <p:nvSpPr>
            <p:cNvPr id="1064" name="object 1064"/>
            <p:cNvSpPr/>
            <p:nvPr/>
          </p:nvSpPr>
          <p:spPr>
            <a:xfrm>
              <a:off x="1318572" y="2624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5" name="object 1065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355002" y="2624327"/>
              <a:ext cx="4047" cy="4047"/>
            </a:xfrm>
            <a:prstGeom prst="rect">
              <a:avLst/>
            </a:prstGeom>
          </p:spPr>
        </p:pic>
        <p:sp>
          <p:nvSpPr>
            <p:cNvPr id="1066" name="object 1066"/>
            <p:cNvSpPr/>
            <p:nvPr/>
          </p:nvSpPr>
          <p:spPr>
            <a:xfrm>
              <a:off x="1355002" y="2624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392444" y="2624327"/>
              <a:ext cx="4047" cy="4047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1392444" y="2624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9" name="object 1069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429887" y="2624327"/>
              <a:ext cx="4047" cy="4047"/>
            </a:xfrm>
            <a:prstGeom prst="rect">
              <a:avLst/>
            </a:prstGeom>
          </p:spPr>
        </p:pic>
        <p:sp>
          <p:nvSpPr>
            <p:cNvPr id="1070" name="object 1070"/>
            <p:cNvSpPr/>
            <p:nvPr/>
          </p:nvSpPr>
          <p:spPr>
            <a:xfrm>
              <a:off x="1429887" y="2624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1" name="object 1071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467329" y="2624327"/>
              <a:ext cx="4047" cy="4047"/>
            </a:xfrm>
            <a:prstGeom prst="rect">
              <a:avLst/>
            </a:prstGeom>
          </p:spPr>
        </p:pic>
        <p:sp>
          <p:nvSpPr>
            <p:cNvPr id="1072" name="object 1072"/>
            <p:cNvSpPr/>
            <p:nvPr/>
          </p:nvSpPr>
          <p:spPr>
            <a:xfrm>
              <a:off x="1467329" y="2624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3" name="object 1073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504771" y="2624327"/>
              <a:ext cx="4047" cy="4047"/>
            </a:xfrm>
            <a:prstGeom prst="rect">
              <a:avLst/>
            </a:prstGeom>
          </p:spPr>
        </p:pic>
        <p:sp>
          <p:nvSpPr>
            <p:cNvPr id="1074" name="object 1074"/>
            <p:cNvSpPr/>
            <p:nvPr/>
          </p:nvSpPr>
          <p:spPr>
            <a:xfrm>
              <a:off x="1504771" y="2624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5" name="object 1075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729424" y="2624327"/>
              <a:ext cx="4047" cy="4047"/>
            </a:xfrm>
            <a:prstGeom prst="rect">
              <a:avLst/>
            </a:prstGeom>
          </p:spPr>
        </p:pic>
        <p:sp>
          <p:nvSpPr>
            <p:cNvPr id="1076" name="object 1076"/>
            <p:cNvSpPr/>
            <p:nvPr/>
          </p:nvSpPr>
          <p:spPr>
            <a:xfrm>
              <a:off x="1729424" y="2624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7" name="object 1077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579656" y="2624327"/>
              <a:ext cx="4047" cy="4047"/>
            </a:xfrm>
            <a:prstGeom prst="rect">
              <a:avLst/>
            </a:prstGeom>
          </p:spPr>
        </p:pic>
        <p:sp>
          <p:nvSpPr>
            <p:cNvPr id="1078" name="object 1078"/>
            <p:cNvSpPr/>
            <p:nvPr/>
          </p:nvSpPr>
          <p:spPr>
            <a:xfrm>
              <a:off x="1579656" y="2624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9" name="object 1079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617098" y="2624327"/>
              <a:ext cx="4047" cy="4047"/>
            </a:xfrm>
            <a:prstGeom prst="rect">
              <a:avLst/>
            </a:prstGeom>
          </p:spPr>
        </p:pic>
        <p:sp>
          <p:nvSpPr>
            <p:cNvPr id="1080" name="object 1080"/>
            <p:cNvSpPr/>
            <p:nvPr/>
          </p:nvSpPr>
          <p:spPr>
            <a:xfrm>
              <a:off x="1617098" y="2624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1" name="object 1081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336787" y="2661769"/>
              <a:ext cx="4047" cy="4047"/>
            </a:xfrm>
            <a:prstGeom prst="rect">
              <a:avLst/>
            </a:prstGeom>
          </p:spPr>
        </p:pic>
        <p:sp>
          <p:nvSpPr>
            <p:cNvPr id="1082" name="object 1082"/>
            <p:cNvSpPr/>
            <p:nvPr/>
          </p:nvSpPr>
          <p:spPr>
            <a:xfrm>
              <a:off x="1336787" y="2661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3" name="object 1083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374229" y="2661769"/>
              <a:ext cx="4047" cy="4047"/>
            </a:xfrm>
            <a:prstGeom prst="rect">
              <a:avLst/>
            </a:prstGeom>
          </p:spPr>
        </p:pic>
        <p:sp>
          <p:nvSpPr>
            <p:cNvPr id="1084" name="object 1084"/>
            <p:cNvSpPr/>
            <p:nvPr/>
          </p:nvSpPr>
          <p:spPr>
            <a:xfrm>
              <a:off x="1374229" y="2661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5" name="object 108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411672" y="2661769"/>
              <a:ext cx="4047" cy="4047"/>
            </a:xfrm>
            <a:prstGeom prst="rect">
              <a:avLst/>
            </a:prstGeom>
          </p:spPr>
        </p:pic>
        <p:sp>
          <p:nvSpPr>
            <p:cNvPr id="1086" name="object 1086"/>
            <p:cNvSpPr/>
            <p:nvPr/>
          </p:nvSpPr>
          <p:spPr>
            <a:xfrm>
              <a:off x="1411672" y="2661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7" name="object 1087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49114" y="2661769"/>
              <a:ext cx="4047" cy="4047"/>
            </a:xfrm>
            <a:prstGeom prst="rect">
              <a:avLst/>
            </a:prstGeom>
          </p:spPr>
        </p:pic>
        <p:sp>
          <p:nvSpPr>
            <p:cNvPr id="1088" name="object 1088"/>
            <p:cNvSpPr/>
            <p:nvPr/>
          </p:nvSpPr>
          <p:spPr>
            <a:xfrm>
              <a:off x="1449114" y="2661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9" name="object 1089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486556" y="2661769"/>
              <a:ext cx="4047" cy="4047"/>
            </a:xfrm>
            <a:prstGeom prst="rect">
              <a:avLst/>
            </a:prstGeom>
          </p:spPr>
        </p:pic>
        <p:sp>
          <p:nvSpPr>
            <p:cNvPr id="1090" name="object 1090"/>
            <p:cNvSpPr/>
            <p:nvPr/>
          </p:nvSpPr>
          <p:spPr>
            <a:xfrm>
              <a:off x="1486556" y="2661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1" name="object 109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747639" y="2661769"/>
              <a:ext cx="4047" cy="4047"/>
            </a:xfrm>
            <a:prstGeom prst="rect">
              <a:avLst/>
            </a:prstGeom>
          </p:spPr>
        </p:pic>
        <p:sp>
          <p:nvSpPr>
            <p:cNvPr id="1092" name="object 1092"/>
            <p:cNvSpPr/>
            <p:nvPr/>
          </p:nvSpPr>
          <p:spPr>
            <a:xfrm>
              <a:off x="1747639" y="2661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3" name="object 1093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785082" y="2661769"/>
              <a:ext cx="4047" cy="4047"/>
            </a:xfrm>
            <a:prstGeom prst="rect">
              <a:avLst/>
            </a:prstGeom>
          </p:spPr>
        </p:pic>
        <p:sp>
          <p:nvSpPr>
            <p:cNvPr id="1094" name="object 1094"/>
            <p:cNvSpPr/>
            <p:nvPr/>
          </p:nvSpPr>
          <p:spPr>
            <a:xfrm>
              <a:off x="1785082" y="2661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5" name="object 1095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822524" y="2661769"/>
              <a:ext cx="4047" cy="4047"/>
            </a:xfrm>
            <a:prstGeom prst="rect">
              <a:avLst/>
            </a:prstGeom>
          </p:spPr>
        </p:pic>
        <p:sp>
          <p:nvSpPr>
            <p:cNvPr id="1096" name="object 1096"/>
            <p:cNvSpPr/>
            <p:nvPr/>
          </p:nvSpPr>
          <p:spPr>
            <a:xfrm>
              <a:off x="1822524" y="2661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7" name="object 109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18572" y="2699211"/>
              <a:ext cx="4047" cy="4047"/>
            </a:xfrm>
            <a:prstGeom prst="rect">
              <a:avLst/>
            </a:prstGeom>
          </p:spPr>
        </p:pic>
        <p:sp>
          <p:nvSpPr>
            <p:cNvPr id="1098" name="object 1098"/>
            <p:cNvSpPr/>
            <p:nvPr/>
          </p:nvSpPr>
          <p:spPr>
            <a:xfrm>
              <a:off x="1318572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9" name="object 1099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355002" y="2699211"/>
              <a:ext cx="4047" cy="4047"/>
            </a:xfrm>
            <a:prstGeom prst="rect">
              <a:avLst/>
            </a:prstGeom>
          </p:spPr>
        </p:pic>
        <p:sp>
          <p:nvSpPr>
            <p:cNvPr id="1100" name="object 1100"/>
            <p:cNvSpPr/>
            <p:nvPr/>
          </p:nvSpPr>
          <p:spPr>
            <a:xfrm>
              <a:off x="1355002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1" name="object 110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92444" y="2699211"/>
              <a:ext cx="4047" cy="4047"/>
            </a:xfrm>
            <a:prstGeom prst="rect">
              <a:avLst/>
            </a:prstGeom>
          </p:spPr>
        </p:pic>
        <p:sp>
          <p:nvSpPr>
            <p:cNvPr id="1102" name="object 1102"/>
            <p:cNvSpPr/>
            <p:nvPr/>
          </p:nvSpPr>
          <p:spPr>
            <a:xfrm>
              <a:off x="1392444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3" name="object 1103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429887" y="2699211"/>
              <a:ext cx="4047" cy="4047"/>
            </a:xfrm>
            <a:prstGeom prst="rect">
              <a:avLst/>
            </a:prstGeom>
          </p:spPr>
        </p:pic>
        <p:sp>
          <p:nvSpPr>
            <p:cNvPr id="1104" name="object 1104"/>
            <p:cNvSpPr/>
            <p:nvPr/>
          </p:nvSpPr>
          <p:spPr>
            <a:xfrm>
              <a:off x="1429887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5" name="object 110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67329" y="2699211"/>
              <a:ext cx="4047" cy="4047"/>
            </a:xfrm>
            <a:prstGeom prst="rect">
              <a:avLst/>
            </a:prstGeom>
          </p:spPr>
        </p:pic>
        <p:sp>
          <p:nvSpPr>
            <p:cNvPr id="1106" name="object 1106"/>
            <p:cNvSpPr/>
            <p:nvPr/>
          </p:nvSpPr>
          <p:spPr>
            <a:xfrm>
              <a:off x="1467329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7" name="object 110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504771" y="2699211"/>
              <a:ext cx="4047" cy="4047"/>
            </a:xfrm>
            <a:prstGeom prst="rect">
              <a:avLst/>
            </a:prstGeom>
          </p:spPr>
        </p:pic>
        <p:sp>
          <p:nvSpPr>
            <p:cNvPr id="1108" name="object 1108"/>
            <p:cNvSpPr/>
            <p:nvPr/>
          </p:nvSpPr>
          <p:spPr>
            <a:xfrm>
              <a:off x="1504771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9" name="object 1109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729424" y="2699211"/>
              <a:ext cx="4047" cy="4047"/>
            </a:xfrm>
            <a:prstGeom prst="rect">
              <a:avLst/>
            </a:prstGeom>
          </p:spPr>
        </p:pic>
        <p:sp>
          <p:nvSpPr>
            <p:cNvPr id="1110" name="object 1110"/>
            <p:cNvSpPr/>
            <p:nvPr/>
          </p:nvSpPr>
          <p:spPr>
            <a:xfrm>
              <a:off x="1729424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1" name="object 1111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765855" y="2699211"/>
              <a:ext cx="4047" cy="4047"/>
            </a:xfrm>
            <a:prstGeom prst="rect">
              <a:avLst/>
            </a:prstGeom>
          </p:spPr>
        </p:pic>
        <p:sp>
          <p:nvSpPr>
            <p:cNvPr id="1112" name="object 1112"/>
            <p:cNvSpPr/>
            <p:nvPr/>
          </p:nvSpPr>
          <p:spPr>
            <a:xfrm>
              <a:off x="1765855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3" name="object 1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803297" y="2699211"/>
              <a:ext cx="4047" cy="4047"/>
            </a:xfrm>
            <a:prstGeom prst="rect">
              <a:avLst/>
            </a:prstGeom>
          </p:spPr>
        </p:pic>
        <p:sp>
          <p:nvSpPr>
            <p:cNvPr id="1114" name="object 1114"/>
            <p:cNvSpPr/>
            <p:nvPr/>
          </p:nvSpPr>
          <p:spPr>
            <a:xfrm>
              <a:off x="1803297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5" name="object 111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840739" y="2699211"/>
              <a:ext cx="4047" cy="4047"/>
            </a:xfrm>
            <a:prstGeom prst="rect">
              <a:avLst/>
            </a:prstGeom>
          </p:spPr>
        </p:pic>
        <p:sp>
          <p:nvSpPr>
            <p:cNvPr id="1116" name="object 1116"/>
            <p:cNvSpPr/>
            <p:nvPr/>
          </p:nvSpPr>
          <p:spPr>
            <a:xfrm>
              <a:off x="1840739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7" name="object 1117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878181" y="2699211"/>
              <a:ext cx="4047" cy="4047"/>
            </a:xfrm>
            <a:prstGeom prst="rect">
              <a:avLst/>
            </a:prstGeom>
          </p:spPr>
        </p:pic>
        <p:sp>
          <p:nvSpPr>
            <p:cNvPr id="1118" name="object 1118"/>
            <p:cNvSpPr/>
            <p:nvPr/>
          </p:nvSpPr>
          <p:spPr>
            <a:xfrm>
              <a:off x="1878181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9" name="object 11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79656" y="2699211"/>
              <a:ext cx="4047" cy="4047"/>
            </a:xfrm>
            <a:prstGeom prst="rect">
              <a:avLst/>
            </a:prstGeom>
          </p:spPr>
        </p:pic>
        <p:sp>
          <p:nvSpPr>
            <p:cNvPr id="1120" name="object 1120"/>
            <p:cNvSpPr/>
            <p:nvPr/>
          </p:nvSpPr>
          <p:spPr>
            <a:xfrm>
              <a:off x="1579656" y="2699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1" name="object 112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336787" y="2736653"/>
              <a:ext cx="4047" cy="4047"/>
            </a:xfrm>
            <a:prstGeom prst="rect">
              <a:avLst/>
            </a:prstGeom>
          </p:spPr>
        </p:pic>
        <p:sp>
          <p:nvSpPr>
            <p:cNvPr id="1122" name="object 1122"/>
            <p:cNvSpPr/>
            <p:nvPr/>
          </p:nvSpPr>
          <p:spPr>
            <a:xfrm>
              <a:off x="1336787" y="27366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3" name="object 1123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374229" y="2736653"/>
              <a:ext cx="4047" cy="4047"/>
            </a:xfrm>
            <a:prstGeom prst="rect">
              <a:avLst/>
            </a:prstGeom>
          </p:spPr>
        </p:pic>
        <p:sp>
          <p:nvSpPr>
            <p:cNvPr id="1124" name="object 1124"/>
            <p:cNvSpPr/>
            <p:nvPr/>
          </p:nvSpPr>
          <p:spPr>
            <a:xfrm>
              <a:off x="1374229" y="27366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5" name="object 112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11672" y="2736653"/>
              <a:ext cx="4047" cy="4047"/>
            </a:xfrm>
            <a:prstGeom prst="rect">
              <a:avLst/>
            </a:prstGeom>
          </p:spPr>
        </p:pic>
        <p:sp>
          <p:nvSpPr>
            <p:cNvPr id="1126" name="object 1126"/>
            <p:cNvSpPr/>
            <p:nvPr/>
          </p:nvSpPr>
          <p:spPr>
            <a:xfrm>
              <a:off x="1411672" y="27366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7" name="object 1127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449114" y="2736653"/>
              <a:ext cx="4047" cy="4047"/>
            </a:xfrm>
            <a:prstGeom prst="rect">
              <a:avLst/>
            </a:prstGeom>
          </p:spPr>
        </p:pic>
        <p:sp>
          <p:nvSpPr>
            <p:cNvPr id="1128" name="object 1128"/>
            <p:cNvSpPr/>
            <p:nvPr/>
          </p:nvSpPr>
          <p:spPr>
            <a:xfrm>
              <a:off x="1449114" y="27366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9" name="object 1129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486556" y="2736653"/>
              <a:ext cx="4047" cy="4047"/>
            </a:xfrm>
            <a:prstGeom prst="rect">
              <a:avLst/>
            </a:prstGeom>
          </p:spPr>
        </p:pic>
        <p:sp>
          <p:nvSpPr>
            <p:cNvPr id="1130" name="object 1130"/>
            <p:cNvSpPr/>
            <p:nvPr/>
          </p:nvSpPr>
          <p:spPr>
            <a:xfrm>
              <a:off x="1486556" y="27366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1" name="object 113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10197" y="2736653"/>
              <a:ext cx="4047" cy="4047"/>
            </a:xfrm>
            <a:prstGeom prst="rect">
              <a:avLst/>
            </a:prstGeom>
          </p:spPr>
        </p:pic>
        <p:sp>
          <p:nvSpPr>
            <p:cNvPr id="1132" name="object 1132"/>
            <p:cNvSpPr/>
            <p:nvPr/>
          </p:nvSpPr>
          <p:spPr>
            <a:xfrm>
              <a:off x="1710197" y="27366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3" name="object 113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47639" y="2736653"/>
              <a:ext cx="4047" cy="4047"/>
            </a:xfrm>
            <a:prstGeom prst="rect">
              <a:avLst/>
            </a:prstGeom>
          </p:spPr>
        </p:pic>
        <p:sp>
          <p:nvSpPr>
            <p:cNvPr id="1134" name="object 1134"/>
            <p:cNvSpPr/>
            <p:nvPr/>
          </p:nvSpPr>
          <p:spPr>
            <a:xfrm>
              <a:off x="1747639" y="27366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5" name="object 1135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785082" y="2736653"/>
              <a:ext cx="4047" cy="4047"/>
            </a:xfrm>
            <a:prstGeom prst="rect">
              <a:avLst/>
            </a:prstGeom>
          </p:spPr>
        </p:pic>
        <p:sp>
          <p:nvSpPr>
            <p:cNvPr id="1136" name="object 1136"/>
            <p:cNvSpPr/>
            <p:nvPr/>
          </p:nvSpPr>
          <p:spPr>
            <a:xfrm>
              <a:off x="1785082" y="27366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7" name="object 1137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318572" y="2774095"/>
              <a:ext cx="4047" cy="4047"/>
            </a:xfrm>
            <a:prstGeom prst="rect">
              <a:avLst/>
            </a:prstGeom>
          </p:spPr>
        </p:pic>
        <p:sp>
          <p:nvSpPr>
            <p:cNvPr id="1138" name="object 1138"/>
            <p:cNvSpPr/>
            <p:nvPr/>
          </p:nvSpPr>
          <p:spPr>
            <a:xfrm>
              <a:off x="1318572" y="27740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9" name="object 113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355002" y="2774095"/>
              <a:ext cx="4047" cy="4047"/>
            </a:xfrm>
            <a:prstGeom prst="rect">
              <a:avLst/>
            </a:prstGeom>
          </p:spPr>
        </p:pic>
        <p:sp>
          <p:nvSpPr>
            <p:cNvPr id="1140" name="object 1140"/>
            <p:cNvSpPr/>
            <p:nvPr/>
          </p:nvSpPr>
          <p:spPr>
            <a:xfrm>
              <a:off x="1355002" y="27740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1" name="object 1141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1392444" y="2774095"/>
              <a:ext cx="4047" cy="4047"/>
            </a:xfrm>
            <a:prstGeom prst="rect">
              <a:avLst/>
            </a:prstGeom>
          </p:spPr>
        </p:pic>
        <p:sp>
          <p:nvSpPr>
            <p:cNvPr id="1142" name="object 1142"/>
            <p:cNvSpPr/>
            <p:nvPr/>
          </p:nvSpPr>
          <p:spPr>
            <a:xfrm>
              <a:off x="1392444" y="27740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3" name="object 1143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765855" y="2774095"/>
              <a:ext cx="4047" cy="4047"/>
            </a:xfrm>
            <a:prstGeom prst="rect">
              <a:avLst/>
            </a:prstGeom>
          </p:spPr>
        </p:pic>
        <p:sp>
          <p:nvSpPr>
            <p:cNvPr id="1144" name="object 1144"/>
            <p:cNvSpPr/>
            <p:nvPr/>
          </p:nvSpPr>
          <p:spPr>
            <a:xfrm>
              <a:off x="1765855" y="27740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5" name="object 114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36787" y="2811538"/>
              <a:ext cx="4047" cy="4047"/>
            </a:xfrm>
            <a:prstGeom prst="rect">
              <a:avLst/>
            </a:prstGeom>
          </p:spPr>
        </p:pic>
        <p:sp>
          <p:nvSpPr>
            <p:cNvPr id="1146" name="object 1146"/>
            <p:cNvSpPr/>
            <p:nvPr/>
          </p:nvSpPr>
          <p:spPr>
            <a:xfrm>
              <a:off x="1336787" y="28115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7" name="object 1147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374229" y="2811538"/>
              <a:ext cx="4047" cy="4047"/>
            </a:xfrm>
            <a:prstGeom prst="rect">
              <a:avLst/>
            </a:prstGeom>
          </p:spPr>
        </p:pic>
        <p:sp>
          <p:nvSpPr>
            <p:cNvPr id="1148" name="object 1148"/>
            <p:cNvSpPr/>
            <p:nvPr/>
          </p:nvSpPr>
          <p:spPr>
            <a:xfrm>
              <a:off x="1374229" y="28115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9" name="object 1149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411672" y="2811538"/>
              <a:ext cx="4047" cy="4047"/>
            </a:xfrm>
            <a:prstGeom prst="rect">
              <a:avLst/>
            </a:prstGeom>
          </p:spPr>
        </p:pic>
        <p:sp>
          <p:nvSpPr>
            <p:cNvPr id="1150" name="object 1150"/>
            <p:cNvSpPr/>
            <p:nvPr/>
          </p:nvSpPr>
          <p:spPr>
            <a:xfrm>
              <a:off x="1411672" y="28115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1" name="object 1151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672755" y="2811538"/>
              <a:ext cx="4047" cy="4047"/>
            </a:xfrm>
            <a:prstGeom prst="rect">
              <a:avLst/>
            </a:prstGeom>
          </p:spPr>
        </p:pic>
        <p:sp>
          <p:nvSpPr>
            <p:cNvPr id="1152" name="object 1152"/>
            <p:cNvSpPr/>
            <p:nvPr/>
          </p:nvSpPr>
          <p:spPr>
            <a:xfrm>
              <a:off x="1672755" y="28115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3" name="object 1153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710197" y="2811538"/>
              <a:ext cx="4047" cy="4047"/>
            </a:xfrm>
            <a:prstGeom prst="rect">
              <a:avLst/>
            </a:prstGeom>
          </p:spPr>
        </p:pic>
        <p:sp>
          <p:nvSpPr>
            <p:cNvPr id="1154" name="object 1154"/>
            <p:cNvSpPr/>
            <p:nvPr/>
          </p:nvSpPr>
          <p:spPr>
            <a:xfrm>
              <a:off x="1710197" y="28115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5" name="object 115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47639" y="2811538"/>
              <a:ext cx="4047" cy="4047"/>
            </a:xfrm>
            <a:prstGeom prst="rect">
              <a:avLst/>
            </a:prstGeom>
          </p:spPr>
        </p:pic>
        <p:sp>
          <p:nvSpPr>
            <p:cNvPr id="1156" name="object 1156"/>
            <p:cNvSpPr/>
            <p:nvPr/>
          </p:nvSpPr>
          <p:spPr>
            <a:xfrm>
              <a:off x="1747639" y="28115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7" name="object 1157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318572" y="2848980"/>
              <a:ext cx="4047" cy="4047"/>
            </a:xfrm>
            <a:prstGeom prst="rect">
              <a:avLst/>
            </a:prstGeom>
          </p:spPr>
        </p:pic>
        <p:sp>
          <p:nvSpPr>
            <p:cNvPr id="1158" name="object 1158"/>
            <p:cNvSpPr/>
            <p:nvPr/>
          </p:nvSpPr>
          <p:spPr>
            <a:xfrm>
              <a:off x="1318572" y="2848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9" name="object 1159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355002" y="2848980"/>
              <a:ext cx="4047" cy="4047"/>
            </a:xfrm>
            <a:prstGeom prst="rect">
              <a:avLst/>
            </a:prstGeom>
          </p:spPr>
        </p:pic>
        <p:sp>
          <p:nvSpPr>
            <p:cNvPr id="1160" name="object 1160"/>
            <p:cNvSpPr/>
            <p:nvPr/>
          </p:nvSpPr>
          <p:spPr>
            <a:xfrm>
              <a:off x="1355002" y="2848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1" name="object 1161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392444" y="2848980"/>
              <a:ext cx="4047" cy="4047"/>
            </a:xfrm>
            <a:prstGeom prst="rect">
              <a:avLst/>
            </a:prstGeom>
          </p:spPr>
        </p:pic>
        <p:sp>
          <p:nvSpPr>
            <p:cNvPr id="1162" name="object 1162"/>
            <p:cNvSpPr/>
            <p:nvPr/>
          </p:nvSpPr>
          <p:spPr>
            <a:xfrm>
              <a:off x="1392444" y="2848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3" name="object 1163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617098" y="2848980"/>
              <a:ext cx="4047" cy="4047"/>
            </a:xfrm>
            <a:prstGeom prst="rect">
              <a:avLst/>
            </a:prstGeom>
          </p:spPr>
        </p:pic>
        <p:sp>
          <p:nvSpPr>
            <p:cNvPr id="1164" name="object 1164"/>
            <p:cNvSpPr/>
            <p:nvPr/>
          </p:nvSpPr>
          <p:spPr>
            <a:xfrm>
              <a:off x="1617098" y="2848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5" name="object 1165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654540" y="2848980"/>
              <a:ext cx="4047" cy="4047"/>
            </a:xfrm>
            <a:prstGeom prst="rect">
              <a:avLst/>
            </a:prstGeom>
          </p:spPr>
        </p:pic>
        <p:sp>
          <p:nvSpPr>
            <p:cNvPr id="1166" name="object 1166"/>
            <p:cNvSpPr/>
            <p:nvPr/>
          </p:nvSpPr>
          <p:spPr>
            <a:xfrm>
              <a:off x="1654540" y="2848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7" name="object 1167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691982" y="2848980"/>
              <a:ext cx="4047" cy="4047"/>
            </a:xfrm>
            <a:prstGeom prst="rect">
              <a:avLst/>
            </a:prstGeom>
          </p:spPr>
        </p:pic>
        <p:sp>
          <p:nvSpPr>
            <p:cNvPr id="1168" name="object 1168"/>
            <p:cNvSpPr/>
            <p:nvPr/>
          </p:nvSpPr>
          <p:spPr>
            <a:xfrm>
              <a:off x="1691982" y="2848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9" name="object 1169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729424" y="2848980"/>
              <a:ext cx="4047" cy="4047"/>
            </a:xfrm>
            <a:prstGeom prst="rect">
              <a:avLst/>
            </a:prstGeom>
          </p:spPr>
        </p:pic>
        <p:sp>
          <p:nvSpPr>
            <p:cNvPr id="1170" name="object 1170"/>
            <p:cNvSpPr/>
            <p:nvPr/>
          </p:nvSpPr>
          <p:spPr>
            <a:xfrm>
              <a:off x="1729424" y="2848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1" name="object 117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765855" y="2848980"/>
              <a:ext cx="4047" cy="4047"/>
            </a:xfrm>
            <a:prstGeom prst="rect">
              <a:avLst/>
            </a:prstGeom>
          </p:spPr>
        </p:pic>
        <p:sp>
          <p:nvSpPr>
            <p:cNvPr id="1172" name="object 1172"/>
            <p:cNvSpPr/>
            <p:nvPr/>
          </p:nvSpPr>
          <p:spPr>
            <a:xfrm>
              <a:off x="1765855" y="2848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3" name="object 1173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318572" y="3894326"/>
              <a:ext cx="4047" cy="4047"/>
            </a:xfrm>
            <a:prstGeom prst="rect">
              <a:avLst/>
            </a:prstGeom>
          </p:spPr>
        </p:pic>
        <p:sp>
          <p:nvSpPr>
            <p:cNvPr id="1174" name="object 1174"/>
            <p:cNvSpPr/>
            <p:nvPr/>
          </p:nvSpPr>
          <p:spPr>
            <a:xfrm>
              <a:off x="1318572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5" name="object 1175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355002" y="3894326"/>
              <a:ext cx="4047" cy="4047"/>
            </a:xfrm>
            <a:prstGeom prst="rect">
              <a:avLst/>
            </a:prstGeom>
          </p:spPr>
        </p:pic>
        <p:sp>
          <p:nvSpPr>
            <p:cNvPr id="1176" name="object 1176"/>
            <p:cNvSpPr/>
            <p:nvPr/>
          </p:nvSpPr>
          <p:spPr>
            <a:xfrm>
              <a:off x="1355002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7" name="object 1177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392444" y="3894326"/>
              <a:ext cx="4047" cy="4047"/>
            </a:xfrm>
            <a:prstGeom prst="rect">
              <a:avLst/>
            </a:prstGeom>
          </p:spPr>
        </p:pic>
        <p:sp>
          <p:nvSpPr>
            <p:cNvPr id="1178" name="object 1178"/>
            <p:cNvSpPr/>
            <p:nvPr/>
          </p:nvSpPr>
          <p:spPr>
            <a:xfrm>
              <a:off x="1392444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9" name="object 1179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429887" y="3894326"/>
              <a:ext cx="4047" cy="4047"/>
            </a:xfrm>
            <a:prstGeom prst="rect">
              <a:avLst/>
            </a:prstGeom>
          </p:spPr>
        </p:pic>
        <p:sp>
          <p:nvSpPr>
            <p:cNvPr id="1180" name="object 1180"/>
            <p:cNvSpPr/>
            <p:nvPr/>
          </p:nvSpPr>
          <p:spPr>
            <a:xfrm>
              <a:off x="1429887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1" name="object 1181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467329" y="3894326"/>
              <a:ext cx="4047" cy="4047"/>
            </a:xfrm>
            <a:prstGeom prst="rect">
              <a:avLst/>
            </a:prstGeom>
          </p:spPr>
        </p:pic>
        <p:sp>
          <p:nvSpPr>
            <p:cNvPr id="1182" name="object 1182"/>
            <p:cNvSpPr/>
            <p:nvPr/>
          </p:nvSpPr>
          <p:spPr>
            <a:xfrm>
              <a:off x="1467329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3" name="object 1183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504771" y="3894326"/>
              <a:ext cx="4047" cy="4047"/>
            </a:xfrm>
            <a:prstGeom prst="rect">
              <a:avLst/>
            </a:prstGeom>
          </p:spPr>
        </p:pic>
        <p:sp>
          <p:nvSpPr>
            <p:cNvPr id="1184" name="object 1184"/>
            <p:cNvSpPr/>
            <p:nvPr/>
          </p:nvSpPr>
          <p:spPr>
            <a:xfrm>
              <a:off x="1504771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5" name="object 1185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878181" y="3894326"/>
              <a:ext cx="4047" cy="4047"/>
            </a:xfrm>
            <a:prstGeom prst="rect">
              <a:avLst/>
            </a:prstGeom>
          </p:spPr>
        </p:pic>
        <p:sp>
          <p:nvSpPr>
            <p:cNvPr id="1186" name="object 1186"/>
            <p:cNvSpPr/>
            <p:nvPr/>
          </p:nvSpPr>
          <p:spPr>
            <a:xfrm>
              <a:off x="1878181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7" name="object 1187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915623" y="3894326"/>
              <a:ext cx="4047" cy="4047"/>
            </a:xfrm>
            <a:prstGeom prst="rect">
              <a:avLst/>
            </a:prstGeom>
          </p:spPr>
        </p:pic>
        <p:sp>
          <p:nvSpPr>
            <p:cNvPr id="1188" name="object 1188"/>
            <p:cNvSpPr/>
            <p:nvPr/>
          </p:nvSpPr>
          <p:spPr>
            <a:xfrm>
              <a:off x="1915623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9" name="object 1189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579656" y="3894326"/>
              <a:ext cx="4047" cy="4047"/>
            </a:xfrm>
            <a:prstGeom prst="rect">
              <a:avLst/>
            </a:prstGeom>
          </p:spPr>
        </p:pic>
        <p:sp>
          <p:nvSpPr>
            <p:cNvPr id="1190" name="object 1190"/>
            <p:cNvSpPr/>
            <p:nvPr/>
          </p:nvSpPr>
          <p:spPr>
            <a:xfrm>
              <a:off x="1579656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1" name="object 119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617098" y="3894326"/>
              <a:ext cx="4047" cy="4047"/>
            </a:xfrm>
            <a:prstGeom prst="rect">
              <a:avLst/>
            </a:prstGeom>
          </p:spPr>
        </p:pic>
        <p:sp>
          <p:nvSpPr>
            <p:cNvPr id="1192" name="object 1192"/>
            <p:cNvSpPr/>
            <p:nvPr/>
          </p:nvSpPr>
          <p:spPr>
            <a:xfrm>
              <a:off x="1617098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3" name="object 1193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654540" y="3894326"/>
              <a:ext cx="4047" cy="4047"/>
            </a:xfrm>
            <a:prstGeom prst="rect">
              <a:avLst/>
            </a:prstGeom>
          </p:spPr>
        </p:pic>
        <p:sp>
          <p:nvSpPr>
            <p:cNvPr id="1194" name="object 1194"/>
            <p:cNvSpPr/>
            <p:nvPr/>
          </p:nvSpPr>
          <p:spPr>
            <a:xfrm>
              <a:off x="1654540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5" name="object 119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91982" y="3894326"/>
              <a:ext cx="4047" cy="4047"/>
            </a:xfrm>
            <a:prstGeom prst="rect">
              <a:avLst/>
            </a:prstGeom>
          </p:spPr>
        </p:pic>
        <p:sp>
          <p:nvSpPr>
            <p:cNvPr id="1196" name="object 1196"/>
            <p:cNvSpPr/>
            <p:nvPr/>
          </p:nvSpPr>
          <p:spPr>
            <a:xfrm>
              <a:off x="1691982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7" name="object 1197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729424" y="3894326"/>
              <a:ext cx="4047" cy="4047"/>
            </a:xfrm>
            <a:prstGeom prst="rect">
              <a:avLst/>
            </a:prstGeom>
          </p:spPr>
        </p:pic>
        <p:sp>
          <p:nvSpPr>
            <p:cNvPr id="1198" name="object 1198"/>
            <p:cNvSpPr/>
            <p:nvPr/>
          </p:nvSpPr>
          <p:spPr>
            <a:xfrm>
              <a:off x="1729424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9" name="object 1199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765855" y="3894326"/>
              <a:ext cx="4047" cy="4047"/>
            </a:xfrm>
            <a:prstGeom prst="rect">
              <a:avLst/>
            </a:prstGeom>
          </p:spPr>
        </p:pic>
        <p:sp>
          <p:nvSpPr>
            <p:cNvPr id="1200" name="object 1200"/>
            <p:cNvSpPr/>
            <p:nvPr/>
          </p:nvSpPr>
          <p:spPr>
            <a:xfrm>
              <a:off x="1765855" y="3894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1" name="object 120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336787" y="3931768"/>
              <a:ext cx="4047" cy="4047"/>
            </a:xfrm>
            <a:prstGeom prst="rect">
              <a:avLst/>
            </a:prstGeom>
          </p:spPr>
        </p:pic>
        <p:sp>
          <p:nvSpPr>
            <p:cNvPr id="1202" name="object 1202"/>
            <p:cNvSpPr/>
            <p:nvPr/>
          </p:nvSpPr>
          <p:spPr>
            <a:xfrm>
              <a:off x="1336787" y="393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3" name="object 1203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374229" y="3931768"/>
              <a:ext cx="4047" cy="4047"/>
            </a:xfrm>
            <a:prstGeom prst="rect">
              <a:avLst/>
            </a:prstGeom>
          </p:spPr>
        </p:pic>
        <p:sp>
          <p:nvSpPr>
            <p:cNvPr id="1204" name="object 1204"/>
            <p:cNvSpPr/>
            <p:nvPr/>
          </p:nvSpPr>
          <p:spPr>
            <a:xfrm>
              <a:off x="1374229" y="393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5" name="object 120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97408" y="3931768"/>
              <a:ext cx="4047" cy="4047"/>
            </a:xfrm>
            <a:prstGeom prst="rect">
              <a:avLst/>
            </a:prstGeom>
          </p:spPr>
        </p:pic>
        <p:sp>
          <p:nvSpPr>
            <p:cNvPr id="1206" name="object 1206"/>
            <p:cNvSpPr/>
            <p:nvPr/>
          </p:nvSpPr>
          <p:spPr>
            <a:xfrm>
              <a:off x="1897408" y="393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7" name="object 120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34850" y="3931768"/>
              <a:ext cx="4047" cy="4047"/>
            </a:xfrm>
            <a:prstGeom prst="rect">
              <a:avLst/>
            </a:prstGeom>
          </p:spPr>
        </p:pic>
        <p:sp>
          <p:nvSpPr>
            <p:cNvPr id="1208" name="object 1208"/>
            <p:cNvSpPr/>
            <p:nvPr/>
          </p:nvSpPr>
          <p:spPr>
            <a:xfrm>
              <a:off x="1934850" y="393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9" name="object 120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47639" y="3931768"/>
              <a:ext cx="4047" cy="4047"/>
            </a:xfrm>
            <a:prstGeom prst="rect">
              <a:avLst/>
            </a:prstGeom>
          </p:spPr>
        </p:pic>
        <p:sp>
          <p:nvSpPr>
            <p:cNvPr id="1210" name="object 1210"/>
            <p:cNvSpPr/>
            <p:nvPr/>
          </p:nvSpPr>
          <p:spPr>
            <a:xfrm>
              <a:off x="1747639" y="393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1" name="object 12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97871" y="3931768"/>
              <a:ext cx="4047" cy="4047"/>
            </a:xfrm>
            <a:prstGeom prst="rect">
              <a:avLst/>
            </a:prstGeom>
          </p:spPr>
        </p:pic>
        <p:sp>
          <p:nvSpPr>
            <p:cNvPr id="1212" name="object 1212"/>
            <p:cNvSpPr/>
            <p:nvPr/>
          </p:nvSpPr>
          <p:spPr>
            <a:xfrm>
              <a:off x="1597871" y="393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3" name="object 121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635313" y="3931768"/>
              <a:ext cx="4047" cy="4047"/>
            </a:xfrm>
            <a:prstGeom prst="rect">
              <a:avLst/>
            </a:prstGeom>
          </p:spPr>
        </p:pic>
        <p:sp>
          <p:nvSpPr>
            <p:cNvPr id="1214" name="object 1214"/>
            <p:cNvSpPr/>
            <p:nvPr/>
          </p:nvSpPr>
          <p:spPr>
            <a:xfrm>
              <a:off x="1635313" y="393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5" name="object 1215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672755" y="3931768"/>
              <a:ext cx="4047" cy="4047"/>
            </a:xfrm>
            <a:prstGeom prst="rect">
              <a:avLst/>
            </a:prstGeom>
          </p:spPr>
        </p:pic>
        <p:sp>
          <p:nvSpPr>
            <p:cNvPr id="1216" name="object 1216"/>
            <p:cNvSpPr/>
            <p:nvPr/>
          </p:nvSpPr>
          <p:spPr>
            <a:xfrm>
              <a:off x="1672755" y="393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7" name="object 12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10197" y="3931768"/>
              <a:ext cx="4047" cy="4047"/>
            </a:xfrm>
            <a:prstGeom prst="rect">
              <a:avLst/>
            </a:prstGeom>
          </p:spPr>
        </p:pic>
        <p:sp>
          <p:nvSpPr>
            <p:cNvPr id="1218" name="object 1218"/>
            <p:cNvSpPr/>
            <p:nvPr/>
          </p:nvSpPr>
          <p:spPr>
            <a:xfrm>
              <a:off x="1710197" y="393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9" name="object 121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318572" y="3969210"/>
              <a:ext cx="4047" cy="4047"/>
            </a:xfrm>
            <a:prstGeom prst="rect">
              <a:avLst/>
            </a:prstGeom>
          </p:spPr>
        </p:pic>
        <p:sp>
          <p:nvSpPr>
            <p:cNvPr id="1220" name="object 1220"/>
            <p:cNvSpPr/>
            <p:nvPr/>
          </p:nvSpPr>
          <p:spPr>
            <a:xfrm>
              <a:off x="1318572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1" name="object 122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355002" y="3969210"/>
              <a:ext cx="4047" cy="4047"/>
            </a:xfrm>
            <a:prstGeom prst="rect">
              <a:avLst/>
            </a:prstGeom>
          </p:spPr>
        </p:pic>
        <p:sp>
          <p:nvSpPr>
            <p:cNvPr id="1222" name="object 1222"/>
            <p:cNvSpPr/>
            <p:nvPr/>
          </p:nvSpPr>
          <p:spPr>
            <a:xfrm>
              <a:off x="1355002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3" name="object 1223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878181" y="3969210"/>
              <a:ext cx="4047" cy="4047"/>
            </a:xfrm>
            <a:prstGeom prst="rect">
              <a:avLst/>
            </a:prstGeom>
          </p:spPr>
        </p:pic>
        <p:sp>
          <p:nvSpPr>
            <p:cNvPr id="1224" name="object 1224"/>
            <p:cNvSpPr/>
            <p:nvPr/>
          </p:nvSpPr>
          <p:spPr>
            <a:xfrm>
              <a:off x="1878181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5" name="object 1225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915623" y="3969210"/>
              <a:ext cx="4047" cy="4047"/>
            </a:xfrm>
            <a:prstGeom prst="rect">
              <a:avLst/>
            </a:prstGeom>
          </p:spPr>
        </p:pic>
        <p:sp>
          <p:nvSpPr>
            <p:cNvPr id="1226" name="object 1226"/>
            <p:cNvSpPr/>
            <p:nvPr/>
          </p:nvSpPr>
          <p:spPr>
            <a:xfrm>
              <a:off x="1915623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7" name="object 1227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765855" y="3969210"/>
              <a:ext cx="4047" cy="4047"/>
            </a:xfrm>
            <a:prstGeom prst="rect">
              <a:avLst/>
            </a:prstGeom>
          </p:spPr>
        </p:pic>
        <p:sp>
          <p:nvSpPr>
            <p:cNvPr id="1228" name="object 1228"/>
            <p:cNvSpPr/>
            <p:nvPr/>
          </p:nvSpPr>
          <p:spPr>
            <a:xfrm>
              <a:off x="1765855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9" name="object 1229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803297" y="3969210"/>
              <a:ext cx="4047" cy="4047"/>
            </a:xfrm>
            <a:prstGeom prst="rect">
              <a:avLst/>
            </a:prstGeom>
          </p:spPr>
        </p:pic>
        <p:sp>
          <p:nvSpPr>
            <p:cNvPr id="1230" name="object 1230"/>
            <p:cNvSpPr/>
            <p:nvPr/>
          </p:nvSpPr>
          <p:spPr>
            <a:xfrm>
              <a:off x="1803297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1" name="object 123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579656" y="3969210"/>
              <a:ext cx="4047" cy="4047"/>
            </a:xfrm>
            <a:prstGeom prst="rect">
              <a:avLst/>
            </a:prstGeom>
          </p:spPr>
        </p:pic>
        <p:sp>
          <p:nvSpPr>
            <p:cNvPr id="1232" name="object 1232"/>
            <p:cNvSpPr/>
            <p:nvPr/>
          </p:nvSpPr>
          <p:spPr>
            <a:xfrm>
              <a:off x="1579656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3" name="object 1233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617098" y="3969210"/>
              <a:ext cx="4047" cy="4047"/>
            </a:xfrm>
            <a:prstGeom prst="rect">
              <a:avLst/>
            </a:prstGeom>
          </p:spPr>
        </p:pic>
        <p:sp>
          <p:nvSpPr>
            <p:cNvPr id="1234" name="object 1234"/>
            <p:cNvSpPr/>
            <p:nvPr/>
          </p:nvSpPr>
          <p:spPr>
            <a:xfrm>
              <a:off x="1617098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5" name="object 1235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654540" y="3969210"/>
              <a:ext cx="4047" cy="4047"/>
            </a:xfrm>
            <a:prstGeom prst="rect">
              <a:avLst/>
            </a:prstGeom>
          </p:spPr>
        </p:pic>
        <p:sp>
          <p:nvSpPr>
            <p:cNvPr id="1236" name="object 1236"/>
            <p:cNvSpPr/>
            <p:nvPr/>
          </p:nvSpPr>
          <p:spPr>
            <a:xfrm>
              <a:off x="1654540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7" name="object 123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691982" y="3969210"/>
              <a:ext cx="4047" cy="4047"/>
            </a:xfrm>
            <a:prstGeom prst="rect">
              <a:avLst/>
            </a:prstGeom>
          </p:spPr>
        </p:pic>
        <p:sp>
          <p:nvSpPr>
            <p:cNvPr id="1238" name="object 1238"/>
            <p:cNvSpPr/>
            <p:nvPr/>
          </p:nvSpPr>
          <p:spPr>
            <a:xfrm>
              <a:off x="1691982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9" name="object 1239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729424" y="3969210"/>
              <a:ext cx="4047" cy="4047"/>
            </a:xfrm>
            <a:prstGeom prst="rect">
              <a:avLst/>
            </a:prstGeom>
          </p:spPr>
        </p:pic>
        <p:sp>
          <p:nvSpPr>
            <p:cNvPr id="1240" name="object 1240"/>
            <p:cNvSpPr/>
            <p:nvPr/>
          </p:nvSpPr>
          <p:spPr>
            <a:xfrm>
              <a:off x="1729424" y="3969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1" name="object 124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411672" y="4006652"/>
              <a:ext cx="4047" cy="4047"/>
            </a:xfrm>
            <a:prstGeom prst="rect">
              <a:avLst/>
            </a:prstGeom>
          </p:spPr>
        </p:pic>
        <p:sp>
          <p:nvSpPr>
            <p:cNvPr id="1242" name="object 1242"/>
            <p:cNvSpPr/>
            <p:nvPr/>
          </p:nvSpPr>
          <p:spPr>
            <a:xfrm>
              <a:off x="1411672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3" name="object 1243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449114" y="4006652"/>
              <a:ext cx="4047" cy="4047"/>
            </a:xfrm>
            <a:prstGeom prst="rect">
              <a:avLst/>
            </a:prstGeom>
          </p:spPr>
        </p:pic>
        <p:sp>
          <p:nvSpPr>
            <p:cNvPr id="1244" name="object 1244"/>
            <p:cNvSpPr/>
            <p:nvPr/>
          </p:nvSpPr>
          <p:spPr>
            <a:xfrm>
              <a:off x="1449114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5" name="object 124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486556" y="4006652"/>
              <a:ext cx="4047" cy="4047"/>
            </a:xfrm>
            <a:prstGeom prst="rect">
              <a:avLst/>
            </a:prstGeom>
          </p:spPr>
        </p:pic>
        <p:sp>
          <p:nvSpPr>
            <p:cNvPr id="1246" name="object 1246"/>
            <p:cNvSpPr/>
            <p:nvPr/>
          </p:nvSpPr>
          <p:spPr>
            <a:xfrm>
              <a:off x="1486556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7" name="object 124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97871" y="4006652"/>
              <a:ext cx="4047" cy="4047"/>
            </a:xfrm>
            <a:prstGeom prst="rect">
              <a:avLst/>
            </a:prstGeom>
          </p:spPr>
        </p:pic>
        <p:sp>
          <p:nvSpPr>
            <p:cNvPr id="1248" name="object 1248"/>
            <p:cNvSpPr/>
            <p:nvPr/>
          </p:nvSpPr>
          <p:spPr>
            <a:xfrm>
              <a:off x="1597871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9" name="object 124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635313" y="4006652"/>
              <a:ext cx="4047" cy="4047"/>
            </a:xfrm>
            <a:prstGeom prst="rect">
              <a:avLst/>
            </a:prstGeom>
          </p:spPr>
        </p:pic>
        <p:sp>
          <p:nvSpPr>
            <p:cNvPr id="1250" name="object 1250"/>
            <p:cNvSpPr/>
            <p:nvPr/>
          </p:nvSpPr>
          <p:spPr>
            <a:xfrm>
              <a:off x="1635313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1" name="object 1251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672755" y="4006652"/>
              <a:ext cx="4047" cy="4047"/>
            </a:xfrm>
            <a:prstGeom prst="rect">
              <a:avLst/>
            </a:prstGeom>
          </p:spPr>
        </p:pic>
        <p:sp>
          <p:nvSpPr>
            <p:cNvPr id="1252" name="object 1252"/>
            <p:cNvSpPr/>
            <p:nvPr/>
          </p:nvSpPr>
          <p:spPr>
            <a:xfrm>
              <a:off x="1672755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3" name="object 12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710197" y="4006652"/>
              <a:ext cx="4047" cy="4047"/>
            </a:xfrm>
            <a:prstGeom prst="rect">
              <a:avLst/>
            </a:prstGeom>
          </p:spPr>
        </p:pic>
        <p:sp>
          <p:nvSpPr>
            <p:cNvPr id="1254" name="object 1254"/>
            <p:cNvSpPr/>
            <p:nvPr/>
          </p:nvSpPr>
          <p:spPr>
            <a:xfrm>
              <a:off x="1710197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5" name="object 125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47639" y="4006652"/>
              <a:ext cx="4047" cy="4047"/>
            </a:xfrm>
            <a:prstGeom prst="rect">
              <a:avLst/>
            </a:prstGeom>
          </p:spPr>
        </p:pic>
        <p:sp>
          <p:nvSpPr>
            <p:cNvPr id="1256" name="object 1256"/>
            <p:cNvSpPr/>
            <p:nvPr/>
          </p:nvSpPr>
          <p:spPr>
            <a:xfrm>
              <a:off x="1747639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7" name="object 125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785082" y="4006652"/>
              <a:ext cx="4047" cy="4047"/>
            </a:xfrm>
            <a:prstGeom prst="rect">
              <a:avLst/>
            </a:prstGeom>
          </p:spPr>
        </p:pic>
        <p:sp>
          <p:nvSpPr>
            <p:cNvPr id="1258" name="object 1258"/>
            <p:cNvSpPr/>
            <p:nvPr/>
          </p:nvSpPr>
          <p:spPr>
            <a:xfrm>
              <a:off x="1785082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9" name="object 125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22524" y="4006652"/>
              <a:ext cx="4047" cy="4047"/>
            </a:xfrm>
            <a:prstGeom prst="rect">
              <a:avLst/>
            </a:prstGeom>
          </p:spPr>
        </p:pic>
        <p:sp>
          <p:nvSpPr>
            <p:cNvPr id="1260" name="object 1260"/>
            <p:cNvSpPr/>
            <p:nvPr/>
          </p:nvSpPr>
          <p:spPr>
            <a:xfrm>
              <a:off x="1822524" y="40066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572572" y="2697187"/>
              <a:ext cx="339090" cy="159385"/>
            </a:xfrm>
            <a:custGeom>
              <a:avLst/>
              <a:gdLst/>
              <a:ahLst/>
              <a:cxnLst/>
              <a:rect l="l" t="t" r="r" b="b"/>
              <a:pathLst>
                <a:path w="339089" h="159385">
                  <a:moveTo>
                    <a:pt x="0" y="158876"/>
                  </a:moveTo>
                  <a:lnTo>
                    <a:pt x="3390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310476" y="355937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310476" y="3646397"/>
              <a:ext cx="23495" cy="24765"/>
            </a:xfrm>
            <a:custGeom>
              <a:avLst/>
              <a:gdLst/>
              <a:ahLst/>
              <a:cxnLst/>
              <a:rect l="l" t="t" r="r" b="b"/>
              <a:pathLst>
                <a:path w="23494" h="24764">
                  <a:moveTo>
                    <a:pt x="0" y="24286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349437" y="36307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365122" y="3550262"/>
              <a:ext cx="66040" cy="64769"/>
            </a:xfrm>
            <a:custGeom>
              <a:avLst/>
              <a:gdLst/>
              <a:ahLst/>
              <a:cxnLst/>
              <a:rect l="l" t="t" r="r" b="b"/>
              <a:pathLst>
                <a:path w="66040" h="64770">
                  <a:moveTo>
                    <a:pt x="0" y="64764"/>
                  </a:moveTo>
                  <a:lnTo>
                    <a:pt x="657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309966" y="371774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016" y="15684"/>
                  </a:moveTo>
                  <a:lnTo>
                    <a:pt x="863" y="15328"/>
                  </a:lnTo>
                  <a:lnTo>
                    <a:pt x="508" y="15176"/>
                  </a:lnTo>
                  <a:lnTo>
                    <a:pt x="139" y="15328"/>
                  </a:lnTo>
                  <a:lnTo>
                    <a:pt x="0" y="15684"/>
                  </a:lnTo>
                  <a:lnTo>
                    <a:pt x="139" y="16040"/>
                  </a:lnTo>
                  <a:lnTo>
                    <a:pt x="508" y="16192"/>
                  </a:lnTo>
                  <a:lnTo>
                    <a:pt x="863" y="16040"/>
                  </a:lnTo>
                  <a:lnTo>
                    <a:pt x="1016" y="15684"/>
                  </a:lnTo>
                  <a:close/>
                </a:path>
                <a:path w="16509" h="16510">
                  <a:moveTo>
                    <a:pt x="16192" y="508"/>
                  </a:moveTo>
                  <a:lnTo>
                    <a:pt x="16040" y="152"/>
                  </a:lnTo>
                  <a:lnTo>
                    <a:pt x="15684" y="0"/>
                  </a:lnTo>
                  <a:lnTo>
                    <a:pt x="15328" y="152"/>
                  </a:lnTo>
                  <a:lnTo>
                    <a:pt x="15176" y="508"/>
                  </a:lnTo>
                  <a:lnTo>
                    <a:pt x="15328" y="863"/>
                  </a:lnTo>
                  <a:lnTo>
                    <a:pt x="15684" y="1016"/>
                  </a:lnTo>
                  <a:lnTo>
                    <a:pt x="16040" y="863"/>
                  </a:lnTo>
                  <a:lnTo>
                    <a:pt x="16192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341847" y="3623123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436464" y="36064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453162" y="355026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40478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318572" y="3710150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412178" y="36934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428875" y="3598836"/>
              <a:ext cx="79375" cy="80010"/>
            </a:xfrm>
            <a:custGeom>
              <a:avLst/>
              <a:gdLst/>
              <a:ahLst/>
              <a:cxnLst/>
              <a:rect l="l" t="t" r="r" b="b"/>
              <a:pathLst>
                <a:path w="79375" h="80010">
                  <a:moveTo>
                    <a:pt x="0" y="79944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523492" y="3583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310476" y="3797178"/>
              <a:ext cx="62865" cy="64135"/>
            </a:xfrm>
            <a:custGeom>
              <a:avLst/>
              <a:gdLst/>
              <a:ahLst/>
              <a:cxnLst/>
              <a:rect l="l" t="t" r="r" b="b"/>
              <a:pathLst>
                <a:path w="62865" h="64135">
                  <a:moveTo>
                    <a:pt x="0" y="63752"/>
                  </a:moveTo>
                  <a:lnTo>
                    <a:pt x="627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405600" y="3685864"/>
              <a:ext cx="79375" cy="80010"/>
            </a:xfrm>
            <a:custGeom>
              <a:avLst/>
              <a:gdLst/>
              <a:ahLst/>
              <a:cxnLst/>
              <a:rect l="l" t="t" r="r" b="b"/>
              <a:pathLst>
                <a:path w="79375" h="80010">
                  <a:moveTo>
                    <a:pt x="0" y="79944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500217" y="36701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515903" y="364538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572572" y="3575561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381313" y="38487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679839" y="35512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459233" y="3773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475930" y="37572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492628" y="370913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587245" y="36458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602930" y="3564429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10" h="67310">
                  <a:moveTo>
                    <a:pt x="0" y="66788"/>
                  </a:moveTo>
                  <a:lnTo>
                    <a:pt x="66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436464" y="38604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742580" y="355026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515903" y="377188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579656" y="3638302"/>
              <a:ext cx="79375" cy="80010"/>
            </a:xfrm>
            <a:custGeom>
              <a:avLst/>
              <a:gdLst/>
              <a:ahLst/>
              <a:cxnLst/>
              <a:rect l="l" t="t" r="r" b="b"/>
              <a:pathLst>
                <a:path w="79375" h="80010">
                  <a:moveTo>
                    <a:pt x="0" y="79944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674273" y="36226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690970" y="3564429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500723" y="38599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585727" y="3726342"/>
              <a:ext cx="50165" cy="48895"/>
            </a:xfrm>
            <a:custGeom>
              <a:avLst/>
              <a:gdLst/>
              <a:ahLst/>
              <a:cxnLst/>
              <a:rect l="l" t="t" r="r" b="b"/>
              <a:pathLst>
                <a:path w="50164" h="48895">
                  <a:moveTo>
                    <a:pt x="0" y="48573"/>
                  </a:moveTo>
                  <a:lnTo>
                    <a:pt x="495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649986" y="37096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666683" y="3615027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761301" y="3598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777998" y="35502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515903" y="383664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572572" y="378199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572572" y="38447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648468" y="3702055"/>
              <a:ext cx="74295" cy="73025"/>
            </a:xfrm>
            <a:custGeom>
              <a:avLst/>
              <a:gdLst/>
              <a:ahLst/>
              <a:cxnLst/>
              <a:rect l="l" t="t" r="r" b="b"/>
              <a:pathLst>
                <a:path w="74294" h="73025">
                  <a:moveTo>
                    <a:pt x="0" y="72860"/>
                  </a:moveTo>
                  <a:lnTo>
                    <a:pt x="73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738026" y="3685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753711" y="3590740"/>
              <a:ext cx="79375" cy="80010"/>
            </a:xfrm>
            <a:custGeom>
              <a:avLst/>
              <a:gdLst/>
              <a:ahLst/>
              <a:cxnLst/>
              <a:rect l="l" t="t" r="r" b="b"/>
              <a:pathLst>
                <a:path w="79375" h="80010">
                  <a:moveTo>
                    <a:pt x="0" y="79944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848329" y="35750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865026" y="355026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627217" y="38589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713739" y="37733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730436" y="3678780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825054" y="36620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840739" y="3567465"/>
              <a:ext cx="80010" cy="79375"/>
            </a:xfrm>
            <a:custGeom>
              <a:avLst/>
              <a:gdLst/>
              <a:ahLst/>
              <a:cxnLst/>
              <a:rect l="l" t="t" r="r" b="b"/>
              <a:pathLst>
                <a:path w="80010" h="79375">
                  <a:moveTo>
                    <a:pt x="0" y="78932"/>
                  </a:moveTo>
                  <a:lnTo>
                    <a:pt x="799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690458" y="3550779"/>
              <a:ext cx="246379" cy="311150"/>
            </a:xfrm>
            <a:custGeom>
              <a:avLst/>
              <a:gdLst/>
              <a:ahLst/>
              <a:cxnLst/>
              <a:rect l="l" t="t" r="r" b="b"/>
              <a:pathLst>
                <a:path w="246380" h="311150">
                  <a:moveTo>
                    <a:pt x="1016" y="310159"/>
                  </a:moveTo>
                  <a:lnTo>
                    <a:pt x="863" y="309803"/>
                  </a:lnTo>
                  <a:lnTo>
                    <a:pt x="508" y="309651"/>
                  </a:lnTo>
                  <a:lnTo>
                    <a:pt x="152" y="309803"/>
                  </a:lnTo>
                  <a:lnTo>
                    <a:pt x="0" y="310159"/>
                  </a:lnTo>
                  <a:lnTo>
                    <a:pt x="152" y="310515"/>
                  </a:lnTo>
                  <a:lnTo>
                    <a:pt x="508" y="310667"/>
                  </a:lnTo>
                  <a:lnTo>
                    <a:pt x="863" y="310515"/>
                  </a:lnTo>
                  <a:lnTo>
                    <a:pt x="1016" y="310159"/>
                  </a:lnTo>
                  <a:close/>
                </a:path>
                <a:path w="246380" h="311150">
                  <a:moveTo>
                    <a:pt x="245897" y="495"/>
                  </a:moveTo>
                  <a:lnTo>
                    <a:pt x="245757" y="139"/>
                  </a:lnTo>
                  <a:lnTo>
                    <a:pt x="245402" y="0"/>
                  </a:lnTo>
                  <a:lnTo>
                    <a:pt x="245033" y="139"/>
                  </a:lnTo>
                  <a:lnTo>
                    <a:pt x="244894" y="495"/>
                  </a:lnTo>
                  <a:lnTo>
                    <a:pt x="245033" y="863"/>
                  </a:lnTo>
                  <a:lnTo>
                    <a:pt x="245402" y="1003"/>
                  </a:lnTo>
                  <a:lnTo>
                    <a:pt x="245757" y="863"/>
                  </a:lnTo>
                  <a:lnTo>
                    <a:pt x="245897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770914" y="3765808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39">
                  <a:moveTo>
                    <a:pt x="0" y="15179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800767" y="37491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817464" y="3654493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912082" y="36377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927767" y="359782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753711" y="38589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777492" y="38361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793177" y="3741521"/>
              <a:ext cx="80010" cy="80010"/>
            </a:xfrm>
            <a:custGeom>
              <a:avLst/>
              <a:gdLst/>
              <a:ahLst/>
              <a:cxnLst/>
              <a:rect l="l" t="t" r="r" b="b"/>
              <a:pathLst>
                <a:path w="80010" h="80010">
                  <a:moveTo>
                    <a:pt x="0" y="79944"/>
                  </a:moveTo>
                  <a:lnTo>
                    <a:pt x="799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887795" y="3725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904492" y="366157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817464" y="3828549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5">
                  <a:moveTo>
                    <a:pt x="0" y="32382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864520" y="38128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880205" y="3725330"/>
              <a:ext cx="73025" cy="72390"/>
            </a:xfrm>
            <a:custGeom>
              <a:avLst/>
              <a:gdLst/>
              <a:ahLst/>
              <a:cxnLst/>
              <a:rect l="l" t="t" r="r" b="b"/>
              <a:pathLst>
                <a:path w="73025" h="72389">
                  <a:moveTo>
                    <a:pt x="0" y="71848"/>
                  </a:moveTo>
                  <a:lnTo>
                    <a:pt x="728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880205" y="3805274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0" y="55657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951548" y="37885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943958" y="385182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572572" y="3550262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572572" y="2569681"/>
              <a:ext cx="339090" cy="127635"/>
            </a:xfrm>
            <a:custGeom>
              <a:avLst/>
              <a:gdLst/>
              <a:ahLst/>
              <a:cxnLst/>
              <a:rect l="l" t="t" r="r" b="b"/>
              <a:pathLst>
                <a:path w="339089" h="127635">
                  <a:moveTo>
                    <a:pt x="339003" y="12750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572572" y="3860931"/>
              <a:ext cx="396240" cy="0"/>
            </a:xfrm>
            <a:custGeom>
              <a:avLst/>
              <a:gdLst/>
              <a:ahLst/>
              <a:cxnLst/>
              <a:rect l="l" t="t" r="r" b="b"/>
              <a:pathLst>
                <a:path w="396239">
                  <a:moveTo>
                    <a:pt x="0" y="0"/>
                  </a:moveTo>
                  <a:lnTo>
                    <a:pt x="39567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572572" y="4003616"/>
              <a:ext cx="386080" cy="0"/>
            </a:xfrm>
            <a:custGeom>
              <a:avLst/>
              <a:gdLst/>
              <a:ahLst/>
              <a:cxnLst/>
              <a:rect l="l" t="t" r="r" b="b"/>
              <a:pathLst>
                <a:path w="386080">
                  <a:moveTo>
                    <a:pt x="0" y="0"/>
                  </a:moveTo>
                  <a:lnTo>
                    <a:pt x="3855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572572" y="4194875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33" name="object 1333"/>
          <p:cNvSpPr txBox="1"/>
          <p:nvPr/>
        </p:nvSpPr>
        <p:spPr>
          <a:xfrm>
            <a:off x="941570" y="1256614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1334" name="object 1334"/>
          <p:cNvSpPr txBox="1"/>
          <p:nvPr/>
        </p:nvSpPr>
        <p:spPr>
          <a:xfrm>
            <a:off x="941570" y="1016782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1335" name="object 1335"/>
          <p:cNvSpPr txBox="1"/>
          <p:nvPr/>
        </p:nvSpPr>
        <p:spPr>
          <a:xfrm>
            <a:off x="1422247" y="1307212"/>
            <a:ext cx="32766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2.1</a:t>
            </a:r>
            <a:r>
              <a:rPr sz="500" spc="370" dirty="0">
                <a:latin typeface="Arial Narrow"/>
                <a:cs typeface="Arial Narrow"/>
              </a:rPr>
              <a:t> </a:t>
            </a:r>
            <a:r>
              <a:rPr sz="750" spc="-15" baseline="5555" dirty="0">
                <a:latin typeface="Arial Narrow"/>
                <a:cs typeface="Arial Narrow"/>
              </a:rPr>
              <a:t>172.64</a:t>
            </a:r>
            <a:endParaRPr sz="750" baseline="5555">
              <a:latin typeface="Arial Narrow"/>
              <a:cs typeface="Arial Narrow"/>
            </a:endParaRPr>
          </a:p>
        </p:txBody>
      </p:sp>
      <p:sp>
        <p:nvSpPr>
          <p:cNvPr id="1336" name="object 1336"/>
          <p:cNvSpPr txBox="1"/>
          <p:nvPr/>
        </p:nvSpPr>
        <p:spPr>
          <a:xfrm>
            <a:off x="1415163" y="2478039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7.0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167.74</a:t>
            </a:r>
            <a:endParaRPr sz="500">
              <a:latin typeface="Arial Narrow"/>
              <a:cs typeface="Arial Narrow"/>
            </a:endParaRPr>
          </a:p>
        </p:txBody>
      </p:sp>
      <p:pic>
        <p:nvPicPr>
          <p:cNvPr id="1337" name="object 1337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1739544" y="1248073"/>
            <a:ext cx="146732" cy="146732"/>
          </a:xfrm>
          <a:prstGeom prst="rect">
            <a:avLst/>
          </a:prstGeom>
        </p:spPr>
      </p:pic>
      <p:sp>
        <p:nvSpPr>
          <p:cNvPr id="1338" name="object 1338"/>
          <p:cNvSpPr txBox="1"/>
          <p:nvPr/>
        </p:nvSpPr>
        <p:spPr>
          <a:xfrm>
            <a:off x="1415163" y="1189825"/>
            <a:ext cx="442595" cy="1911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55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1.6</a:t>
            </a:r>
            <a:r>
              <a:rPr sz="500" spc="430" dirty="0">
                <a:latin typeface="Arial Narrow"/>
                <a:cs typeface="Arial Narrow"/>
              </a:rPr>
              <a:t> </a:t>
            </a:r>
            <a:r>
              <a:rPr sz="500" spc="-10" dirty="0">
                <a:latin typeface="Arial Narrow"/>
                <a:cs typeface="Arial Narrow"/>
              </a:rPr>
              <a:t>173.14</a:t>
            </a:r>
            <a:endParaRPr sz="500">
              <a:latin typeface="Arial Narrow"/>
              <a:cs typeface="Arial Narrow"/>
            </a:endParaRPr>
          </a:p>
          <a:p>
            <a:pPr marL="372110">
              <a:lnSpc>
                <a:spcPts val="730"/>
              </a:lnSpc>
            </a:pPr>
            <a:r>
              <a:rPr sz="650" i="1" spc="-50" dirty="0">
                <a:latin typeface="Arial Narrow"/>
                <a:cs typeface="Arial Narrow"/>
              </a:rPr>
              <a:t>3</a:t>
            </a:r>
            <a:endParaRPr sz="650">
              <a:latin typeface="Arial Narrow"/>
              <a:cs typeface="Arial Narrow"/>
            </a:endParaRPr>
          </a:p>
        </p:txBody>
      </p:sp>
      <p:pic>
        <p:nvPicPr>
          <p:cNvPr id="1339" name="object 1339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1696030" y="1529395"/>
            <a:ext cx="146732" cy="146732"/>
          </a:xfrm>
          <a:prstGeom prst="rect">
            <a:avLst/>
          </a:prstGeom>
        </p:spPr>
      </p:pic>
      <p:sp>
        <p:nvSpPr>
          <p:cNvPr id="1340" name="object 1340"/>
          <p:cNvSpPr txBox="1"/>
          <p:nvPr/>
        </p:nvSpPr>
        <p:spPr>
          <a:xfrm>
            <a:off x="1415163" y="3100389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9.6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165.14</a:t>
            </a:r>
            <a:endParaRPr sz="500">
              <a:latin typeface="Arial Narrow"/>
              <a:cs typeface="Arial Narrow"/>
            </a:endParaRPr>
          </a:p>
        </p:txBody>
      </p:sp>
      <p:pic>
        <p:nvPicPr>
          <p:cNvPr id="1341" name="object 1341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1580667" y="2618255"/>
            <a:ext cx="146732" cy="146732"/>
          </a:xfrm>
          <a:prstGeom prst="rect">
            <a:avLst/>
          </a:prstGeom>
        </p:spPr>
      </p:pic>
      <p:sp>
        <p:nvSpPr>
          <p:cNvPr id="1342" name="object 1342"/>
          <p:cNvSpPr txBox="1"/>
          <p:nvPr/>
        </p:nvSpPr>
        <p:spPr>
          <a:xfrm>
            <a:off x="1596838" y="2625275"/>
            <a:ext cx="1060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Arial Narrow"/>
                <a:cs typeface="Arial Narrow"/>
              </a:rPr>
              <a:t>2а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343" name="object 1343"/>
          <p:cNvSpPr txBox="1"/>
          <p:nvPr/>
        </p:nvSpPr>
        <p:spPr>
          <a:xfrm>
            <a:off x="1384804" y="3769289"/>
            <a:ext cx="38671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12.4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162.34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1344" name="object 1344"/>
          <p:cNvGrpSpPr/>
          <p:nvPr/>
        </p:nvGrpSpPr>
        <p:grpSpPr>
          <a:xfrm>
            <a:off x="1308254" y="860297"/>
            <a:ext cx="647065" cy="5250815"/>
            <a:chOff x="1308254" y="860297"/>
            <a:chExt cx="647065" cy="5250815"/>
          </a:xfrm>
        </p:grpSpPr>
        <p:pic>
          <p:nvPicPr>
            <p:cNvPr id="1345" name="object 1345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1785082" y="3881170"/>
              <a:ext cx="100183" cy="100183"/>
            </a:xfrm>
            <a:prstGeom prst="rect">
              <a:avLst/>
            </a:prstGeom>
          </p:spPr>
        </p:pic>
        <p:sp>
          <p:nvSpPr>
            <p:cNvPr id="1346" name="object 1346"/>
            <p:cNvSpPr/>
            <p:nvPr/>
          </p:nvSpPr>
          <p:spPr>
            <a:xfrm>
              <a:off x="1310476" y="1278431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310476" y="1397842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310476" y="2569681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310476" y="3860931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310476" y="4003616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310476" y="419487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310476" y="610847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910564" y="1823873"/>
              <a:ext cx="1270" cy="12700"/>
            </a:xfrm>
            <a:custGeom>
              <a:avLst/>
              <a:gdLst/>
              <a:ahLst/>
              <a:cxnLst/>
              <a:rect l="l" t="t" r="r" b="b"/>
              <a:pathLst>
                <a:path w="1269" h="12700">
                  <a:moveTo>
                    <a:pt x="1011" y="0"/>
                  </a:moveTo>
                  <a:lnTo>
                    <a:pt x="0" y="12143"/>
                  </a:lnTo>
                </a:path>
              </a:pathLst>
            </a:custGeom>
            <a:ln w="3175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572572" y="6108475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572572" y="862519"/>
              <a:ext cx="339090" cy="33655"/>
            </a:xfrm>
            <a:custGeom>
              <a:avLst/>
              <a:gdLst/>
              <a:ahLst/>
              <a:cxnLst/>
              <a:rect l="l" t="t" r="r" b="b"/>
              <a:pathLst>
                <a:path w="339089" h="33655">
                  <a:moveTo>
                    <a:pt x="0" y="33394"/>
                  </a:moveTo>
                  <a:lnTo>
                    <a:pt x="3390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6" name="object 1356"/>
          <p:cNvSpPr txBox="1"/>
          <p:nvPr/>
        </p:nvSpPr>
        <p:spPr>
          <a:xfrm>
            <a:off x="1359404" y="3896286"/>
            <a:ext cx="5505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500" dirty="0">
                <a:latin typeface="Arial Narrow"/>
                <a:cs typeface="Arial Narrow"/>
              </a:rPr>
              <a:t>13.0</a:t>
            </a:r>
            <a:r>
              <a:rPr sz="500" spc="260" dirty="0">
                <a:latin typeface="Arial Narrow"/>
                <a:cs typeface="Arial Narrow"/>
              </a:rPr>
              <a:t>  </a:t>
            </a:r>
            <a:r>
              <a:rPr sz="500" dirty="0">
                <a:latin typeface="Arial Narrow"/>
                <a:cs typeface="Arial Narrow"/>
              </a:rPr>
              <a:t>161.74</a:t>
            </a:r>
            <a:r>
              <a:rPr sz="500" spc="210" dirty="0">
                <a:latin typeface="Arial Narrow"/>
                <a:cs typeface="Arial Narrow"/>
              </a:rPr>
              <a:t> </a:t>
            </a:r>
            <a:r>
              <a:rPr sz="975" i="1" spc="-37" baseline="21367" dirty="0">
                <a:latin typeface="Arial Narrow"/>
                <a:cs typeface="Arial Narrow"/>
              </a:rPr>
              <a:t>2а</a:t>
            </a:r>
            <a:endParaRPr sz="975" baseline="21367">
              <a:latin typeface="Arial Narrow"/>
              <a:cs typeface="Arial Narrow"/>
            </a:endParaRPr>
          </a:p>
        </p:txBody>
      </p:sp>
      <p:grpSp>
        <p:nvGrpSpPr>
          <p:cNvPr id="1357" name="object 1357"/>
          <p:cNvGrpSpPr/>
          <p:nvPr/>
        </p:nvGrpSpPr>
        <p:grpSpPr>
          <a:xfrm>
            <a:off x="1309841" y="863908"/>
            <a:ext cx="643890" cy="5268595"/>
            <a:chOff x="1309841" y="863908"/>
            <a:chExt cx="643890" cy="5268595"/>
          </a:xfrm>
        </p:grpSpPr>
        <p:pic>
          <p:nvPicPr>
            <p:cNvPr id="1358" name="object 1358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309970" y="1285009"/>
              <a:ext cx="114350" cy="113338"/>
            </a:xfrm>
            <a:prstGeom prst="rect">
              <a:avLst/>
            </a:prstGeom>
          </p:spPr>
        </p:pic>
        <p:sp>
          <p:nvSpPr>
            <p:cNvPr id="1359" name="object 1359"/>
            <p:cNvSpPr/>
            <p:nvPr/>
          </p:nvSpPr>
          <p:spPr>
            <a:xfrm>
              <a:off x="1449114" y="12784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511855" y="129968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579150" y="13082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595847" y="128045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522986" y="13634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642396" y="130069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666177" y="12850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706149" y="12855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762819" y="13765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884253" y="13168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903986" y="13001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903480" y="135736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310476" y="89591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310476" y="89591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352978" y="89591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395480" y="89591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436970" y="895914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0" y="47561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479472" y="897938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521974" y="9404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572572" y="89186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610014" y="88680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3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656564" y="88275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2621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704126" y="87769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750675" y="87365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2621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797225" y="86859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3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844787" y="86454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891337" y="892878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19" h="19684">
                  <a:moveTo>
                    <a:pt x="0" y="19227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310476" y="92323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239" y="202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325656" y="89591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367146" y="895914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48573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409648" y="89591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452150" y="89591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494652" y="895914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30358" y="31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572572" y="93234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59">
                  <a:moveTo>
                    <a:pt x="11131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578644" y="895914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617098" y="89186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655552" y="8878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694006" y="88377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732460" y="88073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770914" y="8766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809368" y="87263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847823" y="8685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886277" y="865555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25298" y="24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310476" y="4218150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572572" y="4218150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310476" y="427785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572572" y="4277855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310476" y="4337560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572572" y="4337560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310476" y="439726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572572" y="4397265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310476" y="4456970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572572" y="4456970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310476" y="4516676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572572" y="4516676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310476" y="4576381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572572" y="4576381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310476" y="4636086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572572" y="4636086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310476" y="4695791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572572" y="4695791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310476" y="4755496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572572" y="4755496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310476" y="4815201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572572" y="4815201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310476" y="4875918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572572" y="4875918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310476" y="4935624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572572" y="4935624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310476" y="4995329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572572" y="4995329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310476" y="5055034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572572" y="5055034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310476" y="5114739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572572" y="5114739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310476" y="5174444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572572" y="5174444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310476" y="5234149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572572" y="5234149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310476" y="5293854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572572" y="5293854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310476" y="5353559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572572" y="5353559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310476" y="541326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572572" y="5413265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310476" y="5472970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572572" y="5472970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310476" y="553267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572572" y="5532675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310476" y="5592380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572572" y="5592380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310476" y="565208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572572" y="5652085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310476" y="5711790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572572" y="5711790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310476" y="5772507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572572" y="5772507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310476" y="5832212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572572" y="5832212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310476" y="5891918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572572" y="5891918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310476" y="5951623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572572" y="5951623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310476" y="6011328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572572" y="6011328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310476" y="607103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770914" y="6071033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515903" y="60710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572572" y="60710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384349" y="61084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447090" y="612163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60">
                  <a:moveTo>
                    <a:pt x="0" y="10119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617098" y="61084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701090" y="6108475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4" h="23495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795707" y="61211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870086" y="6111511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0" y="20239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74" name="object 1474"/>
          <p:cNvSpPr txBox="1"/>
          <p:nvPr/>
        </p:nvSpPr>
        <p:spPr>
          <a:xfrm>
            <a:off x="1383792" y="1537431"/>
            <a:ext cx="432434" cy="44958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4</a:t>
            </a:r>
            <a:endParaRPr sz="650">
              <a:latin typeface="Arial Narrow"/>
              <a:cs typeface="Arial Narrow"/>
            </a:endParaRPr>
          </a:p>
          <a:p>
            <a:pPr marL="17145">
              <a:lnSpc>
                <a:spcPts val="560"/>
              </a:lnSpc>
              <a:spcBef>
                <a:spcPts val="740"/>
              </a:spcBef>
            </a:pPr>
            <a:r>
              <a:rPr sz="500" dirty="0">
                <a:solidFill>
                  <a:srgbClr val="003EFF"/>
                </a:solidFill>
                <a:latin typeface="Tahoma"/>
                <a:cs typeface="Tahoma"/>
              </a:rPr>
              <a:t>WL</a:t>
            </a:r>
            <a:r>
              <a:rPr sz="500" spc="240" dirty="0">
                <a:solidFill>
                  <a:srgbClr val="003EFF"/>
                </a:solidFill>
                <a:latin typeface="Tahoma"/>
                <a:cs typeface="Tahoma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170.89</a:t>
            </a:r>
            <a:endParaRPr sz="500">
              <a:latin typeface="Arial Narrow"/>
              <a:cs typeface="Arial Narrow"/>
            </a:endParaRPr>
          </a:p>
          <a:p>
            <a:pPr marL="12700">
              <a:lnSpc>
                <a:spcPts val="560"/>
              </a:lnSpc>
            </a:pPr>
            <a:r>
              <a:rPr sz="500" spc="-20" dirty="0">
                <a:latin typeface="Arial Narrow"/>
                <a:cs typeface="Arial Narrow"/>
              </a:rPr>
              <a:t>3.85</a:t>
            </a:r>
            <a:endParaRPr sz="500">
              <a:latin typeface="Arial Narrow"/>
              <a:cs typeface="Arial Narrow"/>
            </a:endParaRPr>
          </a:p>
          <a:p>
            <a:pPr marL="43815">
              <a:lnSpc>
                <a:spcPct val="100000"/>
              </a:lnSpc>
              <a:spcBef>
                <a:spcPts val="85"/>
              </a:spcBef>
            </a:pPr>
            <a:r>
              <a:rPr sz="500" dirty="0">
                <a:latin typeface="Arial Narrow"/>
                <a:cs typeface="Arial Narrow"/>
              </a:rPr>
              <a:t>4.5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170.24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1475" name="object 1475"/>
          <p:cNvGrpSpPr/>
          <p:nvPr/>
        </p:nvGrpSpPr>
        <p:grpSpPr>
          <a:xfrm>
            <a:off x="1109912" y="786861"/>
            <a:ext cx="17547590" cy="11826240"/>
            <a:chOff x="1109912" y="786861"/>
            <a:chExt cx="17547590" cy="11826240"/>
          </a:xfrm>
        </p:grpSpPr>
        <p:sp>
          <p:nvSpPr>
            <p:cNvPr id="1476" name="object 1476"/>
            <p:cNvSpPr/>
            <p:nvPr/>
          </p:nvSpPr>
          <p:spPr>
            <a:xfrm>
              <a:off x="1320596" y="1763156"/>
              <a:ext cx="67310" cy="57150"/>
            </a:xfrm>
            <a:custGeom>
              <a:avLst/>
              <a:gdLst/>
              <a:ahLst/>
              <a:cxnLst/>
              <a:rect l="l" t="t" r="r" b="b"/>
              <a:pathLst>
                <a:path w="67309" h="57150">
                  <a:moveTo>
                    <a:pt x="66788" y="0"/>
                  </a:moveTo>
                  <a:lnTo>
                    <a:pt x="0" y="0"/>
                  </a:lnTo>
                  <a:lnTo>
                    <a:pt x="33394" y="56669"/>
                  </a:lnTo>
                  <a:lnTo>
                    <a:pt x="66788" y="0"/>
                  </a:lnTo>
                  <a:close/>
                </a:path>
              </a:pathLst>
            </a:custGeom>
            <a:solidFill>
              <a:srgbClr val="003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320596" y="1763156"/>
              <a:ext cx="67310" cy="57150"/>
            </a:xfrm>
            <a:custGeom>
              <a:avLst/>
              <a:gdLst/>
              <a:ahLst/>
              <a:cxnLst/>
              <a:rect l="l" t="t" r="r" b="b"/>
              <a:pathLst>
                <a:path w="67309" h="57150">
                  <a:moveTo>
                    <a:pt x="0" y="0"/>
                  </a:moveTo>
                  <a:lnTo>
                    <a:pt x="66788" y="0"/>
                  </a:lnTo>
                  <a:lnTo>
                    <a:pt x="33394" y="5666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3E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320596" y="1763156"/>
              <a:ext cx="67310" cy="57150"/>
            </a:xfrm>
            <a:custGeom>
              <a:avLst/>
              <a:gdLst/>
              <a:ahLst/>
              <a:cxnLst/>
              <a:rect l="l" t="t" r="r" b="b"/>
              <a:pathLst>
                <a:path w="67309" h="57150">
                  <a:moveTo>
                    <a:pt x="0" y="0"/>
                  </a:moveTo>
                  <a:lnTo>
                    <a:pt x="66788" y="0"/>
                  </a:lnTo>
                  <a:lnTo>
                    <a:pt x="33394" y="5666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3E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911576" y="790671"/>
              <a:ext cx="83185" cy="2463165"/>
            </a:xfrm>
            <a:custGeom>
              <a:avLst/>
              <a:gdLst/>
              <a:ahLst/>
              <a:cxnLst/>
              <a:rect l="l" t="t" r="r" b="b"/>
              <a:pathLst>
                <a:path w="83185" h="2463165">
                  <a:moveTo>
                    <a:pt x="0" y="0"/>
                  </a:moveTo>
                  <a:lnTo>
                    <a:pt x="82980" y="0"/>
                  </a:lnTo>
                  <a:lnTo>
                    <a:pt x="82980" y="2463089"/>
                  </a:lnTo>
                  <a:lnTo>
                    <a:pt x="0" y="246308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911576" y="3253760"/>
              <a:ext cx="85090" cy="60325"/>
            </a:xfrm>
            <a:custGeom>
              <a:avLst/>
              <a:gdLst/>
              <a:ahLst/>
              <a:cxnLst/>
              <a:rect l="l" t="t" r="r" b="b"/>
              <a:pathLst>
                <a:path w="85089" h="60325">
                  <a:moveTo>
                    <a:pt x="0" y="0"/>
                  </a:moveTo>
                  <a:lnTo>
                    <a:pt x="41490" y="59705"/>
                  </a:lnTo>
                  <a:lnTo>
                    <a:pt x="8500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310476" y="13978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5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310476" y="1397842"/>
              <a:ext cx="120650" cy="121920"/>
            </a:xfrm>
            <a:custGeom>
              <a:avLst/>
              <a:gdLst/>
              <a:ahLst/>
              <a:cxnLst/>
              <a:rect l="l" t="t" r="r" b="b"/>
              <a:pathLst>
                <a:path w="120650" h="121919">
                  <a:moveTo>
                    <a:pt x="0" y="121434"/>
                  </a:moveTo>
                  <a:lnTo>
                    <a:pt x="1204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310476" y="1397842"/>
              <a:ext cx="192405" cy="193675"/>
            </a:xfrm>
            <a:custGeom>
              <a:avLst/>
              <a:gdLst/>
              <a:ahLst/>
              <a:cxnLst/>
              <a:rect l="l" t="t" r="r" b="b"/>
              <a:pathLst>
                <a:path w="192405" h="193675">
                  <a:moveTo>
                    <a:pt x="0" y="193282"/>
                  </a:moveTo>
                  <a:lnTo>
                    <a:pt x="192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310476" y="1447427"/>
              <a:ext cx="214629" cy="215900"/>
            </a:xfrm>
            <a:custGeom>
              <a:avLst/>
              <a:gdLst/>
              <a:ahLst/>
              <a:cxnLst/>
              <a:rect l="l" t="t" r="r" b="b"/>
              <a:pathLst>
                <a:path w="214630" h="215900">
                  <a:moveTo>
                    <a:pt x="0" y="215545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572572" y="13978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23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310476" y="1519276"/>
              <a:ext cx="214629" cy="215900"/>
            </a:xfrm>
            <a:custGeom>
              <a:avLst/>
              <a:gdLst/>
              <a:ahLst/>
              <a:cxnLst/>
              <a:rect l="l" t="t" r="r" b="b"/>
              <a:pathLst>
                <a:path w="214630" h="215900">
                  <a:moveTo>
                    <a:pt x="0" y="215545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646444" y="138974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0" y="9107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572572" y="1412009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0" y="59705"/>
                  </a:moveTo>
                  <a:lnTo>
                    <a:pt x="597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310476" y="1731786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30" h="74930">
                  <a:moveTo>
                    <a:pt x="0" y="74884"/>
                  </a:moveTo>
                  <a:lnTo>
                    <a:pt x="74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729424" y="138266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385361" y="1591124"/>
              <a:ext cx="139700" cy="139700"/>
            </a:xfrm>
            <a:custGeom>
              <a:avLst/>
              <a:gdLst/>
              <a:ahLst/>
              <a:cxnLst/>
              <a:rect l="l" t="t" r="r" b="b"/>
              <a:pathLst>
                <a:path w="139700" h="139700">
                  <a:moveTo>
                    <a:pt x="0" y="139649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572572" y="1412009"/>
              <a:ext cx="132080" cy="132080"/>
            </a:xfrm>
            <a:custGeom>
              <a:avLst/>
              <a:gdLst/>
              <a:ahLst/>
              <a:cxnLst/>
              <a:rect l="l" t="t" r="r" b="b"/>
              <a:pathLst>
                <a:path w="132080" h="132080">
                  <a:moveTo>
                    <a:pt x="0" y="131553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310476" y="1816790"/>
              <a:ext cx="62230" cy="62230"/>
            </a:xfrm>
            <a:custGeom>
              <a:avLst/>
              <a:gdLst/>
              <a:ahLst/>
              <a:cxnLst/>
              <a:rect l="l" t="t" r="r" b="b"/>
              <a:pathLst>
                <a:path w="62230" h="62230">
                  <a:moveTo>
                    <a:pt x="0" y="61729"/>
                  </a:moveTo>
                  <a:lnTo>
                    <a:pt x="6172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572572" y="1374567"/>
              <a:ext cx="241935" cy="241300"/>
            </a:xfrm>
            <a:custGeom>
              <a:avLst/>
              <a:gdLst/>
              <a:ahLst/>
              <a:cxnLst/>
              <a:rect l="l" t="t" r="r" b="b"/>
              <a:pathLst>
                <a:path w="241935" h="241300">
                  <a:moveTo>
                    <a:pt x="0" y="240844"/>
                  </a:moveTo>
                  <a:lnTo>
                    <a:pt x="24185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372205" y="180363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457209" y="166297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4">
                  <a:moveTo>
                    <a:pt x="0" y="67800"/>
                  </a:moveTo>
                  <a:lnTo>
                    <a:pt x="67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310476" y="1830957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5" h="120014">
                  <a:moveTo>
                    <a:pt x="0" y="119410"/>
                  </a:moveTo>
                  <a:lnTo>
                    <a:pt x="1194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572572" y="1390758"/>
              <a:ext cx="297815" cy="296545"/>
            </a:xfrm>
            <a:custGeom>
              <a:avLst/>
              <a:gdLst/>
              <a:ahLst/>
              <a:cxnLst/>
              <a:rect l="l" t="t" r="r" b="b"/>
              <a:pathLst>
                <a:path w="297814" h="296544">
                  <a:moveTo>
                    <a:pt x="0" y="296501"/>
                  </a:moveTo>
                  <a:lnTo>
                    <a:pt x="297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515903" y="173482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360062" y="1916973"/>
              <a:ext cx="55880" cy="55244"/>
            </a:xfrm>
            <a:custGeom>
              <a:avLst/>
              <a:gdLst/>
              <a:ahLst/>
              <a:cxnLst/>
              <a:rect l="l" t="t" r="r" b="b"/>
              <a:pathLst>
                <a:path w="55880" h="55244">
                  <a:moveTo>
                    <a:pt x="0" y="54645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795201" y="1421116"/>
              <a:ext cx="116839" cy="115570"/>
            </a:xfrm>
            <a:custGeom>
              <a:avLst/>
              <a:gdLst/>
              <a:ahLst/>
              <a:cxnLst/>
              <a:rect l="l" t="t" r="r" b="b"/>
              <a:pathLst>
                <a:path w="116839" h="115569">
                  <a:moveTo>
                    <a:pt x="0" y="115362"/>
                  </a:moveTo>
                  <a:lnTo>
                    <a:pt x="116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446078" y="1830957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80">
                  <a:moveTo>
                    <a:pt x="0" y="55657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600906" y="1629578"/>
              <a:ext cx="101600" cy="101600"/>
            </a:xfrm>
            <a:custGeom>
              <a:avLst/>
              <a:gdLst/>
              <a:ahLst/>
              <a:cxnLst/>
              <a:rect l="l" t="t" r="r" b="b"/>
              <a:pathLst>
                <a:path w="101600" h="101600">
                  <a:moveTo>
                    <a:pt x="0" y="101195"/>
                  </a:moveTo>
                  <a:lnTo>
                    <a:pt x="1011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515397" y="18162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572572" y="17530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515903" y="180667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417743" y="197161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832643" y="1492965"/>
              <a:ext cx="79375" cy="78105"/>
            </a:xfrm>
            <a:custGeom>
              <a:avLst/>
              <a:gdLst/>
              <a:ahLst/>
              <a:cxnLst/>
              <a:rect l="l" t="t" r="r" b="b"/>
              <a:pathLst>
                <a:path w="79375" h="78105">
                  <a:moveTo>
                    <a:pt x="0" y="77920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515903" y="187851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672755" y="1667021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5" h="64135">
                  <a:moveTo>
                    <a:pt x="0" y="63752"/>
                  </a:moveTo>
                  <a:lnTo>
                    <a:pt x="637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572572" y="18248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489592" y="197161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744604" y="1564814"/>
              <a:ext cx="167005" cy="166370"/>
            </a:xfrm>
            <a:custGeom>
              <a:avLst/>
              <a:gdLst/>
              <a:ahLst/>
              <a:cxnLst/>
              <a:rect l="l" t="t" r="r" b="b"/>
              <a:pathLst>
                <a:path w="167005" h="166369">
                  <a:moveTo>
                    <a:pt x="0" y="165960"/>
                  </a:moveTo>
                  <a:lnTo>
                    <a:pt x="16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515903" y="195036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572572" y="18967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589775" y="1830957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80">
                  <a:moveTo>
                    <a:pt x="0" y="55657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576620" y="19685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770914" y="1636662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69" h="140969">
                  <a:moveTo>
                    <a:pt x="0" y="140661"/>
                  </a:moveTo>
                  <a:lnTo>
                    <a:pt x="1406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661624" y="1830957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80">
                  <a:moveTo>
                    <a:pt x="0" y="55657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633289" y="195846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733472" y="1708511"/>
              <a:ext cx="178435" cy="178435"/>
            </a:xfrm>
            <a:custGeom>
              <a:avLst/>
              <a:gdLst/>
              <a:ahLst/>
              <a:cxnLst/>
              <a:rect l="l" t="t" r="r" b="b"/>
              <a:pathLst>
                <a:path w="178435" h="178435">
                  <a:moveTo>
                    <a:pt x="178103" y="0"/>
                  </a:moveTo>
                  <a:lnTo>
                    <a:pt x="60717" y="116374"/>
                  </a:lnTo>
                  <a:lnTo>
                    <a:pt x="0" y="178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705137" y="1946319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39" h="40005">
                  <a:moveTo>
                    <a:pt x="0" y="39466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770914" y="1780359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69" h="140969">
                  <a:moveTo>
                    <a:pt x="140661" y="0"/>
                  </a:moveTo>
                  <a:lnTo>
                    <a:pt x="93099" y="47561"/>
                  </a:lnTo>
                  <a:lnTo>
                    <a:pt x="0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829607" y="1852208"/>
              <a:ext cx="82550" cy="81280"/>
            </a:xfrm>
            <a:custGeom>
              <a:avLst/>
              <a:gdLst/>
              <a:ahLst/>
              <a:cxnLst/>
              <a:rect l="l" t="t" r="r" b="b"/>
              <a:pathLst>
                <a:path w="82550" h="81280">
                  <a:moveTo>
                    <a:pt x="0" y="80956"/>
                  </a:moveTo>
                  <a:lnTo>
                    <a:pt x="819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2483828" y="1344725"/>
              <a:ext cx="151130" cy="184785"/>
            </a:xfrm>
            <a:custGeom>
              <a:avLst/>
              <a:gdLst/>
              <a:ahLst/>
              <a:cxnLst/>
              <a:rect l="l" t="t" r="r" b="b"/>
              <a:pathLst>
                <a:path w="151130" h="184784">
                  <a:moveTo>
                    <a:pt x="1016" y="149263"/>
                  </a:moveTo>
                  <a:lnTo>
                    <a:pt x="863" y="148894"/>
                  </a:lnTo>
                  <a:lnTo>
                    <a:pt x="508" y="148755"/>
                  </a:lnTo>
                  <a:lnTo>
                    <a:pt x="152" y="148894"/>
                  </a:lnTo>
                  <a:lnTo>
                    <a:pt x="0" y="149263"/>
                  </a:lnTo>
                  <a:lnTo>
                    <a:pt x="152" y="149618"/>
                  </a:lnTo>
                  <a:lnTo>
                    <a:pt x="508" y="149758"/>
                  </a:lnTo>
                  <a:lnTo>
                    <a:pt x="863" y="149618"/>
                  </a:lnTo>
                  <a:lnTo>
                    <a:pt x="1016" y="149263"/>
                  </a:lnTo>
                  <a:close/>
                </a:path>
                <a:path w="151130" h="184784">
                  <a:moveTo>
                    <a:pt x="39471" y="183667"/>
                  </a:moveTo>
                  <a:lnTo>
                    <a:pt x="39319" y="183311"/>
                  </a:lnTo>
                  <a:lnTo>
                    <a:pt x="38963" y="183159"/>
                  </a:lnTo>
                  <a:lnTo>
                    <a:pt x="38608" y="183311"/>
                  </a:lnTo>
                  <a:lnTo>
                    <a:pt x="38455" y="183667"/>
                  </a:lnTo>
                  <a:lnTo>
                    <a:pt x="38608" y="184023"/>
                  </a:lnTo>
                  <a:lnTo>
                    <a:pt x="38963" y="184175"/>
                  </a:lnTo>
                  <a:lnTo>
                    <a:pt x="39319" y="184023"/>
                  </a:lnTo>
                  <a:lnTo>
                    <a:pt x="39471" y="183667"/>
                  </a:lnTo>
                  <a:close/>
                </a:path>
                <a:path w="151130" h="184784">
                  <a:moveTo>
                    <a:pt x="40474" y="110807"/>
                  </a:moveTo>
                  <a:lnTo>
                    <a:pt x="40335" y="110451"/>
                  </a:lnTo>
                  <a:lnTo>
                    <a:pt x="39966" y="110299"/>
                  </a:lnTo>
                  <a:lnTo>
                    <a:pt x="39611" y="110451"/>
                  </a:lnTo>
                  <a:lnTo>
                    <a:pt x="39471" y="110807"/>
                  </a:lnTo>
                  <a:lnTo>
                    <a:pt x="39611" y="111163"/>
                  </a:lnTo>
                  <a:lnTo>
                    <a:pt x="39966" y="111315"/>
                  </a:lnTo>
                  <a:lnTo>
                    <a:pt x="40335" y="111163"/>
                  </a:lnTo>
                  <a:lnTo>
                    <a:pt x="40474" y="110807"/>
                  </a:lnTo>
                  <a:close/>
                </a:path>
                <a:path w="151130" h="184784">
                  <a:moveTo>
                    <a:pt x="150787" y="495"/>
                  </a:moveTo>
                  <a:lnTo>
                    <a:pt x="150634" y="139"/>
                  </a:lnTo>
                  <a:lnTo>
                    <a:pt x="150279" y="0"/>
                  </a:lnTo>
                  <a:lnTo>
                    <a:pt x="149923" y="139"/>
                  </a:lnTo>
                  <a:lnTo>
                    <a:pt x="149771" y="495"/>
                  </a:lnTo>
                  <a:lnTo>
                    <a:pt x="149923" y="863"/>
                  </a:lnTo>
                  <a:lnTo>
                    <a:pt x="150279" y="1003"/>
                  </a:lnTo>
                  <a:lnTo>
                    <a:pt x="150634" y="863"/>
                  </a:lnTo>
                  <a:lnTo>
                    <a:pt x="150787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310476" y="3191020"/>
              <a:ext cx="52069" cy="52705"/>
            </a:xfrm>
            <a:custGeom>
              <a:avLst/>
              <a:gdLst/>
              <a:ahLst/>
              <a:cxnLst/>
              <a:rect l="l" t="t" r="r" b="b"/>
              <a:pathLst>
                <a:path w="52069" h="52705">
                  <a:moveTo>
                    <a:pt x="0" y="52621"/>
                  </a:moveTo>
                  <a:lnTo>
                    <a:pt x="516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310476" y="3191019"/>
              <a:ext cx="123825" cy="125095"/>
            </a:xfrm>
            <a:custGeom>
              <a:avLst/>
              <a:gdLst/>
              <a:ahLst/>
              <a:cxnLst/>
              <a:rect l="l" t="t" r="r" b="b"/>
              <a:pathLst>
                <a:path w="123825" h="125095">
                  <a:moveTo>
                    <a:pt x="0" y="124470"/>
                  </a:moveTo>
                  <a:lnTo>
                    <a:pt x="1234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310476" y="3191019"/>
              <a:ext cx="195580" cy="196850"/>
            </a:xfrm>
            <a:custGeom>
              <a:avLst/>
              <a:gdLst/>
              <a:ahLst/>
              <a:cxnLst/>
              <a:rect l="l" t="t" r="r" b="b"/>
              <a:pathLst>
                <a:path w="195580" h="196850">
                  <a:moveTo>
                    <a:pt x="0" y="196318"/>
                  </a:moveTo>
                  <a:lnTo>
                    <a:pt x="1953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578644" y="3106016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310476" y="3243641"/>
              <a:ext cx="214629" cy="215900"/>
            </a:xfrm>
            <a:custGeom>
              <a:avLst/>
              <a:gdLst/>
              <a:ahLst/>
              <a:cxnLst/>
              <a:rect l="l" t="t" r="r" b="b"/>
              <a:pathLst>
                <a:path w="214630" h="215900">
                  <a:moveTo>
                    <a:pt x="0" y="215545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578644" y="3106016"/>
              <a:ext cx="85090" cy="84455"/>
            </a:xfrm>
            <a:custGeom>
              <a:avLst/>
              <a:gdLst/>
              <a:ahLst/>
              <a:cxnLst/>
              <a:rect l="l" t="t" r="r" b="b"/>
              <a:pathLst>
                <a:path w="85089" h="84455">
                  <a:moveTo>
                    <a:pt x="0" y="83991"/>
                  </a:moveTo>
                  <a:lnTo>
                    <a:pt x="850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572572" y="319102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310476" y="3315489"/>
              <a:ext cx="214629" cy="215900"/>
            </a:xfrm>
            <a:custGeom>
              <a:avLst/>
              <a:gdLst/>
              <a:ahLst/>
              <a:cxnLst/>
              <a:rect l="l" t="t" r="r" b="b"/>
              <a:pathLst>
                <a:path w="214630" h="215900">
                  <a:moveTo>
                    <a:pt x="0" y="215545"/>
                  </a:moveTo>
                  <a:lnTo>
                    <a:pt x="2145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649480" y="3106016"/>
              <a:ext cx="86360" cy="85090"/>
            </a:xfrm>
            <a:custGeom>
              <a:avLst/>
              <a:gdLst/>
              <a:ahLst/>
              <a:cxnLst/>
              <a:rect l="l" t="t" r="r" b="b"/>
              <a:pathLst>
                <a:path w="86360" h="85089">
                  <a:moveTo>
                    <a:pt x="0" y="85003"/>
                  </a:moveTo>
                  <a:lnTo>
                    <a:pt x="860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572572" y="3205187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0" y="62740"/>
                  </a:moveTo>
                  <a:lnTo>
                    <a:pt x="627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363098" y="3519903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4" h="30479">
                  <a:moveTo>
                    <a:pt x="0" y="30358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721329" y="3142446"/>
              <a:ext cx="50165" cy="48895"/>
            </a:xfrm>
            <a:custGeom>
              <a:avLst/>
              <a:gdLst/>
              <a:ahLst/>
              <a:cxnLst/>
              <a:rect l="l" t="t" r="r" b="b"/>
              <a:pathLst>
                <a:path w="50164" h="48894">
                  <a:moveTo>
                    <a:pt x="0" y="48573"/>
                  </a:moveTo>
                  <a:lnTo>
                    <a:pt x="495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448102" y="3387338"/>
              <a:ext cx="77470" cy="77470"/>
            </a:xfrm>
            <a:custGeom>
              <a:avLst/>
              <a:gdLst/>
              <a:ahLst/>
              <a:cxnLst/>
              <a:rect l="l" t="t" r="r" b="b"/>
              <a:pathLst>
                <a:path w="77469" h="77470">
                  <a:moveTo>
                    <a:pt x="0" y="76908"/>
                  </a:moveTo>
                  <a:lnTo>
                    <a:pt x="7690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572572" y="3205187"/>
              <a:ext cx="134620" cy="134620"/>
            </a:xfrm>
            <a:custGeom>
              <a:avLst/>
              <a:gdLst/>
              <a:ahLst/>
              <a:cxnLst/>
              <a:rect l="l" t="t" r="r" b="b"/>
              <a:pathLst>
                <a:path w="134619" h="134620">
                  <a:moveTo>
                    <a:pt x="0" y="134589"/>
                  </a:moveTo>
                  <a:lnTo>
                    <a:pt x="1345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420779" y="355026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572572" y="3191019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80" h="220979">
                  <a:moveTo>
                    <a:pt x="0" y="220605"/>
                  </a:moveTo>
                  <a:lnTo>
                    <a:pt x="2206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519950" y="34591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492628" y="355026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591799" y="3191019"/>
              <a:ext cx="273685" cy="273685"/>
            </a:xfrm>
            <a:custGeom>
              <a:avLst/>
              <a:gdLst/>
              <a:ahLst/>
              <a:cxnLst/>
              <a:rect l="l" t="t" r="r" b="b"/>
              <a:pathLst>
                <a:path w="273685" h="273685">
                  <a:moveTo>
                    <a:pt x="0" y="273226"/>
                  </a:moveTo>
                  <a:lnTo>
                    <a:pt x="2732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522986" y="3531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572572" y="34774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578644" y="3548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663647" y="3217330"/>
              <a:ext cx="248285" cy="247015"/>
            </a:xfrm>
            <a:custGeom>
              <a:avLst/>
              <a:gdLst/>
              <a:ahLst/>
              <a:cxnLst/>
              <a:rect l="l" t="t" r="r" b="b"/>
              <a:pathLst>
                <a:path w="248285" h="247014">
                  <a:moveTo>
                    <a:pt x="0" y="246916"/>
                  </a:moveTo>
                  <a:lnTo>
                    <a:pt x="2479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650492" y="3548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735496" y="3275011"/>
              <a:ext cx="190500" cy="189230"/>
            </a:xfrm>
            <a:custGeom>
              <a:avLst/>
              <a:gdLst/>
              <a:ahLst/>
              <a:cxnLst/>
              <a:rect l="l" t="t" r="r" b="b"/>
              <a:pathLst>
                <a:path w="190500" h="189229">
                  <a:moveTo>
                    <a:pt x="0" y="189234"/>
                  </a:moveTo>
                  <a:lnTo>
                    <a:pt x="1902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722341" y="3548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770914" y="3319537"/>
              <a:ext cx="182245" cy="182245"/>
            </a:xfrm>
            <a:custGeom>
              <a:avLst/>
              <a:gdLst/>
              <a:ahLst/>
              <a:cxnLst/>
              <a:rect l="l" t="t" r="r" b="b"/>
              <a:pathLst>
                <a:path w="182244" h="182245">
                  <a:moveTo>
                    <a:pt x="0" y="182151"/>
                  </a:moveTo>
                  <a:lnTo>
                    <a:pt x="1821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310476" y="4003616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4" h="30479">
                  <a:moveTo>
                    <a:pt x="0" y="30358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794189" y="3391386"/>
              <a:ext cx="159385" cy="159385"/>
            </a:xfrm>
            <a:custGeom>
              <a:avLst/>
              <a:gdLst/>
              <a:ahLst/>
              <a:cxnLst/>
              <a:rect l="l" t="t" r="r" b="b"/>
              <a:pathLst>
                <a:path w="159385" h="159385">
                  <a:moveTo>
                    <a:pt x="0" y="158876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310476" y="4003616"/>
              <a:ext cx="101600" cy="102235"/>
            </a:xfrm>
            <a:custGeom>
              <a:avLst/>
              <a:gdLst/>
              <a:ahLst/>
              <a:cxnLst/>
              <a:rect l="l" t="t" r="r" b="b"/>
              <a:pathLst>
                <a:path w="101600" h="102235">
                  <a:moveTo>
                    <a:pt x="0" y="102207"/>
                  </a:moveTo>
                  <a:lnTo>
                    <a:pt x="1011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866038" y="3463234"/>
              <a:ext cx="87630" cy="87630"/>
            </a:xfrm>
            <a:custGeom>
              <a:avLst/>
              <a:gdLst/>
              <a:ahLst/>
              <a:cxnLst/>
              <a:rect l="l" t="t" r="r" b="b"/>
              <a:pathLst>
                <a:path w="87630" h="87629">
                  <a:moveTo>
                    <a:pt x="0" y="87027"/>
                  </a:moveTo>
                  <a:lnTo>
                    <a:pt x="870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310476" y="4003616"/>
              <a:ext cx="173355" cy="174625"/>
            </a:xfrm>
            <a:custGeom>
              <a:avLst/>
              <a:gdLst/>
              <a:ahLst/>
              <a:cxnLst/>
              <a:rect l="l" t="t" r="r" b="b"/>
              <a:pathLst>
                <a:path w="173355" h="174625">
                  <a:moveTo>
                    <a:pt x="0" y="174055"/>
                  </a:moveTo>
                  <a:lnTo>
                    <a:pt x="173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937886" y="353508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364110" y="4144278"/>
              <a:ext cx="52069" cy="50800"/>
            </a:xfrm>
            <a:custGeom>
              <a:avLst/>
              <a:gdLst/>
              <a:ahLst/>
              <a:cxnLst/>
              <a:rect l="l" t="t" r="r" b="b"/>
              <a:pathLst>
                <a:path w="52069" h="50800">
                  <a:moveTo>
                    <a:pt x="0" y="50597"/>
                  </a:moveTo>
                  <a:lnTo>
                    <a:pt x="516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449114" y="4033975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0" y="75896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435958" y="418273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629241" y="39995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517926" y="410582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572572" y="4018796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39466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701090" y="399450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525010" y="415136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310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592811" y="4018796"/>
              <a:ext cx="92710" cy="91440"/>
            </a:xfrm>
            <a:custGeom>
              <a:avLst/>
              <a:gdLst/>
              <a:ahLst/>
              <a:cxnLst/>
              <a:rect l="l" t="t" r="r" b="b"/>
              <a:pathLst>
                <a:path w="92710" h="91439">
                  <a:moveTo>
                    <a:pt x="0" y="91075"/>
                  </a:moveTo>
                  <a:lnTo>
                    <a:pt x="92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572572" y="412302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770914" y="398944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583703" y="418981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664659" y="4018796"/>
              <a:ext cx="92710" cy="91440"/>
            </a:xfrm>
            <a:custGeom>
              <a:avLst/>
              <a:gdLst/>
              <a:ahLst/>
              <a:cxnLst/>
              <a:rect l="l" t="t" r="r" b="b"/>
              <a:pathLst>
                <a:path w="92710" h="91439">
                  <a:moveTo>
                    <a:pt x="0" y="91075"/>
                  </a:moveTo>
                  <a:lnTo>
                    <a:pt x="92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651504" y="41928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736508" y="3996533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4" h="113664">
                  <a:moveTo>
                    <a:pt x="0" y="113338"/>
                  </a:moveTo>
                  <a:lnTo>
                    <a:pt x="1133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723353" y="41928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767878" y="4005640"/>
              <a:ext cx="144780" cy="146050"/>
            </a:xfrm>
            <a:custGeom>
              <a:avLst/>
              <a:gdLst/>
              <a:ahLst/>
              <a:cxnLst/>
              <a:rect l="l" t="t" r="r" b="b"/>
              <a:pathLst>
                <a:path w="144780" h="146050">
                  <a:moveTo>
                    <a:pt x="0" y="145720"/>
                  </a:moveTo>
                  <a:lnTo>
                    <a:pt x="1447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795201" y="4065345"/>
              <a:ext cx="130810" cy="129539"/>
            </a:xfrm>
            <a:custGeom>
              <a:avLst/>
              <a:gdLst/>
              <a:ahLst/>
              <a:cxnLst/>
              <a:rect l="l" t="t" r="r" b="b"/>
              <a:pathLst>
                <a:path w="130810" h="129539">
                  <a:moveTo>
                    <a:pt x="0" y="129529"/>
                  </a:moveTo>
                  <a:lnTo>
                    <a:pt x="13054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867050" y="4124039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20">
                  <a:moveTo>
                    <a:pt x="0" y="70836"/>
                  </a:moveTo>
                  <a:lnTo>
                    <a:pt x="708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938898" y="418374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3394084" y="10024727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537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112134" y="7068817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112134" y="7068817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112134" y="7068817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135409" y="7068817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3116810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3116304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3116810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3116304" y="118224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3116810" y="1146372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3116304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3116810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3116304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3116810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3116304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3116810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3116304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3116810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3116304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3116810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3116304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3116810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3116304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3116810" y="845114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3116304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3116810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3116304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3116810" y="759098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3116304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3116810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964197" y="7772123"/>
              <a:ext cx="16691610" cy="0"/>
            </a:xfrm>
            <a:custGeom>
              <a:avLst/>
              <a:gdLst/>
              <a:ahLst/>
              <a:cxnLst/>
              <a:rect l="l" t="t" r="r" b="b"/>
              <a:pathLst>
                <a:path w="16691610">
                  <a:moveTo>
                    <a:pt x="0" y="0"/>
                  </a:moveTo>
                  <a:lnTo>
                    <a:pt x="166911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964197" y="9665484"/>
              <a:ext cx="16691610" cy="0"/>
            </a:xfrm>
            <a:custGeom>
              <a:avLst/>
              <a:gdLst/>
              <a:ahLst/>
              <a:cxnLst/>
              <a:rect l="l" t="t" r="r" b="b"/>
              <a:pathLst>
                <a:path w="16691610">
                  <a:moveTo>
                    <a:pt x="0" y="0"/>
                  </a:moveTo>
                  <a:lnTo>
                    <a:pt x="166911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921695" y="10479093"/>
              <a:ext cx="16734155" cy="0"/>
            </a:xfrm>
            <a:custGeom>
              <a:avLst/>
              <a:gdLst/>
              <a:ahLst/>
              <a:cxnLst/>
              <a:rect l="l" t="t" r="r" b="b"/>
              <a:pathLst>
                <a:path w="16734155">
                  <a:moveTo>
                    <a:pt x="0" y="0"/>
                  </a:moveTo>
                  <a:lnTo>
                    <a:pt x="16733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921695" y="10670352"/>
              <a:ext cx="16734155" cy="0"/>
            </a:xfrm>
            <a:custGeom>
              <a:avLst/>
              <a:gdLst/>
              <a:ahLst/>
              <a:cxnLst/>
              <a:rect l="l" t="t" r="r" b="b"/>
              <a:pathLst>
                <a:path w="16734155">
                  <a:moveTo>
                    <a:pt x="0" y="0"/>
                  </a:moveTo>
                  <a:lnTo>
                    <a:pt x="16733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5508051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5507545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5508051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5507545" y="118224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5508051" y="1146372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5507545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5508051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5507545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5508051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5507545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5508051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5507545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5508051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5507545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5508051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5507545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5508051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5507545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5508051" y="845114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5507545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5508051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5507545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5508051" y="759098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5507545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5508051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964197" y="7336984"/>
              <a:ext cx="16691610" cy="0"/>
            </a:xfrm>
            <a:custGeom>
              <a:avLst/>
              <a:gdLst/>
              <a:ahLst/>
              <a:cxnLst/>
              <a:rect l="l" t="t" r="r" b="b"/>
              <a:pathLst>
                <a:path w="16691610">
                  <a:moveTo>
                    <a:pt x="0" y="0"/>
                  </a:moveTo>
                  <a:lnTo>
                    <a:pt x="166911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3116810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3116304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3116810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3116304" y="118224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3116810" y="1146372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3116304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3116810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3116304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3116810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3116304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3116810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3116304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3116810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3116304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3116810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3116304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3116810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3116304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3116810" y="845114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3116304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3116810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3116304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3116810" y="759098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3116304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3116810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5069979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5069473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5069979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5069473" y="118224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5069979" y="1146372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5069473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5069979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5069473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5069979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5069473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5069979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5069473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5069979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5069473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5069979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5069473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5069979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5069473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5069979" y="845114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5069473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5069979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5069473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5069979" y="759098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5069473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5069979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1749767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1749261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1749767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1749261" y="118224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1749767" y="1146372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1749261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1749767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1749261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1749767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1749261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1749767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1749261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1749767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1749261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1749767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1749261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1749767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1749261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1749767" y="845114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1749261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1749767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1749261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1749767" y="759098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1749261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1749767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964197" y="7384546"/>
              <a:ext cx="16691610" cy="0"/>
            </a:xfrm>
            <a:custGeom>
              <a:avLst/>
              <a:gdLst/>
              <a:ahLst/>
              <a:cxnLst/>
              <a:rect l="l" t="t" r="r" b="b"/>
              <a:pathLst>
                <a:path w="16691610">
                  <a:moveTo>
                    <a:pt x="0" y="0"/>
                  </a:moveTo>
                  <a:lnTo>
                    <a:pt x="166911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964197" y="7843972"/>
              <a:ext cx="16691610" cy="463550"/>
            </a:xfrm>
            <a:custGeom>
              <a:avLst/>
              <a:gdLst/>
              <a:ahLst/>
              <a:cxnLst/>
              <a:rect l="l" t="t" r="r" b="b"/>
              <a:pathLst>
                <a:path w="16691610" h="463550">
                  <a:moveTo>
                    <a:pt x="0" y="0"/>
                  </a:moveTo>
                  <a:lnTo>
                    <a:pt x="13647175" y="0"/>
                  </a:lnTo>
                </a:path>
                <a:path w="16691610" h="463550">
                  <a:moveTo>
                    <a:pt x="13699797" y="0"/>
                  </a:moveTo>
                  <a:lnTo>
                    <a:pt x="16691125" y="0"/>
                  </a:lnTo>
                </a:path>
                <a:path w="16691610" h="463550">
                  <a:moveTo>
                    <a:pt x="0" y="463473"/>
                  </a:moveTo>
                  <a:lnTo>
                    <a:pt x="13647175" y="463473"/>
                  </a:lnTo>
                </a:path>
                <a:path w="16691610" h="463550">
                  <a:moveTo>
                    <a:pt x="13699797" y="463473"/>
                  </a:moveTo>
                  <a:lnTo>
                    <a:pt x="16691125" y="4634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964197" y="8395485"/>
              <a:ext cx="16691610" cy="0"/>
            </a:xfrm>
            <a:custGeom>
              <a:avLst/>
              <a:gdLst/>
              <a:ahLst/>
              <a:cxnLst/>
              <a:rect l="l" t="t" r="r" b="b"/>
              <a:pathLst>
                <a:path w="16691610">
                  <a:moveTo>
                    <a:pt x="0" y="0"/>
                  </a:moveTo>
                  <a:lnTo>
                    <a:pt x="166911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964197" y="9331540"/>
              <a:ext cx="16691610" cy="0"/>
            </a:xfrm>
            <a:custGeom>
              <a:avLst/>
              <a:gdLst/>
              <a:ahLst/>
              <a:cxnLst/>
              <a:rect l="l" t="t" r="r" b="b"/>
              <a:pathLst>
                <a:path w="16691610">
                  <a:moveTo>
                    <a:pt x="0" y="0"/>
                  </a:moveTo>
                  <a:lnTo>
                    <a:pt x="166911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921695" y="10335396"/>
              <a:ext cx="16734155" cy="0"/>
            </a:xfrm>
            <a:custGeom>
              <a:avLst/>
              <a:gdLst/>
              <a:ahLst/>
              <a:cxnLst/>
              <a:rect l="l" t="t" r="r" b="b"/>
              <a:pathLst>
                <a:path w="16734155">
                  <a:moveTo>
                    <a:pt x="0" y="0"/>
                  </a:moveTo>
                  <a:lnTo>
                    <a:pt x="16733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921695" y="10024727"/>
              <a:ext cx="16734155" cy="0"/>
            </a:xfrm>
            <a:custGeom>
              <a:avLst/>
              <a:gdLst/>
              <a:ahLst/>
              <a:cxnLst/>
              <a:rect l="l" t="t" r="r" b="b"/>
              <a:pathLst>
                <a:path w="16734155">
                  <a:moveTo>
                    <a:pt x="0" y="0"/>
                  </a:moveTo>
                  <a:lnTo>
                    <a:pt x="16733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542213" y="12582940"/>
              <a:ext cx="17113250" cy="0"/>
            </a:xfrm>
            <a:custGeom>
              <a:avLst/>
              <a:gdLst/>
              <a:ahLst/>
              <a:cxnLst/>
              <a:rect l="l" t="t" r="r" b="b"/>
              <a:pathLst>
                <a:path w="17113250">
                  <a:moveTo>
                    <a:pt x="0" y="0"/>
                  </a:moveTo>
                  <a:lnTo>
                    <a:pt x="171131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8745283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8744777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8745283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8744777" y="118224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8745283" y="1146372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8744777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8745283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8744777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8745283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8744777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8745283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8744777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8745283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8744777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8745283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8744777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8745283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8744777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8745283" y="845114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8744777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8745283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8744777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8745283" y="759098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8744777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8745283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3116810" y="733698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7" name="object 1747"/>
          <p:cNvSpPr txBox="1"/>
          <p:nvPr/>
        </p:nvSpPr>
        <p:spPr>
          <a:xfrm>
            <a:off x="2862212" y="6922504"/>
            <a:ext cx="466725" cy="2260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1300" i="1" spc="-60" dirty="0">
                <a:solidFill>
                  <a:srgbClr val="FF0000"/>
                </a:solidFill>
                <a:latin typeface="Arial Narrow"/>
                <a:cs typeface="Arial Narrow"/>
              </a:rPr>
              <a:t>F</a:t>
            </a:r>
            <a:r>
              <a:rPr sz="1350" i="1" spc="-89" baseline="-18518" dirty="0">
                <a:solidFill>
                  <a:srgbClr val="FF0000"/>
                </a:solidFill>
                <a:latin typeface="Arial Narrow"/>
                <a:cs typeface="Arial Narrow"/>
              </a:rPr>
              <a:t>d</a:t>
            </a:r>
            <a:r>
              <a:rPr sz="1300" i="1" spc="-60" dirty="0">
                <a:solidFill>
                  <a:srgbClr val="FF0000"/>
                </a:solidFill>
                <a:latin typeface="Arial Narrow"/>
                <a:cs typeface="Arial Narrow"/>
              </a:rPr>
              <a:t>,</a:t>
            </a:r>
            <a:r>
              <a:rPr sz="1300" i="1" spc="-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25" dirty="0">
                <a:solidFill>
                  <a:srgbClr val="FF0000"/>
                </a:solidFill>
                <a:latin typeface="Arial Narrow"/>
                <a:cs typeface="Arial Narrow"/>
              </a:rPr>
              <a:t>кН</a:t>
            </a:r>
            <a:endParaRPr sz="1300">
              <a:latin typeface="Arial Narrow"/>
              <a:cs typeface="Arial Narrow"/>
            </a:endParaRPr>
          </a:p>
        </p:txBody>
      </p:sp>
      <p:sp>
        <p:nvSpPr>
          <p:cNvPr id="1748" name="object 1748"/>
          <p:cNvSpPr txBox="1"/>
          <p:nvPr/>
        </p:nvSpPr>
        <p:spPr>
          <a:xfrm>
            <a:off x="4158563" y="992852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867.74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749" name="object 1749"/>
          <p:cNvSpPr txBox="1"/>
          <p:nvPr/>
        </p:nvSpPr>
        <p:spPr>
          <a:xfrm>
            <a:off x="3620205" y="9559162"/>
            <a:ext cx="360680" cy="203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695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410.73</a:t>
            </a:r>
            <a:endParaRPr sz="650">
              <a:latin typeface="Arial Narrow"/>
              <a:cs typeface="Arial Narrow"/>
            </a:endParaRPr>
          </a:p>
          <a:p>
            <a:pPr marL="176530">
              <a:lnSpc>
                <a:spcPts val="695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543.2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750" name="object 1750"/>
          <p:cNvGrpSpPr/>
          <p:nvPr/>
        </p:nvGrpSpPr>
        <p:grpSpPr>
          <a:xfrm>
            <a:off x="15069343" y="7204795"/>
            <a:ext cx="1270" cy="5408295"/>
            <a:chOff x="15069343" y="7204795"/>
            <a:chExt cx="1270" cy="5408295"/>
          </a:xfrm>
        </p:grpSpPr>
        <p:sp>
          <p:nvSpPr>
            <p:cNvPr id="1751" name="object 1751"/>
            <p:cNvSpPr/>
            <p:nvPr/>
          </p:nvSpPr>
          <p:spPr>
            <a:xfrm>
              <a:off x="15069978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5069472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5069978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5069472" y="118224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5069978" y="1146372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5069472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5069978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5069472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5069978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5069472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5069978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5069472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5069978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5069472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5069978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5069472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5069978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5069472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5069978" y="84511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5069472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5069978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5069472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5069978" y="75909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5069472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5069978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6" name="object 1776"/>
          <p:cNvSpPr txBox="1"/>
          <p:nvPr/>
        </p:nvSpPr>
        <p:spPr>
          <a:xfrm>
            <a:off x="15526824" y="7349060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35.87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777" name="object 1777"/>
          <p:cNvGrpSpPr/>
          <p:nvPr/>
        </p:nvGrpSpPr>
        <p:grpSpPr>
          <a:xfrm>
            <a:off x="1540626" y="7204795"/>
            <a:ext cx="17116425" cy="5408295"/>
            <a:chOff x="1540626" y="7204795"/>
            <a:chExt cx="17116425" cy="5408295"/>
          </a:xfrm>
        </p:grpSpPr>
        <p:sp>
          <p:nvSpPr>
            <p:cNvPr id="1778" name="object 1778"/>
            <p:cNvSpPr/>
            <p:nvPr/>
          </p:nvSpPr>
          <p:spPr>
            <a:xfrm>
              <a:off x="15069978" y="733698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1749766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1749261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1749766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1749261" y="118224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1749766" y="1146372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1749261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1749766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1749261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1749766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1749261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1749766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1749261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1749766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1749261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1749766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1749261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1749766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1749261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1749766" y="84511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1749261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1749766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1749261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1749766" y="75909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1749261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1749766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3117821" y="7384546"/>
              <a:ext cx="266700" cy="387985"/>
            </a:xfrm>
            <a:custGeom>
              <a:avLst/>
              <a:gdLst/>
              <a:ahLst/>
              <a:cxnLst/>
              <a:rect l="l" t="t" r="r" b="b"/>
              <a:pathLst>
                <a:path w="266700" h="387984">
                  <a:moveTo>
                    <a:pt x="266143" y="387577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542213" y="9044146"/>
              <a:ext cx="17113250" cy="0"/>
            </a:xfrm>
            <a:custGeom>
              <a:avLst/>
              <a:gdLst/>
              <a:ahLst/>
              <a:cxnLst/>
              <a:rect l="l" t="t" r="r" b="b"/>
              <a:pathLst>
                <a:path w="17113250">
                  <a:moveTo>
                    <a:pt x="0" y="0"/>
                  </a:moveTo>
                  <a:lnTo>
                    <a:pt x="171131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6" name="object 1806"/>
          <p:cNvSpPr txBox="1"/>
          <p:nvPr/>
        </p:nvSpPr>
        <p:spPr>
          <a:xfrm>
            <a:off x="15650283" y="774169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47.77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807" name="object 1807"/>
          <p:cNvGrpSpPr/>
          <p:nvPr/>
        </p:nvGrpSpPr>
        <p:grpSpPr>
          <a:xfrm>
            <a:off x="1962610" y="7759741"/>
            <a:ext cx="16694785" cy="2277745"/>
            <a:chOff x="1962610" y="7759741"/>
            <a:chExt cx="16694785" cy="2277745"/>
          </a:xfrm>
        </p:grpSpPr>
        <p:sp>
          <p:nvSpPr>
            <p:cNvPr id="1808" name="object 1808"/>
            <p:cNvSpPr/>
            <p:nvPr/>
          </p:nvSpPr>
          <p:spPr>
            <a:xfrm>
              <a:off x="1964197" y="9728225"/>
              <a:ext cx="16691610" cy="0"/>
            </a:xfrm>
            <a:custGeom>
              <a:avLst/>
              <a:gdLst/>
              <a:ahLst/>
              <a:cxnLst/>
              <a:rect l="l" t="t" r="r" b="b"/>
              <a:pathLst>
                <a:path w="16691610">
                  <a:moveTo>
                    <a:pt x="0" y="0"/>
                  </a:moveTo>
                  <a:lnTo>
                    <a:pt x="166911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3117822" y="10024727"/>
              <a:ext cx="1036319" cy="0"/>
            </a:xfrm>
            <a:custGeom>
              <a:avLst/>
              <a:gdLst/>
              <a:ahLst/>
              <a:cxnLst/>
              <a:rect l="l" t="t" r="r" b="b"/>
              <a:pathLst>
                <a:path w="1036320">
                  <a:moveTo>
                    <a:pt x="0" y="0"/>
                  </a:moveTo>
                  <a:lnTo>
                    <a:pt x="1036238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3344499" y="7772123"/>
              <a:ext cx="422275" cy="1956435"/>
            </a:xfrm>
            <a:custGeom>
              <a:avLst/>
              <a:gdLst/>
              <a:ahLst/>
              <a:cxnLst/>
              <a:rect l="l" t="t" r="r" b="b"/>
              <a:pathLst>
                <a:path w="422275" h="1956434">
                  <a:moveTo>
                    <a:pt x="39466" y="0"/>
                  </a:moveTo>
                  <a:lnTo>
                    <a:pt x="183163" y="71848"/>
                  </a:lnTo>
                  <a:lnTo>
                    <a:pt x="0" y="535322"/>
                  </a:lnTo>
                  <a:lnTo>
                    <a:pt x="33394" y="623362"/>
                  </a:lnTo>
                  <a:lnTo>
                    <a:pt x="352159" y="1272022"/>
                  </a:lnTo>
                  <a:lnTo>
                    <a:pt x="253999" y="1560429"/>
                  </a:lnTo>
                  <a:lnTo>
                    <a:pt x="264119" y="1893361"/>
                  </a:lnTo>
                  <a:lnTo>
                    <a:pt x="421983" y="1956101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1" name="object 1811"/>
          <p:cNvSpPr txBox="1"/>
          <p:nvPr/>
        </p:nvSpPr>
        <p:spPr>
          <a:xfrm>
            <a:off x="2979640" y="7669848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95.50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12" name="object 1812"/>
          <p:cNvSpPr txBox="1"/>
          <p:nvPr/>
        </p:nvSpPr>
        <p:spPr>
          <a:xfrm>
            <a:off x="4008794" y="9557138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737.20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13" name="object 1813"/>
          <p:cNvSpPr txBox="1"/>
          <p:nvPr/>
        </p:nvSpPr>
        <p:spPr>
          <a:xfrm>
            <a:off x="3196197" y="9912332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260.06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14" name="object 1814"/>
          <p:cNvSpPr txBox="1"/>
          <p:nvPr/>
        </p:nvSpPr>
        <p:spPr>
          <a:xfrm>
            <a:off x="4007782" y="10225026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743.24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815" name="object 1815"/>
          <p:cNvGrpSpPr/>
          <p:nvPr/>
        </p:nvGrpSpPr>
        <p:grpSpPr>
          <a:xfrm>
            <a:off x="3104427" y="7324601"/>
            <a:ext cx="367030" cy="995680"/>
            <a:chOff x="3104427" y="7324601"/>
            <a:chExt cx="367030" cy="995680"/>
          </a:xfrm>
        </p:grpSpPr>
        <p:sp>
          <p:nvSpPr>
            <p:cNvPr id="1816" name="object 1816"/>
            <p:cNvSpPr/>
            <p:nvPr/>
          </p:nvSpPr>
          <p:spPr>
            <a:xfrm>
              <a:off x="3116810" y="733698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3375869" y="7772123"/>
              <a:ext cx="83185" cy="72390"/>
            </a:xfrm>
            <a:custGeom>
              <a:avLst/>
              <a:gdLst/>
              <a:ahLst/>
              <a:cxnLst/>
              <a:rect l="l" t="t" r="r" b="b"/>
              <a:pathLst>
                <a:path w="83185" h="72390">
                  <a:moveTo>
                    <a:pt x="82980" y="71848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3245327" y="7843971"/>
              <a:ext cx="55244" cy="463550"/>
            </a:xfrm>
            <a:custGeom>
              <a:avLst/>
              <a:gdLst/>
              <a:ahLst/>
              <a:cxnLst/>
              <a:rect l="l" t="t" r="r" b="b"/>
              <a:pathLst>
                <a:path w="55245" h="463550">
                  <a:moveTo>
                    <a:pt x="54645" y="463473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9" name="object 1819"/>
          <p:cNvSpPr txBox="1"/>
          <p:nvPr/>
        </p:nvSpPr>
        <p:spPr>
          <a:xfrm>
            <a:off x="2949281" y="7817593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107.50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20" name="object 1820"/>
          <p:cNvSpPr txBox="1"/>
          <p:nvPr/>
        </p:nvSpPr>
        <p:spPr>
          <a:xfrm>
            <a:off x="3690029" y="8934787"/>
            <a:ext cx="534670" cy="21272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735"/>
              </a:lnSpc>
              <a:spcBef>
                <a:spcPts val="105"/>
              </a:spcBef>
            </a:pP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484.76</a:t>
            </a:r>
            <a:r>
              <a:rPr sz="650" i="1" spc="195" dirty="0">
                <a:solidFill>
                  <a:srgbClr val="00B8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716.58</a:t>
            </a:r>
            <a:endParaRPr sz="650">
              <a:latin typeface="Arial Narrow"/>
              <a:cs typeface="Arial Narrow"/>
            </a:endParaRPr>
          </a:p>
          <a:p>
            <a:pPr marL="15240">
              <a:lnSpc>
                <a:spcPts val="735"/>
              </a:lnSpc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405.18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21" name="object 1821"/>
          <p:cNvSpPr txBox="1"/>
          <p:nvPr/>
        </p:nvSpPr>
        <p:spPr>
          <a:xfrm>
            <a:off x="3625265" y="9307186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457.73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3664275" y="933154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5553" y="0"/>
                </a:lnTo>
              </a:path>
            </a:pathLst>
          </a:custGeom>
          <a:ln w="24286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 txBox="1"/>
          <p:nvPr/>
        </p:nvSpPr>
        <p:spPr>
          <a:xfrm>
            <a:off x="3985519" y="9225218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780.65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24" name="object 1824"/>
          <p:cNvSpPr txBox="1"/>
          <p:nvPr/>
        </p:nvSpPr>
        <p:spPr>
          <a:xfrm>
            <a:off x="3795272" y="9906261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737.24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825" name="object 1825"/>
          <p:cNvGrpSpPr/>
          <p:nvPr/>
        </p:nvGrpSpPr>
        <p:grpSpPr>
          <a:xfrm>
            <a:off x="3104427" y="7372163"/>
            <a:ext cx="1052195" cy="5223510"/>
            <a:chOff x="3104427" y="7372163"/>
            <a:chExt cx="1052195" cy="5223510"/>
          </a:xfrm>
        </p:grpSpPr>
        <p:sp>
          <p:nvSpPr>
            <p:cNvPr id="1826" name="object 1826"/>
            <p:cNvSpPr/>
            <p:nvPr/>
          </p:nvSpPr>
          <p:spPr>
            <a:xfrm>
              <a:off x="3596475" y="10335396"/>
              <a:ext cx="410209" cy="0"/>
            </a:xfrm>
            <a:custGeom>
              <a:avLst/>
              <a:gdLst/>
              <a:ahLst/>
              <a:cxnLst/>
              <a:rect l="l" t="t" r="r" b="b"/>
              <a:pathLst>
                <a:path w="410210">
                  <a:moveTo>
                    <a:pt x="409840" y="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3562068" y="10670352"/>
              <a:ext cx="582295" cy="1912620"/>
            </a:xfrm>
            <a:custGeom>
              <a:avLst/>
              <a:gdLst/>
              <a:ahLst/>
              <a:cxnLst/>
              <a:rect l="l" t="t" r="r" b="b"/>
              <a:pathLst>
                <a:path w="582295" h="1912620">
                  <a:moveTo>
                    <a:pt x="581872" y="1912588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3116810" y="12582940"/>
              <a:ext cx="1027430" cy="0"/>
            </a:xfrm>
            <a:custGeom>
              <a:avLst/>
              <a:gdLst/>
              <a:ahLst/>
              <a:cxnLst/>
              <a:rect l="l" t="t" r="r" b="b"/>
              <a:pathLst>
                <a:path w="1027429">
                  <a:moveTo>
                    <a:pt x="0" y="0"/>
                  </a:moveTo>
                  <a:lnTo>
                    <a:pt x="1027130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3323248" y="10335396"/>
              <a:ext cx="273685" cy="335280"/>
            </a:xfrm>
            <a:custGeom>
              <a:avLst/>
              <a:gdLst/>
              <a:ahLst/>
              <a:cxnLst/>
              <a:rect l="l" t="t" r="r" b="b"/>
              <a:pathLst>
                <a:path w="273685" h="335279">
                  <a:moveTo>
                    <a:pt x="273226" y="0"/>
                  </a:moveTo>
                  <a:lnTo>
                    <a:pt x="261083" y="143697"/>
                  </a:lnTo>
                  <a:lnTo>
                    <a:pt x="92087" y="143697"/>
                  </a:lnTo>
                  <a:lnTo>
                    <a:pt x="0" y="334955"/>
                  </a:lnTo>
                  <a:lnTo>
                    <a:pt x="238820" y="334955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3998219" y="10024727"/>
              <a:ext cx="8255" cy="311150"/>
            </a:xfrm>
            <a:custGeom>
              <a:avLst/>
              <a:gdLst/>
              <a:ahLst/>
              <a:cxnLst/>
              <a:rect l="l" t="t" r="r" b="b"/>
              <a:pathLst>
                <a:path w="8254" h="311150">
                  <a:moveTo>
                    <a:pt x="0" y="0"/>
                  </a:moveTo>
                  <a:lnTo>
                    <a:pt x="8095" y="310669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3425455" y="9728225"/>
              <a:ext cx="3175" cy="296545"/>
            </a:xfrm>
            <a:custGeom>
              <a:avLst/>
              <a:gdLst/>
              <a:ahLst/>
              <a:cxnLst/>
              <a:rect l="l" t="t" r="r" b="b"/>
              <a:pathLst>
                <a:path w="3175" h="296545">
                  <a:moveTo>
                    <a:pt x="0" y="0"/>
                  </a:moveTo>
                  <a:lnTo>
                    <a:pt x="3035" y="296501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3441646" y="9331540"/>
              <a:ext cx="608330" cy="334010"/>
            </a:xfrm>
            <a:custGeom>
              <a:avLst/>
              <a:gdLst/>
              <a:ahLst/>
              <a:cxnLst/>
              <a:rect l="l" t="t" r="r" b="b"/>
              <a:pathLst>
                <a:path w="608329" h="334009">
                  <a:moveTo>
                    <a:pt x="0" y="333943"/>
                  </a:moveTo>
                  <a:lnTo>
                    <a:pt x="556573" y="333943"/>
                  </a:lnTo>
                  <a:lnTo>
                    <a:pt x="608182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3601534" y="9044146"/>
              <a:ext cx="372745" cy="287655"/>
            </a:xfrm>
            <a:custGeom>
              <a:avLst/>
              <a:gdLst/>
              <a:ahLst/>
              <a:cxnLst/>
              <a:rect l="l" t="t" r="r" b="b"/>
              <a:pathLst>
                <a:path w="372745" h="287654">
                  <a:moveTo>
                    <a:pt x="372398" y="0"/>
                  </a:moveTo>
                  <a:lnTo>
                    <a:pt x="0" y="0"/>
                  </a:lnTo>
                  <a:lnTo>
                    <a:pt x="62740" y="287394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3294913" y="8307446"/>
              <a:ext cx="679450" cy="737235"/>
            </a:xfrm>
            <a:custGeom>
              <a:avLst/>
              <a:gdLst/>
              <a:ahLst/>
              <a:cxnLst/>
              <a:rect l="l" t="t" r="r" b="b"/>
              <a:pathLst>
                <a:path w="679450" h="737234">
                  <a:moveTo>
                    <a:pt x="5059" y="0"/>
                  </a:moveTo>
                  <a:lnTo>
                    <a:pt x="0" y="88039"/>
                  </a:lnTo>
                  <a:lnTo>
                    <a:pt x="398708" y="88039"/>
                  </a:lnTo>
                  <a:lnTo>
                    <a:pt x="679019" y="73670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3245327" y="7843972"/>
              <a:ext cx="213995" cy="0"/>
            </a:xfrm>
            <a:custGeom>
              <a:avLst/>
              <a:gdLst/>
              <a:ahLst/>
              <a:cxnLst/>
              <a:rect l="l" t="t" r="r" b="b"/>
              <a:pathLst>
                <a:path w="213995">
                  <a:moveTo>
                    <a:pt x="0" y="0"/>
                  </a:moveTo>
                  <a:lnTo>
                    <a:pt x="213521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3116810" y="7384546"/>
              <a:ext cx="259079" cy="387985"/>
            </a:xfrm>
            <a:custGeom>
              <a:avLst/>
              <a:gdLst/>
              <a:ahLst/>
              <a:cxnLst/>
              <a:rect l="l" t="t" r="r" b="b"/>
              <a:pathLst>
                <a:path w="259079" h="387984">
                  <a:moveTo>
                    <a:pt x="0" y="0"/>
                  </a:moveTo>
                  <a:lnTo>
                    <a:pt x="114350" y="387577"/>
                  </a:lnTo>
                  <a:lnTo>
                    <a:pt x="259059" y="387577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37" name="object 1837"/>
          <p:cNvSpPr txBox="1"/>
          <p:nvPr/>
        </p:nvSpPr>
        <p:spPr>
          <a:xfrm>
            <a:off x="3160779" y="9702858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257.63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38" name="object 1838"/>
          <p:cNvSpPr txBox="1"/>
          <p:nvPr/>
        </p:nvSpPr>
        <p:spPr>
          <a:xfrm>
            <a:off x="3152683" y="7349060"/>
            <a:ext cx="1206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solidFill>
                  <a:srgbClr val="FF0000"/>
                </a:solidFill>
                <a:latin typeface="Arial Narrow"/>
                <a:cs typeface="Arial Narrow"/>
              </a:rPr>
              <a:t>0.0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39" name="object 1839"/>
          <p:cNvSpPr txBox="1"/>
          <p:nvPr/>
        </p:nvSpPr>
        <p:spPr>
          <a:xfrm>
            <a:off x="2933090" y="9564221"/>
            <a:ext cx="47117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259.37</a:t>
            </a:r>
            <a:r>
              <a:rPr sz="975" i="1" spc="52" baseline="4273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271.00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3116810" y="7336984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 txBox="1"/>
          <p:nvPr/>
        </p:nvSpPr>
        <p:spPr>
          <a:xfrm>
            <a:off x="3001903" y="8210230"/>
            <a:ext cx="1587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0" dirty="0">
                <a:solidFill>
                  <a:srgbClr val="FF0000"/>
                </a:solidFill>
                <a:latin typeface="Arial Narrow"/>
                <a:cs typeface="Arial Narrow"/>
              </a:rPr>
              <a:t>90.9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42" name="object 1842"/>
          <p:cNvSpPr txBox="1"/>
          <p:nvPr/>
        </p:nvSpPr>
        <p:spPr>
          <a:xfrm>
            <a:off x="3205305" y="8916572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324.72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43" name="object 1843"/>
          <p:cNvSpPr txBox="1"/>
          <p:nvPr/>
        </p:nvSpPr>
        <p:spPr>
          <a:xfrm>
            <a:off x="3103098" y="9226229"/>
            <a:ext cx="4933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176.68</a:t>
            </a:r>
            <a:r>
              <a:rPr sz="650" i="1" spc="2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solidFill>
                  <a:srgbClr val="00B800"/>
                </a:solidFill>
                <a:latin typeface="Arial Narrow"/>
                <a:cs typeface="Arial Narrow"/>
              </a:rPr>
              <a:t>400.95</a:t>
            </a:r>
            <a:endParaRPr sz="975" baseline="4273">
              <a:latin typeface="Arial Narrow"/>
              <a:cs typeface="Arial Narrow"/>
            </a:endParaRPr>
          </a:p>
        </p:txBody>
      </p:sp>
      <p:sp>
        <p:nvSpPr>
          <p:cNvPr id="1844" name="object 1844"/>
          <p:cNvSpPr txBox="1"/>
          <p:nvPr/>
        </p:nvSpPr>
        <p:spPr>
          <a:xfrm>
            <a:off x="3319655" y="1001150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346.34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45" name="object 1845"/>
          <p:cNvSpPr txBox="1"/>
          <p:nvPr/>
        </p:nvSpPr>
        <p:spPr>
          <a:xfrm>
            <a:off x="3853965" y="10566053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425.03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846" name="object 1846"/>
          <p:cNvGrpSpPr/>
          <p:nvPr/>
        </p:nvGrpSpPr>
        <p:grpSpPr>
          <a:xfrm>
            <a:off x="3104427" y="7372163"/>
            <a:ext cx="413384" cy="1684655"/>
            <a:chOff x="3104427" y="7372163"/>
            <a:chExt cx="413384" cy="1684655"/>
          </a:xfrm>
        </p:grpSpPr>
        <p:sp>
          <p:nvSpPr>
            <p:cNvPr id="1847" name="object 1847"/>
            <p:cNvSpPr/>
            <p:nvPr/>
          </p:nvSpPr>
          <p:spPr>
            <a:xfrm>
              <a:off x="3116810" y="7384546"/>
              <a:ext cx="118745" cy="1011555"/>
            </a:xfrm>
            <a:custGeom>
              <a:avLst/>
              <a:gdLst/>
              <a:ahLst/>
              <a:cxnLst/>
              <a:rect l="l" t="t" r="r" b="b"/>
              <a:pathLst>
                <a:path w="118744" h="1011554">
                  <a:moveTo>
                    <a:pt x="118398" y="1010939"/>
                  </a:moveTo>
                  <a:lnTo>
                    <a:pt x="109290" y="922899"/>
                  </a:lnTo>
                  <a:lnTo>
                    <a:pt x="70836" y="459425"/>
                  </a:lnTo>
                  <a:lnTo>
                    <a:pt x="96135" y="387577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3235208" y="8395485"/>
              <a:ext cx="270510" cy="648970"/>
            </a:xfrm>
            <a:custGeom>
              <a:avLst/>
              <a:gdLst/>
              <a:ahLst/>
              <a:cxnLst/>
              <a:rect l="l" t="t" r="r" b="b"/>
              <a:pathLst>
                <a:path w="270510" h="648970">
                  <a:moveTo>
                    <a:pt x="270191" y="64866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49" name="object 1849"/>
          <p:cNvSpPr txBox="1"/>
          <p:nvPr/>
        </p:nvSpPr>
        <p:spPr>
          <a:xfrm>
            <a:off x="2995831" y="8200111"/>
            <a:ext cx="878840" cy="28892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R="48260" algn="r">
              <a:lnSpc>
                <a:spcPts val="720"/>
              </a:lnSpc>
              <a:spcBef>
                <a:spcPts val="105"/>
              </a:spcBef>
            </a:pP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152.67</a:t>
            </a:r>
            <a:r>
              <a:rPr sz="650" i="1" spc="3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solidFill>
                  <a:srgbClr val="00B800"/>
                </a:solidFill>
                <a:latin typeface="Arial Narrow"/>
                <a:cs typeface="Arial Narrow"/>
              </a:rPr>
              <a:t>190.31</a:t>
            </a:r>
            <a:endParaRPr sz="975" baseline="4273">
              <a:latin typeface="Arial Narrow"/>
              <a:cs typeface="Arial Narrow"/>
            </a:endParaRPr>
          </a:p>
          <a:p>
            <a:pPr marR="5080" algn="r">
              <a:lnSpc>
                <a:spcPts val="640"/>
              </a:lnSpc>
              <a:tabLst>
                <a:tab pos="377825" algn="l"/>
              </a:tabLst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149.55</a:t>
            </a: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	</a:t>
            </a: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218.14</a:t>
            </a:r>
            <a:r>
              <a:rPr sz="650" i="1" spc="270" dirty="0">
                <a:solidFill>
                  <a:srgbClr val="00B800"/>
                </a:solidFill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solidFill>
                  <a:srgbClr val="0000FF"/>
                </a:solidFill>
                <a:latin typeface="Arial Narrow"/>
                <a:cs typeface="Arial Narrow"/>
              </a:rPr>
              <a:t>503.88</a:t>
            </a:r>
            <a:endParaRPr sz="975" baseline="4273">
              <a:latin typeface="Arial Narrow"/>
              <a:cs typeface="Arial Narrow"/>
            </a:endParaRPr>
          </a:p>
          <a:p>
            <a:pPr marL="53975">
              <a:lnSpc>
                <a:spcPts val="700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98.78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850" name="object 1850"/>
          <p:cNvGrpSpPr/>
          <p:nvPr/>
        </p:nvGrpSpPr>
        <p:grpSpPr>
          <a:xfrm>
            <a:off x="3104427" y="9031764"/>
            <a:ext cx="927735" cy="3563620"/>
            <a:chOff x="3104427" y="9031764"/>
            <a:chExt cx="927735" cy="3563620"/>
          </a:xfrm>
        </p:grpSpPr>
        <p:sp>
          <p:nvSpPr>
            <p:cNvPr id="1851" name="object 1851"/>
            <p:cNvSpPr/>
            <p:nvPr/>
          </p:nvSpPr>
          <p:spPr>
            <a:xfrm>
              <a:off x="3328307" y="9044146"/>
              <a:ext cx="177165" cy="621665"/>
            </a:xfrm>
            <a:custGeom>
              <a:avLst/>
              <a:gdLst/>
              <a:ahLst/>
              <a:cxnLst/>
              <a:rect l="l" t="t" r="r" b="b"/>
              <a:pathLst>
                <a:path w="177164" h="621665">
                  <a:moveTo>
                    <a:pt x="99171" y="621338"/>
                  </a:moveTo>
                  <a:lnTo>
                    <a:pt x="0" y="287394"/>
                  </a:lnTo>
                  <a:lnTo>
                    <a:pt x="177091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3451765" y="9728225"/>
              <a:ext cx="478155" cy="751205"/>
            </a:xfrm>
            <a:custGeom>
              <a:avLst/>
              <a:gdLst/>
              <a:ahLst/>
              <a:cxnLst/>
              <a:rect l="l" t="t" r="r" b="b"/>
              <a:pathLst>
                <a:path w="478154" h="751204">
                  <a:moveTo>
                    <a:pt x="402756" y="750867"/>
                  </a:moveTo>
                  <a:lnTo>
                    <a:pt x="477641" y="607170"/>
                  </a:lnTo>
                  <a:lnTo>
                    <a:pt x="78932" y="296501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3624809" y="10479093"/>
              <a:ext cx="229870" cy="191770"/>
            </a:xfrm>
            <a:custGeom>
              <a:avLst/>
              <a:gdLst/>
              <a:ahLst/>
              <a:cxnLst/>
              <a:rect l="l" t="t" r="r" b="b"/>
              <a:pathLst>
                <a:path w="229870" h="191770">
                  <a:moveTo>
                    <a:pt x="0" y="191258"/>
                  </a:moveTo>
                  <a:lnTo>
                    <a:pt x="229712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3116810" y="10670352"/>
              <a:ext cx="902969" cy="1912620"/>
            </a:xfrm>
            <a:custGeom>
              <a:avLst/>
              <a:gdLst/>
              <a:ahLst/>
              <a:cxnLst/>
              <a:rect l="l" t="t" r="r" b="b"/>
              <a:pathLst>
                <a:path w="902970" h="1912620">
                  <a:moveTo>
                    <a:pt x="0" y="1912588"/>
                  </a:moveTo>
                  <a:lnTo>
                    <a:pt x="902660" y="1912588"/>
                  </a:lnTo>
                  <a:lnTo>
                    <a:pt x="507999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3427479" y="9665484"/>
              <a:ext cx="24765" cy="62865"/>
            </a:xfrm>
            <a:custGeom>
              <a:avLst/>
              <a:gdLst/>
              <a:ahLst/>
              <a:cxnLst/>
              <a:rect l="l" t="t" r="r" b="b"/>
              <a:pathLst>
                <a:path w="24764" h="62865">
                  <a:moveTo>
                    <a:pt x="24286" y="6274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56" name="object 1856"/>
          <p:cNvSpPr txBox="1"/>
          <p:nvPr/>
        </p:nvSpPr>
        <p:spPr>
          <a:xfrm>
            <a:off x="3443113" y="9629998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279.5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857" name="object 1857"/>
          <p:cNvGrpSpPr/>
          <p:nvPr/>
        </p:nvGrpSpPr>
        <p:grpSpPr>
          <a:xfrm>
            <a:off x="3754100" y="7372163"/>
            <a:ext cx="2166620" cy="2665095"/>
            <a:chOff x="3754100" y="7372163"/>
            <a:chExt cx="2166620" cy="2665095"/>
          </a:xfrm>
        </p:grpSpPr>
        <p:sp>
          <p:nvSpPr>
            <p:cNvPr id="1858" name="object 1858"/>
            <p:cNvSpPr/>
            <p:nvPr/>
          </p:nvSpPr>
          <p:spPr>
            <a:xfrm>
              <a:off x="3766482" y="9728225"/>
              <a:ext cx="387985" cy="296545"/>
            </a:xfrm>
            <a:custGeom>
              <a:avLst/>
              <a:gdLst/>
              <a:ahLst/>
              <a:cxnLst/>
              <a:rect l="l" t="t" r="r" b="b"/>
              <a:pathLst>
                <a:path w="387985" h="296545">
                  <a:moveTo>
                    <a:pt x="0" y="0"/>
                  </a:moveTo>
                  <a:lnTo>
                    <a:pt x="387577" y="296501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5508051" y="7384546"/>
              <a:ext cx="276860" cy="0"/>
            </a:xfrm>
            <a:custGeom>
              <a:avLst/>
              <a:gdLst/>
              <a:ahLst/>
              <a:cxnLst/>
              <a:rect l="l" t="t" r="r" b="b"/>
              <a:pathLst>
                <a:path w="276860">
                  <a:moveTo>
                    <a:pt x="0" y="0"/>
                  </a:moveTo>
                  <a:lnTo>
                    <a:pt x="276262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5685142" y="7772123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10">
                  <a:moveTo>
                    <a:pt x="219593" y="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5907771" y="7384546"/>
              <a:ext cx="0" cy="387985"/>
            </a:xfrm>
            <a:custGeom>
              <a:avLst/>
              <a:gdLst/>
              <a:ahLst/>
              <a:cxnLst/>
              <a:rect l="l" t="t" r="r" b="b"/>
              <a:pathLst>
                <a:path h="387984">
                  <a:moveTo>
                    <a:pt x="0" y="387577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5606210" y="7772123"/>
              <a:ext cx="186690" cy="535940"/>
            </a:xfrm>
            <a:custGeom>
              <a:avLst/>
              <a:gdLst/>
              <a:ahLst/>
              <a:cxnLst/>
              <a:rect l="l" t="t" r="r" b="b"/>
              <a:pathLst>
                <a:path w="186689" h="535940">
                  <a:moveTo>
                    <a:pt x="186199" y="535322"/>
                  </a:moveTo>
                  <a:lnTo>
                    <a:pt x="163936" y="71848"/>
                  </a:lnTo>
                  <a:lnTo>
                    <a:pt x="0" y="71848"/>
                  </a:lnTo>
                  <a:lnTo>
                    <a:pt x="78932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63" name="object 1863"/>
          <p:cNvSpPr txBox="1"/>
          <p:nvPr/>
        </p:nvSpPr>
        <p:spPr>
          <a:xfrm>
            <a:off x="4639138" y="6574393"/>
            <a:ext cx="1861820" cy="62992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порівняння</a:t>
            </a:r>
            <a:r>
              <a:rPr sz="1300" i="1" spc="4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F</a:t>
            </a:r>
            <a:r>
              <a:rPr sz="1350" i="1" baseline="-18518" dirty="0">
                <a:solidFill>
                  <a:srgbClr val="FF0000"/>
                </a:solidFill>
                <a:latin typeface="Arial Narrow"/>
                <a:cs typeface="Arial Narrow"/>
              </a:rPr>
              <a:t>d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,</a:t>
            </a:r>
            <a:r>
              <a:rPr sz="1300" i="1" spc="5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50" dirty="0">
                <a:solidFill>
                  <a:srgbClr val="FF0000"/>
                </a:solidFill>
                <a:latin typeface="Arial Narrow"/>
                <a:cs typeface="Arial Narrow"/>
              </a:rPr>
              <a:t>%</a:t>
            </a:r>
            <a:endParaRPr sz="1300">
              <a:latin typeface="Arial Narrow"/>
              <a:cs typeface="Arial Narrow"/>
            </a:endParaRPr>
          </a:p>
          <a:p>
            <a:pPr marL="38100" marR="30480" algn="ctr">
              <a:lnSpc>
                <a:spcPts val="1590"/>
              </a:lnSpc>
              <a:spcBef>
                <a:spcPts val="50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(за</a:t>
            </a:r>
            <a:r>
              <a:rPr sz="1300" i="1" spc="3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100%</a:t>
            </a:r>
            <a:r>
              <a:rPr sz="1300" i="1" spc="5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несуча</a:t>
            </a:r>
            <a:r>
              <a:rPr sz="1300" i="1" spc="4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10" dirty="0">
                <a:solidFill>
                  <a:srgbClr val="FF0000"/>
                </a:solidFill>
                <a:latin typeface="Arial Narrow"/>
                <a:cs typeface="Arial Narrow"/>
              </a:rPr>
              <a:t>здатність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за</a:t>
            </a:r>
            <a:r>
              <a:rPr sz="130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даними</a:t>
            </a:r>
            <a:r>
              <a:rPr sz="130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таблиць</a:t>
            </a:r>
            <a:r>
              <a:rPr sz="130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10" dirty="0">
                <a:solidFill>
                  <a:srgbClr val="FF0000"/>
                </a:solidFill>
                <a:latin typeface="Arial Narrow"/>
                <a:cs typeface="Arial Narrow"/>
              </a:rPr>
              <a:t>норм)</a:t>
            </a:r>
            <a:endParaRPr sz="1300">
              <a:latin typeface="Arial Narrow"/>
              <a:cs typeface="Arial Narrow"/>
            </a:endParaRPr>
          </a:p>
        </p:txBody>
      </p:sp>
      <p:sp>
        <p:nvSpPr>
          <p:cNvPr id="1864" name="object 1864"/>
          <p:cNvSpPr txBox="1"/>
          <p:nvPr/>
        </p:nvSpPr>
        <p:spPr>
          <a:xfrm>
            <a:off x="5716968" y="7357156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83.70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65" name="object 1865"/>
          <p:cNvSpPr txBox="1"/>
          <p:nvPr/>
        </p:nvSpPr>
        <p:spPr>
          <a:xfrm>
            <a:off x="5708872" y="7654669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83.70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66" name="object 1866"/>
          <p:cNvSpPr txBox="1"/>
          <p:nvPr/>
        </p:nvSpPr>
        <p:spPr>
          <a:xfrm>
            <a:off x="5423502" y="7738661"/>
            <a:ext cx="561340" cy="20510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37.01</a:t>
            </a:r>
            <a:endParaRPr sz="650">
              <a:latin typeface="Arial Narrow"/>
              <a:cs typeface="Arial Narrow"/>
            </a:endParaRPr>
          </a:p>
          <a:p>
            <a:pPr marL="74295">
              <a:lnSpc>
                <a:spcPts val="700"/>
              </a:lnSpc>
              <a:tabLst>
                <a:tab pos="376555" algn="l"/>
              </a:tabLst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20.68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	</a:t>
            </a:r>
            <a:r>
              <a:rPr sz="975" i="1" spc="-15" baseline="4273" dirty="0">
                <a:solidFill>
                  <a:srgbClr val="FF0000"/>
                </a:solidFill>
                <a:latin typeface="Arial Narrow"/>
                <a:cs typeface="Arial Narrow"/>
              </a:rPr>
              <a:t>54.97</a:t>
            </a:r>
            <a:endParaRPr sz="975" baseline="4273">
              <a:latin typeface="Arial Narrow"/>
              <a:cs typeface="Arial Narrow"/>
            </a:endParaRPr>
          </a:p>
        </p:txBody>
      </p:sp>
      <p:sp>
        <p:nvSpPr>
          <p:cNvPr id="1867" name="object 1867"/>
          <p:cNvSpPr txBox="1"/>
          <p:nvPr/>
        </p:nvSpPr>
        <p:spPr>
          <a:xfrm>
            <a:off x="5790841" y="819808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59.54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5601150" y="8395485"/>
            <a:ext cx="356235" cy="0"/>
          </a:xfrm>
          <a:custGeom>
            <a:avLst/>
            <a:gdLst/>
            <a:ahLst/>
            <a:cxnLst/>
            <a:rect l="l" t="t" r="r" b="b"/>
            <a:pathLst>
              <a:path w="356235">
                <a:moveTo>
                  <a:pt x="0" y="0"/>
                </a:moveTo>
                <a:lnTo>
                  <a:pt x="356206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 txBox="1"/>
          <p:nvPr/>
        </p:nvSpPr>
        <p:spPr>
          <a:xfrm>
            <a:off x="5421478" y="828612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19.60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70" name="object 1870"/>
          <p:cNvSpPr txBox="1"/>
          <p:nvPr/>
        </p:nvSpPr>
        <p:spPr>
          <a:xfrm>
            <a:off x="5814113" y="828612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66.05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871" name="object 1871"/>
          <p:cNvGrpSpPr/>
          <p:nvPr/>
        </p:nvGrpSpPr>
        <p:grpSpPr>
          <a:xfrm>
            <a:off x="5603947" y="9031764"/>
            <a:ext cx="400685" cy="646430"/>
            <a:chOff x="5603947" y="9031764"/>
            <a:chExt cx="400685" cy="646430"/>
          </a:xfrm>
        </p:grpSpPr>
        <p:sp>
          <p:nvSpPr>
            <p:cNvPr id="1872" name="object 1872"/>
            <p:cNvSpPr/>
            <p:nvPr/>
          </p:nvSpPr>
          <p:spPr>
            <a:xfrm>
              <a:off x="5874377" y="9044146"/>
              <a:ext cx="117475" cy="0"/>
            </a:xfrm>
            <a:custGeom>
              <a:avLst/>
              <a:gdLst/>
              <a:ahLst/>
              <a:cxnLst/>
              <a:rect l="l" t="t" r="r" b="b"/>
              <a:pathLst>
                <a:path w="117475">
                  <a:moveTo>
                    <a:pt x="0" y="0"/>
                  </a:moveTo>
                  <a:lnTo>
                    <a:pt x="117386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5692226" y="9044146"/>
              <a:ext cx="198755" cy="287655"/>
            </a:xfrm>
            <a:custGeom>
              <a:avLst/>
              <a:gdLst/>
              <a:ahLst/>
              <a:cxnLst/>
              <a:rect l="l" t="t" r="r" b="b"/>
              <a:pathLst>
                <a:path w="198754" h="287654">
                  <a:moveTo>
                    <a:pt x="0" y="287394"/>
                  </a:moveTo>
                  <a:lnTo>
                    <a:pt x="198342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5616329" y="9331540"/>
              <a:ext cx="60325" cy="334010"/>
            </a:xfrm>
            <a:custGeom>
              <a:avLst/>
              <a:gdLst/>
              <a:ahLst/>
              <a:cxnLst/>
              <a:rect l="l" t="t" r="r" b="b"/>
              <a:pathLst>
                <a:path w="60325" h="334009">
                  <a:moveTo>
                    <a:pt x="59705" y="333943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75" name="object 1875"/>
          <p:cNvSpPr txBox="1"/>
          <p:nvPr/>
        </p:nvSpPr>
        <p:spPr>
          <a:xfrm>
            <a:off x="5467016" y="9564221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35.18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5676034" y="966548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78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 txBox="1"/>
          <p:nvPr/>
        </p:nvSpPr>
        <p:spPr>
          <a:xfrm>
            <a:off x="5946681" y="9551066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95.71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78" name="object 1878"/>
          <p:cNvSpPr txBox="1"/>
          <p:nvPr/>
        </p:nvSpPr>
        <p:spPr>
          <a:xfrm>
            <a:off x="5836378" y="971601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108.49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79" name="object 1879"/>
          <p:cNvSpPr txBox="1"/>
          <p:nvPr/>
        </p:nvSpPr>
        <p:spPr>
          <a:xfrm>
            <a:off x="6121749" y="10010492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133.18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880" name="object 1880"/>
          <p:cNvGrpSpPr/>
          <p:nvPr/>
        </p:nvGrpSpPr>
        <p:grpSpPr>
          <a:xfrm>
            <a:off x="5720321" y="9715843"/>
            <a:ext cx="1031240" cy="321310"/>
            <a:chOff x="5720321" y="9715843"/>
            <a:chExt cx="1031240" cy="321310"/>
          </a:xfrm>
        </p:grpSpPr>
        <p:sp>
          <p:nvSpPr>
            <p:cNvPr id="1881" name="object 1881"/>
            <p:cNvSpPr/>
            <p:nvPr/>
          </p:nvSpPr>
          <p:spPr>
            <a:xfrm>
              <a:off x="5732704" y="10024727"/>
              <a:ext cx="1006475" cy="0"/>
            </a:xfrm>
            <a:custGeom>
              <a:avLst/>
              <a:gdLst/>
              <a:ahLst/>
              <a:cxnLst/>
              <a:rect l="l" t="t" r="r" b="b"/>
              <a:pathLst>
                <a:path w="1006475">
                  <a:moveTo>
                    <a:pt x="1005879" y="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6026170" y="9728225"/>
              <a:ext cx="118745" cy="296545"/>
            </a:xfrm>
            <a:custGeom>
              <a:avLst/>
              <a:gdLst/>
              <a:ahLst/>
              <a:cxnLst/>
              <a:rect l="l" t="t" r="r" b="b"/>
              <a:pathLst>
                <a:path w="118745" h="296545">
                  <a:moveTo>
                    <a:pt x="118398" y="29650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83" name="object 1883"/>
          <p:cNvSpPr txBox="1"/>
          <p:nvPr/>
        </p:nvSpPr>
        <p:spPr>
          <a:xfrm>
            <a:off x="5543924" y="10004420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46.97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5732704" y="10024727"/>
            <a:ext cx="212090" cy="311150"/>
          </a:xfrm>
          <a:custGeom>
            <a:avLst/>
            <a:gdLst/>
            <a:ahLst/>
            <a:cxnLst/>
            <a:rect l="l" t="t" r="r" b="b"/>
            <a:pathLst>
              <a:path w="212089" h="311150">
                <a:moveTo>
                  <a:pt x="211497" y="310669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 txBox="1"/>
          <p:nvPr/>
        </p:nvSpPr>
        <p:spPr>
          <a:xfrm>
            <a:off x="5938585" y="10230085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91.34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86" name="object 1886"/>
          <p:cNvSpPr txBox="1"/>
          <p:nvPr/>
        </p:nvSpPr>
        <p:spPr>
          <a:xfrm>
            <a:off x="6314019" y="10226037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169.47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87" name="object 1887"/>
          <p:cNvSpPr txBox="1"/>
          <p:nvPr/>
        </p:nvSpPr>
        <p:spPr>
          <a:xfrm>
            <a:off x="6040792" y="10375806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158.07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88" name="object 1888"/>
          <p:cNvSpPr txBox="1"/>
          <p:nvPr/>
        </p:nvSpPr>
        <p:spPr>
          <a:xfrm>
            <a:off x="6691477" y="10373783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247.54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89" name="object 1889"/>
          <p:cNvSpPr txBox="1"/>
          <p:nvPr/>
        </p:nvSpPr>
        <p:spPr>
          <a:xfrm>
            <a:off x="6683381" y="10571113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246.34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90" name="object 1890"/>
          <p:cNvSpPr txBox="1"/>
          <p:nvPr/>
        </p:nvSpPr>
        <p:spPr>
          <a:xfrm>
            <a:off x="5992219" y="10546826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114.115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891" name="object 1891"/>
          <p:cNvSpPr txBox="1"/>
          <p:nvPr/>
        </p:nvSpPr>
        <p:spPr>
          <a:xfrm>
            <a:off x="3766938" y="12477629"/>
            <a:ext cx="23850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87985" algn="l"/>
                <a:tab pos="2200275" algn="l"/>
              </a:tabLst>
            </a:pPr>
            <a:r>
              <a:rPr sz="975" i="1" spc="-15" baseline="4273" dirty="0">
                <a:solidFill>
                  <a:srgbClr val="FF0000"/>
                </a:solidFill>
                <a:latin typeface="Arial Narrow"/>
                <a:cs typeface="Arial Narrow"/>
              </a:rPr>
              <a:t>754.36</a:t>
            </a: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858.91</a:t>
            </a: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87.83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892" name="object 1892"/>
          <p:cNvGrpSpPr/>
          <p:nvPr/>
        </p:nvGrpSpPr>
        <p:grpSpPr>
          <a:xfrm>
            <a:off x="5495668" y="7324601"/>
            <a:ext cx="1207770" cy="5271135"/>
            <a:chOff x="5495668" y="7324601"/>
            <a:chExt cx="1207770" cy="5271135"/>
          </a:xfrm>
        </p:grpSpPr>
        <p:sp>
          <p:nvSpPr>
            <p:cNvPr id="1893" name="object 1893"/>
            <p:cNvSpPr/>
            <p:nvPr/>
          </p:nvSpPr>
          <p:spPr>
            <a:xfrm>
              <a:off x="5944201" y="10335396"/>
              <a:ext cx="747395" cy="144145"/>
            </a:xfrm>
            <a:custGeom>
              <a:avLst/>
              <a:gdLst/>
              <a:ahLst/>
              <a:cxnLst/>
              <a:rect l="l" t="t" r="r" b="b"/>
              <a:pathLst>
                <a:path w="747395" h="144145">
                  <a:moveTo>
                    <a:pt x="0" y="0"/>
                  </a:moveTo>
                  <a:lnTo>
                    <a:pt x="373410" y="0"/>
                  </a:lnTo>
                  <a:lnTo>
                    <a:pt x="319776" y="143697"/>
                  </a:lnTo>
                  <a:lnTo>
                    <a:pt x="746820" y="143697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6053492" y="10479093"/>
              <a:ext cx="637540" cy="191770"/>
            </a:xfrm>
            <a:custGeom>
              <a:avLst/>
              <a:gdLst/>
              <a:ahLst/>
              <a:cxnLst/>
              <a:rect l="l" t="t" r="r" b="b"/>
              <a:pathLst>
                <a:path w="637540" h="191770">
                  <a:moveTo>
                    <a:pt x="0" y="191258"/>
                  </a:moveTo>
                  <a:lnTo>
                    <a:pt x="632469" y="191258"/>
                  </a:lnTo>
                  <a:lnTo>
                    <a:pt x="637529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5508050" y="10670351"/>
              <a:ext cx="545465" cy="1912620"/>
            </a:xfrm>
            <a:custGeom>
              <a:avLst/>
              <a:gdLst/>
              <a:ahLst/>
              <a:cxnLst/>
              <a:rect l="l" t="t" r="r" b="b"/>
              <a:pathLst>
                <a:path w="545464" h="1912620">
                  <a:moveTo>
                    <a:pt x="0" y="1912588"/>
                  </a:moveTo>
                  <a:lnTo>
                    <a:pt x="419959" y="1912588"/>
                  </a:lnTo>
                  <a:lnTo>
                    <a:pt x="545441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5784313" y="7384545"/>
              <a:ext cx="276860" cy="0"/>
            </a:xfrm>
            <a:custGeom>
              <a:avLst/>
              <a:gdLst/>
              <a:ahLst/>
              <a:cxnLst/>
              <a:rect l="l" t="t" r="r" b="b"/>
              <a:pathLst>
                <a:path w="276860">
                  <a:moveTo>
                    <a:pt x="0" y="0"/>
                  </a:moveTo>
                  <a:lnTo>
                    <a:pt x="276262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5601150" y="8395485"/>
              <a:ext cx="289560" cy="648970"/>
            </a:xfrm>
            <a:custGeom>
              <a:avLst/>
              <a:gdLst/>
              <a:ahLst/>
              <a:cxnLst/>
              <a:rect l="l" t="t" r="r" b="b"/>
              <a:pathLst>
                <a:path w="289560" h="648970">
                  <a:moveTo>
                    <a:pt x="289418" y="648660"/>
                  </a:moveTo>
                  <a:lnTo>
                    <a:pt x="123458" y="64866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5616329" y="9331540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5826815" y="9665484"/>
              <a:ext cx="318770" cy="0"/>
            </a:xfrm>
            <a:custGeom>
              <a:avLst/>
              <a:gdLst/>
              <a:ahLst/>
              <a:cxnLst/>
              <a:rect l="l" t="t" r="r" b="b"/>
              <a:pathLst>
                <a:path w="318770">
                  <a:moveTo>
                    <a:pt x="0" y="0"/>
                  </a:moveTo>
                  <a:lnTo>
                    <a:pt x="110302" y="0"/>
                  </a:lnTo>
                  <a:lnTo>
                    <a:pt x="318764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5965452" y="9665484"/>
              <a:ext cx="60960" cy="62865"/>
            </a:xfrm>
            <a:custGeom>
              <a:avLst/>
              <a:gdLst/>
              <a:ahLst/>
              <a:cxnLst/>
              <a:rect l="l" t="t" r="r" b="b"/>
              <a:pathLst>
                <a:path w="60960" h="62865">
                  <a:moveTo>
                    <a:pt x="60717" y="6274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5508050" y="7336984"/>
              <a:ext cx="1115695" cy="435609"/>
            </a:xfrm>
            <a:custGeom>
              <a:avLst/>
              <a:gdLst/>
              <a:ahLst/>
              <a:cxnLst/>
              <a:rect l="l" t="t" r="r" b="b"/>
              <a:pathLst>
                <a:path w="1115695" h="435609">
                  <a:moveTo>
                    <a:pt x="1115170" y="435139"/>
                  </a:moveTo>
                  <a:lnTo>
                    <a:pt x="1115170" y="47561"/>
                  </a:lnTo>
                  <a:lnTo>
                    <a:pt x="0" y="47561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2" name="object 1902"/>
          <p:cNvSpPr txBox="1"/>
          <p:nvPr/>
        </p:nvSpPr>
        <p:spPr>
          <a:xfrm>
            <a:off x="6619629" y="7353108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233.30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03" name="object 1903"/>
          <p:cNvSpPr txBox="1"/>
          <p:nvPr/>
        </p:nvSpPr>
        <p:spPr>
          <a:xfrm>
            <a:off x="6619629" y="766276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233.30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904" name="object 1904"/>
          <p:cNvGrpSpPr/>
          <p:nvPr/>
        </p:nvGrpSpPr>
        <p:grpSpPr>
          <a:xfrm>
            <a:off x="5988489" y="7759741"/>
            <a:ext cx="647700" cy="97155"/>
            <a:chOff x="5988489" y="7759741"/>
            <a:chExt cx="647700" cy="97155"/>
          </a:xfrm>
        </p:grpSpPr>
        <p:sp>
          <p:nvSpPr>
            <p:cNvPr id="1905" name="object 1905"/>
            <p:cNvSpPr/>
            <p:nvPr/>
          </p:nvSpPr>
          <p:spPr>
            <a:xfrm>
              <a:off x="6000871" y="7772123"/>
              <a:ext cx="622935" cy="0"/>
            </a:xfrm>
            <a:custGeom>
              <a:avLst/>
              <a:gdLst/>
              <a:ahLst/>
              <a:cxnLst/>
              <a:rect l="l" t="t" r="r" b="b"/>
              <a:pathLst>
                <a:path w="622934">
                  <a:moveTo>
                    <a:pt x="0" y="0"/>
                  </a:moveTo>
                  <a:lnTo>
                    <a:pt x="62235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6000871" y="7772123"/>
              <a:ext cx="103505" cy="72390"/>
            </a:xfrm>
            <a:custGeom>
              <a:avLst/>
              <a:gdLst/>
              <a:ahLst/>
              <a:cxnLst/>
              <a:rect l="l" t="t" r="r" b="b"/>
              <a:pathLst>
                <a:path w="103504" h="72390">
                  <a:moveTo>
                    <a:pt x="103219" y="71848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7" name="object 1907"/>
          <p:cNvSpPr txBox="1"/>
          <p:nvPr/>
        </p:nvSpPr>
        <p:spPr>
          <a:xfrm>
            <a:off x="6079247" y="7656693"/>
            <a:ext cx="276860" cy="2139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53975">
              <a:lnSpc>
                <a:spcPts val="735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103.19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735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120.19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6104090" y="7843972"/>
            <a:ext cx="931544" cy="0"/>
          </a:xfrm>
          <a:custGeom>
            <a:avLst/>
            <a:gdLst/>
            <a:ahLst/>
            <a:cxnLst/>
            <a:rect l="l" t="t" r="r" b="b"/>
            <a:pathLst>
              <a:path w="931545">
                <a:moveTo>
                  <a:pt x="0" y="0"/>
                </a:moveTo>
                <a:lnTo>
                  <a:pt x="930995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 txBox="1"/>
          <p:nvPr/>
        </p:nvSpPr>
        <p:spPr>
          <a:xfrm>
            <a:off x="7022386" y="7744733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319.42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6104090" y="7843972"/>
            <a:ext cx="931544" cy="463550"/>
          </a:xfrm>
          <a:custGeom>
            <a:avLst/>
            <a:gdLst/>
            <a:ahLst/>
            <a:cxnLst/>
            <a:rect l="l" t="t" r="r" b="b"/>
            <a:pathLst>
              <a:path w="931545" h="463550">
                <a:moveTo>
                  <a:pt x="0" y="463473"/>
                </a:moveTo>
                <a:lnTo>
                  <a:pt x="930995" y="0"/>
                </a:lnTo>
              </a:path>
              <a:path w="931545" h="463550">
                <a:moveTo>
                  <a:pt x="0" y="463473"/>
                </a:moveTo>
                <a:lnTo>
                  <a:pt x="101195" y="463473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 txBox="1"/>
          <p:nvPr/>
        </p:nvSpPr>
        <p:spPr>
          <a:xfrm>
            <a:off x="6191573" y="8205171"/>
            <a:ext cx="277495" cy="2108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54610">
              <a:lnSpc>
                <a:spcPts val="725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124.65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725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145.86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5714489" y="8395485"/>
            <a:ext cx="490855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96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 txBox="1"/>
          <p:nvPr/>
        </p:nvSpPr>
        <p:spPr>
          <a:xfrm>
            <a:off x="5731135" y="8367083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43.29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914" name="object 1914"/>
          <p:cNvGrpSpPr/>
          <p:nvPr/>
        </p:nvGrpSpPr>
        <p:grpSpPr>
          <a:xfrm>
            <a:off x="5702106" y="8295063"/>
            <a:ext cx="515620" cy="762000"/>
            <a:chOff x="5702106" y="8295063"/>
            <a:chExt cx="515620" cy="762000"/>
          </a:xfrm>
        </p:grpSpPr>
        <p:sp>
          <p:nvSpPr>
            <p:cNvPr id="1915" name="object 1915"/>
            <p:cNvSpPr/>
            <p:nvPr/>
          </p:nvSpPr>
          <p:spPr>
            <a:xfrm>
              <a:off x="6205285" y="8307445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5">
                  <a:moveTo>
                    <a:pt x="0" y="0"/>
                  </a:moveTo>
                  <a:lnTo>
                    <a:pt x="0" y="88039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5714489" y="8395485"/>
              <a:ext cx="116839" cy="648970"/>
            </a:xfrm>
            <a:custGeom>
              <a:avLst/>
              <a:gdLst/>
              <a:ahLst/>
              <a:cxnLst/>
              <a:rect l="l" t="t" r="r" b="b"/>
              <a:pathLst>
                <a:path w="116839" h="648970">
                  <a:moveTo>
                    <a:pt x="116374" y="64866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17" name="object 1917"/>
          <p:cNvSpPr txBox="1"/>
          <p:nvPr/>
        </p:nvSpPr>
        <p:spPr>
          <a:xfrm>
            <a:off x="5658275" y="9017768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67.65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5830863" y="9044146"/>
            <a:ext cx="249554" cy="0"/>
          </a:xfrm>
          <a:custGeom>
            <a:avLst/>
            <a:gdLst/>
            <a:ahLst/>
            <a:cxnLst/>
            <a:rect l="l" t="t" r="r" b="b"/>
            <a:pathLst>
              <a:path w="249554">
                <a:moveTo>
                  <a:pt x="0" y="0"/>
                </a:moveTo>
                <a:lnTo>
                  <a:pt x="24894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 txBox="1"/>
          <p:nvPr/>
        </p:nvSpPr>
        <p:spPr>
          <a:xfrm>
            <a:off x="5495249" y="8940859"/>
            <a:ext cx="8382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338455" algn="l"/>
              </a:tabLst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45.31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	80.14</a:t>
            </a:r>
            <a:r>
              <a:rPr sz="650" i="1" spc="37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975" i="1" spc="-15" baseline="8547" dirty="0">
                <a:solidFill>
                  <a:srgbClr val="00B800"/>
                </a:solidFill>
                <a:latin typeface="Arial Narrow"/>
                <a:cs typeface="Arial Narrow"/>
              </a:rPr>
              <a:t>119.64</a:t>
            </a:r>
            <a:endParaRPr sz="975" baseline="8547">
              <a:latin typeface="Arial Narrow"/>
              <a:cs typeface="Arial Narrow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5753955" y="9044146"/>
            <a:ext cx="326390" cy="621665"/>
          </a:xfrm>
          <a:custGeom>
            <a:avLst/>
            <a:gdLst/>
            <a:ahLst/>
            <a:cxnLst/>
            <a:rect l="l" t="t" r="r" b="b"/>
            <a:pathLst>
              <a:path w="326389" h="621665">
                <a:moveTo>
                  <a:pt x="20239" y="621338"/>
                </a:moveTo>
                <a:lnTo>
                  <a:pt x="0" y="287394"/>
                </a:lnTo>
                <a:lnTo>
                  <a:pt x="173043" y="287394"/>
                </a:lnTo>
                <a:lnTo>
                  <a:pt x="325848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 txBox="1"/>
          <p:nvPr/>
        </p:nvSpPr>
        <p:spPr>
          <a:xfrm>
            <a:off x="5456897" y="9226229"/>
            <a:ext cx="7467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22.63</a:t>
            </a:r>
            <a:r>
              <a:rPr sz="650" i="1" spc="265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38.60</a:t>
            </a:r>
            <a:r>
              <a:rPr sz="650" i="1" spc="240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87.59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22" name="object 1922"/>
          <p:cNvSpPr txBox="1"/>
          <p:nvPr/>
        </p:nvSpPr>
        <p:spPr>
          <a:xfrm>
            <a:off x="5764530" y="9302126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51.36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23" name="object 1923"/>
          <p:cNvSpPr txBox="1"/>
          <p:nvPr/>
        </p:nvSpPr>
        <p:spPr>
          <a:xfrm>
            <a:off x="5753398" y="9635058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55.71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5774194" y="9665484"/>
            <a:ext cx="458470" cy="0"/>
          </a:xfrm>
          <a:custGeom>
            <a:avLst/>
            <a:gdLst/>
            <a:ahLst/>
            <a:cxnLst/>
            <a:rect l="l" t="t" r="r" b="b"/>
            <a:pathLst>
              <a:path w="458470">
                <a:moveTo>
                  <a:pt x="0" y="0"/>
                </a:moveTo>
                <a:lnTo>
                  <a:pt x="458413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 txBox="1"/>
          <p:nvPr/>
        </p:nvSpPr>
        <p:spPr>
          <a:xfrm>
            <a:off x="6214848" y="9560173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151.56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26" name="object 1926"/>
          <p:cNvSpPr txBox="1"/>
          <p:nvPr/>
        </p:nvSpPr>
        <p:spPr>
          <a:xfrm>
            <a:off x="6530577" y="962797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210.85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6070696" y="10024727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19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 txBox="1"/>
          <p:nvPr/>
        </p:nvSpPr>
        <p:spPr>
          <a:xfrm>
            <a:off x="5858641" y="9909297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117.70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29" name="object 1929"/>
          <p:cNvSpPr txBox="1"/>
          <p:nvPr/>
        </p:nvSpPr>
        <p:spPr>
          <a:xfrm>
            <a:off x="7091198" y="9913345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33.67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30" name="object 1930"/>
          <p:cNvSpPr txBox="1"/>
          <p:nvPr/>
        </p:nvSpPr>
        <p:spPr>
          <a:xfrm>
            <a:off x="8509954" y="6918456"/>
            <a:ext cx="440055" cy="2260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Np, </a:t>
            </a:r>
            <a:r>
              <a:rPr sz="1300" i="1" spc="-25" dirty="0">
                <a:solidFill>
                  <a:srgbClr val="FF0000"/>
                </a:solidFill>
                <a:latin typeface="Arial Narrow"/>
                <a:cs typeface="Arial Narrow"/>
              </a:rPr>
              <a:t>кН</a:t>
            </a:r>
            <a:endParaRPr sz="1300">
              <a:latin typeface="Arial Narrow"/>
              <a:cs typeface="Arial Narrow"/>
            </a:endParaRPr>
          </a:p>
        </p:txBody>
      </p:sp>
      <p:sp>
        <p:nvSpPr>
          <p:cNvPr id="1931" name="object 1931"/>
          <p:cNvSpPr txBox="1"/>
          <p:nvPr/>
        </p:nvSpPr>
        <p:spPr>
          <a:xfrm>
            <a:off x="10900183" y="6640170"/>
            <a:ext cx="1811020" cy="6280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5715" algn="ctr">
              <a:lnSpc>
                <a:spcPct val="100000"/>
              </a:lnSpc>
              <a:spcBef>
                <a:spcPts val="114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порівняння</a:t>
            </a:r>
            <a:r>
              <a:rPr sz="1300" i="1" spc="3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Np,</a:t>
            </a:r>
            <a:r>
              <a:rPr sz="1300" i="1" spc="3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50" dirty="0">
                <a:solidFill>
                  <a:srgbClr val="FF0000"/>
                </a:solidFill>
                <a:latin typeface="Arial Narrow"/>
                <a:cs typeface="Arial Narrow"/>
              </a:rPr>
              <a:t>%</a:t>
            </a:r>
            <a:endParaRPr sz="1300" dirty="0">
              <a:latin typeface="Arial Narrow"/>
              <a:cs typeface="Arial Narrow"/>
            </a:endParaRPr>
          </a:p>
          <a:p>
            <a:pPr marL="12700" marR="5080" algn="ctr">
              <a:lnSpc>
                <a:spcPts val="1590"/>
              </a:lnSpc>
              <a:spcBef>
                <a:spcPts val="35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(за</a:t>
            </a:r>
            <a:r>
              <a:rPr sz="1300" i="1" spc="5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100%</a:t>
            </a:r>
            <a:r>
              <a:rPr sz="1300" i="1" spc="3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несуча</a:t>
            </a:r>
            <a:r>
              <a:rPr sz="1300" i="1" spc="4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10" dirty="0">
                <a:solidFill>
                  <a:srgbClr val="FF0000"/>
                </a:solidFill>
                <a:latin typeface="Arial Narrow"/>
                <a:cs typeface="Arial Narrow"/>
              </a:rPr>
              <a:t>здатність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за</a:t>
            </a:r>
            <a:r>
              <a:rPr sz="130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даними</a:t>
            </a:r>
            <a:r>
              <a:rPr sz="130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таблиць</a:t>
            </a:r>
            <a:r>
              <a:rPr sz="130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10" dirty="0">
                <a:solidFill>
                  <a:srgbClr val="FF0000"/>
                </a:solidFill>
                <a:latin typeface="Arial Narrow"/>
                <a:cs typeface="Arial Narrow"/>
              </a:rPr>
              <a:t>норм)</a:t>
            </a:r>
            <a:endParaRPr sz="1300" dirty="0">
              <a:latin typeface="Arial Narrow"/>
              <a:cs typeface="Arial Narrow"/>
            </a:endParaRPr>
          </a:p>
        </p:txBody>
      </p:sp>
      <p:sp>
        <p:nvSpPr>
          <p:cNvPr id="1932" name="object 1932"/>
          <p:cNvSpPr txBox="1"/>
          <p:nvPr/>
        </p:nvSpPr>
        <p:spPr>
          <a:xfrm>
            <a:off x="13481671" y="6618919"/>
            <a:ext cx="3449954" cy="6286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1099"/>
              </a:lnSpc>
              <a:spcBef>
                <a:spcPts val="95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порівняння</a:t>
            </a:r>
            <a:r>
              <a:rPr sz="1300" i="1" spc="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Np</a:t>
            </a:r>
            <a:r>
              <a:rPr sz="130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за</a:t>
            </a:r>
            <a:r>
              <a:rPr sz="1300" i="1" spc="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даними</a:t>
            </a:r>
            <a:r>
              <a:rPr sz="1300" i="1" spc="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статичного</a:t>
            </a:r>
            <a:r>
              <a:rPr sz="1300" i="1" spc="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зондування,</a:t>
            </a:r>
            <a:r>
              <a:rPr sz="1300" i="1" spc="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50" dirty="0">
                <a:solidFill>
                  <a:srgbClr val="FF0000"/>
                </a:solidFill>
                <a:latin typeface="Arial Narrow"/>
                <a:cs typeface="Arial Narrow"/>
              </a:rPr>
              <a:t>%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(за</a:t>
            </a:r>
            <a:r>
              <a:rPr sz="1300" i="1" spc="3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100%</a:t>
            </a:r>
            <a:r>
              <a:rPr sz="1300" i="1" spc="5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несуча</a:t>
            </a:r>
            <a:r>
              <a:rPr sz="1300" i="1" spc="4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10" dirty="0">
                <a:solidFill>
                  <a:srgbClr val="FF0000"/>
                </a:solidFill>
                <a:latin typeface="Arial Narrow"/>
                <a:cs typeface="Arial Narrow"/>
              </a:rPr>
              <a:t>здатність</a:t>
            </a:r>
            <a:endParaRPr sz="1300" dirty="0">
              <a:latin typeface="Arial Narrow"/>
              <a:cs typeface="Arial Narrow"/>
            </a:endParaRPr>
          </a:p>
          <a:p>
            <a:pPr marL="6985" algn="ctr">
              <a:lnSpc>
                <a:spcPct val="100000"/>
              </a:lnSpc>
              <a:spcBef>
                <a:spcPts val="35"/>
              </a:spcBef>
            </a:pP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за</a:t>
            </a:r>
            <a:r>
              <a:rPr sz="1300" i="1" spc="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2</a:t>
            </a:r>
            <a:r>
              <a:rPr sz="130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першою</a:t>
            </a:r>
            <a:r>
              <a:rPr sz="1300" i="1" spc="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dirty="0">
                <a:solidFill>
                  <a:srgbClr val="FF0000"/>
                </a:solidFill>
                <a:latin typeface="Arial Narrow"/>
                <a:cs typeface="Arial Narrow"/>
              </a:rPr>
              <a:t>точкою</a:t>
            </a:r>
            <a:r>
              <a:rPr sz="130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1300" i="1" spc="-10" dirty="0">
                <a:solidFill>
                  <a:srgbClr val="FF0000"/>
                </a:solidFill>
                <a:latin typeface="Arial Narrow"/>
                <a:cs typeface="Arial Narrow"/>
              </a:rPr>
              <a:t>зондування)</a:t>
            </a:r>
            <a:endParaRPr sz="1300" dirty="0">
              <a:latin typeface="Arial Narrow"/>
              <a:cs typeface="Arial Narrow"/>
            </a:endParaRPr>
          </a:p>
        </p:txBody>
      </p:sp>
      <p:grpSp>
        <p:nvGrpSpPr>
          <p:cNvPr id="1933" name="object 1933"/>
          <p:cNvGrpSpPr/>
          <p:nvPr/>
        </p:nvGrpSpPr>
        <p:grpSpPr>
          <a:xfrm>
            <a:off x="15057597" y="7372163"/>
            <a:ext cx="607060" cy="484505"/>
            <a:chOff x="15057597" y="7372163"/>
            <a:chExt cx="607060" cy="484505"/>
          </a:xfrm>
        </p:grpSpPr>
        <p:sp>
          <p:nvSpPr>
            <p:cNvPr id="1934" name="object 1934"/>
            <p:cNvSpPr/>
            <p:nvPr/>
          </p:nvSpPr>
          <p:spPr>
            <a:xfrm>
              <a:off x="15069979" y="7384546"/>
              <a:ext cx="459740" cy="0"/>
            </a:xfrm>
            <a:custGeom>
              <a:avLst/>
              <a:gdLst/>
              <a:ahLst/>
              <a:cxnLst/>
              <a:rect l="l" t="t" r="r" b="b"/>
              <a:pathLst>
                <a:path w="459740">
                  <a:moveTo>
                    <a:pt x="0" y="0"/>
                  </a:moveTo>
                  <a:lnTo>
                    <a:pt x="459425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5293620" y="7384546"/>
              <a:ext cx="358775" cy="459740"/>
            </a:xfrm>
            <a:custGeom>
              <a:avLst/>
              <a:gdLst/>
              <a:ahLst/>
              <a:cxnLst/>
              <a:rect l="l" t="t" r="r" b="b"/>
              <a:pathLst>
                <a:path w="358775" h="459740">
                  <a:moveTo>
                    <a:pt x="0" y="387577"/>
                  </a:moveTo>
                  <a:lnTo>
                    <a:pt x="235784" y="387577"/>
                  </a:lnTo>
                  <a:lnTo>
                    <a:pt x="235784" y="0"/>
                  </a:lnTo>
                </a:path>
                <a:path w="358775" h="459740">
                  <a:moveTo>
                    <a:pt x="0" y="387577"/>
                  </a:moveTo>
                  <a:lnTo>
                    <a:pt x="0" y="459425"/>
                  </a:lnTo>
                  <a:lnTo>
                    <a:pt x="358230" y="459425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6" name="object 1936"/>
          <p:cNvSpPr txBox="1"/>
          <p:nvPr/>
        </p:nvSpPr>
        <p:spPr>
          <a:xfrm>
            <a:off x="15277884" y="7657705"/>
            <a:ext cx="4400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17.21</a:t>
            </a:r>
            <a:r>
              <a:rPr sz="650" i="1" spc="405" dirty="0">
                <a:solidFill>
                  <a:srgbClr val="00B8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35.87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37" name="object 1937"/>
          <p:cNvSpPr txBox="1"/>
          <p:nvPr/>
        </p:nvSpPr>
        <p:spPr>
          <a:xfrm>
            <a:off x="15268776" y="781961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17.21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15623516" y="7843972"/>
            <a:ext cx="269240" cy="463550"/>
          </a:xfrm>
          <a:custGeom>
            <a:avLst/>
            <a:gdLst/>
            <a:ahLst/>
            <a:cxnLst/>
            <a:rect l="l" t="t" r="r" b="b"/>
            <a:pathLst>
              <a:path w="269240" h="463550">
                <a:moveTo>
                  <a:pt x="0" y="463473"/>
                </a:moveTo>
                <a:lnTo>
                  <a:pt x="28334" y="0"/>
                </a:lnTo>
              </a:path>
              <a:path w="269240" h="463550">
                <a:moveTo>
                  <a:pt x="0" y="463473"/>
                </a:moveTo>
                <a:lnTo>
                  <a:pt x="269179" y="463473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 txBox="1"/>
          <p:nvPr/>
        </p:nvSpPr>
        <p:spPr>
          <a:xfrm>
            <a:off x="15624984" y="8194039"/>
            <a:ext cx="45402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45.28</a:t>
            </a:r>
            <a:r>
              <a:rPr sz="650" i="1" spc="180" dirty="0">
                <a:solidFill>
                  <a:srgbClr val="00B8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66.98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15594170" y="8307445"/>
            <a:ext cx="299085" cy="737235"/>
          </a:xfrm>
          <a:custGeom>
            <a:avLst/>
            <a:gdLst/>
            <a:ahLst/>
            <a:cxnLst/>
            <a:rect l="l" t="t" r="r" b="b"/>
            <a:pathLst>
              <a:path w="299084" h="737234">
                <a:moveTo>
                  <a:pt x="0" y="736700"/>
                </a:moveTo>
                <a:lnTo>
                  <a:pt x="0" y="88039"/>
                </a:lnTo>
                <a:lnTo>
                  <a:pt x="298525" y="88039"/>
                </a:lnTo>
                <a:lnTo>
                  <a:pt x="298525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 txBox="1"/>
          <p:nvPr/>
        </p:nvSpPr>
        <p:spPr>
          <a:xfrm>
            <a:off x="15589566" y="8374167"/>
            <a:ext cx="4953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1150" algn="l"/>
              </a:tabLst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44.07</a:t>
            </a: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66.98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42" name="object 1942"/>
          <p:cNvSpPr txBox="1"/>
          <p:nvPr/>
        </p:nvSpPr>
        <p:spPr>
          <a:xfrm>
            <a:off x="15592601" y="8940859"/>
            <a:ext cx="44704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44.07</a:t>
            </a:r>
            <a:r>
              <a:rPr sz="650" i="1" spc="459" dirty="0">
                <a:solidFill>
                  <a:srgbClr val="00B8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63.15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943" name="object 1943"/>
          <p:cNvGrpSpPr/>
          <p:nvPr/>
        </p:nvGrpSpPr>
        <p:grpSpPr>
          <a:xfrm>
            <a:off x="15581786" y="9031764"/>
            <a:ext cx="278765" cy="312420"/>
            <a:chOff x="15581786" y="9031764"/>
            <a:chExt cx="278765" cy="312420"/>
          </a:xfrm>
        </p:grpSpPr>
        <p:sp>
          <p:nvSpPr>
            <p:cNvPr id="1944" name="object 1944"/>
            <p:cNvSpPr/>
            <p:nvPr/>
          </p:nvSpPr>
          <p:spPr>
            <a:xfrm>
              <a:off x="15594169" y="9044146"/>
              <a:ext cx="254000" cy="0"/>
            </a:xfrm>
            <a:custGeom>
              <a:avLst/>
              <a:gdLst/>
              <a:ahLst/>
              <a:cxnLst/>
              <a:rect l="l" t="t" r="r" b="b"/>
              <a:pathLst>
                <a:path w="254000">
                  <a:moveTo>
                    <a:pt x="0" y="0"/>
                  </a:moveTo>
                  <a:lnTo>
                    <a:pt x="253999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5684233" y="9044146"/>
              <a:ext cx="164465" cy="287655"/>
            </a:xfrm>
            <a:custGeom>
              <a:avLst/>
              <a:gdLst/>
              <a:ahLst/>
              <a:cxnLst/>
              <a:rect l="l" t="t" r="r" b="b"/>
              <a:pathLst>
                <a:path w="164465" h="287654">
                  <a:moveTo>
                    <a:pt x="0" y="287394"/>
                  </a:moveTo>
                  <a:lnTo>
                    <a:pt x="163936" y="287394"/>
                  </a:lnTo>
                  <a:lnTo>
                    <a:pt x="163936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46" name="object 1946"/>
          <p:cNvSpPr txBox="1"/>
          <p:nvPr/>
        </p:nvSpPr>
        <p:spPr>
          <a:xfrm>
            <a:off x="15848624" y="9224205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63.15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15684233" y="9331540"/>
            <a:ext cx="0" cy="334010"/>
          </a:xfrm>
          <a:custGeom>
            <a:avLst/>
            <a:gdLst/>
            <a:ahLst/>
            <a:cxnLst/>
            <a:rect l="l" t="t" r="r" b="b"/>
            <a:pathLst>
              <a:path h="334009">
                <a:moveTo>
                  <a:pt x="0" y="0"/>
                </a:moveTo>
                <a:lnTo>
                  <a:pt x="0" y="333943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 txBox="1"/>
          <p:nvPr/>
        </p:nvSpPr>
        <p:spPr>
          <a:xfrm>
            <a:off x="15677605" y="9303138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51.45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49" name="object 1949"/>
          <p:cNvSpPr txBox="1"/>
          <p:nvPr/>
        </p:nvSpPr>
        <p:spPr>
          <a:xfrm>
            <a:off x="15693797" y="9550054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51.45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950" name="object 1950"/>
          <p:cNvGrpSpPr/>
          <p:nvPr/>
        </p:nvGrpSpPr>
        <p:grpSpPr>
          <a:xfrm>
            <a:off x="15057597" y="9653102"/>
            <a:ext cx="639445" cy="384175"/>
            <a:chOff x="15057597" y="9653102"/>
            <a:chExt cx="639445" cy="384175"/>
          </a:xfrm>
        </p:grpSpPr>
        <p:sp>
          <p:nvSpPr>
            <p:cNvPr id="1951" name="object 1951"/>
            <p:cNvSpPr/>
            <p:nvPr/>
          </p:nvSpPr>
          <p:spPr>
            <a:xfrm>
              <a:off x="15069979" y="10024727"/>
              <a:ext cx="476884" cy="0"/>
            </a:xfrm>
            <a:custGeom>
              <a:avLst/>
              <a:gdLst/>
              <a:ahLst/>
              <a:cxnLst/>
              <a:rect l="l" t="t" r="r" b="b"/>
              <a:pathLst>
                <a:path w="476884">
                  <a:moveTo>
                    <a:pt x="0" y="0"/>
                  </a:moveTo>
                  <a:lnTo>
                    <a:pt x="476629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5546608" y="9665484"/>
              <a:ext cx="137795" cy="62865"/>
            </a:xfrm>
            <a:custGeom>
              <a:avLst/>
              <a:gdLst/>
              <a:ahLst/>
              <a:cxnLst/>
              <a:rect l="l" t="t" r="r" b="b"/>
              <a:pathLst>
                <a:path w="137794" h="62865">
                  <a:moveTo>
                    <a:pt x="137625" y="0"/>
                  </a:moveTo>
                  <a:lnTo>
                    <a:pt x="0" y="6274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53" name="object 1953"/>
          <p:cNvSpPr txBox="1"/>
          <p:nvPr/>
        </p:nvSpPr>
        <p:spPr>
          <a:xfrm>
            <a:off x="15547063" y="9703871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39.91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54" name="object 1954"/>
          <p:cNvSpPr txBox="1"/>
          <p:nvPr/>
        </p:nvSpPr>
        <p:spPr>
          <a:xfrm>
            <a:off x="6990003" y="6306218"/>
            <a:ext cx="8218805" cy="2660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Порівняння</a:t>
            </a:r>
            <a:r>
              <a:rPr sz="1550" b="1" i="1" spc="5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зміни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несучої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здатності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палі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перерізом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300х300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мм,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визначених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за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dirty="0">
                <a:solidFill>
                  <a:srgbClr val="0000FF"/>
                </a:solidFill>
                <a:latin typeface="Arial Narrow"/>
                <a:cs typeface="Arial Narrow"/>
              </a:rPr>
              <a:t>трьома</a:t>
            </a:r>
            <a:r>
              <a:rPr sz="1550" b="1" i="1" spc="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1550" b="1" i="1" spc="-10" dirty="0">
                <a:solidFill>
                  <a:srgbClr val="0000FF"/>
                </a:solidFill>
                <a:latin typeface="Arial Narrow"/>
                <a:cs typeface="Arial Narrow"/>
              </a:rPr>
              <a:t>методами</a:t>
            </a:r>
            <a:endParaRPr sz="1550">
              <a:latin typeface="Arial Narrow"/>
              <a:cs typeface="Arial Narrow"/>
            </a:endParaRPr>
          </a:p>
        </p:txBody>
      </p:sp>
      <p:sp>
        <p:nvSpPr>
          <p:cNvPr id="1955" name="object 1955"/>
          <p:cNvSpPr txBox="1"/>
          <p:nvPr/>
        </p:nvSpPr>
        <p:spPr>
          <a:xfrm>
            <a:off x="3421862" y="7657705"/>
            <a:ext cx="883919" cy="2089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715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79.93</a:t>
            </a:r>
            <a:r>
              <a:rPr sz="650" i="1" spc="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215.92</a:t>
            </a:r>
            <a:r>
              <a:rPr sz="650" i="1" spc="-2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222.8</a:t>
            </a:r>
            <a:endParaRPr sz="650">
              <a:latin typeface="Arial Narrow"/>
              <a:cs typeface="Arial Narrow"/>
            </a:endParaRPr>
          </a:p>
          <a:p>
            <a:pPr marL="115570">
              <a:lnSpc>
                <a:spcPts val="715"/>
              </a:lnSpc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59.09</a:t>
            </a:r>
            <a:r>
              <a:rPr sz="650" i="1" spc="484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285.70</a:t>
            </a:r>
            <a:r>
              <a:rPr sz="650" i="1" spc="49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343.38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56" name="object 1956"/>
          <p:cNvSpPr txBox="1"/>
          <p:nvPr/>
        </p:nvSpPr>
        <p:spPr>
          <a:xfrm>
            <a:off x="3162803" y="10164329"/>
            <a:ext cx="949325" cy="341630"/>
          </a:xfrm>
          <a:prstGeom prst="rect">
            <a:avLst/>
          </a:prstGeom>
        </p:spPr>
        <p:txBody>
          <a:bodyPr vert="horz" wrap="square" lIns="0" tIns="71120" rIns="0" bIns="0" rtlCol="0">
            <a:spAutoFit/>
          </a:bodyPr>
          <a:lstStyle/>
          <a:p>
            <a:pPr marL="188595">
              <a:lnSpc>
                <a:spcPct val="100000"/>
              </a:lnSpc>
              <a:spcBef>
                <a:spcPts val="560"/>
              </a:spcBef>
            </a:pP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400.78</a:t>
            </a:r>
            <a:r>
              <a:rPr sz="650" i="1" spc="26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solidFill>
                  <a:srgbClr val="FF0000"/>
                </a:solidFill>
                <a:latin typeface="Arial Narrow"/>
                <a:cs typeface="Arial Narrow"/>
              </a:rPr>
              <a:t>679.21</a:t>
            </a:r>
            <a:endParaRPr sz="975" baseline="4273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64"/>
              </a:spcBef>
              <a:tabLst>
                <a:tab pos="427990" algn="l"/>
              </a:tabLst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249.37</a:t>
            </a: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	390.49</a:t>
            </a:r>
            <a:r>
              <a:rPr sz="650" i="1" spc="195" dirty="0">
                <a:solidFill>
                  <a:srgbClr val="0000FF"/>
                </a:solidFill>
                <a:latin typeface="Arial Narrow"/>
                <a:cs typeface="Arial Narrow"/>
              </a:rPr>
              <a:t>  </a:t>
            </a:r>
            <a:r>
              <a:rPr sz="975" i="1" spc="-15" baseline="4273" dirty="0">
                <a:solidFill>
                  <a:srgbClr val="FF0000"/>
                </a:solidFill>
                <a:latin typeface="Arial Narrow"/>
                <a:cs typeface="Arial Narrow"/>
              </a:rPr>
              <a:t>617.27</a:t>
            </a:r>
            <a:endParaRPr sz="975" baseline="4273">
              <a:latin typeface="Arial Narrow"/>
              <a:cs typeface="Arial Narrow"/>
            </a:endParaRPr>
          </a:p>
        </p:txBody>
      </p:sp>
      <p:sp>
        <p:nvSpPr>
          <p:cNvPr id="1957" name="object 1957"/>
          <p:cNvSpPr txBox="1"/>
          <p:nvPr/>
        </p:nvSpPr>
        <p:spPr>
          <a:xfrm>
            <a:off x="3090954" y="10565041"/>
            <a:ext cx="486409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172.54</a:t>
            </a:r>
            <a:r>
              <a:rPr sz="650" i="1" spc="16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372.34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958" name="object 1958"/>
          <p:cNvGrpSpPr/>
          <p:nvPr/>
        </p:nvGrpSpPr>
        <p:grpSpPr>
          <a:xfrm>
            <a:off x="3104427" y="7204795"/>
            <a:ext cx="5641975" cy="5408295"/>
            <a:chOff x="3104427" y="7204795"/>
            <a:chExt cx="5641975" cy="5408295"/>
          </a:xfrm>
        </p:grpSpPr>
        <p:sp>
          <p:nvSpPr>
            <p:cNvPr id="1959" name="object 1959"/>
            <p:cNvSpPr/>
            <p:nvPr/>
          </p:nvSpPr>
          <p:spPr>
            <a:xfrm>
              <a:off x="3425455" y="9665484"/>
              <a:ext cx="16510" cy="62865"/>
            </a:xfrm>
            <a:custGeom>
              <a:avLst/>
              <a:gdLst/>
              <a:ahLst/>
              <a:cxnLst/>
              <a:rect l="l" t="t" r="r" b="b"/>
              <a:pathLst>
                <a:path w="16510" h="62865">
                  <a:moveTo>
                    <a:pt x="0" y="62740"/>
                  </a:moveTo>
                  <a:lnTo>
                    <a:pt x="16191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3116810" y="12582940"/>
              <a:ext cx="902969" cy="0"/>
            </a:xfrm>
            <a:custGeom>
              <a:avLst/>
              <a:gdLst/>
              <a:ahLst/>
              <a:cxnLst/>
              <a:rect l="l" t="t" r="r" b="b"/>
              <a:pathLst>
                <a:path w="902970">
                  <a:moveTo>
                    <a:pt x="0" y="0"/>
                  </a:moveTo>
                  <a:lnTo>
                    <a:pt x="902660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6232608" y="9665484"/>
              <a:ext cx="870585" cy="359410"/>
            </a:xfrm>
            <a:custGeom>
              <a:avLst/>
              <a:gdLst/>
              <a:ahLst/>
              <a:cxnLst/>
              <a:rect l="l" t="t" r="r" b="b"/>
              <a:pathLst>
                <a:path w="870584" h="359409">
                  <a:moveTo>
                    <a:pt x="870278" y="359242"/>
                  </a:moveTo>
                  <a:lnTo>
                    <a:pt x="283346" y="6274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5792409" y="8307445"/>
              <a:ext cx="31750" cy="88265"/>
            </a:xfrm>
            <a:custGeom>
              <a:avLst/>
              <a:gdLst/>
              <a:ahLst/>
              <a:cxnLst/>
              <a:rect l="l" t="t" r="r" b="b"/>
              <a:pathLst>
                <a:path w="31750" h="88265">
                  <a:moveTo>
                    <a:pt x="31370" y="88039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8745283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8744777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8745283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8744777" y="118224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8745283" y="1146372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8744777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8745283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8744777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8745283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8744777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8745283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8744777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8745283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8744777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8745283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8744777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8745283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8744777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8745283" y="84511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8744777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8745283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8744777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8745283" y="75909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8744777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8745283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88" name="object 1988"/>
          <p:cNvSpPr txBox="1"/>
          <p:nvPr/>
        </p:nvSpPr>
        <p:spPr>
          <a:xfrm>
            <a:off x="9452081" y="9909297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432.93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8745283" y="7336984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 txBox="1"/>
          <p:nvPr/>
        </p:nvSpPr>
        <p:spPr>
          <a:xfrm>
            <a:off x="8664782" y="8199099"/>
            <a:ext cx="251460" cy="21590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745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113.63</a:t>
            </a:r>
            <a:endParaRPr sz="650">
              <a:latin typeface="Arial Narrow"/>
              <a:cs typeface="Arial Narrow"/>
            </a:endParaRPr>
          </a:p>
          <a:p>
            <a:pPr marL="28575">
              <a:lnSpc>
                <a:spcPts val="745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123.48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91" name="object 1991"/>
          <p:cNvSpPr txBox="1"/>
          <p:nvPr/>
        </p:nvSpPr>
        <p:spPr>
          <a:xfrm>
            <a:off x="9146471" y="9224205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220.85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1992" name="object 1992"/>
          <p:cNvSpPr txBox="1"/>
          <p:nvPr/>
        </p:nvSpPr>
        <p:spPr>
          <a:xfrm>
            <a:off x="9975259" y="1037175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771.59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993" name="object 1993"/>
          <p:cNvGrpSpPr/>
          <p:nvPr/>
        </p:nvGrpSpPr>
        <p:grpSpPr>
          <a:xfrm>
            <a:off x="8732901" y="7372163"/>
            <a:ext cx="735330" cy="2665095"/>
            <a:chOff x="8732901" y="7372163"/>
            <a:chExt cx="735330" cy="2665095"/>
          </a:xfrm>
        </p:grpSpPr>
        <p:sp>
          <p:nvSpPr>
            <p:cNvPr id="1994" name="object 1994"/>
            <p:cNvSpPr/>
            <p:nvPr/>
          </p:nvSpPr>
          <p:spPr>
            <a:xfrm>
              <a:off x="8745283" y="7384546"/>
              <a:ext cx="157480" cy="387985"/>
            </a:xfrm>
            <a:custGeom>
              <a:avLst/>
              <a:gdLst/>
              <a:ahLst/>
              <a:cxnLst/>
              <a:rect l="l" t="t" r="r" b="b"/>
              <a:pathLst>
                <a:path w="157479" h="387984">
                  <a:moveTo>
                    <a:pt x="156852" y="387577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8910231" y="8307446"/>
              <a:ext cx="431165" cy="1358265"/>
            </a:xfrm>
            <a:custGeom>
              <a:avLst/>
              <a:gdLst/>
              <a:ahLst/>
              <a:cxnLst/>
              <a:rect l="l" t="t" r="r" b="b"/>
              <a:pathLst>
                <a:path w="431165" h="1358265">
                  <a:moveTo>
                    <a:pt x="313704" y="1358038"/>
                  </a:moveTo>
                  <a:lnTo>
                    <a:pt x="151792" y="1024094"/>
                  </a:lnTo>
                  <a:lnTo>
                    <a:pt x="431091" y="736700"/>
                  </a:lnTo>
                  <a:lnTo>
                    <a:pt x="28334" y="88039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9267450" y="9728225"/>
              <a:ext cx="188595" cy="296545"/>
            </a:xfrm>
            <a:custGeom>
              <a:avLst/>
              <a:gdLst/>
              <a:ahLst/>
              <a:cxnLst/>
              <a:rect l="l" t="t" r="r" b="b"/>
              <a:pathLst>
                <a:path w="188595" h="296545">
                  <a:moveTo>
                    <a:pt x="188222" y="296501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8864693" y="7772123"/>
              <a:ext cx="45720" cy="535940"/>
            </a:xfrm>
            <a:custGeom>
              <a:avLst/>
              <a:gdLst/>
              <a:ahLst/>
              <a:cxnLst/>
              <a:rect l="l" t="t" r="r" b="b"/>
              <a:pathLst>
                <a:path w="45720" h="535940">
                  <a:moveTo>
                    <a:pt x="37442" y="0"/>
                  </a:moveTo>
                  <a:lnTo>
                    <a:pt x="0" y="71848"/>
                  </a:lnTo>
                  <a:lnTo>
                    <a:pt x="45537" y="535322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8" name="object 1998"/>
          <p:cNvSpPr txBox="1"/>
          <p:nvPr/>
        </p:nvSpPr>
        <p:spPr>
          <a:xfrm>
            <a:off x="8673889" y="7666812"/>
            <a:ext cx="208915" cy="2019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4765">
              <a:lnSpc>
                <a:spcPts val="69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99.91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690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73.86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1999" name="object 1999"/>
          <p:cNvGrpSpPr/>
          <p:nvPr/>
        </p:nvGrpSpPr>
        <p:grpSpPr>
          <a:xfrm>
            <a:off x="8732901" y="10012344"/>
            <a:ext cx="1377315" cy="2583180"/>
            <a:chOff x="8732901" y="10012344"/>
            <a:chExt cx="1377315" cy="2583180"/>
          </a:xfrm>
        </p:grpSpPr>
        <p:sp>
          <p:nvSpPr>
            <p:cNvPr id="2000" name="object 2000"/>
            <p:cNvSpPr/>
            <p:nvPr/>
          </p:nvSpPr>
          <p:spPr>
            <a:xfrm>
              <a:off x="9455673" y="10024727"/>
              <a:ext cx="551815" cy="454659"/>
            </a:xfrm>
            <a:custGeom>
              <a:avLst/>
              <a:gdLst/>
              <a:ahLst/>
              <a:cxnLst/>
              <a:rect l="l" t="t" r="r" b="b"/>
              <a:pathLst>
                <a:path w="551815" h="454659">
                  <a:moveTo>
                    <a:pt x="0" y="0"/>
                  </a:moveTo>
                  <a:lnTo>
                    <a:pt x="551513" y="310669"/>
                  </a:lnTo>
                  <a:lnTo>
                    <a:pt x="426031" y="454366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9527521" y="10479093"/>
              <a:ext cx="354330" cy="191770"/>
            </a:xfrm>
            <a:custGeom>
              <a:avLst/>
              <a:gdLst/>
              <a:ahLst/>
              <a:cxnLst/>
              <a:rect l="l" t="t" r="r" b="b"/>
              <a:pathLst>
                <a:path w="354329" h="191770">
                  <a:moveTo>
                    <a:pt x="0" y="191258"/>
                  </a:moveTo>
                  <a:lnTo>
                    <a:pt x="354182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8745283" y="10670352"/>
              <a:ext cx="1352550" cy="1912620"/>
            </a:xfrm>
            <a:custGeom>
              <a:avLst/>
              <a:gdLst/>
              <a:ahLst/>
              <a:cxnLst/>
              <a:rect l="l" t="t" r="r" b="b"/>
              <a:pathLst>
                <a:path w="1352550" h="1912620">
                  <a:moveTo>
                    <a:pt x="0" y="1912588"/>
                  </a:moveTo>
                  <a:lnTo>
                    <a:pt x="1351967" y="1912588"/>
                  </a:lnTo>
                  <a:lnTo>
                    <a:pt x="782238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03" name="object 2003"/>
          <p:cNvSpPr txBox="1"/>
          <p:nvPr/>
        </p:nvSpPr>
        <p:spPr>
          <a:xfrm>
            <a:off x="9681793" y="1056402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531.29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9223936" y="9665484"/>
            <a:ext cx="43815" cy="62865"/>
          </a:xfrm>
          <a:custGeom>
            <a:avLst/>
            <a:gdLst/>
            <a:ahLst/>
            <a:cxnLst/>
            <a:rect l="l" t="t" r="r" b="b"/>
            <a:pathLst>
              <a:path w="43815" h="62865">
                <a:moveTo>
                  <a:pt x="43513" y="62740"/>
                </a:move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 txBox="1"/>
          <p:nvPr/>
        </p:nvSpPr>
        <p:spPr>
          <a:xfrm>
            <a:off x="9353921" y="10221990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500.98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8745283" y="7336984"/>
            <a:ext cx="190500" cy="435609"/>
          </a:xfrm>
          <a:custGeom>
            <a:avLst/>
            <a:gdLst/>
            <a:ahLst/>
            <a:cxnLst/>
            <a:rect l="l" t="t" r="r" b="b"/>
            <a:pathLst>
              <a:path w="190500" h="435609">
                <a:moveTo>
                  <a:pt x="190246" y="435139"/>
                </a:moveTo>
                <a:lnTo>
                  <a:pt x="0" y="47561"/>
                </a:lnTo>
                <a:lnTo>
                  <a:pt x="0" y="0"/>
                </a:lnTo>
              </a:path>
            </a:pathLst>
          </a:custGeom>
          <a:ln w="24286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 txBox="1"/>
          <p:nvPr/>
        </p:nvSpPr>
        <p:spPr>
          <a:xfrm>
            <a:off x="9000750" y="991030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325.07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08" name="object 2008"/>
          <p:cNvSpPr txBox="1"/>
          <p:nvPr/>
        </p:nvSpPr>
        <p:spPr>
          <a:xfrm>
            <a:off x="9520893" y="1037175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488.11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09" name="object 2009"/>
          <p:cNvSpPr txBox="1"/>
          <p:nvPr/>
        </p:nvSpPr>
        <p:spPr>
          <a:xfrm>
            <a:off x="9014917" y="10372770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311.71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10" name="object 2010"/>
          <p:cNvSpPr txBox="1"/>
          <p:nvPr/>
        </p:nvSpPr>
        <p:spPr>
          <a:xfrm>
            <a:off x="8863124" y="1056099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215.67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11" name="object 2011"/>
          <p:cNvSpPr txBox="1"/>
          <p:nvPr/>
        </p:nvSpPr>
        <p:spPr>
          <a:xfrm>
            <a:off x="10088598" y="12471558"/>
            <a:ext cx="5543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942.95</a:t>
            </a:r>
            <a:r>
              <a:rPr sz="975" i="1" spc="600" baseline="4273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1073.60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12" name="object 2012"/>
          <p:cNvSpPr txBox="1"/>
          <p:nvPr/>
        </p:nvSpPr>
        <p:spPr>
          <a:xfrm>
            <a:off x="8995690" y="967958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322.04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013" name="object 2013"/>
          <p:cNvGrpSpPr/>
          <p:nvPr/>
        </p:nvGrpSpPr>
        <p:grpSpPr>
          <a:xfrm>
            <a:off x="8923147" y="7759741"/>
            <a:ext cx="403860" cy="97155"/>
            <a:chOff x="8923147" y="7759741"/>
            <a:chExt cx="403860" cy="97155"/>
          </a:xfrm>
        </p:grpSpPr>
        <p:sp>
          <p:nvSpPr>
            <p:cNvPr id="2014" name="object 2014"/>
            <p:cNvSpPr/>
            <p:nvPr/>
          </p:nvSpPr>
          <p:spPr>
            <a:xfrm>
              <a:off x="8935530" y="777212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892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8951721" y="7772123"/>
              <a:ext cx="362585" cy="72390"/>
            </a:xfrm>
            <a:custGeom>
              <a:avLst/>
              <a:gdLst/>
              <a:ahLst/>
              <a:cxnLst/>
              <a:rect l="l" t="t" r="r" b="b"/>
              <a:pathLst>
                <a:path w="362584" h="72390">
                  <a:moveTo>
                    <a:pt x="0" y="71848"/>
                  </a:moveTo>
                  <a:lnTo>
                    <a:pt x="362278" y="71848"/>
                  </a:lnTo>
                  <a:lnTo>
                    <a:pt x="228701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16" name="object 2016"/>
          <p:cNvSpPr txBox="1"/>
          <p:nvPr/>
        </p:nvSpPr>
        <p:spPr>
          <a:xfrm>
            <a:off x="8944081" y="7814557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134.38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017" name="object 2017"/>
          <p:cNvGrpSpPr/>
          <p:nvPr/>
        </p:nvGrpSpPr>
        <p:grpSpPr>
          <a:xfrm>
            <a:off x="8939338" y="7831589"/>
            <a:ext cx="1221105" cy="1225550"/>
            <a:chOff x="8939338" y="7831589"/>
            <a:chExt cx="1221105" cy="1225550"/>
          </a:xfrm>
        </p:grpSpPr>
        <p:sp>
          <p:nvSpPr>
            <p:cNvPr id="2018" name="object 2018"/>
            <p:cNvSpPr/>
            <p:nvPr/>
          </p:nvSpPr>
          <p:spPr>
            <a:xfrm>
              <a:off x="8951721" y="7843971"/>
              <a:ext cx="802005" cy="551815"/>
            </a:xfrm>
            <a:custGeom>
              <a:avLst/>
              <a:gdLst/>
              <a:ahLst/>
              <a:cxnLst/>
              <a:rect l="l" t="t" r="r" b="b"/>
              <a:pathLst>
                <a:path w="802004" h="551815">
                  <a:moveTo>
                    <a:pt x="801465" y="551513"/>
                  </a:moveTo>
                  <a:lnTo>
                    <a:pt x="80956" y="551513"/>
                  </a:lnTo>
                  <a:lnTo>
                    <a:pt x="85003" y="463473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9524485" y="8395485"/>
              <a:ext cx="623570" cy="648970"/>
            </a:xfrm>
            <a:custGeom>
              <a:avLst/>
              <a:gdLst/>
              <a:ahLst/>
              <a:cxnLst/>
              <a:rect l="l" t="t" r="r" b="b"/>
              <a:pathLst>
                <a:path w="623570" h="648970">
                  <a:moveTo>
                    <a:pt x="0" y="648660"/>
                  </a:moveTo>
                  <a:lnTo>
                    <a:pt x="623362" y="648660"/>
                  </a:lnTo>
                  <a:lnTo>
                    <a:pt x="228701" y="0"/>
                  </a:lnTo>
                </a:path>
              </a:pathLst>
            </a:custGeom>
            <a:ln w="24286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20" name="object 2020"/>
          <p:cNvSpPr txBox="1"/>
          <p:nvPr/>
        </p:nvSpPr>
        <p:spPr>
          <a:xfrm>
            <a:off x="10139195" y="8894309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895.73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9524486" y="9044146"/>
            <a:ext cx="741045" cy="287655"/>
          </a:xfrm>
          <a:custGeom>
            <a:avLst/>
            <a:gdLst/>
            <a:ahLst/>
            <a:cxnLst/>
            <a:rect l="l" t="t" r="r" b="b"/>
            <a:pathLst>
              <a:path w="741045" h="287654">
                <a:moveTo>
                  <a:pt x="740748" y="287394"/>
                </a:moveTo>
                <a:lnTo>
                  <a:pt x="83991" y="287394"/>
                </a:lnTo>
                <a:lnTo>
                  <a:pt x="0" y="0"/>
                </a:lnTo>
              </a:path>
            </a:pathLst>
          </a:custGeom>
          <a:ln w="24286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 txBox="1"/>
          <p:nvPr/>
        </p:nvSpPr>
        <p:spPr>
          <a:xfrm>
            <a:off x="10259617" y="9215098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975.82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9250247" y="9331540"/>
            <a:ext cx="1015365" cy="334010"/>
          </a:xfrm>
          <a:custGeom>
            <a:avLst/>
            <a:gdLst/>
            <a:ahLst/>
            <a:cxnLst/>
            <a:rect l="l" t="t" r="r" b="b"/>
            <a:pathLst>
              <a:path w="1015365" h="334009">
                <a:moveTo>
                  <a:pt x="0" y="333943"/>
                </a:moveTo>
                <a:lnTo>
                  <a:pt x="945162" y="333943"/>
                </a:lnTo>
                <a:lnTo>
                  <a:pt x="1014987" y="0"/>
                </a:lnTo>
              </a:path>
            </a:pathLst>
          </a:custGeom>
          <a:ln w="24286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 txBox="1"/>
          <p:nvPr/>
        </p:nvSpPr>
        <p:spPr>
          <a:xfrm>
            <a:off x="10214080" y="9550054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921.5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9234055" y="9665484"/>
            <a:ext cx="1008380" cy="359410"/>
          </a:xfrm>
          <a:custGeom>
            <a:avLst/>
            <a:gdLst/>
            <a:ahLst/>
            <a:cxnLst/>
            <a:rect l="l" t="t" r="r" b="b"/>
            <a:pathLst>
              <a:path w="1008379" h="359409">
                <a:moveTo>
                  <a:pt x="1007903" y="359242"/>
                </a:moveTo>
                <a:lnTo>
                  <a:pt x="4047" y="359242"/>
                </a:lnTo>
                <a:lnTo>
                  <a:pt x="0" y="62740"/>
                </a:lnTo>
                <a:lnTo>
                  <a:pt x="16191" y="0"/>
                </a:lnTo>
              </a:path>
            </a:pathLst>
          </a:custGeom>
          <a:ln w="24286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 txBox="1"/>
          <p:nvPr/>
        </p:nvSpPr>
        <p:spPr>
          <a:xfrm>
            <a:off x="9981331" y="9913345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921.55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9557880" y="10024727"/>
            <a:ext cx="697230" cy="311150"/>
          </a:xfrm>
          <a:custGeom>
            <a:avLst/>
            <a:gdLst/>
            <a:ahLst/>
            <a:cxnLst/>
            <a:rect l="l" t="t" r="r" b="b"/>
            <a:pathLst>
              <a:path w="697229" h="311150">
                <a:moveTo>
                  <a:pt x="0" y="310669"/>
                </a:moveTo>
                <a:lnTo>
                  <a:pt x="697234" y="310669"/>
                </a:lnTo>
                <a:lnTo>
                  <a:pt x="684079" y="0"/>
                </a:lnTo>
              </a:path>
            </a:pathLst>
          </a:custGeom>
          <a:ln w="24286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 txBox="1"/>
          <p:nvPr/>
        </p:nvSpPr>
        <p:spPr>
          <a:xfrm>
            <a:off x="9998534" y="10219966"/>
            <a:ext cx="488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849.01</a:t>
            </a:r>
            <a:r>
              <a:rPr sz="650" i="1" spc="18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929.49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9078215" y="10335396"/>
            <a:ext cx="480059" cy="335280"/>
          </a:xfrm>
          <a:custGeom>
            <a:avLst/>
            <a:gdLst/>
            <a:ahLst/>
            <a:cxnLst/>
            <a:rect l="l" t="t" r="r" b="b"/>
            <a:pathLst>
              <a:path w="480059" h="335279">
                <a:moveTo>
                  <a:pt x="406804" y="334955"/>
                </a:moveTo>
                <a:lnTo>
                  <a:pt x="0" y="334955"/>
                </a:lnTo>
                <a:lnTo>
                  <a:pt x="133577" y="143697"/>
                </a:lnTo>
                <a:lnTo>
                  <a:pt x="419959" y="143697"/>
                </a:lnTo>
                <a:lnTo>
                  <a:pt x="479664" y="0"/>
                </a:lnTo>
              </a:path>
            </a:pathLst>
          </a:custGeom>
          <a:ln w="24286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 txBox="1"/>
          <p:nvPr/>
        </p:nvSpPr>
        <p:spPr>
          <a:xfrm>
            <a:off x="9279037" y="10551886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465.42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8745283" y="10670352"/>
            <a:ext cx="1621155" cy="1912620"/>
          </a:xfrm>
          <a:custGeom>
            <a:avLst/>
            <a:gdLst/>
            <a:ahLst/>
            <a:cxnLst/>
            <a:rect l="l" t="t" r="r" b="b"/>
            <a:pathLst>
              <a:path w="1621154" h="1912620">
                <a:moveTo>
                  <a:pt x="0" y="1912588"/>
                </a:moveTo>
                <a:lnTo>
                  <a:pt x="1621146" y="1912588"/>
                </a:lnTo>
                <a:lnTo>
                  <a:pt x="739736" y="0"/>
                </a:lnTo>
              </a:path>
            </a:pathLst>
          </a:custGeom>
          <a:ln w="24286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 txBox="1"/>
          <p:nvPr/>
        </p:nvSpPr>
        <p:spPr>
          <a:xfrm>
            <a:off x="8780145" y="7349060"/>
            <a:ext cx="1206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solidFill>
                  <a:srgbClr val="00B800"/>
                </a:solidFill>
                <a:latin typeface="Arial Narrow"/>
                <a:cs typeface="Arial Narrow"/>
              </a:rPr>
              <a:t>0.0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33" name="object 2033"/>
          <p:cNvSpPr txBox="1"/>
          <p:nvPr/>
        </p:nvSpPr>
        <p:spPr>
          <a:xfrm>
            <a:off x="8935884" y="9558149"/>
            <a:ext cx="8159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338.75</a:t>
            </a:r>
            <a:r>
              <a:rPr sz="650" i="1" spc="32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324.22</a:t>
            </a:r>
            <a:r>
              <a:rPr sz="650" i="1" spc="229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975" i="1" spc="-15" baseline="8547" dirty="0">
                <a:solidFill>
                  <a:srgbClr val="00B800"/>
                </a:solidFill>
                <a:latin typeface="Arial Narrow"/>
                <a:cs typeface="Arial Narrow"/>
              </a:rPr>
              <a:t>513.42</a:t>
            </a:r>
            <a:endParaRPr sz="975" baseline="8547">
              <a:latin typeface="Arial Narrow"/>
              <a:cs typeface="Arial Narrow"/>
            </a:endParaRPr>
          </a:p>
        </p:txBody>
      </p:sp>
      <p:sp>
        <p:nvSpPr>
          <p:cNvPr id="2034" name="object 2034"/>
          <p:cNvSpPr txBox="1"/>
          <p:nvPr/>
        </p:nvSpPr>
        <p:spPr>
          <a:xfrm>
            <a:off x="10352717" y="9921440"/>
            <a:ext cx="2730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1084.68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8745283" y="7336984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 txBox="1"/>
          <p:nvPr/>
        </p:nvSpPr>
        <p:spPr>
          <a:xfrm>
            <a:off x="9109029" y="8203147"/>
            <a:ext cx="878840" cy="21018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41910">
              <a:lnSpc>
                <a:spcPts val="720"/>
              </a:lnSpc>
              <a:spcBef>
                <a:spcPts val="105"/>
              </a:spcBef>
            </a:pP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190.84</a:t>
            </a:r>
            <a:r>
              <a:rPr sz="650" i="1" spc="24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237.89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720"/>
              </a:lnSpc>
              <a:tabLst>
                <a:tab pos="655955" algn="l"/>
              </a:tabLst>
            </a:pP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186.94</a:t>
            </a:r>
            <a:r>
              <a:rPr sz="650" i="1" spc="280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272.68</a:t>
            </a: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629.85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37" name="object 2037"/>
          <p:cNvSpPr txBox="1"/>
          <p:nvPr/>
        </p:nvSpPr>
        <p:spPr>
          <a:xfrm>
            <a:off x="9302210" y="8942883"/>
            <a:ext cx="577215" cy="19748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R="30480" algn="r">
              <a:lnSpc>
                <a:spcPts val="675"/>
              </a:lnSpc>
              <a:spcBef>
                <a:spcPts val="105"/>
              </a:spcBef>
            </a:pPr>
            <a:r>
              <a:rPr sz="975" i="1" baseline="8547" dirty="0">
                <a:solidFill>
                  <a:srgbClr val="FF0000"/>
                </a:solidFill>
                <a:latin typeface="Arial Narrow"/>
                <a:cs typeface="Arial Narrow"/>
              </a:rPr>
              <a:t>405.90</a:t>
            </a:r>
            <a:r>
              <a:rPr sz="975" i="1" spc="719" baseline="8547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605.95</a:t>
            </a:r>
            <a:endParaRPr sz="650">
              <a:latin typeface="Arial Narrow"/>
              <a:cs typeface="Arial Narrow"/>
            </a:endParaRPr>
          </a:p>
          <a:p>
            <a:pPr marR="38100" algn="r">
              <a:lnSpc>
                <a:spcPts val="675"/>
              </a:lnSpc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506.48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38" name="object 2038"/>
          <p:cNvSpPr txBox="1"/>
          <p:nvPr/>
        </p:nvSpPr>
        <p:spPr>
          <a:xfrm>
            <a:off x="9457140" y="9214086"/>
            <a:ext cx="379730" cy="2120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56845">
              <a:lnSpc>
                <a:spcPts val="73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572.17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730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501.19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8745283" y="7384546"/>
            <a:ext cx="408305" cy="387985"/>
          </a:xfrm>
          <a:custGeom>
            <a:avLst/>
            <a:gdLst/>
            <a:ahLst/>
            <a:cxnLst/>
            <a:rect l="l" t="t" r="r" b="b"/>
            <a:pathLst>
              <a:path w="408304" h="387984">
                <a:moveTo>
                  <a:pt x="407816" y="387577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 txBox="1"/>
          <p:nvPr/>
        </p:nvSpPr>
        <p:spPr>
          <a:xfrm>
            <a:off x="9121172" y="7654669"/>
            <a:ext cx="706755" cy="2108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R="66040" algn="r">
              <a:lnSpc>
                <a:spcPts val="725"/>
              </a:lnSpc>
              <a:spcBef>
                <a:spcPts val="105"/>
              </a:spcBef>
            </a:pPr>
            <a:r>
              <a:rPr sz="650" i="1" dirty="0">
                <a:solidFill>
                  <a:srgbClr val="0000FF"/>
                </a:solidFill>
                <a:latin typeface="Arial Narrow"/>
                <a:cs typeface="Arial Narrow"/>
              </a:rPr>
              <a:t>119.38</a:t>
            </a:r>
            <a:r>
              <a:rPr sz="650" i="1" spc="2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278.50</a:t>
            </a:r>
            <a:r>
              <a:rPr sz="650" i="1" spc="-70" dirty="0">
                <a:solidFill>
                  <a:srgbClr val="00B8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269.9</a:t>
            </a:r>
            <a:endParaRPr sz="650">
              <a:latin typeface="Arial Narrow"/>
              <a:cs typeface="Arial Narrow"/>
            </a:endParaRPr>
          </a:p>
          <a:p>
            <a:pPr marR="5080" algn="r">
              <a:lnSpc>
                <a:spcPts val="725"/>
              </a:lnSpc>
            </a:pPr>
            <a:r>
              <a:rPr sz="650" i="1" spc="-10" dirty="0">
                <a:solidFill>
                  <a:srgbClr val="0000FF"/>
                </a:solidFill>
                <a:latin typeface="Arial Narrow"/>
                <a:cs typeface="Arial Narrow"/>
              </a:rPr>
              <a:t>357.13</a:t>
            </a:r>
            <a:r>
              <a:rPr sz="650" i="1" spc="15" dirty="0">
                <a:solidFill>
                  <a:srgbClr val="0000FF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429.22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041" name="object 2041"/>
          <p:cNvSpPr txBox="1"/>
          <p:nvPr/>
        </p:nvSpPr>
        <p:spPr>
          <a:xfrm>
            <a:off x="9262846" y="9640117"/>
            <a:ext cx="7067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83870" algn="l"/>
              </a:tabLst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349.37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679.00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042" name="object 2042"/>
          <p:cNvGrpSpPr/>
          <p:nvPr/>
        </p:nvGrpSpPr>
        <p:grpSpPr>
          <a:xfrm>
            <a:off x="8732901" y="7204795"/>
            <a:ext cx="3425190" cy="5408295"/>
            <a:chOff x="8732901" y="7204795"/>
            <a:chExt cx="3425190" cy="5408295"/>
          </a:xfrm>
        </p:grpSpPr>
        <p:sp>
          <p:nvSpPr>
            <p:cNvPr id="2043" name="object 2043"/>
            <p:cNvSpPr/>
            <p:nvPr/>
          </p:nvSpPr>
          <p:spPr>
            <a:xfrm>
              <a:off x="8745283" y="7772123"/>
              <a:ext cx="1612265" cy="2252980"/>
            </a:xfrm>
            <a:custGeom>
              <a:avLst/>
              <a:gdLst/>
              <a:ahLst/>
              <a:cxnLst/>
              <a:rect l="l" t="t" r="r" b="b"/>
              <a:pathLst>
                <a:path w="1612265" h="2252979">
                  <a:moveTo>
                    <a:pt x="0" y="2252603"/>
                  </a:moveTo>
                  <a:lnTo>
                    <a:pt x="1612038" y="2252603"/>
                  </a:lnTo>
                  <a:lnTo>
                    <a:pt x="985640" y="1956101"/>
                  </a:lnTo>
                  <a:lnTo>
                    <a:pt x="734676" y="1893361"/>
                  </a:lnTo>
                  <a:lnTo>
                    <a:pt x="721521" y="1559417"/>
                  </a:lnTo>
                  <a:lnTo>
                    <a:pt x="888493" y="1272022"/>
                  </a:lnTo>
                  <a:lnTo>
                    <a:pt x="387577" y="623362"/>
                  </a:lnTo>
                  <a:lnTo>
                    <a:pt x="337991" y="535322"/>
                  </a:lnTo>
                  <a:lnTo>
                    <a:pt x="637529" y="71848"/>
                  </a:lnTo>
                  <a:lnTo>
                    <a:pt x="407816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1749767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1749261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1749767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1749261" y="118224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1749767" y="1146372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1749261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1749767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1749261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1749767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1749261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1749767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1749261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1749767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1749261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1749767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1749261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1749767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1749261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1749767" y="84511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1749261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1749767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1749261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1749767" y="75909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1749261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1749767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1749767" y="123248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1749261" y="12252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1749767" y="1189481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1749261" y="118224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1749767" y="11463721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1749261" y="11392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1749767" y="110336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1749261" y="10961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1749767" y="10603563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1749261" y="10531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1749767" y="101734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1749261" y="10101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1749767" y="974239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1749261" y="9670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1749767" y="931231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1749261" y="9239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1749767" y="888223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1749261" y="8809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1749767" y="84511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1749261" y="8379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1749767" y="8021063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1749261" y="794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1749767" y="759098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1749261" y="7518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1749767" y="7205430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4">
                  <a:moveTo>
                    <a:pt x="0" y="2418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1749767" y="7336984"/>
              <a:ext cx="396240" cy="47625"/>
            </a:xfrm>
            <a:custGeom>
              <a:avLst/>
              <a:gdLst/>
              <a:ahLst/>
              <a:cxnLst/>
              <a:rect l="l" t="t" r="r" b="b"/>
              <a:pathLst>
                <a:path w="396240" h="47625">
                  <a:moveTo>
                    <a:pt x="0" y="0"/>
                  </a:moveTo>
                  <a:lnTo>
                    <a:pt x="0" y="47561"/>
                  </a:lnTo>
                  <a:lnTo>
                    <a:pt x="395672" y="47561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1922810" y="7384546"/>
              <a:ext cx="222885" cy="387985"/>
            </a:xfrm>
            <a:custGeom>
              <a:avLst/>
              <a:gdLst/>
              <a:ahLst/>
              <a:cxnLst/>
              <a:rect l="l" t="t" r="r" b="b"/>
              <a:pathLst>
                <a:path w="222884" h="387984">
                  <a:moveTo>
                    <a:pt x="0" y="387577"/>
                  </a:moveTo>
                  <a:lnTo>
                    <a:pt x="222629" y="387577"/>
                  </a:lnTo>
                  <a:lnTo>
                    <a:pt x="222629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6" name="object 2096"/>
          <p:cNvSpPr txBox="1"/>
          <p:nvPr/>
        </p:nvSpPr>
        <p:spPr>
          <a:xfrm>
            <a:off x="12139823" y="7352096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83.69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097" name="object 2097"/>
          <p:cNvGrpSpPr/>
          <p:nvPr/>
        </p:nvGrpSpPr>
        <p:grpSpPr>
          <a:xfrm>
            <a:off x="11829471" y="7759741"/>
            <a:ext cx="254000" cy="648335"/>
            <a:chOff x="11829471" y="7759741"/>
            <a:chExt cx="254000" cy="648335"/>
          </a:xfrm>
        </p:grpSpPr>
        <p:sp>
          <p:nvSpPr>
            <p:cNvPr id="2098" name="object 2098"/>
            <p:cNvSpPr/>
            <p:nvPr/>
          </p:nvSpPr>
          <p:spPr>
            <a:xfrm>
              <a:off x="11850961" y="7772123"/>
              <a:ext cx="175260" cy="72390"/>
            </a:xfrm>
            <a:custGeom>
              <a:avLst/>
              <a:gdLst/>
              <a:ahLst/>
              <a:cxnLst/>
              <a:rect l="l" t="t" r="r" b="b"/>
              <a:pathLst>
                <a:path w="175259" h="72390">
                  <a:moveTo>
                    <a:pt x="71848" y="0"/>
                  </a:moveTo>
                  <a:lnTo>
                    <a:pt x="0" y="71848"/>
                  </a:lnTo>
                  <a:lnTo>
                    <a:pt x="175067" y="71848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2020969" y="7843972"/>
              <a:ext cx="50165" cy="551815"/>
            </a:xfrm>
            <a:custGeom>
              <a:avLst/>
              <a:gdLst/>
              <a:ahLst/>
              <a:cxnLst/>
              <a:rect l="l" t="t" r="r" b="b"/>
              <a:pathLst>
                <a:path w="50165" h="551815">
                  <a:moveTo>
                    <a:pt x="49585" y="551513"/>
                  </a:moveTo>
                  <a:lnTo>
                    <a:pt x="0" y="463473"/>
                  </a:lnTo>
                  <a:lnTo>
                    <a:pt x="5059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1841854" y="8395485"/>
              <a:ext cx="229235" cy="0"/>
            </a:xfrm>
            <a:custGeom>
              <a:avLst/>
              <a:gdLst/>
              <a:ahLst/>
              <a:cxnLst/>
              <a:rect l="l" t="t" r="r" b="b"/>
              <a:pathLst>
                <a:path w="229234">
                  <a:moveTo>
                    <a:pt x="0" y="0"/>
                  </a:moveTo>
                  <a:lnTo>
                    <a:pt x="228701" y="0"/>
                  </a:lnTo>
                </a:path>
              </a:pathLst>
            </a:custGeom>
            <a:ln w="24286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1" name="object 2101"/>
          <p:cNvSpPr txBox="1"/>
          <p:nvPr/>
        </p:nvSpPr>
        <p:spPr>
          <a:xfrm>
            <a:off x="11683433" y="8291186"/>
            <a:ext cx="57658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91795" algn="l"/>
              </a:tabLst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19.60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	</a:t>
            </a: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66.05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11841854" y="8395485"/>
            <a:ext cx="278765" cy="648970"/>
          </a:xfrm>
          <a:custGeom>
            <a:avLst/>
            <a:gdLst/>
            <a:ahLst/>
            <a:cxnLst/>
            <a:rect l="l" t="t" r="r" b="b"/>
            <a:pathLst>
              <a:path w="278765" h="648970">
                <a:moveTo>
                  <a:pt x="278286" y="648660"/>
                </a:moveTo>
                <a:lnTo>
                  <a:pt x="111314" y="648660"/>
                </a:lnTo>
                <a:lnTo>
                  <a:pt x="0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 txBox="1"/>
          <p:nvPr/>
        </p:nvSpPr>
        <p:spPr>
          <a:xfrm>
            <a:off x="11871656" y="9017768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80.14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04" name="object 2104"/>
          <p:cNvSpPr txBox="1"/>
          <p:nvPr/>
        </p:nvSpPr>
        <p:spPr>
          <a:xfrm>
            <a:off x="11748198" y="8928716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45.32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11849950" y="9044146"/>
            <a:ext cx="270510" cy="287655"/>
          </a:xfrm>
          <a:custGeom>
            <a:avLst/>
            <a:gdLst/>
            <a:ahLst/>
            <a:cxnLst/>
            <a:rect l="l" t="t" r="r" b="b"/>
            <a:pathLst>
              <a:path w="270509" h="287654">
                <a:moveTo>
                  <a:pt x="0" y="287394"/>
                </a:moveTo>
                <a:lnTo>
                  <a:pt x="75896" y="287394"/>
                </a:lnTo>
                <a:lnTo>
                  <a:pt x="270191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 txBox="1"/>
          <p:nvPr/>
        </p:nvSpPr>
        <p:spPr>
          <a:xfrm>
            <a:off x="11648015" y="9211050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22.63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11849950" y="9331540"/>
            <a:ext cx="356235" cy="334010"/>
          </a:xfrm>
          <a:custGeom>
            <a:avLst/>
            <a:gdLst/>
            <a:ahLst/>
            <a:cxnLst/>
            <a:rect l="l" t="t" r="r" b="b"/>
            <a:pathLst>
              <a:path w="356234" h="334009">
                <a:moveTo>
                  <a:pt x="0" y="0"/>
                </a:moveTo>
                <a:lnTo>
                  <a:pt x="57681" y="333943"/>
                </a:lnTo>
                <a:lnTo>
                  <a:pt x="356206" y="333943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 txBox="1"/>
          <p:nvPr/>
        </p:nvSpPr>
        <p:spPr>
          <a:xfrm>
            <a:off x="11689505" y="9559162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35.18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12206157" y="9665484"/>
            <a:ext cx="352425" cy="359410"/>
          </a:xfrm>
          <a:custGeom>
            <a:avLst/>
            <a:gdLst/>
            <a:ahLst/>
            <a:cxnLst/>
            <a:rect l="l" t="t" r="r" b="b"/>
            <a:pathLst>
              <a:path w="352425" h="359409">
                <a:moveTo>
                  <a:pt x="23274" y="62740"/>
                </a:moveTo>
                <a:lnTo>
                  <a:pt x="0" y="0"/>
                </a:lnTo>
              </a:path>
              <a:path w="352425" h="359409">
                <a:moveTo>
                  <a:pt x="23274" y="62740"/>
                </a:moveTo>
                <a:lnTo>
                  <a:pt x="352159" y="359242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 txBox="1"/>
          <p:nvPr/>
        </p:nvSpPr>
        <p:spPr>
          <a:xfrm>
            <a:off x="12551688" y="9926500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133.18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12034125" y="10024727"/>
            <a:ext cx="524510" cy="311150"/>
          </a:xfrm>
          <a:custGeom>
            <a:avLst/>
            <a:gdLst/>
            <a:ahLst/>
            <a:cxnLst/>
            <a:rect l="l" t="t" r="r" b="b"/>
            <a:pathLst>
              <a:path w="524509" h="311150">
                <a:moveTo>
                  <a:pt x="524190" y="0"/>
                </a:moveTo>
                <a:lnTo>
                  <a:pt x="0" y="0"/>
                </a:lnTo>
                <a:lnTo>
                  <a:pt x="106254" y="310669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 txBox="1"/>
          <p:nvPr/>
        </p:nvSpPr>
        <p:spPr>
          <a:xfrm>
            <a:off x="12131727" y="10219966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91.34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12140379" y="10335396"/>
            <a:ext cx="352425" cy="0"/>
          </a:xfrm>
          <a:custGeom>
            <a:avLst/>
            <a:gdLst/>
            <a:ahLst/>
            <a:cxnLst/>
            <a:rect l="l" t="t" r="r" b="b"/>
            <a:pathLst>
              <a:path w="352425">
                <a:moveTo>
                  <a:pt x="0" y="0"/>
                </a:moveTo>
                <a:lnTo>
                  <a:pt x="352159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 txBox="1"/>
          <p:nvPr/>
        </p:nvSpPr>
        <p:spPr>
          <a:xfrm>
            <a:off x="12477815" y="10219966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169.47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12473312" y="10335396"/>
            <a:ext cx="19685" cy="144145"/>
          </a:xfrm>
          <a:custGeom>
            <a:avLst/>
            <a:gdLst/>
            <a:ahLst/>
            <a:cxnLst/>
            <a:rect l="l" t="t" r="r" b="b"/>
            <a:pathLst>
              <a:path w="19684" h="144145">
                <a:moveTo>
                  <a:pt x="0" y="143697"/>
                </a:moveTo>
                <a:lnTo>
                  <a:pt x="19227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 txBox="1"/>
          <p:nvPr/>
        </p:nvSpPr>
        <p:spPr>
          <a:xfrm>
            <a:off x="12361440" y="10373783"/>
            <a:ext cx="341630" cy="19494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18745">
              <a:lnSpc>
                <a:spcPts val="66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158.08</a:t>
            </a:r>
            <a:endParaRPr sz="650">
              <a:latin typeface="Arial Narrow"/>
              <a:cs typeface="Arial Narrow"/>
            </a:endParaRPr>
          </a:p>
          <a:p>
            <a:pPr marL="12700">
              <a:lnSpc>
                <a:spcPts val="660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313.19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12473312" y="10479093"/>
            <a:ext cx="445770" cy="0"/>
          </a:xfrm>
          <a:custGeom>
            <a:avLst/>
            <a:gdLst/>
            <a:ahLst/>
            <a:cxnLst/>
            <a:rect l="l" t="t" r="r" b="b"/>
            <a:pathLst>
              <a:path w="445770">
                <a:moveTo>
                  <a:pt x="0" y="0"/>
                </a:moveTo>
                <a:lnTo>
                  <a:pt x="445258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 txBox="1"/>
          <p:nvPr/>
        </p:nvSpPr>
        <p:spPr>
          <a:xfrm>
            <a:off x="12915989" y="10363663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247.54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12255742" y="10479093"/>
            <a:ext cx="662940" cy="191770"/>
          </a:xfrm>
          <a:custGeom>
            <a:avLst/>
            <a:gdLst/>
            <a:ahLst/>
            <a:cxnLst/>
            <a:rect l="l" t="t" r="r" b="b"/>
            <a:pathLst>
              <a:path w="662940" h="191770">
                <a:moveTo>
                  <a:pt x="0" y="191258"/>
                </a:moveTo>
                <a:lnTo>
                  <a:pt x="618302" y="191258"/>
                </a:lnTo>
                <a:lnTo>
                  <a:pt x="662828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 txBox="1"/>
          <p:nvPr/>
        </p:nvSpPr>
        <p:spPr>
          <a:xfrm>
            <a:off x="12893727" y="10554922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246.34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21" name="object 2121"/>
          <p:cNvSpPr txBox="1"/>
          <p:nvPr/>
        </p:nvSpPr>
        <p:spPr>
          <a:xfrm>
            <a:off x="12242031" y="10554922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114.15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11749767" y="10670352"/>
            <a:ext cx="506095" cy="1912620"/>
          </a:xfrm>
          <a:custGeom>
            <a:avLst/>
            <a:gdLst/>
            <a:ahLst/>
            <a:cxnLst/>
            <a:rect l="l" t="t" r="r" b="b"/>
            <a:pathLst>
              <a:path w="506095" h="1912620">
                <a:moveTo>
                  <a:pt x="0" y="1912588"/>
                </a:moveTo>
                <a:lnTo>
                  <a:pt x="398708" y="1912588"/>
                </a:lnTo>
                <a:lnTo>
                  <a:pt x="505975" y="0"/>
                </a:lnTo>
              </a:path>
            </a:pathLst>
          </a:custGeom>
          <a:ln w="2428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 txBox="1"/>
          <p:nvPr/>
        </p:nvSpPr>
        <p:spPr>
          <a:xfrm>
            <a:off x="12163098" y="12464474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87.83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11749767" y="7384546"/>
            <a:ext cx="1026160" cy="387985"/>
          </a:xfrm>
          <a:custGeom>
            <a:avLst/>
            <a:gdLst/>
            <a:ahLst/>
            <a:cxnLst/>
            <a:rect l="l" t="t" r="r" b="b"/>
            <a:pathLst>
              <a:path w="1026159" h="387984">
                <a:moveTo>
                  <a:pt x="0" y="0"/>
                </a:moveTo>
                <a:lnTo>
                  <a:pt x="1026118" y="0"/>
                </a:lnTo>
                <a:lnTo>
                  <a:pt x="1026118" y="387577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 txBox="1"/>
          <p:nvPr/>
        </p:nvSpPr>
        <p:spPr>
          <a:xfrm>
            <a:off x="12768245" y="7354120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233.29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26" name="object 2126"/>
          <p:cNvSpPr txBox="1"/>
          <p:nvPr/>
        </p:nvSpPr>
        <p:spPr>
          <a:xfrm>
            <a:off x="12778364" y="7670860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233.29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27" name="object 2127"/>
          <p:cNvGrpSpPr/>
          <p:nvPr/>
        </p:nvGrpSpPr>
        <p:grpSpPr>
          <a:xfrm>
            <a:off x="12185678" y="7759741"/>
            <a:ext cx="602615" cy="97155"/>
            <a:chOff x="12185678" y="7759741"/>
            <a:chExt cx="602615" cy="97155"/>
          </a:xfrm>
        </p:grpSpPr>
        <p:sp>
          <p:nvSpPr>
            <p:cNvPr id="2128" name="object 2128"/>
            <p:cNvSpPr/>
            <p:nvPr/>
          </p:nvSpPr>
          <p:spPr>
            <a:xfrm>
              <a:off x="12198061" y="7772123"/>
              <a:ext cx="577850" cy="0"/>
            </a:xfrm>
            <a:custGeom>
              <a:avLst/>
              <a:gdLst/>
              <a:ahLst/>
              <a:cxnLst/>
              <a:rect l="l" t="t" r="r" b="b"/>
              <a:pathLst>
                <a:path w="577850">
                  <a:moveTo>
                    <a:pt x="0" y="0"/>
                  </a:moveTo>
                  <a:lnTo>
                    <a:pt x="577824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2198061" y="7772123"/>
              <a:ext cx="88265" cy="72390"/>
            </a:xfrm>
            <a:custGeom>
              <a:avLst/>
              <a:gdLst/>
              <a:ahLst/>
              <a:cxnLst/>
              <a:rect l="l" t="t" r="r" b="b"/>
              <a:pathLst>
                <a:path w="88265" h="72390">
                  <a:moveTo>
                    <a:pt x="88039" y="71848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0" name="object 2130"/>
          <p:cNvSpPr txBox="1"/>
          <p:nvPr/>
        </p:nvSpPr>
        <p:spPr>
          <a:xfrm>
            <a:off x="11664206" y="7664788"/>
            <a:ext cx="836294" cy="20510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78105">
              <a:lnSpc>
                <a:spcPts val="700"/>
              </a:lnSpc>
              <a:spcBef>
                <a:spcPts val="105"/>
              </a:spcBef>
            </a:pPr>
            <a:r>
              <a:rPr sz="975" i="1" baseline="4273" dirty="0">
                <a:solidFill>
                  <a:srgbClr val="FF0000"/>
                </a:solidFill>
                <a:latin typeface="Arial Narrow"/>
                <a:cs typeface="Arial Narrow"/>
              </a:rPr>
              <a:t>37.02</a:t>
            </a:r>
            <a:r>
              <a:rPr sz="975" i="1" spc="300" baseline="4273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83.59</a:t>
            </a:r>
            <a:r>
              <a:rPr sz="650" i="1" spc="34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975" i="1" spc="-15" baseline="4273" dirty="0">
                <a:solidFill>
                  <a:srgbClr val="00B800"/>
                </a:solidFill>
                <a:latin typeface="Arial Narrow"/>
                <a:cs typeface="Arial Narrow"/>
              </a:rPr>
              <a:t>103.19</a:t>
            </a:r>
            <a:endParaRPr sz="975" baseline="4273">
              <a:latin typeface="Arial Narrow"/>
              <a:cs typeface="Arial Narrow"/>
            </a:endParaRPr>
          </a:p>
          <a:p>
            <a:pPr marL="12700">
              <a:lnSpc>
                <a:spcPts val="700"/>
              </a:lnSpc>
              <a:tabLst>
                <a:tab pos="365760" algn="l"/>
              </a:tabLst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20.68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	54.97</a:t>
            </a:r>
            <a:r>
              <a:rPr sz="650" i="1" spc="44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120.19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31" name="object 2131"/>
          <p:cNvGrpSpPr/>
          <p:nvPr/>
        </p:nvGrpSpPr>
        <p:grpSpPr>
          <a:xfrm>
            <a:off x="11921559" y="7828553"/>
            <a:ext cx="1324610" cy="579755"/>
            <a:chOff x="11921559" y="7828553"/>
            <a:chExt cx="1324610" cy="579755"/>
          </a:xfrm>
        </p:grpSpPr>
        <p:sp>
          <p:nvSpPr>
            <p:cNvPr id="2132" name="object 2132"/>
            <p:cNvSpPr/>
            <p:nvPr/>
          </p:nvSpPr>
          <p:spPr>
            <a:xfrm>
              <a:off x="12286101" y="7843972"/>
              <a:ext cx="938530" cy="0"/>
            </a:xfrm>
            <a:custGeom>
              <a:avLst/>
              <a:gdLst/>
              <a:ahLst/>
              <a:cxnLst/>
              <a:rect l="l" t="t" r="r" b="b"/>
              <a:pathLst>
                <a:path w="938530">
                  <a:moveTo>
                    <a:pt x="0" y="0"/>
                  </a:moveTo>
                  <a:lnTo>
                    <a:pt x="938078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2305328" y="7840936"/>
              <a:ext cx="928369" cy="466725"/>
            </a:xfrm>
            <a:custGeom>
              <a:avLst/>
              <a:gdLst/>
              <a:ahLst/>
              <a:cxnLst/>
              <a:rect l="l" t="t" r="r" b="b"/>
              <a:pathLst>
                <a:path w="928369" h="466725">
                  <a:moveTo>
                    <a:pt x="927959" y="0"/>
                  </a:moveTo>
                  <a:lnTo>
                    <a:pt x="0" y="466509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1933942" y="8307446"/>
              <a:ext cx="461645" cy="88265"/>
            </a:xfrm>
            <a:custGeom>
              <a:avLst/>
              <a:gdLst/>
              <a:ahLst/>
              <a:cxnLst/>
              <a:rect l="l" t="t" r="r" b="b"/>
              <a:pathLst>
                <a:path w="461645" h="88265">
                  <a:moveTo>
                    <a:pt x="0" y="88039"/>
                  </a:moveTo>
                  <a:lnTo>
                    <a:pt x="461449" y="88039"/>
                  </a:lnTo>
                  <a:lnTo>
                    <a:pt x="371386" y="0"/>
                  </a:lnTo>
                </a:path>
              </a:pathLst>
            </a:custGeom>
            <a:ln w="24286">
              <a:solidFill>
                <a:srgbClr val="00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5" name="object 2135"/>
          <p:cNvSpPr txBox="1"/>
          <p:nvPr/>
        </p:nvSpPr>
        <p:spPr>
          <a:xfrm>
            <a:off x="12380668" y="8280055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145.86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36" name="object 2136"/>
          <p:cNvSpPr txBox="1"/>
          <p:nvPr/>
        </p:nvSpPr>
        <p:spPr>
          <a:xfrm>
            <a:off x="11805879" y="8199099"/>
            <a:ext cx="5073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59.54</a:t>
            </a:r>
            <a:r>
              <a:rPr sz="650" i="1" spc="240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124.66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37" name="object 2137"/>
          <p:cNvSpPr txBox="1"/>
          <p:nvPr/>
        </p:nvSpPr>
        <p:spPr>
          <a:xfrm>
            <a:off x="11940468" y="8369106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43.29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11933942" y="8395485"/>
            <a:ext cx="354330" cy="648970"/>
          </a:xfrm>
          <a:custGeom>
            <a:avLst/>
            <a:gdLst/>
            <a:ahLst/>
            <a:cxnLst/>
            <a:rect l="l" t="t" r="r" b="b"/>
            <a:pathLst>
              <a:path w="354329" h="648970">
                <a:moveTo>
                  <a:pt x="354182" y="648660"/>
                </a:moveTo>
                <a:lnTo>
                  <a:pt x="111314" y="648660"/>
                </a:ln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 txBox="1"/>
          <p:nvPr/>
        </p:nvSpPr>
        <p:spPr>
          <a:xfrm>
            <a:off x="12038628" y="8920620"/>
            <a:ext cx="473709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67.65</a:t>
            </a:r>
            <a:r>
              <a:rPr sz="650" i="1" spc="370" dirty="0">
                <a:solidFill>
                  <a:srgbClr val="00B8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119.64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11977455" y="9044146"/>
            <a:ext cx="311150" cy="287655"/>
          </a:xfrm>
          <a:custGeom>
            <a:avLst/>
            <a:gdLst/>
            <a:ahLst/>
            <a:cxnLst/>
            <a:rect l="l" t="t" r="r" b="b"/>
            <a:pathLst>
              <a:path w="311150" h="287654">
                <a:moveTo>
                  <a:pt x="0" y="287394"/>
                </a:moveTo>
                <a:lnTo>
                  <a:pt x="173043" y="287394"/>
                </a:lnTo>
                <a:lnTo>
                  <a:pt x="310669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 txBox="1"/>
          <p:nvPr/>
        </p:nvSpPr>
        <p:spPr>
          <a:xfrm>
            <a:off x="11958684" y="9222182"/>
            <a:ext cx="403225" cy="2057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705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38.60</a:t>
            </a:r>
            <a:r>
              <a:rPr sz="650" i="1" spc="110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87.60</a:t>
            </a:r>
            <a:endParaRPr sz="650">
              <a:latin typeface="Arial Narrow"/>
              <a:cs typeface="Arial Narrow"/>
            </a:endParaRPr>
          </a:p>
          <a:p>
            <a:pPr marL="31750">
              <a:lnSpc>
                <a:spcPts val="705"/>
              </a:lnSpc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51.36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11977455" y="9331540"/>
            <a:ext cx="471805" cy="334010"/>
          </a:xfrm>
          <a:custGeom>
            <a:avLst/>
            <a:gdLst/>
            <a:ahLst/>
            <a:cxnLst/>
            <a:rect l="l" t="t" r="r" b="b"/>
            <a:pathLst>
              <a:path w="471804" h="334009">
                <a:moveTo>
                  <a:pt x="471569" y="333943"/>
                </a:moveTo>
                <a:lnTo>
                  <a:pt x="14167" y="333943"/>
                </a:ln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 txBox="1"/>
          <p:nvPr/>
        </p:nvSpPr>
        <p:spPr>
          <a:xfrm>
            <a:off x="11986007" y="9552078"/>
            <a:ext cx="682625" cy="2108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725"/>
              </a:lnSpc>
              <a:spcBef>
                <a:spcPts val="105"/>
              </a:spcBef>
            </a:pPr>
            <a:r>
              <a:rPr sz="650" i="1" dirty="0">
                <a:solidFill>
                  <a:srgbClr val="00B800"/>
                </a:solidFill>
                <a:latin typeface="Arial Narrow"/>
                <a:cs typeface="Arial Narrow"/>
              </a:rPr>
              <a:t>55.72</a:t>
            </a:r>
            <a:r>
              <a:rPr sz="650" i="1" spc="145" dirty="0">
                <a:solidFill>
                  <a:srgbClr val="00B800"/>
                </a:solidFill>
                <a:latin typeface="Arial Narrow"/>
                <a:cs typeface="Arial Narrow"/>
              </a:rPr>
              <a:t> </a:t>
            </a: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95.71</a:t>
            </a:r>
            <a:r>
              <a:rPr sz="650" i="1" spc="35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151.56</a:t>
            </a:r>
            <a:endParaRPr sz="650">
              <a:latin typeface="Arial Narrow"/>
              <a:cs typeface="Arial Narrow"/>
            </a:endParaRPr>
          </a:p>
          <a:p>
            <a:pPr marL="241935">
              <a:lnSpc>
                <a:spcPts val="725"/>
              </a:lnSpc>
            </a:pPr>
            <a:r>
              <a:rPr sz="650" i="1" spc="-10" dirty="0">
                <a:solidFill>
                  <a:srgbClr val="FF0000"/>
                </a:solidFill>
                <a:latin typeface="Arial Narrow"/>
                <a:cs typeface="Arial Narrow"/>
              </a:rPr>
              <a:t>108.49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12449025" y="9665484"/>
            <a:ext cx="204470" cy="62865"/>
          </a:xfrm>
          <a:custGeom>
            <a:avLst/>
            <a:gdLst/>
            <a:ahLst/>
            <a:cxnLst/>
            <a:rect l="l" t="t" r="r" b="b"/>
            <a:pathLst>
              <a:path w="204470" h="62865">
                <a:moveTo>
                  <a:pt x="204414" y="6274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 txBox="1"/>
          <p:nvPr/>
        </p:nvSpPr>
        <p:spPr>
          <a:xfrm>
            <a:off x="12645799" y="9631010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210.85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12276993" y="9728225"/>
            <a:ext cx="970915" cy="296545"/>
          </a:xfrm>
          <a:custGeom>
            <a:avLst/>
            <a:gdLst/>
            <a:ahLst/>
            <a:cxnLst/>
            <a:rect l="l" t="t" r="r" b="b"/>
            <a:pathLst>
              <a:path w="970915" h="296545">
                <a:moveTo>
                  <a:pt x="0" y="296501"/>
                </a:moveTo>
                <a:lnTo>
                  <a:pt x="970461" y="296501"/>
                </a:lnTo>
                <a:lnTo>
                  <a:pt x="376445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 txBox="1"/>
          <p:nvPr/>
        </p:nvSpPr>
        <p:spPr>
          <a:xfrm>
            <a:off x="11923266" y="9909297"/>
            <a:ext cx="5226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dirty="0">
                <a:solidFill>
                  <a:srgbClr val="FF0000"/>
                </a:solidFill>
                <a:latin typeface="Arial Narrow"/>
                <a:cs typeface="Arial Narrow"/>
              </a:rPr>
              <a:t>46.98</a:t>
            </a:r>
            <a:r>
              <a:rPr sz="650" i="1" spc="300" dirty="0">
                <a:solidFill>
                  <a:srgbClr val="FF0000"/>
                </a:solidFill>
                <a:latin typeface="Arial Narrow"/>
                <a:cs typeface="Arial Narrow"/>
              </a:rPr>
              <a:t>  </a:t>
            </a: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117.70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48" name="object 2148"/>
          <p:cNvSpPr txBox="1"/>
          <p:nvPr/>
        </p:nvSpPr>
        <p:spPr>
          <a:xfrm>
            <a:off x="13224636" y="7724494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319.42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49" name="object 2149"/>
          <p:cNvSpPr txBox="1"/>
          <p:nvPr/>
        </p:nvSpPr>
        <p:spPr>
          <a:xfrm>
            <a:off x="13245886" y="9908285"/>
            <a:ext cx="234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333.67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15069979" y="9728225"/>
            <a:ext cx="476884" cy="296545"/>
          </a:xfrm>
          <a:custGeom>
            <a:avLst/>
            <a:gdLst/>
            <a:ahLst/>
            <a:cxnLst/>
            <a:rect l="l" t="t" r="r" b="b"/>
            <a:pathLst>
              <a:path w="476884" h="296545">
                <a:moveTo>
                  <a:pt x="0" y="296501"/>
                </a:moveTo>
                <a:lnTo>
                  <a:pt x="476629" y="296501"/>
                </a:lnTo>
                <a:lnTo>
                  <a:pt x="476629" y="0"/>
                </a:lnTo>
              </a:path>
            </a:pathLst>
          </a:custGeom>
          <a:ln w="24286">
            <a:solidFill>
              <a:srgbClr val="00B8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 txBox="1"/>
          <p:nvPr/>
        </p:nvSpPr>
        <p:spPr>
          <a:xfrm>
            <a:off x="15536944" y="9909297"/>
            <a:ext cx="1968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10" dirty="0">
                <a:solidFill>
                  <a:srgbClr val="00B800"/>
                </a:solidFill>
                <a:latin typeface="Arial Narrow"/>
                <a:cs typeface="Arial Narrow"/>
              </a:rPr>
              <a:t>39.91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52" name="object 2152"/>
          <p:cNvGrpSpPr/>
          <p:nvPr/>
        </p:nvGrpSpPr>
        <p:grpSpPr>
          <a:xfrm>
            <a:off x="1109912" y="12326718"/>
            <a:ext cx="52069" cy="244475"/>
            <a:chOff x="1109912" y="12326718"/>
            <a:chExt cx="52069" cy="244475"/>
          </a:xfrm>
        </p:grpSpPr>
        <p:sp>
          <p:nvSpPr>
            <p:cNvPr id="2153" name="object 2153"/>
            <p:cNvSpPr/>
            <p:nvPr/>
          </p:nvSpPr>
          <p:spPr>
            <a:xfrm>
              <a:off x="1112134" y="12328940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112134" y="12328940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112134" y="12328940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135409" y="12328940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7" name="object 2157"/>
          <p:cNvSpPr txBox="1"/>
          <p:nvPr/>
        </p:nvSpPr>
        <p:spPr>
          <a:xfrm>
            <a:off x="910199" y="12512544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153.00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58" name="object 2158"/>
          <p:cNvSpPr txBox="1"/>
          <p:nvPr/>
        </p:nvSpPr>
        <p:spPr>
          <a:xfrm>
            <a:off x="910199" y="10361136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162.00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59" name="object 2159"/>
          <p:cNvSpPr txBox="1"/>
          <p:nvPr/>
        </p:nvSpPr>
        <p:spPr>
          <a:xfrm>
            <a:off x="910199" y="10599956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161.00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60" name="object 2160"/>
          <p:cNvSpPr txBox="1"/>
          <p:nvPr/>
        </p:nvSpPr>
        <p:spPr>
          <a:xfrm>
            <a:off x="910199" y="9403830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166.00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61" name="object 2161"/>
          <p:cNvSpPr txBox="1"/>
          <p:nvPr/>
        </p:nvSpPr>
        <p:spPr>
          <a:xfrm>
            <a:off x="910199" y="916500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167.00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62" name="object 2162"/>
          <p:cNvSpPr txBox="1"/>
          <p:nvPr/>
        </p:nvSpPr>
        <p:spPr>
          <a:xfrm>
            <a:off x="910199" y="8926189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168.00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63" name="object 2163"/>
          <p:cNvSpPr txBox="1"/>
          <p:nvPr/>
        </p:nvSpPr>
        <p:spPr>
          <a:xfrm>
            <a:off x="910199" y="8687368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169.00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64" name="object 2164"/>
          <p:cNvSpPr txBox="1"/>
          <p:nvPr/>
        </p:nvSpPr>
        <p:spPr>
          <a:xfrm>
            <a:off x="910199" y="7969895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172.00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2165" name="object 2165"/>
          <p:cNvGrpSpPr/>
          <p:nvPr/>
        </p:nvGrpSpPr>
        <p:grpSpPr>
          <a:xfrm>
            <a:off x="1109912" y="7306427"/>
            <a:ext cx="52069" cy="721360"/>
            <a:chOff x="1109912" y="7306427"/>
            <a:chExt cx="52069" cy="721360"/>
          </a:xfrm>
        </p:grpSpPr>
        <p:sp>
          <p:nvSpPr>
            <p:cNvPr id="2166" name="object 2166"/>
            <p:cNvSpPr/>
            <p:nvPr/>
          </p:nvSpPr>
          <p:spPr>
            <a:xfrm>
              <a:off x="1135409" y="7308650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135409" y="7308650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112134" y="7308650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135409" y="7308650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112134" y="7547470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112134" y="7547470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112134" y="7547470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135409" y="7547470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135409" y="7786291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135409" y="7786291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112134" y="7786291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135409" y="7786291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78" name="object 2178"/>
          <p:cNvSpPr txBox="1"/>
          <p:nvPr/>
        </p:nvSpPr>
        <p:spPr>
          <a:xfrm>
            <a:off x="910199" y="7252421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79" name="object 2179"/>
          <p:cNvSpPr txBox="1"/>
          <p:nvPr/>
        </p:nvSpPr>
        <p:spPr>
          <a:xfrm>
            <a:off x="910199" y="7013601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176.00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2180" name="object 2180"/>
          <p:cNvGrpSpPr/>
          <p:nvPr/>
        </p:nvGrpSpPr>
        <p:grpSpPr>
          <a:xfrm>
            <a:off x="1492429" y="7368156"/>
            <a:ext cx="52069" cy="5292090"/>
            <a:chOff x="1492429" y="7368156"/>
            <a:chExt cx="52069" cy="5292090"/>
          </a:xfrm>
        </p:grpSpPr>
        <p:sp>
          <p:nvSpPr>
            <p:cNvPr id="2181" name="object 2181"/>
            <p:cNvSpPr/>
            <p:nvPr/>
          </p:nvSpPr>
          <p:spPr>
            <a:xfrm>
              <a:off x="1542213" y="7370378"/>
              <a:ext cx="0" cy="5287645"/>
            </a:xfrm>
            <a:custGeom>
              <a:avLst/>
              <a:gdLst/>
              <a:ahLst/>
              <a:cxnLst/>
              <a:rect l="l" t="t" r="r" b="b"/>
              <a:pathLst>
                <a:path h="5287645">
                  <a:moveTo>
                    <a:pt x="0" y="52874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494652" y="7370379"/>
              <a:ext cx="0" cy="5287645"/>
            </a:xfrm>
            <a:custGeom>
              <a:avLst/>
              <a:gdLst/>
              <a:ahLst/>
              <a:cxnLst/>
              <a:rect l="l" t="t" r="r" b="b"/>
              <a:pathLst>
                <a:path h="5287645">
                  <a:moveTo>
                    <a:pt x="0" y="0"/>
                  </a:moveTo>
                  <a:lnTo>
                    <a:pt x="0" y="52874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83" name="object 2183"/>
          <p:cNvSpPr txBox="1"/>
          <p:nvPr/>
        </p:nvSpPr>
        <p:spPr>
          <a:xfrm>
            <a:off x="1384804" y="7401178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0.2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174.52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84" name="object 2184"/>
          <p:cNvSpPr txBox="1"/>
          <p:nvPr/>
        </p:nvSpPr>
        <p:spPr>
          <a:xfrm>
            <a:off x="1384802" y="9239894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8.2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166.54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85" name="object 2185"/>
          <p:cNvSpPr txBox="1"/>
          <p:nvPr/>
        </p:nvSpPr>
        <p:spPr>
          <a:xfrm>
            <a:off x="1361529" y="9933081"/>
            <a:ext cx="37973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11.1</a:t>
            </a:r>
            <a:r>
              <a:rPr sz="500" spc="21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163.64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86" name="object 2186"/>
          <p:cNvSpPr txBox="1"/>
          <p:nvPr/>
        </p:nvSpPr>
        <p:spPr>
          <a:xfrm>
            <a:off x="1353434" y="10578706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13.8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160.94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1279106" y="7417941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21554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 txBox="1"/>
          <p:nvPr/>
        </p:nvSpPr>
        <p:spPr>
          <a:xfrm>
            <a:off x="1353434" y="12491294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21.8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152.94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2189" name="object 2189"/>
          <p:cNvGrpSpPr/>
          <p:nvPr/>
        </p:nvGrpSpPr>
        <p:grpSpPr>
          <a:xfrm>
            <a:off x="1109912" y="8022889"/>
            <a:ext cx="387350" cy="4637405"/>
            <a:chOff x="1109912" y="8022889"/>
            <a:chExt cx="387350" cy="4637405"/>
          </a:xfrm>
        </p:grpSpPr>
        <p:sp>
          <p:nvSpPr>
            <p:cNvPr id="2190" name="object 2190"/>
            <p:cNvSpPr/>
            <p:nvPr/>
          </p:nvSpPr>
          <p:spPr>
            <a:xfrm>
              <a:off x="1279106" y="9331541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279106" y="844608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279106" y="9665485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279106" y="1002472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135409" y="11612479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135409" y="11612479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112134" y="11612479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135409" y="11612479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112134" y="11851299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112134" y="11851299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112134" y="11851299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135409" y="11851299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135409" y="12090120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135409" y="12090120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112134" y="12090120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135409" y="12090120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135409" y="12568773"/>
              <a:ext cx="24765" cy="89535"/>
            </a:xfrm>
            <a:custGeom>
              <a:avLst/>
              <a:gdLst/>
              <a:ahLst/>
              <a:cxnLst/>
              <a:rect l="l" t="t" r="r" b="b"/>
              <a:pathLst>
                <a:path w="24765" h="89534">
                  <a:moveTo>
                    <a:pt x="0" y="0"/>
                  </a:moveTo>
                  <a:lnTo>
                    <a:pt x="0" y="89051"/>
                  </a:lnTo>
                  <a:lnTo>
                    <a:pt x="9107" y="89051"/>
                  </a:lnTo>
                  <a:lnTo>
                    <a:pt x="0" y="0"/>
                  </a:lnTo>
                  <a:close/>
                </a:path>
                <a:path w="24765" h="89534">
                  <a:moveTo>
                    <a:pt x="24286" y="0"/>
                  </a:moveTo>
                  <a:lnTo>
                    <a:pt x="0" y="0"/>
                  </a:lnTo>
                  <a:lnTo>
                    <a:pt x="9107" y="89051"/>
                  </a:lnTo>
                  <a:lnTo>
                    <a:pt x="24286" y="0"/>
                  </a:lnTo>
                  <a:close/>
                </a:path>
                <a:path w="24765" h="89534">
                  <a:moveTo>
                    <a:pt x="24286" y="0"/>
                  </a:moveTo>
                  <a:lnTo>
                    <a:pt x="9107" y="89051"/>
                  </a:lnTo>
                  <a:lnTo>
                    <a:pt x="24286" y="8905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135409" y="12568773"/>
              <a:ext cx="24765" cy="89535"/>
            </a:xfrm>
            <a:custGeom>
              <a:avLst/>
              <a:gdLst/>
              <a:ahLst/>
              <a:cxnLst/>
              <a:rect l="l" t="t" r="r" b="b"/>
              <a:pathLst>
                <a:path w="24765" h="89534">
                  <a:moveTo>
                    <a:pt x="0" y="89051"/>
                  </a:moveTo>
                  <a:lnTo>
                    <a:pt x="0" y="0"/>
                  </a:lnTo>
                  <a:lnTo>
                    <a:pt x="9107" y="89051"/>
                  </a:lnTo>
                  <a:lnTo>
                    <a:pt x="0" y="89051"/>
                  </a:lnTo>
                  <a:close/>
                </a:path>
                <a:path w="24765" h="89534">
                  <a:moveTo>
                    <a:pt x="0" y="0"/>
                  </a:moveTo>
                  <a:lnTo>
                    <a:pt x="9107" y="89051"/>
                  </a:lnTo>
                  <a:lnTo>
                    <a:pt x="24286" y="0"/>
                  </a:lnTo>
                  <a:lnTo>
                    <a:pt x="0" y="0"/>
                  </a:lnTo>
                  <a:close/>
                </a:path>
                <a:path w="24765" h="89534">
                  <a:moveTo>
                    <a:pt x="9107" y="89051"/>
                  </a:moveTo>
                  <a:lnTo>
                    <a:pt x="24286" y="0"/>
                  </a:lnTo>
                  <a:lnTo>
                    <a:pt x="24286" y="89051"/>
                  </a:lnTo>
                  <a:lnTo>
                    <a:pt x="9107" y="89051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112134" y="12568773"/>
              <a:ext cx="47625" cy="89535"/>
            </a:xfrm>
            <a:custGeom>
              <a:avLst/>
              <a:gdLst/>
              <a:ahLst/>
              <a:cxnLst/>
              <a:rect l="l" t="t" r="r" b="b"/>
              <a:pathLst>
                <a:path w="47625" h="89534">
                  <a:moveTo>
                    <a:pt x="0" y="89051"/>
                  </a:moveTo>
                  <a:lnTo>
                    <a:pt x="0" y="0"/>
                  </a:lnTo>
                  <a:lnTo>
                    <a:pt x="47561" y="0"/>
                  </a:lnTo>
                  <a:lnTo>
                    <a:pt x="47561" y="89051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135409" y="12568773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051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112134" y="8025111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0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112134" y="8025111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239832"/>
                  </a:moveTo>
                  <a:lnTo>
                    <a:pt x="0" y="239832"/>
                  </a:lnTo>
                  <a:lnTo>
                    <a:pt x="23274" y="0"/>
                  </a:lnTo>
                  <a:lnTo>
                    <a:pt x="23274" y="239832"/>
                  </a:lnTo>
                  <a:close/>
                </a:path>
                <a:path w="23494" h="240029">
                  <a:moveTo>
                    <a:pt x="0" y="239832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9832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112134" y="8025111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239832"/>
                  </a:moveTo>
                  <a:lnTo>
                    <a:pt x="47561" y="239832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135409" y="8025111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3983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135409" y="8264944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135409" y="8264944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112134" y="8264944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135409" y="8264944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135409" y="8742585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29">
                  <a:moveTo>
                    <a:pt x="0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0" y="0"/>
                  </a:lnTo>
                  <a:close/>
                </a:path>
                <a:path w="24765" h="240029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135409" y="8742585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29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  <a:path w="24765" h="240029">
                  <a:moveTo>
                    <a:pt x="0" y="0"/>
                  </a:moveTo>
                  <a:lnTo>
                    <a:pt x="24286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112134" y="8742585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135409" y="874258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112134" y="8503764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0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0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112134" y="8503764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0" y="0"/>
                  </a:moveTo>
                  <a:lnTo>
                    <a:pt x="23274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112134" y="8503764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135409" y="8503764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135409" y="9698879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29">
                  <a:moveTo>
                    <a:pt x="0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0" y="0"/>
                  </a:lnTo>
                  <a:close/>
                </a:path>
                <a:path w="24765" h="240029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135409" y="9698879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29">
                  <a:moveTo>
                    <a:pt x="24286" y="0"/>
                  </a:moveTo>
                  <a:lnTo>
                    <a:pt x="0" y="0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  <a:path w="24765" h="240029">
                  <a:moveTo>
                    <a:pt x="0" y="0"/>
                  </a:moveTo>
                  <a:lnTo>
                    <a:pt x="24286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112134" y="9698879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135409" y="9698879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112134" y="9460058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0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0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112134" y="9460058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0" y="0"/>
                  </a:moveTo>
                  <a:lnTo>
                    <a:pt x="23274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112134" y="9460058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135409" y="9460058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135409" y="9221238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135409" y="9221238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112134" y="9221238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135409" y="9221238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112134" y="8982417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112134" y="8982417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112134" y="8982417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135409" y="8982417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112134" y="11372646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112134" y="11372646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112134" y="11372646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135409" y="1137264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135409" y="11133826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135409" y="11133826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238820"/>
                  </a:moveTo>
                  <a:lnTo>
                    <a:pt x="0" y="238820"/>
                  </a:lnTo>
                  <a:lnTo>
                    <a:pt x="24286" y="0"/>
                  </a:lnTo>
                  <a:lnTo>
                    <a:pt x="24286" y="238820"/>
                  </a:lnTo>
                  <a:close/>
                </a:path>
                <a:path w="24765" h="239395">
                  <a:moveTo>
                    <a:pt x="0" y="238820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112134" y="11133826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135409" y="11133826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135409" y="10655173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29">
                  <a:moveTo>
                    <a:pt x="24286" y="0"/>
                  </a:moveTo>
                  <a:lnTo>
                    <a:pt x="0" y="0"/>
                  </a:lnTo>
                  <a:lnTo>
                    <a:pt x="0" y="239832"/>
                  </a:lnTo>
                  <a:lnTo>
                    <a:pt x="24286" y="0"/>
                  </a:lnTo>
                  <a:close/>
                </a:path>
                <a:path w="24765" h="240029">
                  <a:moveTo>
                    <a:pt x="24286" y="0"/>
                  </a:moveTo>
                  <a:lnTo>
                    <a:pt x="0" y="239832"/>
                  </a:lnTo>
                  <a:lnTo>
                    <a:pt x="24286" y="239832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135409" y="10655173"/>
              <a:ext cx="24765" cy="240029"/>
            </a:xfrm>
            <a:custGeom>
              <a:avLst/>
              <a:gdLst/>
              <a:ahLst/>
              <a:cxnLst/>
              <a:rect l="l" t="t" r="r" b="b"/>
              <a:pathLst>
                <a:path w="24765" h="240029">
                  <a:moveTo>
                    <a:pt x="24286" y="239832"/>
                  </a:moveTo>
                  <a:lnTo>
                    <a:pt x="0" y="239832"/>
                  </a:lnTo>
                  <a:lnTo>
                    <a:pt x="24286" y="0"/>
                  </a:lnTo>
                  <a:lnTo>
                    <a:pt x="24286" y="239832"/>
                  </a:lnTo>
                  <a:close/>
                </a:path>
                <a:path w="24765" h="240029">
                  <a:moveTo>
                    <a:pt x="0" y="239832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239832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112134" y="10655173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239832"/>
                  </a:moveTo>
                  <a:lnTo>
                    <a:pt x="47561" y="239832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135409" y="10655173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23983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112134" y="10895005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112134" y="10895005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112134" y="10895005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135409" y="10895005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112134" y="9938711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112134" y="9938711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238820"/>
                  </a:moveTo>
                  <a:lnTo>
                    <a:pt x="0" y="238820"/>
                  </a:lnTo>
                  <a:lnTo>
                    <a:pt x="23274" y="0"/>
                  </a:lnTo>
                  <a:lnTo>
                    <a:pt x="23274" y="238820"/>
                  </a:lnTo>
                  <a:close/>
                </a:path>
                <a:path w="23494" h="239395">
                  <a:moveTo>
                    <a:pt x="0" y="238820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23882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112134" y="9938711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238820"/>
                  </a:moveTo>
                  <a:lnTo>
                    <a:pt x="47561" y="238820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135409" y="9938711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135409" y="1017753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0" y="0"/>
                  </a:moveTo>
                  <a:lnTo>
                    <a:pt x="0" y="238820"/>
                  </a:lnTo>
                  <a:lnTo>
                    <a:pt x="24286" y="238820"/>
                  </a:lnTo>
                  <a:lnTo>
                    <a:pt x="0" y="0"/>
                  </a:lnTo>
                  <a:close/>
                </a:path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135409" y="10177532"/>
              <a:ext cx="24765" cy="239395"/>
            </a:xfrm>
            <a:custGeom>
              <a:avLst/>
              <a:gdLst/>
              <a:ahLst/>
              <a:cxnLst/>
              <a:rect l="l" t="t" r="r" b="b"/>
              <a:pathLst>
                <a:path w="24765" h="239395">
                  <a:moveTo>
                    <a:pt x="24286" y="0"/>
                  </a:moveTo>
                  <a:lnTo>
                    <a:pt x="0" y="0"/>
                  </a:lnTo>
                  <a:lnTo>
                    <a:pt x="24286" y="238820"/>
                  </a:lnTo>
                  <a:lnTo>
                    <a:pt x="24286" y="0"/>
                  </a:lnTo>
                  <a:close/>
                </a:path>
                <a:path w="24765" h="239395">
                  <a:moveTo>
                    <a:pt x="0" y="0"/>
                  </a:moveTo>
                  <a:lnTo>
                    <a:pt x="24286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112134" y="10177532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135409" y="10177532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112134" y="10416352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0" y="0"/>
                  </a:moveTo>
                  <a:lnTo>
                    <a:pt x="0" y="238820"/>
                  </a:lnTo>
                  <a:lnTo>
                    <a:pt x="23274" y="238820"/>
                  </a:lnTo>
                  <a:lnTo>
                    <a:pt x="0" y="0"/>
                  </a:lnTo>
                  <a:close/>
                </a:path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112134" y="10416352"/>
              <a:ext cx="23495" cy="239395"/>
            </a:xfrm>
            <a:custGeom>
              <a:avLst/>
              <a:gdLst/>
              <a:ahLst/>
              <a:cxnLst/>
              <a:rect l="l" t="t" r="r" b="b"/>
              <a:pathLst>
                <a:path w="23494" h="239395">
                  <a:moveTo>
                    <a:pt x="23274" y="0"/>
                  </a:moveTo>
                  <a:lnTo>
                    <a:pt x="0" y="0"/>
                  </a:lnTo>
                  <a:lnTo>
                    <a:pt x="23274" y="238820"/>
                  </a:lnTo>
                  <a:lnTo>
                    <a:pt x="23274" y="0"/>
                  </a:lnTo>
                  <a:close/>
                </a:path>
                <a:path w="23494" h="239395">
                  <a:moveTo>
                    <a:pt x="0" y="0"/>
                  </a:moveTo>
                  <a:lnTo>
                    <a:pt x="23274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112134" y="10416352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5">
                  <a:moveTo>
                    <a:pt x="0" y="0"/>
                  </a:moveTo>
                  <a:lnTo>
                    <a:pt x="47561" y="0"/>
                  </a:lnTo>
                  <a:lnTo>
                    <a:pt x="47561" y="238820"/>
                  </a:lnTo>
                  <a:lnTo>
                    <a:pt x="0" y="2388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135409" y="10416352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70" name="object 2270"/>
          <p:cNvSpPr txBox="1"/>
          <p:nvPr/>
        </p:nvSpPr>
        <p:spPr>
          <a:xfrm>
            <a:off x="910199" y="10838777"/>
            <a:ext cx="193040" cy="154051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160.00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3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500" spc="-10" dirty="0">
                <a:latin typeface="Arial Narrow"/>
                <a:cs typeface="Arial Narrow"/>
              </a:rPr>
              <a:t>159.00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158.00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3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157.00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35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156.00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3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500" spc="-10" dirty="0">
                <a:latin typeface="Arial Narrow"/>
                <a:cs typeface="Arial Narrow"/>
              </a:rPr>
              <a:t>155.00</a:t>
            </a: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500" spc="-10" dirty="0">
                <a:latin typeface="Arial Narrow"/>
                <a:cs typeface="Arial Narrow"/>
              </a:rPr>
              <a:t>154.00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71" name="object 2271"/>
          <p:cNvSpPr txBox="1"/>
          <p:nvPr/>
        </p:nvSpPr>
        <p:spPr>
          <a:xfrm>
            <a:off x="910199" y="9882483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72" name="object 2272"/>
          <p:cNvSpPr txBox="1"/>
          <p:nvPr/>
        </p:nvSpPr>
        <p:spPr>
          <a:xfrm>
            <a:off x="910199" y="10121303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73" name="object 2273"/>
          <p:cNvSpPr txBox="1"/>
          <p:nvPr/>
        </p:nvSpPr>
        <p:spPr>
          <a:xfrm>
            <a:off x="910199" y="9643662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165.00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74" name="object 2274"/>
          <p:cNvSpPr txBox="1"/>
          <p:nvPr/>
        </p:nvSpPr>
        <p:spPr>
          <a:xfrm>
            <a:off x="910199" y="8447536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170.00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275" name="object 2275"/>
          <p:cNvSpPr txBox="1"/>
          <p:nvPr/>
        </p:nvSpPr>
        <p:spPr>
          <a:xfrm>
            <a:off x="910199" y="8208716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171.00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2276" name="object 2276"/>
          <p:cNvGrpSpPr/>
          <p:nvPr/>
        </p:nvGrpSpPr>
        <p:grpSpPr>
          <a:xfrm>
            <a:off x="1109912" y="7066595"/>
            <a:ext cx="830580" cy="3606165"/>
            <a:chOff x="1109912" y="7066595"/>
            <a:chExt cx="830580" cy="3606165"/>
          </a:xfrm>
        </p:grpSpPr>
        <p:sp>
          <p:nvSpPr>
            <p:cNvPr id="2277" name="object 2277"/>
            <p:cNvSpPr/>
            <p:nvPr/>
          </p:nvSpPr>
          <p:spPr>
            <a:xfrm>
              <a:off x="1112134" y="7068817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0" y="0"/>
                  </a:moveTo>
                  <a:lnTo>
                    <a:pt x="0" y="239832"/>
                  </a:lnTo>
                  <a:lnTo>
                    <a:pt x="23274" y="239832"/>
                  </a:lnTo>
                  <a:lnTo>
                    <a:pt x="0" y="0"/>
                  </a:lnTo>
                  <a:close/>
                </a:path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5353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112134" y="7068817"/>
              <a:ext cx="23495" cy="240029"/>
            </a:xfrm>
            <a:custGeom>
              <a:avLst/>
              <a:gdLst/>
              <a:ahLst/>
              <a:cxnLst/>
              <a:rect l="l" t="t" r="r" b="b"/>
              <a:pathLst>
                <a:path w="23494" h="240029">
                  <a:moveTo>
                    <a:pt x="23274" y="0"/>
                  </a:moveTo>
                  <a:lnTo>
                    <a:pt x="0" y="0"/>
                  </a:lnTo>
                  <a:lnTo>
                    <a:pt x="23274" y="239832"/>
                  </a:lnTo>
                  <a:lnTo>
                    <a:pt x="23274" y="0"/>
                  </a:lnTo>
                  <a:close/>
                </a:path>
                <a:path w="23494" h="240029">
                  <a:moveTo>
                    <a:pt x="0" y="0"/>
                  </a:moveTo>
                  <a:lnTo>
                    <a:pt x="23274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112134" y="7068817"/>
              <a:ext cx="47625" cy="240029"/>
            </a:xfrm>
            <a:custGeom>
              <a:avLst/>
              <a:gdLst/>
              <a:ahLst/>
              <a:cxnLst/>
              <a:rect l="l" t="t" r="r" b="b"/>
              <a:pathLst>
                <a:path w="47625" h="240029">
                  <a:moveTo>
                    <a:pt x="0" y="0"/>
                  </a:moveTo>
                  <a:lnTo>
                    <a:pt x="47561" y="0"/>
                  </a:lnTo>
                  <a:lnTo>
                    <a:pt x="47561" y="239832"/>
                  </a:lnTo>
                  <a:lnTo>
                    <a:pt x="0" y="2398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135409" y="7068817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39832"/>
                  </a:lnTo>
                </a:path>
              </a:pathLst>
            </a:custGeom>
            <a:ln w="4047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279106" y="737037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542213" y="7384546"/>
              <a:ext cx="338455" cy="33655"/>
            </a:xfrm>
            <a:custGeom>
              <a:avLst/>
              <a:gdLst/>
              <a:ahLst/>
              <a:cxnLst/>
              <a:rect l="l" t="t" r="r" b="b"/>
              <a:pathLst>
                <a:path w="338455" h="33654">
                  <a:moveTo>
                    <a:pt x="337991" y="0"/>
                  </a:moveTo>
                  <a:lnTo>
                    <a:pt x="0" y="3339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542213" y="7752896"/>
              <a:ext cx="338455" cy="16510"/>
            </a:xfrm>
            <a:custGeom>
              <a:avLst/>
              <a:gdLst/>
              <a:ahLst/>
              <a:cxnLst/>
              <a:rect l="l" t="t" r="r" b="b"/>
              <a:pathLst>
                <a:path w="338455" h="16509">
                  <a:moveTo>
                    <a:pt x="0" y="0"/>
                  </a:moveTo>
                  <a:lnTo>
                    <a:pt x="337991" y="161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4" name="object 2284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679839" y="7402761"/>
              <a:ext cx="4047" cy="4047"/>
            </a:xfrm>
            <a:prstGeom prst="rect">
              <a:avLst/>
            </a:prstGeom>
          </p:spPr>
        </p:pic>
        <p:sp>
          <p:nvSpPr>
            <p:cNvPr id="2285" name="object 2285"/>
            <p:cNvSpPr/>
            <p:nvPr/>
          </p:nvSpPr>
          <p:spPr>
            <a:xfrm>
              <a:off x="1679839" y="74027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6" name="object 2286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709185" y="7402761"/>
              <a:ext cx="4047" cy="4047"/>
            </a:xfrm>
            <a:prstGeom prst="rect">
              <a:avLst/>
            </a:prstGeom>
          </p:spPr>
        </p:pic>
        <p:sp>
          <p:nvSpPr>
            <p:cNvPr id="2287" name="object 2287"/>
            <p:cNvSpPr/>
            <p:nvPr/>
          </p:nvSpPr>
          <p:spPr>
            <a:xfrm>
              <a:off x="1709185" y="74027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8" name="object 2288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739544" y="7402761"/>
              <a:ext cx="4047" cy="4047"/>
            </a:xfrm>
            <a:prstGeom prst="rect">
              <a:avLst/>
            </a:prstGeom>
          </p:spPr>
        </p:pic>
        <p:sp>
          <p:nvSpPr>
            <p:cNvPr id="2289" name="object 2289"/>
            <p:cNvSpPr/>
            <p:nvPr/>
          </p:nvSpPr>
          <p:spPr>
            <a:xfrm>
              <a:off x="1739544" y="74027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0" name="object 2290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768890" y="7402761"/>
              <a:ext cx="4047" cy="4047"/>
            </a:xfrm>
            <a:prstGeom prst="rect">
              <a:avLst/>
            </a:prstGeom>
          </p:spPr>
        </p:pic>
        <p:sp>
          <p:nvSpPr>
            <p:cNvPr id="2291" name="object 2291"/>
            <p:cNvSpPr/>
            <p:nvPr/>
          </p:nvSpPr>
          <p:spPr>
            <a:xfrm>
              <a:off x="1768890" y="74027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2" name="object 2292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799249" y="7402761"/>
              <a:ext cx="4047" cy="4047"/>
            </a:xfrm>
            <a:prstGeom prst="rect">
              <a:avLst/>
            </a:prstGeom>
          </p:spPr>
        </p:pic>
        <p:sp>
          <p:nvSpPr>
            <p:cNvPr id="2293" name="object 2293"/>
            <p:cNvSpPr/>
            <p:nvPr/>
          </p:nvSpPr>
          <p:spPr>
            <a:xfrm>
              <a:off x="1799249" y="74027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4" name="object 2294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1828596" y="7402761"/>
              <a:ext cx="4047" cy="4047"/>
            </a:xfrm>
            <a:prstGeom prst="rect">
              <a:avLst/>
            </a:prstGeom>
          </p:spPr>
        </p:pic>
        <p:sp>
          <p:nvSpPr>
            <p:cNvPr id="2295" name="object 2295"/>
            <p:cNvSpPr/>
            <p:nvPr/>
          </p:nvSpPr>
          <p:spPr>
            <a:xfrm>
              <a:off x="1828596" y="74027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6" name="object 2296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858954" y="7402761"/>
              <a:ext cx="4047" cy="4047"/>
            </a:xfrm>
            <a:prstGeom prst="rect">
              <a:avLst/>
            </a:prstGeom>
          </p:spPr>
        </p:pic>
        <p:sp>
          <p:nvSpPr>
            <p:cNvPr id="2297" name="object 2297"/>
            <p:cNvSpPr/>
            <p:nvPr/>
          </p:nvSpPr>
          <p:spPr>
            <a:xfrm>
              <a:off x="1858954" y="74027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8" name="object 2298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1306429" y="7433120"/>
              <a:ext cx="4047" cy="4047"/>
            </a:xfrm>
            <a:prstGeom prst="rect">
              <a:avLst/>
            </a:prstGeom>
          </p:spPr>
        </p:pic>
        <p:sp>
          <p:nvSpPr>
            <p:cNvPr id="2299" name="object 2299"/>
            <p:cNvSpPr/>
            <p:nvPr/>
          </p:nvSpPr>
          <p:spPr>
            <a:xfrm>
              <a:off x="1306429" y="74331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0" name="object 2300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335775" y="7433120"/>
              <a:ext cx="4047" cy="4047"/>
            </a:xfrm>
            <a:prstGeom prst="rect">
              <a:avLst/>
            </a:prstGeom>
          </p:spPr>
        </p:pic>
        <p:sp>
          <p:nvSpPr>
            <p:cNvPr id="2301" name="object 2301"/>
            <p:cNvSpPr/>
            <p:nvPr/>
          </p:nvSpPr>
          <p:spPr>
            <a:xfrm>
              <a:off x="1335775" y="74331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2" name="object 2302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366134" y="7433120"/>
              <a:ext cx="4047" cy="4047"/>
            </a:xfrm>
            <a:prstGeom prst="rect">
              <a:avLst/>
            </a:prstGeom>
          </p:spPr>
        </p:pic>
        <p:sp>
          <p:nvSpPr>
            <p:cNvPr id="2303" name="object 2303"/>
            <p:cNvSpPr/>
            <p:nvPr/>
          </p:nvSpPr>
          <p:spPr>
            <a:xfrm>
              <a:off x="1366134" y="74331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4" name="object 2304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753711" y="7433120"/>
              <a:ext cx="4047" cy="4047"/>
            </a:xfrm>
            <a:prstGeom prst="rect">
              <a:avLst/>
            </a:prstGeom>
          </p:spPr>
        </p:pic>
        <p:sp>
          <p:nvSpPr>
            <p:cNvPr id="2305" name="object 2305"/>
            <p:cNvSpPr/>
            <p:nvPr/>
          </p:nvSpPr>
          <p:spPr>
            <a:xfrm>
              <a:off x="1753711" y="74331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6" name="object 2306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784070" y="7433120"/>
              <a:ext cx="4047" cy="4047"/>
            </a:xfrm>
            <a:prstGeom prst="rect">
              <a:avLst/>
            </a:prstGeom>
          </p:spPr>
        </p:pic>
        <p:sp>
          <p:nvSpPr>
            <p:cNvPr id="2307" name="object 2307"/>
            <p:cNvSpPr/>
            <p:nvPr/>
          </p:nvSpPr>
          <p:spPr>
            <a:xfrm>
              <a:off x="1784070" y="74331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8" name="object 230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814428" y="7433120"/>
              <a:ext cx="4047" cy="4047"/>
            </a:xfrm>
            <a:prstGeom prst="rect">
              <a:avLst/>
            </a:prstGeom>
          </p:spPr>
        </p:pic>
        <p:sp>
          <p:nvSpPr>
            <p:cNvPr id="2309" name="object 2309"/>
            <p:cNvSpPr/>
            <p:nvPr/>
          </p:nvSpPr>
          <p:spPr>
            <a:xfrm>
              <a:off x="1814428" y="74331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0" name="object 231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843775" y="7433120"/>
              <a:ext cx="4047" cy="4047"/>
            </a:xfrm>
            <a:prstGeom prst="rect">
              <a:avLst/>
            </a:prstGeom>
          </p:spPr>
        </p:pic>
        <p:sp>
          <p:nvSpPr>
            <p:cNvPr id="2311" name="object 2311"/>
            <p:cNvSpPr/>
            <p:nvPr/>
          </p:nvSpPr>
          <p:spPr>
            <a:xfrm>
              <a:off x="1843775" y="74331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2" name="object 23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74133" y="7433120"/>
              <a:ext cx="4047" cy="4047"/>
            </a:xfrm>
            <a:prstGeom prst="rect">
              <a:avLst/>
            </a:prstGeom>
          </p:spPr>
        </p:pic>
        <p:sp>
          <p:nvSpPr>
            <p:cNvPr id="2313" name="object 2313"/>
            <p:cNvSpPr/>
            <p:nvPr/>
          </p:nvSpPr>
          <p:spPr>
            <a:xfrm>
              <a:off x="1874133" y="74331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4" name="object 2314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291249" y="7462466"/>
              <a:ext cx="4047" cy="4047"/>
            </a:xfrm>
            <a:prstGeom prst="rect">
              <a:avLst/>
            </a:prstGeom>
          </p:spPr>
        </p:pic>
        <p:sp>
          <p:nvSpPr>
            <p:cNvPr id="2315" name="object 2315"/>
            <p:cNvSpPr/>
            <p:nvPr/>
          </p:nvSpPr>
          <p:spPr>
            <a:xfrm>
              <a:off x="1291249" y="74624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6" name="object 231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320596" y="7462466"/>
              <a:ext cx="4047" cy="4047"/>
            </a:xfrm>
            <a:prstGeom prst="rect">
              <a:avLst/>
            </a:prstGeom>
          </p:spPr>
        </p:pic>
        <p:sp>
          <p:nvSpPr>
            <p:cNvPr id="2317" name="object 2317"/>
            <p:cNvSpPr/>
            <p:nvPr/>
          </p:nvSpPr>
          <p:spPr>
            <a:xfrm>
              <a:off x="1320596" y="74624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8" name="object 2318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350955" y="7462466"/>
              <a:ext cx="4047" cy="4047"/>
            </a:xfrm>
            <a:prstGeom prst="rect">
              <a:avLst/>
            </a:prstGeom>
          </p:spPr>
        </p:pic>
        <p:sp>
          <p:nvSpPr>
            <p:cNvPr id="2319" name="object 2319"/>
            <p:cNvSpPr/>
            <p:nvPr/>
          </p:nvSpPr>
          <p:spPr>
            <a:xfrm>
              <a:off x="1350955" y="74624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0" name="object 2320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380301" y="7462466"/>
              <a:ext cx="4047" cy="4047"/>
            </a:xfrm>
            <a:prstGeom prst="rect">
              <a:avLst/>
            </a:prstGeom>
          </p:spPr>
        </p:pic>
        <p:pic>
          <p:nvPicPr>
            <p:cNvPr id="2321" name="object 2321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1483520" y="7431096"/>
              <a:ext cx="67800" cy="65776"/>
            </a:xfrm>
            <a:prstGeom prst="rect">
              <a:avLst/>
            </a:prstGeom>
          </p:spPr>
        </p:pic>
        <p:sp>
          <p:nvSpPr>
            <p:cNvPr id="2322" name="object 2322"/>
            <p:cNvSpPr/>
            <p:nvPr/>
          </p:nvSpPr>
          <p:spPr>
            <a:xfrm>
              <a:off x="1380301" y="74624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3" name="object 2323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739544" y="7462466"/>
              <a:ext cx="4047" cy="4047"/>
            </a:xfrm>
            <a:prstGeom prst="rect">
              <a:avLst/>
            </a:prstGeom>
          </p:spPr>
        </p:pic>
        <p:sp>
          <p:nvSpPr>
            <p:cNvPr id="2324" name="object 2324"/>
            <p:cNvSpPr/>
            <p:nvPr/>
          </p:nvSpPr>
          <p:spPr>
            <a:xfrm>
              <a:off x="1739544" y="74624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5" name="object 23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68890" y="7462466"/>
              <a:ext cx="4047" cy="4047"/>
            </a:xfrm>
            <a:prstGeom prst="rect">
              <a:avLst/>
            </a:prstGeom>
          </p:spPr>
        </p:pic>
        <p:sp>
          <p:nvSpPr>
            <p:cNvPr id="2326" name="object 2326"/>
            <p:cNvSpPr/>
            <p:nvPr/>
          </p:nvSpPr>
          <p:spPr>
            <a:xfrm>
              <a:off x="1768890" y="74624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7" name="object 2327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799249" y="7462466"/>
              <a:ext cx="4047" cy="4047"/>
            </a:xfrm>
            <a:prstGeom prst="rect">
              <a:avLst/>
            </a:prstGeom>
          </p:spPr>
        </p:pic>
        <p:sp>
          <p:nvSpPr>
            <p:cNvPr id="2328" name="object 2328"/>
            <p:cNvSpPr/>
            <p:nvPr/>
          </p:nvSpPr>
          <p:spPr>
            <a:xfrm>
              <a:off x="1799249" y="74624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9" name="object 232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828596" y="7462466"/>
              <a:ext cx="4047" cy="4047"/>
            </a:xfrm>
            <a:prstGeom prst="rect">
              <a:avLst/>
            </a:prstGeom>
          </p:spPr>
        </p:pic>
        <p:sp>
          <p:nvSpPr>
            <p:cNvPr id="2330" name="object 2330"/>
            <p:cNvSpPr/>
            <p:nvPr/>
          </p:nvSpPr>
          <p:spPr>
            <a:xfrm>
              <a:off x="1828596" y="74624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1" name="object 2331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858954" y="7462466"/>
              <a:ext cx="4047" cy="4047"/>
            </a:xfrm>
            <a:prstGeom prst="rect">
              <a:avLst/>
            </a:prstGeom>
          </p:spPr>
        </p:pic>
        <p:sp>
          <p:nvSpPr>
            <p:cNvPr id="2332" name="object 2332"/>
            <p:cNvSpPr/>
            <p:nvPr/>
          </p:nvSpPr>
          <p:spPr>
            <a:xfrm>
              <a:off x="1858954" y="74624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3" name="object 2333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306429" y="7492825"/>
              <a:ext cx="4047" cy="4047"/>
            </a:xfrm>
            <a:prstGeom prst="rect">
              <a:avLst/>
            </a:prstGeom>
          </p:spPr>
        </p:pic>
        <p:sp>
          <p:nvSpPr>
            <p:cNvPr id="2334" name="object 2334"/>
            <p:cNvSpPr/>
            <p:nvPr/>
          </p:nvSpPr>
          <p:spPr>
            <a:xfrm>
              <a:off x="1306429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5" name="object 233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1335775" y="7492825"/>
              <a:ext cx="4047" cy="4047"/>
            </a:xfrm>
            <a:prstGeom prst="rect">
              <a:avLst/>
            </a:prstGeom>
          </p:spPr>
        </p:pic>
        <p:sp>
          <p:nvSpPr>
            <p:cNvPr id="2336" name="object 2336"/>
            <p:cNvSpPr/>
            <p:nvPr/>
          </p:nvSpPr>
          <p:spPr>
            <a:xfrm>
              <a:off x="1335775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7" name="object 2337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366134" y="7492825"/>
              <a:ext cx="4047" cy="4047"/>
            </a:xfrm>
            <a:prstGeom prst="rect">
              <a:avLst/>
            </a:prstGeom>
          </p:spPr>
        </p:pic>
        <p:sp>
          <p:nvSpPr>
            <p:cNvPr id="2338" name="object 2338"/>
            <p:cNvSpPr/>
            <p:nvPr/>
          </p:nvSpPr>
          <p:spPr>
            <a:xfrm>
              <a:off x="1366134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9" name="object 23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85544" y="7492825"/>
              <a:ext cx="4047" cy="4047"/>
            </a:xfrm>
            <a:prstGeom prst="rect">
              <a:avLst/>
            </a:prstGeom>
          </p:spPr>
        </p:pic>
        <p:sp>
          <p:nvSpPr>
            <p:cNvPr id="2340" name="object 2340"/>
            <p:cNvSpPr/>
            <p:nvPr/>
          </p:nvSpPr>
          <p:spPr>
            <a:xfrm>
              <a:off x="1485544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1" name="object 2341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753711" y="7492825"/>
              <a:ext cx="4047" cy="4047"/>
            </a:xfrm>
            <a:prstGeom prst="rect">
              <a:avLst/>
            </a:prstGeom>
          </p:spPr>
        </p:pic>
        <p:sp>
          <p:nvSpPr>
            <p:cNvPr id="2342" name="object 2342"/>
            <p:cNvSpPr/>
            <p:nvPr/>
          </p:nvSpPr>
          <p:spPr>
            <a:xfrm>
              <a:off x="1753711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3" name="object 2343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784070" y="7492825"/>
              <a:ext cx="4047" cy="4047"/>
            </a:xfrm>
            <a:prstGeom prst="rect">
              <a:avLst/>
            </a:prstGeom>
          </p:spPr>
        </p:pic>
        <p:sp>
          <p:nvSpPr>
            <p:cNvPr id="2344" name="object 2344"/>
            <p:cNvSpPr/>
            <p:nvPr/>
          </p:nvSpPr>
          <p:spPr>
            <a:xfrm>
              <a:off x="1784070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5" name="object 2345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814428" y="7492825"/>
              <a:ext cx="4047" cy="4047"/>
            </a:xfrm>
            <a:prstGeom prst="rect">
              <a:avLst/>
            </a:prstGeom>
          </p:spPr>
        </p:pic>
        <p:sp>
          <p:nvSpPr>
            <p:cNvPr id="2346" name="object 2346"/>
            <p:cNvSpPr/>
            <p:nvPr/>
          </p:nvSpPr>
          <p:spPr>
            <a:xfrm>
              <a:off x="1814428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7" name="object 234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843775" y="7492825"/>
              <a:ext cx="4047" cy="4047"/>
            </a:xfrm>
            <a:prstGeom prst="rect">
              <a:avLst/>
            </a:prstGeom>
          </p:spPr>
        </p:pic>
        <p:sp>
          <p:nvSpPr>
            <p:cNvPr id="2348" name="object 2348"/>
            <p:cNvSpPr/>
            <p:nvPr/>
          </p:nvSpPr>
          <p:spPr>
            <a:xfrm>
              <a:off x="1843775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9" name="object 234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74133" y="7492825"/>
              <a:ext cx="4047" cy="4047"/>
            </a:xfrm>
            <a:prstGeom prst="rect">
              <a:avLst/>
            </a:prstGeom>
          </p:spPr>
        </p:pic>
        <p:sp>
          <p:nvSpPr>
            <p:cNvPr id="2350" name="object 2350"/>
            <p:cNvSpPr/>
            <p:nvPr/>
          </p:nvSpPr>
          <p:spPr>
            <a:xfrm>
              <a:off x="1874133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545249" y="7492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2" name="object 235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91249" y="7522171"/>
              <a:ext cx="4047" cy="4047"/>
            </a:xfrm>
            <a:prstGeom prst="rect">
              <a:avLst/>
            </a:prstGeom>
          </p:spPr>
        </p:pic>
        <p:sp>
          <p:nvSpPr>
            <p:cNvPr id="2353" name="object 2353"/>
            <p:cNvSpPr/>
            <p:nvPr/>
          </p:nvSpPr>
          <p:spPr>
            <a:xfrm>
              <a:off x="1291249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4" name="object 2354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320596" y="7522171"/>
              <a:ext cx="4047" cy="4047"/>
            </a:xfrm>
            <a:prstGeom prst="rect">
              <a:avLst/>
            </a:prstGeom>
          </p:spPr>
        </p:pic>
        <p:sp>
          <p:nvSpPr>
            <p:cNvPr id="2355" name="object 2355"/>
            <p:cNvSpPr/>
            <p:nvPr/>
          </p:nvSpPr>
          <p:spPr>
            <a:xfrm>
              <a:off x="1320596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6" name="object 23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50955" y="7522171"/>
              <a:ext cx="4047" cy="4047"/>
            </a:xfrm>
            <a:prstGeom prst="rect">
              <a:avLst/>
            </a:prstGeom>
          </p:spPr>
        </p:pic>
        <p:sp>
          <p:nvSpPr>
            <p:cNvPr id="2357" name="object 2357"/>
            <p:cNvSpPr/>
            <p:nvPr/>
          </p:nvSpPr>
          <p:spPr>
            <a:xfrm>
              <a:off x="1350955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8" name="object 2358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380301" y="7522171"/>
              <a:ext cx="4047" cy="4047"/>
            </a:xfrm>
            <a:prstGeom prst="rect">
              <a:avLst/>
            </a:prstGeom>
          </p:spPr>
        </p:pic>
        <p:sp>
          <p:nvSpPr>
            <p:cNvPr id="2359" name="object 2359"/>
            <p:cNvSpPr/>
            <p:nvPr/>
          </p:nvSpPr>
          <p:spPr>
            <a:xfrm>
              <a:off x="1380301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0" name="object 236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410660" y="7522171"/>
              <a:ext cx="4047" cy="4047"/>
            </a:xfrm>
            <a:prstGeom prst="rect">
              <a:avLst/>
            </a:prstGeom>
          </p:spPr>
        </p:pic>
        <p:sp>
          <p:nvSpPr>
            <p:cNvPr id="2361" name="object 2361"/>
            <p:cNvSpPr/>
            <p:nvPr/>
          </p:nvSpPr>
          <p:spPr>
            <a:xfrm>
              <a:off x="1410660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2" name="object 2362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440006" y="7522171"/>
              <a:ext cx="4047" cy="4047"/>
            </a:xfrm>
            <a:prstGeom prst="rect">
              <a:avLst/>
            </a:prstGeom>
          </p:spPr>
        </p:pic>
        <p:sp>
          <p:nvSpPr>
            <p:cNvPr id="2363" name="object 2363"/>
            <p:cNvSpPr/>
            <p:nvPr/>
          </p:nvSpPr>
          <p:spPr>
            <a:xfrm>
              <a:off x="1440006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4" name="object 236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70365" y="7522171"/>
              <a:ext cx="4047" cy="4047"/>
            </a:xfrm>
            <a:prstGeom prst="rect">
              <a:avLst/>
            </a:prstGeom>
          </p:spPr>
        </p:pic>
        <p:sp>
          <p:nvSpPr>
            <p:cNvPr id="2365" name="object 2365"/>
            <p:cNvSpPr/>
            <p:nvPr/>
          </p:nvSpPr>
          <p:spPr>
            <a:xfrm>
              <a:off x="1470365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6" name="object 236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60428" y="7522171"/>
              <a:ext cx="4047" cy="4047"/>
            </a:xfrm>
            <a:prstGeom prst="rect">
              <a:avLst/>
            </a:prstGeom>
          </p:spPr>
        </p:pic>
        <p:sp>
          <p:nvSpPr>
            <p:cNvPr id="2367" name="object 2367"/>
            <p:cNvSpPr/>
            <p:nvPr/>
          </p:nvSpPr>
          <p:spPr>
            <a:xfrm>
              <a:off x="1560428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8" name="object 2368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589775" y="7522171"/>
              <a:ext cx="4047" cy="4047"/>
            </a:xfrm>
            <a:prstGeom prst="rect">
              <a:avLst/>
            </a:prstGeom>
          </p:spPr>
        </p:pic>
        <p:sp>
          <p:nvSpPr>
            <p:cNvPr id="2369" name="object 2369"/>
            <p:cNvSpPr/>
            <p:nvPr/>
          </p:nvSpPr>
          <p:spPr>
            <a:xfrm>
              <a:off x="1589775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0" name="object 237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134" y="7522171"/>
              <a:ext cx="4047" cy="4047"/>
            </a:xfrm>
            <a:prstGeom prst="rect">
              <a:avLst/>
            </a:prstGeom>
          </p:spPr>
        </p:pic>
        <p:sp>
          <p:nvSpPr>
            <p:cNvPr id="2371" name="object 2371"/>
            <p:cNvSpPr/>
            <p:nvPr/>
          </p:nvSpPr>
          <p:spPr>
            <a:xfrm>
              <a:off x="1620134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2" name="object 23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649480" y="7522171"/>
              <a:ext cx="4047" cy="4047"/>
            </a:xfrm>
            <a:prstGeom prst="rect">
              <a:avLst/>
            </a:prstGeom>
          </p:spPr>
        </p:pic>
        <p:sp>
          <p:nvSpPr>
            <p:cNvPr id="2373" name="object 2373"/>
            <p:cNvSpPr/>
            <p:nvPr/>
          </p:nvSpPr>
          <p:spPr>
            <a:xfrm>
              <a:off x="1649480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4" name="object 237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79839" y="7522171"/>
              <a:ext cx="4047" cy="4047"/>
            </a:xfrm>
            <a:prstGeom prst="rect">
              <a:avLst/>
            </a:prstGeom>
          </p:spPr>
        </p:pic>
        <p:sp>
          <p:nvSpPr>
            <p:cNvPr id="2375" name="object 2375"/>
            <p:cNvSpPr/>
            <p:nvPr/>
          </p:nvSpPr>
          <p:spPr>
            <a:xfrm>
              <a:off x="1679839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6" name="object 2376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709185" y="7522171"/>
              <a:ext cx="4047" cy="4047"/>
            </a:xfrm>
            <a:prstGeom prst="rect">
              <a:avLst/>
            </a:prstGeom>
          </p:spPr>
        </p:pic>
        <p:sp>
          <p:nvSpPr>
            <p:cNvPr id="2377" name="object 2377"/>
            <p:cNvSpPr/>
            <p:nvPr/>
          </p:nvSpPr>
          <p:spPr>
            <a:xfrm>
              <a:off x="1709185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8" name="object 237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39544" y="7522171"/>
              <a:ext cx="4047" cy="4047"/>
            </a:xfrm>
            <a:prstGeom prst="rect">
              <a:avLst/>
            </a:prstGeom>
          </p:spPr>
        </p:pic>
        <p:sp>
          <p:nvSpPr>
            <p:cNvPr id="2379" name="object 2379"/>
            <p:cNvSpPr/>
            <p:nvPr/>
          </p:nvSpPr>
          <p:spPr>
            <a:xfrm>
              <a:off x="1739544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0" name="object 238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768890" y="7522171"/>
              <a:ext cx="4047" cy="4047"/>
            </a:xfrm>
            <a:prstGeom prst="rect">
              <a:avLst/>
            </a:prstGeom>
          </p:spPr>
        </p:pic>
        <p:sp>
          <p:nvSpPr>
            <p:cNvPr id="2381" name="object 2381"/>
            <p:cNvSpPr/>
            <p:nvPr/>
          </p:nvSpPr>
          <p:spPr>
            <a:xfrm>
              <a:off x="1768890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2" name="object 238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99249" y="7522171"/>
              <a:ext cx="4047" cy="4047"/>
            </a:xfrm>
            <a:prstGeom prst="rect">
              <a:avLst/>
            </a:prstGeom>
          </p:spPr>
        </p:pic>
        <p:sp>
          <p:nvSpPr>
            <p:cNvPr id="2383" name="object 2383"/>
            <p:cNvSpPr/>
            <p:nvPr/>
          </p:nvSpPr>
          <p:spPr>
            <a:xfrm>
              <a:off x="1799249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4" name="object 238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1828596" y="7522171"/>
              <a:ext cx="4047" cy="4047"/>
            </a:xfrm>
            <a:prstGeom prst="rect">
              <a:avLst/>
            </a:prstGeom>
          </p:spPr>
        </p:pic>
        <p:sp>
          <p:nvSpPr>
            <p:cNvPr id="2385" name="object 2385"/>
            <p:cNvSpPr/>
            <p:nvPr/>
          </p:nvSpPr>
          <p:spPr>
            <a:xfrm>
              <a:off x="1828596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6" name="object 238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858954" y="7522171"/>
              <a:ext cx="4047" cy="4047"/>
            </a:xfrm>
            <a:prstGeom prst="rect">
              <a:avLst/>
            </a:prstGeom>
          </p:spPr>
        </p:pic>
        <p:sp>
          <p:nvSpPr>
            <p:cNvPr id="2387" name="object 2387"/>
            <p:cNvSpPr/>
            <p:nvPr/>
          </p:nvSpPr>
          <p:spPr>
            <a:xfrm>
              <a:off x="1858954" y="75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8" name="object 2388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306429" y="7552530"/>
              <a:ext cx="4047" cy="4047"/>
            </a:xfrm>
            <a:prstGeom prst="rect">
              <a:avLst/>
            </a:prstGeom>
          </p:spPr>
        </p:pic>
        <p:sp>
          <p:nvSpPr>
            <p:cNvPr id="2389" name="object 2389"/>
            <p:cNvSpPr/>
            <p:nvPr/>
          </p:nvSpPr>
          <p:spPr>
            <a:xfrm>
              <a:off x="1306429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90" name="object 2390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335775" y="7552530"/>
              <a:ext cx="4047" cy="4047"/>
            </a:xfrm>
            <a:prstGeom prst="rect">
              <a:avLst/>
            </a:prstGeom>
          </p:spPr>
        </p:pic>
        <p:sp>
          <p:nvSpPr>
            <p:cNvPr id="2391" name="object 2391"/>
            <p:cNvSpPr/>
            <p:nvPr/>
          </p:nvSpPr>
          <p:spPr>
            <a:xfrm>
              <a:off x="1335775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92" name="object 239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66134" y="7552530"/>
              <a:ext cx="4047" cy="4047"/>
            </a:xfrm>
            <a:prstGeom prst="rect">
              <a:avLst/>
            </a:prstGeom>
          </p:spPr>
        </p:pic>
        <p:sp>
          <p:nvSpPr>
            <p:cNvPr id="2393" name="object 2393"/>
            <p:cNvSpPr/>
            <p:nvPr/>
          </p:nvSpPr>
          <p:spPr>
            <a:xfrm>
              <a:off x="1366134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94" name="object 239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95480" y="7552530"/>
              <a:ext cx="4047" cy="4047"/>
            </a:xfrm>
            <a:prstGeom prst="rect">
              <a:avLst/>
            </a:prstGeom>
          </p:spPr>
        </p:pic>
        <p:sp>
          <p:nvSpPr>
            <p:cNvPr id="2395" name="object 2395"/>
            <p:cNvSpPr/>
            <p:nvPr/>
          </p:nvSpPr>
          <p:spPr>
            <a:xfrm>
              <a:off x="1395480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96" name="object 239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25839" y="7552530"/>
              <a:ext cx="4047" cy="4047"/>
            </a:xfrm>
            <a:prstGeom prst="rect">
              <a:avLst/>
            </a:prstGeom>
          </p:spPr>
        </p:pic>
        <p:sp>
          <p:nvSpPr>
            <p:cNvPr id="2397" name="object 2397"/>
            <p:cNvSpPr/>
            <p:nvPr/>
          </p:nvSpPr>
          <p:spPr>
            <a:xfrm>
              <a:off x="1425839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98" name="object 2398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455186" y="7552530"/>
              <a:ext cx="4047" cy="4047"/>
            </a:xfrm>
            <a:prstGeom prst="rect">
              <a:avLst/>
            </a:prstGeom>
          </p:spPr>
        </p:pic>
        <p:sp>
          <p:nvSpPr>
            <p:cNvPr id="2399" name="object 2399"/>
            <p:cNvSpPr/>
            <p:nvPr/>
          </p:nvSpPr>
          <p:spPr>
            <a:xfrm>
              <a:off x="1455186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0" name="object 2400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1485544" y="7552530"/>
              <a:ext cx="4047" cy="4047"/>
            </a:xfrm>
            <a:prstGeom prst="rect">
              <a:avLst/>
            </a:prstGeom>
          </p:spPr>
        </p:pic>
        <p:sp>
          <p:nvSpPr>
            <p:cNvPr id="2401" name="object 2401"/>
            <p:cNvSpPr/>
            <p:nvPr/>
          </p:nvSpPr>
          <p:spPr>
            <a:xfrm>
              <a:off x="1485544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2" name="object 240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545249" y="7552530"/>
              <a:ext cx="4047" cy="4047"/>
            </a:xfrm>
            <a:prstGeom prst="rect">
              <a:avLst/>
            </a:prstGeom>
          </p:spPr>
        </p:pic>
        <p:sp>
          <p:nvSpPr>
            <p:cNvPr id="2403" name="object 2403"/>
            <p:cNvSpPr/>
            <p:nvPr/>
          </p:nvSpPr>
          <p:spPr>
            <a:xfrm>
              <a:off x="1545249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4" name="object 2404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1574596" y="7552530"/>
              <a:ext cx="4047" cy="4047"/>
            </a:xfrm>
            <a:prstGeom prst="rect">
              <a:avLst/>
            </a:prstGeom>
          </p:spPr>
        </p:pic>
        <p:sp>
          <p:nvSpPr>
            <p:cNvPr id="2405" name="object 2405"/>
            <p:cNvSpPr/>
            <p:nvPr/>
          </p:nvSpPr>
          <p:spPr>
            <a:xfrm>
              <a:off x="1574596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6" name="object 240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04954" y="7552530"/>
              <a:ext cx="4047" cy="4047"/>
            </a:xfrm>
            <a:prstGeom prst="rect">
              <a:avLst/>
            </a:prstGeom>
          </p:spPr>
        </p:pic>
        <p:sp>
          <p:nvSpPr>
            <p:cNvPr id="2407" name="object 2407"/>
            <p:cNvSpPr/>
            <p:nvPr/>
          </p:nvSpPr>
          <p:spPr>
            <a:xfrm>
              <a:off x="1604954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8" name="object 2408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634301" y="7552530"/>
              <a:ext cx="4047" cy="4047"/>
            </a:xfrm>
            <a:prstGeom prst="rect">
              <a:avLst/>
            </a:prstGeom>
          </p:spPr>
        </p:pic>
        <p:sp>
          <p:nvSpPr>
            <p:cNvPr id="2409" name="object 2409"/>
            <p:cNvSpPr/>
            <p:nvPr/>
          </p:nvSpPr>
          <p:spPr>
            <a:xfrm>
              <a:off x="1634301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0" name="object 2410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664659" y="7552530"/>
              <a:ext cx="4047" cy="4047"/>
            </a:xfrm>
            <a:prstGeom prst="rect">
              <a:avLst/>
            </a:prstGeom>
          </p:spPr>
        </p:pic>
        <p:sp>
          <p:nvSpPr>
            <p:cNvPr id="2411" name="object 2411"/>
            <p:cNvSpPr/>
            <p:nvPr/>
          </p:nvSpPr>
          <p:spPr>
            <a:xfrm>
              <a:off x="1664659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2" name="object 2412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694006" y="7552530"/>
              <a:ext cx="4047" cy="4047"/>
            </a:xfrm>
            <a:prstGeom prst="rect">
              <a:avLst/>
            </a:prstGeom>
          </p:spPr>
        </p:pic>
        <p:sp>
          <p:nvSpPr>
            <p:cNvPr id="2413" name="object 2413"/>
            <p:cNvSpPr/>
            <p:nvPr/>
          </p:nvSpPr>
          <p:spPr>
            <a:xfrm>
              <a:off x="1694006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4" name="object 241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724365" y="7552530"/>
              <a:ext cx="4047" cy="4047"/>
            </a:xfrm>
            <a:prstGeom prst="rect">
              <a:avLst/>
            </a:prstGeom>
          </p:spPr>
        </p:pic>
        <p:sp>
          <p:nvSpPr>
            <p:cNvPr id="2415" name="object 2415"/>
            <p:cNvSpPr/>
            <p:nvPr/>
          </p:nvSpPr>
          <p:spPr>
            <a:xfrm>
              <a:off x="1724365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6" name="object 2416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753711" y="7552530"/>
              <a:ext cx="4047" cy="4047"/>
            </a:xfrm>
            <a:prstGeom prst="rect">
              <a:avLst/>
            </a:prstGeom>
          </p:spPr>
        </p:pic>
        <p:sp>
          <p:nvSpPr>
            <p:cNvPr id="2417" name="object 2417"/>
            <p:cNvSpPr/>
            <p:nvPr/>
          </p:nvSpPr>
          <p:spPr>
            <a:xfrm>
              <a:off x="1753711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8" name="object 2418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784070" y="7552530"/>
              <a:ext cx="4047" cy="4047"/>
            </a:xfrm>
            <a:prstGeom prst="rect">
              <a:avLst/>
            </a:prstGeom>
          </p:spPr>
        </p:pic>
        <p:sp>
          <p:nvSpPr>
            <p:cNvPr id="2419" name="object 2419"/>
            <p:cNvSpPr/>
            <p:nvPr/>
          </p:nvSpPr>
          <p:spPr>
            <a:xfrm>
              <a:off x="1784070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0" name="object 242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814428" y="7552530"/>
              <a:ext cx="4047" cy="4047"/>
            </a:xfrm>
            <a:prstGeom prst="rect">
              <a:avLst/>
            </a:prstGeom>
          </p:spPr>
        </p:pic>
        <p:sp>
          <p:nvSpPr>
            <p:cNvPr id="2421" name="object 2421"/>
            <p:cNvSpPr/>
            <p:nvPr/>
          </p:nvSpPr>
          <p:spPr>
            <a:xfrm>
              <a:off x="1814428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2" name="object 242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843775" y="7552530"/>
              <a:ext cx="4047" cy="4047"/>
            </a:xfrm>
            <a:prstGeom prst="rect">
              <a:avLst/>
            </a:prstGeom>
          </p:spPr>
        </p:pic>
        <p:sp>
          <p:nvSpPr>
            <p:cNvPr id="2423" name="object 2423"/>
            <p:cNvSpPr/>
            <p:nvPr/>
          </p:nvSpPr>
          <p:spPr>
            <a:xfrm>
              <a:off x="1843775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4" name="object 242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874133" y="7552530"/>
              <a:ext cx="4047" cy="4047"/>
            </a:xfrm>
            <a:prstGeom prst="rect">
              <a:avLst/>
            </a:prstGeom>
          </p:spPr>
        </p:pic>
        <p:sp>
          <p:nvSpPr>
            <p:cNvPr id="2425" name="object 2425"/>
            <p:cNvSpPr/>
            <p:nvPr/>
          </p:nvSpPr>
          <p:spPr>
            <a:xfrm>
              <a:off x="1874133" y="7552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6" name="object 242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91249" y="7581876"/>
              <a:ext cx="4047" cy="4047"/>
            </a:xfrm>
            <a:prstGeom prst="rect">
              <a:avLst/>
            </a:prstGeom>
          </p:spPr>
        </p:pic>
        <p:sp>
          <p:nvSpPr>
            <p:cNvPr id="2427" name="object 2427"/>
            <p:cNvSpPr/>
            <p:nvPr/>
          </p:nvSpPr>
          <p:spPr>
            <a:xfrm>
              <a:off x="1291249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8" name="object 242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20596" y="7581876"/>
              <a:ext cx="4047" cy="4047"/>
            </a:xfrm>
            <a:prstGeom prst="rect">
              <a:avLst/>
            </a:prstGeom>
          </p:spPr>
        </p:pic>
        <p:sp>
          <p:nvSpPr>
            <p:cNvPr id="2429" name="object 2429"/>
            <p:cNvSpPr/>
            <p:nvPr/>
          </p:nvSpPr>
          <p:spPr>
            <a:xfrm>
              <a:off x="1320596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0" name="object 24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50955" y="7581876"/>
              <a:ext cx="4047" cy="4047"/>
            </a:xfrm>
            <a:prstGeom prst="rect">
              <a:avLst/>
            </a:prstGeom>
          </p:spPr>
        </p:pic>
        <p:sp>
          <p:nvSpPr>
            <p:cNvPr id="2431" name="object 2431"/>
            <p:cNvSpPr/>
            <p:nvPr/>
          </p:nvSpPr>
          <p:spPr>
            <a:xfrm>
              <a:off x="1350955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2" name="object 2432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380301" y="7581876"/>
              <a:ext cx="4047" cy="4047"/>
            </a:xfrm>
            <a:prstGeom prst="rect">
              <a:avLst/>
            </a:prstGeom>
          </p:spPr>
        </p:pic>
        <p:sp>
          <p:nvSpPr>
            <p:cNvPr id="2433" name="object 2433"/>
            <p:cNvSpPr/>
            <p:nvPr/>
          </p:nvSpPr>
          <p:spPr>
            <a:xfrm>
              <a:off x="1380301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4" name="object 2434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410660" y="7581876"/>
              <a:ext cx="4047" cy="4047"/>
            </a:xfrm>
            <a:prstGeom prst="rect">
              <a:avLst/>
            </a:prstGeom>
          </p:spPr>
        </p:pic>
        <p:sp>
          <p:nvSpPr>
            <p:cNvPr id="2435" name="object 2435"/>
            <p:cNvSpPr/>
            <p:nvPr/>
          </p:nvSpPr>
          <p:spPr>
            <a:xfrm>
              <a:off x="1410660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6" name="object 24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40006" y="7581876"/>
              <a:ext cx="4047" cy="4047"/>
            </a:xfrm>
            <a:prstGeom prst="rect">
              <a:avLst/>
            </a:prstGeom>
          </p:spPr>
        </p:pic>
        <p:sp>
          <p:nvSpPr>
            <p:cNvPr id="2437" name="object 2437"/>
            <p:cNvSpPr/>
            <p:nvPr/>
          </p:nvSpPr>
          <p:spPr>
            <a:xfrm>
              <a:off x="1440006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8" name="object 24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70365" y="7581876"/>
              <a:ext cx="4047" cy="4047"/>
            </a:xfrm>
            <a:prstGeom prst="rect">
              <a:avLst/>
            </a:prstGeom>
          </p:spPr>
        </p:pic>
        <p:sp>
          <p:nvSpPr>
            <p:cNvPr id="2439" name="object 2439"/>
            <p:cNvSpPr/>
            <p:nvPr/>
          </p:nvSpPr>
          <p:spPr>
            <a:xfrm>
              <a:off x="1470365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0" name="object 244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60428" y="7581876"/>
              <a:ext cx="4047" cy="4047"/>
            </a:xfrm>
            <a:prstGeom prst="rect">
              <a:avLst/>
            </a:prstGeom>
          </p:spPr>
        </p:pic>
        <p:sp>
          <p:nvSpPr>
            <p:cNvPr id="2441" name="object 2441"/>
            <p:cNvSpPr/>
            <p:nvPr/>
          </p:nvSpPr>
          <p:spPr>
            <a:xfrm>
              <a:off x="1560428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2" name="object 2442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589775" y="7581876"/>
              <a:ext cx="4047" cy="4047"/>
            </a:xfrm>
            <a:prstGeom prst="rect">
              <a:avLst/>
            </a:prstGeom>
          </p:spPr>
        </p:pic>
        <p:sp>
          <p:nvSpPr>
            <p:cNvPr id="2443" name="object 2443"/>
            <p:cNvSpPr/>
            <p:nvPr/>
          </p:nvSpPr>
          <p:spPr>
            <a:xfrm>
              <a:off x="1589775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4" name="object 24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20134" y="7581876"/>
              <a:ext cx="4047" cy="4047"/>
            </a:xfrm>
            <a:prstGeom prst="rect">
              <a:avLst/>
            </a:prstGeom>
          </p:spPr>
        </p:pic>
        <p:sp>
          <p:nvSpPr>
            <p:cNvPr id="2445" name="object 2445"/>
            <p:cNvSpPr/>
            <p:nvPr/>
          </p:nvSpPr>
          <p:spPr>
            <a:xfrm>
              <a:off x="1620134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6" name="object 2446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49480" y="7581876"/>
              <a:ext cx="4047" cy="4047"/>
            </a:xfrm>
            <a:prstGeom prst="rect">
              <a:avLst/>
            </a:prstGeom>
          </p:spPr>
        </p:pic>
        <p:sp>
          <p:nvSpPr>
            <p:cNvPr id="2447" name="object 2447"/>
            <p:cNvSpPr/>
            <p:nvPr/>
          </p:nvSpPr>
          <p:spPr>
            <a:xfrm>
              <a:off x="1649480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8" name="object 244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79839" y="7581876"/>
              <a:ext cx="4047" cy="4047"/>
            </a:xfrm>
            <a:prstGeom prst="rect">
              <a:avLst/>
            </a:prstGeom>
          </p:spPr>
        </p:pic>
        <p:sp>
          <p:nvSpPr>
            <p:cNvPr id="2449" name="object 2449"/>
            <p:cNvSpPr/>
            <p:nvPr/>
          </p:nvSpPr>
          <p:spPr>
            <a:xfrm>
              <a:off x="1679839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0" name="object 2450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709185" y="7581876"/>
              <a:ext cx="4047" cy="4047"/>
            </a:xfrm>
            <a:prstGeom prst="rect">
              <a:avLst/>
            </a:prstGeom>
          </p:spPr>
        </p:pic>
        <p:sp>
          <p:nvSpPr>
            <p:cNvPr id="2451" name="object 2451"/>
            <p:cNvSpPr/>
            <p:nvPr/>
          </p:nvSpPr>
          <p:spPr>
            <a:xfrm>
              <a:off x="1709185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2" name="object 245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39544" y="7581876"/>
              <a:ext cx="4047" cy="4047"/>
            </a:xfrm>
            <a:prstGeom prst="rect">
              <a:avLst/>
            </a:prstGeom>
          </p:spPr>
        </p:pic>
        <p:sp>
          <p:nvSpPr>
            <p:cNvPr id="2453" name="object 2453"/>
            <p:cNvSpPr/>
            <p:nvPr/>
          </p:nvSpPr>
          <p:spPr>
            <a:xfrm>
              <a:off x="1739544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4" name="object 2454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768890" y="7581876"/>
              <a:ext cx="4047" cy="4047"/>
            </a:xfrm>
            <a:prstGeom prst="rect">
              <a:avLst/>
            </a:prstGeom>
          </p:spPr>
        </p:pic>
        <p:sp>
          <p:nvSpPr>
            <p:cNvPr id="2455" name="object 2455"/>
            <p:cNvSpPr/>
            <p:nvPr/>
          </p:nvSpPr>
          <p:spPr>
            <a:xfrm>
              <a:off x="1768890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6" name="object 24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99249" y="7581876"/>
              <a:ext cx="4047" cy="4047"/>
            </a:xfrm>
            <a:prstGeom prst="rect">
              <a:avLst/>
            </a:prstGeom>
          </p:spPr>
        </p:pic>
        <p:sp>
          <p:nvSpPr>
            <p:cNvPr id="2457" name="object 2457"/>
            <p:cNvSpPr/>
            <p:nvPr/>
          </p:nvSpPr>
          <p:spPr>
            <a:xfrm>
              <a:off x="1799249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8" name="object 245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828596" y="7581876"/>
              <a:ext cx="4047" cy="4047"/>
            </a:xfrm>
            <a:prstGeom prst="rect">
              <a:avLst/>
            </a:prstGeom>
          </p:spPr>
        </p:pic>
        <p:sp>
          <p:nvSpPr>
            <p:cNvPr id="2459" name="object 2459"/>
            <p:cNvSpPr/>
            <p:nvPr/>
          </p:nvSpPr>
          <p:spPr>
            <a:xfrm>
              <a:off x="1828596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0" name="object 246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58954" y="7581876"/>
              <a:ext cx="4047" cy="4047"/>
            </a:xfrm>
            <a:prstGeom prst="rect">
              <a:avLst/>
            </a:prstGeom>
          </p:spPr>
        </p:pic>
        <p:sp>
          <p:nvSpPr>
            <p:cNvPr id="2461" name="object 2461"/>
            <p:cNvSpPr/>
            <p:nvPr/>
          </p:nvSpPr>
          <p:spPr>
            <a:xfrm>
              <a:off x="1858954" y="75818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2" name="object 2462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306429" y="7612235"/>
              <a:ext cx="4047" cy="4047"/>
            </a:xfrm>
            <a:prstGeom prst="rect">
              <a:avLst/>
            </a:prstGeom>
          </p:spPr>
        </p:pic>
        <p:sp>
          <p:nvSpPr>
            <p:cNvPr id="2463" name="object 2463"/>
            <p:cNvSpPr/>
            <p:nvPr/>
          </p:nvSpPr>
          <p:spPr>
            <a:xfrm>
              <a:off x="1306429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4" name="object 2464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335775" y="7612235"/>
              <a:ext cx="4047" cy="4047"/>
            </a:xfrm>
            <a:prstGeom prst="rect">
              <a:avLst/>
            </a:prstGeom>
          </p:spPr>
        </p:pic>
        <p:sp>
          <p:nvSpPr>
            <p:cNvPr id="2465" name="object 2465"/>
            <p:cNvSpPr/>
            <p:nvPr/>
          </p:nvSpPr>
          <p:spPr>
            <a:xfrm>
              <a:off x="1335775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6" name="object 2466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366134" y="7612235"/>
              <a:ext cx="4047" cy="4047"/>
            </a:xfrm>
            <a:prstGeom prst="rect">
              <a:avLst/>
            </a:prstGeom>
          </p:spPr>
        </p:pic>
        <p:sp>
          <p:nvSpPr>
            <p:cNvPr id="2467" name="object 2467"/>
            <p:cNvSpPr/>
            <p:nvPr/>
          </p:nvSpPr>
          <p:spPr>
            <a:xfrm>
              <a:off x="1366134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8" name="object 246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95480" y="7612235"/>
              <a:ext cx="4047" cy="4047"/>
            </a:xfrm>
            <a:prstGeom prst="rect">
              <a:avLst/>
            </a:prstGeom>
          </p:spPr>
        </p:pic>
        <p:sp>
          <p:nvSpPr>
            <p:cNvPr id="2469" name="object 2469"/>
            <p:cNvSpPr/>
            <p:nvPr/>
          </p:nvSpPr>
          <p:spPr>
            <a:xfrm>
              <a:off x="1395480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0" name="object 247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25839" y="7612235"/>
              <a:ext cx="4047" cy="4047"/>
            </a:xfrm>
            <a:prstGeom prst="rect">
              <a:avLst/>
            </a:prstGeom>
          </p:spPr>
        </p:pic>
        <p:sp>
          <p:nvSpPr>
            <p:cNvPr id="2471" name="object 2471"/>
            <p:cNvSpPr/>
            <p:nvPr/>
          </p:nvSpPr>
          <p:spPr>
            <a:xfrm>
              <a:off x="1425839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2" name="object 2472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455186" y="7612235"/>
              <a:ext cx="4047" cy="4047"/>
            </a:xfrm>
            <a:prstGeom prst="rect">
              <a:avLst/>
            </a:prstGeom>
          </p:spPr>
        </p:pic>
        <p:sp>
          <p:nvSpPr>
            <p:cNvPr id="2473" name="object 2473"/>
            <p:cNvSpPr/>
            <p:nvPr/>
          </p:nvSpPr>
          <p:spPr>
            <a:xfrm>
              <a:off x="1455186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4" name="object 247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85544" y="7612235"/>
              <a:ext cx="4047" cy="4047"/>
            </a:xfrm>
            <a:prstGeom prst="rect">
              <a:avLst/>
            </a:prstGeom>
          </p:spPr>
        </p:pic>
        <p:sp>
          <p:nvSpPr>
            <p:cNvPr id="2475" name="object 2475"/>
            <p:cNvSpPr/>
            <p:nvPr/>
          </p:nvSpPr>
          <p:spPr>
            <a:xfrm>
              <a:off x="1485544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6" name="object 247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545249" y="7612235"/>
              <a:ext cx="4047" cy="4047"/>
            </a:xfrm>
            <a:prstGeom prst="rect">
              <a:avLst/>
            </a:prstGeom>
          </p:spPr>
        </p:pic>
        <p:sp>
          <p:nvSpPr>
            <p:cNvPr id="2477" name="object 2477"/>
            <p:cNvSpPr/>
            <p:nvPr/>
          </p:nvSpPr>
          <p:spPr>
            <a:xfrm>
              <a:off x="1545249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8" name="object 2478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574596" y="7612235"/>
              <a:ext cx="4047" cy="4047"/>
            </a:xfrm>
            <a:prstGeom prst="rect">
              <a:avLst/>
            </a:prstGeom>
          </p:spPr>
        </p:pic>
        <p:sp>
          <p:nvSpPr>
            <p:cNvPr id="2479" name="object 2479"/>
            <p:cNvSpPr/>
            <p:nvPr/>
          </p:nvSpPr>
          <p:spPr>
            <a:xfrm>
              <a:off x="1574596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0" name="object 248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604954" y="7612235"/>
              <a:ext cx="4047" cy="4047"/>
            </a:xfrm>
            <a:prstGeom prst="rect">
              <a:avLst/>
            </a:prstGeom>
          </p:spPr>
        </p:pic>
        <p:sp>
          <p:nvSpPr>
            <p:cNvPr id="2481" name="object 2481"/>
            <p:cNvSpPr/>
            <p:nvPr/>
          </p:nvSpPr>
          <p:spPr>
            <a:xfrm>
              <a:off x="1604954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2" name="object 2482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1634301" y="7612235"/>
              <a:ext cx="4047" cy="4047"/>
            </a:xfrm>
            <a:prstGeom prst="rect">
              <a:avLst/>
            </a:prstGeom>
          </p:spPr>
        </p:pic>
        <p:sp>
          <p:nvSpPr>
            <p:cNvPr id="2483" name="object 2483"/>
            <p:cNvSpPr/>
            <p:nvPr/>
          </p:nvSpPr>
          <p:spPr>
            <a:xfrm>
              <a:off x="1634301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4" name="object 2484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1664659" y="7612235"/>
              <a:ext cx="4047" cy="4047"/>
            </a:xfrm>
            <a:prstGeom prst="rect">
              <a:avLst/>
            </a:prstGeom>
          </p:spPr>
        </p:pic>
        <p:sp>
          <p:nvSpPr>
            <p:cNvPr id="2485" name="object 2485"/>
            <p:cNvSpPr/>
            <p:nvPr/>
          </p:nvSpPr>
          <p:spPr>
            <a:xfrm>
              <a:off x="1664659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6" name="object 248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694006" y="7612235"/>
              <a:ext cx="4047" cy="4047"/>
            </a:xfrm>
            <a:prstGeom prst="rect">
              <a:avLst/>
            </a:prstGeom>
          </p:spPr>
        </p:pic>
        <p:sp>
          <p:nvSpPr>
            <p:cNvPr id="2487" name="object 2487"/>
            <p:cNvSpPr/>
            <p:nvPr/>
          </p:nvSpPr>
          <p:spPr>
            <a:xfrm>
              <a:off x="1694006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8" name="object 248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724365" y="7612235"/>
              <a:ext cx="4047" cy="4047"/>
            </a:xfrm>
            <a:prstGeom prst="rect">
              <a:avLst/>
            </a:prstGeom>
          </p:spPr>
        </p:pic>
        <p:sp>
          <p:nvSpPr>
            <p:cNvPr id="2489" name="object 2489"/>
            <p:cNvSpPr/>
            <p:nvPr/>
          </p:nvSpPr>
          <p:spPr>
            <a:xfrm>
              <a:off x="1724365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0" name="object 24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753711" y="7612235"/>
              <a:ext cx="4047" cy="4047"/>
            </a:xfrm>
            <a:prstGeom prst="rect">
              <a:avLst/>
            </a:prstGeom>
          </p:spPr>
        </p:pic>
        <p:sp>
          <p:nvSpPr>
            <p:cNvPr id="2491" name="object 2491"/>
            <p:cNvSpPr/>
            <p:nvPr/>
          </p:nvSpPr>
          <p:spPr>
            <a:xfrm>
              <a:off x="1753711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2" name="object 2492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784070" y="7612235"/>
              <a:ext cx="4047" cy="4047"/>
            </a:xfrm>
            <a:prstGeom prst="rect">
              <a:avLst/>
            </a:prstGeom>
          </p:spPr>
        </p:pic>
        <p:sp>
          <p:nvSpPr>
            <p:cNvPr id="2493" name="object 2493"/>
            <p:cNvSpPr/>
            <p:nvPr/>
          </p:nvSpPr>
          <p:spPr>
            <a:xfrm>
              <a:off x="1784070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4" name="object 249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14428" y="7612235"/>
              <a:ext cx="4047" cy="4047"/>
            </a:xfrm>
            <a:prstGeom prst="rect">
              <a:avLst/>
            </a:prstGeom>
          </p:spPr>
        </p:pic>
        <p:sp>
          <p:nvSpPr>
            <p:cNvPr id="2495" name="object 2495"/>
            <p:cNvSpPr/>
            <p:nvPr/>
          </p:nvSpPr>
          <p:spPr>
            <a:xfrm>
              <a:off x="1814428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6" name="object 2496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843775" y="7612235"/>
              <a:ext cx="4047" cy="4047"/>
            </a:xfrm>
            <a:prstGeom prst="rect">
              <a:avLst/>
            </a:prstGeom>
          </p:spPr>
        </p:pic>
        <p:sp>
          <p:nvSpPr>
            <p:cNvPr id="2497" name="object 2497"/>
            <p:cNvSpPr/>
            <p:nvPr/>
          </p:nvSpPr>
          <p:spPr>
            <a:xfrm>
              <a:off x="1843775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8" name="object 249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874133" y="7612235"/>
              <a:ext cx="4047" cy="4047"/>
            </a:xfrm>
            <a:prstGeom prst="rect">
              <a:avLst/>
            </a:prstGeom>
          </p:spPr>
        </p:pic>
        <p:sp>
          <p:nvSpPr>
            <p:cNvPr id="2499" name="object 2499"/>
            <p:cNvSpPr/>
            <p:nvPr/>
          </p:nvSpPr>
          <p:spPr>
            <a:xfrm>
              <a:off x="1874133" y="76122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0" name="object 2500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291249" y="7642593"/>
              <a:ext cx="4047" cy="4047"/>
            </a:xfrm>
            <a:prstGeom prst="rect">
              <a:avLst/>
            </a:prstGeom>
          </p:spPr>
        </p:pic>
        <p:sp>
          <p:nvSpPr>
            <p:cNvPr id="2501" name="object 2501"/>
            <p:cNvSpPr/>
            <p:nvPr/>
          </p:nvSpPr>
          <p:spPr>
            <a:xfrm>
              <a:off x="1291249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2" name="object 2502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1320596" y="7642593"/>
              <a:ext cx="4047" cy="4047"/>
            </a:xfrm>
            <a:prstGeom prst="rect">
              <a:avLst/>
            </a:prstGeom>
          </p:spPr>
        </p:pic>
        <p:sp>
          <p:nvSpPr>
            <p:cNvPr id="2503" name="object 2503"/>
            <p:cNvSpPr/>
            <p:nvPr/>
          </p:nvSpPr>
          <p:spPr>
            <a:xfrm>
              <a:off x="1320596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4" name="object 2504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1350955" y="7642593"/>
              <a:ext cx="4047" cy="4047"/>
            </a:xfrm>
            <a:prstGeom prst="rect">
              <a:avLst/>
            </a:prstGeom>
          </p:spPr>
        </p:pic>
        <p:sp>
          <p:nvSpPr>
            <p:cNvPr id="2505" name="object 2505"/>
            <p:cNvSpPr/>
            <p:nvPr/>
          </p:nvSpPr>
          <p:spPr>
            <a:xfrm>
              <a:off x="1350955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6" name="object 250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1380301" y="7642593"/>
              <a:ext cx="4047" cy="4047"/>
            </a:xfrm>
            <a:prstGeom prst="rect">
              <a:avLst/>
            </a:prstGeom>
          </p:spPr>
        </p:pic>
        <p:sp>
          <p:nvSpPr>
            <p:cNvPr id="2507" name="object 2507"/>
            <p:cNvSpPr/>
            <p:nvPr/>
          </p:nvSpPr>
          <p:spPr>
            <a:xfrm>
              <a:off x="1380301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8" name="object 2508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1410660" y="7642593"/>
              <a:ext cx="4047" cy="4047"/>
            </a:xfrm>
            <a:prstGeom prst="rect">
              <a:avLst/>
            </a:prstGeom>
          </p:spPr>
        </p:pic>
        <p:sp>
          <p:nvSpPr>
            <p:cNvPr id="2509" name="object 2509"/>
            <p:cNvSpPr/>
            <p:nvPr/>
          </p:nvSpPr>
          <p:spPr>
            <a:xfrm>
              <a:off x="1410660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0" name="object 2510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1440006" y="7642593"/>
              <a:ext cx="4047" cy="4047"/>
            </a:xfrm>
            <a:prstGeom prst="rect">
              <a:avLst/>
            </a:prstGeom>
          </p:spPr>
        </p:pic>
        <p:sp>
          <p:nvSpPr>
            <p:cNvPr id="2511" name="object 2511"/>
            <p:cNvSpPr/>
            <p:nvPr/>
          </p:nvSpPr>
          <p:spPr>
            <a:xfrm>
              <a:off x="1440006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2" name="object 25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70365" y="7642593"/>
              <a:ext cx="4047" cy="4047"/>
            </a:xfrm>
            <a:prstGeom prst="rect">
              <a:avLst/>
            </a:prstGeom>
          </p:spPr>
        </p:pic>
        <p:sp>
          <p:nvSpPr>
            <p:cNvPr id="2513" name="object 2513"/>
            <p:cNvSpPr/>
            <p:nvPr/>
          </p:nvSpPr>
          <p:spPr>
            <a:xfrm>
              <a:off x="1470365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4" name="object 2514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560428" y="7642593"/>
              <a:ext cx="4047" cy="4047"/>
            </a:xfrm>
            <a:prstGeom prst="rect">
              <a:avLst/>
            </a:prstGeom>
          </p:spPr>
        </p:pic>
        <p:sp>
          <p:nvSpPr>
            <p:cNvPr id="2515" name="object 2515"/>
            <p:cNvSpPr/>
            <p:nvPr/>
          </p:nvSpPr>
          <p:spPr>
            <a:xfrm>
              <a:off x="1560428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6" name="object 2516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589775" y="7642593"/>
              <a:ext cx="4047" cy="4047"/>
            </a:xfrm>
            <a:prstGeom prst="rect">
              <a:avLst/>
            </a:prstGeom>
          </p:spPr>
        </p:pic>
        <p:sp>
          <p:nvSpPr>
            <p:cNvPr id="2517" name="object 2517"/>
            <p:cNvSpPr/>
            <p:nvPr/>
          </p:nvSpPr>
          <p:spPr>
            <a:xfrm>
              <a:off x="1589775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8" name="object 2518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1620134" y="7642593"/>
              <a:ext cx="4047" cy="4047"/>
            </a:xfrm>
            <a:prstGeom prst="rect">
              <a:avLst/>
            </a:prstGeom>
          </p:spPr>
        </p:pic>
        <p:sp>
          <p:nvSpPr>
            <p:cNvPr id="2519" name="object 2519"/>
            <p:cNvSpPr/>
            <p:nvPr/>
          </p:nvSpPr>
          <p:spPr>
            <a:xfrm>
              <a:off x="1620134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0" name="object 252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1649480" y="7642593"/>
              <a:ext cx="4047" cy="4047"/>
            </a:xfrm>
            <a:prstGeom prst="rect">
              <a:avLst/>
            </a:prstGeom>
          </p:spPr>
        </p:pic>
        <p:sp>
          <p:nvSpPr>
            <p:cNvPr id="2521" name="object 2521"/>
            <p:cNvSpPr/>
            <p:nvPr/>
          </p:nvSpPr>
          <p:spPr>
            <a:xfrm>
              <a:off x="1649480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2" name="object 2522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679839" y="7642593"/>
              <a:ext cx="4047" cy="4047"/>
            </a:xfrm>
            <a:prstGeom prst="rect">
              <a:avLst/>
            </a:prstGeom>
          </p:spPr>
        </p:pic>
        <p:sp>
          <p:nvSpPr>
            <p:cNvPr id="2523" name="object 2523"/>
            <p:cNvSpPr/>
            <p:nvPr/>
          </p:nvSpPr>
          <p:spPr>
            <a:xfrm>
              <a:off x="1679839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4" name="object 2524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1709185" y="7642593"/>
              <a:ext cx="4047" cy="4047"/>
            </a:xfrm>
            <a:prstGeom prst="rect">
              <a:avLst/>
            </a:prstGeom>
          </p:spPr>
        </p:pic>
        <p:sp>
          <p:nvSpPr>
            <p:cNvPr id="2525" name="object 2525"/>
            <p:cNvSpPr/>
            <p:nvPr/>
          </p:nvSpPr>
          <p:spPr>
            <a:xfrm>
              <a:off x="1709185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6" name="object 252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39544" y="7642593"/>
              <a:ext cx="4047" cy="4047"/>
            </a:xfrm>
            <a:prstGeom prst="rect">
              <a:avLst/>
            </a:prstGeom>
          </p:spPr>
        </p:pic>
        <p:sp>
          <p:nvSpPr>
            <p:cNvPr id="2527" name="object 2527"/>
            <p:cNvSpPr/>
            <p:nvPr/>
          </p:nvSpPr>
          <p:spPr>
            <a:xfrm>
              <a:off x="1739544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8" name="object 2528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1768890" y="7642593"/>
              <a:ext cx="4047" cy="4047"/>
            </a:xfrm>
            <a:prstGeom prst="rect">
              <a:avLst/>
            </a:prstGeom>
          </p:spPr>
        </p:pic>
        <p:sp>
          <p:nvSpPr>
            <p:cNvPr id="2529" name="object 2529"/>
            <p:cNvSpPr/>
            <p:nvPr/>
          </p:nvSpPr>
          <p:spPr>
            <a:xfrm>
              <a:off x="1768890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0" name="object 2530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799249" y="7642593"/>
              <a:ext cx="4047" cy="4047"/>
            </a:xfrm>
            <a:prstGeom prst="rect">
              <a:avLst/>
            </a:prstGeom>
          </p:spPr>
        </p:pic>
        <p:sp>
          <p:nvSpPr>
            <p:cNvPr id="2531" name="object 2531"/>
            <p:cNvSpPr/>
            <p:nvPr/>
          </p:nvSpPr>
          <p:spPr>
            <a:xfrm>
              <a:off x="1799249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2" name="object 2532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28596" y="7642593"/>
              <a:ext cx="4047" cy="4047"/>
            </a:xfrm>
            <a:prstGeom prst="rect">
              <a:avLst/>
            </a:prstGeom>
          </p:spPr>
        </p:pic>
        <p:sp>
          <p:nvSpPr>
            <p:cNvPr id="2533" name="object 2533"/>
            <p:cNvSpPr/>
            <p:nvPr/>
          </p:nvSpPr>
          <p:spPr>
            <a:xfrm>
              <a:off x="1828596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4" name="object 253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58954" y="7642593"/>
              <a:ext cx="4047" cy="4047"/>
            </a:xfrm>
            <a:prstGeom prst="rect">
              <a:avLst/>
            </a:prstGeom>
          </p:spPr>
        </p:pic>
        <p:sp>
          <p:nvSpPr>
            <p:cNvPr id="2535" name="object 2535"/>
            <p:cNvSpPr/>
            <p:nvPr/>
          </p:nvSpPr>
          <p:spPr>
            <a:xfrm>
              <a:off x="1858954" y="764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6" name="object 253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306429" y="7671940"/>
              <a:ext cx="4047" cy="4047"/>
            </a:xfrm>
            <a:prstGeom prst="rect">
              <a:avLst/>
            </a:prstGeom>
          </p:spPr>
        </p:pic>
        <p:sp>
          <p:nvSpPr>
            <p:cNvPr id="2537" name="object 2537"/>
            <p:cNvSpPr/>
            <p:nvPr/>
          </p:nvSpPr>
          <p:spPr>
            <a:xfrm>
              <a:off x="1306429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8" name="object 2538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35775" y="7671940"/>
              <a:ext cx="4047" cy="4047"/>
            </a:xfrm>
            <a:prstGeom prst="rect">
              <a:avLst/>
            </a:prstGeom>
          </p:spPr>
        </p:pic>
        <p:sp>
          <p:nvSpPr>
            <p:cNvPr id="2539" name="object 2539"/>
            <p:cNvSpPr/>
            <p:nvPr/>
          </p:nvSpPr>
          <p:spPr>
            <a:xfrm>
              <a:off x="1335775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0" name="object 2540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366134" y="7671940"/>
              <a:ext cx="4047" cy="4047"/>
            </a:xfrm>
            <a:prstGeom prst="rect">
              <a:avLst/>
            </a:prstGeom>
          </p:spPr>
        </p:pic>
        <p:sp>
          <p:nvSpPr>
            <p:cNvPr id="2541" name="object 2541"/>
            <p:cNvSpPr/>
            <p:nvPr/>
          </p:nvSpPr>
          <p:spPr>
            <a:xfrm>
              <a:off x="1366134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2" name="object 2542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724365" y="7671940"/>
              <a:ext cx="4047" cy="4047"/>
            </a:xfrm>
            <a:prstGeom prst="rect">
              <a:avLst/>
            </a:prstGeom>
          </p:spPr>
        </p:pic>
        <p:sp>
          <p:nvSpPr>
            <p:cNvPr id="2543" name="object 2543"/>
            <p:cNvSpPr/>
            <p:nvPr/>
          </p:nvSpPr>
          <p:spPr>
            <a:xfrm>
              <a:off x="1724365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4" name="object 254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753711" y="7671940"/>
              <a:ext cx="4047" cy="4047"/>
            </a:xfrm>
            <a:prstGeom prst="rect">
              <a:avLst/>
            </a:prstGeom>
          </p:spPr>
        </p:pic>
        <p:sp>
          <p:nvSpPr>
            <p:cNvPr id="2545" name="object 2545"/>
            <p:cNvSpPr/>
            <p:nvPr/>
          </p:nvSpPr>
          <p:spPr>
            <a:xfrm>
              <a:off x="1753711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6" name="object 2546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784070" y="7671940"/>
              <a:ext cx="4047" cy="4047"/>
            </a:xfrm>
            <a:prstGeom prst="rect">
              <a:avLst/>
            </a:prstGeom>
          </p:spPr>
        </p:pic>
        <p:sp>
          <p:nvSpPr>
            <p:cNvPr id="2547" name="object 2547"/>
            <p:cNvSpPr/>
            <p:nvPr/>
          </p:nvSpPr>
          <p:spPr>
            <a:xfrm>
              <a:off x="1784070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8" name="object 254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814428" y="7671940"/>
              <a:ext cx="4047" cy="4047"/>
            </a:xfrm>
            <a:prstGeom prst="rect">
              <a:avLst/>
            </a:prstGeom>
          </p:spPr>
        </p:pic>
        <p:sp>
          <p:nvSpPr>
            <p:cNvPr id="2549" name="object 2549"/>
            <p:cNvSpPr/>
            <p:nvPr/>
          </p:nvSpPr>
          <p:spPr>
            <a:xfrm>
              <a:off x="1814428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0" name="object 2550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843775" y="7671940"/>
              <a:ext cx="4047" cy="4047"/>
            </a:xfrm>
            <a:prstGeom prst="rect">
              <a:avLst/>
            </a:prstGeom>
          </p:spPr>
        </p:pic>
        <p:sp>
          <p:nvSpPr>
            <p:cNvPr id="2551" name="object 2551"/>
            <p:cNvSpPr/>
            <p:nvPr/>
          </p:nvSpPr>
          <p:spPr>
            <a:xfrm>
              <a:off x="1843775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2" name="object 2552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874133" y="7671940"/>
              <a:ext cx="4047" cy="4047"/>
            </a:xfrm>
            <a:prstGeom prst="rect">
              <a:avLst/>
            </a:prstGeom>
          </p:spPr>
        </p:pic>
        <p:sp>
          <p:nvSpPr>
            <p:cNvPr id="2553" name="object 2553"/>
            <p:cNvSpPr/>
            <p:nvPr/>
          </p:nvSpPr>
          <p:spPr>
            <a:xfrm>
              <a:off x="1874133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4" name="object 2554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485544" y="7671940"/>
              <a:ext cx="4047" cy="4047"/>
            </a:xfrm>
            <a:prstGeom prst="rect">
              <a:avLst/>
            </a:prstGeom>
          </p:spPr>
        </p:pic>
        <p:sp>
          <p:nvSpPr>
            <p:cNvPr id="2555" name="object 2555"/>
            <p:cNvSpPr/>
            <p:nvPr/>
          </p:nvSpPr>
          <p:spPr>
            <a:xfrm>
              <a:off x="1485544" y="76719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6" name="object 255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91249" y="7702299"/>
              <a:ext cx="4047" cy="4047"/>
            </a:xfrm>
            <a:prstGeom prst="rect">
              <a:avLst/>
            </a:prstGeom>
          </p:spPr>
        </p:pic>
        <p:sp>
          <p:nvSpPr>
            <p:cNvPr id="2557" name="object 2557"/>
            <p:cNvSpPr/>
            <p:nvPr/>
          </p:nvSpPr>
          <p:spPr>
            <a:xfrm>
              <a:off x="1291249" y="77022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8" name="object 255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20596" y="7702299"/>
              <a:ext cx="4047" cy="4047"/>
            </a:xfrm>
            <a:prstGeom prst="rect">
              <a:avLst/>
            </a:prstGeom>
          </p:spPr>
        </p:pic>
        <p:sp>
          <p:nvSpPr>
            <p:cNvPr id="2559" name="object 2559"/>
            <p:cNvSpPr/>
            <p:nvPr/>
          </p:nvSpPr>
          <p:spPr>
            <a:xfrm>
              <a:off x="1320596" y="77022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0" name="object 256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50955" y="7702299"/>
              <a:ext cx="4047" cy="4047"/>
            </a:xfrm>
            <a:prstGeom prst="rect">
              <a:avLst/>
            </a:prstGeom>
          </p:spPr>
        </p:pic>
        <p:sp>
          <p:nvSpPr>
            <p:cNvPr id="2561" name="object 2561"/>
            <p:cNvSpPr/>
            <p:nvPr/>
          </p:nvSpPr>
          <p:spPr>
            <a:xfrm>
              <a:off x="1350955" y="77022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2" name="object 2562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380301" y="7702299"/>
              <a:ext cx="4047" cy="4047"/>
            </a:xfrm>
            <a:prstGeom prst="rect">
              <a:avLst/>
            </a:prstGeom>
          </p:spPr>
        </p:pic>
        <p:sp>
          <p:nvSpPr>
            <p:cNvPr id="2563" name="object 2563"/>
            <p:cNvSpPr/>
            <p:nvPr/>
          </p:nvSpPr>
          <p:spPr>
            <a:xfrm>
              <a:off x="1380301" y="77022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4" name="object 256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39544" y="7702299"/>
              <a:ext cx="4047" cy="4047"/>
            </a:xfrm>
            <a:prstGeom prst="rect">
              <a:avLst/>
            </a:prstGeom>
          </p:spPr>
        </p:pic>
        <p:sp>
          <p:nvSpPr>
            <p:cNvPr id="2565" name="object 2565"/>
            <p:cNvSpPr/>
            <p:nvPr/>
          </p:nvSpPr>
          <p:spPr>
            <a:xfrm>
              <a:off x="1739544" y="77022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6" name="object 2566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768890" y="7702299"/>
              <a:ext cx="4047" cy="4047"/>
            </a:xfrm>
            <a:prstGeom prst="rect">
              <a:avLst/>
            </a:prstGeom>
          </p:spPr>
        </p:pic>
        <p:sp>
          <p:nvSpPr>
            <p:cNvPr id="2567" name="object 2567"/>
            <p:cNvSpPr/>
            <p:nvPr/>
          </p:nvSpPr>
          <p:spPr>
            <a:xfrm>
              <a:off x="1768890" y="77022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8" name="object 256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99249" y="7702299"/>
              <a:ext cx="4047" cy="4047"/>
            </a:xfrm>
            <a:prstGeom prst="rect">
              <a:avLst/>
            </a:prstGeom>
          </p:spPr>
        </p:pic>
        <p:sp>
          <p:nvSpPr>
            <p:cNvPr id="2569" name="object 2569"/>
            <p:cNvSpPr/>
            <p:nvPr/>
          </p:nvSpPr>
          <p:spPr>
            <a:xfrm>
              <a:off x="1799249" y="77022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0" name="object 257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828596" y="7702299"/>
              <a:ext cx="4047" cy="4047"/>
            </a:xfrm>
            <a:prstGeom prst="rect">
              <a:avLst/>
            </a:prstGeom>
          </p:spPr>
        </p:pic>
        <p:sp>
          <p:nvSpPr>
            <p:cNvPr id="2571" name="object 2571"/>
            <p:cNvSpPr/>
            <p:nvPr/>
          </p:nvSpPr>
          <p:spPr>
            <a:xfrm>
              <a:off x="1828596" y="77022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2" name="object 257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58954" y="7702299"/>
              <a:ext cx="4047" cy="4047"/>
            </a:xfrm>
            <a:prstGeom prst="rect">
              <a:avLst/>
            </a:prstGeom>
          </p:spPr>
        </p:pic>
        <p:sp>
          <p:nvSpPr>
            <p:cNvPr id="2573" name="object 2573"/>
            <p:cNvSpPr/>
            <p:nvPr/>
          </p:nvSpPr>
          <p:spPr>
            <a:xfrm>
              <a:off x="1858954" y="77022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4" name="object 2574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306429" y="7731645"/>
              <a:ext cx="4047" cy="4047"/>
            </a:xfrm>
            <a:prstGeom prst="rect">
              <a:avLst/>
            </a:prstGeom>
          </p:spPr>
        </p:pic>
        <p:sp>
          <p:nvSpPr>
            <p:cNvPr id="2575" name="object 2575"/>
            <p:cNvSpPr/>
            <p:nvPr/>
          </p:nvSpPr>
          <p:spPr>
            <a:xfrm>
              <a:off x="1306429" y="77316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6" name="object 2576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335775" y="7731645"/>
              <a:ext cx="4047" cy="4047"/>
            </a:xfrm>
            <a:prstGeom prst="rect">
              <a:avLst/>
            </a:prstGeom>
          </p:spPr>
        </p:pic>
        <p:sp>
          <p:nvSpPr>
            <p:cNvPr id="2577" name="object 2577"/>
            <p:cNvSpPr/>
            <p:nvPr/>
          </p:nvSpPr>
          <p:spPr>
            <a:xfrm>
              <a:off x="1335775" y="77316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8" name="object 2578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66134" y="7731645"/>
              <a:ext cx="4047" cy="4047"/>
            </a:xfrm>
            <a:prstGeom prst="rect">
              <a:avLst/>
            </a:prstGeom>
          </p:spPr>
        </p:pic>
        <p:sp>
          <p:nvSpPr>
            <p:cNvPr id="2579" name="object 2579"/>
            <p:cNvSpPr/>
            <p:nvPr/>
          </p:nvSpPr>
          <p:spPr>
            <a:xfrm>
              <a:off x="1366134" y="77316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0" name="object 2580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843775" y="7731645"/>
              <a:ext cx="4047" cy="4047"/>
            </a:xfrm>
            <a:prstGeom prst="rect">
              <a:avLst/>
            </a:prstGeom>
          </p:spPr>
        </p:pic>
        <p:sp>
          <p:nvSpPr>
            <p:cNvPr id="2581" name="object 2581"/>
            <p:cNvSpPr/>
            <p:nvPr/>
          </p:nvSpPr>
          <p:spPr>
            <a:xfrm>
              <a:off x="1843775" y="77316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2" name="object 2582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874133" y="7731645"/>
              <a:ext cx="4047" cy="4047"/>
            </a:xfrm>
            <a:prstGeom prst="rect">
              <a:avLst/>
            </a:prstGeom>
          </p:spPr>
        </p:pic>
        <p:sp>
          <p:nvSpPr>
            <p:cNvPr id="2583" name="object 2583"/>
            <p:cNvSpPr/>
            <p:nvPr/>
          </p:nvSpPr>
          <p:spPr>
            <a:xfrm>
              <a:off x="1874133" y="77316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4" name="object 2584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5544" y="7731645"/>
              <a:ext cx="4047" cy="4047"/>
            </a:xfrm>
            <a:prstGeom prst="rect">
              <a:avLst/>
            </a:prstGeom>
          </p:spPr>
        </p:pic>
        <p:sp>
          <p:nvSpPr>
            <p:cNvPr id="2585" name="object 2585"/>
            <p:cNvSpPr/>
            <p:nvPr/>
          </p:nvSpPr>
          <p:spPr>
            <a:xfrm>
              <a:off x="1485544" y="77316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6" name="object 2586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724365" y="7731645"/>
              <a:ext cx="4047" cy="4047"/>
            </a:xfrm>
            <a:prstGeom prst="rect">
              <a:avLst/>
            </a:prstGeom>
          </p:spPr>
        </p:pic>
        <p:sp>
          <p:nvSpPr>
            <p:cNvPr id="2587" name="object 2587"/>
            <p:cNvSpPr/>
            <p:nvPr/>
          </p:nvSpPr>
          <p:spPr>
            <a:xfrm>
              <a:off x="1724365" y="77316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8" name="object 2588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858954" y="7762004"/>
              <a:ext cx="4047" cy="4047"/>
            </a:xfrm>
            <a:prstGeom prst="rect">
              <a:avLst/>
            </a:prstGeom>
          </p:spPr>
        </p:pic>
        <p:sp>
          <p:nvSpPr>
            <p:cNvPr id="2589" name="object 2589"/>
            <p:cNvSpPr/>
            <p:nvPr/>
          </p:nvSpPr>
          <p:spPr>
            <a:xfrm>
              <a:off x="1858954" y="77620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542213" y="7838912"/>
              <a:ext cx="338455" cy="33655"/>
            </a:xfrm>
            <a:custGeom>
              <a:avLst/>
              <a:gdLst/>
              <a:ahLst/>
              <a:cxnLst/>
              <a:rect l="l" t="t" r="r" b="b"/>
              <a:pathLst>
                <a:path w="338455" h="33654">
                  <a:moveTo>
                    <a:pt x="0" y="33394"/>
                  </a:moveTo>
                  <a:lnTo>
                    <a:pt x="337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1" name="object 2591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278600" y="8360573"/>
              <a:ext cx="603628" cy="1319584"/>
            </a:xfrm>
            <a:prstGeom prst="rect">
              <a:avLst/>
            </a:prstGeom>
          </p:spPr>
        </p:pic>
        <p:pic>
          <p:nvPicPr>
            <p:cNvPr id="2592" name="object 259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67512" y="8987477"/>
              <a:ext cx="4047" cy="4047"/>
            </a:xfrm>
            <a:prstGeom prst="rect">
              <a:avLst/>
            </a:prstGeom>
          </p:spPr>
        </p:pic>
        <p:sp>
          <p:nvSpPr>
            <p:cNvPr id="2593" name="object 2593"/>
            <p:cNvSpPr/>
            <p:nvPr/>
          </p:nvSpPr>
          <p:spPr>
            <a:xfrm>
              <a:off x="1567512" y="8987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4" name="object 2594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604954" y="8987477"/>
              <a:ext cx="4047" cy="4047"/>
            </a:xfrm>
            <a:prstGeom prst="rect">
              <a:avLst/>
            </a:prstGeom>
          </p:spPr>
        </p:pic>
        <p:sp>
          <p:nvSpPr>
            <p:cNvPr id="2595" name="object 2595"/>
            <p:cNvSpPr/>
            <p:nvPr/>
          </p:nvSpPr>
          <p:spPr>
            <a:xfrm>
              <a:off x="1604954" y="8987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6" name="object 2596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642396" y="8987477"/>
              <a:ext cx="4047" cy="4047"/>
            </a:xfrm>
            <a:prstGeom prst="rect">
              <a:avLst/>
            </a:prstGeom>
          </p:spPr>
        </p:pic>
        <p:sp>
          <p:nvSpPr>
            <p:cNvPr id="2597" name="object 2597"/>
            <p:cNvSpPr/>
            <p:nvPr/>
          </p:nvSpPr>
          <p:spPr>
            <a:xfrm>
              <a:off x="1642396" y="8987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8" name="object 2598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679839" y="8987477"/>
              <a:ext cx="4047" cy="4047"/>
            </a:xfrm>
            <a:prstGeom prst="rect">
              <a:avLst/>
            </a:prstGeom>
          </p:spPr>
        </p:pic>
        <p:sp>
          <p:nvSpPr>
            <p:cNvPr id="2599" name="object 2599"/>
            <p:cNvSpPr/>
            <p:nvPr/>
          </p:nvSpPr>
          <p:spPr>
            <a:xfrm>
              <a:off x="1679839" y="8987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0" name="object 260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717281" y="8987477"/>
              <a:ext cx="4047" cy="4047"/>
            </a:xfrm>
            <a:prstGeom prst="rect">
              <a:avLst/>
            </a:prstGeom>
          </p:spPr>
        </p:pic>
        <p:sp>
          <p:nvSpPr>
            <p:cNvPr id="2601" name="object 2601"/>
            <p:cNvSpPr/>
            <p:nvPr/>
          </p:nvSpPr>
          <p:spPr>
            <a:xfrm>
              <a:off x="1717281" y="8987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2" name="object 2602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548285" y="9023907"/>
              <a:ext cx="4047" cy="4047"/>
            </a:xfrm>
            <a:prstGeom prst="rect">
              <a:avLst/>
            </a:prstGeom>
          </p:spPr>
        </p:pic>
        <p:sp>
          <p:nvSpPr>
            <p:cNvPr id="2603" name="object 2603"/>
            <p:cNvSpPr/>
            <p:nvPr/>
          </p:nvSpPr>
          <p:spPr>
            <a:xfrm>
              <a:off x="1548285" y="90239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4" name="object 260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585727" y="9023907"/>
              <a:ext cx="4047" cy="4047"/>
            </a:xfrm>
            <a:prstGeom prst="rect">
              <a:avLst/>
            </a:prstGeom>
          </p:spPr>
        </p:pic>
        <p:sp>
          <p:nvSpPr>
            <p:cNvPr id="2605" name="object 2605"/>
            <p:cNvSpPr/>
            <p:nvPr/>
          </p:nvSpPr>
          <p:spPr>
            <a:xfrm>
              <a:off x="1585727" y="90239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6" name="object 260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3169" y="9023907"/>
              <a:ext cx="4047" cy="4047"/>
            </a:xfrm>
            <a:prstGeom prst="rect">
              <a:avLst/>
            </a:prstGeom>
          </p:spPr>
        </p:pic>
        <p:sp>
          <p:nvSpPr>
            <p:cNvPr id="2607" name="object 2607"/>
            <p:cNvSpPr/>
            <p:nvPr/>
          </p:nvSpPr>
          <p:spPr>
            <a:xfrm>
              <a:off x="1623169" y="90239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8" name="object 260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60612" y="9023907"/>
              <a:ext cx="4047" cy="4047"/>
            </a:xfrm>
            <a:prstGeom prst="rect">
              <a:avLst/>
            </a:prstGeom>
          </p:spPr>
        </p:pic>
        <p:sp>
          <p:nvSpPr>
            <p:cNvPr id="2609" name="object 2609"/>
            <p:cNvSpPr/>
            <p:nvPr/>
          </p:nvSpPr>
          <p:spPr>
            <a:xfrm>
              <a:off x="1660612" y="90239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0" name="object 2610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698054" y="9023907"/>
              <a:ext cx="4047" cy="4047"/>
            </a:xfrm>
            <a:prstGeom prst="rect">
              <a:avLst/>
            </a:prstGeom>
          </p:spPr>
        </p:pic>
        <p:sp>
          <p:nvSpPr>
            <p:cNvPr id="2611" name="object 2611"/>
            <p:cNvSpPr/>
            <p:nvPr/>
          </p:nvSpPr>
          <p:spPr>
            <a:xfrm>
              <a:off x="1698054" y="90239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2" name="object 2612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735496" y="9023907"/>
              <a:ext cx="4047" cy="4047"/>
            </a:xfrm>
            <a:prstGeom prst="rect">
              <a:avLst/>
            </a:prstGeom>
          </p:spPr>
        </p:pic>
        <p:sp>
          <p:nvSpPr>
            <p:cNvPr id="2613" name="object 2613"/>
            <p:cNvSpPr/>
            <p:nvPr/>
          </p:nvSpPr>
          <p:spPr>
            <a:xfrm>
              <a:off x="1735496" y="90239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4" name="object 261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306429" y="9061349"/>
              <a:ext cx="4047" cy="4047"/>
            </a:xfrm>
            <a:prstGeom prst="rect">
              <a:avLst/>
            </a:prstGeom>
          </p:spPr>
        </p:pic>
        <p:sp>
          <p:nvSpPr>
            <p:cNvPr id="2615" name="object 2615"/>
            <p:cNvSpPr/>
            <p:nvPr/>
          </p:nvSpPr>
          <p:spPr>
            <a:xfrm>
              <a:off x="1306429" y="90613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6" name="object 2616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342859" y="9061349"/>
              <a:ext cx="4047" cy="4047"/>
            </a:xfrm>
            <a:prstGeom prst="rect">
              <a:avLst/>
            </a:prstGeom>
          </p:spPr>
        </p:pic>
        <p:sp>
          <p:nvSpPr>
            <p:cNvPr id="2617" name="object 2617"/>
            <p:cNvSpPr/>
            <p:nvPr/>
          </p:nvSpPr>
          <p:spPr>
            <a:xfrm>
              <a:off x="1342859" y="90613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8" name="object 2618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380301" y="9061349"/>
              <a:ext cx="4047" cy="4047"/>
            </a:xfrm>
            <a:prstGeom prst="rect">
              <a:avLst/>
            </a:prstGeom>
          </p:spPr>
        </p:pic>
        <p:sp>
          <p:nvSpPr>
            <p:cNvPr id="2619" name="object 2619"/>
            <p:cNvSpPr/>
            <p:nvPr/>
          </p:nvSpPr>
          <p:spPr>
            <a:xfrm>
              <a:off x="1380301" y="90613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0" name="object 2620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417743" y="9061349"/>
              <a:ext cx="4047" cy="4047"/>
            </a:xfrm>
            <a:prstGeom prst="rect">
              <a:avLst/>
            </a:prstGeom>
          </p:spPr>
        </p:pic>
        <p:sp>
          <p:nvSpPr>
            <p:cNvPr id="2621" name="object 2621"/>
            <p:cNvSpPr/>
            <p:nvPr/>
          </p:nvSpPr>
          <p:spPr>
            <a:xfrm>
              <a:off x="1417743" y="90613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2" name="object 2622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455186" y="9061349"/>
              <a:ext cx="4047" cy="4047"/>
            </a:xfrm>
            <a:prstGeom prst="rect">
              <a:avLst/>
            </a:prstGeom>
          </p:spPr>
        </p:pic>
        <p:sp>
          <p:nvSpPr>
            <p:cNvPr id="2623" name="object 2623"/>
            <p:cNvSpPr/>
            <p:nvPr/>
          </p:nvSpPr>
          <p:spPr>
            <a:xfrm>
              <a:off x="1455186" y="90613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4" name="object 2624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67512" y="9061349"/>
              <a:ext cx="4047" cy="4047"/>
            </a:xfrm>
            <a:prstGeom prst="rect">
              <a:avLst/>
            </a:prstGeom>
          </p:spPr>
        </p:pic>
        <p:sp>
          <p:nvSpPr>
            <p:cNvPr id="2625" name="object 2625"/>
            <p:cNvSpPr/>
            <p:nvPr/>
          </p:nvSpPr>
          <p:spPr>
            <a:xfrm>
              <a:off x="1567512" y="90613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6" name="object 2626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287202" y="9098791"/>
              <a:ext cx="4047" cy="4047"/>
            </a:xfrm>
            <a:prstGeom prst="rect">
              <a:avLst/>
            </a:prstGeom>
          </p:spPr>
        </p:pic>
        <p:sp>
          <p:nvSpPr>
            <p:cNvPr id="2627" name="object 2627"/>
            <p:cNvSpPr/>
            <p:nvPr/>
          </p:nvSpPr>
          <p:spPr>
            <a:xfrm>
              <a:off x="1287202" y="9098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8" name="object 2628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324644" y="9098791"/>
              <a:ext cx="4047" cy="4047"/>
            </a:xfrm>
            <a:prstGeom prst="rect">
              <a:avLst/>
            </a:prstGeom>
          </p:spPr>
        </p:pic>
        <p:sp>
          <p:nvSpPr>
            <p:cNvPr id="2629" name="object 2629"/>
            <p:cNvSpPr/>
            <p:nvPr/>
          </p:nvSpPr>
          <p:spPr>
            <a:xfrm>
              <a:off x="1324644" y="9098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0" name="object 2630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362086" y="9098791"/>
              <a:ext cx="4047" cy="4047"/>
            </a:xfrm>
            <a:prstGeom prst="rect">
              <a:avLst/>
            </a:prstGeom>
          </p:spPr>
        </p:pic>
        <p:sp>
          <p:nvSpPr>
            <p:cNvPr id="2631" name="object 2631"/>
            <p:cNvSpPr/>
            <p:nvPr/>
          </p:nvSpPr>
          <p:spPr>
            <a:xfrm>
              <a:off x="1362086" y="9098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2" name="object 263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399528" y="9098791"/>
              <a:ext cx="4047" cy="4047"/>
            </a:xfrm>
            <a:prstGeom prst="rect">
              <a:avLst/>
            </a:prstGeom>
          </p:spPr>
        </p:pic>
        <p:sp>
          <p:nvSpPr>
            <p:cNvPr id="2633" name="object 2633"/>
            <p:cNvSpPr/>
            <p:nvPr/>
          </p:nvSpPr>
          <p:spPr>
            <a:xfrm>
              <a:off x="1399528" y="9098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4" name="object 2634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436970" y="9098791"/>
              <a:ext cx="4047" cy="4047"/>
            </a:xfrm>
            <a:prstGeom prst="rect">
              <a:avLst/>
            </a:prstGeom>
          </p:spPr>
        </p:pic>
        <p:sp>
          <p:nvSpPr>
            <p:cNvPr id="2635" name="object 2635"/>
            <p:cNvSpPr/>
            <p:nvPr/>
          </p:nvSpPr>
          <p:spPr>
            <a:xfrm>
              <a:off x="1436970" y="9098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6" name="object 2636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474413" y="9098791"/>
              <a:ext cx="4047" cy="4047"/>
            </a:xfrm>
            <a:prstGeom prst="rect">
              <a:avLst/>
            </a:prstGeom>
          </p:spPr>
        </p:pic>
        <p:sp>
          <p:nvSpPr>
            <p:cNvPr id="2637" name="object 2637"/>
            <p:cNvSpPr/>
            <p:nvPr/>
          </p:nvSpPr>
          <p:spPr>
            <a:xfrm>
              <a:off x="1474413" y="9098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8" name="object 2638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698054" y="9098791"/>
              <a:ext cx="4047" cy="4047"/>
            </a:xfrm>
            <a:prstGeom prst="rect">
              <a:avLst/>
            </a:prstGeom>
          </p:spPr>
        </p:pic>
        <p:sp>
          <p:nvSpPr>
            <p:cNvPr id="2639" name="object 2639"/>
            <p:cNvSpPr/>
            <p:nvPr/>
          </p:nvSpPr>
          <p:spPr>
            <a:xfrm>
              <a:off x="1698054" y="9098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0" name="object 2640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48285" y="9098791"/>
              <a:ext cx="4047" cy="4047"/>
            </a:xfrm>
            <a:prstGeom prst="rect">
              <a:avLst/>
            </a:prstGeom>
          </p:spPr>
        </p:pic>
        <p:sp>
          <p:nvSpPr>
            <p:cNvPr id="2641" name="object 2641"/>
            <p:cNvSpPr/>
            <p:nvPr/>
          </p:nvSpPr>
          <p:spPr>
            <a:xfrm>
              <a:off x="1548285" y="9098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2" name="object 2642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585727" y="9098791"/>
              <a:ext cx="4047" cy="4047"/>
            </a:xfrm>
            <a:prstGeom prst="rect">
              <a:avLst/>
            </a:prstGeom>
          </p:spPr>
        </p:pic>
        <p:sp>
          <p:nvSpPr>
            <p:cNvPr id="2643" name="object 2643"/>
            <p:cNvSpPr/>
            <p:nvPr/>
          </p:nvSpPr>
          <p:spPr>
            <a:xfrm>
              <a:off x="1585727" y="9098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4" name="object 2644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1306429" y="9136234"/>
              <a:ext cx="4047" cy="4047"/>
            </a:xfrm>
            <a:prstGeom prst="rect">
              <a:avLst/>
            </a:prstGeom>
          </p:spPr>
        </p:pic>
        <p:sp>
          <p:nvSpPr>
            <p:cNvPr id="2645" name="object 2645"/>
            <p:cNvSpPr/>
            <p:nvPr/>
          </p:nvSpPr>
          <p:spPr>
            <a:xfrm>
              <a:off x="1306429" y="91362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6" name="object 2646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342859" y="9136234"/>
              <a:ext cx="4047" cy="4047"/>
            </a:xfrm>
            <a:prstGeom prst="rect">
              <a:avLst/>
            </a:prstGeom>
          </p:spPr>
        </p:pic>
        <p:sp>
          <p:nvSpPr>
            <p:cNvPr id="2647" name="object 2647"/>
            <p:cNvSpPr/>
            <p:nvPr/>
          </p:nvSpPr>
          <p:spPr>
            <a:xfrm>
              <a:off x="1342859" y="91362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8" name="object 2648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380301" y="9136234"/>
              <a:ext cx="4047" cy="4047"/>
            </a:xfrm>
            <a:prstGeom prst="rect">
              <a:avLst/>
            </a:prstGeom>
          </p:spPr>
        </p:pic>
        <p:sp>
          <p:nvSpPr>
            <p:cNvPr id="2649" name="object 2649"/>
            <p:cNvSpPr/>
            <p:nvPr/>
          </p:nvSpPr>
          <p:spPr>
            <a:xfrm>
              <a:off x="1380301" y="91362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0" name="object 265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17743" y="9136234"/>
              <a:ext cx="4047" cy="4047"/>
            </a:xfrm>
            <a:prstGeom prst="rect">
              <a:avLst/>
            </a:prstGeom>
          </p:spPr>
        </p:pic>
        <p:sp>
          <p:nvSpPr>
            <p:cNvPr id="2651" name="object 2651"/>
            <p:cNvSpPr/>
            <p:nvPr/>
          </p:nvSpPr>
          <p:spPr>
            <a:xfrm>
              <a:off x="1417743" y="91362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2" name="object 2652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455186" y="9136234"/>
              <a:ext cx="4047" cy="4047"/>
            </a:xfrm>
            <a:prstGeom prst="rect">
              <a:avLst/>
            </a:prstGeom>
          </p:spPr>
        </p:pic>
        <p:sp>
          <p:nvSpPr>
            <p:cNvPr id="2653" name="object 2653"/>
            <p:cNvSpPr/>
            <p:nvPr/>
          </p:nvSpPr>
          <p:spPr>
            <a:xfrm>
              <a:off x="1455186" y="91362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4" name="object 2654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717281" y="9136234"/>
              <a:ext cx="4047" cy="4047"/>
            </a:xfrm>
            <a:prstGeom prst="rect">
              <a:avLst/>
            </a:prstGeom>
          </p:spPr>
        </p:pic>
        <p:sp>
          <p:nvSpPr>
            <p:cNvPr id="2655" name="object 2655"/>
            <p:cNvSpPr/>
            <p:nvPr/>
          </p:nvSpPr>
          <p:spPr>
            <a:xfrm>
              <a:off x="1717281" y="91362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6" name="object 2656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753711" y="9136234"/>
              <a:ext cx="4047" cy="4047"/>
            </a:xfrm>
            <a:prstGeom prst="rect">
              <a:avLst/>
            </a:prstGeom>
          </p:spPr>
        </p:pic>
        <p:sp>
          <p:nvSpPr>
            <p:cNvPr id="2657" name="object 2657"/>
            <p:cNvSpPr/>
            <p:nvPr/>
          </p:nvSpPr>
          <p:spPr>
            <a:xfrm>
              <a:off x="1753711" y="91362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8" name="object 2658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791153" y="9136234"/>
              <a:ext cx="4047" cy="4047"/>
            </a:xfrm>
            <a:prstGeom prst="rect">
              <a:avLst/>
            </a:prstGeom>
          </p:spPr>
        </p:pic>
        <p:sp>
          <p:nvSpPr>
            <p:cNvPr id="2659" name="object 2659"/>
            <p:cNvSpPr/>
            <p:nvPr/>
          </p:nvSpPr>
          <p:spPr>
            <a:xfrm>
              <a:off x="1791153" y="91362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0" name="object 2660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287202" y="9173676"/>
              <a:ext cx="4047" cy="4047"/>
            </a:xfrm>
            <a:prstGeom prst="rect">
              <a:avLst/>
            </a:prstGeom>
          </p:spPr>
        </p:pic>
        <p:sp>
          <p:nvSpPr>
            <p:cNvPr id="2661" name="object 2661"/>
            <p:cNvSpPr/>
            <p:nvPr/>
          </p:nvSpPr>
          <p:spPr>
            <a:xfrm>
              <a:off x="1287202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2" name="object 266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324644" y="9173676"/>
              <a:ext cx="4047" cy="4047"/>
            </a:xfrm>
            <a:prstGeom prst="rect">
              <a:avLst/>
            </a:prstGeom>
          </p:spPr>
        </p:pic>
        <p:sp>
          <p:nvSpPr>
            <p:cNvPr id="2663" name="object 2663"/>
            <p:cNvSpPr/>
            <p:nvPr/>
          </p:nvSpPr>
          <p:spPr>
            <a:xfrm>
              <a:off x="1324644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4" name="object 2664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362086" y="9173676"/>
              <a:ext cx="4047" cy="4047"/>
            </a:xfrm>
            <a:prstGeom prst="rect">
              <a:avLst/>
            </a:prstGeom>
          </p:spPr>
        </p:pic>
        <p:sp>
          <p:nvSpPr>
            <p:cNvPr id="2665" name="object 2665"/>
            <p:cNvSpPr/>
            <p:nvPr/>
          </p:nvSpPr>
          <p:spPr>
            <a:xfrm>
              <a:off x="1362086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6" name="object 2666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399528" y="9173676"/>
              <a:ext cx="4047" cy="4047"/>
            </a:xfrm>
            <a:prstGeom prst="rect">
              <a:avLst/>
            </a:prstGeom>
          </p:spPr>
        </p:pic>
        <p:sp>
          <p:nvSpPr>
            <p:cNvPr id="2667" name="object 2667"/>
            <p:cNvSpPr/>
            <p:nvPr/>
          </p:nvSpPr>
          <p:spPr>
            <a:xfrm>
              <a:off x="1399528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8" name="object 2668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1436970" y="9173676"/>
              <a:ext cx="4047" cy="4047"/>
            </a:xfrm>
            <a:prstGeom prst="rect">
              <a:avLst/>
            </a:prstGeom>
          </p:spPr>
        </p:pic>
        <p:sp>
          <p:nvSpPr>
            <p:cNvPr id="2669" name="object 2669"/>
            <p:cNvSpPr/>
            <p:nvPr/>
          </p:nvSpPr>
          <p:spPr>
            <a:xfrm>
              <a:off x="1436970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0" name="object 2670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474413" y="9173676"/>
              <a:ext cx="4047" cy="4047"/>
            </a:xfrm>
            <a:prstGeom prst="rect">
              <a:avLst/>
            </a:prstGeom>
          </p:spPr>
        </p:pic>
        <p:sp>
          <p:nvSpPr>
            <p:cNvPr id="2671" name="object 2671"/>
            <p:cNvSpPr/>
            <p:nvPr/>
          </p:nvSpPr>
          <p:spPr>
            <a:xfrm>
              <a:off x="1474413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2" name="object 2672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1698054" y="9173676"/>
              <a:ext cx="4047" cy="4047"/>
            </a:xfrm>
            <a:prstGeom prst="rect">
              <a:avLst/>
            </a:prstGeom>
          </p:spPr>
        </p:pic>
        <p:sp>
          <p:nvSpPr>
            <p:cNvPr id="2673" name="object 2673"/>
            <p:cNvSpPr/>
            <p:nvPr/>
          </p:nvSpPr>
          <p:spPr>
            <a:xfrm>
              <a:off x="1698054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4" name="object 2674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1735496" y="9173676"/>
              <a:ext cx="4047" cy="4047"/>
            </a:xfrm>
            <a:prstGeom prst="rect">
              <a:avLst/>
            </a:prstGeom>
          </p:spPr>
        </p:pic>
        <p:sp>
          <p:nvSpPr>
            <p:cNvPr id="2675" name="object 2675"/>
            <p:cNvSpPr/>
            <p:nvPr/>
          </p:nvSpPr>
          <p:spPr>
            <a:xfrm>
              <a:off x="1735496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6" name="object 267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772938" y="9173676"/>
              <a:ext cx="4047" cy="4047"/>
            </a:xfrm>
            <a:prstGeom prst="rect">
              <a:avLst/>
            </a:prstGeom>
          </p:spPr>
        </p:pic>
        <p:sp>
          <p:nvSpPr>
            <p:cNvPr id="2677" name="object 2677"/>
            <p:cNvSpPr/>
            <p:nvPr/>
          </p:nvSpPr>
          <p:spPr>
            <a:xfrm>
              <a:off x="1772938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8" name="object 2678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1810380" y="9173676"/>
              <a:ext cx="4047" cy="4047"/>
            </a:xfrm>
            <a:prstGeom prst="rect">
              <a:avLst/>
            </a:prstGeom>
          </p:spPr>
        </p:pic>
        <p:sp>
          <p:nvSpPr>
            <p:cNvPr id="2679" name="object 2679"/>
            <p:cNvSpPr/>
            <p:nvPr/>
          </p:nvSpPr>
          <p:spPr>
            <a:xfrm>
              <a:off x="1810380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0" name="object 2680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847823" y="9173676"/>
              <a:ext cx="4047" cy="4047"/>
            </a:xfrm>
            <a:prstGeom prst="rect">
              <a:avLst/>
            </a:prstGeom>
          </p:spPr>
        </p:pic>
        <p:sp>
          <p:nvSpPr>
            <p:cNvPr id="2681" name="object 2681"/>
            <p:cNvSpPr/>
            <p:nvPr/>
          </p:nvSpPr>
          <p:spPr>
            <a:xfrm>
              <a:off x="1847823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2" name="object 2682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548285" y="9173676"/>
              <a:ext cx="4047" cy="4047"/>
            </a:xfrm>
            <a:prstGeom prst="rect">
              <a:avLst/>
            </a:prstGeom>
          </p:spPr>
        </p:pic>
        <p:sp>
          <p:nvSpPr>
            <p:cNvPr id="2683" name="object 2683"/>
            <p:cNvSpPr/>
            <p:nvPr/>
          </p:nvSpPr>
          <p:spPr>
            <a:xfrm>
              <a:off x="1548285" y="9173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4" name="object 2684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1306429" y="9211118"/>
              <a:ext cx="4047" cy="4047"/>
            </a:xfrm>
            <a:prstGeom prst="rect">
              <a:avLst/>
            </a:prstGeom>
          </p:spPr>
        </p:pic>
        <p:sp>
          <p:nvSpPr>
            <p:cNvPr id="2685" name="object 2685"/>
            <p:cNvSpPr/>
            <p:nvPr/>
          </p:nvSpPr>
          <p:spPr>
            <a:xfrm>
              <a:off x="1306429" y="9211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6" name="object 2686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42859" y="9211118"/>
              <a:ext cx="4047" cy="4047"/>
            </a:xfrm>
            <a:prstGeom prst="rect">
              <a:avLst/>
            </a:prstGeom>
          </p:spPr>
        </p:pic>
        <p:sp>
          <p:nvSpPr>
            <p:cNvPr id="2687" name="object 2687"/>
            <p:cNvSpPr/>
            <p:nvPr/>
          </p:nvSpPr>
          <p:spPr>
            <a:xfrm>
              <a:off x="1342859" y="9211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8" name="object 2688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380301" y="9211118"/>
              <a:ext cx="4047" cy="4047"/>
            </a:xfrm>
            <a:prstGeom prst="rect">
              <a:avLst/>
            </a:prstGeom>
          </p:spPr>
        </p:pic>
        <p:sp>
          <p:nvSpPr>
            <p:cNvPr id="2689" name="object 2689"/>
            <p:cNvSpPr/>
            <p:nvPr/>
          </p:nvSpPr>
          <p:spPr>
            <a:xfrm>
              <a:off x="1380301" y="9211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0" name="object 269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17743" y="9211118"/>
              <a:ext cx="4047" cy="4047"/>
            </a:xfrm>
            <a:prstGeom prst="rect">
              <a:avLst/>
            </a:prstGeom>
          </p:spPr>
        </p:pic>
        <p:sp>
          <p:nvSpPr>
            <p:cNvPr id="2691" name="object 2691"/>
            <p:cNvSpPr/>
            <p:nvPr/>
          </p:nvSpPr>
          <p:spPr>
            <a:xfrm>
              <a:off x="1417743" y="9211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2" name="object 2692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455186" y="9211118"/>
              <a:ext cx="4047" cy="4047"/>
            </a:xfrm>
            <a:prstGeom prst="rect">
              <a:avLst/>
            </a:prstGeom>
          </p:spPr>
        </p:pic>
        <p:sp>
          <p:nvSpPr>
            <p:cNvPr id="2693" name="object 2693"/>
            <p:cNvSpPr/>
            <p:nvPr/>
          </p:nvSpPr>
          <p:spPr>
            <a:xfrm>
              <a:off x="1455186" y="9211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4" name="object 269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79839" y="9211118"/>
              <a:ext cx="4047" cy="4047"/>
            </a:xfrm>
            <a:prstGeom prst="rect">
              <a:avLst/>
            </a:prstGeom>
          </p:spPr>
        </p:pic>
        <p:sp>
          <p:nvSpPr>
            <p:cNvPr id="2695" name="object 2695"/>
            <p:cNvSpPr/>
            <p:nvPr/>
          </p:nvSpPr>
          <p:spPr>
            <a:xfrm>
              <a:off x="1679839" y="9211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6" name="object 2696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717281" y="9211118"/>
              <a:ext cx="4047" cy="4047"/>
            </a:xfrm>
            <a:prstGeom prst="rect">
              <a:avLst/>
            </a:prstGeom>
          </p:spPr>
        </p:pic>
        <p:sp>
          <p:nvSpPr>
            <p:cNvPr id="2697" name="object 2697"/>
            <p:cNvSpPr/>
            <p:nvPr/>
          </p:nvSpPr>
          <p:spPr>
            <a:xfrm>
              <a:off x="1717281" y="9211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8" name="object 2698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53711" y="9211118"/>
              <a:ext cx="4047" cy="4047"/>
            </a:xfrm>
            <a:prstGeom prst="rect">
              <a:avLst/>
            </a:prstGeom>
          </p:spPr>
        </p:pic>
        <p:sp>
          <p:nvSpPr>
            <p:cNvPr id="2699" name="object 2699"/>
            <p:cNvSpPr/>
            <p:nvPr/>
          </p:nvSpPr>
          <p:spPr>
            <a:xfrm>
              <a:off x="1753711" y="9211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0" name="object 2700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1287202" y="9248560"/>
              <a:ext cx="4047" cy="4047"/>
            </a:xfrm>
            <a:prstGeom prst="rect">
              <a:avLst/>
            </a:prstGeom>
          </p:spPr>
        </p:pic>
        <p:sp>
          <p:nvSpPr>
            <p:cNvPr id="2701" name="object 2701"/>
            <p:cNvSpPr/>
            <p:nvPr/>
          </p:nvSpPr>
          <p:spPr>
            <a:xfrm>
              <a:off x="1287202" y="92485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2" name="object 270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324644" y="9248560"/>
              <a:ext cx="4047" cy="4047"/>
            </a:xfrm>
            <a:prstGeom prst="rect">
              <a:avLst/>
            </a:prstGeom>
          </p:spPr>
        </p:pic>
        <p:sp>
          <p:nvSpPr>
            <p:cNvPr id="2703" name="object 2703"/>
            <p:cNvSpPr/>
            <p:nvPr/>
          </p:nvSpPr>
          <p:spPr>
            <a:xfrm>
              <a:off x="1324644" y="92485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4" name="object 2704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362086" y="9248560"/>
              <a:ext cx="4047" cy="4047"/>
            </a:xfrm>
            <a:prstGeom prst="rect">
              <a:avLst/>
            </a:prstGeom>
          </p:spPr>
        </p:pic>
        <p:sp>
          <p:nvSpPr>
            <p:cNvPr id="2705" name="object 2705"/>
            <p:cNvSpPr/>
            <p:nvPr/>
          </p:nvSpPr>
          <p:spPr>
            <a:xfrm>
              <a:off x="1362086" y="92485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6" name="object 2706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735496" y="9248560"/>
              <a:ext cx="4047" cy="4047"/>
            </a:xfrm>
            <a:prstGeom prst="rect">
              <a:avLst/>
            </a:prstGeom>
          </p:spPr>
        </p:pic>
        <p:sp>
          <p:nvSpPr>
            <p:cNvPr id="2707" name="object 2707"/>
            <p:cNvSpPr/>
            <p:nvPr/>
          </p:nvSpPr>
          <p:spPr>
            <a:xfrm>
              <a:off x="1735496" y="92485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8" name="object 2708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306429" y="9286002"/>
              <a:ext cx="4047" cy="4047"/>
            </a:xfrm>
            <a:prstGeom prst="rect">
              <a:avLst/>
            </a:prstGeom>
          </p:spPr>
        </p:pic>
        <p:sp>
          <p:nvSpPr>
            <p:cNvPr id="2709" name="object 2709"/>
            <p:cNvSpPr/>
            <p:nvPr/>
          </p:nvSpPr>
          <p:spPr>
            <a:xfrm>
              <a:off x="1306429" y="9286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0" name="object 2710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342859" y="9286002"/>
              <a:ext cx="4047" cy="4047"/>
            </a:xfrm>
            <a:prstGeom prst="rect">
              <a:avLst/>
            </a:prstGeom>
          </p:spPr>
        </p:pic>
        <p:sp>
          <p:nvSpPr>
            <p:cNvPr id="2711" name="object 2711"/>
            <p:cNvSpPr/>
            <p:nvPr/>
          </p:nvSpPr>
          <p:spPr>
            <a:xfrm>
              <a:off x="1342859" y="9286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2" name="object 2712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380301" y="9286002"/>
              <a:ext cx="4047" cy="4047"/>
            </a:xfrm>
            <a:prstGeom prst="rect">
              <a:avLst/>
            </a:prstGeom>
          </p:spPr>
        </p:pic>
        <p:sp>
          <p:nvSpPr>
            <p:cNvPr id="2713" name="object 2713"/>
            <p:cNvSpPr/>
            <p:nvPr/>
          </p:nvSpPr>
          <p:spPr>
            <a:xfrm>
              <a:off x="1380301" y="9286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4" name="object 2714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642396" y="9286002"/>
              <a:ext cx="4047" cy="4047"/>
            </a:xfrm>
            <a:prstGeom prst="rect">
              <a:avLst/>
            </a:prstGeom>
          </p:spPr>
        </p:pic>
        <p:sp>
          <p:nvSpPr>
            <p:cNvPr id="2715" name="object 2715"/>
            <p:cNvSpPr/>
            <p:nvPr/>
          </p:nvSpPr>
          <p:spPr>
            <a:xfrm>
              <a:off x="1642396" y="9286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6" name="object 2716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79839" y="9286002"/>
              <a:ext cx="4047" cy="4047"/>
            </a:xfrm>
            <a:prstGeom prst="rect">
              <a:avLst/>
            </a:prstGeom>
          </p:spPr>
        </p:pic>
        <p:sp>
          <p:nvSpPr>
            <p:cNvPr id="2717" name="object 2717"/>
            <p:cNvSpPr/>
            <p:nvPr/>
          </p:nvSpPr>
          <p:spPr>
            <a:xfrm>
              <a:off x="1679839" y="9286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8" name="object 2718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717281" y="9286002"/>
              <a:ext cx="4047" cy="4047"/>
            </a:xfrm>
            <a:prstGeom prst="rect">
              <a:avLst/>
            </a:prstGeom>
          </p:spPr>
        </p:pic>
        <p:sp>
          <p:nvSpPr>
            <p:cNvPr id="2719" name="object 2719"/>
            <p:cNvSpPr/>
            <p:nvPr/>
          </p:nvSpPr>
          <p:spPr>
            <a:xfrm>
              <a:off x="1717281" y="9286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0" name="object 2720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287202" y="9323445"/>
              <a:ext cx="4047" cy="4047"/>
            </a:xfrm>
            <a:prstGeom prst="rect">
              <a:avLst/>
            </a:prstGeom>
          </p:spPr>
        </p:pic>
        <p:sp>
          <p:nvSpPr>
            <p:cNvPr id="2721" name="object 2721"/>
            <p:cNvSpPr/>
            <p:nvPr/>
          </p:nvSpPr>
          <p:spPr>
            <a:xfrm>
              <a:off x="1287202" y="9323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2" name="object 272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324644" y="9323445"/>
              <a:ext cx="4047" cy="4047"/>
            </a:xfrm>
            <a:prstGeom prst="rect">
              <a:avLst/>
            </a:prstGeom>
          </p:spPr>
        </p:pic>
        <p:sp>
          <p:nvSpPr>
            <p:cNvPr id="2723" name="object 2723"/>
            <p:cNvSpPr/>
            <p:nvPr/>
          </p:nvSpPr>
          <p:spPr>
            <a:xfrm>
              <a:off x="1324644" y="9323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4" name="object 272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362086" y="9323445"/>
              <a:ext cx="4047" cy="4047"/>
            </a:xfrm>
            <a:prstGeom prst="rect">
              <a:avLst/>
            </a:prstGeom>
          </p:spPr>
        </p:pic>
        <p:sp>
          <p:nvSpPr>
            <p:cNvPr id="2725" name="object 2725"/>
            <p:cNvSpPr/>
            <p:nvPr/>
          </p:nvSpPr>
          <p:spPr>
            <a:xfrm>
              <a:off x="1362086" y="9323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6" name="object 2726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1585727" y="9323445"/>
              <a:ext cx="4047" cy="4047"/>
            </a:xfrm>
            <a:prstGeom prst="rect">
              <a:avLst/>
            </a:prstGeom>
          </p:spPr>
        </p:pic>
        <p:sp>
          <p:nvSpPr>
            <p:cNvPr id="2727" name="object 2727"/>
            <p:cNvSpPr/>
            <p:nvPr/>
          </p:nvSpPr>
          <p:spPr>
            <a:xfrm>
              <a:off x="1585727" y="9323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8" name="object 2728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1623169" y="9323445"/>
              <a:ext cx="4047" cy="4047"/>
            </a:xfrm>
            <a:prstGeom prst="rect">
              <a:avLst/>
            </a:prstGeom>
          </p:spPr>
        </p:pic>
        <p:sp>
          <p:nvSpPr>
            <p:cNvPr id="2729" name="object 2729"/>
            <p:cNvSpPr/>
            <p:nvPr/>
          </p:nvSpPr>
          <p:spPr>
            <a:xfrm>
              <a:off x="1623169" y="9323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0" name="object 273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60612" y="9323445"/>
              <a:ext cx="4047" cy="4047"/>
            </a:xfrm>
            <a:prstGeom prst="rect">
              <a:avLst/>
            </a:prstGeom>
          </p:spPr>
        </p:pic>
        <p:sp>
          <p:nvSpPr>
            <p:cNvPr id="2731" name="object 2731"/>
            <p:cNvSpPr/>
            <p:nvPr/>
          </p:nvSpPr>
          <p:spPr>
            <a:xfrm>
              <a:off x="1660612" y="9323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2" name="object 2732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1698054" y="9323445"/>
              <a:ext cx="4047" cy="4047"/>
            </a:xfrm>
            <a:prstGeom prst="rect">
              <a:avLst/>
            </a:prstGeom>
          </p:spPr>
        </p:pic>
        <p:sp>
          <p:nvSpPr>
            <p:cNvPr id="2733" name="object 2733"/>
            <p:cNvSpPr/>
            <p:nvPr/>
          </p:nvSpPr>
          <p:spPr>
            <a:xfrm>
              <a:off x="1698054" y="9323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4" name="object 2734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1735496" y="9323445"/>
              <a:ext cx="4047" cy="4047"/>
            </a:xfrm>
            <a:prstGeom prst="rect">
              <a:avLst/>
            </a:prstGeom>
          </p:spPr>
        </p:pic>
        <p:sp>
          <p:nvSpPr>
            <p:cNvPr id="2735" name="object 2735"/>
            <p:cNvSpPr/>
            <p:nvPr/>
          </p:nvSpPr>
          <p:spPr>
            <a:xfrm>
              <a:off x="1735496" y="9323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6" name="object 2736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287202" y="10369802"/>
              <a:ext cx="4047" cy="4047"/>
            </a:xfrm>
            <a:prstGeom prst="rect">
              <a:avLst/>
            </a:prstGeom>
          </p:spPr>
        </p:pic>
        <p:sp>
          <p:nvSpPr>
            <p:cNvPr id="2737" name="object 2737"/>
            <p:cNvSpPr/>
            <p:nvPr/>
          </p:nvSpPr>
          <p:spPr>
            <a:xfrm>
              <a:off x="1287202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8" name="object 2738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324644" y="10369802"/>
              <a:ext cx="4047" cy="4047"/>
            </a:xfrm>
            <a:prstGeom prst="rect">
              <a:avLst/>
            </a:prstGeom>
          </p:spPr>
        </p:pic>
        <p:sp>
          <p:nvSpPr>
            <p:cNvPr id="2739" name="object 2739"/>
            <p:cNvSpPr/>
            <p:nvPr/>
          </p:nvSpPr>
          <p:spPr>
            <a:xfrm>
              <a:off x="1324644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0" name="object 2740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362086" y="10369802"/>
              <a:ext cx="4047" cy="4047"/>
            </a:xfrm>
            <a:prstGeom prst="rect">
              <a:avLst/>
            </a:prstGeom>
          </p:spPr>
        </p:pic>
        <p:sp>
          <p:nvSpPr>
            <p:cNvPr id="2741" name="object 2741"/>
            <p:cNvSpPr/>
            <p:nvPr/>
          </p:nvSpPr>
          <p:spPr>
            <a:xfrm>
              <a:off x="1362086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2" name="object 274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399528" y="10369802"/>
              <a:ext cx="4047" cy="4047"/>
            </a:xfrm>
            <a:prstGeom prst="rect">
              <a:avLst/>
            </a:prstGeom>
          </p:spPr>
        </p:pic>
        <p:sp>
          <p:nvSpPr>
            <p:cNvPr id="2743" name="object 2743"/>
            <p:cNvSpPr/>
            <p:nvPr/>
          </p:nvSpPr>
          <p:spPr>
            <a:xfrm>
              <a:off x="1399528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4" name="object 274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1436970" y="10369802"/>
              <a:ext cx="4047" cy="4047"/>
            </a:xfrm>
            <a:prstGeom prst="rect">
              <a:avLst/>
            </a:prstGeom>
          </p:spPr>
        </p:pic>
        <p:sp>
          <p:nvSpPr>
            <p:cNvPr id="2745" name="object 2745"/>
            <p:cNvSpPr/>
            <p:nvPr/>
          </p:nvSpPr>
          <p:spPr>
            <a:xfrm>
              <a:off x="1436970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6" name="object 2746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74413" y="10369802"/>
              <a:ext cx="4047" cy="4047"/>
            </a:xfrm>
            <a:prstGeom prst="rect">
              <a:avLst/>
            </a:prstGeom>
          </p:spPr>
        </p:pic>
        <p:sp>
          <p:nvSpPr>
            <p:cNvPr id="2747" name="object 2747"/>
            <p:cNvSpPr/>
            <p:nvPr/>
          </p:nvSpPr>
          <p:spPr>
            <a:xfrm>
              <a:off x="1474413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8" name="object 2748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847823" y="10369802"/>
              <a:ext cx="4047" cy="4047"/>
            </a:xfrm>
            <a:prstGeom prst="rect">
              <a:avLst/>
            </a:prstGeom>
          </p:spPr>
        </p:pic>
        <p:sp>
          <p:nvSpPr>
            <p:cNvPr id="2749" name="object 2749"/>
            <p:cNvSpPr/>
            <p:nvPr/>
          </p:nvSpPr>
          <p:spPr>
            <a:xfrm>
              <a:off x="1847823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0" name="object 2750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885265" y="10369802"/>
              <a:ext cx="4047" cy="4047"/>
            </a:xfrm>
            <a:prstGeom prst="rect">
              <a:avLst/>
            </a:prstGeom>
          </p:spPr>
        </p:pic>
        <p:sp>
          <p:nvSpPr>
            <p:cNvPr id="2751" name="object 2751"/>
            <p:cNvSpPr/>
            <p:nvPr/>
          </p:nvSpPr>
          <p:spPr>
            <a:xfrm>
              <a:off x="1885265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2" name="object 2752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548285" y="10369802"/>
              <a:ext cx="4047" cy="4047"/>
            </a:xfrm>
            <a:prstGeom prst="rect">
              <a:avLst/>
            </a:prstGeom>
          </p:spPr>
        </p:pic>
        <p:sp>
          <p:nvSpPr>
            <p:cNvPr id="2753" name="object 2753"/>
            <p:cNvSpPr/>
            <p:nvPr/>
          </p:nvSpPr>
          <p:spPr>
            <a:xfrm>
              <a:off x="1548285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4" name="object 2754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585727" y="10369802"/>
              <a:ext cx="4047" cy="4047"/>
            </a:xfrm>
            <a:prstGeom prst="rect">
              <a:avLst/>
            </a:prstGeom>
          </p:spPr>
        </p:pic>
        <p:sp>
          <p:nvSpPr>
            <p:cNvPr id="2755" name="object 2755"/>
            <p:cNvSpPr/>
            <p:nvPr/>
          </p:nvSpPr>
          <p:spPr>
            <a:xfrm>
              <a:off x="1585727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6" name="object 2756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623169" y="10369802"/>
              <a:ext cx="4047" cy="4047"/>
            </a:xfrm>
            <a:prstGeom prst="rect">
              <a:avLst/>
            </a:prstGeom>
          </p:spPr>
        </p:pic>
        <p:sp>
          <p:nvSpPr>
            <p:cNvPr id="2757" name="object 2757"/>
            <p:cNvSpPr/>
            <p:nvPr/>
          </p:nvSpPr>
          <p:spPr>
            <a:xfrm>
              <a:off x="1623169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8" name="object 275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60612" y="10369802"/>
              <a:ext cx="4047" cy="4047"/>
            </a:xfrm>
            <a:prstGeom prst="rect">
              <a:avLst/>
            </a:prstGeom>
          </p:spPr>
        </p:pic>
        <p:sp>
          <p:nvSpPr>
            <p:cNvPr id="2759" name="object 2759"/>
            <p:cNvSpPr/>
            <p:nvPr/>
          </p:nvSpPr>
          <p:spPr>
            <a:xfrm>
              <a:off x="1660612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0" name="object 2760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98054" y="10369802"/>
              <a:ext cx="4047" cy="4047"/>
            </a:xfrm>
            <a:prstGeom prst="rect">
              <a:avLst/>
            </a:prstGeom>
          </p:spPr>
        </p:pic>
        <p:sp>
          <p:nvSpPr>
            <p:cNvPr id="2761" name="object 2761"/>
            <p:cNvSpPr/>
            <p:nvPr/>
          </p:nvSpPr>
          <p:spPr>
            <a:xfrm>
              <a:off x="1698054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2" name="object 2762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735496" y="10369802"/>
              <a:ext cx="4047" cy="4047"/>
            </a:xfrm>
            <a:prstGeom prst="rect">
              <a:avLst/>
            </a:prstGeom>
          </p:spPr>
        </p:pic>
        <p:sp>
          <p:nvSpPr>
            <p:cNvPr id="2763" name="object 2763"/>
            <p:cNvSpPr/>
            <p:nvPr/>
          </p:nvSpPr>
          <p:spPr>
            <a:xfrm>
              <a:off x="1735496" y="103698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4" name="object 2764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1306429" y="10406233"/>
              <a:ext cx="4047" cy="4047"/>
            </a:xfrm>
            <a:prstGeom prst="rect">
              <a:avLst/>
            </a:prstGeom>
          </p:spPr>
        </p:pic>
        <p:sp>
          <p:nvSpPr>
            <p:cNvPr id="2765" name="object 2765"/>
            <p:cNvSpPr/>
            <p:nvPr/>
          </p:nvSpPr>
          <p:spPr>
            <a:xfrm>
              <a:off x="1306429" y="104062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6" name="object 2766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42859" y="10406233"/>
              <a:ext cx="4047" cy="4047"/>
            </a:xfrm>
            <a:prstGeom prst="rect">
              <a:avLst/>
            </a:prstGeom>
          </p:spPr>
        </p:pic>
        <p:sp>
          <p:nvSpPr>
            <p:cNvPr id="2767" name="object 2767"/>
            <p:cNvSpPr/>
            <p:nvPr/>
          </p:nvSpPr>
          <p:spPr>
            <a:xfrm>
              <a:off x="1342859" y="104062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8" name="object 276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66038" y="10406233"/>
              <a:ext cx="4047" cy="4047"/>
            </a:xfrm>
            <a:prstGeom prst="rect">
              <a:avLst/>
            </a:prstGeom>
          </p:spPr>
        </p:pic>
        <p:sp>
          <p:nvSpPr>
            <p:cNvPr id="2769" name="object 2769"/>
            <p:cNvSpPr/>
            <p:nvPr/>
          </p:nvSpPr>
          <p:spPr>
            <a:xfrm>
              <a:off x="1866038" y="104062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0" name="object 2770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903480" y="10406233"/>
              <a:ext cx="4047" cy="4047"/>
            </a:xfrm>
            <a:prstGeom prst="rect">
              <a:avLst/>
            </a:prstGeom>
          </p:spPr>
        </p:pic>
        <p:sp>
          <p:nvSpPr>
            <p:cNvPr id="2771" name="object 2771"/>
            <p:cNvSpPr/>
            <p:nvPr/>
          </p:nvSpPr>
          <p:spPr>
            <a:xfrm>
              <a:off x="1903480" y="104062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2" name="object 2772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717281" y="10406233"/>
              <a:ext cx="4047" cy="4047"/>
            </a:xfrm>
            <a:prstGeom prst="rect">
              <a:avLst/>
            </a:prstGeom>
          </p:spPr>
        </p:pic>
        <p:sp>
          <p:nvSpPr>
            <p:cNvPr id="2773" name="object 2773"/>
            <p:cNvSpPr/>
            <p:nvPr/>
          </p:nvSpPr>
          <p:spPr>
            <a:xfrm>
              <a:off x="1717281" y="104062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4" name="object 2774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567512" y="10406233"/>
              <a:ext cx="4047" cy="4047"/>
            </a:xfrm>
            <a:prstGeom prst="rect">
              <a:avLst/>
            </a:prstGeom>
          </p:spPr>
        </p:pic>
        <p:sp>
          <p:nvSpPr>
            <p:cNvPr id="2775" name="object 2775"/>
            <p:cNvSpPr/>
            <p:nvPr/>
          </p:nvSpPr>
          <p:spPr>
            <a:xfrm>
              <a:off x="1567512" y="104062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6" name="object 277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604954" y="10406233"/>
              <a:ext cx="4047" cy="4047"/>
            </a:xfrm>
            <a:prstGeom prst="rect">
              <a:avLst/>
            </a:prstGeom>
          </p:spPr>
        </p:pic>
        <p:sp>
          <p:nvSpPr>
            <p:cNvPr id="2777" name="object 2777"/>
            <p:cNvSpPr/>
            <p:nvPr/>
          </p:nvSpPr>
          <p:spPr>
            <a:xfrm>
              <a:off x="1604954" y="104062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8" name="object 2778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642396" y="10406233"/>
              <a:ext cx="4047" cy="4047"/>
            </a:xfrm>
            <a:prstGeom prst="rect">
              <a:avLst/>
            </a:prstGeom>
          </p:spPr>
        </p:pic>
        <p:sp>
          <p:nvSpPr>
            <p:cNvPr id="2779" name="object 2779"/>
            <p:cNvSpPr/>
            <p:nvPr/>
          </p:nvSpPr>
          <p:spPr>
            <a:xfrm>
              <a:off x="1642396" y="104062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0" name="object 278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79839" y="10406233"/>
              <a:ext cx="4047" cy="4047"/>
            </a:xfrm>
            <a:prstGeom prst="rect">
              <a:avLst/>
            </a:prstGeom>
          </p:spPr>
        </p:pic>
        <p:sp>
          <p:nvSpPr>
            <p:cNvPr id="2781" name="object 2781"/>
            <p:cNvSpPr/>
            <p:nvPr/>
          </p:nvSpPr>
          <p:spPr>
            <a:xfrm>
              <a:off x="1679839" y="104062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2" name="object 2782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1287202" y="10443675"/>
              <a:ext cx="4047" cy="4047"/>
            </a:xfrm>
            <a:prstGeom prst="rect">
              <a:avLst/>
            </a:prstGeom>
          </p:spPr>
        </p:pic>
        <p:sp>
          <p:nvSpPr>
            <p:cNvPr id="2783" name="object 2783"/>
            <p:cNvSpPr/>
            <p:nvPr/>
          </p:nvSpPr>
          <p:spPr>
            <a:xfrm>
              <a:off x="1287202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4" name="object 278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24644" y="10443675"/>
              <a:ext cx="4047" cy="4047"/>
            </a:xfrm>
            <a:prstGeom prst="rect">
              <a:avLst/>
            </a:prstGeom>
          </p:spPr>
        </p:pic>
        <p:sp>
          <p:nvSpPr>
            <p:cNvPr id="2785" name="object 2785"/>
            <p:cNvSpPr/>
            <p:nvPr/>
          </p:nvSpPr>
          <p:spPr>
            <a:xfrm>
              <a:off x="1324644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6" name="object 27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847823" y="10443675"/>
              <a:ext cx="4047" cy="4047"/>
            </a:xfrm>
            <a:prstGeom prst="rect">
              <a:avLst/>
            </a:prstGeom>
          </p:spPr>
        </p:pic>
        <p:sp>
          <p:nvSpPr>
            <p:cNvPr id="2787" name="object 2787"/>
            <p:cNvSpPr/>
            <p:nvPr/>
          </p:nvSpPr>
          <p:spPr>
            <a:xfrm>
              <a:off x="1847823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8" name="object 2788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1885265" y="10443675"/>
              <a:ext cx="4047" cy="4047"/>
            </a:xfrm>
            <a:prstGeom prst="rect">
              <a:avLst/>
            </a:prstGeom>
          </p:spPr>
        </p:pic>
        <p:sp>
          <p:nvSpPr>
            <p:cNvPr id="2789" name="object 2789"/>
            <p:cNvSpPr/>
            <p:nvPr/>
          </p:nvSpPr>
          <p:spPr>
            <a:xfrm>
              <a:off x="1885265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0" name="object 2790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735496" y="10443675"/>
              <a:ext cx="4047" cy="4047"/>
            </a:xfrm>
            <a:prstGeom prst="rect">
              <a:avLst/>
            </a:prstGeom>
          </p:spPr>
        </p:pic>
        <p:sp>
          <p:nvSpPr>
            <p:cNvPr id="2791" name="object 2791"/>
            <p:cNvSpPr/>
            <p:nvPr/>
          </p:nvSpPr>
          <p:spPr>
            <a:xfrm>
              <a:off x="1735496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2" name="object 279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72938" y="10443675"/>
              <a:ext cx="4047" cy="4047"/>
            </a:xfrm>
            <a:prstGeom prst="rect">
              <a:avLst/>
            </a:prstGeom>
          </p:spPr>
        </p:pic>
        <p:sp>
          <p:nvSpPr>
            <p:cNvPr id="2793" name="object 2793"/>
            <p:cNvSpPr/>
            <p:nvPr/>
          </p:nvSpPr>
          <p:spPr>
            <a:xfrm>
              <a:off x="1772938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4" name="object 2794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548285" y="10443675"/>
              <a:ext cx="4047" cy="4047"/>
            </a:xfrm>
            <a:prstGeom prst="rect">
              <a:avLst/>
            </a:prstGeom>
          </p:spPr>
        </p:pic>
        <p:sp>
          <p:nvSpPr>
            <p:cNvPr id="2795" name="object 2795"/>
            <p:cNvSpPr/>
            <p:nvPr/>
          </p:nvSpPr>
          <p:spPr>
            <a:xfrm>
              <a:off x="1548285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6" name="object 279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585727" y="10443675"/>
              <a:ext cx="4047" cy="4047"/>
            </a:xfrm>
            <a:prstGeom prst="rect">
              <a:avLst/>
            </a:prstGeom>
          </p:spPr>
        </p:pic>
        <p:sp>
          <p:nvSpPr>
            <p:cNvPr id="2797" name="object 2797"/>
            <p:cNvSpPr/>
            <p:nvPr/>
          </p:nvSpPr>
          <p:spPr>
            <a:xfrm>
              <a:off x="1585727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8" name="object 279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3169" y="10443675"/>
              <a:ext cx="4047" cy="4047"/>
            </a:xfrm>
            <a:prstGeom prst="rect">
              <a:avLst/>
            </a:prstGeom>
          </p:spPr>
        </p:pic>
        <p:sp>
          <p:nvSpPr>
            <p:cNvPr id="2799" name="object 2799"/>
            <p:cNvSpPr/>
            <p:nvPr/>
          </p:nvSpPr>
          <p:spPr>
            <a:xfrm>
              <a:off x="1623169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0" name="object 280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60612" y="10443675"/>
              <a:ext cx="4047" cy="4047"/>
            </a:xfrm>
            <a:prstGeom prst="rect">
              <a:avLst/>
            </a:prstGeom>
          </p:spPr>
        </p:pic>
        <p:sp>
          <p:nvSpPr>
            <p:cNvPr id="2801" name="object 2801"/>
            <p:cNvSpPr/>
            <p:nvPr/>
          </p:nvSpPr>
          <p:spPr>
            <a:xfrm>
              <a:off x="1660612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2" name="object 2802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698054" y="10443675"/>
              <a:ext cx="4047" cy="4047"/>
            </a:xfrm>
            <a:prstGeom prst="rect">
              <a:avLst/>
            </a:prstGeom>
          </p:spPr>
        </p:pic>
        <p:sp>
          <p:nvSpPr>
            <p:cNvPr id="2803" name="object 2803"/>
            <p:cNvSpPr/>
            <p:nvPr/>
          </p:nvSpPr>
          <p:spPr>
            <a:xfrm>
              <a:off x="1698054" y="10443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4" name="object 2804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1380301" y="10481117"/>
              <a:ext cx="4047" cy="4047"/>
            </a:xfrm>
            <a:prstGeom prst="rect">
              <a:avLst/>
            </a:prstGeom>
          </p:spPr>
        </p:pic>
        <p:sp>
          <p:nvSpPr>
            <p:cNvPr id="2805" name="object 2805"/>
            <p:cNvSpPr/>
            <p:nvPr/>
          </p:nvSpPr>
          <p:spPr>
            <a:xfrm>
              <a:off x="1380301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6" name="object 2806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1417743" y="10481117"/>
              <a:ext cx="4047" cy="4047"/>
            </a:xfrm>
            <a:prstGeom prst="rect">
              <a:avLst/>
            </a:prstGeom>
          </p:spPr>
        </p:pic>
        <p:sp>
          <p:nvSpPr>
            <p:cNvPr id="2807" name="object 2807"/>
            <p:cNvSpPr/>
            <p:nvPr/>
          </p:nvSpPr>
          <p:spPr>
            <a:xfrm>
              <a:off x="1417743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8" name="object 2808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455186" y="10481117"/>
              <a:ext cx="4047" cy="4047"/>
            </a:xfrm>
            <a:prstGeom prst="rect">
              <a:avLst/>
            </a:prstGeom>
          </p:spPr>
        </p:pic>
        <p:sp>
          <p:nvSpPr>
            <p:cNvPr id="2809" name="object 2809"/>
            <p:cNvSpPr/>
            <p:nvPr/>
          </p:nvSpPr>
          <p:spPr>
            <a:xfrm>
              <a:off x="1455186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0" name="object 2810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1567512" y="10481117"/>
              <a:ext cx="4047" cy="4047"/>
            </a:xfrm>
            <a:prstGeom prst="rect">
              <a:avLst/>
            </a:prstGeom>
          </p:spPr>
        </p:pic>
        <p:sp>
          <p:nvSpPr>
            <p:cNvPr id="2811" name="object 2811"/>
            <p:cNvSpPr/>
            <p:nvPr/>
          </p:nvSpPr>
          <p:spPr>
            <a:xfrm>
              <a:off x="1567512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2" name="object 2812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1604954" y="10481117"/>
              <a:ext cx="4047" cy="4047"/>
            </a:xfrm>
            <a:prstGeom prst="rect">
              <a:avLst/>
            </a:prstGeom>
          </p:spPr>
        </p:pic>
        <p:sp>
          <p:nvSpPr>
            <p:cNvPr id="2813" name="object 2813"/>
            <p:cNvSpPr/>
            <p:nvPr/>
          </p:nvSpPr>
          <p:spPr>
            <a:xfrm>
              <a:off x="1604954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4" name="object 2814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642396" y="10481117"/>
              <a:ext cx="4047" cy="4047"/>
            </a:xfrm>
            <a:prstGeom prst="rect">
              <a:avLst/>
            </a:prstGeom>
          </p:spPr>
        </p:pic>
        <p:sp>
          <p:nvSpPr>
            <p:cNvPr id="2815" name="object 2815"/>
            <p:cNvSpPr/>
            <p:nvPr/>
          </p:nvSpPr>
          <p:spPr>
            <a:xfrm>
              <a:off x="1642396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6" name="object 2816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1679839" y="10481117"/>
              <a:ext cx="4047" cy="4047"/>
            </a:xfrm>
            <a:prstGeom prst="rect">
              <a:avLst/>
            </a:prstGeom>
          </p:spPr>
        </p:pic>
        <p:sp>
          <p:nvSpPr>
            <p:cNvPr id="2817" name="object 2817"/>
            <p:cNvSpPr/>
            <p:nvPr/>
          </p:nvSpPr>
          <p:spPr>
            <a:xfrm>
              <a:off x="1679839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8" name="object 2818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717281" y="10481117"/>
              <a:ext cx="4047" cy="4047"/>
            </a:xfrm>
            <a:prstGeom prst="rect">
              <a:avLst/>
            </a:prstGeom>
          </p:spPr>
        </p:pic>
        <p:sp>
          <p:nvSpPr>
            <p:cNvPr id="2819" name="object 2819"/>
            <p:cNvSpPr/>
            <p:nvPr/>
          </p:nvSpPr>
          <p:spPr>
            <a:xfrm>
              <a:off x="1717281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0" name="object 2820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753711" y="10481117"/>
              <a:ext cx="4047" cy="4047"/>
            </a:xfrm>
            <a:prstGeom prst="rect">
              <a:avLst/>
            </a:prstGeom>
          </p:spPr>
        </p:pic>
        <p:sp>
          <p:nvSpPr>
            <p:cNvPr id="2821" name="object 2821"/>
            <p:cNvSpPr/>
            <p:nvPr/>
          </p:nvSpPr>
          <p:spPr>
            <a:xfrm>
              <a:off x="1753711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2" name="object 2822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791153" y="10481117"/>
              <a:ext cx="4047" cy="4047"/>
            </a:xfrm>
            <a:prstGeom prst="rect">
              <a:avLst/>
            </a:prstGeom>
          </p:spPr>
        </p:pic>
        <p:sp>
          <p:nvSpPr>
            <p:cNvPr id="2823" name="object 2823"/>
            <p:cNvSpPr/>
            <p:nvPr/>
          </p:nvSpPr>
          <p:spPr>
            <a:xfrm>
              <a:off x="1791153" y="10481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2023"/>
                  </a:moveTo>
                  <a:lnTo>
                    <a:pt x="3035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3035" y="4047"/>
                  </a:lnTo>
                  <a:lnTo>
                    <a:pt x="4047" y="2023"/>
                  </a:lnTo>
                  <a:close/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542213" y="9171652"/>
              <a:ext cx="338455" cy="160020"/>
            </a:xfrm>
            <a:custGeom>
              <a:avLst/>
              <a:gdLst/>
              <a:ahLst/>
              <a:cxnLst/>
              <a:rect l="l" t="t" r="r" b="b"/>
              <a:pathLst>
                <a:path w="338455" h="160020">
                  <a:moveTo>
                    <a:pt x="0" y="159888"/>
                  </a:moveTo>
                  <a:lnTo>
                    <a:pt x="337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279106" y="1003383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279106" y="1012086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318066" y="101051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334763" y="10024727"/>
              <a:ext cx="64769" cy="64769"/>
            </a:xfrm>
            <a:custGeom>
              <a:avLst/>
              <a:gdLst/>
              <a:ahLst/>
              <a:cxnLst/>
              <a:rect l="l" t="t" r="r" b="b"/>
              <a:pathLst>
                <a:path w="64769" h="64770">
                  <a:moveTo>
                    <a:pt x="0" y="64764"/>
                  </a:moveTo>
                  <a:lnTo>
                    <a:pt x="64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278597" y="1019220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003" y="16700"/>
                  </a:moveTo>
                  <a:lnTo>
                    <a:pt x="863" y="16344"/>
                  </a:lnTo>
                  <a:lnTo>
                    <a:pt x="508" y="16192"/>
                  </a:lnTo>
                  <a:lnTo>
                    <a:pt x="139" y="16344"/>
                  </a:lnTo>
                  <a:lnTo>
                    <a:pt x="0" y="16700"/>
                  </a:lnTo>
                  <a:lnTo>
                    <a:pt x="139" y="17056"/>
                  </a:lnTo>
                  <a:lnTo>
                    <a:pt x="508" y="17208"/>
                  </a:lnTo>
                  <a:lnTo>
                    <a:pt x="863" y="17056"/>
                  </a:lnTo>
                  <a:lnTo>
                    <a:pt x="1003" y="16700"/>
                  </a:lnTo>
                  <a:close/>
                </a:path>
                <a:path w="17780" h="17779">
                  <a:moveTo>
                    <a:pt x="17195" y="508"/>
                  </a:moveTo>
                  <a:lnTo>
                    <a:pt x="17056" y="152"/>
                  </a:lnTo>
                  <a:lnTo>
                    <a:pt x="16687" y="0"/>
                  </a:lnTo>
                  <a:lnTo>
                    <a:pt x="16332" y="152"/>
                  </a:lnTo>
                  <a:lnTo>
                    <a:pt x="16192" y="508"/>
                  </a:lnTo>
                  <a:lnTo>
                    <a:pt x="16332" y="863"/>
                  </a:lnTo>
                  <a:lnTo>
                    <a:pt x="16687" y="1016"/>
                  </a:lnTo>
                  <a:lnTo>
                    <a:pt x="17056" y="863"/>
                  </a:lnTo>
                  <a:lnTo>
                    <a:pt x="17195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311488" y="10097587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406106" y="100808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421791" y="1002472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287202" y="10184615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381819" y="101679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398516" y="10073301"/>
              <a:ext cx="79375" cy="80010"/>
            </a:xfrm>
            <a:custGeom>
              <a:avLst/>
              <a:gdLst/>
              <a:ahLst/>
              <a:cxnLst/>
              <a:rect l="l" t="t" r="r" b="b"/>
              <a:pathLst>
                <a:path w="79375" h="80009">
                  <a:moveTo>
                    <a:pt x="0" y="79944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493134" y="100576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279106" y="10271643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4" h="64134">
                  <a:moveTo>
                    <a:pt x="0" y="63752"/>
                  </a:moveTo>
                  <a:lnTo>
                    <a:pt x="637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374229" y="10161340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468847" y="101446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485544" y="10119850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542213" y="100500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350955" y="103232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648468" y="100257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427863" y="102483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445572" y="102316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461257" y="10183603"/>
              <a:ext cx="33655" cy="32384"/>
            </a:xfrm>
            <a:custGeom>
              <a:avLst/>
              <a:gdLst/>
              <a:ahLst/>
              <a:cxnLst/>
              <a:rect l="l" t="t" r="r" b="b"/>
              <a:pathLst>
                <a:path w="33655" h="32384">
                  <a:moveTo>
                    <a:pt x="0" y="32382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555875" y="101203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572572" y="10038894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10" h="67309">
                  <a:moveTo>
                    <a:pt x="0" y="66788"/>
                  </a:moveTo>
                  <a:lnTo>
                    <a:pt x="66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405600" y="103353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712221" y="1002472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485544" y="1024735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548285" y="10113779"/>
              <a:ext cx="80010" cy="79375"/>
            </a:xfrm>
            <a:custGeom>
              <a:avLst/>
              <a:gdLst/>
              <a:ahLst/>
              <a:cxnLst/>
              <a:rect l="l" t="t" r="r" b="b"/>
              <a:pathLst>
                <a:path w="80010" h="79375">
                  <a:moveTo>
                    <a:pt x="0" y="78932"/>
                  </a:moveTo>
                  <a:lnTo>
                    <a:pt x="799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642902" y="100970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659600" y="10038894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469353" y="103343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554357" y="10200807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619628" y="101841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636325" y="10089492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730942" y="100727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746627" y="1002472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485544" y="103111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542213" y="102564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542213" y="1032021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618110" y="10176520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5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706655" y="101608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723353" y="10066217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817970" y="100495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833655" y="1002472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107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595847" y="103333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683381" y="102478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699066" y="10153245"/>
              <a:ext cx="80010" cy="79375"/>
            </a:xfrm>
            <a:custGeom>
              <a:avLst/>
              <a:gdLst/>
              <a:ahLst/>
              <a:cxnLst/>
              <a:rect l="l" t="t" r="r" b="b"/>
              <a:pathLst>
                <a:path w="80010" h="79375">
                  <a:moveTo>
                    <a:pt x="0" y="78932"/>
                  </a:moveTo>
                  <a:lnTo>
                    <a:pt x="799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793683" y="101365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810380" y="10041930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8932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659089" y="10025239"/>
              <a:ext cx="247015" cy="311150"/>
            </a:xfrm>
            <a:custGeom>
              <a:avLst/>
              <a:gdLst/>
              <a:ahLst/>
              <a:cxnLst/>
              <a:rect l="l" t="t" r="r" b="b"/>
              <a:pathLst>
                <a:path w="247014" h="311150">
                  <a:moveTo>
                    <a:pt x="1016" y="310159"/>
                  </a:moveTo>
                  <a:lnTo>
                    <a:pt x="863" y="309803"/>
                  </a:lnTo>
                  <a:lnTo>
                    <a:pt x="508" y="309651"/>
                  </a:lnTo>
                  <a:lnTo>
                    <a:pt x="152" y="309803"/>
                  </a:lnTo>
                  <a:lnTo>
                    <a:pt x="0" y="310159"/>
                  </a:lnTo>
                  <a:lnTo>
                    <a:pt x="152" y="310515"/>
                  </a:lnTo>
                  <a:lnTo>
                    <a:pt x="508" y="310667"/>
                  </a:lnTo>
                  <a:lnTo>
                    <a:pt x="863" y="310515"/>
                  </a:lnTo>
                  <a:lnTo>
                    <a:pt x="1016" y="310159"/>
                  </a:lnTo>
                  <a:close/>
                </a:path>
                <a:path w="247014" h="311150">
                  <a:moveTo>
                    <a:pt x="246913" y="508"/>
                  </a:moveTo>
                  <a:lnTo>
                    <a:pt x="246761" y="152"/>
                  </a:lnTo>
                  <a:lnTo>
                    <a:pt x="246405" y="0"/>
                  </a:lnTo>
                  <a:lnTo>
                    <a:pt x="246049" y="152"/>
                  </a:lnTo>
                  <a:lnTo>
                    <a:pt x="245897" y="508"/>
                  </a:lnTo>
                  <a:lnTo>
                    <a:pt x="246049" y="863"/>
                  </a:lnTo>
                  <a:lnTo>
                    <a:pt x="246405" y="1016"/>
                  </a:lnTo>
                  <a:lnTo>
                    <a:pt x="246761" y="863"/>
                  </a:lnTo>
                  <a:lnTo>
                    <a:pt x="24691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739544" y="1024027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770408" y="102235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786094" y="10128958"/>
              <a:ext cx="80010" cy="80010"/>
            </a:xfrm>
            <a:custGeom>
              <a:avLst/>
              <a:gdLst/>
              <a:ahLst/>
              <a:cxnLst/>
              <a:rect l="l" t="t" r="r" b="b"/>
              <a:pathLst>
                <a:path w="80010" h="80009">
                  <a:moveTo>
                    <a:pt x="0" y="79944"/>
                  </a:moveTo>
                  <a:lnTo>
                    <a:pt x="799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880711" y="101132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897408" y="10072289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0" y="25298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723353" y="103333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746122" y="103106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762819" y="10215986"/>
              <a:ext cx="79375" cy="80010"/>
            </a:xfrm>
            <a:custGeom>
              <a:avLst/>
              <a:gdLst/>
              <a:ahLst/>
              <a:cxnLst/>
              <a:rect l="l" t="t" r="r" b="b"/>
              <a:pathLst>
                <a:path w="79375" h="80009">
                  <a:moveTo>
                    <a:pt x="0" y="79944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857436" y="102003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873121" y="1013604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786094" y="10304025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0" y="3137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833149" y="102873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849847" y="1019979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71848"/>
                  </a:moveTo>
                  <a:lnTo>
                    <a:pt x="7184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849847" y="10279739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0" y="55657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920177" y="102630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913599" y="10326288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0" y="9107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542213" y="10024727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542213" y="9044146"/>
              <a:ext cx="338455" cy="127635"/>
            </a:xfrm>
            <a:custGeom>
              <a:avLst/>
              <a:gdLst/>
              <a:ahLst/>
              <a:cxnLst/>
              <a:rect l="l" t="t" r="r" b="b"/>
              <a:pathLst>
                <a:path w="338455" h="127634">
                  <a:moveTo>
                    <a:pt x="337991" y="12750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542213" y="10335396"/>
              <a:ext cx="396240" cy="0"/>
            </a:xfrm>
            <a:custGeom>
              <a:avLst/>
              <a:gdLst/>
              <a:ahLst/>
              <a:cxnLst/>
              <a:rect l="l" t="t" r="r" b="b"/>
              <a:pathLst>
                <a:path w="396239">
                  <a:moveTo>
                    <a:pt x="0" y="0"/>
                  </a:moveTo>
                  <a:lnTo>
                    <a:pt x="39567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542213" y="10479093"/>
              <a:ext cx="384810" cy="0"/>
            </a:xfrm>
            <a:custGeom>
              <a:avLst/>
              <a:gdLst/>
              <a:ahLst/>
              <a:cxnLst/>
              <a:rect l="l" t="t" r="r" b="b"/>
              <a:pathLst>
                <a:path w="384810">
                  <a:moveTo>
                    <a:pt x="0" y="0"/>
                  </a:moveTo>
                  <a:lnTo>
                    <a:pt x="38454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542213" y="10670352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96" name="object 2896"/>
          <p:cNvSpPr txBox="1"/>
          <p:nvPr/>
        </p:nvSpPr>
        <p:spPr>
          <a:xfrm>
            <a:off x="910199" y="7731074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173.00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897" name="object 2897"/>
          <p:cNvSpPr txBox="1"/>
          <p:nvPr/>
        </p:nvSpPr>
        <p:spPr>
          <a:xfrm>
            <a:off x="910199" y="7491241"/>
            <a:ext cx="19304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latin typeface="Arial Narrow"/>
                <a:cs typeface="Arial Narrow"/>
              </a:rPr>
              <a:t>174.00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2898" name="object 2898"/>
          <p:cNvSpPr txBox="1"/>
          <p:nvPr/>
        </p:nvSpPr>
        <p:spPr>
          <a:xfrm>
            <a:off x="1384804" y="8952500"/>
            <a:ext cx="35623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7.0</a:t>
            </a:r>
            <a:r>
              <a:rPr sz="500" spc="23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167.74</a:t>
            </a:r>
            <a:endParaRPr sz="500">
              <a:latin typeface="Arial Narrow"/>
              <a:cs typeface="Arial Narrow"/>
            </a:endParaRPr>
          </a:p>
        </p:txBody>
      </p:sp>
      <p:pic>
        <p:nvPicPr>
          <p:cNvPr id="2899" name="object 2899"/>
          <p:cNvPicPr/>
          <p:nvPr/>
        </p:nvPicPr>
        <p:blipFill>
          <a:blip r:embed="rId268" cstate="print"/>
          <a:stretch>
            <a:fillRect/>
          </a:stretch>
        </p:blipFill>
        <p:spPr>
          <a:xfrm>
            <a:off x="1709185" y="7722537"/>
            <a:ext cx="146732" cy="146732"/>
          </a:xfrm>
          <a:prstGeom prst="rect">
            <a:avLst/>
          </a:prstGeom>
        </p:spPr>
      </p:pic>
      <p:sp>
        <p:nvSpPr>
          <p:cNvPr id="2900" name="object 2900"/>
          <p:cNvSpPr txBox="1"/>
          <p:nvPr/>
        </p:nvSpPr>
        <p:spPr>
          <a:xfrm>
            <a:off x="1358392" y="7647864"/>
            <a:ext cx="494665" cy="243204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54"/>
              </a:spcBef>
            </a:pPr>
            <a:r>
              <a:rPr sz="500" dirty="0">
                <a:latin typeface="Arial Narrow"/>
                <a:cs typeface="Arial Narrow"/>
              </a:rPr>
              <a:t>1.6</a:t>
            </a:r>
            <a:r>
              <a:rPr sz="500" spc="430" dirty="0">
                <a:latin typeface="Arial Narrow"/>
                <a:cs typeface="Arial Narrow"/>
              </a:rPr>
              <a:t> </a:t>
            </a:r>
            <a:r>
              <a:rPr sz="500" spc="-10" dirty="0">
                <a:latin typeface="Arial Narrow"/>
                <a:cs typeface="Arial Narrow"/>
              </a:rPr>
              <a:t>173.14</a:t>
            </a:r>
            <a:endParaRPr sz="500">
              <a:latin typeface="Arial Narrow"/>
              <a:cs typeface="Arial Narrow"/>
            </a:endParaRPr>
          </a:p>
          <a:p>
            <a:pPr marL="45720">
              <a:lnSpc>
                <a:spcPct val="100000"/>
              </a:lnSpc>
              <a:spcBef>
                <a:spcPts val="175"/>
              </a:spcBef>
            </a:pPr>
            <a:r>
              <a:rPr sz="500" dirty="0">
                <a:latin typeface="Arial Narrow"/>
                <a:cs typeface="Arial Narrow"/>
              </a:rPr>
              <a:t>2.1</a:t>
            </a:r>
            <a:r>
              <a:rPr sz="500" spc="395" dirty="0">
                <a:latin typeface="Arial Narrow"/>
                <a:cs typeface="Arial Narrow"/>
              </a:rPr>
              <a:t> </a:t>
            </a:r>
            <a:r>
              <a:rPr sz="750" baseline="5555" dirty="0">
                <a:latin typeface="Arial Narrow"/>
                <a:cs typeface="Arial Narrow"/>
              </a:rPr>
              <a:t>172.64</a:t>
            </a:r>
            <a:r>
              <a:rPr sz="750" spc="494" baseline="5555" dirty="0">
                <a:latin typeface="Arial Narrow"/>
                <a:cs typeface="Arial Narrow"/>
              </a:rPr>
              <a:t> </a:t>
            </a:r>
            <a:r>
              <a:rPr sz="975" i="1" spc="-75" baseline="25641" dirty="0">
                <a:latin typeface="Arial Narrow"/>
                <a:cs typeface="Arial Narrow"/>
              </a:rPr>
              <a:t>3</a:t>
            </a:r>
            <a:endParaRPr sz="975" baseline="25641">
              <a:latin typeface="Arial Narrow"/>
              <a:cs typeface="Arial Narrow"/>
            </a:endParaRPr>
          </a:p>
        </p:txBody>
      </p:sp>
      <p:pic>
        <p:nvPicPr>
          <p:cNvPr id="2901" name="object 2901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1665671" y="8003860"/>
            <a:ext cx="146732" cy="146732"/>
          </a:xfrm>
          <a:prstGeom prst="rect">
            <a:avLst/>
          </a:prstGeom>
        </p:spPr>
      </p:pic>
      <p:sp>
        <p:nvSpPr>
          <p:cNvPr id="2902" name="object 2902"/>
          <p:cNvSpPr txBox="1"/>
          <p:nvPr/>
        </p:nvSpPr>
        <p:spPr>
          <a:xfrm>
            <a:off x="1383792" y="9574850"/>
            <a:ext cx="35687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9.6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165.14</a:t>
            </a:r>
            <a:endParaRPr sz="500">
              <a:latin typeface="Arial Narrow"/>
              <a:cs typeface="Arial Narrow"/>
            </a:endParaRPr>
          </a:p>
        </p:txBody>
      </p:sp>
      <p:pic>
        <p:nvPicPr>
          <p:cNvPr id="2903" name="object 2903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1549297" y="9092720"/>
            <a:ext cx="146732" cy="146732"/>
          </a:xfrm>
          <a:prstGeom prst="rect">
            <a:avLst/>
          </a:prstGeom>
        </p:spPr>
      </p:pic>
      <p:sp>
        <p:nvSpPr>
          <p:cNvPr id="2904" name="object 2904"/>
          <p:cNvSpPr txBox="1"/>
          <p:nvPr/>
        </p:nvSpPr>
        <p:spPr>
          <a:xfrm>
            <a:off x="1566479" y="9099736"/>
            <a:ext cx="1060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spc="-25" dirty="0">
                <a:latin typeface="Arial Narrow"/>
                <a:cs typeface="Arial Narrow"/>
              </a:rPr>
              <a:t>2а</a:t>
            </a:r>
            <a:endParaRPr sz="650">
              <a:latin typeface="Arial Narrow"/>
              <a:cs typeface="Arial Narrow"/>
            </a:endParaRPr>
          </a:p>
        </p:txBody>
      </p:sp>
      <p:sp>
        <p:nvSpPr>
          <p:cNvPr id="2905" name="object 2905"/>
          <p:cNvSpPr txBox="1"/>
          <p:nvPr/>
        </p:nvSpPr>
        <p:spPr>
          <a:xfrm>
            <a:off x="1353434" y="10243749"/>
            <a:ext cx="387350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dirty="0">
                <a:latin typeface="Arial Narrow"/>
                <a:cs typeface="Arial Narrow"/>
              </a:rPr>
              <a:t>12.4</a:t>
            </a:r>
            <a:r>
              <a:rPr sz="500" spc="245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162.34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2906" name="object 2906"/>
          <p:cNvGrpSpPr/>
          <p:nvPr/>
        </p:nvGrpSpPr>
        <p:grpSpPr>
          <a:xfrm>
            <a:off x="1276883" y="7334762"/>
            <a:ext cx="647065" cy="5250815"/>
            <a:chOff x="1276883" y="7334762"/>
            <a:chExt cx="647065" cy="5250815"/>
          </a:xfrm>
        </p:grpSpPr>
        <p:pic>
          <p:nvPicPr>
            <p:cNvPr id="2907" name="object 2907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1753711" y="10355635"/>
              <a:ext cx="100183" cy="100183"/>
            </a:xfrm>
            <a:prstGeom prst="rect">
              <a:avLst/>
            </a:prstGeom>
          </p:spPr>
        </p:pic>
        <p:sp>
          <p:nvSpPr>
            <p:cNvPr id="2908" name="object 2908"/>
            <p:cNvSpPr/>
            <p:nvPr/>
          </p:nvSpPr>
          <p:spPr>
            <a:xfrm>
              <a:off x="1279106" y="775289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279106" y="787230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279106" y="904414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279106" y="1033539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279106" y="1047909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279106" y="1067035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279106" y="12582940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880205" y="829833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43"/>
                  </a:lnTo>
                </a:path>
              </a:pathLst>
            </a:custGeom>
            <a:ln w="3175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542213" y="1258294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542213" y="7336984"/>
              <a:ext cx="338455" cy="33655"/>
            </a:xfrm>
            <a:custGeom>
              <a:avLst/>
              <a:gdLst/>
              <a:ahLst/>
              <a:cxnLst/>
              <a:rect l="l" t="t" r="r" b="b"/>
              <a:pathLst>
                <a:path w="338455" h="33654">
                  <a:moveTo>
                    <a:pt x="0" y="33394"/>
                  </a:moveTo>
                  <a:lnTo>
                    <a:pt x="3379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18" name="object 2918"/>
          <p:cNvSpPr txBox="1"/>
          <p:nvPr/>
        </p:nvSpPr>
        <p:spPr>
          <a:xfrm>
            <a:off x="1328034" y="10370746"/>
            <a:ext cx="5505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500" dirty="0">
                <a:latin typeface="Arial Narrow"/>
                <a:cs typeface="Arial Narrow"/>
              </a:rPr>
              <a:t>13.0</a:t>
            </a:r>
            <a:r>
              <a:rPr sz="500" spc="265" dirty="0">
                <a:latin typeface="Arial Narrow"/>
                <a:cs typeface="Arial Narrow"/>
              </a:rPr>
              <a:t>  </a:t>
            </a:r>
            <a:r>
              <a:rPr sz="500" dirty="0">
                <a:latin typeface="Arial Narrow"/>
                <a:cs typeface="Arial Narrow"/>
              </a:rPr>
              <a:t>161.74</a:t>
            </a:r>
            <a:r>
              <a:rPr sz="500" spc="200" dirty="0">
                <a:latin typeface="Arial Narrow"/>
                <a:cs typeface="Arial Narrow"/>
              </a:rPr>
              <a:t> </a:t>
            </a:r>
            <a:r>
              <a:rPr sz="975" i="1" spc="-37" baseline="21367" dirty="0">
                <a:latin typeface="Arial Narrow"/>
                <a:cs typeface="Arial Narrow"/>
              </a:rPr>
              <a:t>2а</a:t>
            </a:r>
            <a:endParaRPr sz="975" baseline="21367">
              <a:latin typeface="Arial Narrow"/>
              <a:cs typeface="Arial Narrow"/>
            </a:endParaRPr>
          </a:p>
        </p:txBody>
      </p:sp>
      <p:grpSp>
        <p:nvGrpSpPr>
          <p:cNvPr id="2919" name="object 2919"/>
          <p:cNvGrpSpPr/>
          <p:nvPr/>
        </p:nvGrpSpPr>
        <p:grpSpPr>
          <a:xfrm>
            <a:off x="1278471" y="7337361"/>
            <a:ext cx="643890" cy="5321300"/>
            <a:chOff x="1278471" y="7337361"/>
            <a:chExt cx="643890" cy="5321300"/>
          </a:xfrm>
        </p:grpSpPr>
        <p:pic>
          <p:nvPicPr>
            <p:cNvPr id="2920" name="object 292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278600" y="7759474"/>
              <a:ext cx="114350" cy="113338"/>
            </a:xfrm>
            <a:prstGeom prst="rect">
              <a:avLst/>
            </a:prstGeom>
          </p:spPr>
        </p:pic>
        <p:sp>
          <p:nvSpPr>
            <p:cNvPr id="2921" name="object 2921"/>
            <p:cNvSpPr/>
            <p:nvPr/>
          </p:nvSpPr>
          <p:spPr>
            <a:xfrm>
              <a:off x="1417743" y="77528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481496" y="777414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547779" y="77827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564476" y="7754920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492628" y="783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612038" y="777515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635819" y="7759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674779" y="7759980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4" h="23495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731448" y="78510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853894" y="7791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872615" y="77746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872109" y="783182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279106" y="73703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280118" y="7370378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322620" y="7370378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364110" y="7370378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0" y="47561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406612" y="7370378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449114" y="737240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491616" y="74149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542213" y="736633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579656" y="736127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3633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626205" y="73572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672755" y="735216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3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720317" y="734811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766867" y="734305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813416" y="733799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3633"/>
                  </a:moveTo>
                  <a:lnTo>
                    <a:pt x="536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860978" y="736734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4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279106" y="7397701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90" h="20320">
                  <a:moveTo>
                    <a:pt x="21250" y="202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294285" y="7370378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336787" y="7370378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379289" y="7370378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420779" y="7370378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48573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463281" y="737037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370" y="31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542213" y="740680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119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547273" y="737037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585727" y="736633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624181" y="736228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662636" y="735823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701090" y="735519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739544" y="735115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777998" y="7347104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816452" y="734305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854906" y="7340020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25298" y="24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279106" y="10692615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542213" y="10692615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279106" y="10752320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542213" y="1075232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279106" y="10812025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542213" y="10812025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279106" y="10871730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542213" y="1087173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279106" y="10931435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542213" y="10931435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279106" y="10991140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542213" y="1099114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279106" y="11050846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542213" y="11050846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279106" y="11110550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542213" y="1111055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279106" y="1117126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542213" y="11171268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279106" y="1123097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542213" y="11230973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279106" y="1129067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542213" y="11290678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279106" y="1135038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542213" y="11350383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279106" y="1141008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542213" y="11410088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279106" y="1146979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542213" y="11469793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279106" y="11529498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542213" y="11529498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279106" y="11589203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542213" y="11589203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279106" y="1164890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542213" y="11648909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279106" y="11708614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542213" y="11708614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279106" y="1176831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542213" y="11768319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279106" y="11828024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542213" y="11828024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279106" y="1188772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542213" y="11887729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279106" y="11947434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542213" y="11947434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279106" y="12007139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542213" y="12007139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279106" y="1206785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542213" y="12067857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279106" y="1212756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542213" y="12127562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279106" y="1218726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542213" y="12187267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279106" y="1224697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542213" y="12246972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279106" y="1230667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542213" y="12306677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279106" y="1236638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542213" y="12366382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279106" y="12426087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542213" y="12426087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279106" y="12485792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542213" y="12485792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279106" y="1254549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739544" y="12545498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4">
                  <a:moveTo>
                    <a:pt x="0" y="0"/>
                  </a:moveTo>
                  <a:lnTo>
                    <a:pt x="1821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484532" y="1254549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542213" y="125454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281130" y="12628478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0" y="29346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331221" y="12606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352978" y="125829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365122" y="12596095"/>
              <a:ext cx="62230" cy="62230"/>
            </a:xfrm>
            <a:custGeom>
              <a:avLst/>
              <a:gdLst/>
              <a:ahLst/>
              <a:cxnLst/>
              <a:rect l="l" t="t" r="r" b="b"/>
              <a:pathLst>
                <a:path w="62230" h="62229">
                  <a:moveTo>
                    <a:pt x="0" y="61729"/>
                  </a:moveTo>
                  <a:lnTo>
                    <a:pt x="6172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450126" y="12614310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5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554357" y="12582940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0" y="55657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619122" y="12649729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095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648974" y="126279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669719" y="1258294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703114" y="12617346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10" h="40640">
                  <a:moveTo>
                    <a:pt x="0" y="40478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764337" y="125955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788117" y="1258597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71848"/>
                  </a:moveTo>
                  <a:lnTo>
                    <a:pt x="7184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872109" y="12608238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5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3" name="object 3043"/>
          <p:cNvSpPr txBox="1"/>
          <p:nvPr/>
        </p:nvSpPr>
        <p:spPr>
          <a:xfrm>
            <a:off x="1353434" y="8011891"/>
            <a:ext cx="431165" cy="44958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5"/>
              </a:spcBef>
            </a:pPr>
            <a:r>
              <a:rPr sz="650" i="1" spc="-50" dirty="0">
                <a:latin typeface="Arial Narrow"/>
                <a:cs typeface="Arial Narrow"/>
              </a:rPr>
              <a:t>4</a:t>
            </a:r>
            <a:endParaRPr sz="650">
              <a:latin typeface="Arial Narrow"/>
              <a:cs typeface="Arial Narrow"/>
            </a:endParaRPr>
          </a:p>
          <a:p>
            <a:pPr marL="16510">
              <a:lnSpc>
                <a:spcPts val="560"/>
              </a:lnSpc>
              <a:spcBef>
                <a:spcPts val="740"/>
              </a:spcBef>
            </a:pPr>
            <a:r>
              <a:rPr sz="500" dirty="0">
                <a:solidFill>
                  <a:srgbClr val="003EFF"/>
                </a:solidFill>
                <a:latin typeface="Tahoma"/>
                <a:cs typeface="Tahoma"/>
              </a:rPr>
              <a:t>WL</a:t>
            </a:r>
            <a:r>
              <a:rPr sz="500" spc="245" dirty="0">
                <a:solidFill>
                  <a:srgbClr val="003EFF"/>
                </a:solidFill>
                <a:latin typeface="Tahoma"/>
                <a:cs typeface="Tahoma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170.89</a:t>
            </a:r>
            <a:endParaRPr sz="500">
              <a:latin typeface="Arial Narrow"/>
              <a:cs typeface="Arial Narrow"/>
            </a:endParaRPr>
          </a:p>
          <a:p>
            <a:pPr marL="12700">
              <a:lnSpc>
                <a:spcPts val="560"/>
              </a:lnSpc>
            </a:pPr>
            <a:r>
              <a:rPr sz="500" spc="-20" dirty="0">
                <a:latin typeface="Arial Narrow"/>
                <a:cs typeface="Arial Narrow"/>
              </a:rPr>
              <a:t>3.85</a:t>
            </a:r>
            <a:endParaRPr sz="500">
              <a:latin typeface="Arial Narrow"/>
              <a:cs typeface="Arial Narrow"/>
            </a:endParaRPr>
          </a:p>
          <a:p>
            <a:pPr marL="42545">
              <a:lnSpc>
                <a:spcPct val="100000"/>
              </a:lnSpc>
              <a:spcBef>
                <a:spcPts val="85"/>
              </a:spcBef>
            </a:pPr>
            <a:r>
              <a:rPr sz="500" dirty="0">
                <a:latin typeface="Arial Narrow"/>
                <a:cs typeface="Arial Narrow"/>
              </a:rPr>
              <a:t>4.5</a:t>
            </a:r>
            <a:r>
              <a:rPr sz="500" spc="240" dirty="0">
                <a:latin typeface="Arial Narrow"/>
                <a:cs typeface="Arial Narrow"/>
              </a:rPr>
              <a:t>  </a:t>
            </a:r>
            <a:r>
              <a:rPr sz="500" spc="-10" dirty="0">
                <a:latin typeface="Arial Narrow"/>
                <a:cs typeface="Arial Narrow"/>
              </a:rPr>
              <a:t>170.24</a:t>
            </a:r>
            <a:endParaRPr sz="500">
              <a:latin typeface="Arial Narrow"/>
              <a:cs typeface="Arial Narrow"/>
            </a:endParaRPr>
          </a:p>
        </p:txBody>
      </p:sp>
      <p:grpSp>
        <p:nvGrpSpPr>
          <p:cNvPr id="3044" name="object 3044"/>
          <p:cNvGrpSpPr/>
          <p:nvPr/>
        </p:nvGrpSpPr>
        <p:grpSpPr>
          <a:xfrm>
            <a:off x="1278600" y="7261593"/>
            <a:ext cx="17376775" cy="3409315"/>
            <a:chOff x="1278600" y="7261593"/>
            <a:chExt cx="17376775" cy="3409315"/>
          </a:xfrm>
        </p:grpSpPr>
        <p:sp>
          <p:nvSpPr>
            <p:cNvPr id="3045" name="object 3045"/>
            <p:cNvSpPr/>
            <p:nvPr/>
          </p:nvSpPr>
          <p:spPr>
            <a:xfrm>
              <a:off x="1290237" y="8237621"/>
              <a:ext cx="67310" cy="57150"/>
            </a:xfrm>
            <a:custGeom>
              <a:avLst/>
              <a:gdLst/>
              <a:ahLst/>
              <a:cxnLst/>
              <a:rect l="l" t="t" r="r" b="b"/>
              <a:pathLst>
                <a:path w="67309" h="57150">
                  <a:moveTo>
                    <a:pt x="66788" y="0"/>
                  </a:moveTo>
                  <a:lnTo>
                    <a:pt x="0" y="0"/>
                  </a:lnTo>
                  <a:lnTo>
                    <a:pt x="33394" y="56669"/>
                  </a:lnTo>
                  <a:lnTo>
                    <a:pt x="66788" y="0"/>
                  </a:lnTo>
                  <a:close/>
                </a:path>
              </a:pathLst>
            </a:custGeom>
            <a:solidFill>
              <a:srgbClr val="003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290237" y="8237621"/>
              <a:ext cx="67310" cy="57150"/>
            </a:xfrm>
            <a:custGeom>
              <a:avLst/>
              <a:gdLst/>
              <a:ahLst/>
              <a:cxnLst/>
              <a:rect l="l" t="t" r="r" b="b"/>
              <a:pathLst>
                <a:path w="67309" h="57150">
                  <a:moveTo>
                    <a:pt x="0" y="0"/>
                  </a:moveTo>
                  <a:lnTo>
                    <a:pt x="66788" y="0"/>
                  </a:lnTo>
                  <a:lnTo>
                    <a:pt x="33394" y="5666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3E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290237" y="8237621"/>
              <a:ext cx="67310" cy="57150"/>
            </a:xfrm>
            <a:custGeom>
              <a:avLst/>
              <a:gdLst/>
              <a:ahLst/>
              <a:cxnLst/>
              <a:rect l="l" t="t" r="r" b="b"/>
              <a:pathLst>
                <a:path w="67309" h="57150">
                  <a:moveTo>
                    <a:pt x="0" y="0"/>
                  </a:moveTo>
                  <a:lnTo>
                    <a:pt x="66788" y="0"/>
                  </a:lnTo>
                  <a:lnTo>
                    <a:pt x="33394" y="5666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3E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880205" y="7265135"/>
              <a:ext cx="84455" cy="2463165"/>
            </a:xfrm>
            <a:custGeom>
              <a:avLst/>
              <a:gdLst/>
              <a:ahLst/>
              <a:cxnLst/>
              <a:rect l="l" t="t" r="r" b="b"/>
              <a:pathLst>
                <a:path w="84455" h="2463165">
                  <a:moveTo>
                    <a:pt x="0" y="0"/>
                  </a:moveTo>
                  <a:lnTo>
                    <a:pt x="83991" y="0"/>
                  </a:lnTo>
                  <a:lnTo>
                    <a:pt x="83991" y="2463089"/>
                  </a:lnTo>
                  <a:lnTo>
                    <a:pt x="0" y="246308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964197" y="7336984"/>
              <a:ext cx="16691610" cy="0"/>
            </a:xfrm>
            <a:custGeom>
              <a:avLst/>
              <a:gdLst/>
              <a:ahLst/>
              <a:cxnLst/>
              <a:rect l="l" t="t" r="r" b="b"/>
              <a:pathLst>
                <a:path w="16691610">
                  <a:moveTo>
                    <a:pt x="0" y="0"/>
                  </a:moveTo>
                  <a:lnTo>
                    <a:pt x="166911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880205" y="9728225"/>
              <a:ext cx="85090" cy="60325"/>
            </a:xfrm>
            <a:custGeom>
              <a:avLst/>
              <a:gdLst/>
              <a:ahLst/>
              <a:cxnLst/>
              <a:rect l="l" t="t" r="r" b="b"/>
              <a:pathLst>
                <a:path w="85089" h="60325">
                  <a:moveTo>
                    <a:pt x="0" y="0"/>
                  </a:moveTo>
                  <a:lnTo>
                    <a:pt x="41490" y="59705"/>
                  </a:lnTo>
                  <a:lnTo>
                    <a:pt x="8500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279106" y="7872306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279106" y="7872306"/>
              <a:ext cx="121920" cy="121920"/>
            </a:xfrm>
            <a:custGeom>
              <a:avLst/>
              <a:gdLst/>
              <a:ahLst/>
              <a:cxnLst/>
              <a:rect l="l" t="t" r="r" b="b"/>
              <a:pathLst>
                <a:path w="121919" h="121920">
                  <a:moveTo>
                    <a:pt x="0" y="121434"/>
                  </a:moveTo>
                  <a:lnTo>
                    <a:pt x="1214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279106" y="7872306"/>
              <a:ext cx="193675" cy="193675"/>
            </a:xfrm>
            <a:custGeom>
              <a:avLst/>
              <a:gdLst/>
              <a:ahLst/>
              <a:cxnLst/>
              <a:rect l="l" t="t" r="r" b="b"/>
              <a:pathLst>
                <a:path w="193675" h="193675">
                  <a:moveTo>
                    <a:pt x="0" y="193282"/>
                  </a:moveTo>
                  <a:lnTo>
                    <a:pt x="193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279106" y="7921892"/>
              <a:ext cx="215900" cy="215900"/>
            </a:xfrm>
            <a:custGeom>
              <a:avLst/>
              <a:gdLst/>
              <a:ahLst/>
              <a:cxnLst/>
              <a:rect l="l" t="t" r="r" b="b"/>
              <a:pathLst>
                <a:path w="215900" h="215900">
                  <a:moveTo>
                    <a:pt x="0" y="215545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542213" y="787230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279106" y="7993740"/>
              <a:ext cx="215900" cy="215900"/>
            </a:xfrm>
            <a:custGeom>
              <a:avLst/>
              <a:gdLst/>
              <a:ahLst/>
              <a:cxnLst/>
              <a:rect l="l" t="t" r="r" b="b"/>
              <a:pathLst>
                <a:path w="215900" h="215900">
                  <a:moveTo>
                    <a:pt x="0" y="215545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615074" y="786421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542213" y="7886473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0" y="59705"/>
                  </a:moveTo>
                  <a:lnTo>
                    <a:pt x="597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279106" y="8206250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30" h="74929">
                  <a:moveTo>
                    <a:pt x="0" y="74884"/>
                  </a:moveTo>
                  <a:lnTo>
                    <a:pt x="74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699066" y="785712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355002" y="8065589"/>
              <a:ext cx="139700" cy="139700"/>
            </a:xfrm>
            <a:custGeom>
              <a:avLst/>
              <a:gdLst/>
              <a:ahLst/>
              <a:cxnLst/>
              <a:rect l="l" t="t" r="r" b="b"/>
              <a:pathLst>
                <a:path w="139700" h="139700">
                  <a:moveTo>
                    <a:pt x="0" y="139649"/>
                  </a:moveTo>
                  <a:lnTo>
                    <a:pt x="1396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542213" y="7886473"/>
              <a:ext cx="132080" cy="132080"/>
            </a:xfrm>
            <a:custGeom>
              <a:avLst/>
              <a:gdLst/>
              <a:ahLst/>
              <a:cxnLst/>
              <a:rect l="l" t="t" r="r" b="b"/>
              <a:pathLst>
                <a:path w="132080" h="132079">
                  <a:moveTo>
                    <a:pt x="0" y="131553"/>
                  </a:moveTo>
                  <a:lnTo>
                    <a:pt x="1315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279106" y="8291254"/>
              <a:ext cx="62230" cy="62230"/>
            </a:xfrm>
            <a:custGeom>
              <a:avLst/>
              <a:gdLst/>
              <a:ahLst/>
              <a:cxnLst/>
              <a:rect l="l" t="t" r="r" b="b"/>
              <a:pathLst>
                <a:path w="62230" h="62229">
                  <a:moveTo>
                    <a:pt x="0" y="61729"/>
                  </a:moveTo>
                  <a:lnTo>
                    <a:pt x="6172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542213" y="7849031"/>
              <a:ext cx="241300" cy="241300"/>
            </a:xfrm>
            <a:custGeom>
              <a:avLst/>
              <a:gdLst/>
              <a:ahLst/>
              <a:cxnLst/>
              <a:rect l="l" t="t" r="r" b="b"/>
              <a:pathLst>
                <a:path w="241300" h="241300">
                  <a:moveTo>
                    <a:pt x="0" y="240844"/>
                  </a:moveTo>
                  <a:lnTo>
                    <a:pt x="2408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340835" y="827809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426851" y="8137437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5">
                  <a:moveTo>
                    <a:pt x="0" y="67800"/>
                  </a:moveTo>
                  <a:lnTo>
                    <a:pt x="67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279106" y="8305421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5" h="120015">
                  <a:moveTo>
                    <a:pt x="0" y="119410"/>
                  </a:moveTo>
                  <a:lnTo>
                    <a:pt x="1194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542213" y="7865222"/>
              <a:ext cx="297815" cy="296545"/>
            </a:xfrm>
            <a:custGeom>
              <a:avLst/>
              <a:gdLst/>
              <a:ahLst/>
              <a:cxnLst/>
              <a:rect l="l" t="t" r="r" b="b"/>
              <a:pathLst>
                <a:path w="297814" h="296545">
                  <a:moveTo>
                    <a:pt x="0" y="296501"/>
                  </a:moveTo>
                  <a:lnTo>
                    <a:pt x="297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484532" y="820928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329704" y="8391437"/>
              <a:ext cx="55244" cy="55244"/>
            </a:xfrm>
            <a:custGeom>
              <a:avLst/>
              <a:gdLst/>
              <a:ahLst/>
              <a:cxnLst/>
              <a:rect l="l" t="t" r="r" b="b"/>
              <a:pathLst>
                <a:path w="55244" h="55245">
                  <a:moveTo>
                    <a:pt x="0" y="54645"/>
                  </a:moveTo>
                  <a:lnTo>
                    <a:pt x="546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764843" y="7895581"/>
              <a:ext cx="115570" cy="115570"/>
            </a:xfrm>
            <a:custGeom>
              <a:avLst/>
              <a:gdLst/>
              <a:ahLst/>
              <a:cxnLst/>
              <a:rect l="l" t="t" r="r" b="b"/>
              <a:pathLst>
                <a:path w="115569" h="115570">
                  <a:moveTo>
                    <a:pt x="0" y="115362"/>
                  </a:moveTo>
                  <a:lnTo>
                    <a:pt x="1153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414707" y="830542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0" y="55657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570548" y="8104043"/>
              <a:ext cx="101600" cy="101600"/>
            </a:xfrm>
            <a:custGeom>
              <a:avLst/>
              <a:gdLst/>
              <a:ahLst/>
              <a:cxnLst/>
              <a:rect l="l" t="t" r="r" b="b"/>
              <a:pathLst>
                <a:path w="101600" h="101600">
                  <a:moveTo>
                    <a:pt x="0" y="101195"/>
                  </a:moveTo>
                  <a:lnTo>
                    <a:pt x="1011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484026" y="82907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542213" y="82275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484532" y="828113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387385" y="844608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802285" y="7967430"/>
              <a:ext cx="78105" cy="78105"/>
            </a:xfrm>
            <a:custGeom>
              <a:avLst/>
              <a:gdLst/>
              <a:ahLst/>
              <a:cxnLst/>
              <a:rect l="l" t="t" r="r" b="b"/>
              <a:pathLst>
                <a:path w="78105" h="78104">
                  <a:moveTo>
                    <a:pt x="0" y="77920"/>
                  </a:moveTo>
                  <a:lnTo>
                    <a:pt x="779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484532" y="835298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642397" y="8141485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5" h="64134">
                  <a:moveTo>
                    <a:pt x="0" y="63752"/>
                  </a:moveTo>
                  <a:lnTo>
                    <a:pt x="637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542213" y="82993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459233" y="844608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714245" y="8039278"/>
              <a:ext cx="166370" cy="166370"/>
            </a:xfrm>
            <a:custGeom>
              <a:avLst/>
              <a:gdLst/>
              <a:ahLst/>
              <a:cxnLst/>
              <a:rect l="l" t="t" r="r" b="b"/>
              <a:pathLst>
                <a:path w="166369" h="166370">
                  <a:moveTo>
                    <a:pt x="0" y="165960"/>
                  </a:moveTo>
                  <a:lnTo>
                    <a:pt x="1659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484532" y="842483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542213" y="83711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558405" y="830542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0" y="55657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545249" y="84430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739544" y="8111127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69" h="140970">
                  <a:moveTo>
                    <a:pt x="0" y="140661"/>
                  </a:moveTo>
                  <a:lnTo>
                    <a:pt x="1406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630253" y="830542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0" y="55657"/>
                  </a:moveTo>
                  <a:lnTo>
                    <a:pt x="55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602930" y="843292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702102" y="8182975"/>
              <a:ext cx="178435" cy="178435"/>
            </a:xfrm>
            <a:custGeom>
              <a:avLst/>
              <a:gdLst/>
              <a:ahLst/>
              <a:cxnLst/>
              <a:rect l="l" t="t" r="r" b="b"/>
              <a:pathLst>
                <a:path w="178435" h="178434">
                  <a:moveTo>
                    <a:pt x="178103" y="0"/>
                  </a:moveTo>
                  <a:lnTo>
                    <a:pt x="61729" y="116374"/>
                  </a:lnTo>
                  <a:lnTo>
                    <a:pt x="0" y="178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674779" y="842078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739544" y="8254824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69" h="140970">
                  <a:moveTo>
                    <a:pt x="140661" y="0"/>
                  </a:moveTo>
                  <a:lnTo>
                    <a:pt x="93099" y="47561"/>
                  </a:lnTo>
                  <a:lnTo>
                    <a:pt x="0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799249" y="8326672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80956"/>
                  </a:moveTo>
                  <a:lnTo>
                    <a:pt x="8095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2453475" y="7819185"/>
              <a:ext cx="149860" cy="184785"/>
            </a:xfrm>
            <a:custGeom>
              <a:avLst/>
              <a:gdLst/>
              <a:ahLst/>
              <a:cxnLst/>
              <a:rect l="l" t="t" r="r" b="b"/>
              <a:pathLst>
                <a:path w="149860" h="184784">
                  <a:moveTo>
                    <a:pt x="1003" y="149263"/>
                  </a:moveTo>
                  <a:lnTo>
                    <a:pt x="863" y="148907"/>
                  </a:lnTo>
                  <a:lnTo>
                    <a:pt x="495" y="148755"/>
                  </a:lnTo>
                  <a:lnTo>
                    <a:pt x="139" y="148907"/>
                  </a:lnTo>
                  <a:lnTo>
                    <a:pt x="0" y="149263"/>
                  </a:lnTo>
                  <a:lnTo>
                    <a:pt x="139" y="149618"/>
                  </a:lnTo>
                  <a:lnTo>
                    <a:pt x="495" y="149771"/>
                  </a:lnTo>
                  <a:lnTo>
                    <a:pt x="863" y="149618"/>
                  </a:lnTo>
                  <a:lnTo>
                    <a:pt x="1003" y="149263"/>
                  </a:lnTo>
                  <a:close/>
                </a:path>
                <a:path w="149860" h="184784">
                  <a:moveTo>
                    <a:pt x="38442" y="183667"/>
                  </a:moveTo>
                  <a:lnTo>
                    <a:pt x="38303" y="183311"/>
                  </a:lnTo>
                  <a:lnTo>
                    <a:pt x="37947" y="183159"/>
                  </a:lnTo>
                  <a:lnTo>
                    <a:pt x="37579" y="183311"/>
                  </a:lnTo>
                  <a:lnTo>
                    <a:pt x="37439" y="183667"/>
                  </a:lnTo>
                  <a:lnTo>
                    <a:pt x="37579" y="184023"/>
                  </a:lnTo>
                  <a:lnTo>
                    <a:pt x="37947" y="184175"/>
                  </a:lnTo>
                  <a:lnTo>
                    <a:pt x="38303" y="184023"/>
                  </a:lnTo>
                  <a:lnTo>
                    <a:pt x="38442" y="183667"/>
                  </a:lnTo>
                  <a:close/>
                </a:path>
                <a:path w="149860" h="184784">
                  <a:moveTo>
                    <a:pt x="39458" y="110807"/>
                  </a:moveTo>
                  <a:lnTo>
                    <a:pt x="39306" y="110451"/>
                  </a:lnTo>
                  <a:lnTo>
                    <a:pt x="38950" y="110299"/>
                  </a:lnTo>
                  <a:lnTo>
                    <a:pt x="38595" y="110451"/>
                  </a:lnTo>
                  <a:lnTo>
                    <a:pt x="38442" y="110807"/>
                  </a:lnTo>
                  <a:lnTo>
                    <a:pt x="38595" y="111163"/>
                  </a:lnTo>
                  <a:lnTo>
                    <a:pt x="38950" y="111315"/>
                  </a:lnTo>
                  <a:lnTo>
                    <a:pt x="39306" y="111163"/>
                  </a:lnTo>
                  <a:lnTo>
                    <a:pt x="39458" y="110807"/>
                  </a:lnTo>
                  <a:close/>
                </a:path>
                <a:path w="149860" h="184784">
                  <a:moveTo>
                    <a:pt x="149758" y="508"/>
                  </a:moveTo>
                  <a:lnTo>
                    <a:pt x="149618" y="152"/>
                  </a:lnTo>
                  <a:lnTo>
                    <a:pt x="149263" y="0"/>
                  </a:lnTo>
                  <a:lnTo>
                    <a:pt x="148894" y="152"/>
                  </a:lnTo>
                  <a:lnTo>
                    <a:pt x="148755" y="508"/>
                  </a:lnTo>
                  <a:lnTo>
                    <a:pt x="148894" y="863"/>
                  </a:lnTo>
                  <a:lnTo>
                    <a:pt x="149263" y="1016"/>
                  </a:lnTo>
                  <a:lnTo>
                    <a:pt x="149618" y="863"/>
                  </a:lnTo>
                  <a:lnTo>
                    <a:pt x="149758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279106" y="9665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2621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279106" y="9665484"/>
              <a:ext cx="125095" cy="125095"/>
            </a:xfrm>
            <a:custGeom>
              <a:avLst/>
              <a:gdLst/>
              <a:ahLst/>
              <a:cxnLst/>
              <a:rect l="l" t="t" r="r" b="b"/>
              <a:pathLst>
                <a:path w="125094" h="125095">
                  <a:moveTo>
                    <a:pt x="0" y="124470"/>
                  </a:moveTo>
                  <a:lnTo>
                    <a:pt x="124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279106" y="9665484"/>
              <a:ext cx="196850" cy="196850"/>
            </a:xfrm>
            <a:custGeom>
              <a:avLst/>
              <a:gdLst/>
              <a:ahLst/>
              <a:cxnLst/>
              <a:rect l="l" t="t" r="r" b="b"/>
              <a:pathLst>
                <a:path w="196850" h="196850">
                  <a:moveTo>
                    <a:pt x="0" y="196318"/>
                  </a:moveTo>
                  <a:lnTo>
                    <a:pt x="1963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548285" y="958048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279106" y="9718105"/>
              <a:ext cx="215900" cy="215900"/>
            </a:xfrm>
            <a:custGeom>
              <a:avLst/>
              <a:gdLst/>
              <a:ahLst/>
              <a:cxnLst/>
              <a:rect l="l" t="t" r="r" b="b"/>
              <a:pathLst>
                <a:path w="215900" h="215900">
                  <a:moveTo>
                    <a:pt x="0" y="215545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548285" y="9580480"/>
              <a:ext cx="84455" cy="84455"/>
            </a:xfrm>
            <a:custGeom>
              <a:avLst/>
              <a:gdLst/>
              <a:ahLst/>
              <a:cxnLst/>
              <a:rect l="l" t="t" r="r" b="b"/>
              <a:pathLst>
                <a:path w="84455" h="84454">
                  <a:moveTo>
                    <a:pt x="0" y="83991"/>
                  </a:moveTo>
                  <a:lnTo>
                    <a:pt x="839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542213" y="966548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279106" y="9789954"/>
              <a:ext cx="215900" cy="215900"/>
            </a:xfrm>
            <a:custGeom>
              <a:avLst/>
              <a:gdLst/>
              <a:ahLst/>
              <a:cxnLst/>
              <a:rect l="l" t="t" r="r" b="b"/>
              <a:pathLst>
                <a:path w="215900" h="215900">
                  <a:moveTo>
                    <a:pt x="0" y="215545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619122" y="9580480"/>
              <a:ext cx="85090" cy="85090"/>
            </a:xfrm>
            <a:custGeom>
              <a:avLst/>
              <a:gdLst/>
              <a:ahLst/>
              <a:cxnLst/>
              <a:rect l="l" t="t" r="r" b="b"/>
              <a:pathLst>
                <a:path w="85089" h="85090">
                  <a:moveTo>
                    <a:pt x="0" y="85003"/>
                  </a:moveTo>
                  <a:lnTo>
                    <a:pt x="850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542213" y="9679651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5" h="62865">
                  <a:moveTo>
                    <a:pt x="0" y="62740"/>
                  </a:moveTo>
                  <a:lnTo>
                    <a:pt x="627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332739" y="9994368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4" h="30479">
                  <a:moveTo>
                    <a:pt x="0" y="30358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690970" y="9616910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417743" y="9861802"/>
              <a:ext cx="77470" cy="77470"/>
            </a:xfrm>
            <a:custGeom>
              <a:avLst/>
              <a:gdLst/>
              <a:ahLst/>
              <a:cxnLst/>
              <a:rect l="l" t="t" r="r" b="b"/>
              <a:pathLst>
                <a:path w="77469" h="77470">
                  <a:moveTo>
                    <a:pt x="0" y="76908"/>
                  </a:moveTo>
                  <a:lnTo>
                    <a:pt x="7690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542213" y="9679651"/>
              <a:ext cx="134620" cy="134620"/>
            </a:xfrm>
            <a:custGeom>
              <a:avLst/>
              <a:gdLst/>
              <a:ahLst/>
              <a:cxnLst/>
              <a:rect l="l" t="t" r="r" b="b"/>
              <a:pathLst>
                <a:path w="134619" h="134620">
                  <a:moveTo>
                    <a:pt x="0" y="134589"/>
                  </a:moveTo>
                  <a:lnTo>
                    <a:pt x="1345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389409" y="1002472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4">
                  <a:moveTo>
                    <a:pt x="0" y="14167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542213" y="9665484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80" h="220979">
                  <a:moveTo>
                    <a:pt x="0" y="220605"/>
                  </a:moveTo>
                  <a:lnTo>
                    <a:pt x="2206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489592" y="993466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461257" y="1002472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4">
                  <a:moveTo>
                    <a:pt x="0" y="14167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561440" y="9665484"/>
              <a:ext cx="273685" cy="273685"/>
            </a:xfrm>
            <a:custGeom>
              <a:avLst/>
              <a:gdLst/>
              <a:ahLst/>
              <a:cxnLst/>
              <a:rect l="l" t="t" r="r" b="b"/>
              <a:pathLst>
                <a:path w="273685" h="273684">
                  <a:moveTo>
                    <a:pt x="0" y="273226"/>
                  </a:moveTo>
                  <a:lnTo>
                    <a:pt x="2732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492628" y="100065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542213" y="995186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548285" y="100227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633289" y="9691795"/>
              <a:ext cx="247015" cy="247015"/>
            </a:xfrm>
            <a:custGeom>
              <a:avLst/>
              <a:gdLst/>
              <a:ahLst/>
              <a:cxnLst/>
              <a:rect l="l" t="t" r="r" b="b"/>
              <a:pathLst>
                <a:path w="247014" h="247015">
                  <a:moveTo>
                    <a:pt x="0" y="246916"/>
                  </a:moveTo>
                  <a:lnTo>
                    <a:pt x="24691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620134" y="100227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705138" y="9749476"/>
              <a:ext cx="190500" cy="189230"/>
            </a:xfrm>
            <a:custGeom>
              <a:avLst/>
              <a:gdLst/>
              <a:ahLst/>
              <a:cxnLst/>
              <a:rect l="l" t="t" r="r" b="b"/>
              <a:pathLst>
                <a:path w="190500" h="189229">
                  <a:moveTo>
                    <a:pt x="0" y="189234"/>
                  </a:moveTo>
                  <a:lnTo>
                    <a:pt x="1902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691982" y="100227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739544" y="9794002"/>
              <a:ext cx="182245" cy="182245"/>
            </a:xfrm>
            <a:custGeom>
              <a:avLst/>
              <a:gdLst/>
              <a:ahLst/>
              <a:cxnLst/>
              <a:rect l="l" t="t" r="r" b="b"/>
              <a:pathLst>
                <a:path w="182244" h="182245">
                  <a:moveTo>
                    <a:pt x="0" y="182151"/>
                  </a:moveTo>
                  <a:lnTo>
                    <a:pt x="1821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279106" y="10479093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0" y="29346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762819" y="9865850"/>
              <a:ext cx="159385" cy="159385"/>
            </a:xfrm>
            <a:custGeom>
              <a:avLst/>
              <a:gdLst/>
              <a:ahLst/>
              <a:cxnLst/>
              <a:rect l="l" t="t" r="r" b="b"/>
              <a:pathLst>
                <a:path w="159385" h="159384">
                  <a:moveTo>
                    <a:pt x="0" y="158876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279106" y="10479093"/>
              <a:ext cx="102235" cy="101600"/>
            </a:xfrm>
            <a:custGeom>
              <a:avLst/>
              <a:gdLst/>
              <a:ahLst/>
              <a:cxnLst/>
              <a:rect l="l" t="t" r="r" b="b"/>
              <a:pathLst>
                <a:path w="102234" h="101600">
                  <a:moveTo>
                    <a:pt x="0" y="101195"/>
                  </a:moveTo>
                  <a:lnTo>
                    <a:pt x="1022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834667" y="9937699"/>
              <a:ext cx="87630" cy="87630"/>
            </a:xfrm>
            <a:custGeom>
              <a:avLst/>
              <a:gdLst/>
              <a:ahLst/>
              <a:cxnLst/>
              <a:rect l="l" t="t" r="r" b="b"/>
              <a:pathLst>
                <a:path w="87630" h="87629">
                  <a:moveTo>
                    <a:pt x="0" y="87027"/>
                  </a:moveTo>
                  <a:lnTo>
                    <a:pt x="870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279106" y="10479093"/>
              <a:ext cx="174625" cy="173355"/>
            </a:xfrm>
            <a:custGeom>
              <a:avLst/>
              <a:gdLst/>
              <a:ahLst/>
              <a:cxnLst/>
              <a:rect l="l" t="t" r="r" b="b"/>
              <a:pathLst>
                <a:path w="174625" h="173354">
                  <a:moveTo>
                    <a:pt x="0" y="173043"/>
                  </a:moveTo>
                  <a:lnTo>
                    <a:pt x="1740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906516" y="1000954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333751" y="10618742"/>
              <a:ext cx="50800" cy="52069"/>
            </a:xfrm>
            <a:custGeom>
              <a:avLst/>
              <a:gdLst/>
              <a:ahLst/>
              <a:cxnLst/>
              <a:rect l="l" t="t" r="r" b="b"/>
              <a:pathLst>
                <a:path w="50800" h="52070">
                  <a:moveTo>
                    <a:pt x="0" y="51609"/>
                  </a:moveTo>
                  <a:lnTo>
                    <a:pt x="50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418755" y="10509451"/>
              <a:ext cx="76200" cy="74930"/>
            </a:xfrm>
            <a:custGeom>
              <a:avLst/>
              <a:gdLst/>
              <a:ahLst/>
              <a:cxnLst/>
              <a:rect l="l" t="t" r="r" b="b"/>
              <a:pathLst>
                <a:path w="76200" h="74929">
                  <a:moveTo>
                    <a:pt x="0" y="74884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405600" y="10657196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598883" y="104750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487568" y="10581300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542213" y="10493260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39466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476943" y="10669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670731" y="10468973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0" y="8095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494652" y="10625826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69" h="27940">
                  <a:moveTo>
                    <a:pt x="0" y="27322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562452" y="10493260"/>
              <a:ext cx="91440" cy="91440"/>
            </a:xfrm>
            <a:custGeom>
              <a:avLst/>
              <a:gdLst/>
              <a:ahLst/>
              <a:cxnLst/>
              <a:rect l="l" t="t" r="r" b="b"/>
              <a:pathLst>
                <a:path w="91439" h="91440">
                  <a:moveTo>
                    <a:pt x="0" y="91075"/>
                  </a:moveTo>
                  <a:lnTo>
                    <a:pt x="91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542213" y="1059749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548791" y="10669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5" y="0"/>
                  </a:lnTo>
                  <a:lnTo>
                    <a:pt x="863" y="148"/>
                  </a:lnTo>
                  <a:lnTo>
                    <a:pt x="1011" y="505"/>
                  </a:lnTo>
                  <a:lnTo>
                    <a:pt x="863" y="863"/>
                  </a:lnTo>
                  <a:lnTo>
                    <a:pt x="505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739544" y="1046391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553345" y="106642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634301" y="10493260"/>
              <a:ext cx="91440" cy="91440"/>
            </a:xfrm>
            <a:custGeom>
              <a:avLst/>
              <a:gdLst/>
              <a:ahLst/>
              <a:cxnLst/>
              <a:rect l="l" t="t" r="r" b="b"/>
              <a:pathLst>
                <a:path w="91439" h="91440">
                  <a:moveTo>
                    <a:pt x="0" y="91075"/>
                  </a:moveTo>
                  <a:lnTo>
                    <a:pt x="91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621146" y="106673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706149" y="10472009"/>
              <a:ext cx="113664" cy="112395"/>
            </a:xfrm>
            <a:custGeom>
              <a:avLst/>
              <a:gdLst/>
              <a:ahLst/>
              <a:cxnLst/>
              <a:rect l="l" t="t" r="r" b="b"/>
              <a:pathLst>
                <a:path w="113664" h="112395">
                  <a:moveTo>
                    <a:pt x="0" y="112326"/>
                  </a:moveTo>
                  <a:lnTo>
                    <a:pt x="1133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692994" y="106673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736508" y="10480105"/>
              <a:ext cx="146050" cy="146050"/>
            </a:xfrm>
            <a:custGeom>
              <a:avLst/>
              <a:gdLst/>
              <a:ahLst/>
              <a:cxnLst/>
              <a:rect l="l" t="t" r="r" b="b"/>
              <a:pathLst>
                <a:path w="146050" h="146050">
                  <a:moveTo>
                    <a:pt x="0" y="145720"/>
                  </a:moveTo>
                  <a:lnTo>
                    <a:pt x="1457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764843" y="10539810"/>
              <a:ext cx="129539" cy="130810"/>
            </a:xfrm>
            <a:custGeom>
              <a:avLst/>
              <a:gdLst/>
              <a:ahLst/>
              <a:cxnLst/>
              <a:rect l="l" t="t" r="r" b="b"/>
              <a:pathLst>
                <a:path w="129539" h="130809">
                  <a:moveTo>
                    <a:pt x="0" y="130541"/>
                  </a:moveTo>
                  <a:lnTo>
                    <a:pt x="12952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836691" y="1059951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20">
                  <a:moveTo>
                    <a:pt x="0" y="70836"/>
                  </a:moveTo>
                  <a:lnTo>
                    <a:pt x="708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908540" y="10658208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154" name="Рисунок 3153">
            <a:extLst>
              <a:ext uri="{FF2B5EF4-FFF2-40B4-BE49-F238E27FC236}">
                <a16:creationId xmlns:a16="http://schemas.microsoft.com/office/drawing/2014/main" id="{A7DC3B50-72CA-404F-9438-D578849D3FAC}"/>
              </a:ext>
            </a:extLst>
          </p:cNvPr>
          <p:cNvPicPr>
            <a:picLocks noChangeAspect="1"/>
          </p:cNvPicPr>
          <p:nvPr/>
        </p:nvPicPr>
        <p:blipFill>
          <a:blip r:embed="rId270"/>
          <a:stretch>
            <a:fillRect/>
          </a:stretch>
        </p:blipFill>
        <p:spPr>
          <a:xfrm>
            <a:off x="16907903" y="7101758"/>
            <a:ext cx="2219825" cy="5466660"/>
          </a:xfrm>
          <a:prstGeom prst="rect">
            <a:avLst/>
          </a:prstGeom>
        </p:spPr>
      </p:pic>
      <p:pic>
        <p:nvPicPr>
          <p:cNvPr id="3156" name="Рисунок 3155">
            <a:extLst>
              <a:ext uri="{FF2B5EF4-FFF2-40B4-BE49-F238E27FC236}">
                <a16:creationId xmlns:a16="http://schemas.microsoft.com/office/drawing/2014/main" id="{61836E86-5ED4-4AE9-981A-CFFE15CC0DCB}"/>
              </a:ext>
            </a:extLst>
          </p:cNvPr>
          <p:cNvPicPr>
            <a:picLocks noChangeAspect="1"/>
          </p:cNvPicPr>
          <p:nvPr/>
        </p:nvPicPr>
        <p:blipFill>
          <a:blip r:embed="rId271"/>
          <a:stretch>
            <a:fillRect/>
          </a:stretch>
        </p:blipFill>
        <p:spPr>
          <a:xfrm>
            <a:off x="17018305" y="7054931"/>
            <a:ext cx="2881090" cy="5528041"/>
          </a:xfrm>
          <a:prstGeom prst="rect">
            <a:avLst/>
          </a:prstGeom>
        </p:spPr>
      </p:pic>
      <p:sp>
        <p:nvSpPr>
          <p:cNvPr id="3162" name="TextBox 3161">
            <a:extLst>
              <a:ext uri="{FF2B5EF4-FFF2-40B4-BE49-F238E27FC236}">
                <a16:creationId xmlns:a16="http://schemas.microsoft.com/office/drawing/2014/main" id="{4E559B02-12E4-4119-814B-A3ACC75FC88F}"/>
              </a:ext>
            </a:extLst>
          </p:cNvPr>
          <p:cNvSpPr txBox="1"/>
          <p:nvPr/>
        </p:nvSpPr>
        <p:spPr>
          <a:xfrm>
            <a:off x="17159334" y="6494848"/>
            <a:ext cx="224734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uk-UA" sz="1400" i="1" dirty="0">
                <a:solidFill>
                  <a:srgbClr val="FF0000"/>
                </a:solidFill>
                <a:latin typeface="Arial Narrow"/>
                <a:cs typeface="Arial Narrow"/>
              </a:rPr>
              <a:t>Статичне</a:t>
            </a:r>
            <a:r>
              <a:rPr lang="uk-UA" sz="1400" i="1" spc="15" dirty="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lang="uk-UA" sz="1400" i="1" dirty="0">
                <a:solidFill>
                  <a:srgbClr val="FF0000"/>
                </a:solidFill>
                <a:latin typeface="Arial Narrow"/>
                <a:cs typeface="Arial Narrow"/>
              </a:rPr>
              <a:t>зондування</a:t>
            </a:r>
          </a:p>
          <a:p>
            <a:pPr algn="ctr"/>
            <a:r>
              <a:rPr lang="uk-UA" sz="1400" i="1" dirty="0">
                <a:solidFill>
                  <a:srgbClr val="FF0000"/>
                </a:solidFill>
                <a:latin typeface="Arial Narrow"/>
              </a:rPr>
              <a:t>ТС31  та ТСЗ2</a:t>
            </a:r>
            <a:endParaRPr lang="uk-UA" sz="1400" dirty="0"/>
          </a:p>
        </p:txBody>
      </p:sp>
      <p:sp>
        <p:nvSpPr>
          <p:cNvPr id="3151" name="object 52">
            <a:extLst>
              <a:ext uri="{FF2B5EF4-FFF2-40B4-BE49-F238E27FC236}">
                <a16:creationId xmlns:a16="http://schemas.microsoft.com/office/drawing/2014/main" id="{7AA46EC5-8C12-BEDF-C86E-538FD17C43F9}"/>
              </a:ext>
            </a:extLst>
          </p:cNvPr>
          <p:cNvSpPr txBox="1"/>
          <p:nvPr/>
        </p:nvSpPr>
        <p:spPr>
          <a:xfrm>
            <a:off x="19653250" y="13564976"/>
            <a:ext cx="642620" cy="11349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lang="uk-UA" sz="650" i="1" dirty="0">
                <a:latin typeface="Arial Narrow"/>
                <a:cs typeface="Arial Narrow"/>
              </a:rPr>
              <a:t>14</a:t>
            </a:r>
            <a:endParaRPr sz="650" dirty="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787012" y="3848787"/>
            <a:ext cx="9037920" cy="4507230"/>
            <a:chOff x="5787012" y="3848787"/>
            <a:chExt cx="9037920" cy="4507230"/>
          </a:xfrm>
        </p:grpSpPr>
        <p:sp>
          <p:nvSpPr>
            <p:cNvPr id="3" name="object 3"/>
            <p:cNvSpPr/>
            <p:nvPr/>
          </p:nvSpPr>
          <p:spPr>
            <a:xfrm>
              <a:off x="5787012" y="3848787"/>
              <a:ext cx="9014460" cy="4507230"/>
            </a:xfrm>
            <a:custGeom>
              <a:avLst/>
              <a:gdLst/>
              <a:ahLst/>
              <a:cxnLst/>
              <a:rect l="l" t="t" r="r" b="b"/>
              <a:pathLst>
                <a:path w="9014460" h="4507230">
                  <a:moveTo>
                    <a:pt x="0" y="4507231"/>
                  </a:moveTo>
                  <a:lnTo>
                    <a:pt x="0" y="0"/>
                  </a:lnTo>
                  <a:lnTo>
                    <a:pt x="9014462" y="0"/>
                  </a:lnTo>
                  <a:lnTo>
                    <a:pt x="9014462" y="4507231"/>
                  </a:lnTo>
                  <a:lnTo>
                    <a:pt x="0" y="45072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5787012" y="3848787"/>
              <a:ext cx="9014460" cy="4507230"/>
            </a:xfrm>
            <a:custGeom>
              <a:avLst/>
              <a:gdLst/>
              <a:ahLst/>
              <a:cxnLst/>
              <a:rect l="l" t="t" r="r" b="b"/>
              <a:pathLst>
                <a:path w="9014460" h="4507230">
                  <a:moveTo>
                    <a:pt x="901648" y="0"/>
                  </a:moveTo>
                  <a:lnTo>
                    <a:pt x="901648" y="4507231"/>
                  </a:lnTo>
                </a:path>
                <a:path w="9014460" h="4507230">
                  <a:moveTo>
                    <a:pt x="1803297" y="0"/>
                  </a:moveTo>
                  <a:lnTo>
                    <a:pt x="1803297" y="4507231"/>
                  </a:lnTo>
                </a:path>
                <a:path w="9014460" h="4507230">
                  <a:moveTo>
                    <a:pt x="2704946" y="0"/>
                  </a:moveTo>
                  <a:lnTo>
                    <a:pt x="2704946" y="4507231"/>
                  </a:lnTo>
                </a:path>
                <a:path w="9014460" h="4507230">
                  <a:moveTo>
                    <a:pt x="3606594" y="0"/>
                  </a:moveTo>
                  <a:lnTo>
                    <a:pt x="3606594" y="4507231"/>
                  </a:lnTo>
                </a:path>
                <a:path w="9014460" h="4507230">
                  <a:moveTo>
                    <a:pt x="4507231" y="0"/>
                  </a:moveTo>
                  <a:lnTo>
                    <a:pt x="4507231" y="4507231"/>
                  </a:lnTo>
                </a:path>
                <a:path w="9014460" h="4507230">
                  <a:moveTo>
                    <a:pt x="5408880" y="0"/>
                  </a:moveTo>
                  <a:lnTo>
                    <a:pt x="5408880" y="4507231"/>
                  </a:lnTo>
                </a:path>
                <a:path w="9014460" h="4507230">
                  <a:moveTo>
                    <a:pt x="6310528" y="0"/>
                  </a:moveTo>
                  <a:lnTo>
                    <a:pt x="6310528" y="4507231"/>
                  </a:lnTo>
                </a:path>
                <a:path w="9014460" h="4507230">
                  <a:moveTo>
                    <a:pt x="7212177" y="0"/>
                  </a:moveTo>
                  <a:lnTo>
                    <a:pt x="7212177" y="4507231"/>
                  </a:lnTo>
                </a:path>
                <a:path w="9014460" h="4507230">
                  <a:moveTo>
                    <a:pt x="8113826" y="0"/>
                  </a:moveTo>
                  <a:lnTo>
                    <a:pt x="8113826" y="4507231"/>
                  </a:lnTo>
                </a:path>
                <a:path w="9014460" h="4507230">
                  <a:moveTo>
                    <a:pt x="0" y="450318"/>
                  </a:moveTo>
                  <a:lnTo>
                    <a:pt x="9014462" y="450318"/>
                  </a:lnTo>
                </a:path>
                <a:path w="9014460" h="4507230">
                  <a:moveTo>
                    <a:pt x="0" y="901648"/>
                  </a:moveTo>
                  <a:lnTo>
                    <a:pt x="9014462" y="901648"/>
                  </a:lnTo>
                </a:path>
                <a:path w="9014460" h="4507230">
                  <a:moveTo>
                    <a:pt x="0" y="1351967"/>
                  </a:moveTo>
                  <a:lnTo>
                    <a:pt x="9014462" y="1351967"/>
                  </a:lnTo>
                </a:path>
                <a:path w="9014460" h="4507230">
                  <a:moveTo>
                    <a:pt x="0" y="1803297"/>
                  </a:moveTo>
                  <a:lnTo>
                    <a:pt x="9014462" y="1803297"/>
                  </a:lnTo>
                </a:path>
                <a:path w="9014460" h="4507230">
                  <a:moveTo>
                    <a:pt x="0" y="2253615"/>
                  </a:moveTo>
                  <a:lnTo>
                    <a:pt x="9014462" y="2253615"/>
                  </a:lnTo>
                </a:path>
                <a:path w="9014460" h="4507230">
                  <a:moveTo>
                    <a:pt x="0" y="2703934"/>
                  </a:moveTo>
                  <a:lnTo>
                    <a:pt x="9014462" y="2703934"/>
                  </a:lnTo>
                </a:path>
                <a:path w="9014460" h="4507230">
                  <a:moveTo>
                    <a:pt x="0" y="3155264"/>
                  </a:moveTo>
                  <a:lnTo>
                    <a:pt x="9014462" y="3155264"/>
                  </a:lnTo>
                </a:path>
                <a:path w="9014460" h="4507230">
                  <a:moveTo>
                    <a:pt x="0" y="3605582"/>
                  </a:moveTo>
                  <a:lnTo>
                    <a:pt x="9014462" y="3605582"/>
                  </a:lnTo>
                </a:path>
                <a:path w="9014460" h="4507230">
                  <a:moveTo>
                    <a:pt x="0" y="4056913"/>
                  </a:moveTo>
                  <a:lnTo>
                    <a:pt x="9014462" y="4056913"/>
                  </a:lnTo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14779212" y="397932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45537" y="22768"/>
                  </a:moveTo>
                  <a:lnTo>
                    <a:pt x="43748" y="13906"/>
                  </a:lnTo>
                  <a:lnTo>
                    <a:pt x="38869" y="6668"/>
                  </a:lnTo>
                  <a:lnTo>
                    <a:pt x="31631" y="1789"/>
                  </a:lnTo>
                  <a:lnTo>
                    <a:pt x="22768" y="0"/>
                  </a:lnTo>
                  <a:lnTo>
                    <a:pt x="13906" y="1789"/>
                  </a:lnTo>
                  <a:lnTo>
                    <a:pt x="6668" y="6668"/>
                  </a:lnTo>
                  <a:lnTo>
                    <a:pt x="1789" y="13906"/>
                  </a:lnTo>
                  <a:lnTo>
                    <a:pt x="0" y="22768"/>
                  </a:lnTo>
                  <a:lnTo>
                    <a:pt x="1789" y="31631"/>
                  </a:lnTo>
                  <a:lnTo>
                    <a:pt x="6668" y="38869"/>
                  </a:lnTo>
                  <a:lnTo>
                    <a:pt x="13906" y="43748"/>
                  </a:lnTo>
                  <a:lnTo>
                    <a:pt x="22768" y="45537"/>
                  </a:lnTo>
                  <a:lnTo>
                    <a:pt x="31631" y="43748"/>
                  </a:lnTo>
                  <a:lnTo>
                    <a:pt x="38869" y="38869"/>
                  </a:lnTo>
                  <a:lnTo>
                    <a:pt x="43748" y="31631"/>
                  </a:lnTo>
                  <a:lnTo>
                    <a:pt x="45537" y="227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5558525" y="8256857"/>
            <a:ext cx="1720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39722" y="7796419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634663" y="7354196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629603" y="6892746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635674" y="6445464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634663" y="5996158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649842" y="5531672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641746" y="5098557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648830" y="4637107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645794" y="4198932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 rot="10800000">
            <a:off x="5650526" y="3798151"/>
            <a:ext cx="144693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90"/>
              </a:lnSpc>
            </a:pPr>
            <a:r>
              <a:rPr sz="1000" i="1" spc="-50" dirty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843945" y="7305623"/>
            <a:ext cx="208279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-</a:t>
            </a:r>
            <a:r>
              <a:rPr sz="1000" i="1" spc="-35" dirty="0">
                <a:latin typeface="Arial"/>
                <a:cs typeface="Arial"/>
              </a:rPr>
              <a:t>23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089849" y="6071042"/>
            <a:ext cx="208279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0" dirty="0">
                <a:latin typeface="Arial"/>
                <a:cs typeface="Arial"/>
              </a:rPr>
              <a:t>-</a:t>
            </a:r>
            <a:r>
              <a:rPr sz="1000" i="1" spc="-35" dirty="0">
                <a:latin typeface="Arial"/>
                <a:cs typeface="Arial"/>
              </a:rPr>
              <a:t>14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630231" y="4129107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091924" y="4276852"/>
            <a:ext cx="23622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125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949867" y="8736362"/>
            <a:ext cx="630555" cy="2971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750" spc="-10" dirty="0">
                <a:latin typeface="Times New Roman"/>
                <a:cs typeface="Times New Roman"/>
              </a:rPr>
              <a:t>k=f(L)</a:t>
            </a:r>
            <a:endParaRPr sz="17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238342" y="4275831"/>
            <a:ext cx="1375410" cy="4080510"/>
          </a:xfrm>
          <a:custGeom>
            <a:avLst/>
            <a:gdLst/>
            <a:ahLst/>
            <a:cxnLst/>
            <a:rect l="l" t="t" r="r" b="b"/>
            <a:pathLst>
              <a:path w="1375409" h="4080509">
                <a:moveTo>
                  <a:pt x="1375241" y="22768"/>
                </a:moveTo>
                <a:lnTo>
                  <a:pt x="1373452" y="13906"/>
                </a:lnTo>
                <a:lnTo>
                  <a:pt x="1368573" y="6668"/>
                </a:lnTo>
                <a:lnTo>
                  <a:pt x="1361335" y="1789"/>
                </a:lnTo>
                <a:lnTo>
                  <a:pt x="1352473" y="0"/>
                </a:lnTo>
                <a:lnTo>
                  <a:pt x="1343610" y="1789"/>
                </a:lnTo>
                <a:lnTo>
                  <a:pt x="1336373" y="6668"/>
                </a:lnTo>
                <a:lnTo>
                  <a:pt x="1331493" y="13906"/>
                </a:lnTo>
                <a:lnTo>
                  <a:pt x="1329704" y="22768"/>
                </a:lnTo>
                <a:lnTo>
                  <a:pt x="1331493" y="31631"/>
                </a:lnTo>
                <a:lnTo>
                  <a:pt x="1336373" y="38869"/>
                </a:lnTo>
                <a:lnTo>
                  <a:pt x="1343610" y="43748"/>
                </a:lnTo>
                <a:lnTo>
                  <a:pt x="1352473" y="45537"/>
                </a:lnTo>
                <a:lnTo>
                  <a:pt x="1361335" y="43748"/>
                </a:lnTo>
                <a:lnTo>
                  <a:pt x="1368573" y="38869"/>
                </a:lnTo>
                <a:lnTo>
                  <a:pt x="1373452" y="31631"/>
                </a:lnTo>
                <a:lnTo>
                  <a:pt x="1375241" y="22768"/>
                </a:lnTo>
              </a:path>
              <a:path w="1375409" h="4080509">
                <a:moveTo>
                  <a:pt x="0" y="4080187"/>
                </a:moveTo>
                <a:lnTo>
                  <a:pt x="450318" y="40801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7557128" y="3665634"/>
            <a:ext cx="12382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812766" y="3635275"/>
            <a:ext cx="101663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863600" algn="l"/>
              </a:tabLst>
            </a:pPr>
            <a:r>
              <a:rPr sz="1000" i="1" spc="-25" dirty="0">
                <a:latin typeface="Arial"/>
                <a:cs typeface="Arial"/>
              </a:rPr>
              <a:t>50</a:t>
            </a:r>
            <a:r>
              <a:rPr sz="1000" i="1" dirty="0">
                <a:latin typeface="Arial"/>
                <a:cs typeface="Arial"/>
              </a:rPr>
              <a:t>	</a:t>
            </a:r>
            <a:r>
              <a:rPr sz="1000" i="1" spc="-25" dirty="0">
                <a:latin typeface="Arial"/>
                <a:cs typeface="Arial"/>
              </a:rPr>
              <a:t>25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206659" y="3673730"/>
            <a:ext cx="16573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75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481282" y="3652478"/>
            <a:ext cx="101790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864235" algn="l"/>
              </a:tabLst>
            </a:pPr>
            <a:r>
              <a:rPr sz="1000" i="1" spc="-25" dirty="0">
                <a:latin typeface="Arial"/>
                <a:cs typeface="Arial"/>
              </a:rPr>
              <a:t>25</a:t>
            </a:r>
            <a:r>
              <a:rPr sz="1000" i="1" dirty="0">
                <a:latin typeface="Arial"/>
                <a:cs typeface="Arial"/>
              </a:rPr>
              <a:t>	</a:t>
            </a:r>
            <a:r>
              <a:rPr sz="1000" i="1" spc="-25" dirty="0">
                <a:latin typeface="Arial"/>
                <a:cs typeface="Arial"/>
              </a:rPr>
              <a:t>50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1044555" y="3674741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100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6610462" y="3823925"/>
            <a:ext cx="1005205" cy="1834514"/>
            <a:chOff x="6610462" y="3823925"/>
            <a:chExt cx="1005205" cy="1834514"/>
          </a:xfrm>
        </p:grpSpPr>
        <p:sp>
          <p:nvSpPr>
            <p:cNvPr id="30" name="object 30"/>
            <p:cNvSpPr/>
            <p:nvPr/>
          </p:nvSpPr>
          <p:spPr>
            <a:xfrm>
              <a:off x="7568046" y="382551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22768"/>
                  </a:moveTo>
                  <a:lnTo>
                    <a:pt x="43748" y="13906"/>
                  </a:lnTo>
                  <a:lnTo>
                    <a:pt x="38868" y="6668"/>
                  </a:lnTo>
                  <a:lnTo>
                    <a:pt x="31631" y="1789"/>
                  </a:lnTo>
                  <a:lnTo>
                    <a:pt x="22768" y="0"/>
                  </a:lnTo>
                  <a:lnTo>
                    <a:pt x="13906" y="1789"/>
                  </a:lnTo>
                  <a:lnTo>
                    <a:pt x="6668" y="6668"/>
                  </a:lnTo>
                  <a:lnTo>
                    <a:pt x="1789" y="13906"/>
                  </a:lnTo>
                  <a:lnTo>
                    <a:pt x="0" y="22768"/>
                  </a:lnTo>
                  <a:lnTo>
                    <a:pt x="1789" y="31631"/>
                  </a:lnTo>
                  <a:lnTo>
                    <a:pt x="6668" y="38869"/>
                  </a:lnTo>
                  <a:lnTo>
                    <a:pt x="13906" y="43748"/>
                  </a:lnTo>
                  <a:lnTo>
                    <a:pt x="22768" y="45537"/>
                  </a:lnTo>
                  <a:lnTo>
                    <a:pt x="31631" y="43748"/>
                  </a:lnTo>
                  <a:lnTo>
                    <a:pt x="38868" y="38869"/>
                  </a:lnTo>
                  <a:lnTo>
                    <a:pt x="43748" y="31631"/>
                  </a:lnTo>
                  <a:lnTo>
                    <a:pt x="45537" y="227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121776" y="4299106"/>
              <a:ext cx="468630" cy="901700"/>
            </a:xfrm>
            <a:custGeom>
              <a:avLst/>
              <a:gdLst/>
              <a:ahLst/>
              <a:cxnLst/>
              <a:rect l="l" t="t" r="r" b="b"/>
              <a:pathLst>
                <a:path w="468629" h="901700">
                  <a:moveTo>
                    <a:pt x="0" y="901648"/>
                  </a:moveTo>
                  <a:lnTo>
                    <a:pt x="74884" y="714437"/>
                  </a:lnTo>
                </a:path>
                <a:path w="468629" h="901700">
                  <a:moveTo>
                    <a:pt x="105242" y="638541"/>
                  </a:moveTo>
                  <a:lnTo>
                    <a:pt x="180127" y="451330"/>
                  </a:lnTo>
                  <a:lnTo>
                    <a:pt x="302573" y="260071"/>
                  </a:lnTo>
                </a:path>
                <a:path w="468629" h="901700">
                  <a:moveTo>
                    <a:pt x="346087" y="191258"/>
                  </a:moveTo>
                  <a:lnTo>
                    <a:pt x="468533" y="0"/>
                  </a:lnTo>
                </a:path>
              </a:pathLst>
            </a:custGeom>
            <a:ln w="12143">
              <a:solidFill>
                <a:srgbClr val="8A00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16812" y="565208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616812" y="5200754"/>
              <a:ext cx="505459" cy="451484"/>
            </a:xfrm>
            <a:custGeom>
              <a:avLst/>
              <a:gdLst/>
              <a:ahLst/>
              <a:cxnLst/>
              <a:rect l="l" t="t" r="r" b="b"/>
              <a:pathLst>
                <a:path w="505459" h="451485">
                  <a:moveTo>
                    <a:pt x="0" y="451330"/>
                  </a:moveTo>
                  <a:lnTo>
                    <a:pt x="221617" y="252987"/>
                  </a:lnTo>
                </a:path>
                <a:path w="505459" h="451485">
                  <a:moveTo>
                    <a:pt x="282334" y="198342"/>
                  </a:moveTo>
                  <a:lnTo>
                    <a:pt x="504963" y="0"/>
                  </a:lnTo>
                </a:path>
              </a:pathLst>
            </a:custGeom>
            <a:ln w="12143">
              <a:solidFill>
                <a:srgbClr val="8A00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7173841" y="4552103"/>
            <a:ext cx="13716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-</a:t>
            </a:r>
            <a:r>
              <a:rPr sz="1000" i="1" spc="-50" dirty="0"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876327" y="5027721"/>
            <a:ext cx="20701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-13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364280" y="5490182"/>
            <a:ext cx="20701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-27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616812" y="5652085"/>
            <a:ext cx="468630" cy="901065"/>
          </a:xfrm>
          <a:custGeom>
            <a:avLst/>
            <a:gdLst/>
            <a:ahLst/>
            <a:cxnLst/>
            <a:rect l="l" t="t" r="r" b="b"/>
            <a:pathLst>
              <a:path w="468629" h="901065">
                <a:moveTo>
                  <a:pt x="468533" y="450318"/>
                </a:moveTo>
                <a:lnTo>
                  <a:pt x="263107" y="252987"/>
                </a:lnTo>
              </a:path>
              <a:path w="468629" h="901065">
                <a:moveTo>
                  <a:pt x="205426" y="197330"/>
                </a:moveTo>
                <a:lnTo>
                  <a:pt x="0" y="0"/>
                </a:lnTo>
              </a:path>
              <a:path w="468629" h="901065">
                <a:moveTo>
                  <a:pt x="108278" y="900636"/>
                </a:moveTo>
                <a:lnTo>
                  <a:pt x="263107" y="707354"/>
                </a:lnTo>
              </a:path>
              <a:path w="468629" h="901065">
                <a:moveTo>
                  <a:pt x="313704" y="643601"/>
                </a:moveTo>
                <a:lnTo>
                  <a:pt x="468533" y="450318"/>
                </a:lnTo>
              </a:path>
            </a:pathLst>
          </a:custGeom>
          <a:ln w="12143">
            <a:solidFill>
              <a:srgbClr val="8A00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6819658" y="6519336"/>
            <a:ext cx="208279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0" dirty="0">
                <a:latin typeface="Arial"/>
                <a:cs typeface="Arial"/>
              </a:rPr>
              <a:t>-</a:t>
            </a:r>
            <a:r>
              <a:rPr sz="1000" i="1" spc="-35" dirty="0">
                <a:latin typeface="Arial"/>
                <a:cs typeface="Arial"/>
              </a:rPr>
              <a:t>24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6718741" y="6546371"/>
            <a:ext cx="873760" cy="464184"/>
            <a:chOff x="6718741" y="6546371"/>
            <a:chExt cx="873760" cy="464184"/>
          </a:xfrm>
        </p:grpSpPr>
        <p:sp>
          <p:nvSpPr>
            <p:cNvPr id="40" name="object 40"/>
            <p:cNvSpPr/>
            <p:nvPr/>
          </p:nvSpPr>
          <p:spPr>
            <a:xfrm>
              <a:off x="7121776" y="7004052"/>
              <a:ext cx="468630" cy="0"/>
            </a:xfrm>
            <a:custGeom>
              <a:avLst/>
              <a:gdLst/>
              <a:ahLst/>
              <a:cxnLst/>
              <a:rect l="l" t="t" r="r" b="b"/>
              <a:pathLst>
                <a:path w="468629">
                  <a:moveTo>
                    <a:pt x="4685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725091" y="6552721"/>
              <a:ext cx="396875" cy="451484"/>
            </a:xfrm>
            <a:custGeom>
              <a:avLst/>
              <a:gdLst/>
              <a:ahLst/>
              <a:cxnLst/>
              <a:rect l="l" t="t" r="r" b="b"/>
              <a:pathLst>
                <a:path w="396875" h="451484">
                  <a:moveTo>
                    <a:pt x="396684" y="451330"/>
                  </a:moveTo>
                  <a:lnTo>
                    <a:pt x="224653" y="256023"/>
                  </a:lnTo>
                </a:path>
                <a:path w="396875" h="451484">
                  <a:moveTo>
                    <a:pt x="171019" y="195306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8A00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113123" y="6837089"/>
            <a:ext cx="208279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0" dirty="0">
                <a:latin typeface="Arial"/>
                <a:cs typeface="Arial"/>
              </a:rPr>
              <a:t>-</a:t>
            </a:r>
            <a:r>
              <a:rPr sz="1000" i="1" spc="-35" dirty="0">
                <a:latin typeface="Arial"/>
                <a:cs typeface="Arial"/>
              </a:rPr>
              <a:t>13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6250208" y="4276843"/>
            <a:ext cx="5869940" cy="4106545"/>
            <a:chOff x="6250208" y="4276843"/>
            <a:chExt cx="5869940" cy="4106545"/>
          </a:xfrm>
        </p:grpSpPr>
        <p:sp>
          <p:nvSpPr>
            <p:cNvPr id="44" name="object 44"/>
            <p:cNvSpPr/>
            <p:nvPr/>
          </p:nvSpPr>
          <p:spPr>
            <a:xfrm>
              <a:off x="6760509" y="7004052"/>
              <a:ext cx="361315" cy="901700"/>
            </a:xfrm>
            <a:custGeom>
              <a:avLst/>
              <a:gdLst/>
              <a:ahLst/>
              <a:cxnLst/>
              <a:rect l="l" t="t" r="r" b="b"/>
              <a:pathLst>
                <a:path w="361315" h="901700">
                  <a:moveTo>
                    <a:pt x="0" y="450318"/>
                  </a:moveTo>
                  <a:lnTo>
                    <a:pt x="155840" y="257035"/>
                  </a:lnTo>
                </a:path>
                <a:path w="361315" h="901700">
                  <a:moveTo>
                    <a:pt x="206438" y="193282"/>
                  </a:moveTo>
                  <a:lnTo>
                    <a:pt x="361266" y="0"/>
                  </a:lnTo>
                </a:path>
                <a:path w="361315" h="901700">
                  <a:moveTo>
                    <a:pt x="144709" y="901648"/>
                  </a:moveTo>
                  <a:lnTo>
                    <a:pt x="85003" y="714437"/>
                  </a:lnTo>
                </a:path>
                <a:path w="361315" h="901700">
                  <a:moveTo>
                    <a:pt x="59705" y="637529"/>
                  </a:moveTo>
                  <a:lnTo>
                    <a:pt x="0" y="450318"/>
                  </a:lnTo>
                </a:path>
              </a:pathLst>
            </a:custGeom>
            <a:ln w="12143">
              <a:solidFill>
                <a:srgbClr val="8A00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56558" y="8356019"/>
              <a:ext cx="432434" cy="0"/>
            </a:xfrm>
            <a:custGeom>
              <a:avLst/>
              <a:gdLst/>
              <a:ahLst/>
              <a:cxnLst/>
              <a:rect l="l" t="t" r="r" b="b"/>
              <a:pathLst>
                <a:path w="432434">
                  <a:moveTo>
                    <a:pt x="4321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256558" y="7905701"/>
              <a:ext cx="648970" cy="450850"/>
            </a:xfrm>
            <a:custGeom>
              <a:avLst/>
              <a:gdLst/>
              <a:ahLst/>
              <a:cxnLst/>
              <a:rect l="l" t="t" r="r" b="b"/>
              <a:pathLst>
                <a:path w="648970" h="450850">
                  <a:moveTo>
                    <a:pt x="0" y="450318"/>
                  </a:moveTo>
                  <a:lnTo>
                    <a:pt x="290430" y="247928"/>
                  </a:lnTo>
                </a:path>
                <a:path w="648970" h="450850">
                  <a:moveTo>
                    <a:pt x="357218" y="201378"/>
                  </a:moveTo>
                  <a:lnTo>
                    <a:pt x="648660" y="0"/>
                  </a:lnTo>
                </a:path>
              </a:pathLst>
            </a:custGeom>
            <a:ln w="12143">
              <a:solidFill>
                <a:srgbClr val="8A00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491958" y="4276843"/>
              <a:ext cx="3627845" cy="4105992"/>
            </a:xfrm>
            <a:prstGeom prst="rect">
              <a:avLst/>
            </a:prstGeom>
          </p:spPr>
        </p:pic>
      </p:grpSp>
      <p:sp>
        <p:nvSpPr>
          <p:cNvPr id="48" name="object 48"/>
          <p:cNvSpPr txBox="1"/>
          <p:nvPr/>
        </p:nvSpPr>
        <p:spPr>
          <a:xfrm>
            <a:off x="10371607" y="4726158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76,92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2100020" y="4724134"/>
            <a:ext cx="23749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125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0384763" y="5034804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76,92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926541" y="5032780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37,04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0173265" y="5484110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71,43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148978" y="6086221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71,43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737306" y="5929369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41,67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8706947" y="6387782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41,67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0358452" y="6547671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76,92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0382739" y="6836078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76,92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992317" y="6816850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43,48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9007496" y="7451344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43,48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9491209" y="7427057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52,63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9476030" y="7894579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52,63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8581465" y="7737726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27,03</a:t>
            </a:r>
            <a:endParaRPr sz="1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8580453" y="8188045"/>
            <a:ext cx="34099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Arial"/>
                <a:cs typeface="Arial"/>
              </a:rPr>
              <a:t>27,03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7585547" y="3844025"/>
            <a:ext cx="7218045" cy="4536440"/>
            <a:chOff x="7585547" y="3844025"/>
            <a:chExt cx="7218045" cy="4536440"/>
          </a:xfrm>
        </p:grpSpPr>
        <p:sp>
          <p:nvSpPr>
            <p:cNvPr id="65" name="object 65"/>
            <p:cNvSpPr/>
            <p:nvPr/>
          </p:nvSpPr>
          <p:spPr>
            <a:xfrm>
              <a:off x="14801474" y="3848787"/>
              <a:ext cx="0" cy="4507230"/>
            </a:xfrm>
            <a:custGeom>
              <a:avLst/>
              <a:gdLst/>
              <a:ahLst/>
              <a:cxnLst/>
              <a:rect l="l" t="t" r="r" b="b"/>
              <a:pathLst>
                <a:path h="4507230">
                  <a:moveTo>
                    <a:pt x="0" y="0"/>
                  </a:moveTo>
                  <a:lnTo>
                    <a:pt x="0" y="4507231"/>
                  </a:lnTo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900838" y="835601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90859" y="47348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9"/>
                  </a:moveTo>
                  <a:lnTo>
                    <a:pt x="3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891238" y="47332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44"/>
                  </a:moveTo>
                  <a:lnTo>
                    <a:pt x="16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87823" y="47374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98"/>
                  </a:moveTo>
                  <a:lnTo>
                    <a:pt x="7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88622" y="47352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36"/>
                  </a:moveTo>
                  <a:lnTo>
                    <a:pt x="22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83775" y="4740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471"/>
                  </a:moveTo>
                  <a:lnTo>
                    <a:pt x="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885247" y="47382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75"/>
                  </a:moveTo>
                  <a:lnTo>
                    <a:pt x="25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9727" y="4744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808"/>
                  </a:moveTo>
                  <a:lnTo>
                    <a:pt x="180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81536" y="47423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39"/>
                  </a:moveTo>
                  <a:lnTo>
                    <a:pt x="2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7875680" y="47483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108"/>
                  </a:moveTo>
                  <a:lnTo>
                    <a:pt x="210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7877788" y="47463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39"/>
                  </a:moveTo>
                  <a:lnTo>
                    <a:pt x="1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871632" y="47520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445"/>
                  </a:moveTo>
                  <a:lnTo>
                    <a:pt x="2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74077" y="47504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02"/>
                  </a:moveTo>
                  <a:lnTo>
                    <a:pt x="16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67584" y="47557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755"/>
                  </a:moveTo>
                  <a:lnTo>
                    <a:pt x="27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870340" y="47544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291"/>
                  </a:moveTo>
                  <a:lnTo>
                    <a:pt x="12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63536" y="47594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27"/>
                  </a:moveTo>
                  <a:lnTo>
                    <a:pt x="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66664" y="47585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19"/>
                  </a:moveTo>
                  <a:lnTo>
                    <a:pt x="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61512" y="47628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04"/>
                  </a:moveTo>
                  <a:lnTo>
                    <a:pt x="17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863217" y="47625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9"/>
                  </a:moveTo>
                  <a:lnTo>
                    <a:pt x="3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56452" y="4727161"/>
              <a:ext cx="6103620" cy="3651250"/>
            </a:xfrm>
            <a:custGeom>
              <a:avLst/>
              <a:gdLst/>
              <a:ahLst/>
              <a:cxnLst/>
              <a:rect l="l" t="t" r="r" b="b"/>
              <a:pathLst>
                <a:path w="6103619" h="3651250">
                  <a:moveTo>
                    <a:pt x="45537" y="22768"/>
                  </a:moveTo>
                  <a:lnTo>
                    <a:pt x="43748" y="13906"/>
                  </a:lnTo>
                  <a:lnTo>
                    <a:pt x="38868" y="6668"/>
                  </a:lnTo>
                  <a:lnTo>
                    <a:pt x="31631" y="1789"/>
                  </a:lnTo>
                  <a:lnTo>
                    <a:pt x="22768" y="0"/>
                  </a:lnTo>
                  <a:lnTo>
                    <a:pt x="13906" y="1789"/>
                  </a:lnTo>
                  <a:lnTo>
                    <a:pt x="6668" y="6668"/>
                  </a:lnTo>
                  <a:lnTo>
                    <a:pt x="1789" y="13906"/>
                  </a:lnTo>
                  <a:lnTo>
                    <a:pt x="0" y="22768"/>
                  </a:lnTo>
                  <a:lnTo>
                    <a:pt x="1789" y="31631"/>
                  </a:lnTo>
                  <a:lnTo>
                    <a:pt x="6668" y="38869"/>
                  </a:lnTo>
                  <a:lnTo>
                    <a:pt x="13906" y="43748"/>
                  </a:lnTo>
                  <a:lnTo>
                    <a:pt x="22768" y="45537"/>
                  </a:lnTo>
                  <a:lnTo>
                    <a:pt x="31631" y="43748"/>
                  </a:lnTo>
                  <a:lnTo>
                    <a:pt x="38868" y="38869"/>
                  </a:lnTo>
                  <a:lnTo>
                    <a:pt x="43748" y="31631"/>
                  </a:lnTo>
                  <a:lnTo>
                    <a:pt x="45537" y="22768"/>
                  </a:lnTo>
                </a:path>
                <a:path w="6103619" h="3651250">
                  <a:moveTo>
                    <a:pt x="514071" y="473087"/>
                  </a:moveTo>
                  <a:lnTo>
                    <a:pt x="512281" y="464224"/>
                  </a:lnTo>
                  <a:lnTo>
                    <a:pt x="507402" y="456987"/>
                  </a:lnTo>
                  <a:lnTo>
                    <a:pt x="500165" y="452107"/>
                  </a:lnTo>
                  <a:lnTo>
                    <a:pt x="491302" y="450318"/>
                  </a:lnTo>
                  <a:lnTo>
                    <a:pt x="482439" y="452107"/>
                  </a:lnTo>
                  <a:lnTo>
                    <a:pt x="475202" y="456987"/>
                  </a:lnTo>
                  <a:lnTo>
                    <a:pt x="470322" y="464224"/>
                  </a:lnTo>
                  <a:lnTo>
                    <a:pt x="468533" y="473087"/>
                  </a:lnTo>
                  <a:lnTo>
                    <a:pt x="470322" y="481950"/>
                  </a:lnTo>
                  <a:lnTo>
                    <a:pt x="475202" y="489187"/>
                  </a:lnTo>
                  <a:lnTo>
                    <a:pt x="482439" y="494066"/>
                  </a:lnTo>
                  <a:lnTo>
                    <a:pt x="491302" y="495856"/>
                  </a:lnTo>
                  <a:lnTo>
                    <a:pt x="500165" y="494066"/>
                  </a:lnTo>
                  <a:lnTo>
                    <a:pt x="507402" y="489187"/>
                  </a:lnTo>
                  <a:lnTo>
                    <a:pt x="512281" y="481950"/>
                  </a:lnTo>
                  <a:lnTo>
                    <a:pt x="514071" y="473087"/>
                  </a:lnTo>
                </a:path>
                <a:path w="6103619" h="3651250">
                  <a:moveTo>
                    <a:pt x="1487568" y="924417"/>
                  </a:moveTo>
                  <a:lnTo>
                    <a:pt x="1485779" y="915554"/>
                  </a:lnTo>
                  <a:lnTo>
                    <a:pt x="1480899" y="908317"/>
                  </a:lnTo>
                  <a:lnTo>
                    <a:pt x="1473662" y="903437"/>
                  </a:lnTo>
                  <a:lnTo>
                    <a:pt x="1464799" y="901648"/>
                  </a:lnTo>
                  <a:lnTo>
                    <a:pt x="1455936" y="903437"/>
                  </a:lnTo>
                  <a:lnTo>
                    <a:pt x="1448699" y="908317"/>
                  </a:lnTo>
                  <a:lnTo>
                    <a:pt x="1443819" y="915554"/>
                  </a:lnTo>
                  <a:lnTo>
                    <a:pt x="1442030" y="924417"/>
                  </a:lnTo>
                  <a:lnTo>
                    <a:pt x="1443819" y="933280"/>
                  </a:lnTo>
                  <a:lnTo>
                    <a:pt x="1448699" y="940517"/>
                  </a:lnTo>
                  <a:lnTo>
                    <a:pt x="1455936" y="945397"/>
                  </a:lnTo>
                  <a:lnTo>
                    <a:pt x="1464799" y="947186"/>
                  </a:lnTo>
                  <a:lnTo>
                    <a:pt x="1473662" y="945397"/>
                  </a:lnTo>
                  <a:lnTo>
                    <a:pt x="1480899" y="940517"/>
                  </a:lnTo>
                  <a:lnTo>
                    <a:pt x="1485779" y="933280"/>
                  </a:lnTo>
                  <a:lnTo>
                    <a:pt x="1487568" y="924417"/>
                  </a:lnTo>
                </a:path>
                <a:path w="6103619" h="3651250">
                  <a:moveTo>
                    <a:pt x="1992532" y="1374735"/>
                  </a:moveTo>
                  <a:lnTo>
                    <a:pt x="1990743" y="1365873"/>
                  </a:lnTo>
                  <a:lnTo>
                    <a:pt x="1985863" y="1358635"/>
                  </a:lnTo>
                  <a:lnTo>
                    <a:pt x="1978626" y="1353756"/>
                  </a:lnTo>
                  <a:lnTo>
                    <a:pt x="1969763" y="1351967"/>
                  </a:lnTo>
                  <a:lnTo>
                    <a:pt x="1960900" y="1353756"/>
                  </a:lnTo>
                  <a:lnTo>
                    <a:pt x="1953663" y="1358635"/>
                  </a:lnTo>
                  <a:lnTo>
                    <a:pt x="1948783" y="1365873"/>
                  </a:lnTo>
                  <a:lnTo>
                    <a:pt x="1946994" y="1374735"/>
                  </a:lnTo>
                  <a:lnTo>
                    <a:pt x="1948783" y="1383598"/>
                  </a:lnTo>
                  <a:lnTo>
                    <a:pt x="1953663" y="1390835"/>
                  </a:lnTo>
                  <a:lnTo>
                    <a:pt x="1960900" y="1395715"/>
                  </a:lnTo>
                  <a:lnTo>
                    <a:pt x="1969763" y="1397504"/>
                  </a:lnTo>
                  <a:lnTo>
                    <a:pt x="1978626" y="1395715"/>
                  </a:lnTo>
                  <a:lnTo>
                    <a:pt x="1985863" y="1390835"/>
                  </a:lnTo>
                  <a:lnTo>
                    <a:pt x="1990743" y="1383598"/>
                  </a:lnTo>
                  <a:lnTo>
                    <a:pt x="1992532" y="1374735"/>
                  </a:lnTo>
                </a:path>
                <a:path w="6103619" h="3651250">
                  <a:moveTo>
                    <a:pt x="2857750" y="1825054"/>
                  </a:moveTo>
                  <a:lnTo>
                    <a:pt x="2855961" y="1816191"/>
                  </a:lnTo>
                  <a:lnTo>
                    <a:pt x="2851081" y="1808954"/>
                  </a:lnTo>
                  <a:lnTo>
                    <a:pt x="2843844" y="1804074"/>
                  </a:lnTo>
                  <a:lnTo>
                    <a:pt x="2834981" y="1802285"/>
                  </a:lnTo>
                  <a:lnTo>
                    <a:pt x="2826118" y="1804074"/>
                  </a:lnTo>
                  <a:lnTo>
                    <a:pt x="2818881" y="1808954"/>
                  </a:lnTo>
                  <a:lnTo>
                    <a:pt x="2814002" y="1816191"/>
                  </a:lnTo>
                  <a:lnTo>
                    <a:pt x="2812212" y="1825054"/>
                  </a:lnTo>
                  <a:lnTo>
                    <a:pt x="2814002" y="1833916"/>
                  </a:lnTo>
                  <a:lnTo>
                    <a:pt x="2818881" y="1841154"/>
                  </a:lnTo>
                  <a:lnTo>
                    <a:pt x="2826118" y="1846033"/>
                  </a:lnTo>
                  <a:lnTo>
                    <a:pt x="2834981" y="1847823"/>
                  </a:lnTo>
                  <a:lnTo>
                    <a:pt x="2843844" y="1846033"/>
                  </a:lnTo>
                  <a:lnTo>
                    <a:pt x="2851081" y="1841154"/>
                  </a:lnTo>
                  <a:lnTo>
                    <a:pt x="2855961" y="1833916"/>
                  </a:lnTo>
                  <a:lnTo>
                    <a:pt x="2857750" y="1825054"/>
                  </a:lnTo>
                </a:path>
                <a:path w="6103619" h="3651250">
                  <a:moveTo>
                    <a:pt x="3327296" y="2276384"/>
                  </a:moveTo>
                  <a:lnTo>
                    <a:pt x="3325506" y="2267521"/>
                  </a:lnTo>
                  <a:lnTo>
                    <a:pt x="3320627" y="2260284"/>
                  </a:lnTo>
                  <a:lnTo>
                    <a:pt x="3313390" y="2255405"/>
                  </a:lnTo>
                  <a:lnTo>
                    <a:pt x="3304527" y="2253615"/>
                  </a:lnTo>
                  <a:lnTo>
                    <a:pt x="3295664" y="2255405"/>
                  </a:lnTo>
                  <a:lnTo>
                    <a:pt x="3288427" y="2260284"/>
                  </a:lnTo>
                  <a:lnTo>
                    <a:pt x="3283547" y="2267521"/>
                  </a:lnTo>
                  <a:lnTo>
                    <a:pt x="3281758" y="2276384"/>
                  </a:lnTo>
                  <a:lnTo>
                    <a:pt x="3283547" y="2285247"/>
                  </a:lnTo>
                  <a:lnTo>
                    <a:pt x="3288427" y="2292484"/>
                  </a:lnTo>
                  <a:lnTo>
                    <a:pt x="3295664" y="2297364"/>
                  </a:lnTo>
                  <a:lnTo>
                    <a:pt x="3304527" y="2299153"/>
                  </a:lnTo>
                  <a:lnTo>
                    <a:pt x="3313390" y="2297364"/>
                  </a:lnTo>
                  <a:lnTo>
                    <a:pt x="3320627" y="2292484"/>
                  </a:lnTo>
                  <a:lnTo>
                    <a:pt x="3325506" y="2285247"/>
                  </a:lnTo>
                  <a:lnTo>
                    <a:pt x="3327296" y="2276384"/>
                  </a:lnTo>
                </a:path>
                <a:path w="6103619" h="3651250">
                  <a:moveTo>
                    <a:pt x="4156084" y="2726702"/>
                  </a:moveTo>
                  <a:lnTo>
                    <a:pt x="4154295" y="2717840"/>
                  </a:lnTo>
                  <a:lnTo>
                    <a:pt x="4149415" y="2710602"/>
                  </a:lnTo>
                  <a:lnTo>
                    <a:pt x="4142178" y="2705723"/>
                  </a:lnTo>
                  <a:lnTo>
                    <a:pt x="4133315" y="2703934"/>
                  </a:lnTo>
                  <a:lnTo>
                    <a:pt x="4124452" y="2705723"/>
                  </a:lnTo>
                  <a:lnTo>
                    <a:pt x="4117215" y="2710602"/>
                  </a:lnTo>
                  <a:lnTo>
                    <a:pt x="4112335" y="2717840"/>
                  </a:lnTo>
                  <a:lnTo>
                    <a:pt x="4110546" y="2726702"/>
                  </a:lnTo>
                  <a:lnTo>
                    <a:pt x="4112335" y="2735565"/>
                  </a:lnTo>
                  <a:lnTo>
                    <a:pt x="4117215" y="2742802"/>
                  </a:lnTo>
                  <a:lnTo>
                    <a:pt x="4124452" y="2747682"/>
                  </a:lnTo>
                  <a:lnTo>
                    <a:pt x="4133315" y="2749471"/>
                  </a:lnTo>
                  <a:lnTo>
                    <a:pt x="4142178" y="2747682"/>
                  </a:lnTo>
                  <a:lnTo>
                    <a:pt x="4149415" y="2742802"/>
                  </a:lnTo>
                  <a:lnTo>
                    <a:pt x="4154295" y="2735565"/>
                  </a:lnTo>
                  <a:lnTo>
                    <a:pt x="4156084" y="2726702"/>
                  </a:lnTo>
                </a:path>
                <a:path w="6103619" h="3651250">
                  <a:moveTo>
                    <a:pt x="4841175" y="3178033"/>
                  </a:moveTo>
                  <a:lnTo>
                    <a:pt x="4839386" y="3169170"/>
                  </a:lnTo>
                  <a:lnTo>
                    <a:pt x="4834506" y="3161933"/>
                  </a:lnTo>
                  <a:lnTo>
                    <a:pt x="4827269" y="3157053"/>
                  </a:lnTo>
                  <a:lnTo>
                    <a:pt x="4818406" y="3155264"/>
                  </a:lnTo>
                  <a:lnTo>
                    <a:pt x="4809543" y="3157053"/>
                  </a:lnTo>
                  <a:lnTo>
                    <a:pt x="4802306" y="3161933"/>
                  </a:lnTo>
                  <a:lnTo>
                    <a:pt x="4797426" y="3169170"/>
                  </a:lnTo>
                  <a:lnTo>
                    <a:pt x="4795637" y="3178033"/>
                  </a:lnTo>
                  <a:lnTo>
                    <a:pt x="4797426" y="3186895"/>
                  </a:lnTo>
                  <a:lnTo>
                    <a:pt x="4802306" y="3194133"/>
                  </a:lnTo>
                  <a:lnTo>
                    <a:pt x="4809543" y="3199012"/>
                  </a:lnTo>
                  <a:lnTo>
                    <a:pt x="4818406" y="3200802"/>
                  </a:lnTo>
                  <a:lnTo>
                    <a:pt x="4827269" y="3199012"/>
                  </a:lnTo>
                  <a:lnTo>
                    <a:pt x="4834506" y="3194133"/>
                  </a:lnTo>
                  <a:lnTo>
                    <a:pt x="4839386" y="3186895"/>
                  </a:lnTo>
                  <a:lnTo>
                    <a:pt x="4841175" y="3178033"/>
                  </a:lnTo>
                </a:path>
                <a:path w="6103619" h="3651250">
                  <a:moveTo>
                    <a:pt x="6103078" y="3628351"/>
                  </a:moveTo>
                  <a:lnTo>
                    <a:pt x="6101289" y="3619489"/>
                  </a:lnTo>
                  <a:lnTo>
                    <a:pt x="6096409" y="3612251"/>
                  </a:lnTo>
                  <a:lnTo>
                    <a:pt x="6089172" y="3607372"/>
                  </a:lnTo>
                  <a:lnTo>
                    <a:pt x="6080309" y="3605582"/>
                  </a:lnTo>
                  <a:lnTo>
                    <a:pt x="6071446" y="3607372"/>
                  </a:lnTo>
                  <a:lnTo>
                    <a:pt x="6064209" y="3612251"/>
                  </a:lnTo>
                  <a:lnTo>
                    <a:pt x="6059330" y="3619489"/>
                  </a:lnTo>
                  <a:lnTo>
                    <a:pt x="6057540" y="3628351"/>
                  </a:lnTo>
                  <a:lnTo>
                    <a:pt x="6059330" y="3637214"/>
                  </a:lnTo>
                  <a:lnTo>
                    <a:pt x="6064209" y="3644451"/>
                  </a:lnTo>
                  <a:lnTo>
                    <a:pt x="6071446" y="3649331"/>
                  </a:lnTo>
                  <a:lnTo>
                    <a:pt x="6080309" y="3651120"/>
                  </a:lnTo>
                  <a:lnTo>
                    <a:pt x="6089172" y="3649331"/>
                  </a:lnTo>
                  <a:lnTo>
                    <a:pt x="6096409" y="3644451"/>
                  </a:lnTo>
                  <a:lnTo>
                    <a:pt x="6101289" y="3637214"/>
                  </a:lnTo>
                  <a:lnTo>
                    <a:pt x="6103078" y="36283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590309" y="3848787"/>
              <a:ext cx="6346190" cy="4507230"/>
            </a:xfrm>
            <a:custGeom>
              <a:avLst/>
              <a:gdLst/>
              <a:ahLst/>
              <a:cxnLst/>
              <a:rect l="l" t="t" r="r" b="b"/>
              <a:pathLst>
                <a:path w="6346190" h="4507230">
                  <a:moveTo>
                    <a:pt x="6345947" y="4507231"/>
                  </a:moveTo>
                  <a:lnTo>
                    <a:pt x="5084043" y="4056913"/>
                  </a:lnTo>
                  <a:lnTo>
                    <a:pt x="4398952" y="3605582"/>
                  </a:lnTo>
                  <a:lnTo>
                    <a:pt x="3570164" y="3155264"/>
                  </a:lnTo>
                  <a:lnTo>
                    <a:pt x="3100618" y="2703934"/>
                  </a:lnTo>
                  <a:lnTo>
                    <a:pt x="2235400" y="2253615"/>
                  </a:lnTo>
                  <a:lnTo>
                    <a:pt x="1730436" y="1803297"/>
                  </a:lnTo>
                  <a:lnTo>
                    <a:pt x="756939" y="1351967"/>
                  </a:lnTo>
                  <a:lnTo>
                    <a:pt x="288406" y="901648"/>
                  </a:lnTo>
                  <a:lnTo>
                    <a:pt x="0" y="450318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58B94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13951891" y="8179949"/>
            <a:ext cx="27813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0" dirty="0">
                <a:latin typeface="Arial"/>
                <a:cs typeface="Arial"/>
              </a:rPr>
              <a:t>-</a:t>
            </a:r>
            <a:r>
              <a:rPr sz="1000" i="1" spc="-25" dirty="0">
                <a:latin typeface="Arial"/>
                <a:cs typeface="Arial"/>
              </a:rPr>
              <a:t>178</a:t>
            </a:r>
            <a:endParaRPr sz="10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2696059" y="7724571"/>
            <a:ext cx="27813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0" dirty="0">
                <a:latin typeface="Arial"/>
                <a:cs typeface="Arial"/>
              </a:rPr>
              <a:t>-</a:t>
            </a:r>
            <a:r>
              <a:rPr sz="1000" i="1" spc="-25" dirty="0">
                <a:latin typeface="Arial"/>
                <a:cs typeface="Arial"/>
              </a:rPr>
              <a:t>141</a:t>
            </a:r>
            <a:endParaRPr sz="10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1991741" y="7288420"/>
            <a:ext cx="27813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0" dirty="0">
                <a:latin typeface="Arial"/>
                <a:cs typeface="Arial"/>
              </a:rPr>
              <a:t>-</a:t>
            </a:r>
            <a:r>
              <a:rPr sz="1000" i="1" spc="-25" dirty="0">
                <a:latin typeface="Arial"/>
                <a:cs typeface="Arial"/>
              </a:rPr>
              <a:t>122</a:t>
            </a:r>
            <a:endParaRPr sz="10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1183192" y="6848221"/>
            <a:ext cx="20701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-99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0773351" y="6516301"/>
            <a:ext cx="208279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0" dirty="0">
                <a:latin typeface="Arial"/>
                <a:cs typeface="Arial"/>
              </a:rPr>
              <a:t>-</a:t>
            </a:r>
            <a:r>
              <a:rPr sz="1000" i="1" spc="-35" dirty="0">
                <a:latin typeface="Arial"/>
                <a:cs typeface="Arial"/>
              </a:rPr>
              <a:t>86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9824141" y="5936453"/>
            <a:ext cx="16573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62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8920469" y="5623759"/>
            <a:ext cx="65341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500380" algn="l"/>
              </a:tabLst>
            </a:pPr>
            <a:r>
              <a:rPr sz="1500" i="1" spc="-15" baseline="2777" dirty="0">
                <a:latin typeface="Arial"/>
                <a:cs typeface="Arial"/>
              </a:rPr>
              <a:t>37,04</a:t>
            </a:r>
            <a:r>
              <a:rPr sz="1500" i="1" baseline="2777" dirty="0">
                <a:latin typeface="Arial"/>
                <a:cs typeface="Arial"/>
              </a:rPr>
              <a:t>	</a:t>
            </a:r>
            <a:r>
              <a:rPr sz="1000" i="1" spc="-25" dirty="0">
                <a:latin typeface="Arial"/>
                <a:cs typeface="Arial"/>
              </a:rPr>
              <a:t>48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8387171" y="5025697"/>
            <a:ext cx="16573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21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900422" y="4583473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15564487" y="3812357"/>
            <a:ext cx="3606165" cy="0"/>
          </a:xfrm>
          <a:custGeom>
            <a:avLst/>
            <a:gdLst/>
            <a:ahLst/>
            <a:cxnLst/>
            <a:rect l="l" t="t" r="r" b="b"/>
            <a:pathLst>
              <a:path w="3606165">
                <a:moveTo>
                  <a:pt x="0" y="0"/>
                </a:moveTo>
                <a:lnTo>
                  <a:pt x="3605582" y="0"/>
                </a:lnTo>
              </a:path>
            </a:pathLst>
          </a:custGeom>
          <a:ln w="3175">
            <a:solidFill>
              <a:srgbClr val="B9B9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49091" rIns="0" bIns="0" rtlCol="0">
            <a:spAutoFit/>
          </a:bodyPr>
          <a:lstStyle/>
          <a:p>
            <a:pPr marL="4443730">
              <a:lnSpc>
                <a:spcPct val="100000"/>
              </a:lnSpc>
              <a:spcBef>
                <a:spcPts val="130"/>
              </a:spcBef>
            </a:pPr>
            <a:r>
              <a:rPr dirty="0"/>
              <a:t>Динамічні</a:t>
            </a:r>
            <a:r>
              <a:rPr spc="-30" dirty="0"/>
              <a:t> </a:t>
            </a:r>
            <a:r>
              <a:rPr dirty="0"/>
              <a:t>випробування</a:t>
            </a:r>
            <a:r>
              <a:rPr spc="-15" dirty="0"/>
              <a:t> </a:t>
            </a:r>
            <a:r>
              <a:rPr dirty="0"/>
              <a:t>паль</a:t>
            </a:r>
            <a:r>
              <a:rPr spc="-15" dirty="0"/>
              <a:t> </a:t>
            </a:r>
            <a:r>
              <a:rPr dirty="0"/>
              <a:t>під</a:t>
            </a:r>
            <a:r>
              <a:rPr spc="-20" dirty="0"/>
              <a:t> </a:t>
            </a:r>
            <a:r>
              <a:rPr dirty="0"/>
              <a:t>час</a:t>
            </a:r>
            <a:r>
              <a:rPr spc="-15" dirty="0"/>
              <a:t> </a:t>
            </a:r>
            <a:r>
              <a:rPr dirty="0"/>
              <a:t>і</a:t>
            </a:r>
            <a:r>
              <a:rPr spc="-15" dirty="0"/>
              <a:t> </a:t>
            </a:r>
            <a:r>
              <a:rPr dirty="0"/>
              <a:t>після</a:t>
            </a:r>
            <a:r>
              <a:rPr spc="-15" dirty="0"/>
              <a:t> </a:t>
            </a:r>
            <a:r>
              <a:rPr spc="-10" dirty="0"/>
              <a:t>забивання</a:t>
            </a:r>
          </a:p>
        </p:txBody>
      </p:sp>
      <p:grpSp>
        <p:nvGrpSpPr>
          <p:cNvPr id="98" name="object 98"/>
          <p:cNvGrpSpPr/>
          <p:nvPr/>
        </p:nvGrpSpPr>
        <p:grpSpPr>
          <a:xfrm>
            <a:off x="7549326" y="3807804"/>
            <a:ext cx="6427470" cy="4590415"/>
            <a:chOff x="7549326" y="3807804"/>
            <a:chExt cx="6427470" cy="4590415"/>
          </a:xfrm>
        </p:grpSpPr>
        <p:sp>
          <p:nvSpPr>
            <p:cNvPr id="99" name="object 99"/>
            <p:cNvSpPr/>
            <p:nvPr/>
          </p:nvSpPr>
          <p:spPr>
            <a:xfrm>
              <a:off x="7590310" y="3848788"/>
              <a:ext cx="4507230" cy="450850"/>
            </a:xfrm>
            <a:custGeom>
              <a:avLst/>
              <a:gdLst/>
              <a:ahLst/>
              <a:cxnLst/>
              <a:rect l="l" t="t" r="r" b="b"/>
              <a:pathLst>
                <a:path w="4507230" h="450850">
                  <a:moveTo>
                    <a:pt x="4507231" y="450318"/>
                  </a:moveTo>
                  <a:lnTo>
                    <a:pt x="0" y="450318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549326" y="4259134"/>
              <a:ext cx="81968" cy="80956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49326" y="3807804"/>
              <a:ext cx="81968" cy="81968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37732" y="4709452"/>
              <a:ext cx="81968" cy="80956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307277" y="5160782"/>
              <a:ext cx="80956" cy="80956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280774" y="5612113"/>
              <a:ext cx="80956" cy="80956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785738" y="6059395"/>
              <a:ext cx="80956" cy="80956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651969" y="6511737"/>
              <a:ext cx="81968" cy="80956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117466" y="6967116"/>
              <a:ext cx="81968" cy="80956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950302" y="7415410"/>
              <a:ext cx="80956" cy="81968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635393" y="7867753"/>
              <a:ext cx="80956" cy="81968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895273" y="8317059"/>
              <a:ext cx="80956" cy="80956"/>
            </a:xfrm>
            <a:prstGeom prst="rect">
              <a:avLst/>
            </a:prstGeom>
          </p:spPr>
        </p:pic>
      </p:grpSp>
      <p:sp>
        <p:nvSpPr>
          <p:cNvPr id="111" name="object 111"/>
          <p:cNvSpPr txBox="1"/>
          <p:nvPr/>
        </p:nvSpPr>
        <p:spPr>
          <a:xfrm>
            <a:off x="5858304" y="3315453"/>
            <a:ext cx="4037329" cy="260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550" i="1" dirty="0">
                <a:latin typeface="ISOCPEUR"/>
                <a:cs typeface="ISOCPEUR"/>
              </a:rPr>
              <a:t>Кількість</a:t>
            </a:r>
            <a:r>
              <a:rPr sz="1550" i="1" spc="-65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ударів</a:t>
            </a:r>
            <a:r>
              <a:rPr sz="1550" i="1" spc="-60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на</a:t>
            </a:r>
            <a:r>
              <a:rPr sz="1550" i="1" spc="-60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один</a:t>
            </a:r>
            <a:r>
              <a:rPr sz="1550" i="1" spc="-60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метр</a:t>
            </a:r>
            <a:r>
              <a:rPr sz="1550" i="1" spc="-60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заглиблення</a:t>
            </a:r>
            <a:r>
              <a:rPr sz="1550" i="1" spc="-55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b,</a:t>
            </a:r>
            <a:r>
              <a:rPr sz="1550" i="1" spc="-60" dirty="0">
                <a:latin typeface="ISOCPEUR"/>
                <a:cs typeface="ISOCPEUR"/>
              </a:rPr>
              <a:t> </a:t>
            </a:r>
            <a:r>
              <a:rPr sz="1550" i="1" spc="-50" dirty="0">
                <a:latin typeface="ISOCPEUR"/>
                <a:cs typeface="ISOCPEUR"/>
              </a:rPr>
              <a:t>n</a:t>
            </a:r>
            <a:endParaRPr sz="1550">
              <a:latin typeface="ISOCPEUR"/>
              <a:cs typeface="ISOCPEUR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1982431" y="3055381"/>
            <a:ext cx="2961640" cy="78295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277495" marR="187325" indent="-213995">
              <a:lnSpc>
                <a:spcPct val="101099"/>
              </a:lnSpc>
              <a:spcBef>
                <a:spcPts val="70"/>
              </a:spcBef>
            </a:pPr>
            <a:r>
              <a:rPr sz="1550" i="1" dirty="0">
                <a:latin typeface="ISOCPEUR"/>
                <a:cs typeface="ISOCPEUR"/>
              </a:rPr>
              <a:t>Заглиблення</a:t>
            </a:r>
            <a:r>
              <a:rPr sz="1550" i="1" spc="-50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за</a:t>
            </a:r>
            <a:r>
              <a:rPr sz="1550" i="1" spc="-50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один</a:t>
            </a:r>
            <a:r>
              <a:rPr sz="1550" i="1" spc="-45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удар</a:t>
            </a:r>
            <a:r>
              <a:rPr sz="1550" i="1" spc="-50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е,</a:t>
            </a:r>
            <a:r>
              <a:rPr sz="1550" i="1" spc="-50" dirty="0">
                <a:latin typeface="ISOCPEUR"/>
                <a:cs typeface="ISOCPEUR"/>
              </a:rPr>
              <a:t> </a:t>
            </a:r>
            <a:r>
              <a:rPr sz="1550" i="1" spc="-25" dirty="0">
                <a:latin typeface="ISOCPEUR"/>
                <a:cs typeface="ISOCPEUR"/>
              </a:rPr>
              <a:t>мм </a:t>
            </a:r>
            <a:r>
              <a:rPr sz="1550" i="1" dirty="0">
                <a:latin typeface="ISOCPEUR"/>
                <a:cs typeface="ISOCPEUR"/>
              </a:rPr>
              <a:t>Сумарна</a:t>
            </a:r>
            <a:r>
              <a:rPr sz="1550" i="1" spc="-60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кількість</a:t>
            </a:r>
            <a:r>
              <a:rPr sz="1550" i="1" spc="-55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ударів</a:t>
            </a:r>
            <a:r>
              <a:rPr sz="1550" i="1" spc="-55" dirty="0">
                <a:latin typeface="ISOCPEUR"/>
                <a:cs typeface="ISOCPEUR"/>
              </a:rPr>
              <a:t> </a:t>
            </a:r>
            <a:r>
              <a:rPr sz="1550" i="1" dirty="0">
                <a:latin typeface="ISOCPEUR"/>
                <a:cs typeface="ISOCPEUR"/>
              </a:rPr>
              <a:t>k,</a:t>
            </a:r>
            <a:r>
              <a:rPr sz="1550" i="1" spc="-55" dirty="0">
                <a:latin typeface="ISOCPEUR"/>
                <a:cs typeface="ISOCPEUR"/>
              </a:rPr>
              <a:t> </a:t>
            </a:r>
            <a:r>
              <a:rPr sz="1550" i="1" spc="-50" dirty="0">
                <a:latin typeface="ISOCPEUR"/>
                <a:cs typeface="ISOCPEUR"/>
              </a:rPr>
              <a:t>n</a:t>
            </a:r>
            <a:endParaRPr sz="1550">
              <a:latin typeface="ISOCPEUR"/>
              <a:cs typeface="ISOCPEUR"/>
            </a:endParaRPr>
          </a:p>
          <a:p>
            <a:pPr marL="63500">
              <a:lnSpc>
                <a:spcPct val="100000"/>
              </a:lnSpc>
              <a:spcBef>
                <a:spcPts val="1030"/>
              </a:spcBef>
              <a:tabLst>
                <a:tab pos="915035" algn="l"/>
                <a:tab pos="1788795" algn="l"/>
                <a:tab pos="2687320" algn="l"/>
              </a:tabLst>
            </a:pPr>
            <a:r>
              <a:rPr sz="1000" i="1" spc="-25" dirty="0">
                <a:latin typeface="Arial"/>
                <a:cs typeface="Arial"/>
              </a:rPr>
              <a:t>125</a:t>
            </a:r>
            <a:r>
              <a:rPr sz="1000" i="1" dirty="0">
                <a:latin typeface="Arial"/>
                <a:cs typeface="Arial"/>
              </a:rPr>
              <a:t>	</a:t>
            </a:r>
            <a:r>
              <a:rPr sz="1000" i="1" spc="-25" dirty="0">
                <a:latin typeface="Arial"/>
                <a:cs typeface="Arial"/>
              </a:rPr>
              <a:t>150</a:t>
            </a:r>
            <a:r>
              <a:rPr sz="1000" i="1" dirty="0">
                <a:latin typeface="Arial"/>
                <a:cs typeface="Arial"/>
              </a:rPr>
              <a:t>	</a:t>
            </a:r>
            <a:r>
              <a:rPr sz="1500" i="1" spc="-37" baseline="-8333" dirty="0">
                <a:latin typeface="Arial"/>
                <a:cs typeface="Arial"/>
              </a:rPr>
              <a:t>175</a:t>
            </a:r>
            <a:r>
              <a:rPr sz="1500" i="1" baseline="-8333" dirty="0">
                <a:latin typeface="Arial"/>
                <a:cs typeface="Arial"/>
              </a:rPr>
              <a:t>	</a:t>
            </a:r>
            <a:r>
              <a:rPr sz="1500" i="1" spc="-37" baseline="-5555" dirty="0">
                <a:latin typeface="Arial"/>
                <a:cs typeface="Arial"/>
              </a:rPr>
              <a:t>200</a:t>
            </a:r>
            <a:endParaRPr sz="1500" baseline="-5555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12932401" y="8834672"/>
            <a:ext cx="901700" cy="127000"/>
          </a:xfrm>
          <a:custGeom>
            <a:avLst/>
            <a:gdLst/>
            <a:ahLst/>
            <a:cxnLst/>
            <a:rect l="l" t="t" r="r" b="b"/>
            <a:pathLst>
              <a:path w="901700" h="127000">
                <a:moveTo>
                  <a:pt x="0" y="62740"/>
                </a:moveTo>
                <a:lnTo>
                  <a:pt x="901648" y="62740"/>
                </a:lnTo>
              </a:path>
              <a:path w="901700" h="127000">
                <a:moveTo>
                  <a:pt x="387577" y="0"/>
                </a:moveTo>
                <a:lnTo>
                  <a:pt x="514071" y="0"/>
                </a:lnTo>
                <a:lnTo>
                  <a:pt x="514071" y="126493"/>
                </a:lnTo>
                <a:lnTo>
                  <a:pt x="387577" y="126493"/>
                </a:lnTo>
                <a:lnTo>
                  <a:pt x="387577" y="0"/>
                </a:lnTo>
              </a:path>
            </a:pathLst>
          </a:custGeom>
          <a:ln w="9107">
            <a:solidFill>
              <a:srgbClr val="58B9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6887458" y="7895590"/>
            <a:ext cx="208279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0" dirty="0">
                <a:latin typeface="Arial"/>
                <a:cs typeface="Arial"/>
              </a:rPr>
              <a:t>-</a:t>
            </a:r>
            <a:r>
              <a:rPr sz="1000" i="1" spc="-35" dirty="0">
                <a:latin typeface="Arial"/>
                <a:cs typeface="Arial"/>
              </a:rPr>
              <a:t>19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6272192" y="8328706"/>
            <a:ext cx="208279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0" dirty="0">
                <a:latin typeface="Arial"/>
                <a:cs typeface="Arial"/>
              </a:rPr>
              <a:t>-</a:t>
            </a:r>
            <a:r>
              <a:rPr sz="1000" i="1" spc="-35" dirty="0">
                <a:latin typeface="Arial"/>
                <a:cs typeface="Arial"/>
              </a:rPr>
              <a:t>37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16" name="object 116"/>
          <p:cNvGrpSpPr/>
          <p:nvPr/>
        </p:nvGrpSpPr>
        <p:grpSpPr>
          <a:xfrm>
            <a:off x="6166791" y="8896698"/>
            <a:ext cx="4337050" cy="9525"/>
            <a:chOff x="6166791" y="8896698"/>
            <a:chExt cx="4337050" cy="9525"/>
          </a:xfrm>
        </p:grpSpPr>
        <p:sp>
          <p:nvSpPr>
            <p:cNvPr id="117" name="object 117"/>
            <p:cNvSpPr/>
            <p:nvPr/>
          </p:nvSpPr>
          <p:spPr>
            <a:xfrm>
              <a:off x="9597009" y="8901461"/>
              <a:ext cx="901700" cy="0"/>
            </a:xfrm>
            <a:custGeom>
              <a:avLst/>
              <a:gdLst/>
              <a:ahLst/>
              <a:cxnLst/>
              <a:rect l="l" t="t" r="r" b="b"/>
              <a:pathLst>
                <a:path w="901700">
                  <a:moveTo>
                    <a:pt x="0" y="0"/>
                  </a:moveTo>
                  <a:lnTo>
                    <a:pt x="901648" y="0"/>
                  </a:lnTo>
                </a:path>
              </a:pathLst>
            </a:custGeom>
            <a:ln w="9107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171553" y="8901461"/>
              <a:ext cx="901700" cy="0"/>
            </a:xfrm>
            <a:custGeom>
              <a:avLst/>
              <a:gdLst/>
              <a:ahLst/>
              <a:cxnLst/>
              <a:rect l="l" t="t" r="r" b="b"/>
              <a:pathLst>
                <a:path w="901700">
                  <a:moveTo>
                    <a:pt x="0" y="0"/>
                  </a:moveTo>
                  <a:lnTo>
                    <a:pt x="361266" y="0"/>
                  </a:lnTo>
                </a:path>
                <a:path w="901700">
                  <a:moveTo>
                    <a:pt x="540382" y="0"/>
                  </a:moveTo>
                  <a:lnTo>
                    <a:pt x="901648" y="0"/>
                  </a:lnTo>
                </a:path>
              </a:pathLst>
            </a:custGeom>
            <a:ln w="9107">
              <a:solidFill>
                <a:srgbClr val="8A00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" name="object 119"/>
          <p:cNvSpPr txBox="1"/>
          <p:nvPr/>
        </p:nvSpPr>
        <p:spPr>
          <a:xfrm>
            <a:off x="10652929" y="8736362"/>
            <a:ext cx="617855" cy="2971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750" spc="-10" dirty="0">
                <a:latin typeface="Times New Roman"/>
                <a:cs typeface="Times New Roman"/>
              </a:rPr>
              <a:t>е=f(L)</a:t>
            </a:r>
            <a:endParaRPr sz="1750">
              <a:latin typeface="Times New Roman"/>
              <a:cs typeface="Times New Roman"/>
            </a:endParaRPr>
          </a:p>
        </p:txBody>
      </p:sp>
      <p:pic>
        <p:nvPicPr>
          <p:cNvPr id="120" name="object 12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9988128" y="8841250"/>
            <a:ext cx="117386" cy="117386"/>
          </a:xfrm>
          <a:prstGeom prst="rect">
            <a:avLst/>
          </a:prstGeom>
        </p:spPr>
      </p:pic>
      <p:sp>
        <p:nvSpPr>
          <p:cNvPr id="121" name="object 121"/>
          <p:cNvSpPr txBox="1"/>
          <p:nvPr/>
        </p:nvSpPr>
        <p:spPr>
          <a:xfrm>
            <a:off x="7176876" y="8727254"/>
            <a:ext cx="630555" cy="2971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750" spc="-10" dirty="0">
                <a:latin typeface="Times New Roman"/>
                <a:cs typeface="Times New Roman"/>
              </a:rPr>
              <a:t>b=f(L)</a:t>
            </a:r>
            <a:endParaRPr sz="175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6759043" y="8782912"/>
            <a:ext cx="295910" cy="2971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750" spc="-25" dirty="0">
                <a:latin typeface="Times New Roman"/>
                <a:cs typeface="Times New Roman"/>
              </a:rPr>
              <a:t>F</a:t>
            </a:r>
            <a:r>
              <a:rPr sz="1450" spc="-25" dirty="0">
                <a:latin typeface="Times New Roman"/>
                <a:cs typeface="Times New Roman"/>
              </a:rPr>
              <a:t>dj</a:t>
            </a:r>
            <a:endParaRPr sz="1450">
              <a:latin typeface="Times New Roman"/>
              <a:cs typeface="Times New Roman"/>
            </a:endParaRPr>
          </a:p>
        </p:txBody>
      </p:sp>
      <p:grpSp>
        <p:nvGrpSpPr>
          <p:cNvPr id="123" name="object 123"/>
          <p:cNvGrpSpPr/>
          <p:nvPr/>
        </p:nvGrpSpPr>
        <p:grpSpPr>
          <a:xfrm>
            <a:off x="6191217" y="4685096"/>
            <a:ext cx="11722735" cy="4351655"/>
            <a:chOff x="6191217" y="4685096"/>
            <a:chExt cx="11722735" cy="4351655"/>
          </a:xfrm>
        </p:grpSpPr>
        <p:sp>
          <p:nvSpPr>
            <p:cNvPr id="124" name="object 124"/>
            <p:cNvSpPr/>
            <p:nvPr/>
          </p:nvSpPr>
          <p:spPr>
            <a:xfrm>
              <a:off x="17202836" y="8971285"/>
              <a:ext cx="706755" cy="0"/>
            </a:xfrm>
            <a:custGeom>
              <a:avLst/>
              <a:gdLst/>
              <a:ahLst/>
              <a:cxnLst/>
              <a:rect l="l" t="t" r="r" b="b"/>
              <a:pathLst>
                <a:path w="706755">
                  <a:moveTo>
                    <a:pt x="0" y="0"/>
                  </a:moveTo>
                  <a:lnTo>
                    <a:pt x="706342" y="0"/>
                  </a:lnTo>
                </a:path>
              </a:pathLst>
            </a:custGeom>
            <a:ln w="9107">
              <a:solidFill>
                <a:srgbClr val="214A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7493265" y="8908544"/>
              <a:ext cx="125730" cy="127000"/>
            </a:xfrm>
            <a:custGeom>
              <a:avLst/>
              <a:gdLst/>
              <a:ahLst/>
              <a:cxnLst/>
              <a:rect l="l" t="t" r="r" b="b"/>
              <a:pathLst>
                <a:path w="125730" h="127000">
                  <a:moveTo>
                    <a:pt x="125481" y="126493"/>
                  </a:moveTo>
                  <a:lnTo>
                    <a:pt x="0" y="0"/>
                  </a:lnTo>
                </a:path>
                <a:path w="125730" h="127000">
                  <a:moveTo>
                    <a:pt x="125481" y="0"/>
                  </a:moveTo>
                  <a:lnTo>
                    <a:pt x="0" y="126493"/>
                  </a:lnTo>
                </a:path>
                <a:path w="125730" h="127000">
                  <a:moveTo>
                    <a:pt x="62740" y="62740"/>
                  </a:moveTo>
                  <a:lnTo>
                    <a:pt x="62740" y="0"/>
                  </a:lnTo>
                  <a:lnTo>
                    <a:pt x="62740" y="126493"/>
                  </a:lnTo>
                </a:path>
              </a:pathLst>
            </a:custGeom>
            <a:ln w="3175">
              <a:solidFill>
                <a:srgbClr val="214A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6192804" y="4686683"/>
              <a:ext cx="1172210" cy="4277995"/>
            </a:xfrm>
            <a:custGeom>
              <a:avLst/>
              <a:gdLst/>
              <a:ahLst/>
              <a:cxnLst/>
              <a:rect l="l" t="t" r="r" b="b"/>
              <a:pathLst>
                <a:path w="1172209" h="4277995">
                  <a:moveTo>
                    <a:pt x="126493" y="3732076"/>
                  </a:moveTo>
                  <a:lnTo>
                    <a:pt x="0" y="3606594"/>
                  </a:lnTo>
                </a:path>
                <a:path w="1172209" h="4277995">
                  <a:moveTo>
                    <a:pt x="126493" y="3606594"/>
                  </a:moveTo>
                  <a:lnTo>
                    <a:pt x="0" y="3732076"/>
                  </a:lnTo>
                </a:path>
                <a:path w="1172209" h="4277995">
                  <a:moveTo>
                    <a:pt x="63752" y="3606594"/>
                  </a:moveTo>
                  <a:lnTo>
                    <a:pt x="63752" y="3732076"/>
                  </a:lnTo>
                </a:path>
                <a:path w="1172209" h="4277995">
                  <a:moveTo>
                    <a:pt x="775154" y="3281758"/>
                  </a:moveTo>
                  <a:lnTo>
                    <a:pt x="649672" y="3155264"/>
                  </a:lnTo>
                </a:path>
                <a:path w="1172209" h="4277995">
                  <a:moveTo>
                    <a:pt x="775154" y="3155264"/>
                  </a:moveTo>
                  <a:lnTo>
                    <a:pt x="649672" y="3281758"/>
                  </a:lnTo>
                </a:path>
                <a:path w="1172209" h="4277995">
                  <a:moveTo>
                    <a:pt x="712413" y="3155264"/>
                  </a:moveTo>
                  <a:lnTo>
                    <a:pt x="712413" y="3281758"/>
                  </a:lnTo>
                </a:path>
                <a:path w="1172209" h="4277995">
                  <a:moveTo>
                    <a:pt x="631457" y="2831439"/>
                  </a:moveTo>
                  <a:lnTo>
                    <a:pt x="504963" y="2704946"/>
                  </a:lnTo>
                </a:path>
                <a:path w="1172209" h="4277995">
                  <a:moveTo>
                    <a:pt x="631457" y="2704946"/>
                  </a:moveTo>
                  <a:lnTo>
                    <a:pt x="504963" y="2831439"/>
                  </a:lnTo>
                </a:path>
                <a:path w="1172209" h="4277995">
                  <a:moveTo>
                    <a:pt x="567704" y="2704946"/>
                  </a:moveTo>
                  <a:lnTo>
                    <a:pt x="567704" y="2831439"/>
                  </a:lnTo>
                </a:path>
                <a:path w="1172209" h="4277995">
                  <a:moveTo>
                    <a:pt x="991712" y="2380109"/>
                  </a:moveTo>
                  <a:lnTo>
                    <a:pt x="865218" y="2253615"/>
                  </a:lnTo>
                </a:path>
                <a:path w="1172209" h="4277995">
                  <a:moveTo>
                    <a:pt x="991712" y="2253615"/>
                  </a:moveTo>
                  <a:lnTo>
                    <a:pt x="865218" y="2380109"/>
                  </a:lnTo>
                </a:path>
                <a:path w="1172209" h="4277995">
                  <a:moveTo>
                    <a:pt x="928971" y="2253615"/>
                  </a:moveTo>
                  <a:lnTo>
                    <a:pt x="928971" y="2380109"/>
                  </a:lnTo>
                </a:path>
                <a:path w="1172209" h="4277995">
                  <a:moveTo>
                    <a:pt x="595027" y="1929791"/>
                  </a:moveTo>
                  <a:lnTo>
                    <a:pt x="468533" y="1803297"/>
                  </a:lnTo>
                </a:path>
                <a:path w="1172209" h="4277995">
                  <a:moveTo>
                    <a:pt x="595027" y="1803297"/>
                  </a:moveTo>
                  <a:lnTo>
                    <a:pt x="468533" y="1929791"/>
                  </a:lnTo>
                </a:path>
                <a:path w="1172209" h="4277995">
                  <a:moveTo>
                    <a:pt x="532286" y="1803297"/>
                  </a:moveTo>
                  <a:lnTo>
                    <a:pt x="532286" y="1929791"/>
                  </a:lnTo>
                </a:path>
                <a:path w="1172209" h="4277995">
                  <a:moveTo>
                    <a:pt x="955282" y="1478460"/>
                  </a:moveTo>
                  <a:lnTo>
                    <a:pt x="829800" y="1352978"/>
                  </a:lnTo>
                </a:path>
                <a:path w="1172209" h="4277995">
                  <a:moveTo>
                    <a:pt x="955282" y="1352978"/>
                  </a:moveTo>
                  <a:lnTo>
                    <a:pt x="829800" y="1478460"/>
                  </a:lnTo>
                </a:path>
                <a:path w="1172209" h="4277995">
                  <a:moveTo>
                    <a:pt x="892541" y="1352978"/>
                  </a:moveTo>
                  <a:lnTo>
                    <a:pt x="892541" y="1478460"/>
                  </a:lnTo>
                </a:path>
                <a:path w="1172209" h="4277995">
                  <a:moveTo>
                    <a:pt x="486748" y="1028142"/>
                  </a:moveTo>
                  <a:lnTo>
                    <a:pt x="361266" y="901648"/>
                  </a:lnTo>
                </a:path>
                <a:path w="1172209" h="4277995">
                  <a:moveTo>
                    <a:pt x="486748" y="901648"/>
                  </a:moveTo>
                  <a:lnTo>
                    <a:pt x="361266" y="1028142"/>
                  </a:lnTo>
                </a:path>
                <a:path w="1172209" h="4277995">
                  <a:moveTo>
                    <a:pt x="424007" y="901648"/>
                  </a:moveTo>
                  <a:lnTo>
                    <a:pt x="424007" y="1028142"/>
                  </a:lnTo>
                </a:path>
                <a:path w="1172209" h="4277995">
                  <a:moveTo>
                    <a:pt x="991712" y="577824"/>
                  </a:moveTo>
                  <a:lnTo>
                    <a:pt x="865218" y="451330"/>
                  </a:lnTo>
                </a:path>
                <a:path w="1172209" h="4277995">
                  <a:moveTo>
                    <a:pt x="991712" y="451330"/>
                  </a:moveTo>
                  <a:lnTo>
                    <a:pt x="865218" y="577824"/>
                  </a:lnTo>
                </a:path>
                <a:path w="1172209" h="4277995">
                  <a:moveTo>
                    <a:pt x="928971" y="451330"/>
                  </a:moveTo>
                  <a:lnTo>
                    <a:pt x="928971" y="577824"/>
                  </a:lnTo>
                </a:path>
                <a:path w="1172209" h="4277995">
                  <a:moveTo>
                    <a:pt x="1171839" y="126493"/>
                  </a:moveTo>
                  <a:lnTo>
                    <a:pt x="1046357" y="0"/>
                  </a:lnTo>
                </a:path>
                <a:path w="1172209" h="4277995">
                  <a:moveTo>
                    <a:pt x="1171839" y="0"/>
                  </a:moveTo>
                  <a:lnTo>
                    <a:pt x="1046357" y="126493"/>
                  </a:lnTo>
                </a:path>
                <a:path w="1172209" h="4277995">
                  <a:moveTo>
                    <a:pt x="1109098" y="0"/>
                  </a:moveTo>
                  <a:lnTo>
                    <a:pt x="1109098" y="126493"/>
                  </a:lnTo>
                </a:path>
                <a:path w="1172209" h="4277995">
                  <a:moveTo>
                    <a:pt x="488772" y="4277518"/>
                  </a:moveTo>
                  <a:lnTo>
                    <a:pt x="363290" y="4152036"/>
                  </a:lnTo>
                </a:path>
                <a:path w="1172209" h="4277995">
                  <a:moveTo>
                    <a:pt x="488772" y="4152036"/>
                  </a:moveTo>
                  <a:lnTo>
                    <a:pt x="363290" y="4277518"/>
                  </a:lnTo>
                </a:path>
              </a:pathLst>
            </a:custGeom>
            <a:ln w="3175">
              <a:solidFill>
                <a:srgbClr val="8A00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" name="object 127"/>
          <p:cNvSpPr/>
          <p:nvPr/>
        </p:nvSpPr>
        <p:spPr>
          <a:xfrm>
            <a:off x="6618836" y="8838720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481"/>
                </a:lnTo>
              </a:path>
            </a:pathLst>
          </a:custGeom>
          <a:ln w="3175">
            <a:solidFill>
              <a:srgbClr val="8A00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 txBox="1"/>
          <p:nvPr/>
        </p:nvSpPr>
        <p:spPr>
          <a:xfrm>
            <a:off x="5336329" y="7247759"/>
            <a:ext cx="247015" cy="11791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810"/>
              </a:lnSpc>
            </a:pPr>
            <a:r>
              <a:rPr sz="1550" dirty="0">
                <a:latin typeface="Times New Roman"/>
                <a:cs typeface="Times New Roman"/>
              </a:rPr>
              <a:t>Глибина</a:t>
            </a:r>
            <a:r>
              <a:rPr sz="1550" spc="35" dirty="0">
                <a:latin typeface="Times New Roman"/>
                <a:cs typeface="Times New Roman"/>
              </a:rPr>
              <a:t> </a:t>
            </a:r>
            <a:r>
              <a:rPr sz="1550" dirty="0">
                <a:latin typeface="Times New Roman"/>
                <a:cs typeface="Times New Roman"/>
              </a:rPr>
              <a:t>L,</a:t>
            </a:r>
            <a:r>
              <a:rPr sz="1550" spc="40" dirty="0">
                <a:latin typeface="Times New Roman"/>
                <a:cs typeface="Times New Roman"/>
              </a:rPr>
              <a:t> </a:t>
            </a:r>
            <a:r>
              <a:rPr sz="1550" spc="-50" dirty="0">
                <a:latin typeface="Times New Roman"/>
                <a:cs typeface="Times New Roman"/>
              </a:rPr>
              <a:t>m</a:t>
            </a:r>
            <a:endParaRPr sz="155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4418400" y="9785493"/>
            <a:ext cx="59753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i="1" spc="-10" dirty="0">
                <a:latin typeface="ISOCPEUR"/>
                <a:cs typeface="ISOCPEUR"/>
              </a:rPr>
              <a:t>e=f(L)</a:t>
            </a:r>
            <a:endParaRPr sz="1900">
              <a:latin typeface="ISOCPEUR"/>
              <a:cs typeface="ISOCPEUR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5513139" y="9506194"/>
            <a:ext cx="8729980" cy="87693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23495" marR="5080" indent="-11430">
              <a:lnSpc>
                <a:spcPct val="96300"/>
              </a:lnSpc>
              <a:spcBef>
                <a:spcPts val="210"/>
              </a:spcBef>
            </a:pPr>
            <a:r>
              <a:rPr sz="1900" i="1" dirty="0">
                <a:latin typeface="ISOCPEUR"/>
                <a:cs typeface="ISOCPEUR"/>
              </a:rPr>
              <a:t>Залежність</a:t>
            </a:r>
            <a:r>
              <a:rPr sz="1900" i="1" spc="-3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кількості</a:t>
            </a:r>
            <a:r>
              <a:rPr sz="1900" i="1" spc="-3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ударів</a:t>
            </a:r>
            <a:r>
              <a:rPr sz="1900" i="1" spc="-3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від</a:t>
            </a:r>
            <a:r>
              <a:rPr sz="1900" i="1" spc="-3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глибини</a:t>
            </a:r>
            <a:r>
              <a:rPr sz="1900" i="1" spc="-3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влаштування</a:t>
            </a:r>
            <a:r>
              <a:rPr sz="1900" i="1" spc="-3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на</a:t>
            </a:r>
            <a:r>
              <a:rPr sz="1900" i="1" spc="-3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один</a:t>
            </a:r>
            <a:r>
              <a:rPr sz="1900" i="1" spc="-3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метр</a:t>
            </a:r>
            <a:r>
              <a:rPr sz="1900" i="1" spc="-175" dirty="0">
                <a:latin typeface="ISOCPEUR"/>
                <a:cs typeface="ISOCPEUR"/>
              </a:rPr>
              <a:t> </a:t>
            </a:r>
            <a:r>
              <a:rPr sz="1900" i="1" spc="-10" dirty="0">
                <a:latin typeface="ISOCPEUR"/>
                <a:cs typeface="ISOCPEUR"/>
              </a:rPr>
              <a:t>b=f(L)</a:t>
            </a:r>
            <a:r>
              <a:rPr sz="1900" i="1" spc="500" dirty="0">
                <a:latin typeface="ISOCPEUR"/>
                <a:cs typeface="ISOCPEUR"/>
              </a:rPr>
              <a:t>  </a:t>
            </a:r>
            <a:r>
              <a:rPr sz="1900" i="1" dirty="0">
                <a:latin typeface="ISOCPEUR"/>
                <a:cs typeface="ISOCPEUR"/>
              </a:rPr>
              <a:t>Залежність</a:t>
            </a:r>
            <a:r>
              <a:rPr sz="1900" i="1" spc="3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середньої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глибини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заглиблення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за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один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удар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від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глибини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spc="-10" dirty="0">
                <a:latin typeface="ISOCPEUR"/>
                <a:cs typeface="ISOCPEUR"/>
              </a:rPr>
              <a:t>влаштування </a:t>
            </a:r>
            <a:r>
              <a:rPr sz="1900" i="1" dirty="0">
                <a:latin typeface="ISOCPEUR"/>
                <a:cs typeface="ISOCPEUR"/>
              </a:rPr>
              <a:t>Залежність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сумарної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кількості</a:t>
            </a:r>
            <a:r>
              <a:rPr sz="1900" i="1" spc="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ударів</a:t>
            </a:r>
            <a:r>
              <a:rPr sz="1900" i="1" spc="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від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глибини</a:t>
            </a:r>
            <a:r>
              <a:rPr sz="1900" i="1" spc="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влаштування</a:t>
            </a:r>
            <a:r>
              <a:rPr sz="1900" i="1" spc="70" dirty="0">
                <a:latin typeface="ISOCPEUR"/>
                <a:cs typeface="ISOCPEUR"/>
              </a:rPr>
              <a:t> </a:t>
            </a:r>
            <a:r>
              <a:rPr sz="1900" i="1" spc="-10" dirty="0">
                <a:latin typeface="ISOCPEUR"/>
                <a:cs typeface="ISOCPEUR"/>
              </a:rPr>
              <a:t>k=f(L)</a:t>
            </a:r>
            <a:endParaRPr sz="1900">
              <a:latin typeface="ISOCPEUR"/>
              <a:cs typeface="ISOCPEUR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2089797" y="11012990"/>
            <a:ext cx="9765030" cy="845819"/>
          </a:xfrm>
          <a:prstGeom prst="rect">
            <a:avLst/>
          </a:prstGeom>
        </p:spPr>
        <p:txBody>
          <a:bodyPr vert="horz" wrap="square" lIns="0" tIns="46990" rIns="0" bIns="0" rtlCol="0">
            <a:spAutoFit/>
          </a:bodyPr>
          <a:lstStyle/>
          <a:p>
            <a:pPr marL="12700" marR="5080" indent="12700">
              <a:lnSpc>
                <a:spcPts val="2070"/>
              </a:lnSpc>
              <a:spcBef>
                <a:spcPts val="370"/>
              </a:spcBef>
            </a:pPr>
            <a:r>
              <a:rPr sz="1900" i="1" dirty="0">
                <a:latin typeface="ISOCPEUR"/>
                <a:cs typeface="ISOCPEUR"/>
              </a:rPr>
              <a:t>Додаткові</a:t>
            </a:r>
            <a:r>
              <a:rPr sz="1900" i="1" spc="3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динамічні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випробування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були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проведені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через</a:t>
            </a:r>
            <a:r>
              <a:rPr sz="1900" i="1" spc="6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20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діб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від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початку</a:t>
            </a:r>
            <a:r>
              <a:rPr sz="1900" i="1" spc="35" dirty="0">
                <a:latin typeface="ISOCPEUR"/>
                <a:cs typeface="ISOCPEUR"/>
              </a:rPr>
              <a:t> </a:t>
            </a:r>
            <a:r>
              <a:rPr sz="1900" i="1" spc="-10" dirty="0">
                <a:latin typeface="ISOCPEUR"/>
                <a:cs typeface="ISOCPEUR"/>
              </a:rPr>
              <a:t>влаштування </a:t>
            </a:r>
            <a:r>
              <a:rPr sz="1900" i="1" dirty="0">
                <a:latin typeface="ISOCPEUR"/>
                <a:cs typeface="ISOCPEUR"/>
              </a:rPr>
              <a:t>паль.</a:t>
            </a:r>
            <a:r>
              <a:rPr sz="1900" i="1" spc="5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Динамічні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випробування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проводилися</a:t>
            </a:r>
            <a:r>
              <a:rPr sz="1900" i="1" spc="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серіями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із</a:t>
            </a:r>
            <a:r>
              <a:rPr sz="1900" i="1" spc="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одного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і</a:t>
            </a:r>
            <a:r>
              <a:rPr sz="1900" i="1" spc="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пяти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ударів.</a:t>
            </a:r>
            <a:r>
              <a:rPr sz="1900" i="1" spc="5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Середня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spc="-10" dirty="0">
                <a:latin typeface="ISOCPEUR"/>
                <a:cs typeface="ISOCPEUR"/>
              </a:rPr>
              <a:t>величина </a:t>
            </a:r>
            <a:r>
              <a:rPr sz="1900" i="1" dirty="0">
                <a:latin typeface="ISOCPEUR"/>
                <a:cs typeface="ISOCPEUR"/>
              </a:rPr>
              <a:t>осідання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палі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склала</a:t>
            </a:r>
            <a:r>
              <a:rPr sz="1900" i="1" spc="5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33.9</a:t>
            </a:r>
            <a:r>
              <a:rPr sz="1900" i="1" spc="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мм,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а</a:t>
            </a:r>
            <a:r>
              <a:rPr sz="1900" i="1" spc="5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несуча</a:t>
            </a:r>
            <a:r>
              <a:rPr sz="1900" i="1" spc="45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здатність</a:t>
            </a:r>
            <a:r>
              <a:rPr sz="1900" i="1" spc="4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–</a:t>
            </a:r>
            <a:r>
              <a:rPr sz="1900" i="1" spc="50" dirty="0">
                <a:latin typeface="ISOCPEUR"/>
                <a:cs typeface="ISOCPEUR"/>
              </a:rPr>
              <a:t> </a:t>
            </a:r>
            <a:r>
              <a:rPr sz="1900" i="1" dirty="0">
                <a:latin typeface="ISOCPEUR"/>
                <a:cs typeface="ISOCPEUR"/>
              </a:rPr>
              <a:t>332.63</a:t>
            </a:r>
            <a:r>
              <a:rPr sz="1900" i="1" spc="50" dirty="0">
                <a:latin typeface="ISOCPEUR"/>
                <a:cs typeface="ISOCPEUR"/>
              </a:rPr>
              <a:t> </a:t>
            </a:r>
            <a:r>
              <a:rPr sz="1900" i="1" spc="40" dirty="0">
                <a:latin typeface="ISOCPEUR"/>
                <a:cs typeface="ISOCPEUR"/>
              </a:rPr>
              <a:t>кН.</a:t>
            </a:r>
            <a:endParaRPr sz="1900">
              <a:latin typeface="ISOCPEUR"/>
              <a:cs typeface="ISOCPEUR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15564487" y="3812357"/>
            <a:ext cx="3606165" cy="4507230"/>
          </a:xfrm>
          <a:custGeom>
            <a:avLst/>
            <a:gdLst/>
            <a:ahLst/>
            <a:cxnLst/>
            <a:rect l="l" t="t" r="r" b="b"/>
            <a:pathLst>
              <a:path w="3606165" h="4507230">
                <a:moveTo>
                  <a:pt x="3605582" y="4507231"/>
                </a:moveTo>
                <a:lnTo>
                  <a:pt x="0" y="4507231"/>
                </a:lnTo>
                <a:lnTo>
                  <a:pt x="0" y="0"/>
                </a:lnTo>
              </a:path>
              <a:path w="3606165" h="4507230">
                <a:moveTo>
                  <a:pt x="901648" y="0"/>
                </a:moveTo>
                <a:lnTo>
                  <a:pt x="901648" y="4507231"/>
                </a:lnTo>
              </a:path>
              <a:path w="3606165" h="4507230">
                <a:moveTo>
                  <a:pt x="1803297" y="0"/>
                </a:moveTo>
                <a:lnTo>
                  <a:pt x="1803297" y="4507231"/>
                </a:lnTo>
              </a:path>
              <a:path w="3606165" h="4507230">
                <a:moveTo>
                  <a:pt x="2704946" y="0"/>
                </a:moveTo>
                <a:lnTo>
                  <a:pt x="2704946" y="4507231"/>
                </a:lnTo>
              </a:path>
              <a:path w="3606165" h="4507230">
                <a:moveTo>
                  <a:pt x="3605582" y="0"/>
                </a:moveTo>
                <a:lnTo>
                  <a:pt x="3605582" y="4507231"/>
                </a:lnTo>
              </a:path>
              <a:path w="3606165" h="4507230">
                <a:moveTo>
                  <a:pt x="0" y="451330"/>
                </a:moveTo>
                <a:lnTo>
                  <a:pt x="3605582" y="451330"/>
                </a:lnTo>
              </a:path>
              <a:path w="3606165" h="4507230">
                <a:moveTo>
                  <a:pt x="0" y="901648"/>
                </a:moveTo>
                <a:lnTo>
                  <a:pt x="3605582" y="901648"/>
                </a:lnTo>
              </a:path>
              <a:path w="3606165" h="4507230">
                <a:moveTo>
                  <a:pt x="0" y="1351967"/>
                </a:moveTo>
                <a:lnTo>
                  <a:pt x="3605582" y="1351967"/>
                </a:lnTo>
              </a:path>
              <a:path w="3606165" h="4507230">
                <a:moveTo>
                  <a:pt x="0" y="1803297"/>
                </a:moveTo>
                <a:lnTo>
                  <a:pt x="3605582" y="1803297"/>
                </a:lnTo>
              </a:path>
              <a:path w="3606165" h="4507230">
                <a:moveTo>
                  <a:pt x="0" y="2253615"/>
                </a:moveTo>
                <a:lnTo>
                  <a:pt x="3605582" y="2253615"/>
                </a:lnTo>
              </a:path>
              <a:path w="3606165" h="4507230">
                <a:moveTo>
                  <a:pt x="0" y="2703934"/>
                </a:moveTo>
                <a:lnTo>
                  <a:pt x="3605582" y="2703934"/>
                </a:lnTo>
              </a:path>
              <a:path w="3606165" h="4507230">
                <a:moveTo>
                  <a:pt x="0" y="3155264"/>
                </a:moveTo>
                <a:lnTo>
                  <a:pt x="3605582" y="3155264"/>
                </a:lnTo>
              </a:path>
              <a:path w="3606165" h="4507230">
                <a:moveTo>
                  <a:pt x="0" y="3605582"/>
                </a:moveTo>
                <a:lnTo>
                  <a:pt x="3605582" y="3605582"/>
                </a:lnTo>
              </a:path>
              <a:path w="3606165" h="4507230">
                <a:moveTo>
                  <a:pt x="0" y="4056913"/>
                </a:moveTo>
                <a:lnTo>
                  <a:pt x="3605582" y="4056913"/>
                </a:lnTo>
              </a:path>
            </a:pathLst>
          </a:custGeom>
          <a:ln w="3175">
            <a:solidFill>
              <a:srgbClr val="B9B9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 txBox="1"/>
          <p:nvPr/>
        </p:nvSpPr>
        <p:spPr>
          <a:xfrm>
            <a:off x="15344336" y="8232571"/>
            <a:ext cx="166370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15420232" y="7771121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5415172" y="7328898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5410113" y="6868459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5416184" y="6421177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5415172" y="5971871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5430352" y="5507385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5422257" y="5073258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5429340" y="4612820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5426304" y="4173633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 rot="10800000">
            <a:off x="15431035" y="3772852"/>
            <a:ext cx="144693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90"/>
              </a:lnSpc>
            </a:pPr>
            <a:r>
              <a:rPr sz="1000" i="1" spc="-50" dirty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7569617" y="8143519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211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17008995" y="7720523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156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17126382" y="6505169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160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6605228" y="5013553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106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5660065" y="3598845"/>
            <a:ext cx="958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50" dirty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6371467" y="3597833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100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17216446" y="3616048"/>
            <a:ext cx="206057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984885" algn="l"/>
                <a:tab pos="1837055" algn="l"/>
              </a:tabLst>
            </a:pPr>
            <a:r>
              <a:rPr sz="1000" i="1" spc="-25" dirty="0">
                <a:latin typeface="Arial"/>
                <a:cs typeface="Arial"/>
              </a:rPr>
              <a:t>200</a:t>
            </a:r>
            <a:r>
              <a:rPr sz="1000" i="1" dirty="0">
                <a:latin typeface="Arial"/>
                <a:cs typeface="Arial"/>
              </a:rPr>
              <a:t>	</a:t>
            </a:r>
            <a:r>
              <a:rPr sz="1000" i="1" spc="-25" dirty="0">
                <a:latin typeface="Arial"/>
                <a:cs typeface="Arial"/>
              </a:rPr>
              <a:t>300</a:t>
            </a:r>
            <a:r>
              <a:rPr sz="1000" i="1" dirty="0">
                <a:latin typeface="Arial"/>
                <a:cs typeface="Arial"/>
              </a:rPr>
              <a:t>	</a:t>
            </a:r>
            <a:r>
              <a:rPr sz="1000" i="1" spc="-25" dirty="0">
                <a:latin typeface="Arial"/>
                <a:cs typeface="Arial"/>
              </a:rPr>
              <a:t>400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15559724" y="3787495"/>
            <a:ext cx="1833245" cy="931544"/>
            <a:chOff x="15559724" y="3787495"/>
            <a:chExt cx="1833245" cy="931544"/>
          </a:xfrm>
        </p:grpSpPr>
        <p:sp>
          <p:nvSpPr>
            <p:cNvPr id="152" name="object 152"/>
            <p:cNvSpPr/>
            <p:nvPr/>
          </p:nvSpPr>
          <p:spPr>
            <a:xfrm>
              <a:off x="17345521" y="378908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45537" y="22768"/>
                  </a:moveTo>
                  <a:lnTo>
                    <a:pt x="43748" y="13906"/>
                  </a:lnTo>
                  <a:lnTo>
                    <a:pt x="38868" y="6668"/>
                  </a:lnTo>
                  <a:lnTo>
                    <a:pt x="31631" y="1789"/>
                  </a:lnTo>
                  <a:lnTo>
                    <a:pt x="22768" y="0"/>
                  </a:lnTo>
                  <a:lnTo>
                    <a:pt x="13906" y="1789"/>
                  </a:lnTo>
                  <a:lnTo>
                    <a:pt x="6669" y="6668"/>
                  </a:lnTo>
                  <a:lnTo>
                    <a:pt x="1789" y="13906"/>
                  </a:lnTo>
                  <a:lnTo>
                    <a:pt x="0" y="22768"/>
                  </a:lnTo>
                  <a:lnTo>
                    <a:pt x="1789" y="31631"/>
                  </a:lnTo>
                  <a:lnTo>
                    <a:pt x="6669" y="38869"/>
                  </a:lnTo>
                  <a:lnTo>
                    <a:pt x="13906" y="43748"/>
                  </a:lnTo>
                  <a:lnTo>
                    <a:pt x="22768" y="45537"/>
                  </a:lnTo>
                  <a:lnTo>
                    <a:pt x="31631" y="43748"/>
                  </a:lnTo>
                  <a:lnTo>
                    <a:pt x="38868" y="38869"/>
                  </a:lnTo>
                  <a:lnTo>
                    <a:pt x="43748" y="31631"/>
                  </a:lnTo>
                  <a:lnTo>
                    <a:pt x="45537" y="227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5564487" y="4263688"/>
              <a:ext cx="721995" cy="450850"/>
            </a:xfrm>
            <a:custGeom>
              <a:avLst/>
              <a:gdLst/>
              <a:ahLst/>
              <a:cxnLst/>
              <a:rect l="l" t="t" r="r" b="b"/>
              <a:pathLst>
                <a:path w="721994" h="450850">
                  <a:moveTo>
                    <a:pt x="721521" y="450318"/>
                  </a:moveTo>
                  <a:lnTo>
                    <a:pt x="0" y="0"/>
                  </a:lnTo>
                </a:path>
              </a:pathLst>
            </a:custGeom>
            <a:ln w="9107">
              <a:solidFill>
                <a:srgbClr val="214A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" name="object 154"/>
          <p:cNvSpPr txBox="1"/>
          <p:nvPr/>
        </p:nvSpPr>
        <p:spPr>
          <a:xfrm>
            <a:off x="16270271" y="4534900"/>
            <a:ext cx="16573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75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17287282" y="5465895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173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6759043" y="5925321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112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16523816" y="6516292"/>
            <a:ext cx="659130" cy="451484"/>
          </a:xfrm>
          <a:custGeom>
            <a:avLst/>
            <a:gdLst/>
            <a:ahLst/>
            <a:cxnLst/>
            <a:rect l="l" t="t" r="r" b="b"/>
            <a:pathLst>
              <a:path w="659130" h="451484">
                <a:moveTo>
                  <a:pt x="0" y="451330"/>
                </a:moveTo>
                <a:lnTo>
                  <a:pt x="658780" y="0"/>
                </a:lnTo>
              </a:path>
            </a:pathLst>
          </a:custGeom>
          <a:ln w="9107">
            <a:solidFill>
              <a:srgbClr val="214A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 txBox="1"/>
          <p:nvPr/>
        </p:nvSpPr>
        <p:spPr>
          <a:xfrm>
            <a:off x="16648741" y="6930189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106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16555186" y="6967621"/>
            <a:ext cx="650240" cy="450850"/>
          </a:xfrm>
          <a:custGeom>
            <a:avLst/>
            <a:gdLst/>
            <a:ahLst/>
            <a:cxnLst/>
            <a:rect l="l" t="t" r="r" b="b"/>
            <a:pathLst>
              <a:path w="650240" h="450850">
                <a:moveTo>
                  <a:pt x="649672" y="450318"/>
                </a:moveTo>
                <a:lnTo>
                  <a:pt x="0" y="0"/>
                </a:lnTo>
              </a:path>
            </a:pathLst>
          </a:custGeom>
          <a:ln w="9107">
            <a:solidFill>
              <a:srgbClr val="214A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 txBox="1"/>
          <p:nvPr/>
        </p:nvSpPr>
        <p:spPr>
          <a:xfrm>
            <a:off x="16805594" y="7260085"/>
            <a:ext cx="23558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Arial"/>
                <a:cs typeface="Arial"/>
              </a:rPr>
              <a:t>172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61" name="object 161"/>
          <p:cNvGrpSpPr/>
          <p:nvPr/>
        </p:nvGrpSpPr>
        <p:grpSpPr>
          <a:xfrm>
            <a:off x="15500157" y="3748029"/>
            <a:ext cx="2070100" cy="4636135"/>
            <a:chOff x="15500157" y="3748029"/>
            <a:chExt cx="2070100" cy="4636135"/>
          </a:xfrm>
        </p:grpSpPr>
        <p:sp>
          <p:nvSpPr>
            <p:cNvPr id="162" name="object 162"/>
            <p:cNvSpPr/>
            <p:nvPr/>
          </p:nvSpPr>
          <p:spPr>
            <a:xfrm>
              <a:off x="15564486" y="3812357"/>
              <a:ext cx="1941195" cy="4507230"/>
            </a:xfrm>
            <a:custGeom>
              <a:avLst/>
              <a:gdLst/>
              <a:ahLst/>
              <a:cxnLst/>
              <a:rect l="l" t="t" r="r" b="b"/>
              <a:pathLst>
                <a:path w="1941194" h="4507230">
                  <a:moveTo>
                    <a:pt x="1361074" y="4056913"/>
                  </a:moveTo>
                  <a:lnTo>
                    <a:pt x="1640373" y="3605582"/>
                  </a:lnTo>
                </a:path>
                <a:path w="1941194" h="4507230">
                  <a:moveTo>
                    <a:pt x="1618110" y="2703934"/>
                  </a:moveTo>
                  <a:lnTo>
                    <a:pt x="1034214" y="2253615"/>
                  </a:lnTo>
                  <a:lnTo>
                    <a:pt x="1651504" y="1803297"/>
                  </a:lnTo>
                  <a:lnTo>
                    <a:pt x="990700" y="1351967"/>
                  </a:lnTo>
                  <a:lnTo>
                    <a:pt x="721521" y="901648"/>
                  </a:lnTo>
                </a:path>
                <a:path w="1941194" h="4507230">
                  <a:moveTo>
                    <a:pt x="1940922" y="4507231"/>
                  </a:moveTo>
                  <a:lnTo>
                    <a:pt x="1361074" y="4056913"/>
                  </a:lnTo>
                </a:path>
                <a:path w="1941194" h="4507230">
                  <a:moveTo>
                    <a:pt x="0" y="451330"/>
                  </a:moveTo>
                  <a:lnTo>
                    <a:pt x="0" y="0"/>
                  </a:lnTo>
                </a:path>
              </a:pathLst>
            </a:custGeom>
            <a:ln w="9107">
              <a:solidFill>
                <a:srgbClr val="214A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5501745" y="3749616"/>
              <a:ext cx="2066925" cy="4632960"/>
            </a:xfrm>
            <a:custGeom>
              <a:avLst/>
              <a:gdLst/>
              <a:ahLst/>
              <a:cxnLst/>
              <a:rect l="l" t="t" r="r" b="b"/>
              <a:pathLst>
                <a:path w="2066925" h="4632959">
                  <a:moveTo>
                    <a:pt x="2066404" y="4632713"/>
                  </a:moveTo>
                  <a:lnTo>
                    <a:pt x="1940922" y="4507231"/>
                  </a:lnTo>
                </a:path>
                <a:path w="2066925" h="4632959">
                  <a:moveTo>
                    <a:pt x="2066404" y="4507231"/>
                  </a:moveTo>
                  <a:lnTo>
                    <a:pt x="1940922" y="4632713"/>
                  </a:lnTo>
                </a:path>
                <a:path w="2066925" h="4632959">
                  <a:moveTo>
                    <a:pt x="2003663" y="4507231"/>
                  </a:moveTo>
                  <a:lnTo>
                    <a:pt x="2003663" y="4632713"/>
                  </a:lnTo>
                </a:path>
                <a:path w="2066925" h="4632959">
                  <a:moveTo>
                    <a:pt x="1487568" y="4182395"/>
                  </a:moveTo>
                  <a:lnTo>
                    <a:pt x="1361074" y="4055901"/>
                  </a:lnTo>
                </a:path>
                <a:path w="2066925" h="4632959">
                  <a:moveTo>
                    <a:pt x="1487568" y="4055901"/>
                  </a:moveTo>
                  <a:lnTo>
                    <a:pt x="1361074" y="4182395"/>
                  </a:lnTo>
                </a:path>
                <a:path w="2066925" h="4632959">
                  <a:moveTo>
                    <a:pt x="1423815" y="4055901"/>
                  </a:moveTo>
                  <a:lnTo>
                    <a:pt x="1423815" y="4182395"/>
                  </a:lnTo>
                </a:path>
                <a:path w="2066925" h="4632959">
                  <a:moveTo>
                    <a:pt x="1766867" y="3732076"/>
                  </a:moveTo>
                  <a:lnTo>
                    <a:pt x="1640373" y="3605582"/>
                  </a:lnTo>
                </a:path>
                <a:path w="2066925" h="4632959">
                  <a:moveTo>
                    <a:pt x="1766867" y="3605582"/>
                  </a:moveTo>
                  <a:lnTo>
                    <a:pt x="1640373" y="3732076"/>
                  </a:lnTo>
                </a:path>
                <a:path w="2066925" h="4632959">
                  <a:moveTo>
                    <a:pt x="1703114" y="3605582"/>
                  </a:moveTo>
                  <a:lnTo>
                    <a:pt x="1703114" y="3732076"/>
                  </a:lnTo>
                </a:path>
                <a:path w="2066925" h="4632959">
                  <a:moveTo>
                    <a:pt x="1116182" y="3280746"/>
                  </a:moveTo>
                  <a:lnTo>
                    <a:pt x="990700" y="3154252"/>
                  </a:lnTo>
                </a:path>
                <a:path w="2066925" h="4632959">
                  <a:moveTo>
                    <a:pt x="1116182" y="3154252"/>
                  </a:moveTo>
                  <a:lnTo>
                    <a:pt x="990700" y="3280746"/>
                  </a:lnTo>
                </a:path>
                <a:path w="2066925" h="4632959">
                  <a:moveTo>
                    <a:pt x="1053441" y="3154252"/>
                  </a:moveTo>
                  <a:lnTo>
                    <a:pt x="1053441" y="3280746"/>
                  </a:lnTo>
                </a:path>
                <a:path w="2066925" h="4632959">
                  <a:moveTo>
                    <a:pt x="1743592" y="2830427"/>
                  </a:moveTo>
                  <a:lnTo>
                    <a:pt x="1617098" y="2703934"/>
                  </a:lnTo>
                </a:path>
                <a:path w="2066925" h="4632959">
                  <a:moveTo>
                    <a:pt x="1743592" y="2703934"/>
                  </a:moveTo>
                  <a:lnTo>
                    <a:pt x="1617098" y="2830427"/>
                  </a:lnTo>
                </a:path>
                <a:path w="2066925" h="4632959">
                  <a:moveTo>
                    <a:pt x="1680851" y="2703934"/>
                  </a:moveTo>
                  <a:lnTo>
                    <a:pt x="1680851" y="2830427"/>
                  </a:lnTo>
                </a:path>
                <a:path w="2066925" h="4632959">
                  <a:moveTo>
                    <a:pt x="1159696" y="2379097"/>
                  </a:moveTo>
                  <a:lnTo>
                    <a:pt x="1034214" y="2253615"/>
                  </a:lnTo>
                </a:path>
                <a:path w="2066925" h="4632959">
                  <a:moveTo>
                    <a:pt x="1159696" y="2253615"/>
                  </a:moveTo>
                  <a:lnTo>
                    <a:pt x="1034214" y="2379097"/>
                  </a:lnTo>
                </a:path>
                <a:path w="2066925" h="4632959">
                  <a:moveTo>
                    <a:pt x="1096955" y="2253615"/>
                  </a:moveTo>
                  <a:lnTo>
                    <a:pt x="1096955" y="2379097"/>
                  </a:lnTo>
                </a:path>
                <a:path w="2066925" h="4632959">
                  <a:moveTo>
                    <a:pt x="1777998" y="1928779"/>
                  </a:moveTo>
                  <a:lnTo>
                    <a:pt x="1651504" y="1802285"/>
                  </a:lnTo>
                </a:path>
                <a:path w="2066925" h="4632959">
                  <a:moveTo>
                    <a:pt x="1777998" y="1802285"/>
                  </a:moveTo>
                  <a:lnTo>
                    <a:pt x="1651504" y="1928779"/>
                  </a:lnTo>
                </a:path>
                <a:path w="2066925" h="4632959">
                  <a:moveTo>
                    <a:pt x="1714245" y="1802285"/>
                  </a:moveTo>
                  <a:lnTo>
                    <a:pt x="1714245" y="1928779"/>
                  </a:lnTo>
                </a:path>
                <a:path w="2066925" h="4632959">
                  <a:moveTo>
                    <a:pt x="1116182" y="1478460"/>
                  </a:moveTo>
                  <a:lnTo>
                    <a:pt x="990700" y="1351967"/>
                  </a:lnTo>
                </a:path>
                <a:path w="2066925" h="4632959">
                  <a:moveTo>
                    <a:pt x="1116182" y="1351967"/>
                  </a:moveTo>
                  <a:lnTo>
                    <a:pt x="990700" y="1478460"/>
                  </a:lnTo>
                </a:path>
                <a:path w="2066925" h="4632959">
                  <a:moveTo>
                    <a:pt x="1053441" y="1351967"/>
                  </a:moveTo>
                  <a:lnTo>
                    <a:pt x="1053441" y="1478460"/>
                  </a:lnTo>
                </a:path>
                <a:path w="2066925" h="4632959">
                  <a:moveTo>
                    <a:pt x="847003" y="1027130"/>
                  </a:moveTo>
                  <a:lnTo>
                    <a:pt x="720509" y="901648"/>
                  </a:lnTo>
                </a:path>
                <a:path w="2066925" h="4632959">
                  <a:moveTo>
                    <a:pt x="847003" y="901648"/>
                  </a:moveTo>
                  <a:lnTo>
                    <a:pt x="720509" y="1027130"/>
                  </a:lnTo>
                </a:path>
                <a:path w="2066925" h="4632959">
                  <a:moveTo>
                    <a:pt x="784262" y="901648"/>
                  </a:moveTo>
                  <a:lnTo>
                    <a:pt x="784262" y="1027130"/>
                  </a:lnTo>
                </a:path>
                <a:path w="2066925" h="4632959">
                  <a:moveTo>
                    <a:pt x="126493" y="576812"/>
                  </a:moveTo>
                  <a:lnTo>
                    <a:pt x="0" y="450318"/>
                  </a:lnTo>
                </a:path>
                <a:path w="2066925" h="4632959">
                  <a:moveTo>
                    <a:pt x="126493" y="450318"/>
                  </a:moveTo>
                  <a:lnTo>
                    <a:pt x="0" y="576812"/>
                  </a:lnTo>
                </a:path>
                <a:path w="2066925" h="4632959">
                  <a:moveTo>
                    <a:pt x="62740" y="450318"/>
                  </a:moveTo>
                  <a:lnTo>
                    <a:pt x="62740" y="576812"/>
                  </a:lnTo>
                </a:path>
                <a:path w="2066925" h="4632959">
                  <a:moveTo>
                    <a:pt x="126493" y="125481"/>
                  </a:moveTo>
                  <a:lnTo>
                    <a:pt x="0" y="0"/>
                  </a:lnTo>
                </a:path>
                <a:path w="2066925" h="4632959">
                  <a:moveTo>
                    <a:pt x="126493" y="0"/>
                  </a:moveTo>
                  <a:lnTo>
                    <a:pt x="0" y="125481"/>
                  </a:lnTo>
                </a:path>
                <a:path w="2066925" h="4632959">
                  <a:moveTo>
                    <a:pt x="62740" y="0"/>
                  </a:moveTo>
                  <a:lnTo>
                    <a:pt x="62740" y="125481"/>
                  </a:lnTo>
                </a:path>
              </a:pathLst>
            </a:custGeom>
            <a:ln w="3175">
              <a:solidFill>
                <a:srgbClr val="214A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64"/>
          <p:cNvSpPr txBox="1"/>
          <p:nvPr/>
        </p:nvSpPr>
        <p:spPr>
          <a:xfrm>
            <a:off x="15091540" y="7254842"/>
            <a:ext cx="247015" cy="11791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810"/>
              </a:lnSpc>
            </a:pPr>
            <a:r>
              <a:rPr sz="1550" dirty="0">
                <a:latin typeface="Times New Roman"/>
                <a:cs typeface="Times New Roman"/>
              </a:rPr>
              <a:t>Глибина</a:t>
            </a:r>
            <a:r>
              <a:rPr sz="1550" spc="35" dirty="0">
                <a:latin typeface="Times New Roman"/>
                <a:cs typeface="Times New Roman"/>
              </a:rPr>
              <a:t> </a:t>
            </a:r>
            <a:r>
              <a:rPr sz="1550" dirty="0">
                <a:latin typeface="Times New Roman"/>
                <a:cs typeface="Times New Roman"/>
              </a:rPr>
              <a:t>L,</a:t>
            </a:r>
            <a:r>
              <a:rPr sz="1550" spc="40" dirty="0">
                <a:latin typeface="Times New Roman"/>
                <a:cs typeface="Times New Roman"/>
              </a:rPr>
              <a:t> </a:t>
            </a:r>
            <a:r>
              <a:rPr sz="1550" spc="-50" dirty="0">
                <a:latin typeface="Times New Roman"/>
                <a:cs typeface="Times New Roman"/>
              </a:rPr>
              <a:t>m</a:t>
            </a:r>
            <a:endParaRPr sz="155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5910619" y="2581502"/>
            <a:ext cx="3129915" cy="3276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950" i="1" dirty="0">
                <a:latin typeface="ISOCPEUR"/>
                <a:cs typeface="ISOCPEUR"/>
              </a:rPr>
              <a:t>Несуча</a:t>
            </a:r>
            <a:r>
              <a:rPr sz="1950" i="1" spc="-350" dirty="0">
                <a:latin typeface="ISOCPEUR"/>
                <a:cs typeface="ISOCPEUR"/>
              </a:rPr>
              <a:t> </a:t>
            </a:r>
            <a:r>
              <a:rPr sz="1950" i="1" dirty="0">
                <a:latin typeface="ISOCPEUR"/>
                <a:cs typeface="ISOCPEUR"/>
              </a:rPr>
              <a:t>здатність</a:t>
            </a:r>
            <a:r>
              <a:rPr sz="1950" i="1" spc="-345" dirty="0">
                <a:latin typeface="ISOCPEUR"/>
                <a:cs typeface="ISOCPEUR"/>
              </a:rPr>
              <a:t> </a:t>
            </a:r>
            <a:r>
              <a:rPr sz="1950" i="1" dirty="0">
                <a:latin typeface="ISOCPEUR"/>
                <a:cs typeface="ISOCPEUR"/>
              </a:rPr>
              <a:t>за</a:t>
            </a:r>
            <a:r>
              <a:rPr sz="1950" i="1" spc="-345" dirty="0">
                <a:latin typeface="ISOCPEUR"/>
                <a:cs typeface="ISOCPEUR"/>
              </a:rPr>
              <a:t> </a:t>
            </a:r>
            <a:r>
              <a:rPr sz="1950" i="1" spc="-10" dirty="0">
                <a:latin typeface="ISOCPEUR"/>
                <a:cs typeface="ISOCPEUR"/>
              </a:rPr>
              <a:t>даними</a:t>
            </a:r>
            <a:endParaRPr sz="1950">
              <a:latin typeface="ISOCPEUR"/>
              <a:cs typeface="ISOCPEUR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15826024" y="2744009"/>
            <a:ext cx="3421379" cy="803910"/>
          </a:xfrm>
          <a:prstGeom prst="rect">
            <a:avLst/>
          </a:prstGeom>
        </p:spPr>
        <p:txBody>
          <a:bodyPr vert="horz" wrap="square" lIns="0" tIns="1244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sz="1950" i="1" dirty="0">
                <a:latin typeface="ISOCPEUR"/>
                <a:cs typeface="ISOCPEUR"/>
              </a:rPr>
              <a:t>диннамічних</a:t>
            </a:r>
            <a:r>
              <a:rPr sz="1950" i="1" spc="55" dirty="0">
                <a:latin typeface="ISOCPEUR"/>
                <a:cs typeface="ISOCPEUR"/>
              </a:rPr>
              <a:t> </a:t>
            </a:r>
            <a:r>
              <a:rPr sz="1950" i="1" dirty="0">
                <a:latin typeface="ISOCPEUR"/>
                <a:cs typeface="ISOCPEUR"/>
              </a:rPr>
              <a:t>випробувань</a:t>
            </a:r>
            <a:r>
              <a:rPr sz="1950" i="1" spc="60" dirty="0">
                <a:latin typeface="ISOCPEUR"/>
                <a:cs typeface="ISOCPEUR"/>
              </a:rPr>
              <a:t> </a:t>
            </a:r>
            <a:r>
              <a:rPr sz="1950" i="1" spc="-20" dirty="0">
                <a:latin typeface="ISOCPEUR"/>
                <a:cs typeface="ISOCPEUR"/>
              </a:rPr>
              <a:t>паль</a:t>
            </a:r>
            <a:endParaRPr sz="1950">
              <a:latin typeface="ISOCPEUR"/>
              <a:cs typeface="ISOCPEUR"/>
            </a:endParaRPr>
          </a:p>
          <a:p>
            <a:pPr marR="5080" algn="r">
              <a:lnSpc>
                <a:spcPct val="100000"/>
              </a:lnSpc>
              <a:spcBef>
                <a:spcPts val="800"/>
              </a:spcBef>
            </a:pPr>
            <a:r>
              <a:rPr sz="1750" dirty="0">
                <a:latin typeface="Times New Roman"/>
                <a:cs typeface="Times New Roman"/>
              </a:rPr>
              <a:t>F</a:t>
            </a:r>
            <a:r>
              <a:rPr sz="1450" dirty="0">
                <a:latin typeface="Times New Roman"/>
                <a:cs typeface="Times New Roman"/>
              </a:rPr>
              <a:t>,</a:t>
            </a:r>
            <a:r>
              <a:rPr sz="1450" spc="15" dirty="0">
                <a:latin typeface="Times New Roman"/>
                <a:cs typeface="Times New Roman"/>
              </a:rPr>
              <a:t> </a:t>
            </a:r>
            <a:r>
              <a:rPr sz="1450" spc="-25" dirty="0">
                <a:latin typeface="Times New Roman"/>
                <a:cs typeface="Times New Roman"/>
              </a:rPr>
              <a:t>кН</a:t>
            </a:r>
            <a:endParaRPr sz="1450">
              <a:latin typeface="Times New Roman"/>
              <a:cs typeface="Times New Roman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019947" y="519705"/>
            <a:ext cx="18397220" cy="13168630"/>
            <a:chOff x="1019947" y="519705"/>
            <a:chExt cx="18397220" cy="13168630"/>
          </a:xfrm>
        </p:grpSpPr>
        <p:sp>
          <p:nvSpPr>
            <p:cNvPr id="168" name="object 168"/>
            <p:cNvSpPr/>
            <p:nvPr/>
          </p:nvSpPr>
          <p:spPr>
            <a:xfrm>
              <a:off x="1023757" y="523515"/>
              <a:ext cx="18389600" cy="13161010"/>
            </a:xfrm>
            <a:custGeom>
              <a:avLst/>
              <a:gdLst/>
              <a:ahLst/>
              <a:cxnLst/>
              <a:rect l="l" t="t" r="r" b="b"/>
              <a:pathLst>
                <a:path w="18389600" h="13161010">
                  <a:moveTo>
                    <a:pt x="0" y="13160427"/>
                  </a:moveTo>
                  <a:lnTo>
                    <a:pt x="18389180" y="13160427"/>
                  </a:lnTo>
                  <a:lnTo>
                    <a:pt x="18389180" y="0"/>
                  </a:lnTo>
                  <a:lnTo>
                    <a:pt x="0" y="0"/>
                  </a:lnTo>
                  <a:lnTo>
                    <a:pt x="0" y="13160427"/>
                  </a:lnTo>
                </a:path>
                <a:path w="18389600" h="13161010">
                  <a:moveTo>
                    <a:pt x="17262878" y="12822435"/>
                  </a:moveTo>
                  <a:lnTo>
                    <a:pt x="17262878" y="13160427"/>
                  </a:lnTo>
                </a:path>
                <a:path w="18389600" h="13161010">
                  <a:moveTo>
                    <a:pt x="18389180" y="12596770"/>
                  </a:moveTo>
                  <a:lnTo>
                    <a:pt x="17262878" y="12596770"/>
                  </a:lnTo>
                </a:path>
                <a:path w="18389600" h="13161010">
                  <a:moveTo>
                    <a:pt x="17262878" y="12484444"/>
                  </a:moveTo>
                  <a:lnTo>
                    <a:pt x="17262878" y="12822435"/>
                  </a:lnTo>
                </a:path>
                <a:path w="18389600" h="13161010">
                  <a:moveTo>
                    <a:pt x="17938861" y="12484444"/>
                  </a:moveTo>
                  <a:lnTo>
                    <a:pt x="17938861" y="12822435"/>
                  </a:lnTo>
                </a:path>
                <a:path w="18389600" h="13161010">
                  <a:moveTo>
                    <a:pt x="17600870" y="12484444"/>
                  </a:moveTo>
                  <a:lnTo>
                    <a:pt x="17600870" y="12822435"/>
                  </a:lnTo>
                </a:path>
                <a:path w="18389600" h="13161010">
                  <a:moveTo>
                    <a:pt x="15685246" y="11920787"/>
                  </a:moveTo>
                  <a:lnTo>
                    <a:pt x="15685246" y="13160427"/>
                  </a:lnTo>
                </a:path>
                <a:path w="18389600" h="13161010">
                  <a:moveTo>
                    <a:pt x="18389180" y="12822435"/>
                  </a:moveTo>
                  <a:lnTo>
                    <a:pt x="15685246" y="12822435"/>
                  </a:lnTo>
                </a:path>
                <a:path w="18389600" h="13161010">
                  <a:moveTo>
                    <a:pt x="15459581" y="11920787"/>
                  </a:moveTo>
                  <a:lnTo>
                    <a:pt x="15459581" y="13160427"/>
                  </a:lnTo>
                </a:path>
                <a:path w="18389600" h="13161010">
                  <a:moveTo>
                    <a:pt x="15121589" y="11920787"/>
                  </a:moveTo>
                  <a:lnTo>
                    <a:pt x="15121589" y="13160427"/>
                  </a:lnTo>
                </a:path>
                <a:path w="18389600" h="13161010">
                  <a:moveTo>
                    <a:pt x="14895924" y="11920787"/>
                  </a:moveTo>
                  <a:lnTo>
                    <a:pt x="14895924" y="12484444"/>
                  </a:lnTo>
                </a:path>
                <a:path w="18389600" h="13161010">
                  <a:moveTo>
                    <a:pt x="14671270" y="11920787"/>
                  </a:moveTo>
                  <a:lnTo>
                    <a:pt x="14671270" y="13160427"/>
                  </a:lnTo>
                </a:path>
                <a:path w="18389600" h="13161010">
                  <a:moveTo>
                    <a:pt x="14445605" y="11920787"/>
                  </a:moveTo>
                  <a:lnTo>
                    <a:pt x="14445605" y="12484444"/>
                  </a:lnTo>
                </a:path>
                <a:path w="18389600" h="13161010">
                  <a:moveTo>
                    <a:pt x="14219940" y="12484444"/>
                  </a:moveTo>
                  <a:lnTo>
                    <a:pt x="18389180" y="12484444"/>
                  </a:lnTo>
                </a:path>
                <a:path w="18389600" h="13161010">
                  <a:moveTo>
                    <a:pt x="14219940" y="12372117"/>
                  </a:moveTo>
                  <a:lnTo>
                    <a:pt x="15685246" y="1237211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5243697" y="12557641"/>
              <a:ext cx="1465580" cy="1014094"/>
            </a:xfrm>
            <a:custGeom>
              <a:avLst/>
              <a:gdLst/>
              <a:ahLst/>
              <a:cxnLst/>
              <a:rect l="l" t="t" r="r" b="b"/>
              <a:pathLst>
                <a:path w="1465580" h="1014094">
                  <a:moveTo>
                    <a:pt x="0" y="224653"/>
                  </a:moveTo>
                  <a:lnTo>
                    <a:pt x="1465305" y="224653"/>
                  </a:lnTo>
                </a:path>
                <a:path w="1465580" h="1014094">
                  <a:moveTo>
                    <a:pt x="0" y="562644"/>
                  </a:moveTo>
                  <a:lnTo>
                    <a:pt x="1465305" y="562644"/>
                  </a:lnTo>
                </a:path>
                <a:path w="1465580" h="1014094">
                  <a:moveTo>
                    <a:pt x="0" y="675983"/>
                  </a:moveTo>
                  <a:lnTo>
                    <a:pt x="1465305" y="675983"/>
                  </a:lnTo>
                </a:path>
                <a:path w="1465580" h="1014094">
                  <a:moveTo>
                    <a:pt x="0" y="788310"/>
                  </a:moveTo>
                  <a:lnTo>
                    <a:pt x="1465305" y="788310"/>
                  </a:lnTo>
                </a:path>
                <a:path w="1465580" h="1014094">
                  <a:moveTo>
                    <a:pt x="0" y="900636"/>
                  </a:moveTo>
                  <a:lnTo>
                    <a:pt x="1465305" y="900636"/>
                  </a:lnTo>
                </a:path>
                <a:path w="1465580" h="1014094">
                  <a:moveTo>
                    <a:pt x="0" y="1013975"/>
                  </a:moveTo>
                  <a:lnTo>
                    <a:pt x="1465305" y="1013975"/>
                  </a:lnTo>
                </a:path>
                <a:path w="1465580" h="1014094">
                  <a:moveTo>
                    <a:pt x="0" y="112326"/>
                  </a:moveTo>
                  <a:lnTo>
                    <a:pt x="1465305" y="112326"/>
                  </a:lnTo>
                </a:path>
                <a:path w="1465580" h="1014094">
                  <a:moveTo>
                    <a:pt x="0" y="0"/>
                  </a:moveTo>
                  <a:lnTo>
                    <a:pt x="14653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5243697" y="12444302"/>
              <a:ext cx="4169410" cy="1240155"/>
            </a:xfrm>
            <a:custGeom>
              <a:avLst/>
              <a:gdLst/>
              <a:ahLst/>
              <a:cxnLst/>
              <a:rect l="l" t="t" r="r" b="b"/>
              <a:pathLst>
                <a:path w="4169409" h="1240155">
                  <a:moveTo>
                    <a:pt x="4169239" y="225665"/>
                  </a:moveTo>
                  <a:lnTo>
                    <a:pt x="1465305" y="225665"/>
                  </a:lnTo>
                </a:path>
                <a:path w="4169409" h="1240155">
                  <a:moveTo>
                    <a:pt x="4169239" y="0"/>
                  </a:moveTo>
                  <a:lnTo>
                    <a:pt x="0" y="0"/>
                  </a:lnTo>
                  <a:lnTo>
                    <a:pt x="0" y="123964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1" name="object 171"/>
          <p:cNvSpPr txBox="1"/>
          <p:nvPr/>
        </p:nvSpPr>
        <p:spPr>
          <a:xfrm>
            <a:off x="16498972" y="12883160"/>
            <a:ext cx="19685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20" dirty="0">
                <a:latin typeface="Arial Narrow"/>
                <a:cs typeface="Arial Narrow"/>
              </a:rPr>
              <a:t>Дата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8521863" y="13397231"/>
            <a:ext cx="654050" cy="2139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175" algn="ctr">
              <a:lnSpc>
                <a:spcPct val="100000"/>
              </a:lnSpc>
              <a:spcBef>
                <a:spcPts val="120"/>
              </a:spcBef>
            </a:pPr>
            <a:r>
              <a:rPr sz="600" i="1" spc="-10" dirty="0">
                <a:latin typeface="Arial Narrow"/>
                <a:cs typeface="Arial Narrow"/>
              </a:rPr>
              <a:t>КНУБА</a:t>
            </a:r>
            <a:endParaRPr sz="60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600" i="1" dirty="0">
                <a:latin typeface="Arial Narrow"/>
                <a:cs typeface="Arial Narrow"/>
              </a:rPr>
              <a:t>кафедра</a:t>
            </a:r>
            <a:r>
              <a:rPr sz="600" i="1" spc="4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Геотехніки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7565569" y="12486475"/>
            <a:ext cx="99250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Атестаційна</a:t>
            </a:r>
            <a:r>
              <a:rPr sz="600" i="1" spc="4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робота</a:t>
            </a:r>
            <a:r>
              <a:rPr sz="600" i="1" spc="5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магістра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6754895" y="12728332"/>
            <a:ext cx="2606040" cy="3937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180465" marR="36830" indent="-1143000">
              <a:lnSpc>
                <a:spcPct val="104000"/>
              </a:lnSpc>
              <a:spcBef>
                <a:spcPts val="90"/>
              </a:spcBef>
            </a:pPr>
            <a:r>
              <a:rPr sz="600" i="1" dirty="0">
                <a:latin typeface="Arial Narrow"/>
                <a:cs typeface="Arial Narrow"/>
              </a:rPr>
              <a:t>Оцінка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несучої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здатності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забивних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паль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в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пилувато-глинистих</a:t>
            </a:r>
            <a:r>
              <a:rPr sz="600" i="1" spc="1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ґрунтах</a:t>
            </a:r>
            <a:r>
              <a:rPr sz="600" i="1" spc="2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Київської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області</a:t>
            </a:r>
            <a:endParaRPr sz="600">
              <a:latin typeface="Arial Narrow"/>
              <a:cs typeface="Arial Narrow"/>
            </a:endParaRPr>
          </a:p>
          <a:p>
            <a:pPr marL="1583690">
              <a:lnSpc>
                <a:spcPct val="100000"/>
              </a:lnSpc>
              <a:spcBef>
                <a:spcPts val="680"/>
              </a:spcBef>
              <a:tabLst>
                <a:tab pos="2311400" algn="l"/>
              </a:tabLst>
            </a:pPr>
            <a:r>
              <a:rPr sz="600" i="1" dirty="0">
                <a:latin typeface="Arial Narrow"/>
                <a:cs typeface="Arial Narrow"/>
              </a:rPr>
              <a:t>Стадія</a:t>
            </a:r>
            <a:r>
              <a:rPr sz="600" i="1" spc="345" dirty="0">
                <a:latin typeface="Arial Narrow"/>
                <a:cs typeface="Arial Narrow"/>
              </a:rPr>
              <a:t>  </a:t>
            </a:r>
            <a:r>
              <a:rPr sz="900" i="1" spc="-15" baseline="4629" dirty="0">
                <a:latin typeface="Arial Narrow"/>
                <a:cs typeface="Arial Narrow"/>
              </a:rPr>
              <a:t>Аркуш</a:t>
            </a:r>
            <a:r>
              <a:rPr sz="900" i="1" baseline="4629" dirty="0">
                <a:latin typeface="Arial Narrow"/>
                <a:cs typeface="Arial Narrow"/>
              </a:rPr>
              <a:t>	</a:t>
            </a:r>
            <a:r>
              <a:rPr sz="900" i="1" spc="-15" baseline="4629" dirty="0">
                <a:latin typeface="Arial Narrow"/>
                <a:cs typeface="Arial Narrow"/>
              </a:rPr>
              <a:t>Аркушів</a:t>
            </a:r>
            <a:endParaRPr sz="900" baseline="4629">
              <a:latin typeface="Arial Narrow"/>
              <a:cs typeface="Arial Narrow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5190686" y="12877423"/>
            <a:ext cx="1298575" cy="810260"/>
          </a:xfrm>
          <a:prstGeom prst="rect">
            <a:avLst/>
          </a:prstGeom>
        </p:spPr>
        <p:txBody>
          <a:bodyPr vert="horz" wrap="square" lIns="0" tIns="4445" rIns="0" bIns="0" rtlCol="0">
            <a:spAutoFit/>
          </a:bodyPr>
          <a:lstStyle/>
          <a:p>
            <a:pPr marL="88900" marR="68580" indent="28575">
              <a:lnSpc>
                <a:spcPct val="123200"/>
              </a:lnSpc>
              <a:spcBef>
                <a:spcPts val="35"/>
              </a:spcBef>
              <a:tabLst>
                <a:tab pos="521970" algn="l"/>
              </a:tabLst>
            </a:pPr>
            <a:r>
              <a:rPr sz="600" i="1" dirty="0">
                <a:latin typeface="Arial Narrow"/>
                <a:cs typeface="Arial Narrow"/>
              </a:rPr>
              <a:t>Зм.</a:t>
            </a:r>
            <a:r>
              <a:rPr sz="600" i="1" spc="215" dirty="0">
                <a:latin typeface="Arial Narrow"/>
                <a:cs typeface="Arial Narrow"/>
              </a:rPr>
              <a:t>  </a:t>
            </a:r>
            <a:r>
              <a:rPr sz="600" i="1" dirty="0">
                <a:latin typeface="Arial Narrow"/>
                <a:cs typeface="Arial Narrow"/>
              </a:rPr>
              <a:t>Кільк.</a:t>
            </a:r>
            <a:r>
              <a:rPr sz="600" i="1" spc="480" dirty="0">
                <a:latin typeface="Arial Narrow"/>
                <a:cs typeface="Arial Narrow"/>
              </a:rPr>
              <a:t> </a:t>
            </a:r>
            <a:r>
              <a:rPr sz="900" i="1" baseline="4629" dirty="0">
                <a:latin typeface="Arial Narrow"/>
                <a:cs typeface="Arial Narrow"/>
              </a:rPr>
              <a:t>Арк.</a:t>
            </a:r>
            <a:r>
              <a:rPr sz="900" i="1" spc="577" baseline="4629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№док.</a:t>
            </a:r>
            <a:r>
              <a:rPr sz="600" i="1" spc="195" dirty="0">
                <a:latin typeface="Arial Narrow"/>
                <a:cs typeface="Arial Narrow"/>
              </a:rPr>
              <a:t>  </a:t>
            </a:r>
            <a:r>
              <a:rPr sz="600" i="1" spc="-10" dirty="0">
                <a:latin typeface="Arial Narrow"/>
                <a:cs typeface="Arial Narrow"/>
              </a:rPr>
              <a:t>Підпис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Розробив</a:t>
            </a:r>
            <a:r>
              <a:rPr sz="600" i="1" spc="380" dirty="0">
                <a:latin typeface="Arial Narrow"/>
                <a:cs typeface="Arial Narrow"/>
              </a:rPr>
              <a:t>  </a:t>
            </a:r>
            <a:r>
              <a:rPr sz="600" i="1" dirty="0">
                <a:latin typeface="Arial Narrow"/>
                <a:cs typeface="Arial Narrow"/>
              </a:rPr>
              <a:t>Сікорська</a:t>
            </a:r>
            <a:r>
              <a:rPr sz="600" i="1" spc="10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О.М.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900" i="1" spc="-15" baseline="4629" dirty="0">
                <a:latin typeface="Arial Narrow"/>
                <a:cs typeface="Arial Narrow"/>
              </a:rPr>
              <a:t>Керівник</a:t>
            </a:r>
            <a:r>
              <a:rPr sz="900" i="1" baseline="4629" dirty="0">
                <a:latin typeface="Arial Narrow"/>
                <a:cs typeface="Arial Narrow"/>
              </a:rPr>
              <a:t>	</a:t>
            </a:r>
            <a:r>
              <a:rPr sz="600" i="1" dirty="0">
                <a:latin typeface="Arial Narrow"/>
                <a:cs typeface="Arial Narrow"/>
              </a:rPr>
              <a:t>Малишев</a:t>
            </a:r>
            <a:r>
              <a:rPr sz="600" i="1" spc="10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О.В.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900" i="1" baseline="4629" dirty="0">
                <a:latin typeface="Arial Narrow"/>
                <a:cs typeface="Arial Narrow"/>
              </a:rPr>
              <a:t>Консульт.</a:t>
            </a:r>
            <a:r>
              <a:rPr sz="900" i="1" spc="502" baseline="4629" dirty="0">
                <a:latin typeface="Arial Narrow"/>
                <a:cs typeface="Arial Narrow"/>
              </a:rPr>
              <a:t>  </a:t>
            </a:r>
            <a:r>
              <a:rPr sz="600" i="1" dirty="0">
                <a:latin typeface="Arial Narrow"/>
                <a:cs typeface="Arial Narrow"/>
              </a:rPr>
              <a:t>Малишев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О.В.</a:t>
            </a:r>
            <a:endParaRPr sz="600">
              <a:latin typeface="Arial Narrow"/>
              <a:cs typeface="Arial Narrow"/>
            </a:endParaRPr>
          </a:p>
          <a:p>
            <a:pPr marL="88900">
              <a:lnSpc>
                <a:spcPct val="100000"/>
              </a:lnSpc>
              <a:spcBef>
                <a:spcPts val="110"/>
              </a:spcBef>
            </a:pPr>
            <a:r>
              <a:rPr sz="600" i="1" spc="-10" dirty="0">
                <a:latin typeface="Arial Narrow"/>
                <a:cs typeface="Arial Narrow"/>
              </a:rPr>
              <a:t>Н.контроль</a:t>
            </a:r>
            <a:endParaRPr sz="6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445"/>
              </a:spcBef>
            </a:pPr>
            <a:endParaRPr sz="600">
              <a:latin typeface="Arial Narrow"/>
              <a:cs typeface="Arial Narrow"/>
            </a:endParaRPr>
          </a:p>
          <a:p>
            <a:pPr marL="70485">
              <a:lnSpc>
                <a:spcPct val="100000"/>
              </a:lnSpc>
              <a:spcBef>
                <a:spcPts val="5"/>
              </a:spcBef>
              <a:tabLst>
                <a:tab pos="524510" algn="l"/>
              </a:tabLst>
            </a:pPr>
            <a:r>
              <a:rPr sz="900" i="1" baseline="9259" dirty="0">
                <a:latin typeface="Arial Narrow"/>
                <a:cs typeface="Arial Narrow"/>
              </a:rPr>
              <a:t>Зав.</a:t>
            </a:r>
            <a:r>
              <a:rPr sz="900" i="1" spc="7" baseline="9259" dirty="0">
                <a:latin typeface="Arial Narrow"/>
                <a:cs typeface="Arial Narrow"/>
              </a:rPr>
              <a:t> </a:t>
            </a:r>
            <a:r>
              <a:rPr sz="900" i="1" spc="-30" baseline="9259" dirty="0">
                <a:latin typeface="Arial Narrow"/>
                <a:cs typeface="Arial Narrow"/>
              </a:rPr>
              <a:t>каф.</a:t>
            </a:r>
            <a:r>
              <a:rPr sz="900" i="1" baseline="9259" dirty="0">
                <a:latin typeface="Arial Narrow"/>
                <a:cs typeface="Arial Narrow"/>
              </a:rPr>
              <a:t>	</a:t>
            </a:r>
            <a:r>
              <a:rPr sz="600" i="1" dirty="0">
                <a:latin typeface="Arial Narrow"/>
                <a:cs typeface="Arial Narrow"/>
              </a:rPr>
              <a:t>Носенко</a:t>
            </a:r>
            <a:r>
              <a:rPr sz="600" i="1" spc="35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В.С.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16731721" y="13675518"/>
            <a:ext cx="30162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spc="-10" dirty="0">
                <a:latin typeface="Arial Narrow"/>
                <a:cs typeface="Arial Narrow"/>
              </a:rPr>
              <a:t>Копіював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8856819" y="13675518"/>
            <a:ext cx="37909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Формат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25" dirty="0">
                <a:latin typeface="Arial Narrow"/>
                <a:cs typeface="Arial Narrow"/>
              </a:rPr>
              <a:t>А1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78" name="object 178"/>
          <p:cNvGrpSpPr/>
          <p:nvPr/>
        </p:nvGrpSpPr>
        <p:grpSpPr>
          <a:xfrm>
            <a:off x="749756" y="11764509"/>
            <a:ext cx="278130" cy="1923414"/>
            <a:chOff x="749756" y="11764509"/>
            <a:chExt cx="278130" cy="1923414"/>
          </a:xfrm>
        </p:grpSpPr>
        <p:sp>
          <p:nvSpPr>
            <p:cNvPr id="179" name="object 179"/>
            <p:cNvSpPr/>
            <p:nvPr/>
          </p:nvSpPr>
          <p:spPr>
            <a:xfrm>
              <a:off x="753566" y="11768319"/>
              <a:ext cx="270510" cy="1915795"/>
            </a:xfrm>
            <a:custGeom>
              <a:avLst/>
              <a:gdLst/>
              <a:ahLst/>
              <a:cxnLst/>
              <a:rect l="l" t="t" r="r" b="b"/>
              <a:pathLst>
                <a:path w="270509" h="1915794">
                  <a:moveTo>
                    <a:pt x="270191" y="1351967"/>
                  </a:moveTo>
                  <a:lnTo>
                    <a:pt x="0" y="1351967"/>
                  </a:lnTo>
                </a:path>
                <a:path w="270509" h="1915794">
                  <a:moveTo>
                    <a:pt x="112326" y="0"/>
                  </a:moveTo>
                  <a:lnTo>
                    <a:pt x="112326" y="1915623"/>
                  </a:lnTo>
                </a:path>
                <a:path w="270509" h="1915794">
                  <a:moveTo>
                    <a:pt x="270191" y="563656"/>
                  </a:moveTo>
                  <a:lnTo>
                    <a:pt x="0" y="5636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53566" y="11768319"/>
              <a:ext cx="270510" cy="1915795"/>
            </a:xfrm>
            <a:custGeom>
              <a:avLst/>
              <a:gdLst/>
              <a:ahLst/>
              <a:cxnLst/>
              <a:rect l="l" t="t" r="r" b="b"/>
              <a:pathLst>
                <a:path w="270509" h="1915794">
                  <a:moveTo>
                    <a:pt x="270191" y="0"/>
                  </a:moveTo>
                  <a:lnTo>
                    <a:pt x="0" y="0"/>
                  </a:lnTo>
                  <a:lnTo>
                    <a:pt x="0" y="1915623"/>
                  </a:lnTo>
                  <a:lnTo>
                    <a:pt x="270191" y="191562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" name="object 181"/>
          <p:cNvSpPr txBox="1"/>
          <p:nvPr/>
        </p:nvSpPr>
        <p:spPr>
          <a:xfrm>
            <a:off x="751226" y="11865371"/>
            <a:ext cx="116205" cy="370205"/>
          </a:xfrm>
          <a:prstGeom prst="rect">
            <a:avLst/>
          </a:prstGeom>
        </p:spPr>
        <p:txBody>
          <a:bodyPr vert="vert270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600" i="1" dirty="0">
                <a:latin typeface="Arial Narrow"/>
                <a:cs typeface="Arial Narrow"/>
              </a:rPr>
              <a:t>Зам.</a:t>
            </a:r>
            <a:r>
              <a:rPr sz="600" i="1" spc="1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інв.</a:t>
            </a:r>
            <a:r>
              <a:rPr sz="600" i="1" spc="10" dirty="0">
                <a:latin typeface="Arial Narrow"/>
                <a:cs typeface="Arial Narrow"/>
              </a:rPr>
              <a:t> </a:t>
            </a:r>
            <a:r>
              <a:rPr sz="600" i="1" spc="-50" dirty="0">
                <a:latin typeface="Arial Narrow"/>
                <a:cs typeface="Arial Narrow"/>
              </a:rPr>
              <a:t>№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82" name="object 182"/>
          <p:cNvGrpSpPr/>
          <p:nvPr/>
        </p:nvGrpSpPr>
        <p:grpSpPr>
          <a:xfrm>
            <a:off x="681955" y="10186877"/>
            <a:ext cx="346075" cy="1585595"/>
            <a:chOff x="681955" y="10186877"/>
            <a:chExt cx="346075" cy="1585595"/>
          </a:xfrm>
        </p:grpSpPr>
        <p:sp>
          <p:nvSpPr>
            <p:cNvPr id="183" name="object 183"/>
            <p:cNvSpPr/>
            <p:nvPr/>
          </p:nvSpPr>
          <p:spPr>
            <a:xfrm>
              <a:off x="798092" y="10190687"/>
              <a:ext cx="226060" cy="1577975"/>
            </a:xfrm>
            <a:custGeom>
              <a:avLst/>
              <a:gdLst/>
              <a:ahLst/>
              <a:cxnLst/>
              <a:rect l="l" t="t" r="r" b="b"/>
              <a:pathLst>
                <a:path w="226059" h="1577975">
                  <a:moveTo>
                    <a:pt x="113338" y="1577632"/>
                  </a:moveTo>
                  <a:lnTo>
                    <a:pt x="113338" y="0"/>
                  </a:lnTo>
                </a:path>
                <a:path w="226059" h="1577975">
                  <a:moveTo>
                    <a:pt x="225665" y="1127313"/>
                  </a:moveTo>
                  <a:lnTo>
                    <a:pt x="0" y="1127313"/>
                  </a:lnTo>
                </a:path>
                <a:path w="226059" h="1577975">
                  <a:moveTo>
                    <a:pt x="225665" y="563656"/>
                  </a:moveTo>
                  <a:lnTo>
                    <a:pt x="0" y="563656"/>
                  </a:lnTo>
                </a:path>
                <a:path w="226059" h="1577975">
                  <a:moveTo>
                    <a:pt x="225665" y="225665"/>
                  </a:moveTo>
                  <a:lnTo>
                    <a:pt x="0" y="225665"/>
                  </a:lnTo>
                </a:path>
                <a:path w="226059" h="1577975">
                  <a:moveTo>
                    <a:pt x="0" y="1577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685765" y="10190687"/>
              <a:ext cx="338455" cy="1577975"/>
            </a:xfrm>
            <a:custGeom>
              <a:avLst/>
              <a:gdLst/>
              <a:ahLst/>
              <a:cxnLst/>
              <a:rect l="l" t="t" r="r" b="b"/>
              <a:pathLst>
                <a:path w="338455" h="1577975">
                  <a:moveTo>
                    <a:pt x="67800" y="1577632"/>
                  </a:moveTo>
                  <a:lnTo>
                    <a:pt x="0" y="1577632"/>
                  </a:lnTo>
                  <a:lnTo>
                    <a:pt x="0" y="0"/>
                  </a:lnTo>
                  <a:lnTo>
                    <a:pt x="33799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5" name="object 185"/>
          <p:cNvSpPr txBox="1"/>
          <p:nvPr/>
        </p:nvSpPr>
        <p:spPr>
          <a:xfrm>
            <a:off x="683425" y="10790486"/>
            <a:ext cx="116205" cy="380365"/>
          </a:xfrm>
          <a:prstGeom prst="rect">
            <a:avLst/>
          </a:prstGeom>
        </p:spPr>
        <p:txBody>
          <a:bodyPr vert="vert270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600" i="1" spc="-10" dirty="0">
                <a:latin typeface="Arial Narrow"/>
                <a:cs typeface="Arial Narrow"/>
              </a:rPr>
              <a:t>Погоджено: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646995" y="13009964"/>
            <a:ext cx="220345" cy="55435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 marR="5080" indent="174625">
              <a:lnSpc>
                <a:spcPts val="819"/>
              </a:lnSpc>
              <a:spcBef>
                <a:spcPts val="20"/>
              </a:spcBef>
            </a:pPr>
            <a:r>
              <a:rPr sz="600" i="1" dirty="0">
                <a:latin typeface="Arial Narrow"/>
                <a:cs typeface="Arial Narrow"/>
              </a:rPr>
              <a:t>Формат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25" dirty="0">
                <a:latin typeface="Arial Narrow"/>
                <a:cs typeface="Arial Narrow"/>
              </a:rPr>
              <a:t>А1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Інв. №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spc="-25" dirty="0">
                <a:latin typeface="Arial Narrow"/>
                <a:cs typeface="Arial Narrow"/>
              </a:rPr>
              <a:t>об.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646995" y="12340928"/>
            <a:ext cx="345440" cy="605155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 marR="56515" indent="251460">
              <a:lnSpc>
                <a:spcPts val="819"/>
              </a:lnSpc>
              <a:spcBef>
                <a:spcPts val="20"/>
              </a:spcBef>
            </a:pPr>
            <a:r>
              <a:rPr sz="600" i="1" spc="-10" dirty="0">
                <a:latin typeface="Arial Narrow"/>
                <a:cs typeface="Arial Narrow"/>
              </a:rPr>
              <a:t>Копіював</a:t>
            </a:r>
            <a:r>
              <a:rPr sz="600" i="1" spc="500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Підпис і</a:t>
            </a:r>
            <a:r>
              <a:rPr sz="600" i="1" spc="5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дата</a:t>
            </a:r>
            <a:endParaRPr sz="600">
              <a:latin typeface="Arial Narrow"/>
              <a:cs typeface="Arial Narrow"/>
            </a:endParaRPr>
          </a:p>
          <a:p>
            <a:pPr marL="391160">
              <a:lnSpc>
                <a:spcPct val="100000"/>
              </a:lnSpc>
              <a:spcBef>
                <a:spcPts val="350"/>
              </a:spcBef>
            </a:pPr>
            <a:r>
              <a:rPr sz="500" i="1" spc="-10" dirty="0">
                <a:latin typeface="Arial Narrow"/>
                <a:cs typeface="Arial Narrow"/>
              </a:rPr>
              <a:t>21.11.21</a:t>
            </a:r>
            <a:endParaRPr sz="500">
              <a:latin typeface="Arial Narrow"/>
              <a:cs typeface="Arial Narrow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8418644" y="13170555"/>
            <a:ext cx="403860" cy="10772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54330" algn="l"/>
              </a:tabLst>
            </a:pPr>
            <a:r>
              <a:rPr sz="600" i="1" spc="-50" dirty="0">
                <a:latin typeface="Arial Narrow"/>
                <a:cs typeface="Arial Narrow"/>
              </a:rPr>
              <a:t>Р</a:t>
            </a:r>
            <a:r>
              <a:rPr sz="600" i="1" dirty="0">
                <a:latin typeface="Arial Narrow"/>
                <a:cs typeface="Arial Narrow"/>
              </a:rPr>
              <a:t>	</a:t>
            </a:r>
            <a:r>
              <a:rPr lang="uk-UA" sz="600" i="1" spc="-50" dirty="0">
                <a:latin typeface="Arial Narrow"/>
                <a:cs typeface="Arial Narrow"/>
              </a:rPr>
              <a:t>5</a:t>
            </a:r>
            <a:endParaRPr sz="600" dirty="0">
              <a:latin typeface="Arial Narrow"/>
              <a:cs typeface="Arial Narrow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7076796" y="13105790"/>
            <a:ext cx="840105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Науково-дослідна</a:t>
            </a:r>
            <a:r>
              <a:rPr sz="600" i="1" spc="80" dirty="0">
                <a:latin typeface="Arial Narrow"/>
                <a:cs typeface="Arial Narrow"/>
              </a:rPr>
              <a:t> </a:t>
            </a:r>
            <a:r>
              <a:rPr sz="600" i="1" spc="-10" dirty="0">
                <a:latin typeface="Arial Narrow"/>
                <a:cs typeface="Arial Narrow"/>
              </a:rPr>
              <a:t>частина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16907800" y="13443782"/>
            <a:ext cx="1173480" cy="12001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00" i="1" dirty="0">
                <a:latin typeface="Arial Narrow"/>
                <a:cs typeface="Arial Narrow"/>
              </a:rPr>
              <a:t>Графіки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зміни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несучої</a:t>
            </a:r>
            <a:r>
              <a:rPr sz="600" i="1" spc="25" dirty="0">
                <a:latin typeface="Arial Narrow"/>
                <a:cs typeface="Arial Narrow"/>
              </a:rPr>
              <a:t> </a:t>
            </a:r>
            <a:r>
              <a:rPr sz="600" i="1" dirty="0">
                <a:latin typeface="Arial Narrow"/>
                <a:cs typeface="Arial Narrow"/>
              </a:rPr>
              <a:t>здатності</a:t>
            </a:r>
            <a:r>
              <a:rPr sz="600" i="1" spc="30" dirty="0">
                <a:latin typeface="Arial Narrow"/>
                <a:cs typeface="Arial Narrow"/>
              </a:rPr>
              <a:t> </a:t>
            </a:r>
            <a:r>
              <a:rPr sz="600" i="1" spc="-20" dirty="0">
                <a:latin typeface="Arial Narrow"/>
                <a:cs typeface="Arial Narrow"/>
              </a:rPr>
              <a:t>палі</a:t>
            </a:r>
            <a:endParaRPr sz="600">
              <a:latin typeface="Arial Narrow"/>
              <a:cs typeface="Arial Narrow"/>
            </a:endParaRPr>
          </a:p>
        </p:txBody>
      </p:sp>
      <p:pic>
        <p:nvPicPr>
          <p:cNvPr id="191" name="object 19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239303" y="1519276"/>
            <a:ext cx="3781662" cy="7835539"/>
          </a:xfrm>
          <a:prstGeom prst="rect">
            <a:avLst/>
          </a:prstGeom>
        </p:spPr>
      </p:pic>
      <p:sp>
        <p:nvSpPr>
          <p:cNvPr id="21" name="object 52">
            <a:extLst>
              <a:ext uri="{FF2B5EF4-FFF2-40B4-BE49-F238E27FC236}">
                <a16:creationId xmlns:a16="http://schemas.microsoft.com/office/drawing/2014/main" id="{3496F9E0-2B4C-36A3-733D-130A1B5650EB}"/>
              </a:ext>
            </a:extLst>
          </p:cNvPr>
          <p:cNvSpPr txBox="1"/>
          <p:nvPr/>
        </p:nvSpPr>
        <p:spPr>
          <a:xfrm>
            <a:off x="19114856" y="13169253"/>
            <a:ext cx="642620" cy="11349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lang="uk-UA" sz="650" i="1" dirty="0">
                <a:latin typeface="Arial Narrow"/>
                <a:cs typeface="Arial Narrow"/>
              </a:rPr>
              <a:t>14</a:t>
            </a:r>
            <a:endParaRPr sz="650" dirty="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36690" y="1749183"/>
            <a:ext cx="8489950" cy="1264285"/>
          </a:xfrm>
          <a:prstGeom prst="rect">
            <a:avLst/>
          </a:prstGeom>
        </p:spPr>
        <p:txBody>
          <a:bodyPr vert="horz" wrap="square" lIns="0" tIns="63500" rIns="0" bIns="0" rtlCol="0">
            <a:spAutoFit/>
          </a:bodyPr>
          <a:lstStyle/>
          <a:p>
            <a:pPr marL="12700" marR="5080" indent="90170" algn="ctr">
              <a:lnSpc>
                <a:spcPts val="3130"/>
              </a:lnSpc>
              <a:spcBef>
                <a:spcPts val="500"/>
              </a:spcBef>
            </a:pPr>
            <a:r>
              <a:rPr sz="2900" spc="75" dirty="0">
                <a:latin typeface="Times New Roman"/>
                <a:cs typeface="Times New Roman"/>
              </a:rPr>
              <a:t>Вертикальні</a:t>
            </a:r>
            <a:r>
              <a:rPr sz="2900" spc="30" dirty="0">
                <a:latin typeface="Times New Roman"/>
                <a:cs typeface="Times New Roman"/>
              </a:rPr>
              <a:t> </a:t>
            </a:r>
            <a:r>
              <a:rPr sz="2900" spc="65" dirty="0">
                <a:latin typeface="Times New Roman"/>
                <a:cs typeface="Times New Roman"/>
              </a:rPr>
              <a:t>напруження,</a:t>
            </a:r>
            <a:r>
              <a:rPr sz="2900" spc="35" dirty="0">
                <a:latin typeface="Times New Roman"/>
                <a:cs typeface="Times New Roman"/>
              </a:rPr>
              <a:t> </a:t>
            </a:r>
            <a:r>
              <a:rPr sz="2900" spc="105" dirty="0">
                <a:latin typeface="Times New Roman"/>
                <a:cs typeface="Times New Roman"/>
              </a:rPr>
              <a:t>що</a:t>
            </a:r>
            <a:r>
              <a:rPr sz="2900" spc="35" dirty="0">
                <a:latin typeface="Times New Roman"/>
                <a:cs typeface="Times New Roman"/>
              </a:rPr>
              <a:t> </a:t>
            </a:r>
            <a:r>
              <a:rPr sz="2900" spc="75" dirty="0">
                <a:latin typeface="Times New Roman"/>
                <a:cs typeface="Times New Roman"/>
              </a:rPr>
              <a:t>передаються </a:t>
            </a:r>
            <a:r>
              <a:rPr sz="2900" spc="80" dirty="0">
                <a:latin typeface="Times New Roman"/>
                <a:cs typeface="Times New Roman"/>
              </a:rPr>
              <a:t>бічною </a:t>
            </a:r>
            <a:r>
              <a:rPr sz="2900" spc="90" dirty="0">
                <a:latin typeface="Times New Roman"/>
                <a:cs typeface="Times New Roman"/>
              </a:rPr>
              <a:t>поверхнею</a:t>
            </a:r>
            <a:r>
              <a:rPr sz="2900" spc="10" dirty="0">
                <a:latin typeface="Times New Roman"/>
                <a:cs typeface="Times New Roman"/>
              </a:rPr>
              <a:t> </a:t>
            </a:r>
            <a:r>
              <a:rPr sz="2900" spc="80" dirty="0">
                <a:latin typeface="Times New Roman"/>
                <a:cs typeface="Times New Roman"/>
              </a:rPr>
              <a:t>в</a:t>
            </a:r>
            <a:r>
              <a:rPr sz="2900" spc="100" dirty="0">
                <a:latin typeface="Times New Roman"/>
                <a:cs typeface="Times New Roman"/>
              </a:rPr>
              <a:t> </a:t>
            </a:r>
            <a:r>
              <a:rPr sz="2900" dirty="0">
                <a:latin typeface="Times New Roman"/>
                <a:cs typeface="Times New Roman"/>
              </a:rPr>
              <a:t>будь-</a:t>
            </a:r>
            <a:r>
              <a:rPr sz="2900" spc="80" dirty="0">
                <a:latin typeface="Times New Roman"/>
                <a:cs typeface="Times New Roman"/>
              </a:rPr>
              <a:t>якій</a:t>
            </a:r>
            <a:r>
              <a:rPr sz="2900" spc="5" dirty="0">
                <a:latin typeface="Times New Roman"/>
                <a:cs typeface="Times New Roman"/>
              </a:rPr>
              <a:t> </a:t>
            </a:r>
            <a:r>
              <a:rPr sz="2900" spc="75" dirty="0">
                <a:latin typeface="Times New Roman"/>
                <a:cs typeface="Times New Roman"/>
              </a:rPr>
              <a:t>горизонтальній</a:t>
            </a:r>
            <a:r>
              <a:rPr sz="2900" dirty="0">
                <a:latin typeface="Times New Roman"/>
                <a:cs typeface="Times New Roman"/>
              </a:rPr>
              <a:t> </a:t>
            </a:r>
            <a:r>
              <a:rPr sz="2900" spc="90" dirty="0">
                <a:latin typeface="Times New Roman"/>
                <a:cs typeface="Times New Roman"/>
              </a:rPr>
              <a:t>площині</a:t>
            </a:r>
            <a:r>
              <a:rPr sz="2900" spc="5" dirty="0">
                <a:latin typeface="Times New Roman"/>
                <a:cs typeface="Times New Roman"/>
              </a:rPr>
              <a:t> </a:t>
            </a:r>
            <a:r>
              <a:rPr sz="2900" spc="35" dirty="0">
                <a:latin typeface="Times New Roman"/>
                <a:cs typeface="Times New Roman"/>
              </a:rPr>
              <a:t>пі </a:t>
            </a:r>
            <a:r>
              <a:rPr sz="2900" spc="100" dirty="0">
                <a:latin typeface="Times New Roman"/>
                <a:cs typeface="Times New Roman"/>
              </a:rPr>
              <a:t>нижнім</a:t>
            </a:r>
            <a:r>
              <a:rPr sz="2900" spc="-30" dirty="0">
                <a:latin typeface="Times New Roman"/>
                <a:cs typeface="Times New Roman"/>
              </a:rPr>
              <a:t> </a:t>
            </a:r>
            <a:r>
              <a:rPr sz="2900" spc="85" dirty="0">
                <a:latin typeface="Times New Roman"/>
                <a:cs typeface="Times New Roman"/>
              </a:rPr>
              <a:t>кінцем</a:t>
            </a:r>
            <a:r>
              <a:rPr sz="2900" dirty="0">
                <a:latin typeface="Times New Roman"/>
                <a:cs typeface="Times New Roman"/>
              </a:rPr>
              <a:t> </a:t>
            </a:r>
            <a:r>
              <a:rPr sz="2900" spc="80" dirty="0">
                <a:latin typeface="Times New Roman"/>
                <a:cs typeface="Times New Roman"/>
              </a:rPr>
              <a:t>палі</a:t>
            </a:r>
            <a:r>
              <a:rPr sz="2900" spc="40" dirty="0">
                <a:latin typeface="Times New Roman"/>
                <a:cs typeface="Times New Roman"/>
              </a:rPr>
              <a:t> </a:t>
            </a:r>
            <a:r>
              <a:rPr sz="2900" spc="60" dirty="0">
                <a:latin typeface="Times New Roman"/>
                <a:cs typeface="Times New Roman"/>
              </a:rPr>
              <a:t>складають:</a:t>
            </a:r>
            <a:endParaRPr sz="29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83686" y="3456283"/>
            <a:ext cx="1002665" cy="468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671195" algn="l"/>
              </a:tabLst>
            </a:pPr>
            <a:r>
              <a:rPr sz="4350" spc="-37" baseline="11494" dirty="0">
                <a:latin typeface="Cambria Math"/>
                <a:cs typeface="Cambria Math"/>
              </a:rPr>
              <a:t>𝜎</a:t>
            </a:r>
            <a:r>
              <a:rPr sz="2100" spc="-25" dirty="0">
                <a:latin typeface="Cambria Math"/>
                <a:cs typeface="Cambria Math"/>
              </a:rPr>
              <a:t>𝑧б</a:t>
            </a:r>
            <a:r>
              <a:rPr sz="2100" dirty="0">
                <a:latin typeface="Cambria Math"/>
                <a:cs typeface="Cambria Math"/>
              </a:rPr>
              <a:t>	</a:t>
            </a:r>
            <a:r>
              <a:rPr sz="4350" spc="112" baseline="11494" dirty="0">
                <a:latin typeface="Cambria Math"/>
                <a:cs typeface="Cambria Math"/>
              </a:rPr>
              <a:t>=</a:t>
            </a:r>
            <a:endParaRPr sz="4350" baseline="11494" dirty="0">
              <a:latin typeface="Cambria Math"/>
              <a:cs typeface="Cambria Math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557291" y="3645692"/>
            <a:ext cx="2195195" cy="25400"/>
          </a:xfrm>
          <a:custGeom>
            <a:avLst/>
            <a:gdLst/>
            <a:ahLst/>
            <a:cxnLst/>
            <a:rect l="l" t="t" r="r" b="b"/>
            <a:pathLst>
              <a:path w="2195195" h="25400">
                <a:moveTo>
                  <a:pt x="2194697" y="0"/>
                </a:moveTo>
                <a:lnTo>
                  <a:pt x="1097348" y="0"/>
                </a:lnTo>
                <a:lnTo>
                  <a:pt x="0" y="0"/>
                </a:lnTo>
                <a:lnTo>
                  <a:pt x="0" y="25243"/>
                </a:lnTo>
                <a:lnTo>
                  <a:pt x="2194697" y="25243"/>
                </a:lnTo>
                <a:lnTo>
                  <a:pt x="21946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584180" y="3746751"/>
            <a:ext cx="872490" cy="248920"/>
          </a:xfrm>
          <a:custGeom>
            <a:avLst/>
            <a:gdLst/>
            <a:ahLst/>
            <a:cxnLst/>
            <a:rect l="l" t="t" r="r" b="b"/>
            <a:pathLst>
              <a:path w="872490" h="248920">
                <a:moveTo>
                  <a:pt x="788164" y="0"/>
                </a:moveTo>
                <a:lnTo>
                  <a:pt x="784422" y="10071"/>
                </a:lnTo>
                <a:lnTo>
                  <a:pt x="799689" y="16317"/>
                </a:lnTo>
                <a:lnTo>
                  <a:pt x="812819" y="24960"/>
                </a:lnTo>
                <a:lnTo>
                  <a:pt x="839489" y="65006"/>
                </a:lnTo>
                <a:lnTo>
                  <a:pt x="848253" y="122984"/>
                </a:lnTo>
                <a:lnTo>
                  <a:pt x="847274" y="144894"/>
                </a:lnTo>
                <a:lnTo>
                  <a:pt x="839442" y="182670"/>
                </a:lnTo>
                <a:lnTo>
                  <a:pt x="812826" y="223357"/>
                </a:lnTo>
                <a:lnTo>
                  <a:pt x="784813" y="238342"/>
                </a:lnTo>
                <a:lnTo>
                  <a:pt x="788164" y="248439"/>
                </a:lnTo>
                <a:lnTo>
                  <a:pt x="824145" y="232540"/>
                </a:lnTo>
                <a:lnTo>
                  <a:pt x="850598" y="205025"/>
                </a:lnTo>
                <a:lnTo>
                  <a:pt x="866870" y="168169"/>
                </a:lnTo>
                <a:lnTo>
                  <a:pt x="872294" y="124272"/>
                </a:lnTo>
                <a:lnTo>
                  <a:pt x="870933" y="101504"/>
                </a:lnTo>
                <a:lnTo>
                  <a:pt x="860055" y="61136"/>
                </a:lnTo>
                <a:lnTo>
                  <a:pt x="838479" y="28280"/>
                </a:lnTo>
                <a:lnTo>
                  <a:pt x="807295" y="6508"/>
                </a:lnTo>
                <a:lnTo>
                  <a:pt x="788164" y="0"/>
                </a:lnTo>
                <a:close/>
              </a:path>
              <a:path w="872490" h="248920">
                <a:moveTo>
                  <a:pt x="84130" y="0"/>
                </a:moveTo>
                <a:lnTo>
                  <a:pt x="48228" y="15935"/>
                </a:lnTo>
                <a:lnTo>
                  <a:pt x="21751" y="43545"/>
                </a:lnTo>
                <a:lnTo>
                  <a:pt x="5441" y="80457"/>
                </a:lnTo>
                <a:lnTo>
                  <a:pt x="0" y="124272"/>
                </a:lnTo>
                <a:lnTo>
                  <a:pt x="1355" y="147099"/>
                </a:lnTo>
                <a:lnTo>
                  <a:pt x="12203" y="187479"/>
                </a:lnTo>
                <a:lnTo>
                  <a:pt x="33732" y="220236"/>
                </a:lnTo>
                <a:lnTo>
                  <a:pt x="84130" y="248439"/>
                </a:lnTo>
                <a:lnTo>
                  <a:pt x="87452" y="238342"/>
                </a:lnTo>
                <a:lnTo>
                  <a:pt x="72421" y="232081"/>
                </a:lnTo>
                <a:lnTo>
                  <a:pt x="59453" y="223357"/>
                </a:lnTo>
                <a:lnTo>
                  <a:pt x="32852" y="182670"/>
                </a:lnTo>
                <a:lnTo>
                  <a:pt x="25020" y="144894"/>
                </a:lnTo>
                <a:lnTo>
                  <a:pt x="24041" y="122984"/>
                </a:lnTo>
                <a:lnTo>
                  <a:pt x="25020" y="101777"/>
                </a:lnTo>
                <a:lnTo>
                  <a:pt x="39705" y="49435"/>
                </a:lnTo>
                <a:lnTo>
                  <a:pt x="72657" y="16317"/>
                </a:lnTo>
                <a:lnTo>
                  <a:pt x="87871" y="10071"/>
                </a:lnTo>
                <a:lnTo>
                  <a:pt x="841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9442481" y="3585659"/>
            <a:ext cx="333375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3150" spc="112" baseline="-17195" dirty="0">
                <a:latin typeface="Cambria Math"/>
                <a:cs typeface="Cambria Math"/>
              </a:rPr>
              <a:t>)</a:t>
            </a:r>
            <a:r>
              <a:rPr sz="1700" spc="75" dirty="0">
                <a:latin typeface="Cambria Math"/>
                <a:cs typeface="Cambria Math"/>
              </a:rPr>
              <a:t>2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859098" y="3353956"/>
            <a:ext cx="91440" cy="606425"/>
          </a:xfrm>
          <a:custGeom>
            <a:avLst/>
            <a:gdLst/>
            <a:ahLst/>
            <a:cxnLst/>
            <a:rect l="l" t="t" r="r" b="b"/>
            <a:pathLst>
              <a:path w="91440" h="606425">
                <a:moveTo>
                  <a:pt x="91109" y="0"/>
                </a:moveTo>
                <a:lnTo>
                  <a:pt x="0" y="0"/>
                </a:lnTo>
                <a:lnTo>
                  <a:pt x="0" y="16014"/>
                </a:lnTo>
                <a:lnTo>
                  <a:pt x="0" y="590080"/>
                </a:lnTo>
                <a:lnTo>
                  <a:pt x="0" y="606094"/>
                </a:lnTo>
                <a:lnTo>
                  <a:pt x="91109" y="606094"/>
                </a:lnTo>
                <a:lnTo>
                  <a:pt x="91109" y="590080"/>
                </a:lnTo>
                <a:lnTo>
                  <a:pt x="35407" y="590080"/>
                </a:lnTo>
                <a:lnTo>
                  <a:pt x="35407" y="16014"/>
                </a:lnTo>
                <a:lnTo>
                  <a:pt x="91109" y="16014"/>
                </a:lnTo>
                <a:lnTo>
                  <a:pt x="911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639921" y="3353956"/>
            <a:ext cx="1715135" cy="606425"/>
          </a:xfrm>
          <a:custGeom>
            <a:avLst/>
            <a:gdLst/>
            <a:ahLst/>
            <a:cxnLst/>
            <a:rect l="l" t="t" r="r" b="b"/>
            <a:pathLst>
              <a:path w="1715134" h="606425">
                <a:moveTo>
                  <a:pt x="1611680" y="291757"/>
                </a:moveTo>
                <a:lnTo>
                  <a:pt x="0" y="291757"/>
                </a:lnTo>
                <a:lnTo>
                  <a:pt x="0" y="317004"/>
                </a:lnTo>
                <a:lnTo>
                  <a:pt x="1611680" y="317004"/>
                </a:lnTo>
                <a:lnTo>
                  <a:pt x="1611680" y="291757"/>
                </a:lnTo>
                <a:close/>
              </a:path>
              <a:path w="1715134" h="606425">
                <a:moveTo>
                  <a:pt x="1714741" y="0"/>
                </a:moveTo>
                <a:lnTo>
                  <a:pt x="1623631" y="0"/>
                </a:lnTo>
                <a:lnTo>
                  <a:pt x="1623631" y="16014"/>
                </a:lnTo>
                <a:lnTo>
                  <a:pt x="1679333" y="16014"/>
                </a:lnTo>
                <a:lnTo>
                  <a:pt x="1679333" y="590080"/>
                </a:lnTo>
                <a:lnTo>
                  <a:pt x="1623631" y="590080"/>
                </a:lnTo>
                <a:lnTo>
                  <a:pt x="1623631" y="606094"/>
                </a:lnTo>
                <a:lnTo>
                  <a:pt x="1714741" y="606094"/>
                </a:lnTo>
                <a:lnTo>
                  <a:pt x="1714741" y="590080"/>
                </a:lnTo>
                <a:lnTo>
                  <a:pt x="1714741" y="16014"/>
                </a:lnTo>
                <a:lnTo>
                  <a:pt x="17147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947028" y="3380552"/>
            <a:ext cx="619760" cy="468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2900" spc="95" dirty="0">
                <a:latin typeface="Cambria Math"/>
                <a:cs typeface="Cambria Math"/>
              </a:rPr>
              <a:t>1</a:t>
            </a:r>
            <a:r>
              <a:rPr sz="2900" spc="25" dirty="0">
                <a:latin typeface="Cambria Math"/>
                <a:cs typeface="Cambria Math"/>
              </a:rPr>
              <a:t> </a:t>
            </a:r>
            <a:r>
              <a:rPr sz="2900" spc="75" dirty="0">
                <a:latin typeface="Cambria Math"/>
                <a:cs typeface="Cambria Math"/>
              </a:rPr>
              <a:t>−</a:t>
            </a:r>
            <a:endParaRPr sz="290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370965" y="3263803"/>
            <a:ext cx="319278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10"/>
              </a:spcBef>
              <a:tabLst>
                <a:tab pos="2985770" algn="l"/>
              </a:tabLst>
            </a:pPr>
            <a:r>
              <a:rPr sz="2100" spc="60" dirty="0">
                <a:latin typeface="Cambria Math"/>
                <a:cs typeface="Cambria Math"/>
              </a:rPr>
              <a:t>6Р</a:t>
            </a:r>
            <a:r>
              <a:rPr sz="2550" spc="89" baseline="-13071" dirty="0">
                <a:latin typeface="Cambria Math"/>
                <a:cs typeface="Cambria Math"/>
              </a:rPr>
              <a:t>б</a:t>
            </a:r>
            <a:r>
              <a:rPr sz="2550" baseline="-13071" dirty="0">
                <a:latin typeface="Cambria Math"/>
                <a:cs typeface="Cambria Math"/>
              </a:rPr>
              <a:t>	</a:t>
            </a:r>
            <a:r>
              <a:rPr sz="2100" spc="-484" dirty="0">
                <a:latin typeface="Cambria Math"/>
                <a:cs typeface="Cambria Math"/>
              </a:rPr>
              <a:t>𝑥</a:t>
            </a:r>
            <a:endParaRPr sz="2100" dirty="0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506488" y="3667699"/>
            <a:ext cx="480060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10"/>
              </a:spcBef>
              <a:tabLst>
                <a:tab pos="1169670" algn="l"/>
                <a:tab pos="3133090" algn="l"/>
              </a:tabLst>
            </a:pPr>
            <a:r>
              <a:rPr sz="2100" spc="145" dirty="0">
                <a:latin typeface="Cambria Math"/>
                <a:cs typeface="Cambria Math"/>
              </a:rPr>
              <a:t>𝜋(𝑟+𝑘</a:t>
            </a:r>
            <a:r>
              <a:rPr sz="2550" spc="217" baseline="-13071" dirty="0">
                <a:latin typeface="Cambria Math"/>
                <a:cs typeface="Cambria Math"/>
              </a:rPr>
              <a:t>1</a:t>
            </a:r>
            <a:r>
              <a:rPr sz="2550" baseline="-13071" dirty="0">
                <a:latin typeface="Cambria Math"/>
                <a:cs typeface="Cambria Math"/>
              </a:rPr>
              <a:t>	</a:t>
            </a:r>
            <a:r>
              <a:rPr sz="2100" spc="125" dirty="0">
                <a:latin typeface="Cambria Math"/>
                <a:cs typeface="Cambria Math"/>
              </a:rPr>
              <a:t>ℎ+𝑧</a:t>
            </a:r>
            <a:r>
              <a:rPr sz="2550" spc="187" baseline="-13071" dirty="0">
                <a:latin typeface="Cambria Math"/>
                <a:cs typeface="Cambria Math"/>
              </a:rPr>
              <a:t>0</a:t>
            </a:r>
            <a:r>
              <a:rPr sz="2550" baseline="-13071" dirty="0">
                <a:latin typeface="Cambria Math"/>
                <a:cs typeface="Cambria Math"/>
              </a:rPr>
              <a:t>	</a:t>
            </a:r>
            <a:r>
              <a:rPr sz="2100" spc="140" dirty="0">
                <a:latin typeface="Cambria Math"/>
                <a:cs typeface="Cambria Math"/>
              </a:rPr>
              <a:t>𝑟+𝑘</a:t>
            </a:r>
            <a:r>
              <a:rPr sz="2550" spc="209" baseline="-13071" dirty="0">
                <a:latin typeface="Cambria Math"/>
                <a:cs typeface="Cambria Math"/>
              </a:rPr>
              <a:t>1</a:t>
            </a:r>
            <a:r>
              <a:rPr sz="2100" spc="140" dirty="0">
                <a:latin typeface="Cambria Math"/>
                <a:cs typeface="Cambria Math"/>
              </a:rPr>
              <a:t>(ℎ+𝑧</a:t>
            </a:r>
            <a:r>
              <a:rPr sz="2550" spc="209" baseline="-13071" dirty="0">
                <a:latin typeface="Cambria Math"/>
                <a:cs typeface="Cambria Math"/>
              </a:rPr>
              <a:t>0</a:t>
            </a:r>
            <a:r>
              <a:rPr sz="2100" spc="140" dirty="0">
                <a:latin typeface="Cambria Math"/>
                <a:cs typeface="Cambria Math"/>
              </a:rPr>
              <a:t>)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386426" y="3156483"/>
            <a:ext cx="1764030" cy="6927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2140"/>
              </a:lnSpc>
              <a:spcBef>
                <a:spcPts val="110"/>
              </a:spcBef>
            </a:pPr>
            <a:r>
              <a:rPr sz="2100" spc="75" dirty="0">
                <a:latin typeface="Cambria Math"/>
                <a:cs typeface="Cambria Math"/>
              </a:rPr>
              <a:t>2</a:t>
            </a:r>
            <a:endParaRPr sz="2100">
              <a:latin typeface="Cambria Math"/>
              <a:cs typeface="Cambria Math"/>
            </a:endParaRPr>
          </a:p>
          <a:p>
            <a:pPr marL="297180">
              <a:lnSpc>
                <a:spcPts val="3100"/>
              </a:lnSpc>
            </a:pPr>
            <a:r>
              <a:rPr sz="2900" spc="125" dirty="0">
                <a:latin typeface="Cambria Math"/>
                <a:cs typeface="Cambria Math"/>
              </a:rPr>
              <a:t>=</a:t>
            </a:r>
            <a:r>
              <a:rPr sz="2900" spc="220" dirty="0">
                <a:latin typeface="Cambria Math"/>
                <a:cs typeface="Cambria Math"/>
              </a:rPr>
              <a:t> </a:t>
            </a:r>
            <a:r>
              <a:rPr sz="2900" spc="60" dirty="0">
                <a:latin typeface="Cambria Math"/>
                <a:cs typeface="Cambria Math"/>
              </a:rPr>
              <a:t>0,179;</a:t>
            </a:r>
            <a:endParaRPr sz="29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85754" y="3959216"/>
            <a:ext cx="8373745" cy="1748789"/>
          </a:xfrm>
          <a:prstGeom prst="rect">
            <a:avLst/>
          </a:prstGeom>
        </p:spPr>
        <p:txBody>
          <a:bodyPr vert="horz" wrap="square" lIns="0" tIns="233045" rIns="0" bIns="0" rtlCol="0">
            <a:spAutoFit/>
          </a:bodyPr>
          <a:lstStyle/>
          <a:p>
            <a:pPr marL="1974214">
              <a:lnSpc>
                <a:spcPct val="100000"/>
              </a:lnSpc>
              <a:spcBef>
                <a:spcPts val="1835"/>
              </a:spcBef>
              <a:tabLst>
                <a:tab pos="7804150" algn="l"/>
              </a:tabLst>
            </a:pPr>
            <a:r>
              <a:rPr sz="2900" i="1" spc="85" dirty="0">
                <a:latin typeface="Times New Roman"/>
                <a:cs typeface="Times New Roman"/>
              </a:rPr>
              <a:t>0≤x≤</a:t>
            </a:r>
            <a:r>
              <a:rPr sz="2900" i="1" spc="15" dirty="0">
                <a:latin typeface="Times New Roman"/>
                <a:cs typeface="Times New Roman"/>
              </a:rPr>
              <a:t> </a:t>
            </a:r>
            <a:r>
              <a:rPr sz="2900" i="1" spc="80" dirty="0">
                <a:latin typeface="Times New Roman"/>
                <a:cs typeface="Times New Roman"/>
              </a:rPr>
              <a:t>r+k</a:t>
            </a:r>
            <a:r>
              <a:rPr sz="2850" i="1" spc="120" baseline="-20467" dirty="0">
                <a:latin typeface="Times New Roman"/>
                <a:cs typeface="Times New Roman"/>
              </a:rPr>
              <a:t>1</a:t>
            </a:r>
            <a:r>
              <a:rPr sz="2900" i="1" spc="80" dirty="0">
                <a:latin typeface="Times New Roman"/>
                <a:cs typeface="Times New Roman"/>
              </a:rPr>
              <a:t>(h+z</a:t>
            </a:r>
            <a:r>
              <a:rPr sz="2850" i="1" spc="120" baseline="-20467" dirty="0">
                <a:latin typeface="Times New Roman"/>
                <a:cs typeface="Times New Roman"/>
              </a:rPr>
              <a:t>0</a:t>
            </a:r>
            <a:r>
              <a:rPr sz="2900" i="1" spc="80" dirty="0">
                <a:latin typeface="Times New Roman"/>
                <a:cs typeface="Times New Roman"/>
              </a:rPr>
              <a:t>);</a:t>
            </a:r>
            <a:r>
              <a:rPr sz="2900" i="1" spc="-30" dirty="0">
                <a:latin typeface="Times New Roman"/>
                <a:cs typeface="Times New Roman"/>
              </a:rPr>
              <a:t> </a:t>
            </a:r>
            <a:r>
              <a:rPr sz="2900" i="1" spc="80" dirty="0">
                <a:latin typeface="Times New Roman"/>
                <a:cs typeface="Times New Roman"/>
              </a:rPr>
              <a:t>(z+</a:t>
            </a:r>
            <a:r>
              <a:rPr sz="2900" i="1" spc="50" dirty="0">
                <a:latin typeface="Times New Roman"/>
                <a:cs typeface="Times New Roman"/>
              </a:rPr>
              <a:t> </a:t>
            </a:r>
            <a:r>
              <a:rPr sz="2900" i="1" spc="65" dirty="0">
                <a:latin typeface="Times New Roman"/>
                <a:cs typeface="Times New Roman"/>
              </a:rPr>
              <a:t>z</a:t>
            </a:r>
            <a:r>
              <a:rPr sz="2850" i="1" spc="97" baseline="-20467" dirty="0">
                <a:latin typeface="Times New Roman"/>
                <a:cs typeface="Times New Roman"/>
              </a:rPr>
              <a:t>0</a:t>
            </a:r>
            <a:r>
              <a:rPr sz="2900" i="1" spc="65" dirty="0">
                <a:latin typeface="Times New Roman"/>
                <a:cs typeface="Times New Roman"/>
              </a:rPr>
              <a:t>)&gt;h.</a:t>
            </a:r>
            <a:r>
              <a:rPr sz="2900" i="1" dirty="0">
                <a:latin typeface="Times New Roman"/>
                <a:cs typeface="Times New Roman"/>
              </a:rPr>
              <a:t>	</a:t>
            </a:r>
            <a:r>
              <a:rPr sz="2900" spc="45" dirty="0">
                <a:latin typeface="Times New Roman"/>
                <a:cs typeface="Times New Roman"/>
              </a:rPr>
              <a:t>(1)</a:t>
            </a:r>
            <a:endParaRPr sz="2900">
              <a:latin typeface="Times New Roman"/>
              <a:cs typeface="Times New Roman"/>
            </a:endParaRPr>
          </a:p>
          <a:p>
            <a:pPr marL="50800" marR="43180" indent="278130">
              <a:lnSpc>
                <a:spcPts val="3130"/>
              </a:lnSpc>
              <a:spcBef>
                <a:spcPts val="2135"/>
              </a:spcBef>
            </a:pPr>
            <a:r>
              <a:rPr sz="2900" spc="85" dirty="0">
                <a:latin typeface="Times New Roman"/>
                <a:cs typeface="Times New Roman"/>
              </a:rPr>
              <a:t>Деформації</a:t>
            </a:r>
            <a:r>
              <a:rPr sz="2900" spc="5" dirty="0">
                <a:latin typeface="Times New Roman"/>
                <a:cs typeface="Times New Roman"/>
              </a:rPr>
              <a:t> </a:t>
            </a:r>
            <a:r>
              <a:rPr sz="2900" spc="100" dirty="0">
                <a:latin typeface="Times New Roman"/>
                <a:cs typeface="Times New Roman"/>
              </a:rPr>
              <a:t>основи</a:t>
            </a:r>
            <a:r>
              <a:rPr sz="2900" spc="10" dirty="0">
                <a:latin typeface="Times New Roman"/>
                <a:cs typeface="Times New Roman"/>
              </a:rPr>
              <a:t> </a:t>
            </a:r>
            <a:r>
              <a:rPr sz="2900" i="1" spc="85" dirty="0">
                <a:latin typeface="Times New Roman"/>
                <a:cs typeface="Times New Roman"/>
              </a:rPr>
              <a:t>S</a:t>
            </a:r>
            <a:r>
              <a:rPr sz="2850" i="1" spc="127" baseline="-20467" dirty="0">
                <a:latin typeface="Times New Roman"/>
                <a:cs typeface="Times New Roman"/>
              </a:rPr>
              <a:t>б</a:t>
            </a:r>
            <a:r>
              <a:rPr sz="2850" i="1" spc="450" baseline="-20467" dirty="0">
                <a:latin typeface="Times New Roman"/>
                <a:cs typeface="Times New Roman"/>
              </a:rPr>
              <a:t> </a:t>
            </a:r>
            <a:r>
              <a:rPr sz="2900" spc="75" dirty="0">
                <a:latin typeface="Times New Roman"/>
                <a:cs typeface="Times New Roman"/>
              </a:rPr>
              <a:t>від</a:t>
            </a:r>
            <a:r>
              <a:rPr sz="2900" spc="40" dirty="0">
                <a:latin typeface="Times New Roman"/>
                <a:cs typeface="Times New Roman"/>
              </a:rPr>
              <a:t> </a:t>
            </a:r>
            <a:r>
              <a:rPr sz="2900" spc="80" dirty="0">
                <a:latin typeface="Times New Roman"/>
                <a:cs typeface="Times New Roman"/>
              </a:rPr>
              <a:t>навантаження</a:t>
            </a:r>
            <a:r>
              <a:rPr sz="2900" spc="35" dirty="0">
                <a:latin typeface="Times New Roman"/>
                <a:cs typeface="Times New Roman"/>
              </a:rPr>
              <a:t> </a:t>
            </a:r>
            <a:r>
              <a:rPr sz="2900" i="1" spc="65" dirty="0">
                <a:latin typeface="Times New Roman"/>
                <a:cs typeface="Times New Roman"/>
              </a:rPr>
              <a:t>Р</a:t>
            </a:r>
            <a:r>
              <a:rPr sz="2850" i="1" spc="97" baseline="-20467" dirty="0">
                <a:latin typeface="Times New Roman"/>
                <a:cs typeface="Times New Roman"/>
              </a:rPr>
              <a:t>б</a:t>
            </a:r>
            <a:r>
              <a:rPr sz="2900" spc="65" dirty="0">
                <a:latin typeface="Times New Roman"/>
                <a:cs typeface="Times New Roman"/>
              </a:rPr>
              <a:t>,</a:t>
            </a:r>
            <a:r>
              <a:rPr sz="2900" spc="80" dirty="0">
                <a:latin typeface="Times New Roman"/>
                <a:cs typeface="Times New Roman"/>
              </a:rPr>
              <a:t> що </a:t>
            </a:r>
            <a:r>
              <a:rPr sz="2900" spc="75" dirty="0">
                <a:latin typeface="Times New Roman"/>
                <a:cs typeface="Times New Roman"/>
              </a:rPr>
              <a:t>передається</a:t>
            </a:r>
            <a:r>
              <a:rPr sz="2900" spc="30" dirty="0">
                <a:latin typeface="Times New Roman"/>
                <a:cs typeface="Times New Roman"/>
              </a:rPr>
              <a:t> </a:t>
            </a:r>
            <a:r>
              <a:rPr sz="2900" spc="85" dirty="0">
                <a:latin typeface="Times New Roman"/>
                <a:cs typeface="Times New Roman"/>
              </a:rPr>
              <a:t>силами</a:t>
            </a:r>
            <a:r>
              <a:rPr sz="2900" spc="65" dirty="0">
                <a:latin typeface="Times New Roman"/>
                <a:cs typeface="Times New Roman"/>
              </a:rPr>
              <a:t> </a:t>
            </a:r>
            <a:r>
              <a:rPr sz="2900" spc="55" dirty="0">
                <a:latin typeface="Times New Roman"/>
                <a:cs typeface="Times New Roman"/>
              </a:rPr>
              <a:t>тертя</a:t>
            </a:r>
            <a:r>
              <a:rPr sz="2900" spc="85" dirty="0">
                <a:latin typeface="Times New Roman"/>
                <a:cs typeface="Times New Roman"/>
              </a:rPr>
              <a:t> </a:t>
            </a:r>
            <a:r>
              <a:rPr sz="2900" spc="95" dirty="0">
                <a:latin typeface="Times New Roman"/>
                <a:cs typeface="Times New Roman"/>
              </a:rPr>
              <a:t>по</a:t>
            </a:r>
            <a:r>
              <a:rPr sz="2900" spc="40" dirty="0">
                <a:latin typeface="Times New Roman"/>
                <a:cs typeface="Times New Roman"/>
              </a:rPr>
              <a:t> </a:t>
            </a:r>
            <a:r>
              <a:rPr sz="2900" spc="80" dirty="0">
                <a:latin typeface="Times New Roman"/>
                <a:cs typeface="Times New Roman"/>
              </a:rPr>
              <a:t>бічній</a:t>
            </a:r>
            <a:r>
              <a:rPr sz="2900" spc="-45" dirty="0">
                <a:latin typeface="Times New Roman"/>
                <a:cs typeface="Times New Roman"/>
              </a:rPr>
              <a:t> </a:t>
            </a:r>
            <a:r>
              <a:rPr sz="2900" spc="80" dirty="0">
                <a:latin typeface="Times New Roman"/>
                <a:cs typeface="Times New Roman"/>
              </a:rPr>
              <a:t>поверхні</a:t>
            </a:r>
            <a:r>
              <a:rPr sz="2900" spc="-15" dirty="0">
                <a:latin typeface="Times New Roman"/>
                <a:cs typeface="Times New Roman"/>
              </a:rPr>
              <a:t> </a:t>
            </a:r>
            <a:r>
              <a:rPr sz="2900" spc="65" dirty="0">
                <a:latin typeface="Times New Roman"/>
                <a:cs typeface="Times New Roman"/>
              </a:rPr>
              <a:t>палі</a:t>
            </a:r>
            <a:endParaRPr sz="29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404956" y="2199699"/>
            <a:ext cx="200025" cy="3501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170"/>
              </a:lnSpc>
            </a:pPr>
            <a:r>
              <a:rPr sz="2900" spc="35" dirty="0">
                <a:latin typeface="Times New Roman"/>
                <a:cs typeface="Times New Roman"/>
              </a:rPr>
              <a:t>д</a:t>
            </a:r>
            <a:endParaRPr sz="2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60"/>
              </a:spcBef>
            </a:pPr>
            <a:endParaRPr sz="2900">
              <a:latin typeface="Times New Roman"/>
              <a:cs typeface="Times New Roman"/>
            </a:endParaRPr>
          </a:p>
          <a:p>
            <a:pPr marL="3175">
              <a:lnSpc>
                <a:spcPct val="100000"/>
              </a:lnSpc>
            </a:pPr>
            <a:r>
              <a:rPr sz="2900" spc="15" dirty="0">
                <a:latin typeface="Times New Roman"/>
                <a:cs typeface="Times New Roman"/>
              </a:rPr>
              <a:t>:</a:t>
            </a:r>
            <a:endParaRPr sz="2900">
              <a:latin typeface="Times New Roman"/>
              <a:cs typeface="Times New Roman"/>
            </a:endParaRPr>
          </a:p>
        </p:txBody>
      </p:sp>
      <p:pic>
        <p:nvPicPr>
          <p:cNvPr id="24" name="object 2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73747" y="447432"/>
            <a:ext cx="5283088" cy="8981614"/>
          </a:xfrm>
          <a:prstGeom prst="rect">
            <a:avLst/>
          </a:prstGeom>
        </p:spPr>
      </p:pic>
      <p:sp>
        <p:nvSpPr>
          <p:cNvPr id="25" name="object 25"/>
          <p:cNvSpPr txBox="1">
            <a:spLocks noGrp="1"/>
          </p:cNvSpPr>
          <p:nvPr>
            <p:ph type="title"/>
          </p:nvPr>
        </p:nvSpPr>
        <p:spPr>
          <a:xfrm>
            <a:off x="4511499" y="315481"/>
            <a:ext cx="15269210" cy="1046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033520" marR="5080" indent="-4021454">
              <a:lnSpc>
                <a:spcPts val="4070"/>
              </a:lnSpc>
              <a:spcBef>
                <a:spcPts val="100"/>
              </a:spcBef>
            </a:pPr>
            <a:r>
              <a:rPr sz="3300" b="1" spc="80" dirty="0">
                <a:solidFill>
                  <a:srgbClr val="0000CC"/>
                </a:solidFill>
                <a:latin typeface="Times New Roman"/>
                <a:cs typeface="Times New Roman"/>
              </a:rPr>
              <a:t>Розрахунок</a:t>
            </a:r>
            <a:r>
              <a:rPr sz="3300" b="1" spc="5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spc="95" dirty="0">
                <a:solidFill>
                  <a:srgbClr val="0000CC"/>
                </a:solidFill>
                <a:latin typeface="Times New Roman"/>
                <a:cs typeface="Times New Roman"/>
              </a:rPr>
              <a:t>осідання</a:t>
            </a:r>
            <a:r>
              <a:rPr sz="3300" b="1" spc="105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spc="95" dirty="0">
                <a:solidFill>
                  <a:srgbClr val="0000CC"/>
                </a:solidFill>
                <a:latin typeface="Times New Roman"/>
                <a:cs typeface="Times New Roman"/>
              </a:rPr>
              <a:t>основи</a:t>
            </a:r>
            <a:r>
              <a:rPr sz="3300" b="1" spc="9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spc="70" dirty="0">
                <a:solidFill>
                  <a:srgbClr val="0000CC"/>
                </a:solidFill>
                <a:latin typeface="Times New Roman"/>
                <a:cs typeface="Times New Roman"/>
              </a:rPr>
              <a:t>від</a:t>
            </a:r>
            <a:r>
              <a:rPr sz="3300" b="1" spc="12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spc="75" dirty="0">
                <a:solidFill>
                  <a:srgbClr val="0000CC"/>
                </a:solidFill>
                <a:latin typeface="Times New Roman"/>
                <a:cs typeface="Times New Roman"/>
              </a:rPr>
              <a:t>передачі</a:t>
            </a:r>
            <a:r>
              <a:rPr sz="3300" b="1" spc="9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spc="105" dirty="0">
                <a:solidFill>
                  <a:srgbClr val="0000CC"/>
                </a:solidFill>
                <a:latin typeface="Times New Roman"/>
                <a:cs typeface="Times New Roman"/>
              </a:rPr>
              <a:t>навантаження</a:t>
            </a:r>
            <a:r>
              <a:rPr sz="3300" b="1" spc="11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spc="80" dirty="0">
                <a:solidFill>
                  <a:srgbClr val="0000CC"/>
                </a:solidFill>
                <a:latin typeface="Times New Roman"/>
                <a:cs typeface="Times New Roman"/>
              </a:rPr>
              <a:t>через</a:t>
            </a:r>
            <a:r>
              <a:rPr sz="3300" b="1" spc="95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spc="110" dirty="0">
                <a:solidFill>
                  <a:srgbClr val="0000CC"/>
                </a:solidFill>
                <a:latin typeface="Times New Roman"/>
                <a:cs typeface="Times New Roman"/>
              </a:rPr>
              <a:t>нижній</a:t>
            </a:r>
            <a:r>
              <a:rPr sz="3300" b="1" spc="9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spc="75" dirty="0">
                <a:solidFill>
                  <a:srgbClr val="0000CC"/>
                </a:solidFill>
                <a:latin typeface="Times New Roman"/>
                <a:cs typeface="Times New Roman"/>
              </a:rPr>
              <a:t>кінець</a:t>
            </a:r>
            <a:r>
              <a:rPr sz="3300" b="1" i="1" spc="75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i="1" spc="114" dirty="0">
                <a:solidFill>
                  <a:srgbClr val="0000CC"/>
                </a:solidFill>
                <a:latin typeface="Times New Roman"/>
                <a:cs typeface="Times New Roman"/>
              </a:rPr>
              <a:t>та</a:t>
            </a:r>
            <a:r>
              <a:rPr sz="3300" b="1" i="1" spc="100" dirty="0">
                <a:solidFill>
                  <a:srgbClr val="0000CC"/>
                </a:solidFill>
                <a:latin typeface="Times New Roman"/>
                <a:cs typeface="Times New Roman"/>
              </a:rPr>
              <a:t> по</a:t>
            </a:r>
            <a:r>
              <a:rPr sz="3300" b="1" i="1" spc="7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i="1" spc="85" dirty="0">
                <a:solidFill>
                  <a:srgbClr val="0000CC"/>
                </a:solidFill>
                <a:latin typeface="Times New Roman"/>
                <a:cs typeface="Times New Roman"/>
              </a:rPr>
              <a:t>бічній</a:t>
            </a:r>
            <a:r>
              <a:rPr sz="3300" b="1" i="1" spc="11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i="1" spc="75" dirty="0">
                <a:solidFill>
                  <a:srgbClr val="0000CC"/>
                </a:solidFill>
                <a:latin typeface="Times New Roman"/>
                <a:cs typeface="Times New Roman"/>
              </a:rPr>
              <a:t>поверхні</a:t>
            </a:r>
            <a:r>
              <a:rPr sz="3300" b="1" i="1" spc="85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300" b="1" i="1" spc="70" dirty="0">
                <a:solidFill>
                  <a:srgbClr val="0000CC"/>
                </a:solidFill>
                <a:latin typeface="Times New Roman"/>
                <a:cs typeface="Times New Roman"/>
              </a:rPr>
              <a:t>палі</a:t>
            </a:r>
            <a:endParaRPr sz="3300">
              <a:latin typeface="Times New Roman"/>
              <a:cs typeface="Times New Roman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object 27"/>
              <p:cNvSpPr txBox="1">
                <a:spLocks noGrp="1"/>
              </p:cNvSpPr>
              <p:nvPr>
                <p:ph type="body" idx="1"/>
              </p:nvPr>
            </p:nvSpPr>
            <p:spPr>
              <a:xfrm>
                <a:off x="6179644" y="6858604"/>
                <a:ext cx="13571855" cy="3465372"/>
              </a:xfrm>
              <a:prstGeom prst="rect">
                <a:avLst/>
              </a:prstGeom>
            </p:spPr>
            <p:txBody>
              <a:bodyPr vert="horz" wrap="square" lIns="0" tIns="128905" rIns="0" bIns="0" rtlCol="0">
                <a:spAutoFit/>
              </a:bodyPr>
              <a:lstStyle/>
              <a:p>
                <a:pPr marL="12484735">
                  <a:lnSpc>
                    <a:spcPct val="100000"/>
                  </a:lnSpc>
                  <a:spcBef>
                    <a:spcPts val="1015"/>
                  </a:spcBef>
                </a:pPr>
                <a:r>
                  <a:rPr spc="45" dirty="0"/>
                  <a:t>(2)</a:t>
                </a:r>
              </a:p>
              <a:p>
                <a:pPr marL="572770">
                  <a:lnSpc>
                    <a:spcPct val="100000"/>
                  </a:lnSpc>
                  <a:spcBef>
                    <a:spcPts val="919"/>
                  </a:spcBef>
                </a:pPr>
                <a:r>
                  <a:rPr b="0" spc="8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Навантаження,</a:t>
                </a:r>
                <a:r>
                  <a:rPr b="0" spc="4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10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що</a:t>
                </a:r>
                <a:r>
                  <a:rPr b="0" spc="6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7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передається</a:t>
                </a:r>
                <a:r>
                  <a:rPr b="0" spc="3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10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нижнім</a:t>
                </a:r>
                <a:r>
                  <a:rPr b="0" spc="-3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8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кінцем</a:t>
                </a:r>
                <a:r>
                  <a:rPr b="0" spc="-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8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палі</a:t>
                </a:r>
                <a:r>
                  <a:rPr b="0" spc="4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6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визначаємо</a:t>
                </a:r>
                <a:r>
                  <a:rPr b="0" spc="3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6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з</a:t>
                </a:r>
                <a:r>
                  <a:rPr b="0" spc="4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45" dirty="0" err="1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виразу</a:t>
                </a:r>
                <a:r>
                  <a:rPr b="0" spc="4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:</a:t>
                </a:r>
                <a:endParaRPr lang="uk-UA" b="0" spc="45" dirty="0">
                  <a:solidFill>
                    <a:srgbClr val="000000"/>
                  </a:solidFill>
                  <a:latin typeface="Times New Roman"/>
                  <a:cs typeface="Times New Roman"/>
                </a:endParaRPr>
              </a:p>
              <a:p>
                <a:pPr marL="3970654">
                  <a:lnSpc>
                    <a:spcPct val="100000"/>
                  </a:lnSpc>
                  <a:spcBef>
                    <a:spcPts val="940"/>
                  </a:spcBef>
                  <a:tabLst>
                    <a:tab pos="12277090" algn="l"/>
                  </a:tabLst>
                </a:pPr>
                <a:r>
                  <a:rPr lang="uk-UA" b="0" spc="225" dirty="0">
                    <a:latin typeface="Cambria Math"/>
                    <a:cs typeface="Cambria Math"/>
                  </a:rPr>
                  <a:t>𝑃</a:t>
                </a:r>
                <a:r>
                  <a:rPr lang="uk-UA" sz="3150" b="0" spc="337" baseline="-15873" dirty="0">
                    <a:latin typeface="Cambria Math"/>
                    <a:cs typeface="Cambria Math"/>
                  </a:rPr>
                  <a:t>𝐵𝑖</a:t>
                </a:r>
                <a:r>
                  <a:rPr lang="uk-UA" sz="3150" b="0" spc="44" baseline="-15873" dirty="0">
                    <a:latin typeface="Cambria Math"/>
                    <a:cs typeface="Cambria Math"/>
                  </a:rPr>
                  <a:t>  </a:t>
                </a:r>
                <a:r>
                  <a:rPr lang="uk-UA" sz="2900" b="0" spc="125" dirty="0">
                    <a:latin typeface="Cambria Math"/>
                    <a:cs typeface="Cambria Math"/>
                  </a:rPr>
                  <a:t>=</a:t>
                </a:r>
                <a:r>
                  <a:rPr lang="uk-UA" sz="2900" b="0" spc="235" dirty="0">
                    <a:latin typeface="Cambria Math"/>
                    <a:cs typeface="Cambria Math"/>
                  </a:rPr>
                  <a:t> </a:t>
                </a:r>
                <a:r>
                  <a:rPr lang="uk-UA" sz="2900" b="0" spc="-10" dirty="0">
                    <a:latin typeface="Cambria Math"/>
                    <a:cs typeface="Cambria Math"/>
                  </a:rPr>
                  <a:t>𝝈</a:t>
                </a:r>
                <a:r>
                  <a:rPr lang="uk-UA" sz="3150" b="0" spc="-15" baseline="-15873" dirty="0">
                    <a:latin typeface="Cambria Math"/>
                    <a:cs typeface="Cambria Math"/>
                  </a:rPr>
                  <a:t>𝑝𝑖</a:t>
                </a:r>
                <a:r>
                  <a:rPr lang="uk-UA" sz="2900" b="0" spc="-10" dirty="0">
                    <a:latin typeface="Cambria Math"/>
                    <a:cs typeface="Cambria Math"/>
                  </a:rPr>
                  <a:t>𝑟</a:t>
                </a:r>
                <a:r>
                  <a:rPr lang="uk-UA" sz="3150" b="0" spc="-15" baseline="27777" dirty="0">
                    <a:latin typeface="Cambria Math"/>
                    <a:cs typeface="Cambria Math"/>
                  </a:rPr>
                  <a:t>𝟐</a:t>
                </a:r>
                <a:r>
                  <a:rPr lang="uk-UA" sz="2900" b="0" spc="-10" dirty="0">
                    <a:latin typeface="Cambria Math"/>
                    <a:cs typeface="Cambria Math"/>
                  </a:rPr>
                  <a:t>𝜋</a:t>
                </a:r>
                <a:r>
                  <a:rPr lang="uk-UA" sz="2900" spc="-10" dirty="0">
                    <a:solidFill>
                      <a:srgbClr val="00AFEF"/>
                    </a:solidFill>
                    <a:latin typeface="Calibri"/>
                    <a:cs typeface="Calibri"/>
                  </a:rPr>
                  <a:t>,</a:t>
                </a:r>
                <a:r>
                  <a:rPr lang="uk-UA" sz="2900" dirty="0">
                    <a:solidFill>
                      <a:srgbClr val="00AFEF"/>
                    </a:solidFill>
                    <a:latin typeface="Calibri"/>
                    <a:cs typeface="Calibri"/>
                  </a:rPr>
                  <a:t>	</a:t>
                </a:r>
                <a:r>
                  <a:rPr lang="uk-UA" sz="2900" spc="45" dirty="0"/>
                  <a:t>(3)</a:t>
                </a:r>
                <a:endParaRPr lang="uk-UA" sz="2900" dirty="0">
                  <a:latin typeface="Calibri"/>
                  <a:cs typeface="Calibri"/>
                </a:endParaRPr>
              </a:p>
              <a:p>
                <a:pPr marL="50800">
                  <a:lnSpc>
                    <a:spcPct val="100000"/>
                  </a:lnSpc>
                  <a:spcBef>
                    <a:spcPts val="1145"/>
                  </a:spcBef>
                </a:pPr>
                <a:r>
                  <a:rPr b="0" spc="85" dirty="0" err="1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де</a:t>
                </a:r>
                <a:r>
                  <a:rPr b="0" spc="5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uk-UA" sz="32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3200" i="1">
                            <a:latin typeface="Cambria Math"/>
                          </a:rPr>
                          <m:t>𝜎</m:t>
                        </m:r>
                      </m:e>
                      <m:sub>
                        <m:r>
                          <a:rPr lang="en-US" sz="3200" i="1">
                            <a:latin typeface="Cambria Math"/>
                          </a:rPr>
                          <m:t>𝑝𝑖</m:t>
                        </m:r>
                      </m:sub>
                    </m:sSub>
                  </m:oMath>
                </a14:m>
                <a:r>
                  <a:rPr lang="ru-RU" sz="3200" dirty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sz="2900" b="0" spc="5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- </a:t>
                </a:r>
                <a:r>
                  <a:rPr sz="2900" b="0" spc="8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тиск</a:t>
                </a:r>
                <a:r>
                  <a:rPr sz="2900" b="0" spc="2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8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під</a:t>
                </a:r>
                <a:r>
                  <a:rPr sz="2900" b="0" spc="1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9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нижнім</a:t>
                </a:r>
                <a:r>
                  <a:rPr sz="2900" b="0" spc="-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8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кінцем</a:t>
                </a:r>
                <a:r>
                  <a:rPr sz="2900" b="0" spc="-3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7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палі,</a:t>
                </a:r>
                <a:r>
                  <a:rPr sz="2900" b="0" spc="4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10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що</a:t>
                </a:r>
                <a:r>
                  <a:rPr sz="2900" b="0" spc="3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7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змінюється</a:t>
                </a:r>
                <a:r>
                  <a:rPr sz="2900" b="0" spc="5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8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в</a:t>
                </a:r>
                <a:r>
                  <a:rPr sz="2900" b="0" spc="4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7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інтервалі</a:t>
                </a:r>
                <a:r>
                  <a:rPr sz="2900" b="0" spc="3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7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від</a:t>
                </a:r>
                <a:r>
                  <a:rPr sz="2900" b="0" spc="3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8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1</a:t>
                </a:r>
                <a:r>
                  <a:rPr sz="2900" b="0" spc="6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9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до</a:t>
                </a:r>
                <a:r>
                  <a:rPr sz="2900" b="0" spc="3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9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10</a:t>
                </a:r>
                <a:r>
                  <a:rPr sz="2900" b="0" spc="1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sz="2900" b="0" spc="7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МПа.</a:t>
                </a:r>
                <a:endParaRPr sz="2900" dirty="0">
                  <a:latin typeface="Times New Roman"/>
                  <a:cs typeface="Times New Roman"/>
                </a:endParaRPr>
              </a:p>
              <a:p>
                <a:pPr marL="2532380" marR="407034" indent="-2426335">
                  <a:lnSpc>
                    <a:spcPct val="123500"/>
                  </a:lnSpc>
                  <a:spcBef>
                    <a:spcPts val="320"/>
                  </a:spcBef>
                </a:pPr>
                <a:r>
                  <a:rPr b="0" spc="7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Характер</a:t>
                </a:r>
                <a:r>
                  <a:rPr b="0" spc="4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7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розподілу</a:t>
                </a:r>
                <a:r>
                  <a:rPr b="0" spc="-1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7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вертикальних</a:t>
                </a:r>
                <a:r>
                  <a:rPr b="0" spc="1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6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напружень,</a:t>
                </a:r>
                <a:r>
                  <a:rPr b="0" spc="7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10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що</a:t>
                </a:r>
                <a:r>
                  <a:rPr b="0" spc="4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7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передаються</a:t>
                </a:r>
                <a:r>
                  <a:rPr b="0" spc="9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9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нижнім</a:t>
                </a:r>
                <a:r>
                  <a:rPr b="0" spc="-3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7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кінцем </a:t>
                </a:r>
                <a:r>
                  <a:rPr b="0" spc="8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палі в</a:t>
                </a:r>
                <a:r>
                  <a:rPr b="0" spc="6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будь-</a:t>
                </a:r>
                <a:r>
                  <a:rPr b="0" spc="8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якій</a:t>
                </a:r>
                <a:r>
                  <a:rPr b="0" spc="-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7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горизонтальній</a:t>
                </a:r>
                <a:r>
                  <a:rPr b="0" spc="-1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9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площині</a:t>
                </a:r>
                <a:r>
                  <a:rPr b="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80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під</a:t>
                </a:r>
                <a:r>
                  <a:rPr b="0" spc="5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 </a:t>
                </a:r>
                <a:r>
                  <a:rPr b="0" spc="65" dirty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ним:</a:t>
                </a:r>
              </a:p>
            </p:txBody>
          </p:sp>
        </mc:Choice>
        <mc:Fallback xmlns="">
          <p:sp>
            <p:nvSpPr>
              <p:cNvPr id="27" name="object 27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6179644" y="6858604"/>
                <a:ext cx="13571855" cy="3465372"/>
              </a:xfrm>
              <a:prstGeom prst="rect">
                <a:avLst/>
              </a:prstGeom>
              <a:blipFill>
                <a:blip r:embed="rId4"/>
                <a:stretch>
                  <a:fillRect l="-1303" r="-674" b="-5448"/>
                </a:stretch>
              </a:blipFill>
            </p:spPr>
            <p:txBody>
              <a:bodyPr/>
              <a:lstStyle/>
              <a:p>
                <a:r>
                  <a:rPr lang="uk-U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object 28"/>
          <p:cNvSpPr txBox="1"/>
          <p:nvPr/>
        </p:nvSpPr>
        <p:spPr>
          <a:xfrm>
            <a:off x="7905222" y="10673384"/>
            <a:ext cx="32512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spc="90" dirty="0">
                <a:latin typeface="Cambria Math"/>
                <a:cs typeface="Cambria Math"/>
              </a:rPr>
              <a:t>𝑧в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703360" y="10496867"/>
            <a:ext cx="949325" cy="468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643255" algn="l"/>
              </a:tabLst>
            </a:pPr>
            <a:r>
              <a:rPr sz="2900" spc="50" dirty="0">
                <a:latin typeface="Cambria Math"/>
                <a:cs typeface="Cambria Math"/>
              </a:rPr>
              <a:t>𝜎</a:t>
            </a:r>
            <a:r>
              <a:rPr sz="2900" dirty="0">
                <a:latin typeface="Cambria Math"/>
                <a:cs typeface="Cambria Math"/>
              </a:rPr>
              <a:t>	</a:t>
            </a:r>
            <a:r>
              <a:rPr sz="2900" spc="75" dirty="0">
                <a:latin typeface="Cambria Math"/>
                <a:cs typeface="Cambria Math"/>
              </a:rPr>
              <a:t>=</a:t>
            </a:r>
            <a:endParaRPr sz="2900">
              <a:latin typeface="Cambria Math"/>
              <a:cs typeface="Cambria Math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748914" y="10761825"/>
            <a:ext cx="1565275" cy="25400"/>
          </a:xfrm>
          <a:custGeom>
            <a:avLst/>
            <a:gdLst/>
            <a:ahLst/>
            <a:cxnLst/>
            <a:rect l="l" t="t" r="r" b="b"/>
            <a:pathLst>
              <a:path w="1565275" h="25400">
                <a:moveTo>
                  <a:pt x="1564741" y="0"/>
                </a:moveTo>
                <a:lnTo>
                  <a:pt x="0" y="0"/>
                </a:lnTo>
                <a:lnTo>
                  <a:pt x="0" y="25243"/>
                </a:lnTo>
                <a:lnTo>
                  <a:pt x="1564741" y="25243"/>
                </a:lnTo>
                <a:lnTo>
                  <a:pt x="15647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9263654" y="10379926"/>
            <a:ext cx="523875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2100" spc="60" dirty="0">
                <a:latin typeface="Cambria Math"/>
                <a:cs typeface="Cambria Math"/>
              </a:rPr>
              <a:t>5Р</a:t>
            </a:r>
            <a:r>
              <a:rPr sz="2550" spc="89" baseline="-13071" dirty="0">
                <a:latin typeface="Cambria Math"/>
                <a:cs typeface="Cambria Math"/>
              </a:rPr>
              <a:t>в</a:t>
            </a:r>
            <a:endParaRPr sz="2550" baseline="-13071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736192" y="10783822"/>
            <a:ext cx="1440815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1014094" algn="l"/>
                <a:tab pos="1308735" algn="l"/>
              </a:tabLst>
            </a:pPr>
            <a:r>
              <a:rPr sz="2100" spc="150" dirty="0">
                <a:latin typeface="Cambria Math"/>
                <a:cs typeface="Cambria Math"/>
              </a:rPr>
              <a:t>𝜋(𝑟+𝑘</a:t>
            </a:r>
            <a:r>
              <a:rPr sz="2100" dirty="0">
                <a:latin typeface="Cambria Math"/>
                <a:cs typeface="Cambria Math"/>
              </a:rPr>
              <a:t>	</a:t>
            </a:r>
            <a:r>
              <a:rPr sz="2100" spc="120" dirty="0">
                <a:latin typeface="Cambria Math"/>
                <a:cs typeface="Cambria Math"/>
              </a:rPr>
              <a:t>𝑧</a:t>
            </a:r>
            <a:r>
              <a:rPr sz="2100" dirty="0">
                <a:latin typeface="Cambria Math"/>
                <a:cs typeface="Cambria Math"/>
              </a:rPr>
              <a:t>	)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0150180" y="10749115"/>
            <a:ext cx="165100" cy="2908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700" spc="105" dirty="0">
                <a:latin typeface="Cambria Math"/>
                <a:cs typeface="Cambria Math"/>
              </a:rPr>
              <a:t>2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0420782" y="10470084"/>
            <a:ext cx="91440" cy="606425"/>
          </a:xfrm>
          <a:custGeom>
            <a:avLst/>
            <a:gdLst/>
            <a:ahLst/>
            <a:cxnLst/>
            <a:rect l="l" t="t" r="r" b="b"/>
            <a:pathLst>
              <a:path w="91440" h="606425">
                <a:moveTo>
                  <a:pt x="91109" y="0"/>
                </a:moveTo>
                <a:lnTo>
                  <a:pt x="0" y="0"/>
                </a:lnTo>
                <a:lnTo>
                  <a:pt x="0" y="16014"/>
                </a:lnTo>
                <a:lnTo>
                  <a:pt x="0" y="590080"/>
                </a:lnTo>
                <a:lnTo>
                  <a:pt x="0" y="606094"/>
                </a:lnTo>
                <a:lnTo>
                  <a:pt x="91109" y="606094"/>
                </a:lnTo>
                <a:lnTo>
                  <a:pt x="91109" y="590080"/>
                </a:lnTo>
                <a:lnTo>
                  <a:pt x="35407" y="590080"/>
                </a:lnTo>
                <a:lnTo>
                  <a:pt x="35407" y="16014"/>
                </a:lnTo>
                <a:lnTo>
                  <a:pt x="91109" y="16014"/>
                </a:lnTo>
                <a:lnTo>
                  <a:pt x="911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204930" y="10470084"/>
            <a:ext cx="1473835" cy="606425"/>
          </a:xfrm>
          <a:custGeom>
            <a:avLst/>
            <a:gdLst/>
            <a:ahLst/>
            <a:cxnLst/>
            <a:rect l="l" t="t" r="r" b="b"/>
            <a:pathLst>
              <a:path w="1473834" h="606425">
                <a:moveTo>
                  <a:pt x="1370431" y="291744"/>
                </a:moveTo>
                <a:lnTo>
                  <a:pt x="0" y="291744"/>
                </a:lnTo>
                <a:lnTo>
                  <a:pt x="0" y="316992"/>
                </a:lnTo>
                <a:lnTo>
                  <a:pt x="1370431" y="316992"/>
                </a:lnTo>
                <a:lnTo>
                  <a:pt x="1370431" y="291744"/>
                </a:lnTo>
                <a:close/>
              </a:path>
              <a:path w="1473834" h="606425">
                <a:moveTo>
                  <a:pt x="1473517" y="0"/>
                </a:moveTo>
                <a:lnTo>
                  <a:pt x="1382395" y="0"/>
                </a:lnTo>
                <a:lnTo>
                  <a:pt x="1382395" y="16014"/>
                </a:lnTo>
                <a:lnTo>
                  <a:pt x="1438109" y="16014"/>
                </a:lnTo>
                <a:lnTo>
                  <a:pt x="1438109" y="590080"/>
                </a:lnTo>
                <a:lnTo>
                  <a:pt x="1382395" y="590080"/>
                </a:lnTo>
                <a:lnTo>
                  <a:pt x="1382395" y="606094"/>
                </a:lnTo>
                <a:lnTo>
                  <a:pt x="1473517" y="606094"/>
                </a:lnTo>
                <a:lnTo>
                  <a:pt x="1473517" y="590080"/>
                </a:lnTo>
                <a:lnTo>
                  <a:pt x="1473517" y="16014"/>
                </a:lnTo>
                <a:lnTo>
                  <a:pt x="14735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1706303" y="10282107"/>
            <a:ext cx="353695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3150" spc="127" baseline="-19841" dirty="0">
                <a:latin typeface="Cambria Math"/>
                <a:cs typeface="Cambria Math"/>
              </a:rPr>
              <a:t>х</a:t>
            </a:r>
            <a:r>
              <a:rPr sz="1700" spc="85" dirty="0">
                <a:latin typeface="Cambria Math"/>
                <a:cs typeface="Cambria Math"/>
              </a:rPr>
              <a:t>2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1192243" y="10783822"/>
            <a:ext cx="1246505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819785" algn="l"/>
                <a:tab pos="1114425" algn="l"/>
              </a:tabLst>
            </a:pPr>
            <a:r>
              <a:rPr sz="2100" spc="110" dirty="0">
                <a:latin typeface="Cambria Math"/>
                <a:cs typeface="Cambria Math"/>
              </a:rPr>
              <a:t>(𝑟+𝑘</a:t>
            </a:r>
            <a:r>
              <a:rPr sz="2100" dirty="0">
                <a:latin typeface="Cambria Math"/>
                <a:cs typeface="Cambria Math"/>
              </a:rPr>
              <a:t>	</a:t>
            </a:r>
            <a:r>
              <a:rPr sz="2100" spc="120" dirty="0">
                <a:latin typeface="Cambria Math"/>
                <a:cs typeface="Cambria Math"/>
              </a:rPr>
              <a:t>𝑧</a:t>
            </a:r>
            <a:r>
              <a:rPr sz="2100" dirty="0">
                <a:latin typeface="Cambria Math"/>
                <a:cs typeface="Cambria Math"/>
              </a:rPr>
              <a:t>	)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2411892" y="10749115"/>
            <a:ext cx="165100" cy="2908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700" spc="105" dirty="0">
                <a:latin typeface="Cambria Math"/>
                <a:cs typeface="Cambria Math"/>
              </a:rPr>
              <a:t>2</a:t>
            </a:r>
            <a:endParaRPr sz="170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2710103" y="10234775"/>
            <a:ext cx="19050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spc="75" dirty="0">
                <a:latin typeface="Cambria Math"/>
                <a:cs typeface="Cambria Math"/>
              </a:rPr>
              <a:t>4</a:t>
            </a:r>
            <a:endParaRPr sz="2100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0483303" y="10496677"/>
            <a:ext cx="4640580" cy="468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2480310" algn="l"/>
              </a:tabLst>
            </a:pPr>
            <a:r>
              <a:rPr sz="2900" spc="95" dirty="0">
                <a:latin typeface="Cambria Math"/>
                <a:cs typeface="Cambria Math"/>
              </a:rPr>
              <a:t>1</a:t>
            </a:r>
            <a:r>
              <a:rPr sz="2900" spc="25" dirty="0">
                <a:latin typeface="Cambria Math"/>
                <a:cs typeface="Cambria Math"/>
              </a:rPr>
              <a:t> </a:t>
            </a:r>
            <a:r>
              <a:rPr sz="2900" spc="75" dirty="0">
                <a:latin typeface="Cambria Math"/>
                <a:cs typeface="Cambria Math"/>
              </a:rPr>
              <a:t>−</a:t>
            </a:r>
            <a:r>
              <a:rPr sz="2900" dirty="0">
                <a:latin typeface="Cambria Math"/>
                <a:cs typeface="Cambria Math"/>
              </a:rPr>
              <a:t>	;</a:t>
            </a:r>
            <a:r>
              <a:rPr sz="2900" spc="175" dirty="0">
                <a:latin typeface="Cambria Math"/>
                <a:cs typeface="Cambria Math"/>
              </a:rPr>
              <a:t> </a:t>
            </a:r>
            <a:r>
              <a:rPr sz="2900" i="1" spc="70" dirty="0">
                <a:latin typeface="Times New Roman"/>
                <a:cs typeface="Times New Roman"/>
              </a:rPr>
              <a:t>0≤x≤r+k</a:t>
            </a:r>
            <a:r>
              <a:rPr sz="2850" i="1" spc="104" baseline="-20467" dirty="0">
                <a:latin typeface="Times New Roman"/>
                <a:cs typeface="Times New Roman"/>
              </a:rPr>
              <a:t>2</a:t>
            </a:r>
            <a:r>
              <a:rPr sz="2900" i="1" spc="70" dirty="0">
                <a:latin typeface="Times New Roman"/>
                <a:cs typeface="Times New Roman"/>
              </a:rPr>
              <a:t>z</a:t>
            </a:r>
            <a:r>
              <a:rPr sz="2850" i="1" spc="104" baseline="-20467" dirty="0">
                <a:latin typeface="Times New Roman"/>
                <a:cs typeface="Times New Roman"/>
              </a:rPr>
              <a:t>1</a:t>
            </a:r>
            <a:r>
              <a:rPr sz="2900" i="1" spc="70" dirty="0">
                <a:latin typeface="Times New Roman"/>
                <a:cs typeface="Times New Roman"/>
              </a:rPr>
              <a:t>.</a:t>
            </a:r>
            <a:endParaRPr sz="2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884471" y="11200352"/>
            <a:ext cx="3067050" cy="468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5"/>
              </a:spcBef>
              <a:tabLst>
                <a:tab pos="709930" algn="l"/>
                <a:tab pos="1285875" algn="l"/>
                <a:tab pos="1755139" algn="l"/>
              </a:tabLst>
            </a:pPr>
            <a:r>
              <a:rPr sz="2900" spc="60" dirty="0">
                <a:latin typeface="Times New Roman"/>
                <a:cs typeface="Times New Roman"/>
              </a:rPr>
              <a:t>де</a:t>
            </a:r>
            <a:r>
              <a:rPr sz="2900" dirty="0">
                <a:latin typeface="Times New Roman"/>
                <a:cs typeface="Times New Roman"/>
              </a:rPr>
              <a:t>	</a:t>
            </a:r>
            <a:r>
              <a:rPr sz="2900" i="1" spc="45" dirty="0">
                <a:latin typeface="Times New Roman"/>
                <a:cs typeface="Times New Roman"/>
              </a:rPr>
              <a:t>k</a:t>
            </a:r>
            <a:r>
              <a:rPr sz="2850" i="1" spc="67" baseline="-20467" dirty="0">
                <a:latin typeface="Times New Roman"/>
                <a:cs typeface="Times New Roman"/>
              </a:rPr>
              <a:t>2</a:t>
            </a:r>
            <a:r>
              <a:rPr sz="2850" i="1" baseline="-20467" dirty="0">
                <a:latin typeface="Times New Roman"/>
                <a:cs typeface="Times New Roman"/>
              </a:rPr>
              <a:t>	</a:t>
            </a:r>
            <a:r>
              <a:rPr sz="2900" spc="35" dirty="0">
                <a:latin typeface="Times New Roman"/>
                <a:cs typeface="Times New Roman"/>
              </a:rPr>
              <a:t>–</a:t>
            </a:r>
            <a:r>
              <a:rPr sz="2900" dirty="0">
                <a:latin typeface="Times New Roman"/>
                <a:cs typeface="Times New Roman"/>
              </a:rPr>
              <a:t>	</a:t>
            </a:r>
            <a:r>
              <a:rPr sz="2900" spc="65" dirty="0">
                <a:latin typeface="Times New Roman"/>
                <a:cs typeface="Times New Roman"/>
              </a:rPr>
              <a:t>тангенс</a:t>
            </a:r>
            <a:endParaRPr sz="29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9171878" y="10854593"/>
            <a:ext cx="7308215" cy="814705"/>
          </a:xfrm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427990">
              <a:lnSpc>
                <a:spcPct val="100000"/>
              </a:lnSpc>
              <a:spcBef>
                <a:spcPts val="375"/>
              </a:spcBef>
              <a:tabLst>
                <a:tab pos="722630" algn="l"/>
                <a:tab pos="2689225" algn="l"/>
                <a:tab pos="2984500" algn="l"/>
              </a:tabLst>
            </a:pPr>
            <a:r>
              <a:rPr sz="1700" spc="105" dirty="0">
                <a:latin typeface="Cambria Math"/>
                <a:cs typeface="Cambria Math"/>
              </a:rPr>
              <a:t>2</a:t>
            </a:r>
            <a:r>
              <a:rPr sz="1700" dirty="0">
                <a:latin typeface="Cambria Math"/>
                <a:cs typeface="Cambria Math"/>
              </a:rPr>
              <a:t>	</a:t>
            </a:r>
            <a:r>
              <a:rPr sz="1700" spc="105" dirty="0">
                <a:latin typeface="Cambria Math"/>
                <a:cs typeface="Cambria Math"/>
              </a:rPr>
              <a:t>1</a:t>
            </a:r>
            <a:r>
              <a:rPr sz="1700" dirty="0">
                <a:latin typeface="Cambria Math"/>
                <a:cs typeface="Cambria Math"/>
              </a:rPr>
              <a:t>	</a:t>
            </a:r>
            <a:r>
              <a:rPr sz="1700" spc="105" dirty="0">
                <a:latin typeface="Cambria Math"/>
                <a:cs typeface="Cambria Math"/>
              </a:rPr>
              <a:t>2</a:t>
            </a:r>
            <a:r>
              <a:rPr sz="1700" dirty="0">
                <a:latin typeface="Cambria Math"/>
                <a:cs typeface="Cambria Math"/>
              </a:rPr>
              <a:t>	</a:t>
            </a:r>
            <a:r>
              <a:rPr sz="1700" spc="105" dirty="0">
                <a:latin typeface="Cambria Math"/>
                <a:cs typeface="Cambria Math"/>
              </a:rPr>
              <a:t>1</a:t>
            </a:r>
            <a:endParaRPr sz="17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414"/>
              </a:spcBef>
              <a:tabLst>
                <a:tab pos="1010919" algn="l"/>
                <a:tab pos="2921000" algn="l"/>
                <a:tab pos="4991735" algn="l"/>
                <a:tab pos="5447030" algn="l"/>
                <a:tab pos="6800850" algn="l"/>
              </a:tabLst>
            </a:pPr>
            <a:r>
              <a:rPr sz="2900" spc="45" dirty="0">
                <a:latin typeface="Times New Roman"/>
                <a:cs typeface="Times New Roman"/>
              </a:rPr>
              <a:t>кута</a:t>
            </a:r>
            <a:r>
              <a:rPr sz="2900" dirty="0">
                <a:latin typeface="Times New Roman"/>
                <a:cs typeface="Times New Roman"/>
              </a:rPr>
              <a:t>	</a:t>
            </a:r>
            <a:r>
              <a:rPr sz="2900" spc="60" dirty="0">
                <a:latin typeface="Times New Roman"/>
                <a:cs typeface="Times New Roman"/>
              </a:rPr>
              <a:t>розподілу</a:t>
            </a:r>
            <a:r>
              <a:rPr sz="2900" dirty="0">
                <a:latin typeface="Times New Roman"/>
                <a:cs typeface="Times New Roman"/>
              </a:rPr>
              <a:t>	</a:t>
            </a:r>
            <a:r>
              <a:rPr sz="2900" spc="60" dirty="0">
                <a:latin typeface="Times New Roman"/>
                <a:cs typeface="Times New Roman"/>
              </a:rPr>
              <a:t>напружень</a:t>
            </a:r>
            <a:r>
              <a:rPr sz="2900" dirty="0">
                <a:latin typeface="Times New Roman"/>
                <a:cs typeface="Times New Roman"/>
              </a:rPr>
              <a:t>	</a:t>
            </a:r>
            <a:r>
              <a:rPr sz="2900" spc="30" dirty="0">
                <a:latin typeface="Times New Roman"/>
                <a:cs typeface="Times New Roman"/>
              </a:rPr>
              <a:t>в</a:t>
            </a:r>
            <a:r>
              <a:rPr sz="2900" dirty="0">
                <a:latin typeface="Times New Roman"/>
                <a:cs typeface="Times New Roman"/>
              </a:rPr>
              <a:t>	</a:t>
            </a:r>
            <a:r>
              <a:rPr sz="2900" spc="85" dirty="0">
                <a:latin typeface="Times New Roman"/>
                <a:cs typeface="Times New Roman"/>
              </a:rPr>
              <a:t>основі</a:t>
            </a:r>
            <a:r>
              <a:rPr sz="2900" dirty="0">
                <a:latin typeface="Times New Roman"/>
                <a:cs typeface="Times New Roman"/>
              </a:rPr>
              <a:t>	</a:t>
            </a:r>
            <a:r>
              <a:rPr sz="2900" spc="45" dirty="0">
                <a:latin typeface="Times New Roman"/>
                <a:cs typeface="Times New Roman"/>
              </a:rPr>
              <a:t>від</a:t>
            </a:r>
            <a:endParaRPr sz="29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727471" y="10236037"/>
            <a:ext cx="3226435" cy="1433195"/>
          </a:xfrm>
          <a:prstGeom prst="rect">
            <a:avLst/>
          </a:prstGeom>
        </p:spPr>
        <p:txBody>
          <a:bodyPr vert="horz" wrap="square" lIns="0" tIns="274320" rIns="0" bIns="0" rtlCol="0">
            <a:spAutoFit/>
          </a:bodyPr>
          <a:lstStyle/>
          <a:p>
            <a:pPr marL="1962785">
              <a:lnSpc>
                <a:spcPct val="100000"/>
              </a:lnSpc>
              <a:spcBef>
                <a:spcPts val="2160"/>
              </a:spcBef>
            </a:pPr>
            <a:r>
              <a:rPr sz="2900" spc="45" dirty="0">
                <a:latin typeface="Times New Roman"/>
                <a:cs typeface="Times New Roman"/>
              </a:rPr>
              <a:t>(4)</a:t>
            </a:r>
            <a:endParaRPr sz="2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60"/>
              </a:spcBef>
              <a:tabLst>
                <a:tab pos="2715895" algn="l"/>
              </a:tabLst>
            </a:pPr>
            <a:r>
              <a:rPr sz="2900" spc="65" dirty="0">
                <a:latin typeface="Times New Roman"/>
                <a:cs typeface="Times New Roman"/>
              </a:rPr>
              <a:t>навантаження,</a:t>
            </a:r>
            <a:r>
              <a:rPr sz="2900" dirty="0">
                <a:latin typeface="Times New Roman"/>
                <a:cs typeface="Times New Roman"/>
              </a:rPr>
              <a:t>	</a:t>
            </a:r>
            <a:r>
              <a:rPr sz="2900" spc="80" dirty="0">
                <a:latin typeface="Times New Roman"/>
                <a:cs typeface="Times New Roman"/>
              </a:rPr>
              <a:t>що</a:t>
            </a:r>
            <a:endParaRPr sz="29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517870" y="11660441"/>
            <a:ext cx="14321790" cy="1120775"/>
          </a:xfrm>
          <a:prstGeom prst="rect">
            <a:avLst/>
          </a:prstGeom>
        </p:spPr>
        <p:txBody>
          <a:bodyPr vert="horz" wrap="square" lIns="0" tIns="118110" rIns="0" bIns="0" rtlCol="0">
            <a:spAutoFit/>
          </a:bodyPr>
          <a:lstStyle/>
          <a:p>
            <a:pPr marL="3059430">
              <a:lnSpc>
                <a:spcPct val="100000"/>
              </a:lnSpc>
              <a:spcBef>
                <a:spcPts val="930"/>
              </a:spcBef>
            </a:pPr>
            <a:r>
              <a:rPr sz="2900" spc="75" dirty="0">
                <a:latin typeface="Times New Roman"/>
                <a:cs typeface="Times New Roman"/>
              </a:rPr>
              <a:t>передається</a:t>
            </a:r>
            <a:r>
              <a:rPr sz="2900" spc="25" dirty="0">
                <a:latin typeface="Times New Roman"/>
                <a:cs typeface="Times New Roman"/>
              </a:rPr>
              <a:t> </a:t>
            </a:r>
            <a:r>
              <a:rPr sz="2900" spc="95" dirty="0">
                <a:latin typeface="Times New Roman"/>
                <a:cs typeface="Times New Roman"/>
              </a:rPr>
              <a:t>нижнім</a:t>
            </a:r>
            <a:r>
              <a:rPr sz="2900" dirty="0">
                <a:latin typeface="Times New Roman"/>
                <a:cs typeface="Times New Roman"/>
              </a:rPr>
              <a:t> </a:t>
            </a:r>
            <a:r>
              <a:rPr sz="2900" spc="85" dirty="0">
                <a:latin typeface="Times New Roman"/>
                <a:cs typeface="Times New Roman"/>
              </a:rPr>
              <a:t>кінцем</a:t>
            </a:r>
            <a:r>
              <a:rPr sz="2900" spc="-35" dirty="0">
                <a:latin typeface="Times New Roman"/>
                <a:cs typeface="Times New Roman"/>
              </a:rPr>
              <a:t> </a:t>
            </a:r>
            <a:r>
              <a:rPr sz="2900" spc="65" dirty="0">
                <a:latin typeface="Times New Roman"/>
                <a:cs typeface="Times New Roman"/>
              </a:rPr>
              <a:t>палі.</a:t>
            </a:r>
            <a:endParaRPr sz="2900" dirty="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830"/>
              </a:spcBef>
            </a:pPr>
            <a:r>
              <a:rPr sz="2900" spc="85" dirty="0">
                <a:latin typeface="Times New Roman"/>
                <a:cs typeface="Times New Roman"/>
              </a:rPr>
              <a:t>Деформації</a:t>
            </a:r>
            <a:r>
              <a:rPr sz="2900" spc="15" dirty="0">
                <a:latin typeface="Times New Roman"/>
                <a:cs typeface="Times New Roman"/>
              </a:rPr>
              <a:t> </a:t>
            </a:r>
            <a:r>
              <a:rPr sz="2900" spc="100" dirty="0">
                <a:latin typeface="Times New Roman"/>
                <a:cs typeface="Times New Roman"/>
              </a:rPr>
              <a:t>основи</a:t>
            </a:r>
            <a:r>
              <a:rPr sz="2900" spc="10" dirty="0">
                <a:latin typeface="Times New Roman"/>
                <a:cs typeface="Times New Roman"/>
              </a:rPr>
              <a:t> </a:t>
            </a:r>
            <a:r>
              <a:rPr sz="2900" i="1" spc="80" dirty="0">
                <a:latin typeface="Times New Roman"/>
                <a:cs typeface="Times New Roman"/>
              </a:rPr>
              <a:t>S</a:t>
            </a:r>
            <a:r>
              <a:rPr sz="2850" i="1" spc="120" baseline="-20467" dirty="0">
                <a:latin typeface="Times New Roman"/>
                <a:cs typeface="Times New Roman"/>
              </a:rPr>
              <a:t>в</a:t>
            </a:r>
            <a:r>
              <a:rPr sz="2850" i="1" spc="382" baseline="-20467" dirty="0">
                <a:latin typeface="Times New Roman"/>
                <a:cs typeface="Times New Roman"/>
              </a:rPr>
              <a:t> </a:t>
            </a:r>
            <a:r>
              <a:rPr sz="2900" spc="75" dirty="0">
                <a:latin typeface="Times New Roman"/>
                <a:cs typeface="Times New Roman"/>
              </a:rPr>
              <a:t>від</a:t>
            </a:r>
            <a:r>
              <a:rPr sz="2900" spc="40" dirty="0">
                <a:latin typeface="Times New Roman"/>
                <a:cs typeface="Times New Roman"/>
              </a:rPr>
              <a:t> </a:t>
            </a:r>
            <a:r>
              <a:rPr sz="2900" spc="80" dirty="0">
                <a:latin typeface="Times New Roman"/>
                <a:cs typeface="Times New Roman"/>
              </a:rPr>
              <a:t>навантаження</a:t>
            </a:r>
            <a:r>
              <a:rPr sz="2900" spc="60" dirty="0">
                <a:latin typeface="Times New Roman"/>
                <a:cs typeface="Times New Roman"/>
              </a:rPr>
              <a:t> </a:t>
            </a:r>
            <a:r>
              <a:rPr sz="2900" i="1" spc="65" dirty="0">
                <a:latin typeface="Times New Roman"/>
                <a:cs typeface="Times New Roman"/>
              </a:rPr>
              <a:t>Р</a:t>
            </a:r>
            <a:r>
              <a:rPr sz="2850" i="1" spc="97" baseline="-20467" dirty="0">
                <a:latin typeface="Times New Roman"/>
                <a:cs typeface="Times New Roman"/>
              </a:rPr>
              <a:t>в</a:t>
            </a:r>
            <a:r>
              <a:rPr sz="2900" spc="65" dirty="0">
                <a:latin typeface="Times New Roman"/>
                <a:cs typeface="Times New Roman"/>
              </a:rPr>
              <a:t>,</a:t>
            </a:r>
            <a:r>
              <a:rPr sz="2900" spc="20" dirty="0">
                <a:latin typeface="Times New Roman"/>
                <a:cs typeface="Times New Roman"/>
              </a:rPr>
              <a:t> </a:t>
            </a:r>
            <a:r>
              <a:rPr sz="2900" spc="105" dirty="0">
                <a:latin typeface="Times New Roman"/>
                <a:cs typeface="Times New Roman"/>
              </a:rPr>
              <a:t>що</a:t>
            </a:r>
            <a:r>
              <a:rPr sz="2900" spc="65" dirty="0">
                <a:latin typeface="Times New Roman"/>
                <a:cs typeface="Times New Roman"/>
              </a:rPr>
              <a:t> </a:t>
            </a:r>
            <a:r>
              <a:rPr sz="2900" spc="75" dirty="0">
                <a:latin typeface="Times New Roman"/>
                <a:cs typeface="Times New Roman"/>
              </a:rPr>
              <a:t>передається</a:t>
            </a:r>
            <a:r>
              <a:rPr sz="2900" spc="30" dirty="0">
                <a:latin typeface="Times New Roman"/>
                <a:cs typeface="Times New Roman"/>
              </a:rPr>
              <a:t> </a:t>
            </a:r>
            <a:r>
              <a:rPr sz="2900" spc="85" dirty="0">
                <a:latin typeface="Times New Roman"/>
                <a:cs typeface="Times New Roman"/>
              </a:rPr>
              <a:t>через</a:t>
            </a:r>
            <a:r>
              <a:rPr sz="2900" spc="20" dirty="0">
                <a:latin typeface="Times New Roman"/>
                <a:cs typeface="Times New Roman"/>
              </a:rPr>
              <a:t> </a:t>
            </a:r>
            <a:r>
              <a:rPr sz="2900" spc="95" dirty="0">
                <a:latin typeface="Times New Roman"/>
                <a:cs typeface="Times New Roman"/>
              </a:rPr>
              <a:t>нижній</a:t>
            </a:r>
            <a:r>
              <a:rPr sz="2900" spc="-15" dirty="0">
                <a:latin typeface="Times New Roman"/>
                <a:cs typeface="Times New Roman"/>
              </a:rPr>
              <a:t> </a:t>
            </a:r>
            <a:r>
              <a:rPr sz="2900" spc="80" dirty="0">
                <a:latin typeface="Times New Roman"/>
                <a:cs typeface="Times New Roman"/>
              </a:rPr>
              <a:t>кінець</a:t>
            </a:r>
            <a:r>
              <a:rPr sz="2900" spc="-10" dirty="0">
                <a:latin typeface="Times New Roman"/>
                <a:cs typeface="Times New Roman"/>
              </a:rPr>
              <a:t> </a:t>
            </a:r>
            <a:r>
              <a:rPr sz="2900" spc="55" dirty="0">
                <a:latin typeface="Times New Roman"/>
                <a:cs typeface="Times New Roman"/>
              </a:rPr>
              <a:t>палі:</a:t>
            </a:r>
            <a:endParaRPr sz="2900" dirty="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8407251" y="13186593"/>
            <a:ext cx="484505" cy="468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2900" b="1" spc="45" dirty="0">
                <a:solidFill>
                  <a:srgbClr val="006FC0"/>
                </a:solidFill>
                <a:latin typeface="Times New Roman"/>
                <a:cs typeface="Times New Roman"/>
              </a:rPr>
              <a:t>(5)</a:t>
            </a:r>
            <a:endParaRPr sz="2900">
              <a:latin typeface="Times New Roman"/>
              <a:cs typeface="Times New Roman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4ACBF271-FDCB-7E9F-ECBA-98703ABCAD3E}"/>
                  </a:ext>
                </a:extLst>
              </p:cNvPr>
              <p:cNvSpPr txBox="1"/>
              <p:nvPr/>
            </p:nvSpPr>
            <p:spPr>
              <a:xfrm>
                <a:off x="5600330" y="6169280"/>
                <a:ext cx="10079182" cy="8674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indent="0" algn="ctr">
                  <a:buNone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uk-UA" sz="32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uk-UA" sz="3200" b="1" i="1">
                            <a:solidFill>
                              <a:srgbClr val="0070C0"/>
                            </a:solidFill>
                            <a:latin typeface="Cambria Math"/>
                          </a:rPr>
                          <m:t>𝑺</m:t>
                        </m:r>
                      </m:e>
                      <m:sub>
                        <m:r>
                          <a:rPr lang="uk-UA" sz="3200" b="1">
                            <a:solidFill>
                              <a:srgbClr val="0070C0"/>
                            </a:solidFill>
                            <a:latin typeface="Cambria Math"/>
                          </a:rPr>
                          <m:t>б</m:t>
                        </m:r>
                      </m:sub>
                    </m:sSub>
                    <m:r>
                      <a:rPr lang="uk-UA" sz="3200" b="1">
                        <a:solidFill>
                          <a:srgbClr val="0070C0"/>
                        </a:solidFill>
                        <a:latin typeface="Cambria Math"/>
                      </a:rPr>
                      <m:t>=</m:t>
                    </m:r>
                    <m:f>
                      <m:fPr>
                        <m:ctrlPr>
                          <a:rPr lang="uk-UA" sz="32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uk-UA" sz="3200" b="1" i="1">
                            <a:solidFill>
                              <a:srgbClr val="0070C0"/>
                            </a:solidFill>
                            <a:latin typeface="Cambria Math"/>
                          </a:rPr>
                          <m:t>𝟔</m:t>
                        </m:r>
                        <m:sSub>
                          <m:sSub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uk-UA" sz="3200" b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Р</m:t>
                            </m:r>
                          </m:e>
                          <m:sub>
                            <m:r>
                              <a:rPr lang="uk-UA" sz="3200" b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б</m:t>
                            </m:r>
                          </m:sub>
                        </m:sSub>
                      </m:num>
                      <m:den>
                        <m:r>
                          <a:rPr lang="uk-UA" sz="3200" b="1" i="1">
                            <a:solidFill>
                              <a:srgbClr val="0070C0"/>
                            </a:solidFill>
                            <a:latin typeface="Cambria Math"/>
                          </a:rPr>
                          <m:t>𝝅</m:t>
                        </m:r>
                        <m:sSub>
                          <m:sSub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3200" b="1" i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𝑬</m:t>
                            </m:r>
                          </m:e>
                          <m:sub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б</m:t>
                            </m:r>
                          </m:sub>
                        </m:sSub>
                        <m:sSub>
                          <m:sSub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𝒌</m:t>
                            </m:r>
                          </m:e>
                          <m:sub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𝟏</m:t>
                            </m:r>
                          </m:sub>
                        </m:sSub>
                      </m:den>
                    </m:f>
                    <m:r>
                      <a:rPr lang="uk-UA" sz="3200" b="1">
                        <a:solidFill>
                          <a:srgbClr val="0070C0"/>
                        </a:solidFill>
                        <a:latin typeface="Cambria Math"/>
                      </a:rPr>
                      <m:t>∙</m:t>
                    </m:r>
                    <m:f>
                      <m:fPr>
                        <m:ctrlPr>
                          <a:rPr lang="uk-UA" sz="32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uk-UA" sz="3200" b="1" i="1">
                            <a:solidFill>
                              <a:srgbClr val="0070C0"/>
                            </a:solidFill>
                            <a:latin typeface="Cambria Math"/>
                          </a:rPr>
                          <m:t>𝟏</m:t>
                        </m:r>
                      </m:num>
                      <m:den>
                        <m:r>
                          <a:rPr lang="uk-UA" sz="3200" b="1">
                            <a:solidFill>
                              <a:srgbClr val="0070C0"/>
                            </a:solidFill>
                            <a:latin typeface="Cambria Math"/>
                          </a:rPr>
                          <m:t>(</m:t>
                        </m:r>
                        <m:r>
                          <a:rPr lang="en-US" sz="3200" b="1" i="1">
                            <a:solidFill>
                              <a:srgbClr val="0070C0"/>
                            </a:solidFill>
                            <a:latin typeface="Cambria Math"/>
                          </a:rPr>
                          <m:t>𝒓</m:t>
                        </m:r>
                        <m:r>
                          <a:rPr lang="uk-UA" sz="3200" b="1">
                            <a:solidFill>
                              <a:srgbClr val="0070C0"/>
                            </a:solidFill>
                            <a:latin typeface="Cambria Math"/>
                          </a:rPr>
                          <m:t>+</m:t>
                        </m:r>
                        <m:sSub>
                          <m:sSub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𝒌</m:t>
                            </m:r>
                          </m:e>
                          <m:sub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𝟏</m:t>
                            </m:r>
                          </m:sub>
                        </m:sSub>
                        <m:d>
                          <m:d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𝒉</m:t>
                            </m:r>
                            <m:r>
                              <a:rPr lang="uk-UA" sz="3200" b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+</m:t>
                            </m:r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𝜹</m:t>
                            </m:r>
                            <m:r>
                              <a:rPr lang="uk-UA" sz="3200" b="1">
                                <a:solidFill>
                                  <a:srgbClr val="0070C0"/>
                                </a:solidFill>
                                <a:latin typeface="Cambria Math"/>
                              </a:rPr>
                              <m:t>)</m:t>
                            </m:r>
                          </m:e>
                        </m:d>
                      </m:den>
                    </m:f>
                    <m:r>
                      <a:rPr lang="uk-UA" sz="32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uk-UA" sz="32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𝟓𝟒</m:t>
                    </m:r>
                    <m:r>
                      <a:rPr lang="uk-UA" sz="32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uk-UA" sz="32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𝟖𝟖𝟕</m:t>
                    </m:r>
                    <m:r>
                      <a:rPr lang="uk-UA" sz="3200" b="1" i="1">
                        <a:solidFill>
                          <a:srgbClr val="0070C0"/>
                        </a:solidFill>
                        <a:latin typeface="Cambria Math"/>
                      </a:rPr>
                      <m:t>.</m:t>
                    </m:r>
                  </m:oMath>
                </a14:m>
                <a:r>
                  <a:rPr lang="uk-UA" sz="3200" b="1" dirty="0">
                    <a:solidFill>
                      <a:srgbClr val="0070C0"/>
                    </a:solidFill>
                    <a:latin typeface="Times New Roman" pitchFamily="18" charset="0"/>
                    <a:cs typeface="Times New Roman" pitchFamily="18" charset="0"/>
                  </a:rPr>
                  <a:t> </a:t>
                </a:r>
              </a:p>
            </p:txBody>
          </p:sp>
        </mc:Choice>
        <mc:Fallback xmlns="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4ACBF271-FDCB-7E9F-ECBA-98703ABCAD3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00330" y="6169280"/>
                <a:ext cx="10079182" cy="86748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uk-U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6DE53302-A19A-F927-641F-E0F539745469}"/>
                  </a:ext>
                </a:extLst>
              </p:cNvPr>
              <p:cNvSpPr txBox="1"/>
              <p:nvPr/>
            </p:nvSpPr>
            <p:spPr>
              <a:xfrm>
                <a:off x="8819111" y="12951221"/>
                <a:ext cx="10077188" cy="88472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uk-UA" sz="3200" b="1" dirty="0">
                    <a:solidFill>
                      <a:srgbClr val="339933"/>
                    </a:solidFill>
                    <a:latin typeface="Cambria Math" pitchFamily="18" charset="0"/>
                    <a:ea typeface="Cambria Math" pitchFamily="18" charset="0"/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uk-UA" sz="32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itchFamily="18" charset="0"/>
                          </a:rPr>
                        </m:ctrlPr>
                      </m:sSubPr>
                      <m:e>
                        <m:r>
                          <a:rPr lang="uk-UA" sz="32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itchFamily="18" charset="0"/>
                          </a:rPr>
                          <m:t>𝑺</m:t>
                        </m:r>
                      </m:e>
                      <m:sub>
                        <m:r>
                          <a:rPr lang="uk-UA" sz="3200" b="1">
                            <a:solidFill>
                              <a:srgbClr val="0070C0"/>
                            </a:solidFill>
                            <a:latin typeface="Cambria Math" pitchFamily="18" charset="0"/>
                            <a:ea typeface="Cambria Math" pitchFamily="18" charset="0"/>
                          </a:rPr>
                          <m:t>в</m:t>
                        </m:r>
                      </m:sub>
                    </m:sSub>
                    <m:r>
                      <a:rPr lang="uk-UA" sz="3200" b="1">
                        <a:solidFill>
                          <a:srgbClr val="0070C0"/>
                        </a:solidFill>
                        <a:latin typeface="Cambria Math" pitchFamily="18" charset="0"/>
                        <a:ea typeface="Cambria Math" pitchFamily="18" charset="0"/>
                      </a:rPr>
                      <m:t>=</m:t>
                    </m:r>
                    <m:f>
                      <m:fPr>
                        <m:ctrlPr>
                          <a:rPr lang="uk-UA" sz="32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itchFamily="18" charset="0"/>
                          </a:rPr>
                        </m:ctrlPr>
                      </m:fPr>
                      <m:num>
                        <m:r>
                          <a:rPr lang="uk-UA" sz="32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itchFamily="18" charset="0"/>
                          </a:rPr>
                          <m:t>𝟓</m:t>
                        </m:r>
                        <m:sSub>
                          <m:sSub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</m:ctrlPr>
                          </m:sSubPr>
                          <m:e>
                            <m:r>
                              <a:rPr lang="uk-UA" sz="3200" b="1">
                                <a:solidFill>
                                  <a:srgbClr val="0070C0"/>
                                </a:solidFill>
                                <a:latin typeface="Cambria Math" pitchFamily="18" charset="0"/>
                                <a:ea typeface="Cambria Math" pitchFamily="18" charset="0"/>
                              </a:rPr>
                              <m:t>Р</m:t>
                            </m:r>
                          </m:e>
                          <m:sub>
                            <m:r>
                              <a:rPr lang="uk-UA" sz="3200" b="1">
                                <a:solidFill>
                                  <a:srgbClr val="0070C0"/>
                                </a:solidFill>
                                <a:latin typeface="Cambria Math" pitchFamily="18" charset="0"/>
                                <a:ea typeface="Cambria Math" pitchFamily="18" charset="0"/>
                              </a:rPr>
                              <m:t>в</m:t>
                            </m:r>
                          </m:sub>
                        </m:sSub>
                      </m:num>
                      <m:den>
                        <m:r>
                          <a:rPr lang="uk-UA" sz="3200" b="1" i="1">
                            <a:solidFill>
                              <a:srgbClr val="0070C0"/>
                            </a:solidFill>
                            <a:latin typeface="Cambria Math" pitchFamily="18" charset="0"/>
                            <a:ea typeface="Cambria Math" pitchFamily="18" charset="0"/>
                          </a:rPr>
                          <m:t>𝝅</m:t>
                        </m:r>
                        <m:sSub>
                          <m:sSub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</m:ctrlPr>
                          </m:sSubPr>
                          <m:e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  <m:t>𝑬</m:t>
                            </m:r>
                          </m:e>
                          <m:sub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  <m:t>в</m:t>
                            </m:r>
                          </m:sub>
                        </m:sSub>
                      </m:den>
                    </m:f>
                    <m:r>
                      <a:rPr lang="uk-UA" sz="3200" b="1">
                        <a:solidFill>
                          <a:srgbClr val="0070C0"/>
                        </a:solidFill>
                        <a:latin typeface="Cambria Math" pitchFamily="18" charset="0"/>
                        <a:ea typeface="Cambria Math" pitchFamily="18" charset="0"/>
                      </a:rPr>
                      <m:t>∙</m:t>
                    </m:r>
                    <m:f>
                      <m:fPr>
                        <m:ctrlPr>
                          <a:rPr lang="uk-UA" sz="32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itchFamily="18" charset="0"/>
                          </a:rPr>
                        </m:ctrlPr>
                      </m:fPr>
                      <m:num>
                        <m:d>
                          <m:d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</m:ctrlPr>
                          </m:dPr>
                          <m:e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  <m:t>𝝀</m:t>
                            </m:r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  <m:t>−</m:t>
                            </m:r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  <m:t>𝜹</m:t>
                            </m:r>
                          </m:e>
                        </m:d>
                      </m:num>
                      <m:den>
                        <m:d>
                          <m:d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</m:ctrlPr>
                          </m:dPr>
                          <m:e>
                            <m:r>
                              <a:rPr lang="en-US" sz="3200" b="1" i="1">
                                <a:solidFill>
                                  <a:srgbClr val="0070C0"/>
                                </a:solidFill>
                                <a:latin typeface="Cambria Math" pitchFamily="18" charset="0"/>
                                <a:ea typeface="Cambria Math" pitchFamily="18" charset="0"/>
                              </a:rPr>
                              <m:t>𝒓</m:t>
                            </m:r>
                            <m:r>
                              <a:rPr lang="uk-UA" sz="3200" b="1">
                                <a:solidFill>
                                  <a:srgbClr val="0070C0"/>
                                </a:solidFill>
                                <a:latin typeface="Cambria Math" pitchFamily="18" charset="0"/>
                                <a:ea typeface="Cambria Math" pitchFamily="18" charset="0"/>
                              </a:rPr>
                              <m:t>+</m:t>
                            </m:r>
                            <m:sSub>
                              <m:sSubPr>
                                <m:ctrlPr>
                                  <a:rPr lang="uk-UA" sz="320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uk-UA" sz="320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itchFamily="18" charset="0"/>
                                  </a:rPr>
                                  <m:t>𝒌</m:t>
                                </m:r>
                              </m:e>
                              <m:sub>
                                <m:r>
                                  <a:rPr lang="uk-UA" sz="320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itchFamily="18" charset="0"/>
                                  </a:rPr>
                                  <m:t>𝟐</m:t>
                                </m:r>
                              </m:sub>
                            </m:sSub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  <m:t>𝜹</m:t>
                            </m:r>
                          </m:e>
                        </m:d>
                        <m:d>
                          <m:dPr>
                            <m:ctrlP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</m:ctrlPr>
                          </m:dPr>
                          <m:e>
                            <m:r>
                              <a:rPr lang="en-US" sz="3200" b="1" i="1">
                                <a:solidFill>
                                  <a:srgbClr val="0070C0"/>
                                </a:solidFill>
                                <a:latin typeface="Cambria Math" pitchFamily="18" charset="0"/>
                                <a:ea typeface="Cambria Math" pitchFamily="18" charset="0"/>
                              </a:rPr>
                              <m:t>𝒓</m:t>
                            </m:r>
                            <m:r>
                              <a:rPr lang="uk-UA" sz="3200" b="1">
                                <a:solidFill>
                                  <a:srgbClr val="0070C0"/>
                                </a:solidFill>
                                <a:latin typeface="Cambria Math" pitchFamily="18" charset="0"/>
                                <a:ea typeface="Cambria Math" pitchFamily="18" charset="0"/>
                              </a:rPr>
                              <m:t>+</m:t>
                            </m:r>
                            <m:sSub>
                              <m:sSubPr>
                                <m:ctrlPr>
                                  <a:rPr lang="uk-UA" sz="320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uk-UA" sz="320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itchFamily="18" charset="0"/>
                                  </a:rPr>
                                  <m:t>𝒌</m:t>
                                </m:r>
                              </m:e>
                              <m:sub>
                                <m:r>
                                  <a:rPr lang="uk-UA" sz="3200" b="1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itchFamily="18" charset="0"/>
                                  </a:rPr>
                                  <m:t>𝟐</m:t>
                                </m:r>
                              </m:sub>
                            </m:sSub>
                            <m:r>
                              <a:rPr lang="uk-UA" sz="3200" b="1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itchFamily="18" charset="0"/>
                              </a:rPr>
                              <m:t>𝝀</m:t>
                            </m:r>
                          </m:e>
                        </m:d>
                      </m:den>
                    </m:f>
                    <m:r>
                      <a:rPr lang="uk-UA" sz="3200" b="1" i="1">
                        <a:solidFill>
                          <a:srgbClr val="0070C0"/>
                        </a:solidFill>
                        <a:latin typeface="Cambria Math" pitchFamily="18" charset="0"/>
                        <a:ea typeface="Cambria Math" pitchFamily="18" charset="0"/>
                      </a:rPr>
                      <m:t>.</m:t>
                    </m:r>
                  </m:oMath>
                </a14:m>
                <a:r>
                  <a:rPr lang="uk-UA" sz="3200" b="1" dirty="0">
                    <a:solidFill>
                      <a:srgbClr val="0070C0"/>
                    </a:solidFill>
                    <a:latin typeface="Cambria Math" pitchFamily="18" charset="0"/>
                    <a:ea typeface="Cambria Math" pitchFamily="18" charset="0"/>
                    <a:cs typeface="Times New Roman" pitchFamily="18" charset="0"/>
                  </a:rPr>
                  <a:t> </a:t>
                </a:r>
                <a:endParaRPr lang="uk-UA" sz="3200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6DE53302-A19A-F927-641F-E0F53974546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19111" y="12951221"/>
                <a:ext cx="10077188" cy="8847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uk-U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6" name="Picture 3" descr="H:\Диссертация\123\Исправл_после Цымбала\28.01.2013_Исправления №2\Розділ 5\Рис 5.2_5.3\23.02.2013\Схема расч напряжений подошва 23.02.2013.jpg">
            <a:extLst>
              <a:ext uri="{FF2B5EF4-FFF2-40B4-BE49-F238E27FC236}">
                <a16:creationId xmlns:a16="http://schemas.microsoft.com/office/drawing/2014/main" id="{75A48975-EA9A-43A2-99E8-2F0E9294DB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4326" y="9382251"/>
            <a:ext cx="4219922" cy="3759388"/>
          </a:xfrm>
          <a:prstGeom prst="rect">
            <a:avLst/>
          </a:prstGeom>
          <a:noFill/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DD6CF327-E85C-4E08-B750-00EF83FB499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984508" y="749386"/>
            <a:ext cx="4898439" cy="5991532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837550" y="1419326"/>
          <a:ext cx="18359752" cy="32791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46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325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536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792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62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101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40538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37045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631314">
                <a:tc>
                  <a:txBody>
                    <a:bodyPr/>
                    <a:lstStyle/>
                    <a:p>
                      <a:pPr marL="160655" marR="158750" algn="ctr">
                        <a:lnSpc>
                          <a:spcPct val="101299"/>
                        </a:lnSpc>
                        <a:spcBef>
                          <a:spcPts val="2175"/>
                        </a:spcBef>
                      </a:pPr>
                      <a:r>
                        <a:rPr sz="2250" b="1" spc="8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Метод</a:t>
                      </a:r>
                      <a:r>
                        <a:rPr sz="2250" b="1" spc="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6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визначення несучої</a:t>
                      </a:r>
                      <a:endParaRPr sz="225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2250" b="1" spc="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здатності</a:t>
                      </a:r>
                      <a:r>
                        <a:rPr sz="225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палі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2762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78886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 marL="194945" marR="187960" indent="22860" algn="just">
                        <a:lnSpc>
                          <a:spcPct val="101299"/>
                        </a:lnSpc>
                        <a:spcBef>
                          <a:spcPts val="2175"/>
                        </a:spcBef>
                      </a:pPr>
                      <a:r>
                        <a:rPr sz="2250" b="1" spc="6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Табличні </a:t>
                      </a:r>
                      <a:r>
                        <a:rPr sz="2250" b="1" spc="6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значення </a:t>
                      </a:r>
                      <a:r>
                        <a:rPr sz="2250" b="1" spc="8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по</a:t>
                      </a:r>
                      <a:r>
                        <a:rPr sz="2250" b="1" spc="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2250" b="1" spc="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 </a:t>
                      </a:r>
                      <a:r>
                        <a:rPr sz="225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і</a:t>
                      </a:r>
                      <a:r>
                        <a:rPr sz="2250" b="1" spc="6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 </a:t>
                      </a:r>
                      <a:r>
                        <a:rPr sz="2250" b="1" spc="-5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2762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78886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5"/>
                        </a:spcBef>
                      </a:pPr>
                      <a:endParaRPr sz="2250">
                        <a:latin typeface="Times New Roman"/>
                        <a:cs typeface="Times New Roman"/>
                      </a:endParaRPr>
                    </a:p>
                    <a:p>
                      <a:pPr marL="224790" marR="222250" indent="29845">
                        <a:lnSpc>
                          <a:spcPct val="101299"/>
                        </a:lnSpc>
                        <a:spcBef>
                          <a:spcPts val="5"/>
                        </a:spcBef>
                      </a:pPr>
                      <a:r>
                        <a:rPr sz="2250" b="1" spc="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Теоретичний </a:t>
                      </a:r>
                      <a:r>
                        <a:rPr sz="2250" b="1" spc="8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метод</a:t>
                      </a:r>
                      <a:r>
                        <a:rPr sz="225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7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КНУБА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12128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78886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 marL="189230" marR="182245" indent="1270" algn="ctr">
                        <a:lnSpc>
                          <a:spcPct val="101299"/>
                        </a:lnSpc>
                        <a:spcBef>
                          <a:spcPts val="2180"/>
                        </a:spcBef>
                      </a:pPr>
                      <a:r>
                        <a:rPr sz="2250" b="1" spc="6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Статичне </a:t>
                      </a:r>
                      <a:r>
                        <a:rPr sz="2250" b="1" spc="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Зондування </a:t>
                      </a:r>
                      <a:r>
                        <a:rPr sz="2250" b="1" spc="8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(ТСЗ</a:t>
                      </a:r>
                      <a:r>
                        <a:rPr sz="225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5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1)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276860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78886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 marL="278130" marR="275590" indent="1270" algn="ctr">
                        <a:lnSpc>
                          <a:spcPct val="101299"/>
                        </a:lnSpc>
                        <a:spcBef>
                          <a:spcPts val="2185"/>
                        </a:spcBef>
                      </a:pPr>
                      <a:r>
                        <a:rPr sz="2250" b="1" spc="6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Статичне </a:t>
                      </a:r>
                      <a:r>
                        <a:rPr sz="2250" b="1" spc="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Зондування </a:t>
                      </a:r>
                      <a:r>
                        <a:rPr sz="2250" b="1" spc="8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(ТСЗ</a:t>
                      </a:r>
                      <a:r>
                        <a:rPr sz="225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5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2)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27749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78886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 marL="151130" marR="144145" indent="-635" algn="ctr">
                        <a:lnSpc>
                          <a:spcPct val="101299"/>
                        </a:lnSpc>
                        <a:spcBef>
                          <a:spcPts val="2185"/>
                        </a:spcBef>
                      </a:pPr>
                      <a:r>
                        <a:rPr sz="2250" b="1" spc="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Динамічні </a:t>
                      </a:r>
                      <a:r>
                        <a:rPr sz="2250" b="1" spc="8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випробування</a:t>
                      </a:r>
                      <a:r>
                        <a:rPr sz="2250" b="1" spc="4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під </a:t>
                      </a:r>
                      <a:r>
                        <a:rPr sz="2250" b="1" spc="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час</a:t>
                      </a:r>
                      <a:r>
                        <a:rPr sz="2250" b="1" spc="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влаштування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27749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78886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65"/>
                        </a:spcBef>
                      </a:pPr>
                      <a:endParaRPr sz="2250">
                        <a:latin typeface="Times New Roman"/>
                        <a:cs typeface="Times New Roman"/>
                      </a:endParaRPr>
                    </a:p>
                    <a:p>
                      <a:pPr marL="241300" marR="234315" indent="264795">
                        <a:lnSpc>
                          <a:spcPct val="101299"/>
                        </a:lnSpc>
                      </a:pPr>
                      <a:r>
                        <a:rPr sz="2250" b="1" spc="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Динамічні випробування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12255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78886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65"/>
                        </a:spcBef>
                      </a:pPr>
                      <a:endParaRPr sz="2250">
                        <a:latin typeface="Times New Roman"/>
                        <a:cs typeface="Times New Roman"/>
                      </a:endParaRPr>
                    </a:p>
                    <a:p>
                      <a:pPr marL="225425" marR="215900" indent="398145">
                        <a:lnSpc>
                          <a:spcPct val="101299"/>
                        </a:lnSpc>
                      </a:pPr>
                      <a:r>
                        <a:rPr sz="2250" b="1" spc="6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Статичні </a:t>
                      </a:r>
                      <a:r>
                        <a:rPr sz="2250" b="1" spc="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випробування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12255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78886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5340">
                <a:tc>
                  <a:txBody>
                    <a:bodyPr/>
                    <a:lstStyle/>
                    <a:p>
                      <a:pPr marL="151130" marR="460375">
                        <a:lnSpc>
                          <a:spcPct val="101299"/>
                        </a:lnSpc>
                        <a:spcBef>
                          <a:spcPts val="345"/>
                        </a:spcBef>
                      </a:pPr>
                      <a:r>
                        <a:rPr sz="2250" b="1" spc="8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Несуча</a:t>
                      </a:r>
                      <a:r>
                        <a:rPr sz="225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6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здатність </a:t>
                      </a:r>
                      <a:r>
                        <a:rPr sz="2250" b="1" spc="6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палі</a:t>
                      </a:r>
                      <a:r>
                        <a:rPr sz="2250" b="1" spc="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6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Fd,</a:t>
                      </a:r>
                      <a:r>
                        <a:rPr sz="2250" b="1" spc="5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6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кН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4381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78886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75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257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381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78886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D2DE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875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440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381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78886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D2DE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875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280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381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78886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D2DE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875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543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381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78886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D2DE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875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211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381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78886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D2DE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875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333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381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78886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D2DE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875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441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381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78886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D2D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32485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1815"/>
                        </a:spcBef>
                      </a:pPr>
                      <a:r>
                        <a:rPr sz="2250" b="1" spc="7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Відхилення,</a:t>
                      </a:r>
                      <a:r>
                        <a:rPr sz="225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250" b="1" spc="8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2250">
                        <a:latin typeface="Calibri"/>
                        <a:cs typeface="Calibri"/>
                      </a:endParaRPr>
                    </a:p>
                  </a:txBody>
                  <a:tcPr marL="0" marR="0" marT="23050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939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42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46379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939"/>
                        </a:spcBef>
                      </a:pPr>
                      <a:r>
                        <a:rPr sz="2250" spc="40" dirty="0">
                          <a:latin typeface="Trebuchet MS"/>
                          <a:cs typeface="Trebuchet MS"/>
                        </a:rPr>
                        <a:t>0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46379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939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35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46379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939"/>
                        </a:spcBef>
                      </a:pPr>
                      <a:r>
                        <a:rPr sz="2250" spc="70" dirty="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sz="2250" spc="60" dirty="0">
                          <a:latin typeface="Trebuchet MS"/>
                          <a:cs typeface="Trebuchet MS"/>
                        </a:rPr>
                        <a:t>23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46379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939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52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46379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939"/>
                        </a:spcBef>
                      </a:pPr>
                      <a:r>
                        <a:rPr sz="2250" spc="60" dirty="0">
                          <a:latin typeface="Trebuchet MS"/>
                          <a:cs typeface="Trebuchet MS"/>
                        </a:rPr>
                        <a:t>24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46379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939"/>
                        </a:spcBef>
                      </a:pPr>
                      <a:r>
                        <a:rPr sz="2250" spc="40" dirty="0">
                          <a:latin typeface="Trebuchet MS"/>
                          <a:cs typeface="Trebuchet MS"/>
                        </a:rPr>
                        <a:t>0</a:t>
                      </a:r>
                      <a:endParaRPr sz="2250">
                        <a:latin typeface="Trebuchet MS"/>
                        <a:cs typeface="Trebuchet MS"/>
                      </a:endParaRPr>
                    </a:p>
                  </a:txBody>
                  <a:tcPr marL="0" marR="0" marT="246379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1001887" y="5153557"/>
            <a:ext cx="17924780" cy="86226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50165">
              <a:lnSpc>
                <a:spcPts val="3350"/>
              </a:lnSpc>
              <a:spcBef>
                <a:spcPts val="105"/>
              </a:spcBef>
            </a:pPr>
            <a:r>
              <a:rPr sz="2800" spc="95" dirty="0">
                <a:latin typeface="Roboto"/>
                <a:cs typeface="Roboto"/>
              </a:rPr>
              <a:t>ВИСНОВКИ</a:t>
            </a:r>
            <a:endParaRPr sz="2800" dirty="0">
              <a:latin typeface="Roboto"/>
              <a:cs typeface="Roboto"/>
            </a:endParaRPr>
          </a:p>
          <a:p>
            <a:pPr marL="48895" marR="544195" indent="-36830" algn="just">
              <a:lnSpc>
                <a:spcPts val="3790"/>
              </a:lnSpc>
              <a:spcBef>
                <a:spcPts val="105"/>
              </a:spcBef>
              <a:buAutoNum type="arabicPeriod"/>
              <a:tabLst>
                <a:tab pos="48895" algn="l"/>
                <a:tab pos="2282190" algn="l"/>
              </a:tabLst>
            </a:pPr>
            <a:r>
              <a:rPr sz="3150" spc="80" dirty="0">
                <a:latin typeface="Times New Roman"/>
                <a:cs typeface="Times New Roman"/>
              </a:rPr>
              <a:t>	Несуча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65" dirty="0">
                <a:latin typeface="Times New Roman"/>
                <a:cs typeface="Times New Roman"/>
              </a:rPr>
              <a:t>здатність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паль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визначена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з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використанням</a:t>
            </a:r>
            <a:r>
              <a:rPr sz="3150" spc="5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усереднених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табличних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55" dirty="0">
                <a:latin typeface="Times New Roman"/>
                <a:cs typeface="Times New Roman"/>
              </a:rPr>
              <a:t>значень, </a:t>
            </a:r>
            <a:r>
              <a:rPr sz="3150" spc="75" dirty="0">
                <a:latin typeface="Times New Roman"/>
                <a:cs typeface="Times New Roman"/>
              </a:rPr>
              <a:t>статичного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зондування,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динамічних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випробувань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після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відпочинку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у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порівнянні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між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собою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50" dirty="0">
                <a:latin typeface="Times New Roman"/>
                <a:cs typeface="Times New Roman"/>
              </a:rPr>
              <a:t>має </a:t>
            </a:r>
            <a:r>
              <a:rPr sz="3150" spc="75" dirty="0">
                <a:latin typeface="Times New Roman"/>
                <a:cs typeface="Times New Roman"/>
              </a:rPr>
              <a:t>відхилення</a:t>
            </a:r>
            <a:r>
              <a:rPr sz="3150" spc="3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до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14%,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110" dirty="0">
                <a:latin typeface="Times New Roman"/>
                <a:cs typeface="Times New Roman"/>
              </a:rPr>
              <a:t>що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вказує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на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65" dirty="0">
                <a:latin typeface="Times New Roman"/>
                <a:cs typeface="Times New Roman"/>
              </a:rPr>
              <a:t>їх</a:t>
            </a:r>
            <a:r>
              <a:rPr sz="3150" spc="3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однакову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ефективність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в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даних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грунтових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60" dirty="0">
                <a:latin typeface="Times New Roman"/>
                <a:cs typeface="Times New Roman"/>
              </a:rPr>
              <a:t>умовах.</a:t>
            </a:r>
            <a:endParaRPr sz="3150" dirty="0">
              <a:latin typeface="Times New Roman"/>
              <a:cs typeface="Times New Roman"/>
            </a:endParaRPr>
          </a:p>
          <a:p>
            <a:pPr marL="2282190" indent="-2269490" algn="just">
              <a:lnSpc>
                <a:spcPts val="3650"/>
              </a:lnSpc>
              <a:buAutoNum type="arabicPeriod"/>
              <a:tabLst>
                <a:tab pos="2282190" algn="l"/>
              </a:tabLst>
            </a:pPr>
            <a:r>
              <a:rPr sz="3150" spc="100" dirty="0">
                <a:latin typeface="Times New Roman"/>
                <a:cs typeface="Times New Roman"/>
              </a:rPr>
              <a:t>Динамічні</a:t>
            </a:r>
            <a:r>
              <a:rPr sz="3150" spc="80" dirty="0">
                <a:latin typeface="Times New Roman"/>
                <a:cs typeface="Times New Roman"/>
              </a:rPr>
              <a:t> </a:t>
            </a:r>
            <a:r>
              <a:rPr sz="3150" spc="100" dirty="0">
                <a:latin typeface="Times New Roman"/>
                <a:cs typeface="Times New Roman"/>
              </a:rPr>
              <a:t>випробування</a:t>
            </a:r>
            <a:r>
              <a:rPr sz="3150" spc="9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під</a:t>
            </a:r>
            <a:r>
              <a:rPr sz="3150" spc="100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час </a:t>
            </a:r>
            <a:r>
              <a:rPr sz="3150" spc="100" dirty="0">
                <a:latin typeface="Times New Roman"/>
                <a:cs typeface="Times New Roman"/>
              </a:rPr>
              <a:t>влаштування</a:t>
            </a:r>
            <a:r>
              <a:rPr sz="3150" spc="95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палі</a:t>
            </a:r>
            <a:r>
              <a:rPr sz="3150" spc="95" dirty="0">
                <a:latin typeface="Times New Roman"/>
                <a:cs typeface="Times New Roman"/>
              </a:rPr>
              <a:t> </a:t>
            </a:r>
            <a:r>
              <a:rPr sz="3150" spc="110" dirty="0">
                <a:latin typeface="Times New Roman"/>
                <a:cs typeface="Times New Roman"/>
              </a:rPr>
              <a:t>мають</a:t>
            </a:r>
            <a:r>
              <a:rPr sz="3150" spc="95" dirty="0">
                <a:latin typeface="Times New Roman"/>
                <a:cs typeface="Times New Roman"/>
              </a:rPr>
              <a:t> відхилення </a:t>
            </a:r>
            <a:r>
              <a:rPr sz="3150" spc="100" dirty="0">
                <a:latin typeface="Times New Roman"/>
                <a:cs typeface="Times New Roman"/>
              </a:rPr>
              <a:t>до</a:t>
            </a:r>
            <a:r>
              <a:rPr sz="3150" spc="95" dirty="0">
                <a:latin typeface="Times New Roman"/>
                <a:cs typeface="Times New Roman"/>
              </a:rPr>
              <a:t> </a:t>
            </a:r>
            <a:r>
              <a:rPr sz="3150" spc="120" dirty="0">
                <a:latin typeface="Times New Roman"/>
                <a:cs typeface="Times New Roman"/>
              </a:rPr>
              <a:t>18%</a:t>
            </a:r>
            <a:r>
              <a:rPr sz="3150" spc="95" dirty="0">
                <a:latin typeface="Times New Roman"/>
                <a:cs typeface="Times New Roman"/>
              </a:rPr>
              <a:t> </a:t>
            </a:r>
            <a:r>
              <a:rPr sz="3150" spc="40" dirty="0">
                <a:latin typeface="Times New Roman"/>
                <a:cs typeface="Times New Roman"/>
              </a:rPr>
              <a:t>у</a:t>
            </a:r>
            <a:endParaRPr sz="3150" dirty="0">
              <a:latin typeface="Times New Roman"/>
              <a:cs typeface="Times New Roman"/>
            </a:endParaRPr>
          </a:p>
          <a:p>
            <a:pPr marL="48895" marR="854710">
              <a:lnSpc>
                <a:spcPct val="100000"/>
              </a:lnSpc>
              <a:spcBef>
                <a:spcPts val="5"/>
              </a:spcBef>
              <a:tabLst>
                <a:tab pos="9768840" algn="l"/>
              </a:tabLst>
            </a:pPr>
            <a:r>
              <a:rPr sz="3150" spc="95" dirty="0">
                <a:latin typeface="Times New Roman"/>
                <a:cs typeface="Times New Roman"/>
              </a:rPr>
              <a:t>порівнянні</a:t>
            </a:r>
            <a:r>
              <a:rPr sz="3150" spc="8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з</a:t>
            </a:r>
            <a:r>
              <a:rPr sz="3150" spc="90" dirty="0">
                <a:latin typeface="Times New Roman"/>
                <a:cs typeface="Times New Roman"/>
              </a:rPr>
              <a:t> </a:t>
            </a:r>
            <a:r>
              <a:rPr sz="3150" spc="100" dirty="0">
                <a:latin typeface="Times New Roman"/>
                <a:cs typeface="Times New Roman"/>
              </a:rPr>
              <a:t>українськими</a:t>
            </a:r>
            <a:r>
              <a:rPr sz="3150" spc="90" dirty="0">
                <a:latin typeface="Times New Roman"/>
                <a:cs typeface="Times New Roman"/>
              </a:rPr>
              <a:t> </a:t>
            </a:r>
            <a:r>
              <a:rPr sz="3150" spc="110" dirty="0">
                <a:latin typeface="Times New Roman"/>
                <a:cs typeface="Times New Roman"/>
              </a:rPr>
              <a:t>нормами</a:t>
            </a:r>
            <a:r>
              <a:rPr sz="3150" spc="90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та</a:t>
            </a:r>
            <a:r>
              <a:rPr sz="3150" spc="90" dirty="0">
                <a:latin typeface="Times New Roman"/>
                <a:cs typeface="Times New Roman"/>
              </a:rPr>
              <a:t> </a:t>
            </a:r>
            <a:r>
              <a:rPr sz="3150" spc="120" dirty="0">
                <a:latin typeface="Times New Roman"/>
                <a:cs typeface="Times New Roman"/>
              </a:rPr>
              <a:t>52%</a:t>
            </a:r>
            <a:r>
              <a:rPr sz="3150" spc="85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у </a:t>
            </a:r>
            <a:r>
              <a:rPr sz="3150" spc="95" dirty="0">
                <a:latin typeface="Times New Roman"/>
                <a:cs typeface="Times New Roman"/>
              </a:rPr>
              <a:t>порівнянні</a:t>
            </a:r>
            <a:r>
              <a:rPr sz="3150" spc="90" dirty="0">
                <a:latin typeface="Times New Roman"/>
                <a:cs typeface="Times New Roman"/>
              </a:rPr>
              <a:t> </a:t>
            </a:r>
            <a:r>
              <a:rPr sz="3150" spc="65" dirty="0">
                <a:latin typeface="Times New Roman"/>
                <a:cs typeface="Times New Roman"/>
              </a:rPr>
              <a:t>зі</a:t>
            </a:r>
            <a:r>
              <a:rPr sz="3150" spc="90" dirty="0">
                <a:latin typeface="Times New Roman"/>
                <a:cs typeface="Times New Roman"/>
              </a:rPr>
              <a:t> </a:t>
            </a:r>
            <a:r>
              <a:rPr sz="3150" spc="100" dirty="0">
                <a:latin typeface="Times New Roman"/>
                <a:cs typeface="Times New Roman"/>
              </a:rPr>
              <a:t>статичними</a:t>
            </a:r>
            <a:r>
              <a:rPr sz="3150" spc="90" dirty="0">
                <a:latin typeface="Times New Roman"/>
                <a:cs typeface="Times New Roman"/>
              </a:rPr>
              <a:t> </a:t>
            </a:r>
            <a:r>
              <a:rPr sz="3150" spc="100" dirty="0">
                <a:latin typeface="Times New Roman"/>
                <a:cs typeface="Times New Roman"/>
              </a:rPr>
              <a:t>випробуваннями.</a:t>
            </a:r>
            <a:r>
              <a:rPr sz="3150" spc="90" dirty="0">
                <a:latin typeface="Times New Roman"/>
                <a:cs typeface="Times New Roman"/>
              </a:rPr>
              <a:t> </a:t>
            </a:r>
            <a:r>
              <a:rPr sz="3150" spc="95" dirty="0">
                <a:latin typeface="Times New Roman"/>
                <a:cs typeface="Times New Roman"/>
              </a:rPr>
              <a:t>Це </a:t>
            </a:r>
            <a:r>
              <a:rPr sz="3150" spc="90" dirty="0">
                <a:latin typeface="Times New Roman"/>
                <a:cs typeface="Times New Roman"/>
              </a:rPr>
              <a:t>вказує</a:t>
            </a:r>
            <a:r>
              <a:rPr sz="3150" spc="95" dirty="0">
                <a:latin typeface="Times New Roman"/>
                <a:cs typeface="Times New Roman"/>
              </a:rPr>
              <a:t> на</a:t>
            </a:r>
            <a:r>
              <a:rPr sz="3150" spc="105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необхідність</a:t>
            </a:r>
            <a:r>
              <a:rPr sz="3150" spc="105" dirty="0">
                <a:latin typeface="Times New Roman"/>
                <a:cs typeface="Times New Roman"/>
              </a:rPr>
              <a:t> </a:t>
            </a:r>
            <a:r>
              <a:rPr sz="3150" spc="100" dirty="0">
                <a:latin typeface="Times New Roman"/>
                <a:cs typeface="Times New Roman"/>
              </a:rPr>
              <a:t>обережного</a:t>
            </a:r>
            <a:r>
              <a:rPr sz="3150" spc="105" dirty="0">
                <a:latin typeface="Times New Roman"/>
                <a:cs typeface="Times New Roman"/>
              </a:rPr>
              <a:t> </a:t>
            </a:r>
            <a:r>
              <a:rPr sz="3150" spc="100" dirty="0">
                <a:latin typeface="Times New Roman"/>
                <a:cs typeface="Times New Roman"/>
              </a:rPr>
              <a:t>використання</a:t>
            </a:r>
            <a:r>
              <a:rPr sz="3150" spc="105" dirty="0">
                <a:latin typeface="Times New Roman"/>
                <a:cs typeface="Times New Roman"/>
              </a:rPr>
              <a:t> </a:t>
            </a:r>
            <a:r>
              <a:rPr sz="3150" spc="50" dirty="0">
                <a:latin typeface="Times New Roman"/>
                <a:cs typeface="Times New Roman"/>
              </a:rPr>
              <a:t>їх</a:t>
            </a:r>
            <a:r>
              <a:rPr sz="3150" dirty="0">
                <a:latin typeface="Times New Roman"/>
                <a:cs typeface="Times New Roman"/>
              </a:rPr>
              <a:t>	</a:t>
            </a:r>
            <a:r>
              <a:rPr sz="3150" spc="90" dirty="0">
                <a:latin typeface="Times New Roman"/>
                <a:cs typeface="Times New Roman"/>
              </a:rPr>
              <a:t>результатів </a:t>
            </a:r>
            <a:r>
              <a:rPr sz="3150" spc="105" dirty="0">
                <a:latin typeface="Times New Roman"/>
                <a:cs typeface="Times New Roman"/>
              </a:rPr>
              <a:t>при</a:t>
            </a:r>
            <a:r>
              <a:rPr sz="3150" spc="95" dirty="0">
                <a:latin typeface="Times New Roman"/>
                <a:cs typeface="Times New Roman"/>
              </a:rPr>
              <a:t> визначенні </a:t>
            </a:r>
            <a:r>
              <a:rPr sz="3150" spc="85" dirty="0">
                <a:latin typeface="Times New Roman"/>
                <a:cs typeface="Times New Roman"/>
              </a:rPr>
              <a:t>несучої </a:t>
            </a:r>
            <a:r>
              <a:rPr sz="3150" spc="90" dirty="0">
                <a:latin typeface="Times New Roman"/>
                <a:cs typeface="Times New Roman"/>
              </a:rPr>
              <a:t>здатності</a:t>
            </a:r>
            <a:r>
              <a:rPr sz="3150" spc="9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палі.</a:t>
            </a:r>
            <a:endParaRPr sz="3150" dirty="0">
              <a:latin typeface="Times New Roman"/>
              <a:cs typeface="Times New Roman"/>
            </a:endParaRPr>
          </a:p>
          <a:p>
            <a:pPr marL="48895" marR="10160" indent="-36830">
              <a:lnSpc>
                <a:spcPct val="100000"/>
              </a:lnSpc>
              <a:spcBef>
                <a:spcPts val="20"/>
              </a:spcBef>
              <a:buAutoNum type="arabicPeriod" startAt="3"/>
              <a:tabLst>
                <a:tab pos="48895" algn="l"/>
                <a:tab pos="2282190" algn="l"/>
              </a:tabLst>
            </a:pPr>
            <a:r>
              <a:rPr sz="3150" spc="75" dirty="0">
                <a:latin typeface="Times New Roman"/>
                <a:cs typeface="Times New Roman"/>
              </a:rPr>
              <a:t>	Встановлено,</a:t>
            </a:r>
            <a:r>
              <a:rPr sz="3150" spc="35" dirty="0">
                <a:latin typeface="Times New Roman"/>
                <a:cs typeface="Times New Roman"/>
              </a:rPr>
              <a:t> </a:t>
            </a:r>
            <a:r>
              <a:rPr sz="3150" spc="110" dirty="0">
                <a:latin typeface="Times New Roman"/>
                <a:cs typeface="Times New Roman"/>
              </a:rPr>
              <a:t>що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несуча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65" dirty="0">
                <a:latin typeface="Times New Roman"/>
                <a:cs typeface="Times New Roman"/>
              </a:rPr>
              <a:t>здатність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60" dirty="0">
                <a:latin typeface="Times New Roman"/>
                <a:cs typeface="Times New Roman"/>
              </a:rPr>
              <a:t>палі,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визначена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за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даними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випробувань</a:t>
            </a:r>
            <a:r>
              <a:rPr sz="3150" spc="3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на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60" dirty="0">
                <a:latin typeface="Times New Roman"/>
                <a:cs typeface="Times New Roman"/>
              </a:rPr>
              <a:t>статичне </a:t>
            </a:r>
            <a:r>
              <a:rPr sz="3150" spc="75" dirty="0">
                <a:latin typeface="Times New Roman"/>
                <a:cs typeface="Times New Roman"/>
              </a:rPr>
              <a:t>навантаження,</a:t>
            </a:r>
            <a:r>
              <a:rPr sz="3150" spc="3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в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1,72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рази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перевищує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значення,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визначене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з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використанням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табличних</a:t>
            </a:r>
            <a:r>
              <a:rPr sz="3150" spc="40" dirty="0">
                <a:latin typeface="Times New Roman"/>
                <a:cs typeface="Times New Roman"/>
              </a:rPr>
              <a:t> </a:t>
            </a:r>
            <a:r>
              <a:rPr sz="3150" spc="60" dirty="0">
                <a:latin typeface="Times New Roman"/>
                <a:cs typeface="Times New Roman"/>
              </a:rPr>
              <a:t>значень</a:t>
            </a:r>
            <a:endParaRPr sz="3150" dirty="0">
              <a:latin typeface="Times New Roman"/>
              <a:cs typeface="Times New Roman"/>
            </a:endParaRPr>
          </a:p>
          <a:p>
            <a:pPr marL="48895">
              <a:lnSpc>
                <a:spcPct val="100000"/>
              </a:lnSpc>
              <a:spcBef>
                <a:spcPts val="10"/>
              </a:spcBef>
            </a:pPr>
            <a:r>
              <a:rPr sz="3150" spc="125" dirty="0">
                <a:latin typeface="Times New Roman"/>
                <a:cs typeface="Times New Roman"/>
              </a:rPr>
              <a:t>R</a:t>
            </a:r>
            <a:r>
              <a:rPr sz="3150" spc="25" dirty="0">
                <a:latin typeface="Times New Roman"/>
                <a:cs typeface="Times New Roman"/>
              </a:rPr>
              <a:t> </a:t>
            </a:r>
            <a:r>
              <a:rPr sz="3150" spc="50" dirty="0">
                <a:latin typeface="Times New Roman"/>
                <a:cs typeface="Times New Roman"/>
              </a:rPr>
              <a:t>і</a:t>
            </a:r>
            <a:r>
              <a:rPr sz="3150" spc="30" dirty="0">
                <a:latin typeface="Times New Roman"/>
                <a:cs typeface="Times New Roman"/>
              </a:rPr>
              <a:t> </a:t>
            </a:r>
            <a:r>
              <a:rPr sz="3150" spc="-25" dirty="0">
                <a:latin typeface="Times New Roman"/>
                <a:cs typeface="Times New Roman"/>
              </a:rPr>
              <a:t>f.</a:t>
            </a:r>
            <a:endParaRPr sz="3150" dirty="0">
              <a:latin typeface="Times New Roman"/>
              <a:cs typeface="Times New Roman"/>
            </a:endParaRPr>
          </a:p>
          <a:p>
            <a:pPr marL="48895" marR="215265" indent="-36830">
              <a:lnSpc>
                <a:spcPct val="100000"/>
              </a:lnSpc>
              <a:spcBef>
                <a:spcPts val="5"/>
              </a:spcBef>
              <a:buAutoNum type="arabicPeriod" startAt="4"/>
              <a:tabLst>
                <a:tab pos="48895" algn="l"/>
                <a:tab pos="2282190" algn="l"/>
              </a:tabLst>
            </a:pPr>
            <a:r>
              <a:rPr sz="3150" spc="95" dirty="0">
                <a:latin typeface="Times New Roman"/>
                <a:cs typeface="Times New Roman"/>
              </a:rPr>
              <a:t>	Використання</a:t>
            </a:r>
            <a:r>
              <a:rPr sz="3150" spc="60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теоретичного</a:t>
            </a:r>
            <a:r>
              <a:rPr sz="3150" spc="60" dirty="0">
                <a:latin typeface="Times New Roman"/>
                <a:cs typeface="Times New Roman"/>
              </a:rPr>
              <a:t> </a:t>
            </a:r>
            <a:r>
              <a:rPr sz="3150" spc="95" dirty="0">
                <a:latin typeface="Times New Roman"/>
                <a:cs typeface="Times New Roman"/>
              </a:rPr>
              <a:t>методу</a:t>
            </a:r>
            <a:r>
              <a:rPr sz="3150" spc="60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розробленого</a:t>
            </a:r>
            <a:r>
              <a:rPr sz="3150" spc="60" dirty="0">
                <a:latin typeface="Times New Roman"/>
                <a:cs typeface="Times New Roman"/>
              </a:rPr>
              <a:t> </a:t>
            </a:r>
            <a:r>
              <a:rPr sz="3150" spc="95" dirty="0">
                <a:latin typeface="Times New Roman"/>
                <a:cs typeface="Times New Roman"/>
              </a:rPr>
              <a:t>кафедрою</a:t>
            </a:r>
            <a:r>
              <a:rPr sz="3150" spc="6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геотехніки</a:t>
            </a:r>
            <a:r>
              <a:rPr sz="3150" spc="60" dirty="0">
                <a:latin typeface="Times New Roman"/>
                <a:cs typeface="Times New Roman"/>
              </a:rPr>
              <a:t> </a:t>
            </a:r>
            <a:r>
              <a:rPr sz="3150" spc="110" dirty="0">
                <a:latin typeface="Times New Roman"/>
                <a:cs typeface="Times New Roman"/>
              </a:rPr>
              <a:t>КНУБА </a:t>
            </a:r>
            <a:r>
              <a:rPr sz="3150" spc="80" dirty="0">
                <a:latin typeface="Times New Roman"/>
                <a:cs typeface="Times New Roman"/>
              </a:rPr>
              <a:t>дозволяє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побудувати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графік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залежності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S=f(P),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120" dirty="0">
                <a:latin typeface="Times New Roman"/>
                <a:cs typeface="Times New Roman"/>
              </a:rPr>
              <a:t>що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має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задовільну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збіжність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з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польовими </a:t>
            </a:r>
            <a:r>
              <a:rPr sz="3150" spc="90" dirty="0">
                <a:latin typeface="Times New Roman"/>
                <a:cs typeface="Times New Roman"/>
              </a:rPr>
              <a:t>випробуваннями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50" dirty="0">
                <a:latin typeface="Times New Roman"/>
                <a:cs typeface="Times New Roman"/>
              </a:rPr>
              <a:t>і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105" dirty="0">
                <a:latin typeface="Times New Roman"/>
                <a:cs typeface="Times New Roman"/>
              </a:rPr>
              <a:t>може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бути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використаний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для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90" dirty="0">
                <a:latin typeface="Times New Roman"/>
                <a:cs typeface="Times New Roman"/>
              </a:rPr>
              <a:t>визначення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несучої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здатності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палі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в</a:t>
            </a:r>
            <a:r>
              <a:rPr sz="3150" spc="7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аналогічних </a:t>
            </a:r>
            <a:r>
              <a:rPr sz="3150" spc="90" dirty="0">
                <a:latin typeface="Times New Roman"/>
                <a:cs typeface="Times New Roman"/>
              </a:rPr>
              <a:t>грунтових</a:t>
            </a:r>
            <a:r>
              <a:rPr sz="3150" spc="6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умовах.</a:t>
            </a:r>
            <a:endParaRPr sz="3150" dirty="0">
              <a:latin typeface="Times New Roman"/>
              <a:cs typeface="Times New Roman"/>
            </a:endParaRPr>
          </a:p>
          <a:p>
            <a:pPr marL="48895" marR="5080" indent="-36830" algn="just">
              <a:lnSpc>
                <a:spcPct val="100000"/>
              </a:lnSpc>
              <a:spcBef>
                <a:spcPts val="25"/>
              </a:spcBef>
              <a:buAutoNum type="arabicPeriod" startAt="4"/>
              <a:tabLst>
                <a:tab pos="48895" algn="l"/>
                <a:tab pos="2282190" algn="l"/>
              </a:tabLst>
            </a:pPr>
            <a:r>
              <a:rPr sz="3150" spc="90" dirty="0">
                <a:latin typeface="Times New Roman"/>
                <a:cs typeface="Times New Roman"/>
              </a:rPr>
              <a:t>	Важливо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для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підвищення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ефективності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визначення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несучої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здатності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паль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встановити регіональні</a:t>
            </a:r>
            <a:r>
              <a:rPr sz="3150" spc="5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коефіцієнти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та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підходи</a:t>
            </a:r>
            <a:r>
              <a:rPr sz="3150" spc="4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з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урахуванням</a:t>
            </a:r>
            <a:r>
              <a:rPr sz="3150" spc="50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виду,</a:t>
            </a:r>
            <a:r>
              <a:rPr sz="3150" spc="5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стану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та</a:t>
            </a:r>
            <a:r>
              <a:rPr sz="3150" spc="5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властивостей</a:t>
            </a:r>
            <a:r>
              <a:rPr sz="3150" spc="5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глинистих</a:t>
            </a:r>
            <a:r>
              <a:rPr sz="3150" spc="50" dirty="0">
                <a:latin typeface="Times New Roman"/>
                <a:cs typeface="Times New Roman"/>
              </a:rPr>
              <a:t> </a:t>
            </a:r>
            <a:r>
              <a:rPr sz="3150" spc="55" dirty="0">
                <a:latin typeface="Times New Roman"/>
                <a:cs typeface="Times New Roman"/>
              </a:rPr>
              <a:t>грунтів, </a:t>
            </a:r>
            <a:r>
              <a:rPr sz="3150" spc="114" dirty="0">
                <a:latin typeface="Times New Roman"/>
                <a:cs typeface="Times New Roman"/>
              </a:rPr>
              <a:t>що</a:t>
            </a:r>
            <a:r>
              <a:rPr sz="3150" spc="50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складають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75" dirty="0">
                <a:latin typeface="Times New Roman"/>
                <a:cs typeface="Times New Roman"/>
              </a:rPr>
              <a:t>геологічну</a:t>
            </a:r>
            <a:r>
              <a:rPr sz="3150" spc="50" dirty="0">
                <a:latin typeface="Times New Roman"/>
                <a:cs typeface="Times New Roman"/>
              </a:rPr>
              <a:t> </a:t>
            </a:r>
            <a:r>
              <a:rPr sz="3150" spc="85" dirty="0">
                <a:latin typeface="Times New Roman"/>
                <a:cs typeface="Times New Roman"/>
              </a:rPr>
              <a:t>будову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80" dirty="0">
                <a:latin typeface="Times New Roman"/>
                <a:cs typeface="Times New Roman"/>
              </a:rPr>
              <a:t>даного</a:t>
            </a:r>
            <a:r>
              <a:rPr sz="3150" spc="55" dirty="0">
                <a:latin typeface="Times New Roman"/>
                <a:cs typeface="Times New Roman"/>
              </a:rPr>
              <a:t> </a:t>
            </a:r>
            <a:r>
              <a:rPr sz="3150" spc="60" dirty="0">
                <a:latin typeface="Times New Roman"/>
                <a:cs typeface="Times New Roman"/>
              </a:rPr>
              <a:t>регіону.</a:t>
            </a:r>
            <a:endParaRPr sz="3150" dirty="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374927" y="490630"/>
            <a:ext cx="15124430" cy="593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700" b="1" i="0" spc="114" dirty="0">
                <a:solidFill>
                  <a:srgbClr val="0000CC"/>
                </a:solidFill>
                <a:latin typeface="Times New Roman"/>
                <a:cs typeface="Times New Roman"/>
              </a:rPr>
              <a:t>Порівняння несучої</a:t>
            </a:r>
            <a:r>
              <a:rPr sz="3700" b="1" i="0" spc="45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700" b="1" i="0" spc="80" dirty="0">
                <a:solidFill>
                  <a:srgbClr val="0000CC"/>
                </a:solidFill>
                <a:latin typeface="Times New Roman"/>
                <a:cs typeface="Times New Roman"/>
              </a:rPr>
              <a:t>здатності</a:t>
            </a:r>
            <a:r>
              <a:rPr sz="3700" b="1" i="0" spc="145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700" b="1" i="0" spc="114" dirty="0">
                <a:solidFill>
                  <a:srgbClr val="0000CC"/>
                </a:solidFill>
                <a:latin typeface="Times New Roman"/>
                <a:cs typeface="Times New Roman"/>
              </a:rPr>
              <a:t>паль,</a:t>
            </a:r>
            <a:r>
              <a:rPr sz="3700" b="1" i="0" spc="8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700" b="1" i="0" spc="95" dirty="0">
                <a:solidFill>
                  <a:srgbClr val="0000CC"/>
                </a:solidFill>
                <a:latin typeface="Times New Roman"/>
                <a:cs typeface="Times New Roman"/>
              </a:rPr>
              <a:t>визначених</a:t>
            </a:r>
            <a:r>
              <a:rPr sz="3700" b="1" i="0" spc="120" dirty="0"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sz="3700" b="1" i="0" spc="105" dirty="0">
                <a:solidFill>
                  <a:srgbClr val="0000CC"/>
                </a:solidFill>
                <a:latin typeface="Times New Roman"/>
                <a:cs typeface="Times New Roman"/>
              </a:rPr>
              <a:t>різними </a:t>
            </a:r>
            <a:r>
              <a:rPr sz="3700" b="1" i="0" spc="90" dirty="0">
                <a:solidFill>
                  <a:srgbClr val="0000CC"/>
                </a:solidFill>
                <a:latin typeface="Times New Roman"/>
                <a:cs typeface="Times New Roman"/>
              </a:rPr>
              <a:t>методами</a:t>
            </a:r>
            <a:endParaRPr sz="3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16255" y="433806"/>
            <a:ext cx="1109980" cy="37719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325120" marR="5080" indent="-313055">
              <a:lnSpc>
                <a:spcPct val="106800"/>
              </a:lnSpc>
              <a:spcBef>
                <a:spcPts val="40"/>
              </a:spcBef>
            </a:pPr>
            <a:r>
              <a:rPr sz="1100" i="1" dirty="0">
                <a:latin typeface="ISOCPEUR"/>
                <a:cs typeface="ISOCPEUR"/>
              </a:rPr>
              <a:t>Фасад</a:t>
            </a:r>
            <a:r>
              <a:rPr sz="1100" i="1" spc="4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в</a:t>
            </a:r>
            <a:r>
              <a:rPr sz="1100" i="1" spc="5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осях</a:t>
            </a:r>
            <a:r>
              <a:rPr sz="1100" i="1" spc="5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1-</a:t>
            </a:r>
            <a:r>
              <a:rPr sz="1100" i="1" spc="-25" dirty="0">
                <a:latin typeface="ISOCPEUR"/>
                <a:cs typeface="ISOCPEUR"/>
              </a:rPr>
              <a:t>11 </a:t>
            </a:r>
            <a:r>
              <a:rPr sz="1100" i="1" dirty="0">
                <a:latin typeface="ISOCPEUR"/>
                <a:cs typeface="ISOCPEUR"/>
              </a:rPr>
              <a:t>М</a:t>
            </a:r>
            <a:r>
              <a:rPr sz="1100" i="1" spc="20" dirty="0">
                <a:latin typeface="ISOCPEUR"/>
                <a:cs typeface="ISOCPEUR"/>
              </a:rPr>
              <a:t> </a:t>
            </a:r>
            <a:r>
              <a:rPr sz="1100" i="1" spc="-10" dirty="0">
                <a:latin typeface="ISOCPEUR"/>
                <a:cs typeface="ISOCPEUR"/>
              </a:rPr>
              <a:t>1:150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5547737" y="1038953"/>
            <a:ext cx="427990" cy="1981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00" i="1" dirty="0">
                <a:latin typeface="ISOCPEUR"/>
                <a:cs typeface="ISOCPEUR"/>
              </a:rPr>
              <a:t>М</a:t>
            </a:r>
            <a:r>
              <a:rPr sz="1100" i="1" spc="20" dirty="0">
                <a:latin typeface="ISOCPEUR"/>
                <a:cs typeface="ISOCPEUR"/>
              </a:rPr>
              <a:t> </a:t>
            </a:r>
            <a:r>
              <a:rPr sz="1100" i="1" spc="-10" dirty="0">
                <a:latin typeface="ISOCPEUR"/>
                <a:cs typeface="ISOCPEUR"/>
              </a:rPr>
              <a:t>1:150</a:t>
            </a:r>
            <a:endParaRPr sz="1100">
              <a:latin typeface="ISOCPEUR"/>
              <a:cs typeface="ISOCPEUR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94873" y="408153"/>
            <a:ext cx="18709968" cy="13391152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924132" y="11201200"/>
            <a:ext cx="833119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i="1" dirty="0">
                <a:latin typeface="ISOCPEUR"/>
                <a:cs typeface="ISOCPEUR"/>
              </a:rPr>
              <a:t>Цегляна </a:t>
            </a:r>
            <a:r>
              <a:rPr sz="700" i="1" spc="-10" dirty="0">
                <a:latin typeface="ISOCPEUR"/>
                <a:cs typeface="ISOCPEUR"/>
              </a:rPr>
              <a:t>перегородка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932228" y="11712236"/>
            <a:ext cx="84391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i="1" dirty="0">
                <a:latin typeface="ISOCPEUR"/>
                <a:cs typeface="ISOCPEUR"/>
              </a:rPr>
              <a:t>Рівень</a:t>
            </a:r>
            <a:r>
              <a:rPr sz="700" i="1" spc="-30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чистої</a:t>
            </a:r>
            <a:r>
              <a:rPr sz="700" i="1" spc="-3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підлоги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926156" y="11460260"/>
            <a:ext cx="49466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i="1" spc="-10" dirty="0">
                <a:latin typeface="ISOCPEUR"/>
                <a:cs typeface="ISOCPEUR"/>
              </a:rPr>
              <a:t>Штукатурка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412712" y="10755918"/>
            <a:ext cx="12446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549482" y="10223379"/>
            <a:ext cx="667385" cy="6648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1670"/>
              </a:lnSpc>
              <a:spcBef>
                <a:spcPts val="135"/>
              </a:spcBef>
            </a:pPr>
            <a:r>
              <a:rPr sz="1500" i="1" dirty="0">
                <a:latin typeface="ISOCPEUR"/>
                <a:cs typeface="ISOCPEUR"/>
              </a:rPr>
              <a:t>Вузол</a:t>
            </a:r>
            <a:r>
              <a:rPr sz="1500" i="1" spc="-165" dirty="0">
                <a:latin typeface="ISOCPEUR"/>
                <a:cs typeface="ISOCPEUR"/>
              </a:rPr>
              <a:t> </a:t>
            </a:r>
            <a:r>
              <a:rPr sz="1500" i="1" spc="-50" dirty="0">
                <a:latin typeface="ISOCPEUR"/>
                <a:cs typeface="ISOCPEUR"/>
              </a:rPr>
              <a:t>2</a:t>
            </a:r>
            <a:endParaRPr sz="1500">
              <a:latin typeface="ISOCPEUR"/>
              <a:cs typeface="ISOCPEUR"/>
            </a:endParaRPr>
          </a:p>
          <a:p>
            <a:pPr marL="19050">
              <a:lnSpc>
                <a:spcPts val="1670"/>
              </a:lnSpc>
            </a:pPr>
            <a:r>
              <a:rPr sz="1500" i="1" dirty="0">
                <a:latin typeface="ISOCPEUR"/>
                <a:cs typeface="ISOCPEUR"/>
              </a:rPr>
              <a:t>М</a:t>
            </a:r>
            <a:r>
              <a:rPr sz="1500" i="1" spc="35" dirty="0">
                <a:latin typeface="ISOCPEUR"/>
                <a:cs typeface="ISOCPEUR"/>
              </a:rPr>
              <a:t> </a:t>
            </a:r>
            <a:r>
              <a:rPr sz="1500" i="1" spc="-20" dirty="0">
                <a:latin typeface="ISOCPEUR"/>
                <a:cs typeface="ISOCPEUR"/>
              </a:rPr>
              <a:t>1:10</a:t>
            </a:r>
            <a:endParaRPr sz="1500">
              <a:latin typeface="ISOCPEUR"/>
              <a:cs typeface="ISOCPEUR"/>
            </a:endParaRPr>
          </a:p>
          <a:p>
            <a:pPr marR="18415" algn="ctr">
              <a:lnSpc>
                <a:spcPct val="100000"/>
              </a:lnSpc>
              <a:spcBef>
                <a:spcPts val="819"/>
              </a:spcBef>
            </a:pPr>
            <a:r>
              <a:rPr sz="700" spc="-25" dirty="0">
                <a:latin typeface="Arial"/>
                <a:cs typeface="Arial"/>
              </a:rPr>
              <a:t>120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969593" y="9784712"/>
            <a:ext cx="427990" cy="1828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00" i="1" spc="-10" dirty="0">
                <a:latin typeface="ISOCPEUR"/>
                <a:cs typeface="ISOCPEUR"/>
              </a:rPr>
              <a:t>+12.000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481333" y="11699080"/>
            <a:ext cx="779780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635">
              <a:lnSpc>
                <a:spcPts val="750"/>
              </a:lnSpc>
              <a:spcBef>
                <a:spcPts val="200"/>
              </a:spcBef>
            </a:pPr>
            <a:r>
              <a:rPr sz="700" i="1" dirty="0">
                <a:latin typeface="ISOCPEUR"/>
                <a:cs typeface="ISOCPEUR"/>
              </a:rPr>
              <a:t>Конструкція</a:t>
            </a:r>
            <a:r>
              <a:rPr sz="700" i="1" spc="-5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підлоги </a:t>
            </a:r>
            <a:r>
              <a:rPr sz="700" i="1" dirty="0">
                <a:latin typeface="ISOCPEUR"/>
                <a:cs typeface="ISOCPEUR"/>
              </a:rPr>
              <a:t>Монолітна </a:t>
            </a:r>
            <a:r>
              <a:rPr sz="700" i="1" spc="-10" dirty="0">
                <a:latin typeface="ISOCPEUR"/>
                <a:cs typeface="ISOCPEUR"/>
              </a:rPr>
              <a:t>плита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921096" y="13040366"/>
            <a:ext cx="1183005" cy="316865"/>
          </a:xfrm>
          <a:prstGeom prst="rect">
            <a:avLst/>
          </a:prstGeom>
        </p:spPr>
        <p:txBody>
          <a:bodyPr vert="horz" wrap="square" lIns="0" tIns="5143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405"/>
              </a:spcBef>
            </a:pPr>
            <a:r>
              <a:rPr sz="700" i="1" spc="-10" dirty="0">
                <a:latin typeface="ISOCPEUR"/>
                <a:cs typeface="ISOCPEUR"/>
              </a:rPr>
              <a:t>Цементно-</a:t>
            </a:r>
            <a:r>
              <a:rPr sz="700" i="1" dirty="0">
                <a:latin typeface="ISOCPEUR"/>
                <a:cs typeface="ISOCPEUR"/>
              </a:rPr>
              <a:t>піщаний</a:t>
            </a:r>
            <a:r>
              <a:rPr sz="700" i="1" spc="-20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розчин</a:t>
            </a:r>
            <a:r>
              <a:rPr sz="700" i="1" spc="-1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М</a:t>
            </a:r>
            <a:r>
              <a:rPr sz="700" i="1" spc="-215" dirty="0">
                <a:latin typeface="ISOCPEUR"/>
                <a:cs typeface="ISOCPEUR"/>
              </a:rPr>
              <a:t> </a:t>
            </a:r>
            <a:r>
              <a:rPr sz="700" i="1" spc="-25" dirty="0">
                <a:latin typeface="ISOCPEUR"/>
                <a:cs typeface="ISOCPEUR"/>
              </a:rPr>
              <a:t>50</a:t>
            </a:r>
            <a:endParaRPr sz="700">
              <a:latin typeface="ISOCPEUR"/>
              <a:cs typeface="ISOCPEUR"/>
            </a:endParaRPr>
          </a:p>
          <a:p>
            <a:pPr marR="11430" algn="r">
              <a:lnSpc>
                <a:spcPct val="100000"/>
              </a:lnSpc>
              <a:spcBef>
                <a:spcPts val="309"/>
              </a:spcBef>
            </a:pPr>
            <a:r>
              <a:rPr sz="700" i="1" dirty="0">
                <a:latin typeface="ISOCPEUR"/>
                <a:cs typeface="ISOCPEUR"/>
              </a:rPr>
              <a:t>Кутик</a:t>
            </a:r>
            <a:r>
              <a:rPr sz="700" i="1" spc="-2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50х50х2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786123" y="12445146"/>
            <a:ext cx="163830" cy="1441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750" i="1" spc="-25" dirty="0">
                <a:latin typeface="ISOCPEUR"/>
                <a:cs typeface="ISOCPEUR"/>
              </a:rPr>
              <a:t>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430736" y="12886099"/>
            <a:ext cx="115252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i="1" dirty="0">
                <a:latin typeface="ISOCPEUR"/>
                <a:cs typeface="ISOCPEUR"/>
              </a:rPr>
              <a:t>Еластичний</a:t>
            </a:r>
            <a:r>
              <a:rPr sz="700" i="1" spc="-45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гнучкий</a:t>
            </a:r>
            <a:r>
              <a:rPr sz="700" i="1" spc="-4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матеріал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411508" y="13053071"/>
            <a:ext cx="786765" cy="232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35">
              <a:lnSpc>
                <a:spcPts val="815"/>
              </a:lnSpc>
              <a:spcBef>
                <a:spcPts val="100"/>
              </a:spcBef>
            </a:pPr>
            <a:r>
              <a:rPr sz="700" i="1" dirty="0">
                <a:latin typeface="ISOCPEUR"/>
                <a:cs typeface="ISOCPEUR"/>
              </a:rPr>
              <a:t>Саморізи</a:t>
            </a:r>
            <a:r>
              <a:rPr sz="700" i="1" spc="-30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для</a:t>
            </a:r>
            <a:r>
              <a:rPr sz="700" i="1" spc="-25" dirty="0">
                <a:latin typeface="ISOCPEUR"/>
                <a:cs typeface="ISOCPEUR"/>
              </a:rPr>
              <a:t> </a:t>
            </a:r>
            <a:r>
              <a:rPr sz="700" i="1" spc="-20" dirty="0">
                <a:latin typeface="ISOCPEUR"/>
                <a:cs typeface="ISOCPEUR"/>
              </a:rPr>
              <a:t>LTWS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5"/>
              </a:lnSpc>
            </a:pPr>
            <a:r>
              <a:rPr sz="700" i="1" dirty="0">
                <a:latin typeface="ISOCPEUR"/>
                <a:cs typeface="ISOCPEUR"/>
              </a:rPr>
              <a:t>4.8x25</a:t>
            </a:r>
            <a:r>
              <a:rPr sz="700" i="1" spc="-2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(</a:t>
            </a:r>
            <a:r>
              <a:rPr sz="700" i="1" spc="-204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дворівневий)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220351" y="12311005"/>
            <a:ext cx="124460" cy="1181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0"/>
              </a:lnSpc>
            </a:pPr>
            <a:r>
              <a:rPr sz="750" i="1" spc="-25" dirty="0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3309212" y="12735012"/>
            <a:ext cx="124460" cy="1181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0"/>
              </a:lnSpc>
            </a:pPr>
            <a:r>
              <a:rPr sz="750" i="1" spc="-25" dirty="0">
                <a:latin typeface="ISOCPEUR"/>
                <a:cs typeface="ISOCPEUR"/>
              </a:rPr>
              <a:t>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4489146" y="12534052"/>
            <a:ext cx="124460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0"/>
              </a:lnSpc>
            </a:pPr>
            <a:r>
              <a:rPr sz="750" i="1" spc="-25" dirty="0">
                <a:latin typeface="ISOCPEUR"/>
                <a:cs typeface="ISOCPEUR"/>
              </a:rPr>
              <a:t>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494770" y="9057329"/>
            <a:ext cx="100965" cy="4686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525">
              <a:lnSpc>
                <a:spcPct val="145400"/>
              </a:lnSpc>
              <a:spcBef>
                <a:spcPts val="95"/>
              </a:spcBef>
            </a:pPr>
            <a:r>
              <a:rPr sz="1000" spc="-50" dirty="0">
                <a:latin typeface="ISOCPEUR"/>
                <a:cs typeface="ISOCPEUR"/>
              </a:rPr>
              <a:t>Е 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83542" y="9212326"/>
            <a:ext cx="240665" cy="22161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ts val="755"/>
              </a:lnSpc>
              <a:spcBef>
                <a:spcPts val="130"/>
              </a:spcBef>
            </a:pPr>
            <a:r>
              <a:rPr sz="650" dirty="0">
                <a:latin typeface="ISOCPEUR"/>
                <a:cs typeface="ISOCPEUR"/>
              </a:rPr>
              <a:t>-</a:t>
            </a:r>
            <a:r>
              <a:rPr sz="650" spc="-10" dirty="0">
                <a:latin typeface="ISOCPEUR"/>
                <a:cs typeface="ISOCPEUR"/>
              </a:rPr>
              <a:t>2,590</a:t>
            </a:r>
            <a:endParaRPr sz="650">
              <a:latin typeface="ISOCPEUR"/>
              <a:cs typeface="ISOCPEUR"/>
            </a:endParaRPr>
          </a:p>
          <a:p>
            <a:pPr marL="24765">
              <a:lnSpc>
                <a:spcPts val="755"/>
              </a:lnSpc>
            </a:pPr>
            <a:r>
              <a:rPr sz="650" spc="-10" dirty="0">
                <a:latin typeface="ISOCPEUR"/>
                <a:cs typeface="ISOCPEUR"/>
              </a:rPr>
              <a:t>186,30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637664" y="9297756"/>
            <a:ext cx="6413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5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070378" y="9378709"/>
            <a:ext cx="10604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200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391359" y="9435379"/>
            <a:ext cx="105410" cy="1543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685">
              <a:lnSpc>
                <a:spcPts val="505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ts val="505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631203" y="9435379"/>
            <a:ext cx="13716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3400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500841" y="10791345"/>
            <a:ext cx="9271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505901" y="10365314"/>
            <a:ext cx="838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221351" y="10569347"/>
            <a:ext cx="831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426520" y="11013811"/>
            <a:ext cx="165735" cy="1117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50" i="1" spc="-25" dirty="0">
                <a:latin typeface="ISOCPEUR"/>
                <a:cs typeface="ISOCPEUR"/>
              </a:rPr>
              <a:t>ВБ-</a:t>
            </a:r>
            <a:r>
              <a:rPr sz="550" i="1" spc="-50" dirty="0">
                <a:latin typeface="ISOCPEUR"/>
                <a:cs typeface="ISOCPEUR"/>
              </a:rPr>
              <a:t>1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456123" y="11646063"/>
            <a:ext cx="27305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Пр-</a:t>
            </a:r>
            <a:r>
              <a:rPr sz="700" dirty="0">
                <a:latin typeface="ISOCPEUR"/>
                <a:cs typeface="ISOCPEUR"/>
              </a:rPr>
              <a:t>4</a:t>
            </a:r>
            <a:r>
              <a:rPr sz="700" spc="20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83542" y="11853518"/>
            <a:ext cx="242570" cy="22225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ts val="755"/>
              </a:lnSpc>
              <a:spcBef>
                <a:spcPts val="130"/>
              </a:spcBef>
            </a:pPr>
            <a:r>
              <a:rPr sz="650" dirty="0">
                <a:latin typeface="ISOCPEUR"/>
                <a:cs typeface="ISOCPEUR"/>
              </a:rPr>
              <a:t>-</a:t>
            </a:r>
            <a:r>
              <a:rPr sz="650" spc="-10" dirty="0">
                <a:latin typeface="ISOCPEUR"/>
                <a:cs typeface="ISOCPEUR"/>
              </a:rPr>
              <a:t>2,260</a:t>
            </a:r>
            <a:endParaRPr sz="650">
              <a:latin typeface="ISOCPEUR"/>
              <a:cs typeface="ISOCPEUR"/>
            </a:endParaRPr>
          </a:p>
          <a:p>
            <a:pPr marL="20320">
              <a:lnSpc>
                <a:spcPts val="755"/>
              </a:lnSpc>
            </a:pPr>
            <a:r>
              <a:rPr sz="650" spc="-10" dirty="0">
                <a:latin typeface="ISOCPEUR"/>
                <a:cs typeface="ISOCPEUR"/>
              </a:rPr>
              <a:t>186,64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932752" y="11947624"/>
            <a:ext cx="26733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Пр-</a:t>
            </a:r>
            <a:r>
              <a:rPr sz="700" dirty="0">
                <a:latin typeface="ISOCPEUR"/>
                <a:cs typeface="ISOCPEUR"/>
              </a:rPr>
              <a:t>5</a:t>
            </a:r>
            <a:r>
              <a:rPr sz="700" spc="20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178400" y="11647292"/>
            <a:ext cx="198755" cy="1117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50" i="1" spc="-25" dirty="0">
                <a:latin typeface="ISOCPEUR"/>
                <a:cs typeface="ISOCPEUR"/>
              </a:rPr>
              <a:t>ВБ-18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338545" y="11497736"/>
            <a:ext cx="24066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100</a:t>
            </a:r>
            <a:r>
              <a:rPr sz="450" i="1" spc="33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669453" y="11427910"/>
            <a:ext cx="12573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2710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695764" y="11979424"/>
            <a:ext cx="22987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6</a:t>
            </a:r>
            <a:r>
              <a:rPr sz="450" i="1" spc="195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25" dirty="0">
                <a:latin typeface="ISOCPEUR"/>
                <a:cs typeface="ISOCPEUR"/>
              </a:rPr>
              <a:t>12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85731" y="11428923"/>
            <a:ext cx="13716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3540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131915" y="11949648"/>
            <a:ext cx="29718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Пр-</a:t>
            </a:r>
            <a:r>
              <a:rPr sz="700" dirty="0">
                <a:latin typeface="ISOCPEUR"/>
                <a:cs typeface="ISOCPEUR"/>
              </a:rPr>
              <a:t>10</a:t>
            </a:r>
            <a:r>
              <a:rPr sz="700" spc="25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538109" y="11490654"/>
            <a:ext cx="25146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100</a:t>
            </a:r>
            <a:r>
              <a:rPr sz="450" i="1" spc="24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938440" y="11430947"/>
            <a:ext cx="13716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3405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904034" y="11945601"/>
            <a:ext cx="26797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Пр-</a:t>
            </a:r>
            <a:r>
              <a:rPr sz="700" dirty="0">
                <a:latin typeface="ISOCPEUR"/>
                <a:cs typeface="ISOCPEUR"/>
              </a:rPr>
              <a:t>9</a:t>
            </a:r>
            <a:r>
              <a:rPr sz="700" spc="30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830546" y="12806477"/>
            <a:ext cx="160020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5900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325582" y="13082404"/>
            <a:ext cx="6731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417477" y="13082404"/>
            <a:ext cx="838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985182" y="12806477"/>
            <a:ext cx="160020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6550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632831" y="13082404"/>
            <a:ext cx="838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39356" y="13082404"/>
            <a:ext cx="9271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828957" y="13082404"/>
            <a:ext cx="838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318742" y="13082404"/>
            <a:ext cx="838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281299" y="13486384"/>
            <a:ext cx="62865" cy="1638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00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810550" y="13082404"/>
            <a:ext cx="838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201163" y="13082404"/>
            <a:ext cx="838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006677" y="13082404"/>
            <a:ext cx="8382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9201791" y="13082404"/>
            <a:ext cx="12573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25" dirty="0">
                <a:latin typeface="ISOCPEUR"/>
                <a:cs typeface="ISOCPEUR"/>
              </a:rPr>
              <a:t>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221838" y="13082404"/>
            <a:ext cx="32893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dirty="0">
                <a:latin typeface="ISOCPEUR"/>
                <a:cs typeface="ISOCPEUR"/>
              </a:rPr>
              <a:t>11</a:t>
            </a:r>
            <a:r>
              <a:rPr sz="1000" spc="80" dirty="0">
                <a:latin typeface="ISOCPEUR"/>
                <a:cs typeface="ISOCPEUR"/>
              </a:rPr>
              <a:t>  </a:t>
            </a:r>
            <a:r>
              <a:rPr sz="1000" spc="-25" dirty="0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993085" y="12806477"/>
            <a:ext cx="164465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4350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599244" y="12806477"/>
            <a:ext cx="150495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2105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984798" y="12806477"/>
            <a:ext cx="211454" cy="1987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59055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2645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</a:pPr>
            <a:r>
              <a:rPr sz="550" spc="-10" dirty="0">
                <a:latin typeface="ISOCPEUR"/>
                <a:cs typeface="ISOCPEUR"/>
              </a:rPr>
              <a:t>43100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209194" y="12499356"/>
            <a:ext cx="643890" cy="19304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3495" marR="5080" indent="-11430">
              <a:lnSpc>
                <a:spcPts val="640"/>
              </a:lnSpc>
              <a:spcBef>
                <a:spcPts val="155"/>
              </a:spcBef>
            </a:pPr>
            <a:r>
              <a:rPr sz="550" i="1" dirty="0">
                <a:latin typeface="ISOCPEUR"/>
                <a:cs typeface="ISOCPEUR"/>
              </a:rPr>
              <a:t>Фрагмент</a:t>
            </a:r>
            <a:r>
              <a:rPr sz="550" i="1" spc="-75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плану</a:t>
            </a:r>
            <a:r>
              <a:rPr sz="550" i="1" spc="-25" dirty="0">
                <a:latin typeface="ISOCPEUR"/>
                <a:cs typeface="ISOCPEUR"/>
              </a:rPr>
              <a:t> №1</a:t>
            </a:r>
            <a:r>
              <a:rPr sz="550" i="1" dirty="0">
                <a:latin typeface="ISOCPEUR"/>
                <a:cs typeface="ISOCPEUR"/>
              </a:rPr>
              <a:t> див.</a:t>
            </a:r>
            <a:r>
              <a:rPr sz="550" i="1" spc="1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арк.</a:t>
            </a:r>
            <a:r>
              <a:rPr sz="550" i="1" spc="1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56</a:t>
            </a:r>
            <a:r>
              <a:rPr sz="550" i="1" spc="1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(</a:t>
            </a:r>
            <a:r>
              <a:rPr sz="550" i="1" spc="-155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АБ.01)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523156" y="12806477"/>
            <a:ext cx="164465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2645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926884" y="12806477"/>
            <a:ext cx="150495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2105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561418" y="12806477"/>
            <a:ext cx="164465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4350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8572358" y="12806477"/>
            <a:ext cx="160020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6550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9726994" y="12806477"/>
            <a:ext cx="160020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0" dirty="0">
                <a:latin typeface="ISOCPEUR"/>
                <a:cs typeface="ISOCPEUR"/>
              </a:rPr>
              <a:t>5900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0430300" y="12892494"/>
            <a:ext cx="126364" cy="1149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-25" dirty="0">
                <a:latin typeface="ISOCPEUR"/>
                <a:cs typeface="ISOCPEUR"/>
              </a:rPr>
              <a:t>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496025" y="11944589"/>
            <a:ext cx="26733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Пр-</a:t>
            </a:r>
            <a:r>
              <a:rPr sz="700" dirty="0">
                <a:latin typeface="ISOCPEUR"/>
                <a:cs typeface="ISOCPEUR"/>
              </a:rPr>
              <a:t>5</a:t>
            </a:r>
            <a:r>
              <a:rPr sz="700" spc="20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907889" y="12138883"/>
            <a:ext cx="9461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133555" y="11782590"/>
            <a:ext cx="80010" cy="319405"/>
          </a:xfrm>
          <a:prstGeom prst="rect">
            <a:avLst/>
          </a:prstGeom>
        </p:spPr>
        <p:txBody>
          <a:bodyPr vert="horz" wrap="square" lIns="0" tIns="527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14"/>
              </a:spcBef>
            </a:pPr>
            <a:r>
              <a:rPr sz="700" spc="-50" dirty="0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  <a:p>
            <a:pPr marL="20320">
              <a:lnSpc>
                <a:spcPct val="100000"/>
              </a:lnSpc>
              <a:spcBef>
                <a:spcPts val="315"/>
              </a:spcBef>
            </a:pPr>
            <a:r>
              <a:rPr sz="700" spc="-50" dirty="0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417913" y="11888937"/>
            <a:ext cx="228600" cy="12953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50" dirty="0">
                <a:latin typeface="ISOCPEUR"/>
                <a:cs typeface="ISOCPEUR"/>
              </a:rPr>
              <a:t>-</a:t>
            </a:r>
            <a:r>
              <a:rPr sz="650" spc="-10" dirty="0">
                <a:latin typeface="ISOCPEUR"/>
                <a:cs typeface="ISOCPEUR"/>
              </a:rPr>
              <a:t>1,800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417913" y="12183414"/>
            <a:ext cx="228600" cy="12953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50" dirty="0">
                <a:latin typeface="ISOCPEUR"/>
                <a:cs typeface="ISOCPEUR"/>
              </a:rPr>
              <a:t>-</a:t>
            </a:r>
            <a:r>
              <a:rPr sz="650" spc="-10" dirty="0">
                <a:latin typeface="ISOCPEUR"/>
                <a:cs typeface="ISOCPEUR"/>
              </a:rPr>
              <a:t>1,820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713403" y="12139896"/>
            <a:ext cx="9461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046234" y="11919290"/>
            <a:ext cx="26479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50" baseline="-19841" dirty="0">
                <a:latin typeface="ISOCPEUR"/>
                <a:cs typeface="ISOCPEUR"/>
              </a:rPr>
              <a:t>6</a:t>
            </a:r>
            <a:r>
              <a:rPr sz="1050" spc="44" baseline="-19841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533994" y="11924350"/>
            <a:ext cx="28384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Пр-9</a:t>
            </a:r>
            <a:r>
              <a:rPr sz="450" i="1" spc="235" dirty="0">
                <a:latin typeface="ISOCPEUR"/>
                <a:cs typeface="ISOCPEUR"/>
              </a:rPr>
              <a:t> </a:t>
            </a:r>
            <a:r>
              <a:rPr sz="1050" spc="-75" baseline="-19841" dirty="0">
                <a:latin typeface="ISOCPEUR"/>
                <a:cs typeface="ISOCPEUR"/>
              </a:rPr>
              <a:t>9</a:t>
            </a:r>
            <a:endParaRPr sz="1050" baseline="-19841">
              <a:latin typeface="ISOCPEUR"/>
              <a:cs typeface="ISOCPEUR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8332525" y="11419815"/>
            <a:ext cx="12573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3510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8301154" y="11976389"/>
            <a:ext cx="22987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dirty="0">
                <a:latin typeface="ISOCPEUR"/>
                <a:cs typeface="ISOCPEUR"/>
              </a:rPr>
              <a:t>10</a:t>
            </a:r>
            <a:r>
              <a:rPr sz="450" i="1" spc="185" dirty="0">
                <a:latin typeface="ISOCPEUR"/>
                <a:cs typeface="ISOCPEUR"/>
              </a:rPr>
              <a:t> </a:t>
            </a:r>
            <a:r>
              <a:rPr sz="450" i="1" spc="-50" dirty="0">
                <a:latin typeface="ISOCPEUR"/>
                <a:cs typeface="ISOCPEUR"/>
              </a:rPr>
              <a:t>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789826" y="11916254"/>
            <a:ext cx="28384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dirty="0">
                <a:latin typeface="ISOCPEUR"/>
                <a:cs typeface="ISOCPEUR"/>
              </a:rPr>
              <a:t>12</a:t>
            </a:r>
            <a:r>
              <a:rPr sz="450" i="1" spc="100" dirty="0">
                <a:latin typeface="ISOCPEUR"/>
                <a:cs typeface="ISOCPEUR"/>
              </a:rPr>
              <a:t> </a:t>
            </a:r>
            <a:r>
              <a:rPr sz="1050" spc="-75" baseline="-27777" dirty="0">
                <a:latin typeface="ISOCPEUR"/>
                <a:cs typeface="ISOCPEUR"/>
              </a:rPr>
              <a:t>6</a:t>
            </a:r>
            <a:endParaRPr sz="1050" baseline="-27777">
              <a:latin typeface="ISOCPEUR"/>
              <a:cs typeface="ISOCPEUR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9526627" y="11986508"/>
            <a:ext cx="21082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6</a:t>
            </a:r>
            <a:r>
              <a:rPr sz="450" i="1" spc="195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783385" y="10795441"/>
            <a:ext cx="133350" cy="184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70"/>
              </a:lnSpc>
              <a:spcBef>
                <a:spcPts val="10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L="62865">
              <a:lnSpc>
                <a:spcPts val="770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789457" y="10369410"/>
            <a:ext cx="133985" cy="200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535"/>
              </a:lnSpc>
              <a:spcBef>
                <a:spcPts val="10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L="60325" algn="ctr">
              <a:lnSpc>
                <a:spcPts val="835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993871" y="10802061"/>
            <a:ext cx="133350" cy="2108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L="61594" algn="ctr">
              <a:lnSpc>
                <a:spcPct val="100000"/>
              </a:lnSpc>
              <a:spcBef>
                <a:spcPts val="45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129473" y="11034264"/>
            <a:ext cx="14478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2600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628975" y="10615896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778134" y="11138492"/>
            <a:ext cx="133350" cy="1847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75"/>
              </a:lnSpc>
              <a:spcBef>
                <a:spcPts val="10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L="51435">
              <a:lnSpc>
                <a:spcPts val="775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77305" y="11372256"/>
            <a:ext cx="10985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098521" y="11157291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954213" y="10803537"/>
            <a:ext cx="1409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509"/>
              </a:lnSpc>
              <a:spcBef>
                <a:spcPts val="10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  <a:p>
            <a:pPr marL="60325" algn="ctr">
              <a:lnSpc>
                <a:spcPts val="810"/>
              </a:lnSpc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191620" y="11001450"/>
            <a:ext cx="5461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452895" y="10203021"/>
            <a:ext cx="5461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316684" y="9435381"/>
            <a:ext cx="14478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619867" y="10070884"/>
            <a:ext cx="5270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50" dirty="0">
                <a:latin typeface="ISOCPEUR"/>
                <a:cs typeface="ISOCPEUR"/>
              </a:rPr>
              <a:t>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774696" y="9962813"/>
            <a:ext cx="1346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4615" marR="5080" indent="-82550" algn="r">
              <a:lnSpc>
                <a:spcPct val="1107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60" dirty="0">
                <a:latin typeface="ISOCPEUR"/>
                <a:cs typeface="ISOCPEUR"/>
              </a:rPr>
              <a:t>1</a:t>
            </a:r>
            <a:r>
              <a:rPr sz="450" i="1" spc="500" dirty="0">
                <a:latin typeface="ISOCPEUR"/>
                <a:cs typeface="ISOCPEUR"/>
              </a:rPr>
              <a:t> </a:t>
            </a:r>
            <a:r>
              <a:rPr sz="450" i="1" spc="-50" dirty="0">
                <a:latin typeface="ISOCPEUR"/>
                <a:cs typeface="ISOCPEUR"/>
              </a:rPr>
              <a:t>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4113700" y="10143745"/>
            <a:ext cx="10604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250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935596" y="10302621"/>
            <a:ext cx="13779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892082" y="10341658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322162" y="10404531"/>
            <a:ext cx="278130" cy="79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95580" algn="l"/>
              </a:tabLst>
            </a:pPr>
            <a:r>
              <a:rPr sz="350" spc="-25" dirty="0">
                <a:latin typeface="ISOCPEUR"/>
                <a:cs typeface="ISOCPEUR"/>
              </a:rPr>
              <a:t>ВК</a:t>
            </a:r>
            <a:r>
              <a:rPr sz="350" dirty="0">
                <a:latin typeface="ISOCPEUR"/>
                <a:cs typeface="ISOCPEUR"/>
              </a:rPr>
              <a:t>	</a:t>
            </a:r>
            <a:r>
              <a:rPr sz="350" spc="-25" dirty="0">
                <a:latin typeface="ISOCPEUR"/>
                <a:cs typeface="ISOCPEUR"/>
              </a:rPr>
              <a:t>ЭТР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277379" y="10540218"/>
            <a:ext cx="594995" cy="1117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50" i="1" dirty="0">
                <a:latin typeface="ISOCPEUR"/>
                <a:cs typeface="ISOCPEUR"/>
              </a:rPr>
              <a:t>Фрагмент</a:t>
            </a:r>
            <a:r>
              <a:rPr sz="550" i="1" spc="-6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№8</a:t>
            </a:r>
            <a:r>
              <a:rPr sz="550" i="1" spc="40" dirty="0">
                <a:latin typeface="ISOCPEUR"/>
                <a:cs typeface="ISOCPEUR"/>
              </a:rPr>
              <a:t> </a:t>
            </a:r>
            <a:r>
              <a:rPr sz="550" i="1" spc="-20" dirty="0">
                <a:latin typeface="ISOCPEUR"/>
                <a:cs typeface="ISOCPEUR"/>
              </a:rPr>
              <a:t>1010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731182" y="9383769"/>
            <a:ext cx="9842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921429" y="9371626"/>
            <a:ext cx="298450" cy="157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4470">
              <a:lnSpc>
                <a:spcPts val="515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200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ts val="515"/>
              </a:lnSpc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458775" y="9434367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4596400" y="10016821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4718236" y="10292501"/>
            <a:ext cx="140970" cy="1822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465"/>
              </a:lnSpc>
              <a:spcBef>
                <a:spcPts val="10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  <a:p>
            <a:pPr marL="1270" algn="ctr">
              <a:lnSpc>
                <a:spcPts val="765"/>
              </a:lnSpc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4889867" y="10009738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4991062" y="10196949"/>
            <a:ext cx="5461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250523" y="10801084"/>
            <a:ext cx="140970" cy="187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594">
              <a:lnSpc>
                <a:spcPts val="79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490"/>
              </a:lnSpc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004618" y="10467704"/>
            <a:ext cx="523240" cy="214629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450" i="1" spc="-25" dirty="0">
                <a:latin typeface="ISOCPEUR"/>
                <a:cs typeface="ISOCPEUR"/>
              </a:rPr>
              <a:t>390</a:t>
            </a:r>
            <a:endParaRPr sz="450">
              <a:latin typeface="ISOCPEUR"/>
              <a:cs typeface="ISOCPEUR"/>
            </a:endParaRPr>
          </a:p>
          <a:p>
            <a:pPr marL="87630">
              <a:lnSpc>
                <a:spcPct val="100000"/>
              </a:lnSpc>
              <a:spcBef>
                <a:spcPts val="165"/>
              </a:spcBef>
            </a:pPr>
            <a:r>
              <a:rPr sz="550" i="1" dirty="0">
                <a:latin typeface="ISOCPEUR"/>
                <a:cs typeface="ISOCPEUR"/>
              </a:rPr>
              <a:t>Фрагмент</a:t>
            </a:r>
            <a:r>
              <a:rPr sz="550" i="1" spc="5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№6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913961" y="11200804"/>
            <a:ext cx="610870" cy="289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0">
              <a:lnSpc>
                <a:spcPts val="819"/>
              </a:lnSpc>
              <a:spcBef>
                <a:spcPts val="100"/>
              </a:spcBef>
            </a:pPr>
            <a:r>
              <a:rPr sz="700" spc="-25" dirty="0">
                <a:latin typeface="ISOCPEUR"/>
                <a:cs typeface="ISOCPEUR"/>
              </a:rPr>
              <a:t>СК1</a:t>
            </a:r>
            <a:endParaRPr sz="700">
              <a:latin typeface="ISOCPEUR"/>
              <a:cs typeface="ISOCPEUR"/>
            </a:endParaRPr>
          </a:p>
          <a:p>
            <a:pPr marL="12700" marR="5080" indent="3810">
              <a:lnSpc>
                <a:spcPts val="610"/>
              </a:lnSpc>
              <a:spcBef>
                <a:spcPts val="45"/>
              </a:spcBef>
            </a:pPr>
            <a:r>
              <a:rPr sz="550" i="1" spc="-10" dirty="0">
                <a:latin typeface="ISOCPEUR"/>
                <a:cs typeface="ISOCPEUR"/>
              </a:rPr>
              <a:t>Металеве </a:t>
            </a:r>
            <a:r>
              <a:rPr sz="550" i="1" dirty="0">
                <a:latin typeface="ISOCPEUR"/>
                <a:cs typeface="ISOCPEUR"/>
              </a:rPr>
              <a:t>огородження</a:t>
            </a:r>
            <a:r>
              <a:rPr sz="550" i="1" spc="-20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сходів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996941" y="11637973"/>
            <a:ext cx="228600" cy="12953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50" dirty="0">
                <a:latin typeface="ISOCPEUR"/>
                <a:cs typeface="ISOCPEUR"/>
              </a:rPr>
              <a:t>-</a:t>
            </a:r>
            <a:r>
              <a:rPr sz="650" spc="-10" dirty="0">
                <a:latin typeface="ISOCPEUR"/>
                <a:cs typeface="ISOCPEUR"/>
              </a:rPr>
              <a:t>1,800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6340748" y="11585566"/>
            <a:ext cx="356235" cy="1117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50" i="1" spc="-10" dirty="0">
                <a:latin typeface="ISOCPEUR"/>
                <a:cs typeface="ISOCPEUR"/>
              </a:rPr>
              <a:t>Утеплення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627579" y="10874077"/>
            <a:ext cx="71755" cy="79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50" spc="-25" dirty="0">
                <a:latin typeface="ISOCPEUR"/>
                <a:cs typeface="ISOCPEUR"/>
              </a:rPr>
              <a:t>ОВ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786455" y="10872053"/>
            <a:ext cx="71755" cy="79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50" spc="-25" dirty="0">
                <a:latin typeface="ISOCPEUR"/>
                <a:cs typeface="ISOCPEUR"/>
              </a:rPr>
              <a:t>ВК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5887651" y="10202009"/>
            <a:ext cx="5461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794132" y="9383772"/>
            <a:ext cx="10985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6032360" y="10017834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6010097" y="10341658"/>
            <a:ext cx="1606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81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  <a:p>
            <a:pPr marL="31115">
              <a:lnSpc>
                <a:spcPts val="509"/>
              </a:lnSpc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966583" y="10660640"/>
            <a:ext cx="342265" cy="1117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50" i="1" spc="-10" dirty="0">
                <a:latin typeface="ISOCPEUR"/>
                <a:cs typeface="ISOCPEUR"/>
              </a:rPr>
              <a:t>Утеплення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974678" y="10731477"/>
            <a:ext cx="695325" cy="1117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50" i="1" dirty="0">
                <a:latin typeface="ISOCPEUR"/>
                <a:cs typeface="ISOCPEUR"/>
              </a:rPr>
              <a:t>Ліфт</a:t>
            </a:r>
            <a:r>
              <a:rPr sz="550" i="1" spc="1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Q=630</a:t>
            </a:r>
            <a:r>
              <a:rPr sz="550" i="1" spc="2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кг</a:t>
            </a:r>
            <a:r>
              <a:rPr sz="550" i="1" spc="250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188,90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6484702" y="10625221"/>
            <a:ext cx="657225" cy="1117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50" i="1" dirty="0">
                <a:latin typeface="ISOCPEUR"/>
                <a:cs typeface="ISOCPEUR"/>
              </a:rPr>
              <a:t>0,000</a:t>
            </a:r>
            <a:r>
              <a:rPr sz="550" i="1" spc="26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Фрагмент</a:t>
            </a:r>
            <a:r>
              <a:rPr sz="550" i="1" spc="15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№7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6866208" y="10874077"/>
            <a:ext cx="223520" cy="79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50" dirty="0">
                <a:latin typeface="ISOCPEUR"/>
                <a:cs typeface="ISOCPEUR"/>
              </a:rPr>
              <a:t>ВК</a:t>
            </a:r>
            <a:r>
              <a:rPr sz="350" spc="285" dirty="0">
                <a:latin typeface="ISOCPEUR"/>
                <a:cs typeface="ISOCPEUR"/>
              </a:rPr>
              <a:t>  </a:t>
            </a:r>
            <a:r>
              <a:rPr sz="350" spc="-25" dirty="0">
                <a:latin typeface="ISOCPEUR"/>
                <a:cs typeface="ISOCPEUR"/>
              </a:rPr>
              <a:t>ОВ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7401931" y="11385412"/>
            <a:ext cx="10985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7365501" y="11115218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7494629" y="11142112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8528233" y="11122301"/>
            <a:ext cx="133350" cy="182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470"/>
              </a:lnSpc>
              <a:spcBef>
                <a:spcPts val="10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L="2540" algn="ctr">
              <a:lnSpc>
                <a:spcPts val="770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9912181" y="11428923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2900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0228922" y="11366182"/>
            <a:ext cx="112395" cy="157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515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14604">
              <a:lnSpc>
                <a:spcPts val="515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7320574" y="10813657"/>
            <a:ext cx="137795" cy="180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55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  <a:p>
            <a:pPr marL="54610">
              <a:lnSpc>
                <a:spcPts val="755"/>
              </a:lnSpc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7905883" y="10679069"/>
            <a:ext cx="14859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2740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7022048" y="10316577"/>
            <a:ext cx="172085" cy="1117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550" i="1" dirty="0">
                <a:latin typeface="ISOCPEUR"/>
                <a:cs typeface="ISOCPEUR"/>
              </a:rPr>
              <a:t>ВБ-</a:t>
            </a:r>
            <a:r>
              <a:rPr sz="550" i="1" spc="-50" dirty="0">
                <a:latin typeface="ISOCPEUR"/>
                <a:cs typeface="ISOCPEUR"/>
              </a:rPr>
              <a:t>7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6322790" y="10014798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6713403" y="10097778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3163478" y="9220416"/>
            <a:ext cx="32829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80975" algn="l"/>
              </a:tabLst>
            </a:pPr>
            <a:r>
              <a:rPr sz="700" spc="-50" dirty="0">
                <a:latin typeface="ISOCPEUR"/>
                <a:cs typeface="ISOCPEUR"/>
              </a:rPr>
              <a:t>9</a:t>
            </a:r>
            <a:r>
              <a:rPr sz="700" dirty="0">
                <a:latin typeface="ISOCPEUR"/>
                <a:cs typeface="ISOCPEUR"/>
              </a:rPr>
              <a:t>	</a:t>
            </a: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25" dirty="0">
                <a:latin typeface="ISOCPEUR"/>
                <a:cs typeface="ISOCPEUR"/>
              </a:rPr>
              <a:t>10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857676" y="9250191"/>
            <a:ext cx="18923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Пр-5 </a:t>
            </a:r>
            <a:r>
              <a:rPr sz="450" i="1" spc="-5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4417285" y="9242096"/>
            <a:ext cx="233679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dirty="0">
                <a:latin typeface="ISOCPEUR"/>
                <a:cs typeface="ISOCPEUR"/>
              </a:rPr>
              <a:t>5</a:t>
            </a:r>
            <a:r>
              <a:rPr sz="450" i="1" spc="370" dirty="0">
                <a:latin typeface="ISOCPEUR"/>
                <a:cs typeface="ISOCPEUR"/>
              </a:rPr>
              <a:t> </a:t>
            </a:r>
            <a:r>
              <a:rPr sz="450" i="1" spc="-6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4960703" y="9245132"/>
            <a:ext cx="5270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50" dirty="0">
                <a:latin typeface="ISOCPEUR"/>
                <a:cs typeface="ISOCPEUR"/>
              </a:rPr>
              <a:t>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5103388" y="9250191"/>
            <a:ext cx="15748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25" dirty="0">
                <a:latin typeface="ISOCPEUR"/>
                <a:cs typeface="ISOCPEUR"/>
              </a:rPr>
              <a:t>10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5060886" y="9434367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5668057" y="9242096"/>
            <a:ext cx="21082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dirty="0">
                <a:latin typeface="ISOCPEUR"/>
                <a:cs typeface="ISOCPEUR"/>
              </a:rPr>
              <a:t>5</a:t>
            </a:r>
            <a:r>
              <a:rPr sz="450" i="1" spc="195" dirty="0">
                <a:latin typeface="ISOCPEUR"/>
                <a:cs typeface="ISOCPEUR"/>
              </a:rPr>
              <a:t> </a:t>
            </a:r>
            <a:r>
              <a:rPr sz="450" i="1" spc="-5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6383507" y="9246144"/>
            <a:ext cx="5270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50" dirty="0">
                <a:latin typeface="ISOCPEUR"/>
                <a:cs typeface="ISOCPEUR"/>
              </a:rPr>
              <a:t>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6442200" y="9289658"/>
            <a:ext cx="17272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25" dirty="0">
                <a:latin typeface="ISOCPEUR"/>
                <a:cs typeface="ISOCPEUR"/>
              </a:rPr>
              <a:t>8а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6764001" y="9241084"/>
            <a:ext cx="21082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dirty="0">
                <a:latin typeface="ISOCPEUR"/>
                <a:cs typeface="ISOCPEUR"/>
              </a:rPr>
              <a:t>5</a:t>
            </a:r>
            <a:r>
              <a:rPr sz="450" i="1" spc="195" dirty="0">
                <a:latin typeface="ISOCPEUR"/>
                <a:cs typeface="ISOCPEUR"/>
              </a:rPr>
              <a:t> </a:t>
            </a:r>
            <a:r>
              <a:rPr sz="450" i="1" spc="-5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6905673" y="9434367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5357388" y="9381745"/>
            <a:ext cx="233045" cy="148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685">
              <a:lnSpc>
                <a:spcPts val="48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ts val="48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6215523" y="9383769"/>
            <a:ext cx="9842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6397674" y="9435379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2560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6722510" y="9383769"/>
            <a:ext cx="9842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7710576" y="10493882"/>
            <a:ext cx="6413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8472174" y="10394412"/>
            <a:ext cx="71755" cy="79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50" spc="-25" dirty="0">
                <a:latin typeface="ISOCPEUR"/>
                <a:cs typeface="ISOCPEUR"/>
              </a:rPr>
              <a:t>ВК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8036778" y="10402507"/>
            <a:ext cx="450850" cy="246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  <a:tabLst>
                <a:tab pos="260350" algn="l"/>
              </a:tabLst>
            </a:pPr>
            <a:r>
              <a:rPr sz="350" spc="-25" dirty="0">
                <a:latin typeface="ISOCPEUR"/>
                <a:cs typeface="ISOCPEUR"/>
              </a:rPr>
              <a:t>ЭТР</a:t>
            </a:r>
            <a:r>
              <a:rPr sz="350" dirty="0">
                <a:latin typeface="ISOCPEUR"/>
                <a:cs typeface="ISOCPEUR"/>
              </a:rPr>
              <a:t>	</a:t>
            </a:r>
            <a:r>
              <a:rPr sz="350" spc="-25" dirty="0">
                <a:latin typeface="ISOCPEUR"/>
                <a:cs typeface="ISOCPEUR"/>
              </a:rPr>
              <a:t>ОВ</a:t>
            </a:r>
            <a:endParaRPr sz="3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3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</a:pPr>
            <a:r>
              <a:rPr sz="550" i="1" dirty="0">
                <a:latin typeface="ISOCPEUR"/>
                <a:cs typeface="ISOCPEUR"/>
              </a:rPr>
              <a:t>Фрагмент</a:t>
            </a:r>
            <a:r>
              <a:rPr sz="550" i="1" spc="-40" dirty="0">
                <a:latin typeface="ISOCPEUR"/>
                <a:cs typeface="ISOCPEUR"/>
              </a:rPr>
              <a:t> </a:t>
            </a:r>
            <a:r>
              <a:rPr sz="550" i="1" spc="-35" dirty="0">
                <a:latin typeface="ISOCPEUR"/>
                <a:cs typeface="ISOCPEUR"/>
              </a:rPr>
              <a:t>№9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8330903" y="10184225"/>
            <a:ext cx="11747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250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8654326" y="10785905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8827771" y="11098014"/>
            <a:ext cx="133350" cy="189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90"/>
              </a:lnSpc>
              <a:spcBef>
                <a:spcPts val="10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L="25400">
              <a:lnSpc>
                <a:spcPts val="790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8970054" y="10618933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9051011" y="10043132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9187624" y="10212128"/>
            <a:ext cx="5461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9591794" y="10807585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9639966" y="10868884"/>
            <a:ext cx="24447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91135" algn="l"/>
              </a:tabLst>
            </a:pPr>
            <a:r>
              <a:rPr sz="700" spc="-50" dirty="0">
                <a:latin typeface="ISOCPEUR"/>
                <a:cs typeface="ISOCPEUR"/>
              </a:rPr>
              <a:t>3</a:t>
            </a:r>
            <a:r>
              <a:rPr sz="700" dirty="0">
                <a:latin typeface="ISOCPEUR"/>
                <a:cs typeface="ISOCPEUR"/>
              </a:rPr>
              <a:t>	</a:t>
            </a: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890930" y="10339634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9976336" y="9441453"/>
            <a:ext cx="14859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3400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7259856" y="9434367"/>
            <a:ext cx="105410" cy="145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7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19685">
              <a:lnSpc>
                <a:spcPts val="47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7526000" y="9434367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7808334" y="9498120"/>
            <a:ext cx="9842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0238030" y="9506215"/>
            <a:ext cx="9842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7428751" y="9252215"/>
            <a:ext cx="33591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dirty="0">
                <a:latin typeface="ISOCPEUR"/>
                <a:cs typeface="ISOCPEUR"/>
              </a:rPr>
              <a:t>10</a:t>
            </a:r>
            <a:r>
              <a:rPr sz="450" i="1" spc="215" dirty="0">
                <a:latin typeface="ISOCPEUR"/>
                <a:cs typeface="ISOCPEUR"/>
              </a:rPr>
              <a:t>  </a:t>
            </a:r>
            <a:r>
              <a:rPr sz="675" i="1" spc="-75" baseline="12345" dirty="0">
                <a:latin typeface="ISOCPEUR"/>
                <a:cs typeface="ISOCPEUR"/>
              </a:rPr>
              <a:t>9</a:t>
            </a:r>
            <a:endParaRPr sz="675" baseline="12345">
              <a:latin typeface="ISOCPEUR"/>
              <a:cs typeface="ISOCPEUR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8174660" y="9238048"/>
            <a:ext cx="21209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6</a:t>
            </a:r>
            <a:r>
              <a:rPr sz="450" i="1" spc="17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8128110" y="9434367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8652302" y="9241084"/>
            <a:ext cx="21082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dirty="0">
                <a:latin typeface="ISOCPEUR"/>
                <a:cs typeface="ISOCPEUR"/>
              </a:rPr>
              <a:t>5</a:t>
            </a:r>
            <a:r>
              <a:rPr sz="450" i="1" spc="195" dirty="0">
                <a:latin typeface="ISOCPEUR"/>
                <a:cs typeface="ISOCPEUR"/>
              </a:rPr>
              <a:t> </a:t>
            </a:r>
            <a:r>
              <a:rPr sz="450" i="1" spc="-5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8665457" y="9434367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9006485" y="9520383"/>
            <a:ext cx="9842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9313105" y="9248168"/>
            <a:ext cx="23114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Пр-10</a:t>
            </a:r>
            <a:r>
              <a:rPr sz="450" i="1" spc="165" dirty="0">
                <a:latin typeface="ISOCPEUR"/>
                <a:cs typeface="ISOCPEUR"/>
              </a:rPr>
              <a:t> </a:t>
            </a:r>
            <a:r>
              <a:rPr sz="450" i="1" spc="-50" dirty="0">
                <a:latin typeface="ISOCPEUR"/>
                <a:cs typeface="ISOCPEUR"/>
              </a:rPr>
              <a:t>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9267568" y="9434367"/>
            <a:ext cx="13335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9546866" y="9508239"/>
            <a:ext cx="10604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200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9739138" y="9234000"/>
            <a:ext cx="11747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1100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9975958" y="9234000"/>
            <a:ext cx="125730" cy="1593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525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1500</a:t>
            </a:r>
            <a:endParaRPr sz="450">
              <a:latin typeface="ISOCPEUR"/>
              <a:cs typeface="ISOCPEUR"/>
            </a:endParaRPr>
          </a:p>
          <a:p>
            <a:pPr marL="13970" algn="ctr">
              <a:lnSpc>
                <a:spcPts val="525"/>
              </a:lnSpc>
            </a:pPr>
            <a:r>
              <a:rPr sz="450" i="1" spc="-5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0206659" y="9234000"/>
            <a:ext cx="10604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5" dirty="0">
                <a:latin typeface="ISOCPEUR"/>
                <a:cs typeface="ISOCPEUR"/>
              </a:rPr>
              <a:t>800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0700491" y="9017019"/>
            <a:ext cx="235585" cy="22161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ts val="755"/>
              </a:lnSpc>
              <a:spcBef>
                <a:spcPts val="130"/>
              </a:spcBef>
            </a:pPr>
            <a:r>
              <a:rPr sz="650" dirty="0">
                <a:latin typeface="ISOCPEUR"/>
                <a:cs typeface="ISOCPEUR"/>
              </a:rPr>
              <a:t>-</a:t>
            </a:r>
            <a:r>
              <a:rPr sz="650" spc="-10" dirty="0">
                <a:latin typeface="ISOCPEUR"/>
                <a:cs typeface="ISOCPEUR"/>
              </a:rPr>
              <a:t>1,980</a:t>
            </a:r>
            <a:endParaRPr sz="650">
              <a:latin typeface="ISOCPEUR"/>
              <a:cs typeface="ISOCPEUR"/>
            </a:endParaRPr>
          </a:p>
          <a:p>
            <a:pPr marL="19685">
              <a:lnSpc>
                <a:spcPts val="755"/>
              </a:lnSpc>
            </a:pPr>
            <a:r>
              <a:rPr sz="650" spc="-10" dirty="0">
                <a:latin typeface="ISOCPEUR"/>
                <a:cs typeface="ISOCPEUR"/>
              </a:rPr>
              <a:t>186,92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758304" y="11899107"/>
            <a:ext cx="100330" cy="1504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spc="-20" dirty="0">
                <a:latin typeface="ISOCPEUR"/>
                <a:cs typeface="ISOCPEUR"/>
              </a:rPr>
              <a:t>1600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758304" y="11282342"/>
            <a:ext cx="100330" cy="1600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spc="-20" dirty="0">
                <a:latin typeface="ISOCPEUR"/>
                <a:cs typeface="ISOCPEUR"/>
              </a:rPr>
              <a:t>5005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2183048" y="11336127"/>
            <a:ext cx="81915" cy="148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30"/>
              </a:lnSpc>
            </a:pPr>
            <a:r>
              <a:rPr sz="450" i="1" spc="-20" dirty="0">
                <a:latin typeface="ISOCPEUR"/>
                <a:cs typeface="ISOCPEUR"/>
              </a:rPr>
              <a:t>2430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2968453" y="11421728"/>
            <a:ext cx="83185" cy="137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4230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3243703" y="11975248"/>
            <a:ext cx="83185" cy="1174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1160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3281146" y="11116502"/>
            <a:ext cx="83185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2215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4035049" y="11627382"/>
            <a:ext cx="83185" cy="1409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4405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4670555" y="9540282"/>
            <a:ext cx="8318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4753535" y="11698775"/>
            <a:ext cx="8318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3365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5818108" y="9971523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120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5177542" y="11687088"/>
            <a:ext cx="83185" cy="1409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4405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5162363" y="11245570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307072" y="9540282"/>
            <a:ext cx="8318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4840563" y="10345175"/>
            <a:ext cx="83185" cy="1943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dirty="0">
                <a:latin typeface="ISOCPEUR"/>
                <a:cs typeface="ISOCPEUR"/>
              </a:rPr>
              <a:t>125</a:t>
            </a:r>
            <a:r>
              <a:rPr sz="450" i="1" spc="-2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4807168" y="9995810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3212333" y="10922757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2885473" y="9722662"/>
            <a:ext cx="83185" cy="137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3455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2735704" y="10610036"/>
            <a:ext cx="8318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2715465" y="10385411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2182166" y="9865730"/>
            <a:ext cx="83185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3130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1651037" y="10583396"/>
            <a:ext cx="207645" cy="1841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spc="-10" dirty="0">
                <a:latin typeface="ISOCPEUR"/>
                <a:cs typeface="ISOCPEUR"/>
              </a:rPr>
              <a:t>15600</a:t>
            </a:r>
            <a:endParaRPr sz="550">
              <a:latin typeface="ISOCPEUR"/>
              <a:cs typeface="ISOCPEUR"/>
            </a:endParaRPr>
          </a:p>
          <a:p>
            <a:pPr marL="14604">
              <a:lnSpc>
                <a:spcPct val="100000"/>
              </a:lnSpc>
              <a:spcBef>
                <a:spcPts val="185"/>
              </a:spcBef>
            </a:pPr>
            <a:r>
              <a:rPr sz="550" spc="-20" dirty="0">
                <a:latin typeface="ISOCPEUR"/>
                <a:cs typeface="ISOCPEUR"/>
              </a:rPr>
              <a:t>2290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1758304" y="9883825"/>
            <a:ext cx="100330" cy="1600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spc="-20" dirty="0">
                <a:latin typeface="ISOCPEUR"/>
                <a:cs typeface="ISOCPEUR"/>
              </a:rPr>
              <a:t>5505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1758304" y="9267021"/>
            <a:ext cx="100330" cy="1504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spc="-20" dirty="0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6487890" y="9977979"/>
            <a:ext cx="81915" cy="1098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3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6898871" y="12260529"/>
            <a:ext cx="83185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7413955" y="11194972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7534377" y="10906538"/>
            <a:ext cx="8318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7825819" y="10481547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7964456" y="9540282"/>
            <a:ext cx="8318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8115237" y="11698775"/>
            <a:ext cx="8318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3365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8758839" y="11169673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9036113" y="11156518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9642271" y="11371130"/>
            <a:ext cx="83185" cy="137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4230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0163426" y="11696899"/>
            <a:ext cx="144145" cy="103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7145">
              <a:lnSpc>
                <a:spcPts val="505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ts val="509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9887164" y="10731471"/>
            <a:ext cx="8318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0212000" y="9926447"/>
            <a:ext cx="83185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3130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9754599" y="9722662"/>
            <a:ext cx="83185" cy="137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3455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9132248" y="10120279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8852950" y="9540282"/>
            <a:ext cx="8318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7779270" y="10354040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7467589" y="11627382"/>
            <a:ext cx="83185" cy="1409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4405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7731707" y="10110160"/>
            <a:ext cx="83185" cy="98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6563916" y="9540282"/>
            <a:ext cx="8318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40"/>
              </a:lnSpc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506913" y="12011759"/>
            <a:ext cx="10096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1505901" y="11704126"/>
            <a:ext cx="92710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spc="-50" dirty="0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5937236" y="8167138"/>
            <a:ext cx="1148715" cy="49403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273050" marR="5080" indent="-260985">
              <a:lnSpc>
                <a:spcPts val="1220"/>
              </a:lnSpc>
              <a:spcBef>
                <a:spcPts val="254"/>
              </a:spcBef>
            </a:pPr>
            <a:r>
              <a:rPr sz="1100" i="1" dirty="0">
                <a:latin typeface="ISOCPEUR"/>
                <a:cs typeface="ISOCPEUR"/>
              </a:rPr>
              <a:t>План</a:t>
            </a:r>
            <a:r>
              <a:rPr sz="1100" i="1" spc="6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1-го</a:t>
            </a:r>
            <a:r>
              <a:rPr sz="1100" i="1" spc="60" dirty="0">
                <a:latin typeface="ISOCPEUR"/>
                <a:cs typeface="ISOCPEUR"/>
              </a:rPr>
              <a:t> </a:t>
            </a:r>
            <a:r>
              <a:rPr sz="1100" i="1" spc="-10" dirty="0">
                <a:latin typeface="ISOCPEUR"/>
                <a:cs typeface="ISOCPEUR"/>
              </a:rPr>
              <a:t>поверху </a:t>
            </a:r>
            <a:r>
              <a:rPr sz="1100" i="1" dirty="0">
                <a:latin typeface="ISOCPEUR"/>
                <a:cs typeface="ISOCPEUR"/>
              </a:rPr>
              <a:t>М</a:t>
            </a:r>
            <a:r>
              <a:rPr sz="1100" i="1" spc="-155" dirty="0">
                <a:latin typeface="ISOCPEUR"/>
                <a:cs typeface="ISOCPEUR"/>
              </a:rPr>
              <a:t> </a:t>
            </a:r>
            <a:r>
              <a:rPr sz="1100" i="1" spc="-20" dirty="0">
                <a:latin typeface="ISOCPEUR"/>
                <a:cs typeface="ISOCPEUR"/>
              </a:rPr>
              <a:t>1:150</a:t>
            </a:r>
            <a:endParaRPr sz="1100">
              <a:latin typeface="ISOCPEUR"/>
              <a:cs typeface="ISOCPEUR"/>
            </a:endParaRPr>
          </a:p>
          <a:p>
            <a:pPr marR="67945" algn="ctr">
              <a:lnSpc>
                <a:spcPct val="100000"/>
              </a:lnSpc>
              <a:spcBef>
                <a:spcPts val="10"/>
              </a:spcBef>
            </a:pPr>
            <a:r>
              <a:rPr sz="900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2672681" y="1128690"/>
            <a:ext cx="452755" cy="4597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84455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+31.690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750" spc="-10" dirty="0">
                <a:latin typeface="Arial"/>
                <a:cs typeface="Arial"/>
              </a:rPr>
              <a:t>+31.015</a:t>
            </a:r>
            <a:endParaRPr sz="750">
              <a:latin typeface="Arial"/>
              <a:cs typeface="Arial"/>
            </a:endParaRPr>
          </a:p>
          <a:p>
            <a:pPr marL="74930">
              <a:lnSpc>
                <a:spcPct val="100000"/>
              </a:lnSpc>
              <a:spcBef>
                <a:spcPts val="655"/>
              </a:spcBef>
            </a:pPr>
            <a:r>
              <a:rPr sz="750" spc="-10" dirty="0">
                <a:latin typeface="Arial"/>
                <a:cs typeface="Arial"/>
              </a:rPr>
              <a:t>+29.890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2735422" y="1654905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+29.690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2735422" y="1968610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+26.890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2735422" y="2178083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+26.690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2735422" y="2491788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+23.890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2735422" y="2701262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+23.690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2735422" y="3015979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+20.890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2735422" y="3225453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+20.690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2735422" y="3539158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+17.890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2735422" y="3748632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+17.690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2735201" y="4062337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+14.890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2735422" y="4273835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+14.690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2735422" y="4588552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+11.890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2735422" y="4798026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+11.690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2745542" y="5111731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+8.890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2745542" y="5321205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+8.690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2745542" y="5634909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+5.890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2745247" y="5844383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+5.690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2745542" y="6158088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2745542" y="6367562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2356851" y="6664063"/>
            <a:ext cx="69405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750" dirty="0">
                <a:latin typeface="Arial"/>
                <a:cs typeface="Arial"/>
              </a:rPr>
              <a:t>+0.000</a:t>
            </a:r>
            <a:r>
              <a:rPr sz="750" spc="150" dirty="0">
                <a:latin typeface="Arial"/>
                <a:cs typeface="Arial"/>
              </a:rPr>
              <a:t> </a:t>
            </a:r>
            <a:r>
              <a:rPr sz="1125" baseline="-11111" dirty="0">
                <a:latin typeface="Arial"/>
                <a:cs typeface="Arial"/>
              </a:rPr>
              <a:t>-</a:t>
            </a:r>
            <a:r>
              <a:rPr sz="1125" spc="-15" baseline="-11111" dirty="0">
                <a:latin typeface="Arial"/>
                <a:cs typeface="Arial"/>
              </a:rPr>
              <a:t>0.110</a:t>
            </a:r>
            <a:endParaRPr sz="1125" baseline="-11111"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2622083" y="6842673"/>
            <a:ext cx="421005" cy="427355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106680">
              <a:lnSpc>
                <a:spcPct val="100000"/>
              </a:lnSpc>
              <a:spcBef>
                <a:spcPts val="505"/>
              </a:spcBef>
            </a:pPr>
            <a:r>
              <a:rPr sz="750" dirty="0">
                <a:latin typeface="Arial"/>
                <a:cs typeface="Arial"/>
              </a:rPr>
              <a:t>-</a:t>
            </a:r>
            <a:r>
              <a:rPr sz="750" spc="-10" dirty="0">
                <a:latin typeface="Arial"/>
                <a:cs typeface="Arial"/>
              </a:rPr>
              <a:t>0.310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ts val="565"/>
              </a:lnSpc>
              <a:spcBef>
                <a:spcPts val="365"/>
              </a:spcBef>
            </a:pPr>
            <a:r>
              <a:rPr sz="600" dirty="0">
                <a:latin typeface="ISOCPEUR"/>
                <a:cs typeface="ISOCPEUR"/>
              </a:rPr>
              <a:t>рівень</a:t>
            </a:r>
            <a:r>
              <a:rPr sz="600" spc="60" dirty="0">
                <a:latin typeface="ISOCPEUR"/>
                <a:cs typeface="ISOCPEUR"/>
              </a:rPr>
              <a:t> </a:t>
            </a:r>
            <a:r>
              <a:rPr sz="600" spc="-20" dirty="0">
                <a:latin typeface="ISOCPEUR"/>
                <a:cs typeface="ISOCPEUR"/>
              </a:rPr>
              <a:t>землі</a:t>
            </a:r>
            <a:endParaRPr sz="600">
              <a:latin typeface="ISOCPEUR"/>
              <a:cs typeface="ISOCPEUR"/>
            </a:endParaRPr>
          </a:p>
          <a:p>
            <a:pPr marL="44450">
              <a:lnSpc>
                <a:spcPts val="925"/>
              </a:lnSpc>
            </a:pPr>
            <a:r>
              <a:rPr sz="900" dirty="0">
                <a:latin typeface="ISOCPEUR"/>
                <a:cs typeface="ISOCPEUR"/>
              </a:rPr>
              <a:t>-</a:t>
            </a:r>
            <a:r>
              <a:rPr sz="900" spc="-10" dirty="0">
                <a:latin typeface="ISOCPEUR"/>
                <a:cs typeface="ISOCPEUR"/>
              </a:rPr>
              <a:t>2,180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6644295" y="6267378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+2.260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6074861" y="826116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+33.420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5333101" y="6948422"/>
            <a:ext cx="30226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dirty="0">
                <a:latin typeface="Arial"/>
                <a:cs typeface="Arial"/>
              </a:rPr>
              <a:t>-</a:t>
            </a:r>
            <a:r>
              <a:rPr sz="750" spc="-10" dirty="0">
                <a:latin typeface="Arial"/>
                <a:cs typeface="Arial"/>
              </a:rPr>
              <a:t>1.630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7399506" y="6979792"/>
            <a:ext cx="30226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dirty="0">
                <a:latin typeface="Arial"/>
                <a:cs typeface="Arial"/>
              </a:rPr>
              <a:t>-</a:t>
            </a:r>
            <a:r>
              <a:rPr sz="750" spc="-10" dirty="0">
                <a:latin typeface="Arial"/>
                <a:cs typeface="Arial"/>
              </a:rPr>
              <a:t>1.820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4210847" y="4566289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+11.890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4210847" y="4775763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+11.690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4220672" y="5089467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+8.890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4220967" y="5298942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+8.690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4220967" y="5612646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+5.890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4220967" y="5822120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+5.690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1087848" y="1081128"/>
            <a:ext cx="453390" cy="4597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+31.690</a:t>
            </a:r>
            <a:endParaRPr sz="750">
              <a:latin typeface="Arial"/>
              <a:cs typeface="Arial"/>
            </a:endParaRPr>
          </a:p>
          <a:p>
            <a:pPr marL="84455">
              <a:lnSpc>
                <a:spcPct val="100000"/>
              </a:lnSpc>
              <a:spcBef>
                <a:spcPts val="40"/>
              </a:spcBef>
            </a:pPr>
            <a:r>
              <a:rPr sz="750" spc="-10" dirty="0">
                <a:latin typeface="Arial"/>
                <a:cs typeface="Arial"/>
              </a:rPr>
              <a:t>+31.015</a:t>
            </a:r>
            <a:endParaRPr sz="750">
              <a:latin typeface="Arial"/>
              <a:cs typeface="Arial"/>
            </a:endParaRPr>
          </a:p>
          <a:p>
            <a:pPr marL="22860">
              <a:lnSpc>
                <a:spcPct val="100000"/>
              </a:lnSpc>
              <a:spcBef>
                <a:spcPts val="655"/>
              </a:spcBef>
            </a:pPr>
            <a:r>
              <a:rPr sz="750" spc="-10" dirty="0">
                <a:latin typeface="Arial"/>
                <a:cs typeface="Arial"/>
              </a:rPr>
              <a:t>+29.890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1098188" y="1607343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+29.690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1097967" y="1921047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+26.890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11098188" y="2130522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+26.690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11098188" y="2444227"/>
            <a:ext cx="381000" cy="3524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+23.890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750" spc="-10" dirty="0">
                <a:latin typeface="Arial"/>
                <a:cs typeface="Arial"/>
              </a:rPr>
              <a:t>+23.690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1098188" y="2968417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+20.890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11098188" y="3176880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+20.690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1098188" y="3491596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+17.890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1098188" y="3701070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+17.690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1099200" y="4014775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+14.890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11099200" y="4226273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+14.690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11099200" y="4540990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+11.890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1099200" y="4750464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+11.690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1143726" y="5064169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+8.890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11143726" y="5273642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+8.690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11143726" y="5587347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+5.890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11143726" y="5796821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+5.690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1143726" y="6110526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11143726" y="6320000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11148528" y="6584119"/>
            <a:ext cx="713740" cy="6381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14"/>
              </a:spcBef>
            </a:pPr>
            <a:r>
              <a:rPr sz="1125" baseline="-29629" dirty="0">
                <a:latin typeface="Arial"/>
                <a:cs typeface="Arial"/>
              </a:rPr>
              <a:t>-0.110</a:t>
            </a:r>
            <a:r>
              <a:rPr sz="1125" spc="209" baseline="-29629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+0.000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750">
              <a:latin typeface="Arial"/>
              <a:cs typeface="Arial"/>
            </a:endParaRPr>
          </a:p>
          <a:p>
            <a:pPr marL="64135">
              <a:lnSpc>
                <a:spcPct val="100000"/>
              </a:lnSpc>
            </a:pPr>
            <a:r>
              <a:rPr sz="750" dirty="0">
                <a:latin typeface="Arial"/>
                <a:cs typeface="Arial"/>
              </a:rPr>
              <a:t>-</a:t>
            </a:r>
            <a:r>
              <a:rPr sz="750" spc="-10" dirty="0">
                <a:latin typeface="Arial"/>
                <a:cs typeface="Arial"/>
              </a:rPr>
              <a:t>0.310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ts val="565"/>
              </a:lnSpc>
              <a:spcBef>
                <a:spcPts val="375"/>
              </a:spcBef>
            </a:pPr>
            <a:r>
              <a:rPr sz="600" dirty="0">
                <a:latin typeface="ISOCPEUR"/>
                <a:cs typeface="ISOCPEUR"/>
              </a:rPr>
              <a:t>рівень</a:t>
            </a:r>
            <a:r>
              <a:rPr sz="600" spc="55" dirty="0">
                <a:latin typeface="ISOCPEUR"/>
                <a:cs typeface="ISOCPEUR"/>
              </a:rPr>
              <a:t> </a:t>
            </a:r>
            <a:r>
              <a:rPr sz="600" spc="-10" dirty="0">
                <a:latin typeface="ISOCPEUR"/>
                <a:cs typeface="ISOCPEUR"/>
              </a:rPr>
              <a:t>землі</a:t>
            </a:r>
            <a:endParaRPr sz="600">
              <a:latin typeface="ISOCPEUR"/>
              <a:cs typeface="ISOCPEUR"/>
            </a:endParaRPr>
          </a:p>
          <a:p>
            <a:pPr marL="128905">
              <a:lnSpc>
                <a:spcPts val="925"/>
              </a:lnSpc>
            </a:pPr>
            <a:r>
              <a:rPr sz="900" dirty="0">
                <a:latin typeface="ISOCPEUR"/>
                <a:cs typeface="ISOCPEUR"/>
              </a:rPr>
              <a:t>-</a:t>
            </a:r>
            <a:r>
              <a:rPr sz="900" spc="-10" dirty="0">
                <a:latin typeface="ISOCPEUR"/>
                <a:cs typeface="ISOCPEUR"/>
              </a:rPr>
              <a:t>2,180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16741619" y="685455"/>
            <a:ext cx="553085" cy="22987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ts val="795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+33.920</a:t>
            </a:r>
            <a:endParaRPr sz="750">
              <a:latin typeface="Arial"/>
              <a:cs typeface="Arial"/>
            </a:endParaRPr>
          </a:p>
          <a:p>
            <a:pPr marL="184785">
              <a:lnSpc>
                <a:spcPts val="795"/>
              </a:lnSpc>
            </a:pPr>
            <a:r>
              <a:rPr sz="750" spc="-10" dirty="0">
                <a:latin typeface="Arial"/>
                <a:cs typeface="Arial"/>
              </a:rPr>
              <a:t>+33.420</a:t>
            </a:r>
            <a:endParaRPr sz="750">
              <a:latin typeface="Arial"/>
              <a:cs typeface="Arial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14964633" y="877725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+32.820</a:t>
            </a:r>
            <a:endParaRPr sz="750">
              <a:latin typeface="Arial"/>
              <a:cs typeface="Arial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13498537" y="1075056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+31.690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13220250" y="1376618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+29.970</a:t>
            </a:r>
            <a:endParaRPr sz="750">
              <a:latin typeface="Arial"/>
              <a:cs typeface="Arial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13220250" y="1601271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+29.690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13220250" y="1914976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+26.890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13220250" y="2124450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+26.690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13220250" y="2438155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+23.890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13220030" y="2647629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+23.690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13220250" y="2961334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+20.890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13220250" y="3170808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+20.690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13220250" y="3485524"/>
            <a:ext cx="381000" cy="3524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+17.890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750" spc="-10" dirty="0">
                <a:latin typeface="Arial"/>
                <a:cs typeface="Arial"/>
              </a:rPr>
              <a:t>+17.690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13220250" y="4008703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+14.970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3220250" y="4220201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+14.690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13220250" y="4534918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+11.890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13220250" y="4743380"/>
            <a:ext cx="38100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+11.690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13230369" y="5058097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+8.890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13230369" y="5267571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+8.690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13230369" y="5581276"/>
            <a:ext cx="327025" cy="3524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+5.890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750" spc="-10" dirty="0">
                <a:latin typeface="Arial"/>
                <a:cs typeface="Arial"/>
              </a:rPr>
              <a:t>+5.690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13230369" y="6104454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+2.890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13230369" y="6313928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+2.690</a:t>
            </a:r>
            <a:endParaRPr sz="750">
              <a:latin typeface="Arial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13238464" y="6628645"/>
            <a:ext cx="30226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dirty="0">
                <a:latin typeface="Arial"/>
                <a:cs typeface="Arial"/>
              </a:rPr>
              <a:t>-</a:t>
            </a:r>
            <a:r>
              <a:rPr sz="750" spc="-10" dirty="0">
                <a:latin typeface="Arial"/>
                <a:cs typeface="Arial"/>
              </a:rPr>
              <a:t>0.110</a:t>
            </a:r>
            <a:endParaRPr sz="750">
              <a:latin typeface="Arial"/>
              <a:cs typeface="Arial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3238464" y="6837107"/>
            <a:ext cx="30226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dirty="0">
                <a:latin typeface="Arial"/>
                <a:cs typeface="Arial"/>
              </a:rPr>
              <a:t>-</a:t>
            </a:r>
            <a:r>
              <a:rPr sz="750" spc="-10" dirty="0">
                <a:latin typeface="Arial"/>
                <a:cs typeface="Arial"/>
              </a:rPr>
              <a:t>0.310</a:t>
            </a:r>
            <a:endParaRPr sz="750">
              <a:latin typeface="Arial"/>
              <a:cs typeface="Arial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3161401" y="7060855"/>
            <a:ext cx="421005" cy="205104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R="5080" algn="r">
              <a:lnSpc>
                <a:spcPts val="685"/>
              </a:lnSpc>
              <a:spcBef>
                <a:spcPts val="140"/>
              </a:spcBef>
            </a:pPr>
            <a:r>
              <a:rPr sz="600" dirty="0">
                <a:latin typeface="ISOCPEUR"/>
                <a:cs typeface="ISOCPEUR"/>
              </a:rPr>
              <a:t>рівень</a:t>
            </a:r>
            <a:r>
              <a:rPr sz="600" spc="55" dirty="0">
                <a:latin typeface="ISOCPEUR"/>
                <a:cs typeface="ISOCPEUR"/>
              </a:rPr>
              <a:t> </a:t>
            </a:r>
            <a:r>
              <a:rPr sz="600" spc="-10" dirty="0">
                <a:latin typeface="ISOCPEUR"/>
                <a:cs typeface="ISOCPEUR"/>
              </a:rPr>
              <a:t>землі</a:t>
            </a:r>
            <a:endParaRPr sz="600">
              <a:latin typeface="ISOCPEUR"/>
              <a:cs typeface="ISOCPEUR"/>
            </a:endParaRPr>
          </a:p>
          <a:p>
            <a:pPr marR="48895" algn="r">
              <a:lnSpc>
                <a:spcPts val="685"/>
              </a:lnSpc>
            </a:pPr>
            <a:r>
              <a:rPr sz="600" dirty="0">
                <a:latin typeface="ISOCPEUR"/>
                <a:cs typeface="ISOCPEUR"/>
              </a:rPr>
              <a:t>-</a:t>
            </a:r>
            <a:r>
              <a:rPr sz="600" spc="-10" dirty="0">
                <a:latin typeface="ISOCPEUR"/>
                <a:cs typeface="ISOCPEUR"/>
              </a:rPr>
              <a:t>2,590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17174956" y="1074045"/>
            <a:ext cx="720090" cy="4445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+31.690</a:t>
            </a:r>
            <a:endParaRPr sz="750">
              <a:latin typeface="Arial"/>
              <a:cs typeface="Arial"/>
            </a:endParaRPr>
          </a:p>
          <a:p>
            <a:pPr marL="160020">
              <a:lnSpc>
                <a:spcPct val="100000"/>
              </a:lnSpc>
              <a:spcBef>
                <a:spcPts val="40"/>
              </a:spcBef>
            </a:pPr>
            <a:r>
              <a:rPr sz="750" spc="-10" dirty="0">
                <a:latin typeface="Arial"/>
                <a:cs typeface="Arial"/>
              </a:rPr>
              <a:t>+31.015</a:t>
            </a:r>
            <a:endParaRPr sz="750">
              <a:latin typeface="Arial"/>
              <a:cs typeface="Arial"/>
            </a:endParaRPr>
          </a:p>
          <a:p>
            <a:pPr marL="351155">
              <a:lnSpc>
                <a:spcPct val="100000"/>
              </a:lnSpc>
              <a:spcBef>
                <a:spcPts val="535"/>
              </a:spcBef>
            </a:pPr>
            <a:r>
              <a:rPr sz="750" spc="-10" dirty="0">
                <a:latin typeface="Arial"/>
                <a:cs typeface="Arial"/>
              </a:rPr>
              <a:t>+29.970</a:t>
            </a:r>
            <a:endParaRPr sz="750">
              <a:latin typeface="Arial"/>
              <a:cs typeface="Arial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7617178" y="6609418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+0.000</a:t>
            </a:r>
            <a:endParaRPr sz="750">
              <a:latin typeface="Arial"/>
              <a:cs typeface="Arial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14274703" y="6894788"/>
            <a:ext cx="302260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dirty="0">
                <a:latin typeface="Arial"/>
                <a:cs typeface="Arial"/>
              </a:rPr>
              <a:t>-</a:t>
            </a:r>
            <a:r>
              <a:rPr sz="750" spc="-10" dirty="0">
                <a:latin typeface="Arial"/>
                <a:cs typeface="Arial"/>
              </a:rPr>
              <a:t>1.630</a:t>
            </a:r>
            <a:endParaRPr sz="750">
              <a:latin typeface="Arial"/>
              <a:cs typeface="Arial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17343952" y="6995080"/>
            <a:ext cx="421005" cy="21526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ts val="605"/>
              </a:lnSpc>
              <a:spcBef>
                <a:spcPts val="140"/>
              </a:spcBef>
            </a:pPr>
            <a:r>
              <a:rPr sz="600" dirty="0">
                <a:latin typeface="ISOCPEUR"/>
                <a:cs typeface="ISOCPEUR"/>
              </a:rPr>
              <a:t>рівень</a:t>
            </a:r>
            <a:r>
              <a:rPr sz="600" spc="60" dirty="0">
                <a:latin typeface="ISOCPEUR"/>
                <a:cs typeface="ISOCPEUR"/>
              </a:rPr>
              <a:t> </a:t>
            </a:r>
            <a:r>
              <a:rPr sz="600" spc="-20" dirty="0">
                <a:latin typeface="ISOCPEUR"/>
                <a:cs typeface="ISOCPEUR"/>
              </a:rPr>
              <a:t>землі</a:t>
            </a:r>
            <a:endParaRPr sz="600">
              <a:latin typeface="ISOCPEUR"/>
              <a:cs typeface="ISOCPEUR"/>
            </a:endParaRPr>
          </a:p>
          <a:p>
            <a:pPr marL="49530">
              <a:lnSpc>
                <a:spcPts val="844"/>
              </a:lnSpc>
            </a:pPr>
            <a:r>
              <a:rPr sz="800" dirty="0">
                <a:latin typeface="ISOCPEUR"/>
                <a:cs typeface="ISOCPEUR"/>
              </a:rPr>
              <a:t>-</a:t>
            </a:r>
            <a:r>
              <a:rPr sz="800" spc="-10" dirty="0">
                <a:latin typeface="ISOCPEUR"/>
                <a:cs typeface="ISOCPEUR"/>
              </a:rPr>
              <a:t>2,180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14120886" y="7790844"/>
            <a:ext cx="135890" cy="3181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900" spc="-50" dirty="0">
                <a:latin typeface="ISOCPEUR"/>
                <a:cs typeface="ISOCPEUR"/>
              </a:rPr>
              <a:t>Е</a:t>
            </a:r>
            <a:endParaRPr sz="1900">
              <a:latin typeface="ISOCPEUR"/>
              <a:cs typeface="ISOCPEUR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6826844" y="7790844"/>
            <a:ext cx="167005" cy="3181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900" spc="-50" dirty="0">
                <a:latin typeface="ISOCPEUR"/>
                <a:cs typeface="ISOCPEUR"/>
              </a:rPr>
              <a:t>А</a:t>
            </a:r>
            <a:endParaRPr sz="1900">
              <a:latin typeface="ISOCPEUR"/>
              <a:cs typeface="ISOCPEUR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3308186" y="7697744"/>
            <a:ext cx="104139" cy="3181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900" spc="-50" dirty="0">
                <a:latin typeface="ISOCPEUR"/>
                <a:cs typeface="ISOCPEUR"/>
              </a:rPr>
              <a:t>1</a:t>
            </a:r>
            <a:endParaRPr sz="1900">
              <a:latin typeface="ISOCPEUR"/>
              <a:cs typeface="ISOCPEUR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10760196" y="7696733"/>
            <a:ext cx="182880" cy="3181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900" spc="-25" dirty="0">
                <a:latin typeface="ISOCPEUR"/>
                <a:cs typeface="ISOCPEUR"/>
              </a:rPr>
              <a:t>11</a:t>
            </a:r>
            <a:endParaRPr sz="1900">
              <a:latin typeface="ISOCPEUR"/>
              <a:cs typeface="ISOCPEUR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15333205" y="431783"/>
            <a:ext cx="1120140" cy="334645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319405" marR="5080" indent="-307340">
              <a:lnSpc>
                <a:spcPts val="1080"/>
              </a:lnSpc>
              <a:spcBef>
                <a:spcPts val="365"/>
              </a:spcBef>
            </a:pPr>
            <a:r>
              <a:rPr sz="1100" i="1" dirty="0">
                <a:latin typeface="ISOCPEUR"/>
                <a:cs typeface="ISOCPEUR"/>
              </a:rPr>
              <a:t>Фасад</a:t>
            </a:r>
            <a:r>
              <a:rPr sz="1100" i="1" spc="5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в</a:t>
            </a:r>
            <a:r>
              <a:rPr sz="1100" i="1" spc="50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осях</a:t>
            </a:r>
            <a:r>
              <a:rPr sz="1100" i="1" spc="55" dirty="0">
                <a:latin typeface="ISOCPEUR"/>
                <a:cs typeface="ISOCPEUR"/>
              </a:rPr>
              <a:t> </a:t>
            </a:r>
            <a:r>
              <a:rPr sz="1100" i="1" dirty="0">
                <a:latin typeface="ISOCPEUR"/>
                <a:cs typeface="ISOCPEUR"/>
              </a:rPr>
              <a:t>А-</a:t>
            </a:r>
            <a:r>
              <a:rPr sz="1100" i="1" spc="-50" dirty="0">
                <a:latin typeface="ISOCPEUR"/>
                <a:cs typeface="ISOCPEUR"/>
              </a:rPr>
              <a:t>Е </a:t>
            </a:r>
            <a:r>
              <a:rPr sz="1100" i="1" dirty="0">
                <a:latin typeface="ISOCPEUR"/>
                <a:cs typeface="ISOCPEUR"/>
              </a:rPr>
              <a:t>М</a:t>
            </a:r>
            <a:r>
              <a:rPr sz="1100" i="1" spc="-155" dirty="0">
                <a:latin typeface="ISOCPEUR"/>
                <a:cs typeface="ISOCPEUR"/>
              </a:rPr>
              <a:t> </a:t>
            </a:r>
            <a:r>
              <a:rPr sz="1100" i="1" spc="-10" dirty="0">
                <a:latin typeface="ISOCPEUR"/>
                <a:cs typeface="ISOCPEUR"/>
              </a:rPr>
              <a:t>1:150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17472469" y="12577464"/>
            <a:ext cx="11385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ISOCPEUR"/>
                <a:cs typeface="ISOCPEUR"/>
              </a:rPr>
              <a:t>Атестаційна робота </a:t>
            </a:r>
            <a:r>
              <a:rPr sz="700" spc="-10" dirty="0">
                <a:latin typeface="ISOCPEUR"/>
                <a:cs typeface="ISOCPEUR"/>
              </a:rPr>
              <a:t>магістра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15201558" y="12981770"/>
            <a:ext cx="1261110" cy="1282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ISOCPEUR"/>
                <a:cs typeface="ISOCPEUR"/>
              </a:rPr>
              <a:t>Зм.</a:t>
            </a:r>
            <a:r>
              <a:rPr sz="650" spc="130" dirty="0">
                <a:latin typeface="ISOCPEUR"/>
                <a:cs typeface="ISOCPEUR"/>
              </a:rPr>
              <a:t>  </a:t>
            </a:r>
            <a:r>
              <a:rPr sz="650" dirty="0">
                <a:latin typeface="ISOCPEUR"/>
                <a:cs typeface="ISOCPEUR"/>
              </a:rPr>
              <a:t>Кільк.</a:t>
            </a:r>
            <a:r>
              <a:rPr sz="650" spc="3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Арх.</a:t>
            </a:r>
            <a:r>
              <a:rPr sz="650" spc="3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№док</a:t>
            </a:r>
            <a:r>
              <a:rPr sz="650" spc="3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Підпис</a:t>
            </a:r>
            <a:r>
              <a:rPr sz="650" spc="30" dirty="0">
                <a:latin typeface="ISOCPEUR"/>
                <a:cs typeface="ISOCPEUR"/>
              </a:rPr>
              <a:t> </a:t>
            </a:r>
            <a:r>
              <a:rPr sz="650" spc="-20" dirty="0">
                <a:latin typeface="ISOCPEUR"/>
                <a:cs typeface="ISOCPEUR"/>
              </a:rPr>
              <a:t>Дата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15167151" y="13195513"/>
            <a:ext cx="334645" cy="2546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5715">
              <a:lnSpc>
                <a:spcPct val="115399"/>
              </a:lnSpc>
              <a:spcBef>
                <a:spcPts val="95"/>
              </a:spcBef>
            </a:pPr>
            <a:r>
              <a:rPr sz="650" spc="-10" dirty="0">
                <a:latin typeface="ISOCPEUR"/>
                <a:cs typeface="ISOCPEUR"/>
              </a:rPr>
              <a:t>Виконав: Керівник: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15621536" y="13195513"/>
            <a:ext cx="477520" cy="2546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635">
              <a:lnSpc>
                <a:spcPct val="115399"/>
              </a:lnSpc>
              <a:spcBef>
                <a:spcPts val="95"/>
              </a:spcBef>
            </a:pPr>
            <a:r>
              <a:rPr sz="650" dirty="0">
                <a:latin typeface="ISOCPEUR"/>
                <a:cs typeface="ISOCPEUR"/>
              </a:rPr>
              <a:t>Сікорська</a:t>
            </a:r>
            <a:r>
              <a:rPr sz="650" spc="100" dirty="0">
                <a:latin typeface="ISOCPEUR"/>
                <a:cs typeface="ISOCPEUR"/>
              </a:rPr>
              <a:t> </a:t>
            </a:r>
            <a:r>
              <a:rPr sz="650" spc="-25" dirty="0">
                <a:latin typeface="ISOCPEUR"/>
                <a:cs typeface="ISOCPEUR"/>
              </a:rPr>
              <a:t>О. </a:t>
            </a:r>
            <a:r>
              <a:rPr sz="650" dirty="0">
                <a:latin typeface="ISOCPEUR"/>
                <a:cs typeface="ISOCPEUR"/>
              </a:rPr>
              <a:t>Малишев</a:t>
            </a:r>
            <a:r>
              <a:rPr sz="650" spc="60" dirty="0">
                <a:latin typeface="ISOCPEUR"/>
                <a:cs typeface="ISOCPEUR"/>
              </a:rPr>
              <a:t> </a:t>
            </a:r>
            <a:r>
              <a:rPr sz="650" spc="-20" dirty="0">
                <a:latin typeface="ISOCPEUR"/>
                <a:cs typeface="ISOCPEUR"/>
              </a:rPr>
              <a:t>О.В.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15158043" y="13539592"/>
            <a:ext cx="803910" cy="2546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525">
              <a:lnSpc>
                <a:spcPct val="115399"/>
              </a:lnSpc>
              <a:spcBef>
                <a:spcPts val="95"/>
              </a:spcBef>
            </a:pPr>
            <a:r>
              <a:rPr sz="650" spc="-10" dirty="0">
                <a:latin typeface="ISOCPEUR"/>
                <a:cs typeface="ISOCPEUR"/>
              </a:rPr>
              <a:t>Н.контроль</a:t>
            </a:r>
            <a:r>
              <a:rPr sz="650" spc="50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Зав.кафедри</a:t>
            </a:r>
            <a:r>
              <a:rPr sz="650" spc="5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Бойко</a:t>
            </a:r>
            <a:r>
              <a:rPr sz="650" spc="60" dirty="0">
                <a:latin typeface="ISOCPEUR"/>
                <a:cs typeface="ISOCPEUR"/>
              </a:rPr>
              <a:t> </a:t>
            </a:r>
            <a:r>
              <a:rPr sz="650" spc="-20" dirty="0">
                <a:latin typeface="ISOCPEUR"/>
                <a:cs typeface="ISOCPEUR"/>
              </a:rPr>
              <a:t>І.Г.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16715951" y="12812661"/>
            <a:ext cx="2590800" cy="93307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70280" marR="34925" indent="-958215">
              <a:lnSpc>
                <a:spcPct val="102200"/>
              </a:lnSpc>
              <a:spcBef>
                <a:spcPts val="95"/>
              </a:spcBef>
            </a:pPr>
            <a:r>
              <a:rPr sz="650" dirty="0">
                <a:latin typeface="ISOCPEUR"/>
                <a:cs typeface="ISOCPEUR"/>
              </a:rPr>
              <a:t>Оцінка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несучої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здатності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забивних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паль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в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пилувато-глинистих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ґрунтах </a:t>
            </a:r>
            <a:r>
              <a:rPr sz="650" dirty="0">
                <a:latin typeface="ISOCPEUR"/>
                <a:cs typeface="ISOCPEUR"/>
              </a:rPr>
              <a:t>Київської</a:t>
            </a:r>
            <a:r>
              <a:rPr sz="650" spc="8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області</a:t>
            </a:r>
            <a:endParaRPr sz="650" dirty="0">
              <a:latin typeface="ISOCPEUR"/>
              <a:cs typeface="ISOCPEUR"/>
            </a:endParaRPr>
          </a:p>
          <a:p>
            <a:pPr marL="1631314" marR="5080" indent="-45085">
              <a:lnSpc>
                <a:spcPct val="175700"/>
              </a:lnSpc>
              <a:spcBef>
                <a:spcPts val="65"/>
              </a:spcBef>
              <a:tabLst>
                <a:tab pos="1945005" algn="l"/>
                <a:tab pos="2012950" algn="l"/>
                <a:tab pos="2308225" algn="l"/>
              </a:tabLst>
            </a:pPr>
            <a:r>
              <a:rPr sz="650" spc="-10" dirty="0">
                <a:latin typeface="ISOCPEUR"/>
                <a:cs typeface="ISOCPEUR"/>
              </a:rPr>
              <a:t>Стадія</a:t>
            </a:r>
            <a:r>
              <a:rPr sz="650" dirty="0">
                <a:latin typeface="ISOCPEUR"/>
                <a:cs typeface="ISOCPEUR"/>
              </a:rPr>
              <a:t>	</a:t>
            </a:r>
            <a:r>
              <a:rPr sz="650" spc="-10" dirty="0">
                <a:latin typeface="ISOCPEUR"/>
                <a:cs typeface="ISOCPEUR"/>
              </a:rPr>
              <a:t>Аркуш</a:t>
            </a:r>
            <a:r>
              <a:rPr sz="650" dirty="0">
                <a:latin typeface="ISOCPEUR"/>
                <a:cs typeface="ISOCPEUR"/>
              </a:rPr>
              <a:t>	</a:t>
            </a:r>
            <a:r>
              <a:rPr sz="650" spc="-10" dirty="0">
                <a:latin typeface="ISOCPEUR"/>
                <a:cs typeface="ISOCPEUR"/>
              </a:rPr>
              <a:t>Аркушів </a:t>
            </a:r>
            <a:r>
              <a:rPr sz="975" spc="-37" baseline="4273" dirty="0">
                <a:latin typeface="ISOCPEUR"/>
                <a:cs typeface="ISOCPEUR"/>
              </a:rPr>
              <a:t>АВР</a:t>
            </a:r>
            <a:r>
              <a:rPr sz="975" baseline="4273" dirty="0">
                <a:latin typeface="ISOCPEUR"/>
                <a:cs typeface="ISOCPEUR"/>
              </a:rPr>
              <a:t>		</a:t>
            </a:r>
            <a:r>
              <a:rPr lang="uk-UA" sz="600" i="1" spc="-25" dirty="0">
                <a:latin typeface="Arial Narrow"/>
                <a:cs typeface="Arial Narrow"/>
              </a:rPr>
              <a:t>8</a:t>
            </a:r>
            <a:endParaRPr sz="600" dirty="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360"/>
              </a:spcBef>
            </a:pPr>
            <a:endParaRPr sz="650" dirty="0">
              <a:latin typeface="Arial Narrow"/>
              <a:cs typeface="Arial Narrow"/>
            </a:endParaRPr>
          </a:p>
          <a:p>
            <a:pPr marL="1646555" algn="ctr">
              <a:lnSpc>
                <a:spcPts val="755"/>
              </a:lnSpc>
              <a:spcBef>
                <a:spcPts val="5"/>
              </a:spcBef>
            </a:pPr>
            <a:r>
              <a:rPr sz="650" spc="-10" dirty="0">
                <a:latin typeface="ISOCPEUR"/>
                <a:cs typeface="ISOCPEUR"/>
              </a:rPr>
              <a:t>КНУБА</a:t>
            </a:r>
            <a:endParaRPr sz="650" dirty="0">
              <a:latin typeface="ISOCPEUR"/>
              <a:cs typeface="ISOCPEUR"/>
            </a:endParaRPr>
          </a:p>
          <a:p>
            <a:pPr marL="1647189" algn="ctr">
              <a:lnSpc>
                <a:spcPts val="755"/>
              </a:lnSpc>
            </a:pPr>
            <a:r>
              <a:rPr sz="650" dirty="0">
                <a:latin typeface="ISOCPEUR"/>
                <a:cs typeface="ISOCPEUR"/>
              </a:rPr>
              <a:t>Кафедра</a:t>
            </a:r>
            <a:r>
              <a:rPr sz="650" spc="7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геотехніки</a:t>
            </a:r>
            <a:endParaRPr sz="650" dirty="0">
              <a:latin typeface="ISOCPEUR"/>
              <a:cs typeface="ISOCPEUR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7835657" y="10051228"/>
            <a:ext cx="660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5771678" y="9431333"/>
            <a:ext cx="14859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i="1" spc="-20" dirty="0">
                <a:latin typeface="ISOCPEUR"/>
                <a:cs typeface="ISOCPEUR"/>
              </a:rPr>
              <a:t>3940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3031592" y="11206126"/>
            <a:ext cx="296545" cy="3086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8895" algn="ctr">
              <a:lnSpc>
                <a:spcPts val="830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17,1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ts val="83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  <a:p>
            <a:pPr marL="45720" algn="ctr">
              <a:lnSpc>
                <a:spcPct val="100000"/>
              </a:lnSpc>
              <a:spcBef>
                <a:spcPts val="35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2391359" y="11224341"/>
            <a:ext cx="371475" cy="3613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7160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11,98</a:t>
            </a:r>
            <a:endParaRPr sz="700">
              <a:latin typeface="Arial"/>
              <a:cs typeface="Arial"/>
            </a:endParaRPr>
          </a:p>
          <a:p>
            <a:pPr marL="127635">
              <a:lnSpc>
                <a:spcPts val="55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28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206375">
              <a:lnSpc>
                <a:spcPts val="434"/>
              </a:lnSpc>
            </a:pPr>
            <a:r>
              <a:rPr sz="450" i="1" spc="-20" dirty="0">
                <a:latin typeface="ISOCPEUR"/>
                <a:cs typeface="ISOCPEUR"/>
              </a:rPr>
              <a:t>2900</a:t>
            </a:r>
            <a:endParaRPr sz="450">
              <a:latin typeface="ISOCPEUR"/>
              <a:cs typeface="ISOCPEUR"/>
            </a:endParaRPr>
          </a:p>
          <a:p>
            <a:pPr marL="24765">
              <a:lnSpc>
                <a:spcPct val="100000"/>
              </a:lnSpc>
              <a:spcBef>
                <a:spcPts val="14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9393397" y="10221232"/>
            <a:ext cx="113664" cy="97155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9336048" y="10268915"/>
            <a:ext cx="21971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9931408" y="10634112"/>
            <a:ext cx="2990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98755" algn="l"/>
              </a:tabLst>
            </a:pPr>
            <a:r>
              <a:rPr sz="700" spc="-50" dirty="0">
                <a:latin typeface="ISOCPEUR"/>
                <a:cs typeface="ISOCPEUR"/>
              </a:rPr>
              <a:t>1</a:t>
            </a:r>
            <a:r>
              <a:rPr sz="700" dirty="0">
                <a:latin typeface="ISOCPEUR"/>
                <a:cs typeface="ISOCPEUR"/>
              </a:rPr>
              <a:t>	</a:t>
            </a:r>
            <a:r>
              <a:rPr sz="750" spc="-37" baseline="5555" dirty="0">
                <a:latin typeface="Arial"/>
                <a:cs typeface="Arial"/>
              </a:rPr>
              <a:t>4,1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10060938" y="10707091"/>
            <a:ext cx="21844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8174559" y="10961090"/>
            <a:ext cx="367665" cy="1689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5250">
              <a:lnSpc>
                <a:spcPts val="445"/>
              </a:lnSpc>
              <a:spcBef>
                <a:spcPts val="9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  <a:p>
            <a:pPr marL="38100">
              <a:lnSpc>
                <a:spcPts val="685"/>
              </a:lnSpc>
            </a:pPr>
            <a:r>
              <a:rPr sz="750" baseline="11111" dirty="0">
                <a:latin typeface="Arial"/>
                <a:cs typeface="Arial"/>
              </a:rPr>
              <a:t>керам.</a:t>
            </a:r>
            <a:r>
              <a:rPr sz="750" spc="540" baseline="11111" dirty="0">
                <a:latin typeface="Arial"/>
                <a:cs typeface="Arial"/>
              </a:rPr>
              <a:t> </a:t>
            </a: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7748629" y="10963114"/>
            <a:ext cx="11303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7550185" y="11022820"/>
            <a:ext cx="38544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735"/>
              </a:lnSpc>
            </a:pPr>
            <a:r>
              <a:rPr sz="700" dirty="0">
                <a:latin typeface="ISOCPEUR"/>
                <a:cs typeface="ISOCPEUR"/>
              </a:rPr>
              <a:t>1</a:t>
            </a:r>
            <a:r>
              <a:rPr sz="700" spc="405" dirty="0">
                <a:latin typeface="ISOCPEUR"/>
                <a:cs typeface="ISOCPEUR"/>
              </a:rPr>
              <a:t> </a:t>
            </a:r>
            <a:r>
              <a:rPr sz="750" spc="-15" baseline="5555" dirty="0">
                <a:latin typeface="Arial"/>
                <a:cs typeface="Arial"/>
              </a:rPr>
              <a:t>керам.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7053086" y="11399569"/>
            <a:ext cx="299085" cy="345440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20955">
              <a:lnSpc>
                <a:spcPct val="100000"/>
              </a:lnSpc>
              <a:spcBef>
                <a:spcPts val="260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  <a:p>
            <a:pPr marL="65405">
              <a:lnSpc>
                <a:spcPts val="790"/>
              </a:lnSpc>
              <a:spcBef>
                <a:spcPts val="240"/>
              </a:spcBef>
            </a:pPr>
            <a:r>
              <a:rPr sz="700" spc="-10" dirty="0">
                <a:latin typeface="Arial"/>
                <a:cs typeface="Arial"/>
              </a:rPr>
              <a:t>11,61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4349484" y="10952995"/>
            <a:ext cx="218440" cy="1536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9215">
              <a:lnSpc>
                <a:spcPts val="505"/>
              </a:lnSpc>
              <a:spcBef>
                <a:spcPts val="9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4854448" y="10964126"/>
            <a:ext cx="11303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4796435" y="10994366"/>
            <a:ext cx="32893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aseline="5555" dirty="0">
                <a:latin typeface="Arial"/>
                <a:cs typeface="Arial"/>
              </a:rPr>
              <a:t>керам.</a:t>
            </a:r>
            <a:r>
              <a:rPr sz="750" spc="690" baseline="5555" dirty="0">
                <a:latin typeface="Arial"/>
                <a:cs typeface="Arial"/>
              </a:rPr>
              <a:t> </a:t>
            </a: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3191812" y="10208199"/>
            <a:ext cx="218440" cy="1536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9215">
              <a:lnSpc>
                <a:spcPts val="505"/>
              </a:lnSpc>
              <a:spcBef>
                <a:spcPts val="9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5650854" y="10208199"/>
            <a:ext cx="219075" cy="1536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9850">
              <a:lnSpc>
                <a:spcPts val="505"/>
              </a:lnSpc>
              <a:spcBef>
                <a:spcPts val="9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7426728" y="10180758"/>
            <a:ext cx="343535" cy="180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5250">
              <a:lnSpc>
                <a:spcPts val="725"/>
              </a:lnSpc>
              <a:spcBef>
                <a:spcPts val="100"/>
              </a:spcBef>
            </a:pPr>
            <a:r>
              <a:rPr sz="500" dirty="0">
                <a:latin typeface="Arial"/>
                <a:cs typeface="Arial"/>
              </a:rPr>
              <a:t>4,1</a:t>
            </a:r>
            <a:r>
              <a:rPr sz="500" spc="475" dirty="0">
                <a:latin typeface="Arial"/>
                <a:cs typeface="Arial"/>
              </a:rPr>
              <a:t> </a:t>
            </a:r>
            <a:r>
              <a:rPr sz="1050" spc="-75" baseline="-11904" dirty="0">
                <a:latin typeface="ISOCPEUR"/>
                <a:cs typeface="ISOCPEUR"/>
              </a:rPr>
              <a:t>1</a:t>
            </a:r>
            <a:endParaRPr sz="1050" baseline="-11904">
              <a:latin typeface="ISOCPEUR"/>
              <a:cs typeface="ISOCPEUR"/>
            </a:endParaRPr>
          </a:p>
          <a:p>
            <a:pPr marL="38100">
              <a:lnSpc>
                <a:spcPts val="484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2473905" y="10699889"/>
            <a:ext cx="270510" cy="180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5885">
              <a:lnSpc>
                <a:spcPts val="725"/>
              </a:lnSpc>
              <a:spcBef>
                <a:spcPts val="100"/>
              </a:spcBef>
            </a:pPr>
            <a:r>
              <a:rPr sz="500" spc="-10" dirty="0">
                <a:latin typeface="Arial"/>
                <a:cs typeface="Arial"/>
              </a:rPr>
              <a:t>4,1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1050" spc="-75" baseline="7936" dirty="0">
                <a:latin typeface="ISOCPEUR"/>
                <a:cs typeface="ISOCPEUR"/>
              </a:rPr>
              <a:t>1</a:t>
            </a:r>
            <a:endParaRPr sz="1050" baseline="7936">
              <a:latin typeface="ISOCPEUR"/>
              <a:cs typeface="ISOCPEUR"/>
            </a:endParaRPr>
          </a:p>
          <a:p>
            <a:pPr marL="38100">
              <a:lnSpc>
                <a:spcPts val="484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5140830" y="10222366"/>
            <a:ext cx="201295" cy="1536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9850">
              <a:lnSpc>
                <a:spcPts val="505"/>
              </a:lnSpc>
              <a:spcBef>
                <a:spcPts val="9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керам</a:t>
            </a:r>
            <a:endParaRPr sz="500">
              <a:latin typeface="Arial"/>
              <a:cs typeface="Arial"/>
            </a:endParaRPr>
          </a:p>
        </p:txBody>
      </p:sp>
      <p:sp>
        <p:nvSpPr>
          <p:cNvPr id="331" name="object 331"/>
          <p:cNvSpPr txBox="1"/>
          <p:nvPr/>
        </p:nvSpPr>
        <p:spPr>
          <a:xfrm rot="21420000">
            <a:off x="5304359" y="10297710"/>
            <a:ext cx="661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0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4990050" y="12184680"/>
            <a:ext cx="186690" cy="221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5085">
              <a:lnSpc>
                <a:spcPts val="775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700" spc="-25" dirty="0">
                <a:latin typeface="Arial"/>
                <a:cs typeface="Arial"/>
              </a:rPr>
              <a:t>лам</a:t>
            </a:r>
            <a:endParaRPr sz="700">
              <a:latin typeface="Arial"/>
              <a:cs typeface="Arial"/>
            </a:endParaRPr>
          </a:p>
        </p:txBody>
      </p:sp>
      <p:sp>
        <p:nvSpPr>
          <p:cNvPr id="333" name="object 333"/>
          <p:cNvSpPr txBox="1"/>
          <p:nvPr/>
        </p:nvSpPr>
        <p:spPr>
          <a:xfrm rot="21480000">
            <a:off x="5129036" y="12301762"/>
            <a:ext cx="91846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700" spc="-50" dirty="0"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4144058" y="12177597"/>
            <a:ext cx="186690" cy="221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3815">
              <a:lnSpc>
                <a:spcPts val="775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700" spc="-25" dirty="0">
                <a:latin typeface="Arial"/>
                <a:cs typeface="Arial"/>
              </a:rPr>
              <a:t>лам</a:t>
            </a:r>
            <a:endParaRPr sz="700">
              <a:latin typeface="Arial"/>
              <a:cs typeface="Arial"/>
            </a:endParaRPr>
          </a:p>
        </p:txBody>
      </p:sp>
      <p:sp>
        <p:nvSpPr>
          <p:cNvPr id="335" name="object 335"/>
          <p:cNvSpPr txBox="1"/>
          <p:nvPr/>
        </p:nvSpPr>
        <p:spPr>
          <a:xfrm rot="21480000">
            <a:off x="4282911" y="12294665"/>
            <a:ext cx="91846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700" spc="-50" dirty="0"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7551298" y="12178608"/>
            <a:ext cx="210185" cy="221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3815">
              <a:lnSpc>
                <a:spcPts val="775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8411938" y="12154325"/>
            <a:ext cx="211454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6355">
              <a:lnSpc>
                <a:spcPts val="770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9290842" y="8921137"/>
            <a:ext cx="210820" cy="221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5085">
              <a:lnSpc>
                <a:spcPts val="775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7594281" y="8894829"/>
            <a:ext cx="211454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6355">
              <a:lnSpc>
                <a:spcPts val="770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6334402" y="8891794"/>
            <a:ext cx="211454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5085">
              <a:lnSpc>
                <a:spcPts val="770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5002193" y="8887743"/>
            <a:ext cx="210820" cy="221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5085">
              <a:lnSpc>
                <a:spcPts val="775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3206460" y="8897863"/>
            <a:ext cx="211454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4450">
              <a:lnSpc>
                <a:spcPts val="770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3604356" y="11532985"/>
            <a:ext cx="320040" cy="2355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r">
              <a:lnSpc>
                <a:spcPts val="83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11,55</a:t>
            </a:r>
            <a:endParaRPr sz="700">
              <a:latin typeface="Arial"/>
              <a:cs typeface="Arial"/>
            </a:endParaRPr>
          </a:p>
          <a:p>
            <a:pPr marR="28575" algn="r">
              <a:lnSpc>
                <a:spcPts val="83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3545530" y="10958198"/>
            <a:ext cx="235585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9209">
              <a:lnSpc>
                <a:spcPts val="700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6,94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4233110" y="11564356"/>
            <a:ext cx="255904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225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15,28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4881771" y="11588643"/>
            <a:ext cx="255904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225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14,69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5167141" y="10987544"/>
            <a:ext cx="564515" cy="7251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24485" algn="ctr">
              <a:lnSpc>
                <a:spcPts val="705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6,41</a:t>
            </a:r>
            <a:endParaRPr sz="700">
              <a:latin typeface="Arial"/>
              <a:cs typeface="Arial"/>
            </a:endParaRPr>
          </a:p>
          <a:p>
            <a:pPr marL="328930" algn="ctr">
              <a:lnSpc>
                <a:spcPts val="65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  <a:p>
            <a:pPr marR="123189" algn="ctr">
              <a:lnSpc>
                <a:spcPts val="300"/>
              </a:lnSpc>
              <a:tabLst>
                <a:tab pos="299720" algn="l"/>
              </a:tabLst>
            </a:pPr>
            <a:r>
              <a:rPr sz="450" i="1" dirty="0">
                <a:latin typeface="ISOCPEUR"/>
                <a:cs typeface="ISOCPEUR"/>
              </a:rPr>
              <a:t>3</a:t>
            </a:r>
            <a:r>
              <a:rPr sz="450" i="1" spc="15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r>
              <a:rPr sz="450" i="1" dirty="0">
                <a:latin typeface="ISOCPEUR"/>
                <a:cs typeface="ISOCPEUR"/>
              </a:rPr>
              <a:t>	</a:t>
            </a: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R="33020" algn="ctr">
              <a:lnSpc>
                <a:spcPts val="630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97180" algn="ctr">
              <a:lnSpc>
                <a:spcPts val="525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R="74930" algn="ctr">
              <a:lnSpc>
                <a:spcPct val="100000"/>
              </a:lnSpc>
              <a:spcBef>
                <a:spcPts val="15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312420" algn="ctr">
              <a:lnSpc>
                <a:spcPts val="830"/>
              </a:lnSpc>
              <a:spcBef>
                <a:spcPts val="350"/>
              </a:spcBef>
            </a:pPr>
            <a:r>
              <a:rPr sz="700" spc="-20" dirty="0">
                <a:latin typeface="Arial"/>
                <a:cs typeface="Arial"/>
              </a:rPr>
              <a:t>17,1</a:t>
            </a:r>
            <a:endParaRPr sz="700">
              <a:latin typeface="Arial"/>
              <a:cs typeface="Arial"/>
            </a:endParaRPr>
          </a:p>
          <a:p>
            <a:pPr marL="263525" algn="ctr">
              <a:lnSpc>
                <a:spcPts val="83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6957830" y="10991593"/>
            <a:ext cx="365125" cy="3136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9845">
              <a:lnSpc>
                <a:spcPts val="700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6,41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63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  <a:p>
            <a:pPr marL="167005">
              <a:lnSpc>
                <a:spcPts val="290"/>
              </a:lnSpc>
            </a:pPr>
            <a:r>
              <a:rPr sz="450" i="1" spc="-3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R="5080" algn="r">
              <a:lnSpc>
                <a:spcPts val="655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7644800" y="11413951"/>
            <a:ext cx="544830" cy="34163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450" i="1" spc="-20" dirty="0">
                <a:latin typeface="ISOCPEUR"/>
                <a:cs typeface="ISOCPEUR"/>
              </a:rPr>
              <a:t>3405</a:t>
            </a:r>
            <a:endParaRPr sz="450">
              <a:latin typeface="ISOCPEUR"/>
              <a:cs typeface="ISOCPEUR"/>
            </a:endParaRPr>
          </a:p>
          <a:p>
            <a:pPr marL="282575">
              <a:lnSpc>
                <a:spcPts val="490"/>
              </a:lnSpc>
              <a:spcBef>
                <a:spcPts val="45"/>
              </a:spcBef>
            </a:pPr>
            <a:r>
              <a:rPr sz="450" i="1" dirty="0">
                <a:latin typeface="ISOCPEUR"/>
                <a:cs typeface="ISOCPEUR"/>
              </a:rPr>
              <a:t>100</a:t>
            </a:r>
            <a:r>
              <a:rPr sz="450" i="1" spc="415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27940">
              <a:lnSpc>
                <a:spcPts val="655"/>
              </a:lnSpc>
            </a:pPr>
            <a:r>
              <a:rPr sz="700" spc="-10" dirty="0">
                <a:latin typeface="Arial"/>
                <a:cs typeface="Arial"/>
              </a:rPr>
              <a:t>14,69</a:t>
            </a:r>
            <a:endParaRPr sz="700">
              <a:latin typeface="Arial"/>
              <a:cs typeface="Arial"/>
            </a:endParaRPr>
          </a:p>
          <a:p>
            <a:pPr marL="1778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8336108" y="11547154"/>
            <a:ext cx="256540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>
              <a:lnSpc>
                <a:spcPts val="70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15,15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8802750" y="11429934"/>
            <a:ext cx="574040" cy="328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8905">
              <a:lnSpc>
                <a:spcPts val="525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2740</a:t>
            </a:r>
            <a:r>
              <a:rPr sz="450" i="1" spc="415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800</a:t>
            </a:r>
            <a:endParaRPr sz="450">
              <a:latin typeface="ISOCPEUR"/>
              <a:cs typeface="ISOCPEUR"/>
            </a:endParaRPr>
          </a:p>
          <a:p>
            <a:pPr marL="334645">
              <a:lnSpc>
                <a:spcPts val="400"/>
              </a:lnSpc>
            </a:pPr>
            <a:r>
              <a:rPr sz="450" i="1" dirty="0">
                <a:latin typeface="ISOCPEUR"/>
                <a:cs typeface="ISOCPEUR"/>
              </a:rPr>
              <a:t>100</a:t>
            </a:r>
            <a:r>
              <a:rPr sz="450" i="1" spc="240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65405">
              <a:lnSpc>
                <a:spcPts val="665"/>
              </a:lnSpc>
            </a:pPr>
            <a:r>
              <a:rPr sz="700" spc="-10" dirty="0">
                <a:latin typeface="Arial"/>
                <a:cs typeface="Arial"/>
              </a:rPr>
              <a:t>11,68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9405873" y="11524890"/>
            <a:ext cx="299085" cy="2254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4769">
              <a:lnSpc>
                <a:spcPts val="79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17,10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8962970" y="10938970"/>
            <a:ext cx="235585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9209">
              <a:lnSpc>
                <a:spcPts val="705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6,94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9987065" y="11129217"/>
            <a:ext cx="257175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11,98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9884858" y="11615122"/>
            <a:ext cx="287655" cy="450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115">
              <a:lnSpc>
                <a:spcPts val="484"/>
              </a:lnSpc>
              <a:spcBef>
                <a:spcPts val="100"/>
              </a:spcBef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4</a:t>
            </a:r>
            <a:endParaRPr sz="450">
              <a:latin typeface="ISOCPEUR"/>
              <a:cs typeface="ISOCPEUR"/>
            </a:endParaRPr>
          </a:p>
          <a:p>
            <a:pPr marL="130810">
              <a:lnSpc>
                <a:spcPts val="785"/>
              </a:lnSpc>
            </a:pPr>
            <a:r>
              <a:rPr sz="700" spc="-50" dirty="0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  <a:p>
            <a:pPr marL="42545">
              <a:lnSpc>
                <a:spcPts val="770"/>
              </a:lnSpc>
              <a:spcBef>
                <a:spcPts val="540"/>
              </a:spcBef>
            </a:pPr>
            <a:r>
              <a:rPr sz="700" spc="-20" dirty="0">
                <a:latin typeface="Arial"/>
                <a:cs typeface="Arial"/>
              </a:rPr>
              <a:t>3,97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9313105" y="10559488"/>
            <a:ext cx="255904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225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11,07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9924871" y="9873387"/>
            <a:ext cx="257810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4130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18,11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9277687" y="9670995"/>
            <a:ext cx="257175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16,07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8684684" y="10002053"/>
            <a:ext cx="235585" cy="53276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32080">
              <a:lnSpc>
                <a:spcPct val="100000"/>
              </a:lnSpc>
              <a:spcBef>
                <a:spcPts val="2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9209">
              <a:lnSpc>
                <a:spcPts val="705"/>
              </a:lnSpc>
              <a:spcBef>
                <a:spcPts val="135"/>
              </a:spcBef>
            </a:pPr>
            <a:r>
              <a:rPr sz="700" spc="-20" dirty="0">
                <a:latin typeface="Arial"/>
                <a:cs typeface="Arial"/>
              </a:rPr>
              <a:t>6,60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  <a:p>
            <a:pPr marL="42545">
              <a:lnSpc>
                <a:spcPts val="640"/>
              </a:lnSpc>
              <a:spcBef>
                <a:spcPts val="315"/>
              </a:spcBef>
            </a:pPr>
            <a:r>
              <a:rPr sz="550" i="1" spc="-50" dirty="0">
                <a:latin typeface="ISOCPEUR"/>
                <a:cs typeface="ISOCPEUR"/>
              </a:rPr>
              <a:t>2</a:t>
            </a:r>
            <a:endParaRPr sz="550">
              <a:latin typeface="ISOCPEUR"/>
              <a:cs typeface="ISOCPEUR"/>
            </a:endParaRPr>
          </a:p>
          <a:p>
            <a:pPr marL="25400">
              <a:lnSpc>
                <a:spcPts val="520"/>
              </a:lnSpc>
            </a:pPr>
            <a:r>
              <a:rPr sz="450" i="1" spc="-1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8597324" y="9627481"/>
            <a:ext cx="299085" cy="2254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4769">
              <a:lnSpc>
                <a:spcPts val="79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11,72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8021856" y="10017834"/>
            <a:ext cx="234315" cy="3117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815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7940">
              <a:lnSpc>
                <a:spcPts val="705"/>
              </a:lnSpc>
              <a:spcBef>
                <a:spcPts val="5"/>
              </a:spcBef>
            </a:pPr>
            <a:r>
              <a:rPr sz="700" spc="-20" dirty="0">
                <a:latin typeface="Arial"/>
                <a:cs typeface="Arial"/>
              </a:rPr>
              <a:t>5,91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6840577" y="9682128"/>
            <a:ext cx="299085" cy="2254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5405">
              <a:lnSpc>
                <a:spcPts val="79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16,95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7372863" y="9660876"/>
            <a:ext cx="299085" cy="2254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4769">
              <a:lnSpc>
                <a:spcPts val="79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15,98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3807758" y="9634565"/>
            <a:ext cx="299085" cy="22415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4769">
              <a:lnSpc>
                <a:spcPts val="78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11,72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85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4388618" y="9624445"/>
            <a:ext cx="299085" cy="2254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4769">
              <a:lnSpc>
                <a:spcPts val="79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11,72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8103359" y="9651769"/>
            <a:ext cx="256540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11,88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6304574" y="9607242"/>
            <a:ext cx="255904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225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11,38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6096660" y="10145601"/>
            <a:ext cx="235585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9209">
              <a:lnSpc>
                <a:spcPts val="700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7,09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5740453" y="9618374"/>
            <a:ext cx="256540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17,09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4996668" y="9607243"/>
            <a:ext cx="256540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16,07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3217111" y="9647721"/>
            <a:ext cx="255904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225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16,07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20" dirty="0">
                <a:latin typeface="Arial"/>
                <a:cs typeface="Arial"/>
              </a:rPr>
              <a:t>парк</a:t>
            </a:r>
            <a:endParaRPr sz="700">
              <a:latin typeface="Arial"/>
              <a:cs typeface="Arial"/>
            </a:endParaRPr>
          </a:p>
        </p:txBody>
      </p:sp>
      <p:sp>
        <p:nvSpPr>
          <p:cNvPr id="372" name="object 372"/>
          <p:cNvSpPr txBox="1"/>
          <p:nvPr/>
        </p:nvSpPr>
        <p:spPr>
          <a:xfrm rot="21480000">
            <a:off x="3379239" y="9746572"/>
            <a:ext cx="91846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700" spc="-50" dirty="0"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2538091" y="9873385"/>
            <a:ext cx="374015" cy="31305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225">
              <a:lnSpc>
                <a:spcPts val="705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18,11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  <a:p>
            <a:pPr marL="215900">
              <a:lnSpc>
                <a:spcPct val="100000"/>
              </a:lnSpc>
              <a:spcBef>
                <a:spcPts val="204"/>
              </a:spcBef>
            </a:pPr>
            <a:r>
              <a:rPr sz="550" i="1" dirty="0">
                <a:latin typeface="ISOCPEUR"/>
                <a:cs typeface="ISOCPEUR"/>
              </a:rPr>
              <a:t>ВБ-</a:t>
            </a:r>
            <a:r>
              <a:rPr sz="550" i="1" spc="-50" dirty="0">
                <a:latin typeface="ISOCPEUR"/>
                <a:cs typeface="ISOCPEUR"/>
              </a:rPr>
              <a:t>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3112415" y="10552405"/>
            <a:ext cx="256540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>
              <a:lnSpc>
                <a:spcPts val="70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11,07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6620303" y="7685601"/>
            <a:ext cx="135890" cy="3181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900" spc="-50" dirty="0">
                <a:latin typeface="ISOCPEUR"/>
                <a:cs typeface="ISOCPEUR"/>
              </a:rPr>
              <a:t>5</a:t>
            </a:r>
            <a:endParaRPr sz="1900">
              <a:latin typeface="ISOCPEUR"/>
              <a:cs typeface="ISOCPEUR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7537131" y="7683577"/>
            <a:ext cx="135890" cy="3181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900" spc="-50" dirty="0">
                <a:latin typeface="ISOCPEUR"/>
                <a:cs typeface="ISOCPEUR"/>
              </a:rPr>
              <a:t>7</a:t>
            </a:r>
            <a:endParaRPr sz="1900">
              <a:latin typeface="ISOCPEUR"/>
              <a:cs typeface="ISOCPEUR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7859944" y="722898"/>
            <a:ext cx="327025" cy="142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spc="-10" dirty="0">
                <a:latin typeface="Arial"/>
                <a:cs typeface="Arial"/>
              </a:rPr>
              <a:t>+33.66</a:t>
            </a:r>
            <a:endParaRPr sz="750">
              <a:latin typeface="Arial"/>
              <a:cs typeface="Arial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14480542" y="12220606"/>
            <a:ext cx="122555" cy="170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35"/>
              </a:lnSpc>
            </a:pPr>
            <a:r>
              <a:rPr sz="750" i="1" spc="-25" dirty="0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9" name="object 379"/>
          <p:cNvSpPr txBox="1"/>
          <p:nvPr/>
        </p:nvSpPr>
        <p:spPr>
          <a:xfrm>
            <a:off x="11273256" y="11878626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+18,000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0" name="object 380"/>
          <p:cNvSpPr txBox="1"/>
          <p:nvPr/>
        </p:nvSpPr>
        <p:spPr>
          <a:xfrm>
            <a:off x="11273256" y="12566753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+17,700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16741556" y="11127327"/>
            <a:ext cx="410209" cy="38417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10"/>
              </a:spcBef>
            </a:pPr>
            <a:r>
              <a:rPr sz="1150" i="1" dirty="0">
                <a:solidFill>
                  <a:srgbClr val="050000"/>
                </a:solidFill>
                <a:latin typeface="ISOCPEUR"/>
                <a:cs typeface="ISOCPEUR"/>
              </a:rPr>
              <a:t>70</a:t>
            </a:r>
            <a:r>
              <a:rPr sz="1150" i="1" spc="5" dirty="0">
                <a:solidFill>
                  <a:srgbClr val="050000"/>
                </a:solidFill>
                <a:latin typeface="ISOCPEUR"/>
                <a:cs typeface="ISOCPEUR"/>
              </a:rPr>
              <a:t> </a:t>
            </a:r>
            <a:r>
              <a:rPr sz="1150" i="1" spc="-25" dirty="0">
                <a:solidFill>
                  <a:srgbClr val="050000"/>
                </a:solidFill>
                <a:latin typeface="ISOCPEUR"/>
                <a:cs typeface="ISOCPEUR"/>
              </a:rPr>
              <a:t>100</a:t>
            </a:r>
            <a:endParaRPr sz="1150">
              <a:latin typeface="ISOCPEUR"/>
              <a:cs typeface="ISOCPEUR"/>
            </a:endParaRPr>
          </a:p>
          <a:p>
            <a:pPr marR="8890" algn="r">
              <a:lnSpc>
                <a:spcPct val="100000"/>
              </a:lnSpc>
              <a:spcBef>
                <a:spcPts val="45"/>
              </a:spcBef>
            </a:pPr>
            <a:r>
              <a:rPr sz="1150" i="1" spc="-25" dirty="0">
                <a:solidFill>
                  <a:srgbClr val="050000"/>
                </a:solidFill>
                <a:latin typeface="ISOCPEUR"/>
                <a:cs typeface="ISOCPEUR"/>
              </a:rPr>
              <a:t>20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17766948" y="11172336"/>
            <a:ext cx="638175" cy="365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84455">
              <a:lnSpc>
                <a:spcPct val="131200"/>
              </a:lnSpc>
              <a:spcBef>
                <a:spcPts val="95"/>
              </a:spcBef>
            </a:pPr>
            <a:r>
              <a:rPr sz="850" i="1" spc="-10" dirty="0">
                <a:latin typeface="ISOCPEUR"/>
                <a:cs typeface="ISOCPEUR"/>
              </a:rPr>
              <a:t>Цементний </a:t>
            </a:r>
            <a:r>
              <a:rPr sz="850" i="1" dirty="0">
                <a:latin typeface="ISOCPEUR"/>
                <a:cs typeface="ISOCPEUR"/>
              </a:rPr>
              <a:t>розчин</a:t>
            </a:r>
            <a:r>
              <a:rPr sz="850" i="1" spc="-20" dirty="0">
                <a:latin typeface="ISOCPEUR"/>
                <a:cs typeface="ISOCPEUR"/>
              </a:rPr>
              <a:t> </a:t>
            </a:r>
            <a:r>
              <a:rPr sz="850" i="1" dirty="0">
                <a:latin typeface="ISOCPEUR"/>
                <a:cs typeface="ISOCPEUR"/>
              </a:rPr>
              <a:t>М</a:t>
            </a:r>
            <a:r>
              <a:rPr sz="850" i="1" spc="-254" dirty="0">
                <a:latin typeface="ISOCPEUR"/>
                <a:cs typeface="ISOCPEUR"/>
              </a:rPr>
              <a:t> </a:t>
            </a:r>
            <a:r>
              <a:rPr sz="850" i="1" spc="-10" dirty="0">
                <a:latin typeface="ISOCPEUR"/>
                <a:cs typeface="ISOCPEUR"/>
              </a:rPr>
              <a:t>-</a:t>
            </a:r>
            <a:r>
              <a:rPr sz="850" i="1" spc="-25" dirty="0">
                <a:latin typeface="ISOCPEUR"/>
                <a:cs typeface="ISOCPEUR"/>
              </a:rPr>
              <a:t>100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3" name="object 383"/>
          <p:cNvSpPr txBox="1"/>
          <p:nvPr/>
        </p:nvSpPr>
        <p:spPr>
          <a:xfrm>
            <a:off x="14542870" y="9306667"/>
            <a:ext cx="711200" cy="1568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50" i="1" dirty="0">
                <a:latin typeface="ISOCPEUR"/>
                <a:cs typeface="ISOCPEUR"/>
              </a:rPr>
              <a:t>Сходовий</a:t>
            </a:r>
            <a:r>
              <a:rPr sz="850" i="1" spc="-35" dirty="0">
                <a:latin typeface="ISOCPEUR"/>
                <a:cs typeface="ISOCPEUR"/>
              </a:rPr>
              <a:t> </a:t>
            </a:r>
            <a:r>
              <a:rPr sz="850" i="1" spc="-20" dirty="0">
                <a:latin typeface="ISOCPEUR"/>
                <a:cs typeface="ISOCPEUR"/>
              </a:rPr>
              <a:t>марш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16694278" y="8845101"/>
            <a:ext cx="634365" cy="73342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35"/>
              </a:spcBef>
            </a:pPr>
            <a:r>
              <a:rPr sz="1500" i="1" dirty="0">
                <a:latin typeface="ISOCPEUR"/>
                <a:cs typeface="ISOCPEUR"/>
              </a:rPr>
              <a:t>Вузол</a:t>
            </a:r>
            <a:r>
              <a:rPr sz="1500" i="1" spc="65" dirty="0">
                <a:latin typeface="ISOCPEUR"/>
                <a:cs typeface="ISOCPEUR"/>
              </a:rPr>
              <a:t> </a:t>
            </a:r>
            <a:r>
              <a:rPr sz="1500" i="1" spc="-50" dirty="0">
                <a:latin typeface="ISOCPEUR"/>
                <a:cs typeface="ISOCPEUR"/>
              </a:rPr>
              <a:t>1</a:t>
            </a:r>
            <a:endParaRPr sz="15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500" i="1" dirty="0">
                <a:latin typeface="ISOCPEUR"/>
                <a:cs typeface="ISOCPEUR"/>
              </a:rPr>
              <a:t>М</a:t>
            </a:r>
            <a:r>
              <a:rPr sz="1500" i="1" spc="35" dirty="0">
                <a:latin typeface="ISOCPEUR"/>
                <a:cs typeface="ISOCPEUR"/>
              </a:rPr>
              <a:t> </a:t>
            </a:r>
            <a:r>
              <a:rPr sz="1500" i="1" spc="-20" dirty="0">
                <a:latin typeface="ISOCPEUR"/>
                <a:cs typeface="ISOCPEUR"/>
              </a:rPr>
              <a:t>1:10</a:t>
            </a:r>
            <a:endParaRPr sz="1500">
              <a:latin typeface="ISOCPEUR"/>
              <a:cs typeface="ISOCPEUR"/>
            </a:endParaRPr>
          </a:p>
          <a:p>
            <a:pPr marL="8255" algn="ctr">
              <a:lnSpc>
                <a:spcPct val="100000"/>
              </a:lnSpc>
              <a:spcBef>
                <a:spcPts val="705"/>
              </a:spcBef>
            </a:pPr>
            <a:r>
              <a:rPr sz="1000" i="1" spc="-25" dirty="0">
                <a:latin typeface="ISOCPEUR"/>
                <a:cs typeface="ISOCPEUR"/>
              </a:rPr>
              <a:t>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15659053" y="9541839"/>
            <a:ext cx="209550" cy="1828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00" i="1" spc="-25" dirty="0">
                <a:latin typeface="ISOCPEUR"/>
                <a:cs typeface="ISOCPEUR"/>
              </a:rPr>
              <a:t>300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86" name="object 386"/>
          <p:cNvSpPr txBox="1"/>
          <p:nvPr/>
        </p:nvSpPr>
        <p:spPr>
          <a:xfrm>
            <a:off x="16433195" y="9539815"/>
            <a:ext cx="218440" cy="1828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00" i="1" spc="-25" dirty="0">
                <a:latin typeface="ISOCPEUR"/>
                <a:cs typeface="ISOCPEUR"/>
              </a:rPr>
              <a:t>245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17629322" y="9519177"/>
            <a:ext cx="958850" cy="1568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50" i="1" dirty="0">
                <a:latin typeface="ISOCPEUR"/>
                <a:cs typeface="ISOCPEUR"/>
              </a:rPr>
              <a:t>Сходовий</a:t>
            </a:r>
            <a:r>
              <a:rPr sz="850" i="1" spc="-35" dirty="0">
                <a:latin typeface="ISOCPEUR"/>
                <a:cs typeface="ISOCPEUR"/>
              </a:rPr>
              <a:t> </a:t>
            </a:r>
            <a:r>
              <a:rPr sz="850" i="1" spc="-10" dirty="0">
                <a:latin typeface="ISOCPEUR"/>
                <a:cs typeface="ISOCPEUR"/>
              </a:rPr>
              <a:t>майданчик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14738977" y="10655780"/>
            <a:ext cx="173355" cy="2127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225"/>
              </a:lnSpc>
            </a:pPr>
            <a:r>
              <a:rPr sz="1150" i="1" spc="-25" dirty="0">
                <a:solidFill>
                  <a:srgbClr val="050000"/>
                </a:solidFill>
                <a:latin typeface="ISOCPEUR"/>
                <a:cs typeface="ISOCPEUR"/>
              </a:rPr>
              <a:t>150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14732982" y="10228567"/>
            <a:ext cx="173990" cy="2133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230"/>
              </a:lnSpc>
            </a:pPr>
            <a:r>
              <a:rPr sz="1150" i="1" spc="-25" dirty="0">
                <a:solidFill>
                  <a:srgbClr val="050000"/>
                </a:solidFill>
                <a:latin typeface="ISOCPEUR"/>
                <a:cs typeface="ISOCPEUR"/>
              </a:rPr>
              <a:t>150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90" name="object 390"/>
          <p:cNvSpPr txBox="1"/>
          <p:nvPr/>
        </p:nvSpPr>
        <p:spPr>
          <a:xfrm rot="15780000">
            <a:off x="18674670" y="10950148"/>
            <a:ext cx="203051" cy="146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1150" i="1" spc="-25" dirty="0">
                <a:solidFill>
                  <a:srgbClr val="050000"/>
                </a:solidFill>
                <a:latin typeface="ISOCPEUR"/>
                <a:cs typeface="ISOCPEUR"/>
              </a:rPr>
              <a:t>70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18909230" y="10587580"/>
            <a:ext cx="17335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225"/>
              </a:lnSpc>
            </a:pPr>
            <a:r>
              <a:rPr sz="1150" i="1" spc="-25" dirty="0">
                <a:solidFill>
                  <a:srgbClr val="050000"/>
                </a:solidFill>
                <a:latin typeface="ISOCPEUR"/>
                <a:cs typeface="ISOCPEUR"/>
              </a:rPr>
              <a:t>60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18680506" y="10289774"/>
            <a:ext cx="174625" cy="233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230"/>
              </a:lnSpc>
            </a:pPr>
            <a:r>
              <a:rPr sz="1150" i="1" spc="-25" dirty="0">
                <a:solidFill>
                  <a:srgbClr val="050000"/>
                </a:solidFill>
                <a:latin typeface="ISOCPEUR"/>
                <a:cs typeface="ISOCPEUR"/>
              </a:rPr>
              <a:t>200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93" name="object 52">
            <a:extLst>
              <a:ext uri="{FF2B5EF4-FFF2-40B4-BE49-F238E27FC236}">
                <a16:creationId xmlns:a16="http://schemas.microsoft.com/office/drawing/2014/main" id="{111FC2E9-7997-804B-FC3B-10A05B753030}"/>
              </a:ext>
            </a:extLst>
          </p:cNvPr>
          <p:cNvSpPr txBox="1"/>
          <p:nvPr/>
        </p:nvSpPr>
        <p:spPr>
          <a:xfrm>
            <a:off x="19132576" y="13257017"/>
            <a:ext cx="642620" cy="11349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lang="uk-UA" sz="650" i="1" dirty="0">
                <a:latin typeface="Arial Narrow"/>
                <a:cs typeface="Arial Narrow"/>
              </a:rPr>
              <a:t>14</a:t>
            </a:r>
            <a:endParaRPr sz="650" dirty="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076149" y="1971618"/>
            <a:ext cx="0" cy="8807450"/>
          </a:xfrm>
          <a:custGeom>
            <a:avLst/>
            <a:gdLst/>
            <a:ahLst/>
            <a:cxnLst/>
            <a:rect l="l" t="t" r="r" b="b"/>
            <a:pathLst>
              <a:path h="8807450">
                <a:moveTo>
                  <a:pt x="0" y="0"/>
                </a:moveTo>
                <a:lnTo>
                  <a:pt x="0" y="88070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538995" y="1498025"/>
            <a:ext cx="0" cy="9281160"/>
          </a:xfrm>
          <a:custGeom>
            <a:avLst/>
            <a:gdLst/>
            <a:ahLst/>
            <a:cxnLst/>
            <a:rect l="l" t="t" r="r" b="b"/>
            <a:pathLst>
              <a:path h="9281160">
                <a:moveTo>
                  <a:pt x="0" y="0"/>
                </a:moveTo>
                <a:lnTo>
                  <a:pt x="0" y="92806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866239" y="1374567"/>
            <a:ext cx="0" cy="9404350"/>
          </a:xfrm>
          <a:custGeom>
            <a:avLst/>
            <a:gdLst/>
            <a:ahLst/>
            <a:cxnLst/>
            <a:rect l="l" t="t" r="r" b="b"/>
            <a:pathLst>
              <a:path h="9404350">
                <a:moveTo>
                  <a:pt x="0" y="0"/>
                </a:moveTo>
                <a:lnTo>
                  <a:pt x="0" y="94040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14381514" y="8689963"/>
            <a:ext cx="236220" cy="2320925"/>
            <a:chOff x="14381514" y="8689963"/>
            <a:chExt cx="236220" cy="2320925"/>
          </a:xfrm>
        </p:grpSpPr>
        <p:sp>
          <p:nvSpPr>
            <p:cNvPr id="6" name="object 6"/>
            <p:cNvSpPr/>
            <p:nvPr/>
          </p:nvSpPr>
          <p:spPr>
            <a:xfrm>
              <a:off x="14498900" y="8689963"/>
              <a:ext cx="0" cy="2089150"/>
            </a:xfrm>
            <a:custGeom>
              <a:avLst/>
              <a:gdLst/>
              <a:ahLst/>
              <a:cxnLst/>
              <a:rect l="l" t="t" r="r" b="b"/>
              <a:pathLst>
                <a:path h="2089150">
                  <a:moveTo>
                    <a:pt x="0" y="0"/>
                  </a:moveTo>
                  <a:lnTo>
                    <a:pt x="0" y="20886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381514" y="10774583"/>
              <a:ext cx="235784" cy="235784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748853" y="10774583"/>
            <a:ext cx="235784" cy="235784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6421608" y="10774583"/>
            <a:ext cx="235784" cy="235784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5896406" y="10774583"/>
            <a:ext cx="235784" cy="235784"/>
          </a:xfrm>
          <a:prstGeom prst="rect">
            <a:avLst/>
          </a:prstGeom>
        </p:spPr>
      </p:pic>
      <p:grpSp>
        <p:nvGrpSpPr>
          <p:cNvPr id="11" name="object 11"/>
          <p:cNvGrpSpPr/>
          <p:nvPr/>
        </p:nvGrpSpPr>
        <p:grpSpPr>
          <a:xfrm>
            <a:off x="17683512" y="10774583"/>
            <a:ext cx="511175" cy="236220"/>
            <a:chOff x="17683512" y="10774583"/>
            <a:chExt cx="511175" cy="236220"/>
          </a:xfrm>
        </p:grpSpPr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683512" y="10774583"/>
              <a:ext cx="235784" cy="235784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958763" y="10774583"/>
              <a:ext cx="235784" cy="235784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14436616" y="10773855"/>
            <a:ext cx="481965" cy="21780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385445" algn="l"/>
              </a:tabLst>
            </a:pPr>
            <a:r>
              <a:rPr sz="1250" spc="-50" dirty="0">
                <a:latin typeface="ISOCPEUR"/>
                <a:cs typeface="ISOCPEUR"/>
              </a:rPr>
              <a:t>А</a:t>
            </a:r>
            <a:r>
              <a:rPr sz="1250" dirty="0">
                <a:latin typeface="ISOCPEUR"/>
                <a:cs typeface="ISOCPEUR"/>
              </a:rPr>
              <a:t>	</a:t>
            </a:r>
            <a:r>
              <a:rPr sz="1250" spc="-50" dirty="0">
                <a:latin typeface="ISOCPEUR"/>
                <a:cs typeface="ISOCPEUR"/>
              </a:rPr>
              <a:t>Б</a:t>
            </a:r>
            <a:endParaRPr sz="1250">
              <a:latin typeface="ISOCPEUR"/>
              <a:cs typeface="ISOCPEUR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957579" y="10773855"/>
            <a:ext cx="107950" cy="21780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50" spc="-50" dirty="0">
                <a:latin typeface="ISOCPEUR"/>
                <a:cs typeface="ISOCPEUR"/>
              </a:rPr>
              <a:t>В</a:t>
            </a:r>
            <a:endParaRPr sz="1250">
              <a:latin typeface="ISOCPEUR"/>
              <a:cs typeface="ISOCPEUR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488852" y="10773855"/>
            <a:ext cx="97790" cy="21780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50" spc="-50" dirty="0">
                <a:latin typeface="ISOCPEUR"/>
                <a:cs typeface="ISOCPEUR"/>
              </a:rPr>
              <a:t>Г</a:t>
            </a:r>
            <a:endParaRPr sz="1250">
              <a:latin typeface="ISOCPEUR"/>
              <a:cs typeface="ISOCPEUR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7736588" y="10773855"/>
            <a:ext cx="385445" cy="21780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99720" algn="l"/>
              </a:tabLst>
            </a:pPr>
            <a:r>
              <a:rPr sz="1250" spc="-50" dirty="0">
                <a:latin typeface="ISOCPEUR"/>
                <a:cs typeface="ISOCPEUR"/>
              </a:rPr>
              <a:t>Д</a:t>
            </a:r>
            <a:r>
              <a:rPr sz="1250" dirty="0">
                <a:latin typeface="ISOCPEUR"/>
                <a:cs typeface="ISOCPEUR"/>
              </a:rPr>
              <a:t>	</a:t>
            </a:r>
            <a:r>
              <a:rPr sz="1250" spc="-50" dirty="0">
                <a:latin typeface="ISOCPEUR"/>
                <a:cs typeface="ISOCPEUR"/>
              </a:rPr>
              <a:t>Е</a:t>
            </a:r>
            <a:endParaRPr sz="1250">
              <a:latin typeface="ISOCPEUR"/>
              <a:cs typeface="ISOCPEUR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3474667" y="1385559"/>
            <a:ext cx="5007610" cy="8966835"/>
            <a:chOff x="13474667" y="1385559"/>
            <a:chExt cx="5007610" cy="8966835"/>
          </a:xfrm>
        </p:grpSpPr>
        <p:sp>
          <p:nvSpPr>
            <p:cNvPr id="19" name="object 19"/>
            <p:cNvSpPr/>
            <p:nvPr/>
          </p:nvSpPr>
          <p:spPr>
            <a:xfrm>
              <a:off x="18478905" y="8817469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0"/>
                  </a:moveTo>
                  <a:lnTo>
                    <a:pt x="0" y="3157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8478905" y="8129342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h="316865">
                  <a:moveTo>
                    <a:pt x="0" y="0"/>
                  </a:moveTo>
                  <a:lnTo>
                    <a:pt x="0" y="316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8478905" y="7441215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h="316865">
                  <a:moveTo>
                    <a:pt x="0" y="0"/>
                  </a:moveTo>
                  <a:lnTo>
                    <a:pt x="0" y="316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8478905" y="6754100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0"/>
                  </a:moveTo>
                  <a:lnTo>
                    <a:pt x="0" y="3157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8478905" y="6065973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h="316864">
                  <a:moveTo>
                    <a:pt x="0" y="0"/>
                  </a:moveTo>
                  <a:lnTo>
                    <a:pt x="0" y="316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478905" y="5378858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0"/>
                  </a:moveTo>
                  <a:lnTo>
                    <a:pt x="0" y="3157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478905" y="4690731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h="316864">
                  <a:moveTo>
                    <a:pt x="0" y="0"/>
                  </a:moveTo>
                  <a:lnTo>
                    <a:pt x="0" y="316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478905" y="4002604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h="316864">
                  <a:moveTo>
                    <a:pt x="0" y="0"/>
                  </a:moveTo>
                  <a:lnTo>
                    <a:pt x="0" y="316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478905" y="3315489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29">
                  <a:moveTo>
                    <a:pt x="0" y="0"/>
                  </a:moveTo>
                  <a:lnTo>
                    <a:pt x="0" y="3157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478905" y="2627362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h="316864">
                  <a:moveTo>
                    <a:pt x="0" y="0"/>
                  </a:moveTo>
                  <a:lnTo>
                    <a:pt x="0" y="316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479674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4552534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4624383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696231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768080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4822725" y="9538990"/>
              <a:ext cx="60325" cy="60960"/>
            </a:xfrm>
            <a:custGeom>
              <a:avLst/>
              <a:gdLst/>
              <a:ahLst/>
              <a:cxnLst/>
              <a:rect l="l" t="t" r="r" b="b"/>
              <a:pathLst>
                <a:path w="60325" h="60959">
                  <a:moveTo>
                    <a:pt x="0" y="60717"/>
                  </a:moveTo>
                  <a:lnTo>
                    <a:pt x="597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866239" y="958452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912789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4984637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5056486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5128335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201195" y="9538990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09" h="42545">
                  <a:moveTo>
                    <a:pt x="0" y="42501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5273044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5344892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5416741" y="9538990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5488589" y="956934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4476638" y="953899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516104" y="956125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4545451" y="95521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4554558" y="95389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4590988" y="9538990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40">
                  <a:moveTo>
                    <a:pt x="0" y="40478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660813" y="957036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4681052" y="95612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690160" y="9538990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732662" y="95430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4804510" y="95794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815642" y="95703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4824749" y="953899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4830821" y="9614886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4852072" y="96067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4861179" y="9552146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5537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4914813" y="95430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902669" y="962095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4951243" y="95794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960351" y="9538990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021068" y="956125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5050414" y="95521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5059522" y="953899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5094940" y="9538990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0" y="40478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164765" y="957036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185004" y="95612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194111" y="953899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236613" y="95430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5308462" y="95794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23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320605" y="95703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329713" y="9538990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59">
                  <a:moveTo>
                    <a:pt x="0" y="22262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381322" y="955214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464302" y="953899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370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522176" y="9581492"/>
              <a:ext cx="300990" cy="12700"/>
            </a:xfrm>
            <a:custGeom>
              <a:avLst/>
              <a:gdLst/>
              <a:ahLst/>
              <a:cxnLst/>
              <a:rect l="l" t="t" r="r" b="b"/>
              <a:pathLst>
                <a:path w="300990" h="12700">
                  <a:moveTo>
                    <a:pt x="0" y="0"/>
                  </a:moveTo>
                  <a:lnTo>
                    <a:pt x="300549" y="0"/>
                  </a:lnTo>
                  <a:lnTo>
                    <a:pt x="300549" y="12143"/>
                  </a:lnTo>
                  <a:lnTo>
                    <a:pt x="0" y="1214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540391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576821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613251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648670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685100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720518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756948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793379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522176" y="95835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119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556582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593012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629443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664861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4701291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4736709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4773140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4809570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4909753" y="9581492"/>
              <a:ext cx="591185" cy="12700"/>
            </a:xfrm>
            <a:custGeom>
              <a:avLst/>
              <a:gdLst/>
              <a:ahLst/>
              <a:cxnLst/>
              <a:rect l="l" t="t" r="r" b="b"/>
              <a:pathLst>
                <a:path w="591184" h="12700">
                  <a:moveTo>
                    <a:pt x="590979" y="12143"/>
                  </a:moveTo>
                  <a:lnTo>
                    <a:pt x="0" y="12143"/>
                  </a:lnTo>
                  <a:lnTo>
                    <a:pt x="0" y="0"/>
                  </a:lnTo>
                  <a:lnTo>
                    <a:pt x="590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4909753" y="95814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4937076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4973506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5008924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5045355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080773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5117203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5153633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5189052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5225482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5260900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5297330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5333761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5369179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5405609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5441028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5477458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4916837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4953267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4989697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5025116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5061546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5096964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5133394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5169825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5205243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5241673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5277091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5313522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5349952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5385370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421800" y="95814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5457219" y="958149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143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5493649" y="9581492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7083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4811594" y="9628042"/>
              <a:ext cx="109855" cy="11430"/>
            </a:xfrm>
            <a:custGeom>
              <a:avLst/>
              <a:gdLst/>
              <a:ahLst/>
              <a:cxnLst/>
              <a:rect l="l" t="t" r="r" b="b"/>
              <a:pathLst>
                <a:path w="109855" h="11429">
                  <a:moveTo>
                    <a:pt x="0" y="0"/>
                  </a:moveTo>
                  <a:lnTo>
                    <a:pt x="109290" y="0"/>
                  </a:lnTo>
                  <a:lnTo>
                    <a:pt x="109290" y="11131"/>
                  </a:lnTo>
                  <a:lnTo>
                    <a:pt x="0" y="1113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4818677" y="9628042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4855108" y="962804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4891538" y="962804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4818677" y="9628042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12143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4855108" y="962804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31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4891538" y="962804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31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4811594" y="9593636"/>
              <a:ext cx="11430" cy="34925"/>
            </a:xfrm>
            <a:custGeom>
              <a:avLst/>
              <a:gdLst/>
              <a:ahLst/>
              <a:cxnLst/>
              <a:rect l="l" t="t" r="r" b="b"/>
              <a:pathLst>
                <a:path w="11430" h="34925">
                  <a:moveTo>
                    <a:pt x="0" y="0"/>
                  </a:moveTo>
                  <a:lnTo>
                    <a:pt x="11131" y="0"/>
                  </a:lnTo>
                  <a:lnTo>
                    <a:pt x="11131" y="34406"/>
                  </a:lnTo>
                  <a:lnTo>
                    <a:pt x="0" y="3440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4811594" y="95997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4811594" y="9619946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7083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4820701" y="9593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202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4909753" y="9593636"/>
              <a:ext cx="11430" cy="34925"/>
            </a:xfrm>
            <a:custGeom>
              <a:avLst/>
              <a:gdLst/>
              <a:ahLst/>
              <a:cxnLst/>
              <a:rect l="l" t="t" r="r" b="b"/>
              <a:pathLst>
                <a:path w="11430" h="34925">
                  <a:moveTo>
                    <a:pt x="0" y="0"/>
                  </a:moveTo>
                  <a:lnTo>
                    <a:pt x="11131" y="0"/>
                  </a:lnTo>
                  <a:lnTo>
                    <a:pt x="11131" y="34406"/>
                  </a:lnTo>
                  <a:lnTo>
                    <a:pt x="0" y="3440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4909753" y="9608814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4909753" y="9609827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473602" y="9165580"/>
              <a:ext cx="3674395" cy="118297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049838" y="8478465"/>
              <a:ext cx="93099" cy="104230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18098412" y="1994893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25096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6567329" y="8412688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6567329" y="9099803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6567329" y="7724561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6567329" y="7037447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6567329" y="6349320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6567329" y="5661193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6567329" y="4974078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6567329" y="4285951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6567329" y="3597824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6567329" y="2910709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>
                  <a:moveTo>
                    <a:pt x="0" y="0"/>
                  </a:moveTo>
                  <a:lnTo>
                    <a:pt x="441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4889514" y="8097972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09">
                  <a:moveTo>
                    <a:pt x="0" y="63854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4889514" y="7410856"/>
              <a:ext cx="0" cy="665480"/>
            </a:xfrm>
            <a:custGeom>
              <a:avLst/>
              <a:gdLst/>
              <a:ahLst/>
              <a:cxnLst/>
              <a:rect l="l" t="t" r="r" b="b"/>
              <a:pathLst>
                <a:path h="665479">
                  <a:moveTo>
                    <a:pt x="0" y="66485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4889514" y="6722729"/>
              <a:ext cx="0" cy="665480"/>
            </a:xfrm>
            <a:custGeom>
              <a:avLst/>
              <a:gdLst/>
              <a:ahLst/>
              <a:cxnLst/>
              <a:rect l="l" t="t" r="r" b="b"/>
              <a:pathLst>
                <a:path h="665479">
                  <a:moveTo>
                    <a:pt x="0" y="66485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4889514" y="6035615"/>
              <a:ext cx="0" cy="665480"/>
            </a:xfrm>
            <a:custGeom>
              <a:avLst/>
              <a:gdLst/>
              <a:ahLst/>
              <a:cxnLst/>
              <a:rect l="l" t="t" r="r" b="b"/>
              <a:pathLst>
                <a:path h="665479">
                  <a:moveTo>
                    <a:pt x="0" y="66485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4889514" y="5347488"/>
              <a:ext cx="0" cy="665480"/>
            </a:xfrm>
            <a:custGeom>
              <a:avLst/>
              <a:gdLst/>
              <a:ahLst/>
              <a:cxnLst/>
              <a:rect l="l" t="t" r="r" b="b"/>
              <a:pathLst>
                <a:path h="665479">
                  <a:moveTo>
                    <a:pt x="0" y="66485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4889514" y="4659361"/>
              <a:ext cx="0" cy="665480"/>
            </a:xfrm>
            <a:custGeom>
              <a:avLst/>
              <a:gdLst/>
              <a:ahLst/>
              <a:cxnLst/>
              <a:rect l="l" t="t" r="r" b="b"/>
              <a:pathLst>
                <a:path h="665479">
                  <a:moveTo>
                    <a:pt x="0" y="66485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4889514" y="3979329"/>
              <a:ext cx="0" cy="657860"/>
            </a:xfrm>
            <a:custGeom>
              <a:avLst/>
              <a:gdLst/>
              <a:ahLst/>
              <a:cxnLst/>
              <a:rect l="l" t="t" r="r" b="b"/>
              <a:pathLst>
                <a:path h="657860">
                  <a:moveTo>
                    <a:pt x="0" y="65776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4889514" y="3291203"/>
              <a:ext cx="0" cy="657860"/>
            </a:xfrm>
            <a:custGeom>
              <a:avLst/>
              <a:gdLst/>
              <a:ahLst/>
              <a:cxnLst/>
              <a:rect l="l" t="t" r="r" b="b"/>
              <a:pathLst>
                <a:path h="657860">
                  <a:moveTo>
                    <a:pt x="0" y="65776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4889514" y="2595992"/>
              <a:ext cx="0" cy="665480"/>
            </a:xfrm>
            <a:custGeom>
              <a:avLst/>
              <a:gdLst/>
              <a:ahLst/>
              <a:cxnLst/>
              <a:rect l="l" t="t" r="r" b="b"/>
              <a:pathLst>
                <a:path h="665479">
                  <a:moveTo>
                    <a:pt x="0" y="66485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4889514" y="1740893"/>
              <a:ext cx="0" cy="833119"/>
            </a:xfrm>
            <a:custGeom>
              <a:avLst/>
              <a:gdLst/>
              <a:ahLst/>
              <a:cxnLst/>
              <a:rect l="l" t="t" r="r" b="b"/>
              <a:pathLst>
                <a:path h="833119">
                  <a:moveTo>
                    <a:pt x="0" y="83283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4842964" y="1394806"/>
              <a:ext cx="0" cy="7299325"/>
            </a:xfrm>
            <a:custGeom>
              <a:avLst/>
              <a:gdLst/>
              <a:ahLst/>
              <a:cxnLst/>
              <a:rect l="l" t="t" r="r" b="b"/>
              <a:pathLst>
                <a:path h="7299325">
                  <a:moveTo>
                    <a:pt x="0" y="729920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4838917" y="9512679"/>
              <a:ext cx="662305" cy="0"/>
            </a:xfrm>
            <a:custGeom>
              <a:avLst/>
              <a:gdLst/>
              <a:ahLst/>
              <a:cxnLst/>
              <a:rect l="l" t="t" r="r" b="b"/>
              <a:pathLst>
                <a:path w="662305">
                  <a:moveTo>
                    <a:pt x="66181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8052874" y="852703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45537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8076149" y="8572577"/>
              <a:ext cx="0" cy="436245"/>
            </a:xfrm>
            <a:custGeom>
              <a:avLst/>
              <a:gdLst/>
              <a:ahLst/>
              <a:cxnLst/>
              <a:rect l="l" t="t" r="r" b="b"/>
              <a:pathLst>
                <a:path h="436245">
                  <a:moveTo>
                    <a:pt x="0" y="43615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8139902" y="9008728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8134842" y="909980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8139902" y="849465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8098412" y="8572577"/>
              <a:ext cx="41910" cy="435609"/>
            </a:xfrm>
            <a:custGeom>
              <a:avLst/>
              <a:gdLst/>
              <a:ahLst/>
              <a:cxnLst/>
              <a:rect l="l" t="t" r="r" b="b"/>
              <a:pathLst>
                <a:path w="41909" h="435609">
                  <a:moveTo>
                    <a:pt x="0" y="0"/>
                  </a:moveTo>
                  <a:lnTo>
                    <a:pt x="0" y="7083"/>
                  </a:lnTo>
                  <a:lnTo>
                    <a:pt x="36430" y="7083"/>
                  </a:lnTo>
                  <a:lnTo>
                    <a:pt x="41490" y="7083"/>
                  </a:lnTo>
                  <a:lnTo>
                    <a:pt x="41490" y="4351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8052874" y="8527039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4553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8134842" y="9474225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8100436" y="947422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8134842" y="9168616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6567329" y="9168616"/>
              <a:ext cx="0" cy="650240"/>
            </a:xfrm>
            <a:custGeom>
              <a:avLst/>
              <a:gdLst/>
              <a:ahLst/>
              <a:cxnLst/>
              <a:rect l="l" t="t" r="r" b="b"/>
              <a:pathLst>
                <a:path h="650240">
                  <a:moveTo>
                    <a:pt x="0" y="64967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6509648" y="9168616"/>
              <a:ext cx="0" cy="650240"/>
            </a:xfrm>
            <a:custGeom>
              <a:avLst/>
              <a:gdLst/>
              <a:ahLst/>
              <a:cxnLst/>
              <a:rect l="l" t="t" r="r" b="b"/>
              <a:pathLst>
                <a:path h="650240">
                  <a:moveTo>
                    <a:pt x="0" y="64967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4866239" y="8282147"/>
              <a:ext cx="0" cy="275590"/>
            </a:xfrm>
            <a:custGeom>
              <a:avLst/>
              <a:gdLst/>
              <a:ahLst/>
              <a:cxnLst/>
              <a:rect l="l" t="t" r="r" b="b"/>
              <a:pathLst>
                <a:path h="275590">
                  <a:moveTo>
                    <a:pt x="0" y="275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6716086" y="8619126"/>
              <a:ext cx="186690" cy="480695"/>
            </a:xfrm>
            <a:custGeom>
              <a:avLst/>
              <a:gdLst/>
              <a:ahLst/>
              <a:cxnLst/>
              <a:rect l="l" t="t" r="r" b="b"/>
              <a:pathLst>
                <a:path w="186690" h="480695">
                  <a:moveTo>
                    <a:pt x="5059" y="480676"/>
                  </a:moveTo>
                  <a:lnTo>
                    <a:pt x="186199" y="480676"/>
                  </a:lnTo>
                  <a:lnTo>
                    <a:pt x="186199" y="0"/>
                  </a:lnTo>
                  <a:lnTo>
                    <a:pt x="0" y="0"/>
                  </a:lnTo>
                  <a:lnTo>
                    <a:pt x="0" y="4806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8052874" y="9099803"/>
              <a:ext cx="45720" cy="25400"/>
            </a:xfrm>
            <a:custGeom>
              <a:avLst/>
              <a:gdLst/>
              <a:ahLst/>
              <a:cxnLst/>
              <a:rect l="l" t="t" r="r" b="b"/>
              <a:pathLst>
                <a:path w="45719" h="25400">
                  <a:moveTo>
                    <a:pt x="0" y="25298"/>
                  </a:moveTo>
                  <a:lnTo>
                    <a:pt x="45537" y="25298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6567329" y="2289371"/>
              <a:ext cx="0" cy="650875"/>
            </a:xfrm>
            <a:custGeom>
              <a:avLst/>
              <a:gdLst/>
              <a:ahLst/>
              <a:cxnLst/>
              <a:rect l="l" t="t" r="r" b="b"/>
              <a:pathLst>
                <a:path h="650875">
                  <a:moveTo>
                    <a:pt x="0" y="65068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6509648" y="2289371"/>
              <a:ext cx="0" cy="650875"/>
            </a:xfrm>
            <a:custGeom>
              <a:avLst/>
              <a:gdLst/>
              <a:ahLst/>
              <a:cxnLst/>
              <a:rect l="l" t="t" r="r" b="b"/>
              <a:pathLst>
                <a:path h="650875">
                  <a:moveTo>
                    <a:pt x="0" y="65068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049838" y="7788314"/>
              <a:ext cx="93099" cy="649672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18052874" y="8412688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8049838" y="7103223"/>
              <a:ext cx="93099" cy="624373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8049838" y="6415096"/>
              <a:ext cx="93099" cy="532286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049838" y="5726970"/>
              <a:ext cx="93099" cy="533298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049838" y="5039855"/>
              <a:ext cx="93099" cy="529250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049838" y="4351728"/>
              <a:ext cx="93099" cy="529250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049838" y="3663601"/>
              <a:ext cx="93099" cy="530262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049838" y="2976486"/>
              <a:ext cx="93099" cy="529250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049838" y="1986797"/>
              <a:ext cx="93099" cy="830812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14802486" y="2394614"/>
              <a:ext cx="0" cy="6233795"/>
            </a:xfrm>
            <a:custGeom>
              <a:avLst/>
              <a:gdLst/>
              <a:ahLst/>
              <a:cxnLst/>
              <a:rect l="l" t="t" r="r" b="b"/>
              <a:pathLst>
                <a:path h="6233795">
                  <a:moveTo>
                    <a:pt x="0" y="0"/>
                  </a:moveTo>
                  <a:lnTo>
                    <a:pt x="0" y="62336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4806534" y="2390566"/>
              <a:ext cx="0" cy="6281420"/>
            </a:xfrm>
            <a:custGeom>
              <a:avLst/>
              <a:gdLst/>
              <a:ahLst/>
              <a:cxnLst/>
              <a:rect l="l" t="t" r="r" b="b"/>
              <a:pathLst>
                <a:path h="6281420">
                  <a:moveTo>
                    <a:pt x="0" y="0"/>
                  </a:moveTo>
                  <a:lnTo>
                    <a:pt x="0" y="62811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5996589" y="9787930"/>
              <a:ext cx="513080" cy="0"/>
            </a:xfrm>
            <a:custGeom>
              <a:avLst/>
              <a:gdLst/>
              <a:ahLst/>
              <a:cxnLst/>
              <a:rect l="l" t="t" r="r" b="b"/>
              <a:pathLst>
                <a:path w="513080">
                  <a:moveTo>
                    <a:pt x="0" y="0"/>
                  </a:moveTo>
                  <a:lnTo>
                    <a:pt x="513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6567329" y="9787930"/>
              <a:ext cx="1485900" cy="0"/>
            </a:xfrm>
            <a:custGeom>
              <a:avLst/>
              <a:gdLst/>
              <a:ahLst/>
              <a:cxnLst/>
              <a:rect l="l" t="t" r="r" b="b"/>
              <a:pathLst>
                <a:path w="1485900">
                  <a:moveTo>
                    <a:pt x="0" y="0"/>
                  </a:moveTo>
                  <a:lnTo>
                    <a:pt x="148554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4444255" y="1874470"/>
              <a:ext cx="0" cy="6770370"/>
            </a:xfrm>
            <a:custGeom>
              <a:avLst/>
              <a:gdLst/>
              <a:ahLst/>
              <a:cxnLst/>
              <a:rect l="l" t="t" r="r" b="b"/>
              <a:pathLst>
                <a:path h="6770370">
                  <a:moveTo>
                    <a:pt x="0" y="67699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4476638" y="9581492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90">
                  <a:moveTo>
                    <a:pt x="0" y="5798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522176" y="9585540"/>
              <a:ext cx="0" cy="575945"/>
            </a:xfrm>
            <a:custGeom>
              <a:avLst/>
              <a:gdLst/>
              <a:ahLst/>
              <a:cxnLst/>
              <a:rect l="l" t="t" r="r" b="b"/>
              <a:pathLst>
                <a:path h="575945">
                  <a:moveTo>
                    <a:pt x="0" y="57580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4476638" y="9537978"/>
              <a:ext cx="1024255" cy="90170"/>
            </a:xfrm>
            <a:custGeom>
              <a:avLst/>
              <a:gdLst/>
              <a:ahLst/>
              <a:cxnLst/>
              <a:rect l="l" t="t" r="r" b="b"/>
              <a:pathLst>
                <a:path w="1024255" h="90170">
                  <a:moveTo>
                    <a:pt x="1024094" y="43513"/>
                  </a:moveTo>
                  <a:lnTo>
                    <a:pt x="433115" y="43513"/>
                  </a:lnTo>
                  <a:lnTo>
                    <a:pt x="433115" y="90063"/>
                  </a:lnTo>
                  <a:lnTo>
                    <a:pt x="346087" y="90063"/>
                  </a:lnTo>
                  <a:lnTo>
                    <a:pt x="346087" y="43513"/>
                  </a:lnTo>
                  <a:lnTo>
                    <a:pt x="0" y="43513"/>
                  </a:lnTo>
                  <a:lnTo>
                    <a:pt x="0" y="0"/>
                  </a:lnTo>
                  <a:lnTo>
                    <a:pt x="258047" y="0"/>
                  </a:lnTo>
                  <a:lnTo>
                    <a:pt x="10240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5500733" y="952381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5500733" y="959565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5500733" y="966750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5500733" y="973935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5500733" y="981221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5500733" y="988406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5500733" y="995591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5500733" y="1002776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5500733" y="1009961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5500733" y="9524823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095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5517936" y="95167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5500733" y="95612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525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5500733" y="96604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5527043" y="9651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5536151" y="963209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59">
                  <a:moveTo>
                    <a:pt x="0" y="10119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5509840" y="97039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5500733" y="979501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5536151" y="97869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5545259" y="97757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5509840" y="98850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5517936" y="984763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500733" y="99306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545259" y="99215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5500733" y="10029786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095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5517936" y="100206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527043" y="9992345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19" h="19684">
                  <a:moveTo>
                    <a:pt x="0" y="19227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500733" y="1006520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525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527043" y="101552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536151" y="1013604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4476638" y="9818288"/>
              <a:ext cx="3668395" cy="527685"/>
            </a:xfrm>
            <a:custGeom>
              <a:avLst/>
              <a:gdLst/>
              <a:ahLst/>
              <a:cxnLst/>
              <a:rect l="l" t="t" r="r" b="b"/>
              <a:pathLst>
                <a:path w="3668394" h="527684">
                  <a:moveTo>
                    <a:pt x="1519950" y="0"/>
                  </a:moveTo>
                  <a:lnTo>
                    <a:pt x="1519950" y="343051"/>
                  </a:lnTo>
                  <a:lnTo>
                    <a:pt x="0" y="343051"/>
                  </a:lnTo>
                  <a:lnTo>
                    <a:pt x="0" y="527226"/>
                  </a:lnTo>
                  <a:lnTo>
                    <a:pt x="1622158" y="527226"/>
                  </a:lnTo>
                  <a:lnTo>
                    <a:pt x="1708173" y="527226"/>
                  </a:lnTo>
                  <a:lnTo>
                    <a:pt x="1708173" y="183163"/>
                  </a:lnTo>
                  <a:lnTo>
                    <a:pt x="3668323" y="183163"/>
                  </a:lnTo>
                  <a:lnTo>
                    <a:pt x="3668323" y="0"/>
                  </a:lnTo>
                  <a:lnTo>
                    <a:pt x="151995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39902" y="9474225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8139902" y="9181772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5">
                  <a:moveTo>
                    <a:pt x="0" y="6274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4522176" y="10131993"/>
              <a:ext cx="979169" cy="0"/>
            </a:xfrm>
            <a:custGeom>
              <a:avLst/>
              <a:gdLst/>
              <a:ahLst/>
              <a:cxnLst/>
              <a:rect l="l" t="t" r="r" b="b"/>
              <a:pathLst>
                <a:path w="979169">
                  <a:moveTo>
                    <a:pt x="0" y="0"/>
                  </a:moveTo>
                  <a:lnTo>
                    <a:pt x="97855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" name="object 23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049838" y="9230345"/>
              <a:ext cx="97147" cy="249951"/>
            </a:xfrm>
            <a:prstGeom prst="rect">
              <a:avLst/>
            </a:prstGeom>
          </p:spPr>
        </p:pic>
        <p:sp>
          <p:nvSpPr>
            <p:cNvPr id="238" name="object 238"/>
            <p:cNvSpPr/>
            <p:nvPr/>
          </p:nvSpPr>
          <p:spPr>
            <a:xfrm>
              <a:off x="15996589" y="9806145"/>
              <a:ext cx="513080" cy="0"/>
            </a:xfrm>
            <a:custGeom>
              <a:avLst/>
              <a:gdLst/>
              <a:ahLst/>
              <a:cxnLst/>
              <a:rect l="l" t="t" r="r" b="b"/>
              <a:pathLst>
                <a:path w="513080">
                  <a:moveTo>
                    <a:pt x="0" y="0"/>
                  </a:moveTo>
                  <a:lnTo>
                    <a:pt x="513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6567329" y="9806145"/>
              <a:ext cx="1485900" cy="0"/>
            </a:xfrm>
            <a:custGeom>
              <a:avLst/>
              <a:gdLst/>
              <a:ahLst/>
              <a:cxnLst/>
              <a:rect l="l" t="t" r="r" b="b"/>
              <a:pathLst>
                <a:path w="1485900">
                  <a:moveTo>
                    <a:pt x="0" y="0"/>
                  </a:moveTo>
                  <a:lnTo>
                    <a:pt x="148554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4522176" y="10150209"/>
              <a:ext cx="979169" cy="0"/>
            </a:xfrm>
            <a:custGeom>
              <a:avLst/>
              <a:gdLst/>
              <a:ahLst/>
              <a:cxnLst/>
              <a:rect l="l" t="t" r="r" b="b"/>
              <a:pathLst>
                <a:path w="979169">
                  <a:moveTo>
                    <a:pt x="0" y="0"/>
                  </a:moveTo>
                  <a:lnTo>
                    <a:pt x="97855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996589" y="9795014"/>
              <a:ext cx="513080" cy="0"/>
            </a:xfrm>
            <a:custGeom>
              <a:avLst/>
              <a:gdLst/>
              <a:ahLst/>
              <a:cxnLst/>
              <a:rect l="l" t="t" r="r" b="b"/>
              <a:pathLst>
                <a:path w="513080">
                  <a:moveTo>
                    <a:pt x="0" y="0"/>
                  </a:moveTo>
                  <a:lnTo>
                    <a:pt x="513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6567329" y="9795014"/>
              <a:ext cx="1485900" cy="0"/>
            </a:xfrm>
            <a:custGeom>
              <a:avLst/>
              <a:gdLst/>
              <a:ahLst/>
              <a:cxnLst/>
              <a:rect l="l" t="t" r="r" b="b"/>
              <a:pathLst>
                <a:path w="1485900">
                  <a:moveTo>
                    <a:pt x="0" y="0"/>
                  </a:moveTo>
                  <a:lnTo>
                    <a:pt x="148554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4522176" y="10139077"/>
              <a:ext cx="979169" cy="0"/>
            </a:xfrm>
            <a:custGeom>
              <a:avLst/>
              <a:gdLst/>
              <a:ahLst/>
              <a:cxnLst/>
              <a:rect l="l" t="t" r="r" b="b"/>
              <a:pathLst>
                <a:path w="979169">
                  <a:moveTo>
                    <a:pt x="0" y="0"/>
                  </a:moveTo>
                  <a:lnTo>
                    <a:pt x="97855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6608819" y="1508144"/>
              <a:ext cx="0" cy="611505"/>
            </a:xfrm>
            <a:custGeom>
              <a:avLst/>
              <a:gdLst/>
              <a:ahLst/>
              <a:cxnLst/>
              <a:rect l="l" t="t" r="r" b="b"/>
              <a:pathLst>
                <a:path h="611505">
                  <a:moveTo>
                    <a:pt x="0" y="6112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6603760" y="1508144"/>
              <a:ext cx="0" cy="682625"/>
            </a:xfrm>
            <a:custGeom>
              <a:avLst/>
              <a:gdLst/>
              <a:ahLst/>
              <a:cxnLst/>
              <a:rect l="l" t="t" r="r" b="b"/>
              <a:pathLst>
                <a:path h="682625">
                  <a:moveTo>
                    <a:pt x="0" y="68205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6569353" y="1508144"/>
              <a:ext cx="0" cy="682625"/>
            </a:xfrm>
            <a:custGeom>
              <a:avLst/>
              <a:gdLst/>
              <a:ahLst/>
              <a:cxnLst/>
              <a:rect l="l" t="t" r="r" b="b"/>
              <a:pathLst>
                <a:path h="682625">
                  <a:moveTo>
                    <a:pt x="0" y="68205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6567329" y="1515228"/>
              <a:ext cx="0" cy="732790"/>
            </a:xfrm>
            <a:custGeom>
              <a:avLst/>
              <a:gdLst/>
              <a:ahLst/>
              <a:cxnLst/>
              <a:rect l="l" t="t" r="r" b="b"/>
              <a:pathLst>
                <a:path h="732789">
                  <a:moveTo>
                    <a:pt x="0" y="732652"/>
                  </a:moveTo>
                  <a:lnTo>
                    <a:pt x="0" y="22566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6509648" y="1740893"/>
              <a:ext cx="0" cy="507365"/>
            </a:xfrm>
            <a:custGeom>
              <a:avLst/>
              <a:gdLst/>
              <a:ahLst/>
              <a:cxnLst/>
              <a:rect l="l" t="t" r="r" b="b"/>
              <a:pathLst>
                <a:path h="507364">
                  <a:moveTo>
                    <a:pt x="0" y="5069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4437172" y="1862327"/>
              <a:ext cx="328295" cy="12700"/>
            </a:xfrm>
            <a:custGeom>
              <a:avLst/>
              <a:gdLst/>
              <a:ahLst/>
              <a:cxnLst/>
              <a:rect l="l" t="t" r="r" b="b"/>
              <a:pathLst>
                <a:path w="328294" h="12700">
                  <a:moveTo>
                    <a:pt x="327872" y="0"/>
                  </a:moveTo>
                  <a:lnTo>
                    <a:pt x="0" y="0"/>
                  </a:lnTo>
                  <a:lnTo>
                    <a:pt x="0" y="12143"/>
                  </a:lnTo>
                  <a:lnTo>
                    <a:pt x="327872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6509648" y="8479477"/>
              <a:ext cx="57785" cy="645795"/>
            </a:xfrm>
            <a:custGeom>
              <a:avLst/>
              <a:gdLst/>
              <a:ahLst/>
              <a:cxnLst/>
              <a:rect l="l" t="t" r="r" b="b"/>
              <a:pathLst>
                <a:path w="57784" h="645795">
                  <a:moveTo>
                    <a:pt x="0" y="0"/>
                  </a:moveTo>
                  <a:lnTo>
                    <a:pt x="57681" y="0"/>
                  </a:lnTo>
                  <a:lnTo>
                    <a:pt x="57681" y="645624"/>
                  </a:lnTo>
                  <a:lnTo>
                    <a:pt x="0" y="64562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6509648" y="5039855"/>
              <a:ext cx="57785" cy="652145"/>
            </a:xfrm>
            <a:custGeom>
              <a:avLst/>
              <a:gdLst/>
              <a:ahLst/>
              <a:cxnLst/>
              <a:rect l="l" t="t" r="r" b="b"/>
              <a:pathLst>
                <a:path w="57784" h="652145">
                  <a:moveTo>
                    <a:pt x="0" y="0"/>
                  </a:moveTo>
                  <a:lnTo>
                    <a:pt x="57681" y="0"/>
                  </a:lnTo>
                  <a:lnTo>
                    <a:pt x="57681" y="651696"/>
                  </a:lnTo>
                  <a:lnTo>
                    <a:pt x="0" y="65169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768080" y="1388734"/>
              <a:ext cx="73025" cy="1002030"/>
            </a:xfrm>
            <a:custGeom>
              <a:avLst/>
              <a:gdLst/>
              <a:ahLst/>
              <a:cxnLst/>
              <a:rect l="l" t="t" r="r" b="b"/>
              <a:pathLst>
                <a:path w="73025" h="1002030">
                  <a:moveTo>
                    <a:pt x="72860" y="6071"/>
                  </a:moveTo>
                  <a:lnTo>
                    <a:pt x="72860" y="1001831"/>
                  </a:lnTo>
                  <a:lnTo>
                    <a:pt x="0" y="100183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763020" y="1388734"/>
              <a:ext cx="40005" cy="1006475"/>
            </a:xfrm>
            <a:custGeom>
              <a:avLst/>
              <a:gdLst/>
              <a:ahLst/>
              <a:cxnLst/>
              <a:rect l="l" t="t" r="r" b="b"/>
              <a:pathLst>
                <a:path w="40005" h="1006475">
                  <a:moveTo>
                    <a:pt x="0" y="0"/>
                  </a:moveTo>
                  <a:lnTo>
                    <a:pt x="0" y="1005879"/>
                  </a:lnTo>
                  <a:lnTo>
                    <a:pt x="39466" y="10058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6509648" y="6416108"/>
              <a:ext cx="57785" cy="650875"/>
            </a:xfrm>
            <a:custGeom>
              <a:avLst/>
              <a:gdLst/>
              <a:ahLst/>
              <a:cxnLst/>
              <a:rect l="l" t="t" r="r" b="b"/>
              <a:pathLst>
                <a:path w="57784" h="650875">
                  <a:moveTo>
                    <a:pt x="0" y="0"/>
                  </a:moveTo>
                  <a:lnTo>
                    <a:pt x="57681" y="0"/>
                  </a:lnTo>
                  <a:lnTo>
                    <a:pt x="57681" y="650684"/>
                  </a:lnTo>
                  <a:lnTo>
                    <a:pt x="0" y="65068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6509648" y="7103223"/>
              <a:ext cx="57785" cy="652145"/>
            </a:xfrm>
            <a:custGeom>
              <a:avLst/>
              <a:gdLst/>
              <a:ahLst/>
              <a:cxnLst/>
              <a:rect l="l" t="t" r="r" b="b"/>
              <a:pathLst>
                <a:path w="57784" h="652145">
                  <a:moveTo>
                    <a:pt x="0" y="0"/>
                  </a:moveTo>
                  <a:lnTo>
                    <a:pt x="57681" y="0"/>
                  </a:lnTo>
                  <a:lnTo>
                    <a:pt x="57681" y="651696"/>
                  </a:lnTo>
                  <a:lnTo>
                    <a:pt x="0" y="65169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6509648" y="7791350"/>
              <a:ext cx="57785" cy="650875"/>
            </a:xfrm>
            <a:custGeom>
              <a:avLst/>
              <a:gdLst/>
              <a:ahLst/>
              <a:cxnLst/>
              <a:rect l="l" t="t" r="r" b="b"/>
              <a:pathLst>
                <a:path w="57784" h="650875">
                  <a:moveTo>
                    <a:pt x="0" y="0"/>
                  </a:moveTo>
                  <a:lnTo>
                    <a:pt x="57681" y="0"/>
                  </a:lnTo>
                  <a:lnTo>
                    <a:pt x="57681" y="650684"/>
                  </a:lnTo>
                  <a:lnTo>
                    <a:pt x="0" y="65068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6509648" y="2976486"/>
              <a:ext cx="57785" cy="652145"/>
            </a:xfrm>
            <a:custGeom>
              <a:avLst/>
              <a:gdLst/>
              <a:ahLst/>
              <a:cxnLst/>
              <a:rect l="l" t="t" r="r" b="b"/>
              <a:pathLst>
                <a:path w="57784" h="652145">
                  <a:moveTo>
                    <a:pt x="0" y="0"/>
                  </a:moveTo>
                  <a:lnTo>
                    <a:pt x="57681" y="0"/>
                  </a:lnTo>
                  <a:lnTo>
                    <a:pt x="57681" y="651696"/>
                  </a:lnTo>
                  <a:lnTo>
                    <a:pt x="0" y="65169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6509648" y="5727982"/>
              <a:ext cx="57785" cy="650875"/>
            </a:xfrm>
            <a:custGeom>
              <a:avLst/>
              <a:gdLst/>
              <a:ahLst/>
              <a:cxnLst/>
              <a:rect l="l" t="t" r="r" b="b"/>
              <a:pathLst>
                <a:path w="57784" h="650875">
                  <a:moveTo>
                    <a:pt x="0" y="0"/>
                  </a:moveTo>
                  <a:lnTo>
                    <a:pt x="57681" y="0"/>
                  </a:lnTo>
                  <a:lnTo>
                    <a:pt x="57681" y="650684"/>
                  </a:lnTo>
                  <a:lnTo>
                    <a:pt x="0" y="65068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6509648" y="3664613"/>
              <a:ext cx="57785" cy="650875"/>
            </a:xfrm>
            <a:custGeom>
              <a:avLst/>
              <a:gdLst/>
              <a:ahLst/>
              <a:cxnLst/>
              <a:rect l="l" t="t" r="r" b="b"/>
              <a:pathLst>
                <a:path w="57784" h="650875">
                  <a:moveTo>
                    <a:pt x="0" y="0"/>
                  </a:moveTo>
                  <a:lnTo>
                    <a:pt x="57681" y="0"/>
                  </a:lnTo>
                  <a:lnTo>
                    <a:pt x="57681" y="650684"/>
                  </a:lnTo>
                  <a:lnTo>
                    <a:pt x="0" y="65068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6509648" y="4352740"/>
              <a:ext cx="57785" cy="650875"/>
            </a:xfrm>
            <a:custGeom>
              <a:avLst/>
              <a:gdLst/>
              <a:ahLst/>
              <a:cxnLst/>
              <a:rect l="l" t="t" r="r" b="b"/>
              <a:pathLst>
                <a:path w="57784" h="650875">
                  <a:moveTo>
                    <a:pt x="0" y="0"/>
                  </a:moveTo>
                  <a:lnTo>
                    <a:pt x="57681" y="0"/>
                  </a:lnTo>
                  <a:lnTo>
                    <a:pt x="57681" y="650684"/>
                  </a:lnTo>
                  <a:lnTo>
                    <a:pt x="0" y="65068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4842964" y="874056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4842964" y="874157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4861179" y="87324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4879395" y="877800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3477842" y="8989500"/>
              <a:ext cx="331470" cy="110489"/>
            </a:xfrm>
            <a:custGeom>
              <a:avLst/>
              <a:gdLst/>
              <a:ahLst/>
              <a:cxnLst/>
              <a:rect l="l" t="t" r="r" b="b"/>
              <a:pathLst>
                <a:path w="331469" h="110490">
                  <a:moveTo>
                    <a:pt x="0" y="0"/>
                  </a:moveTo>
                  <a:lnTo>
                    <a:pt x="274238" y="0"/>
                  </a:lnTo>
                  <a:lnTo>
                    <a:pt x="274238" y="110302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3694400" y="9043134"/>
              <a:ext cx="57785" cy="57150"/>
            </a:xfrm>
            <a:custGeom>
              <a:avLst/>
              <a:gdLst/>
              <a:ahLst/>
              <a:cxnLst/>
              <a:rect l="l" t="t" r="r" b="b"/>
              <a:pathLst>
                <a:path w="57784" h="57150">
                  <a:moveTo>
                    <a:pt x="57681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8098412" y="2245857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4351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7743217" y="8989500"/>
              <a:ext cx="331470" cy="110489"/>
            </a:xfrm>
            <a:custGeom>
              <a:avLst/>
              <a:gdLst/>
              <a:ahLst/>
              <a:cxnLst/>
              <a:rect l="l" t="t" r="r" b="b"/>
              <a:pathLst>
                <a:path w="331469" h="110490">
                  <a:moveTo>
                    <a:pt x="330908" y="0"/>
                  </a:moveTo>
                  <a:lnTo>
                    <a:pt x="57681" y="0"/>
                  </a:lnTo>
                  <a:lnTo>
                    <a:pt x="57681" y="110302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7800898" y="9043134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7008540" y="9099803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3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 txBox="1"/>
          <p:nvPr/>
        </p:nvSpPr>
        <p:spPr>
          <a:xfrm>
            <a:off x="17813497" y="8849855"/>
            <a:ext cx="25019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0,000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272" name="object 272"/>
          <p:cNvGrpSpPr/>
          <p:nvPr/>
        </p:nvGrpSpPr>
        <p:grpSpPr>
          <a:xfrm>
            <a:off x="16021749" y="2796219"/>
            <a:ext cx="1602740" cy="5619750"/>
            <a:chOff x="16021749" y="2796219"/>
            <a:chExt cx="1602740" cy="5619750"/>
          </a:xfrm>
        </p:grpSpPr>
        <p:sp>
          <p:nvSpPr>
            <p:cNvPr id="273" name="object 273"/>
            <p:cNvSpPr/>
            <p:nvPr/>
          </p:nvSpPr>
          <p:spPr>
            <a:xfrm>
              <a:off x="17289863" y="8301374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7347544" y="8355007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4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7008540" y="8412689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7289863" y="7613247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7347544" y="7667892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7008540" y="7724562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7289863" y="6926132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7347544" y="6979765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4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7008540" y="7037446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6065402" y="6238005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6123083" y="6291639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7008540" y="6349320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7289863" y="5549878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7347544" y="5604523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7008540" y="5661193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7289863" y="4862763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7347544" y="4916397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7008540" y="4974078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6024924" y="4174636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6082605" y="422827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7008540" y="4285951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7289863" y="3487521"/>
              <a:ext cx="331470" cy="110489"/>
            </a:xfrm>
            <a:custGeom>
              <a:avLst/>
              <a:gdLst/>
              <a:ahLst/>
              <a:cxnLst/>
              <a:rect l="l" t="t" r="r" b="b"/>
              <a:pathLst>
                <a:path w="331469" h="110489">
                  <a:moveTo>
                    <a:pt x="330908" y="0"/>
                  </a:moveTo>
                  <a:lnTo>
                    <a:pt x="57681" y="0"/>
                  </a:lnTo>
                  <a:lnTo>
                    <a:pt x="57681" y="110302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7347544" y="3541155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7008540" y="3597824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7289863" y="2799394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7347544" y="2853028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7008540" y="2910709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0" name="object 300"/>
          <p:cNvSpPr txBox="1"/>
          <p:nvPr/>
        </p:nvSpPr>
        <p:spPr>
          <a:xfrm>
            <a:off x="17343952" y="8162740"/>
            <a:ext cx="29972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+3,000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7343952" y="7474614"/>
            <a:ext cx="29972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+6,000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17343952" y="6786487"/>
            <a:ext cx="29972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+9,000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16094192" y="6099371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+12,000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17318652" y="5411244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+15,000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17318652" y="4724130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+18,000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16053714" y="4036003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+21,000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17318652" y="3347876"/>
            <a:ext cx="35687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+24,000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17318652" y="2660761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+27,000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09" name="object 309"/>
          <p:cNvGrpSpPr/>
          <p:nvPr/>
        </p:nvGrpSpPr>
        <p:grpSpPr>
          <a:xfrm>
            <a:off x="14780085" y="8619999"/>
            <a:ext cx="1216660" cy="1544955"/>
            <a:chOff x="14780085" y="8619999"/>
            <a:chExt cx="1216660" cy="1544955"/>
          </a:xfrm>
        </p:grpSpPr>
        <p:sp>
          <p:nvSpPr>
            <p:cNvPr id="310" name="object 310"/>
            <p:cNvSpPr/>
            <p:nvPr/>
          </p:nvSpPr>
          <p:spPr>
            <a:xfrm>
              <a:off x="14889515" y="873145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4783260" y="86231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274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5547283" y="98112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5576630" y="981120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5648478" y="981120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5720327" y="981120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5792175" y="981120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5865036" y="981120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5936884" y="981120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5547283" y="983144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5572582" y="98223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5581690" y="98112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5617108" y="98112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5684909" y="9840551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4">
                  <a:moveTo>
                    <a:pt x="0" y="14167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5707171" y="98314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5716279" y="981120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5756757" y="9813229"/>
              <a:ext cx="40640" cy="41910"/>
            </a:xfrm>
            <a:custGeom>
              <a:avLst/>
              <a:gdLst/>
              <a:ahLst/>
              <a:cxnLst/>
              <a:rect l="l" t="t" r="r" b="b"/>
              <a:pathLst>
                <a:path w="40640" h="41909">
                  <a:moveTo>
                    <a:pt x="0" y="41490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5828606" y="98496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5842773" y="98405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5851881" y="981120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5900454" y="982233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5986470" y="983043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5500733" y="9512679"/>
              <a:ext cx="46990" cy="648970"/>
            </a:xfrm>
            <a:custGeom>
              <a:avLst/>
              <a:gdLst/>
              <a:ahLst/>
              <a:cxnLst/>
              <a:rect l="l" t="t" r="r" b="b"/>
              <a:pathLst>
                <a:path w="46990" h="648970">
                  <a:moveTo>
                    <a:pt x="0" y="0"/>
                  </a:moveTo>
                  <a:lnTo>
                    <a:pt x="0" y="648660"/>
                  </a:lnTo>
                </a:path>
                <a:path w="46990" h="648970">
                  <a:moveTo>
                    <a:pt x="0" y="0"/>
                  </a:moveTo>
                  <a:lnTo>
                    <a:pt x="46549" y="0"/>
                  </a:lnTo>
                  <a:lnTo>
                    <a:pt x="46549" y="6486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4849037" y="9401365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5065594" y="9456010"/>
              <a:ext cx="57785" cy="57150"/>
            </a:xfrm>
            <a:custGeom>
              <a:avLst/>
              <a:gdLst/>
              <a:ahLst/>
              <a:cxnLst/>
              <a:rect l="l" t="t" r="r" b="b"/>
              <a:pathLst>
                <a:path w="57784" h="57150">
                  <a:moveTo>
                    <a:pt x="57681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5135419" y="9512679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41085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6" name="object 336"/>
          <p:cNvSpPr txBox="1"/>
          <p:nvPr/>
        </p:nvSpPr>
        <p:spPr>
          <a:xfrm>
            <a:off x="14844431" y="9262731"/>
            <a:ext cx="28575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20" dirty="0">
                <a:latin typeface="ISOCPEUR"/>
                <a:cs typeface="ISOCPEUR"/>
              </a:rPr>
              <a:t>-</a:t>
            </a:r>
            <a:r>
              <a:rPr sz="850" i="1" spc="-10" dirty="0">
                <a:latin typeface="ISOCPEUR"/>
                <a:cs typeface="ISOCPEUR"/>
              </a:rPr>
              <a:t>1,800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37" name="object 337"/>
          <p:cNvGrpSpPr/>
          <p:nvPr/>
        </p:nvGrpSpPr>
        <p:grpSpPr>
          <a:xfrm>
            <a:off x="14839790" y="2452156"/>
            <a:ext cx="1673225" cy="6342380"/>
            <a:chOff x="14839790" y="2452156"/>
            <a:chExt cx="1673225" cy="6342380"/>
          </a:xfrm>
        </p:grpSpPr>
        <p:sp>
          <p:nvSpPr>
            <p:cNvPr id="338" name="object 338"/>
            <p:cNvSpPr/>
            <p:nvPr/>
          </p:nvSpPr>
          <p:spPr>
            <a:xfrm>
              <a:off x="15996589" y="8412689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4553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5934860" y="7724562"/>
              <a:ext cx="575310" cy="0"/>
            </a:xfrm>
            <a:custGeom>
              <a:avLst/>
              <a:gdLst/>
              <a:ahLst/>
              <a:cxnLst/>
              <a:rect l="l" t="t" r="r" b="b"/>
              <a:pathLst>
                <a:path w="575309">
                  <a:moveTo>
                    <a:pt x="57478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5933848" y="7037446"/>
              <a:ext cx="575945" cy="0"/>
            </a:xfrm>
            <a:custGeom>
              <a:avLst/>
              <a:gdLst/>
              <a:ahLst/>
              <a:cxnLst/>
              <a:rect l="l" t="t" r="r" b="b"/>
              <a:pathLst>
                <a:path w="575944">
                  <a:moveTo>
                    <a:pt x="57580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5934860" y="6349320"/>
              <a:ext cx="575310" cy="0"/>
            </a:xfrm>
            <a:custGeom>
              <a:avLst/>
              <a:gdLst/>
              <a:ahLst/>
              <a:cxnLst/>
              <a:rect l="l" t="t" r="r" b="b"/>
              <a:pathLst>
                <a:path w="575309">
                  <a:moveTo>
                    <a:pt x="57478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5934860" y="5661193"/>
              <a:ext cx="575310" cy="0"/>
            </a:xfrm>
            <a:custGeom>
              <a:avLst/>
              <a:gdLst/>
              <a:ahLst/>
              <a:cxnLst/>
              <a:rect l="l" t="t" r="r" b="b"/>
              <a:pathLst>
                <a:path w="575309">
                  <a:moveTo>
                    <a:pt x="57478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5996589" y="4974078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4553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5996589" y="4285951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4553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5933848" y="3597824"/>
              <a:ext cx="575945" cy="1270"/>
            </a:xfrm>
            <a:custGeom>
              <a:avLst/>
              <a:gdLst/>
              <a:ahLst/>
              <a:cxnLst/>
              <a:rect l="l" t="t" r="r" b="b"/>
              <a:pathLst>
                <a:path w="575944" h="1270">
                  <a:moveTo>
                    <a:pt x="575800" y="0"/>
                  </a:move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4889515" y="806862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4886471" y="6002222"/>
              <a:ext cx="6350" cy="2757805"/>
            </a:xfrm>
            <a:custGeom>
              <a:avLst/>
              <a:gdLst/>
              <a:ahLst/>
              <a:cxnLst/>
              <a:rect l="l" t="t" r="r" b="b"/>
              <a:pathLst>
                <a:path w="6350" h="2757804">
                  <a:moveTo>
                    <a:pt x="6070" y="2754541"/>
                  </a:moveTo>
                  <a:lnTo>
                    <a:pt x="5181" y="2752394"/>
                  </a:lnTo>
                  <a:lnTo>
                    <a:pt x="3035" y="2751505"/>
                  </a:lnTo>
                  <a:lnTo>
                    <a:pt x="889" y="2752394"/>
                  </a:lnTo>
                  <a:lnTo>
                    <a:pt x="0" y="2754541"/>
                  </a:lnTo>
                  <a:lnTo>
                    <a:pt x="889" y="2756687"/>
                  </a:lnTo>
                  <a:lnTo>
                    <a:pt x="3035" y="2757576"/>
                  </a:lnTo>
                  <a:lnTo>
                    <a:pt x="5181" y="2756687"/>
                  </a:lnTo>
                  <a:lnTo>
                    <a:pt x="6070" y="2754541"/>
                  </a:lnTo>
                  <a:close/>
                </a:path>
                <a:path w="6350" h="2757804">
                  <a:moveTo>
                    <a:pt x="6070" y="1378280"/>
                  </a:moveTo>
                  <a:lnTo>
                    <a:pt x="5181" y="1376133"/>
                  </a:lnTo>
                  <a:lnTo>
                    <a:pt x="3035" y="1375244"/>
                  </a:lnTo>
                  <a:lnTo>
                    <a:pt x="889" y="1376133"/>
                  </a:lnTo>
                  <a:lnTo>
                    <a:pt x="0" y="1378280"/>
                  </a:lnTo>
                  <a:lnTo>
                    <a:pt x="889" y="1380426"/>
                  </a:lnTo>
                  <a:lnTo>
                    <a:pt x="3035" y="1381315"/>
                  </a:lnTo>
                  <a:lnTo>
                    <a:pt x="5181" y="1380426"/>
                  </a:lnTo>
                  <a:lnTo>
                    <a:pt x="6070" y="1378280"/>
                  </a:lnTo>
                  <a:close/>
                </a:path>
                <a:path w="6350" h="2757804">
                  <a:moveTo>
                    <a:pt x="6070" y="691172"/>
                  </a:moveTo>
                  <a:lnTo>
                    <a:pt x="5181" y="689025"/>
                  </a:lnTo>
                  <a:lnTo>
                    <a:pt x="3035" y="688136"/>
                  </a:lnTo>
                  <a:lnTo>
                    <a:pt x="889" y="689025"/>
                  </a:lnTo>
                  <a:lnTo>
                    <a:pt x="0" y="691172"/>
                  </a:lnTo>
                  <a:lnTo>
                    <a:pt x="889" y="693318"/>
                  </a:lnTo>
                  <a:lnTo>
                    <a:pt x="3035" y="694207"/>
                  </a:lnTo>
                  <a:lnTo>
                    <a:pt x="5181" y="693318"/>
                  </a:lnTo>
                  <a:lnTo>
                    <a:pt x="6070" y="691172"/>
                  </a:lnTo>
                  <a:close/>
                </a:path>
                <a:path w="6350" h="27578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4889515" y="5317129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42603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4889515" y="4630014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42603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4889515" y="3941887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42603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4889515" y="3254772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42603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4886471" y="2563620"/>
              <a:ext cx="6350" cy="5537835"/>
            </a:xfrm>
            <a:custGeom>
              <a:avLst/>
              <a:gdLst/>
              <a:ahLst/>
              <a:cxnLst/>
              <a:rect l="l" t="t" r="r" b="b"/>
              <a:pathLst>
                <a:path w="6350" h="5537834">
                  <a:moveTo>
                    <a:pt x="6070" y="5534355"/>
                  </a:moveTo>
                  <a:lnTo>
                    <a:pt x="5181" y="5532209"/>
                  </a:lnTo>
                  <a:lnTo>
                    <a:pt x="3035" y="5531320"/>
                  </a:lnTo>
                  <a:lnTo>
                    <a:pt x="889" y="5532209"/>
                  </a:lnTo>
                  <a:lnTo>
                    <a:pt x="0" y="5534355"/>
                  </a:lnTo>
                  <a:lnTo>
                    <a:pt x="889" y="5536501"/>
                  </a:lnTo>
                  <a:lnTo>
                    <a:pt x="3035" y="5537390"/>
                  </a:lnTo>
                  <a:lnTo>
                    <a:pt x="5181" y="5536501"/>
                  </a:lnTo>
                  <a:lnTo>
                    <a:pt x="6070" y="5534355"/>
                  </a:lnTo>
                  <a:close/>
                </a:path>
                <a:path w="6350" h="5537834">
                  <a:moveTo>
                    <a:pt x="6070" y="4847247"/>
                  </a:moveTo>
                  <a:lnTo>
                    <a:pt x="5181" y="4845101"/>
                  </a:lnTo>
                  <a:lnTo>
                    <a:pt x="3035" y="4844212"/>
                  </a:lnTo>
                  <a:lnTo>
                    <a:pt x="889" y="4845101"/>
                  </a:lnTo>
                  <a:lnTo>
                    <a:pt x="0" y="4847247"/>
                  </a:lnTo>
                  <a:lnTo>
                    <a:pt x="889" y="4849393"/>
                  </a:lnTo>
                  <a:lnTo>
                    <a:pt x="3035" y="4850282"/>
                  </a:lnTo>
                  <a:lnTo>
                    <a:pt x="5181" y="4849393"/>
                  </a:lnTo>
                  <a:lnTo>
                    <a:pt x="6070" y="4847247"/>
                  </a:lnTo>
                  <a:close/>
                </a:path>
                <a:path w="6350" h="5537834">
                  <a:moveTo>
                    <a:pt x="6070" y="4159110"/>
                  </a:moveTo>
                  <a:lnTo>
                    <a:pt x="5181" y="4156964"/>
                  </a:lnTo>
                  <a:lnTo>
                    <a:pt x="3035" y="4156075"/>
                  </a:lnTo>
                  <a:lnTo>
                    <a:pt x="889" y="4156964"/>
                  </a:lnTo>
                  <a:lnTo>
                    <a:pt x="0" y="4159110"/>
                  </a:lnTo>
                  <a:lnTo>
                    <a:pt x="889" y="4161256"/>
                  </a:lnTo>
                  <a:lnTo>
                    <a:pt x="3035" y="4162145"/>
                  </a:lnTo>
                  <a:lnTo>
                    <a:pt x="5181" y="4161256"/>
                  </a:lnTo>
                  <a:lnTo>
                    <a:pt x="6070" y="4159110"/>
                  </a:lnTo>
                  <a:close/>
                </a:path>
                <a:path w="6350" h="5537834">
                  <a:moveTo>
                    <a:pt x="6070" y="3472002"/>
                  </a:moveTo>
                  <a:lnTo>
                    <a:pt x="5181" y="3469856"/>
                  </a:lnTo>
                  <a:lnTo>
                    <a:pt x="3035" y="3468967"/>
                  </a:lnTo>
                  <a:lnTo>
                    <a:pt x="889" y="3469856"/>
                  </a:lnTo>
                  <a:lnTo>
                    <a:pt x="0" y="3472002"/>
                  </a:lnTo>
                  <a:lnTo>
                    <a:pt x="889" y="3474148"/>
                  </a:lnTo>
                  <a:lnTo>
                    <a:pt x="3035" y="3475037"/>
                  </a:lnTo>
                  <a:lnTo>
                    <a:pt x="5181" y="3474148"/>
                  </a:lnTo>
                  <a:lnTo>
                    <a:pt x="6070" y="3472002"/>
                  </a:lnTo>
                  <a:close/>
                </a:path>
                <a:path w="6350" h="5537834">
                  <a:moveTo>
                    <a:pt x="6070" y="2783878"/>
                  </a:moveTo>
                  <a:lnTo>
                    <a:pt x="5181" y="2781731"/>
                  </a:lnTo>
                  <a:lnTo>
                    <a:pt x="3035" y="2780842"/>
                  </a:lnTo>
                  <a:lnTo>
                    <a:pt x="889" y="2781731"/>
                  </a:lnTo>
                  <a:lnTo>
                    <a:pt x="0" y="2783878"/>
                  </a:lnTo>
                  <a:lnTo>
                    <a:pt x="889" y="2786024"/>
                  </a:lnTo>
                  <a:lnTo>
                    <a:pt x="3035" y="2786913"/>
                  </a:lnTo>
                  <a:lnTo>
                    <a:pt x="5181" y="2786024"/>
                  </a:lnTo>
                  <a:lnTo>
                    <a:pt x="6070" y="2783878"/>
                  </a:lnTo>
                  <a:close/>
                </a:path>
                <a:path w="6350" h="553783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4889515" y="463709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4889515" y="397933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37948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4889515" y="3291203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37948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4889515" y="2603076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37948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4842965" y="878609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4654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4890527" y="8679844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5107084" y="8733477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4">
                  <a:moveTo>
                    <a:pt x="57681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4934040" y="7957310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5150598" y="8010944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4">
                  <a:moveTo>
                    <a:pt x="57681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4934040" y="7270195"/>
              <a:ext cx="331470" cy="110489"/>
            </a:xfrm>
            <a:custGeom>
              <a:avLst/>
              <a:gdLst/>
              <a:ahLst/>
              <a:cxnLst/>
              <a:rect l="l" t="t" r="r" b="b"/>
              <a:pathLst>
                <a:path w="331469" h="110490">
                  <a:moveTo>
                    <a:pt x="0" y="0"/>
                  </a:moveTo>
                  <a:lnTo>
                    <a:pt x="274238" y="0"/>
                  </a:lnTo>
                  <a:lnTo>
                    <a:pt x="274238" y="110302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5150598" y="7323829"/>
              <a:ext cx="57785" cy="57150"/>
            </a:xfrm>
            <a:custGeom>
              <a:avLst/>
              <a:gdLst/>
              <a:ahLst/>
              <a:cxnLst/>
              <a:rect l="l" t="t" r="r" b="b"/>
              <a:pathLst>
                <a:path w="57784" h="57150">
                  <a:moveTo>
                    <a:pt x="57681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4886479" y="737746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4934040" y="6582068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5150598" y="6635702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4">
                  <a:moveTo>
                    <a:pt x="57681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4889515" y="6693383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0" y="0"/>
                  </a:moveTo>
                  <a:lnTo>
                    <a:pt x="4260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4934040" y="5893941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5150598" y="5948587"/>
              <a:ext cx="57785" cy="57150"/>
            </a:xfrm>
            <a:custGeom>
              <a:avLst/>
              <a:gdLst/>
              <a:ahLst/>
              <a:cxnLst/>
              <a:rect l="l" t="t" r="r" b="b"/>
              <a:pathLst>
                <a:path w="57784" h="57150">
                  <a:moveTo>
                    <a:pt x="57681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4889515" y="6005256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0" y="0"/>
                  </a:moveTo>
                  <a:lnTo>
                    <a:pt x="4260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4934040" y="5206826"/>
              <a:ext cx="331470" cy="110489"/>
            </a:xfrm>
            <a:custGeom>
              <a:avLst/>
              <a:gdLst/>
              <a:ahLst/>
              <a:cxnLst/>
              <a:rect l="l" t="t" r="r" b="b"/>
              <a:pathLst>
                <a:path w="331469" h="110489">
                  <a:moveTo>
                    <a:pt x="0" y="0"/>
                  </a:moveTo>
                  <a:lnTo>
                    <a:pt x="274238" y="0"/>
                  </a:lnTo>
                  <a:lnTo>
                    <a:pt x="274238" y="110302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5150598" y="5260460"/>
              <a:ext cx="57785" cy="57150"/>
            </a:xfrm>
            <a:custGeom>
              <a:avLst/>
              <a:gdLst/>
              <a:ahLst/>
              <a:cxnLst/>
              <a:rect l="l" t="t" r="r" b="b"/>
              <a:pathLst>
                <a:path w="57784" h="57150">
                  <a:moveTo>
                    <a:pt x="57681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5135419" y="5317129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8012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4934040" y="4518700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5150598" y="4572333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57681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5135419" y="4630014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8012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4934040" y="3830573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5150598" y="3885218"/>
              <a:ext cx="57785" cy="57150"/>
            </a:xfrm>
            <a:custGeom>
              <a:avLst/>
              <a:gdLst/>
              <a:ahLst/>
              <a:cxnLst/>
              <a:rect l="l" t="t" r="r" b="b"/>
              <a:pathLst>
                <a:path w="57784" h="57150">
                  <a:moveTo>
                    <a:pt x="57681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5135419" y="3941887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8012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4934040" y="3143458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5150598" y="3197091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57681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5135419" y="3254772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18012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4934040" y="2455331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5150598" y="2508964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57681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5" name="object 385"/>
          <p:cNvSpPr txBox="1"/>
          <p:nvPr/>
        </p:nvSpPr>
        <p:spPr>
          <a:xfrm>
            <a:off x="14886934" y="8541210"/>
            <a:ext cx="28575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+1,500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6" name="object 386"/>
          <p:cNvSpPr txBox="1"/>
          <p:nvPr/>
        </p:nvSpPr>
        <p:spPr>
          <a:xfrm>
            <a:off x="14930448" y="7818677"/>
            <a:ext cx="30670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+4,500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14930448" y="7130550"/>
            <a:ext cx="29972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+7,500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14903125" y="6443435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+10,500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14903125" y="5755308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+13,500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14903125" y="5067182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+16,500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14903125" y="4380066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+19,500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14903125" y="3691939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+22,500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14903125" y="3003812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+25,500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14903125" y="2316698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+28,500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95" name="object 395"/>
          <p:cNvGrpSpPr/>
          <p:nvPr/>
        </p:nvGrpSpPr>
        <p:grpSpPr>
          <a:xfrm>
            <a:off x="14890387" y="10017504"/>
            <a:ext cx="619760" cy="118110"/>
            <a:chOff x="14890387" y="10017504"/>
            <a:chExt cx="619760" cy="118110"/>
          </a:xfrm>
        </p:grpSpPr>
        <p:sp>
          <p:nvSpPr>
            <p:cNvPr id="396" name="object 396"/>
            <p:cNvSpPr/>
            <p:nvPr/>
          </p:nvSpPr>
          <p:spPr>
            <a:xfrm>
              <a:off x="14893562" y="10020679"/>
              <a:ext cx="332105" cy="111760"/>
            </a:xfrm>
            <a:custGeom>
              <a:avLst/>
              <a:gdLst/>
              <a:ahLst/>
              <a:cxnLst/>
              <a:rect l="l" t="t" r="r" b="b"/>
              <a:pathLst>
                <a:path w="332105" h="111759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192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5111131" y="10074313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4">
                  <a:moveTo>
                    <a:pt x="56669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5095952" y="10131994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41085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9" name="object 399"/>
          <p:cNvSpPr txBox="1"/>
          <p:nvPr/>
        </p:nvSpPr>
        <p:spPr>
          <a:xfrm>
            <a:off x="14898065" y="9882046"/>
            <a:ext cx="30670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20" dirty="0">
                <a:latin typeface="ISOCPEUR"/>
                <a:cs typeface="ISOCPEUR"/>
              </a:rPr>
              <a:t>-</a:t>
            </a:r>
            <a:r>
              <a:rPr sz="850" i="1" spc="-10" dirty="0">
                <a:latin typeface="ISOCPEUR"/>
                <a:cs typeface="ISOCPEUR"/>
              </a:rPr>
              <a:t>4,500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00" name="object 400"/>
          <p:cNvGrpSpPr/>
          <p:nvPr/>
        </p:nvGrpSpPr>
        <p:grpSpPr>
          <a:xfrm>
            <a:off x="14374153" y="1385559"/>
            <a:ext cx="4531360" cy="8966835"/>
            <a:chOff x="14374153" y="1385559"/>
            <a:chExt cx="4531360" cy="8966835"/>
          </a:xfrm>
        </p:grpSpPr>
        <p:sp>
          <p:nvSpPr>
            <p:cNvPr id="401" name="object 401"/>
            <p:cNvSpPr/>
            <p:nvPr/>
          </p:nvSpPr>
          <p:spPr>
            <a:xfrm>
              <a:off x="14842965" y="8731453"/>
              <a:ext cx="46990" cy="55244"/>
            </a:xfrm>
            <a:custGeom>
              <a:avLst/>
              <a:gdLst/>
              <a:ahLst/>
              <a:cxnLst/>
              <a:rect l="l" t="t" r="r" b="b"/>
              <a:pathLst>
                <a:path w="46990" h="55245">
                  <a:moveTo>
                    <a:pt x="46549" y="54645"/>
                  </a:moveTo>
                  <a:lnTo>
                    <a:pt x="46549" y="0"/>
                  </a:lnTo>
                  <a:lnTo>
                    <a:pt x="0" y="0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4842965" y="8075709"/>
              <a:ext cx="46990" cy="67310"/>
            </a:xfrm>
            <a:custGeom>
              <a:avLst/>
              <a:gdLst/>
              <a:ahLst/>
              <a:cxnLst/>
              <a:rect l="l" t="t" r="r" b="b"/>
              <a:pathLst>
                <a:path w="46990" h="67309">
                  <a:moveTo>
                    <a:pt x="46549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46549" y="66788"/>
                  </a:lnTo>
                  <a:lnTo>
                    <a:pt x="46549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4842965" y="7387581"/>
              <a:ext cx="46990" cy="67310"/>
            </a:xfrm>
            <a:custGeom>
              <a:avLst/>
              <a:gdLst/>
              <a:ahLst/>
              <a:cxnLst/>
              <a:rect l="l" t="t" r="r" b="b"/>
              <a:pathLst>
                <a:path w="46990" h="67309">
                  <a:moveTo>
                    <a:pt x="46549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46549" y="66788"/>
                  </a:lnTo>
                  <a:lnTo>
                    <a:pt x="46549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4842965" y="6700467"/>
              <a:ext cx="46990" cy="66040"/>
            </a:xfrm>
            <a:custGeom>
              <a:avLst/>
              <a:gdLst/>
              <a:ahLst/>
              <a:cxnLst/>
              <a:rect l="l" t="t" r="r" b="b"/>
              <a:pathLst>
                <a:path w="46990" h="66040">
                  <a:moveTo>
                    <a:pt x="46549" y="0"/>
                  </a:moveTo>
                  <a:lnTo>
                    <a:pt x="0" y="0"/>
                  </a:lnTo>
                  <a:lnTo>
                    <a:pt x="0" y="65776"/>
                  </a:lnTo>
                  <a:lnTo>
                    <a:pt x="46549" y="65776"/>
                  </a:lnTo>
                  <a:lnTo>
                    <a:pt x="46549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4842965" y="6012340"/>
              <a:ext cx="46990" cy="67310"/>
            </a:xfrm>
            <a:custGeom>
              <a:avLst/>
              <a:gdLst/>
              <a:ahLst/>
              <a:cxnLst/>
              <a:rect l="l" t="t" r="r" b="b"/>
              <a:pathLst>
                <a:path w="46990" h="67310">
                  <a:moveTo>
                    <a:pt x="46549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46549" y="66788"/>
                  </a:lnTo>
                  <a:lnTo>
                    <a:pt x="46549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4842965" y="5324213"/>
              <a:ext cx="46990" cy="67310"/>
            </a:xfrm>
            <a:custGeom>
              <a:avLst/>
              <a:gdLst/>
              <a:ahLst/>
              <a:cxnLst/>
              <a:rect l="l" t="t" r="r" b="b"/>
              <a:pathLst>
                <a:path w="46990" h="67310">
                  <a:moveTo>
                    <a:pt x="46549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46549" y="66788"/>
                  </a:ln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4842965" y="4637098"/>
              <a:ext cx="46990" cy="66040"/>
            </a:xfrm>
            <a:custGeom>
              <a:avLst/>
              <a:gdLst/>
              <a:ahLst/>
              <a:cxnLst/>
              <a:rect l="l" t="t" r="r" b="b"/>
              <a:pathLst>
                <a:path w="46990" h="66039">
                  <a:moveTo>
                    <a:pt x="46549" y="0"/>
                  </a:moveTo>
                  <a:lnTo>
                    <a:pt x="0" y="0"/>
                  </a:lnTo>
                  <a:lnTo>
                    <a:pt x="0" y="65776"/>
                  </a:lnTo>
                  <a:lnTo>
                    <a:pt x="46549" y="65776"/>
                  </a:lnTo>
                  <a:lnTo>
                    <a:pt x="46549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4842965" y="3948971"/>
              <a:ext cx="46990" cy="67310"/>
            </a:xfrm>
            <a:custGeom>
              <a:avLst/>
              <a:gdLst/>
              <a:ahLst/>
              <a:cxnLst/>
              <a:rect l="l" t="t" r="r" b="b"/>
              <a:pathLst>
                <a:path w="46990" h="67310">
                  <a:moveTo>
                    <a:pt x="46549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46549" y="66788"/>
                  </a:lnTo>
                  <a:lnTo>
                    <a:pt x="46549" y="303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4842965" y="3260844"/>
              <a:ext cx="46990" cy="67310"/>
            </a:xfrm>
            <a:custGeom>
              <a:avLst/>
              <a:gdLst/>
              <a:ahLst/>
              <a:cxnLst/>
              <a:rect l="l" t="t" r="r" b="b"/>
              <a:pathLst>
                <a:path w="46990" h="67310">
                  <a:moveTo>
                    <a:pt x="46549" y="0"/>
                  </a:moveTo>
                  <a:lnTo>
                    <a:pt x="0" y="0"/>
                  </a:lnTo>
                  <a:lnTo>
                    <a:pt x="0" y="66788"/>
                  </a:lnTo>
                  <a:lnTo>
                    <a:pt x="46549" y="66788"/>
                  </a:lnTo>
                  <a:lnTo>
                    <a:pt x="46549" y="303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4842965" y="17621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4822726" y="2390566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80">
                  <a:moveTo>
                    <a:pt x="0" y="0"/>
                  </a:moveTo>
                  <a:lnTo>
                    <a:pt x="182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4806535" y="24097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4806535" y="24452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806535" y="24816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4806535" y="25180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4806535" y="25534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4806535" y="25899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806535" y="26253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4806535" y="26617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4806535" y="26981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4806535" y="27336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4806535" y="27700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4806535" y="28054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4806535" y="28418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4806535" y="28783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4806535" y="29137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4806535" y="29501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4806535" y="29855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4806535" y="30220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4806535" y="30584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4806535" y="30938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4806535" y="31303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4806535" y="31657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4806535" y="32021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4806535" y="32385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4806535" y="32739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4806535" y="33104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4806535" y="33458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4806535" y="33822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4806535" y="34187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4806535" y="34541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4806535" y="34905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4806535" y="35259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4806535" y="35624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4806535" y="35988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4806535" y="36342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4806535" y="36706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4806535" y="37061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4806535" y="37425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4806535" y="37789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4806535" y="38143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4806535" y="38508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4806535" y="38862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4806535" y="39226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4806535" y="39590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4806535" y="39945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4806535" y="40309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4806535" y="40663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4806535" y="41027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4806535" y="41392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4806535" y="41746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4806535" y="42110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4806535" y="42464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4806535" y="42829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4806535" y="43193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4806535" y="43547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4806535" y="43911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4806535" y="44266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4806535" y="44630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4806535" y="44994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4806535" y="45348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4806535" y="45713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4806535" y="46067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4806535" y="46431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4806535" y="46796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4806535" y="47150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4806535" y="47514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4806535" y="47868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4806535" y="48232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4806535" y="48597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4806535" y="48951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4806535" y="49315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4806535" y="4968006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4">
                  <a:moveTo>
                    <a:pt x="0" y="0"/>
                  </a:moveTo>
                  <a:lnTo>
                    <a:pt x="34406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4806535" y="50034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4806535" y="50398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4806535" y="50752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4806535" y="51117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4806535" y="51481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4806535" y="51835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4806535" y="52199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4806535" y="52554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4806535" y="52918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4806535" y="53282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4806535" y="53636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4806535" y="5400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4806535" y="54355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4806535" y="54719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4806535" y="55083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4806535" y="55438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4806535" y="55802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4806535" y="56156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4806535" y="56520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4806535" y="56885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4806535" y="57239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4806535" y="57603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4806535" y="57957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4806535" y="58322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4806535" y="58686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4806535" y="59040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4806535" y="5940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4806535" y="59759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4806535" y="60123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4806535" y="60487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4806535" y="60841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4806535" y="61206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4806535" y="61560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4806535" y="61924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4806535" y="62288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4806535" y="62643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4806535" y="63007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4806535" y="63361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4806535" y="63725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4806535" y="64090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4806535" y="64444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4806535" y="64808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4806535" y="65162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4806535" y="65527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4806535" y="65891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4806535" y="66245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4806535" y="66610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4806535" y="66964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4806535" y="67328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4806535" y="67692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4806535" y="68046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4806535" y="68411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4806535" y="68765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4806535" y="69129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4806535" y="69494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4806535" y="69848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4806535" y="70212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4806535" y="70566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4806535" y="70931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4806535" y="71295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4806535" y="71649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4806535" y="72013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4806535" y="72368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4806535" y="72732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4806535" y="73096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4806535" y="73450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4806535" y="73815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4806535" y="74169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4806535" y="74533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4806535" y="74897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4806535" y="75252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4806535" y="75616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4806535" y="75970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4806535" y="76334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4806535" y="76699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4806535" y="77053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4806535" y="77417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4806535" y="7778195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4">
                  <a:moveTo>
                    <a:pt x="0" y="0"/>
                  </a:moveTo>
                  <a:lnTo>
                    <a:pt x="34406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4806535" y="78136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4806535" y="78500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4806535" y="78854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4806535" y="79218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4806535" y="7958322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4">
                  <a:moveTo>
                    <a:pt x="0" y="0"/>
                  </a:moveTo>
                  <a:lnTo>
                    <a:pt x="34406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4806535" y="79937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4806535" y="80301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4806535" y="80655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4806535" y="81020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4806535" y="81384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4806535" y="81738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4806535" y="82102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4806535" y="82457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4806535" y="82821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4806535" y="83185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4806535" y="83539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4806535" y="83904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4806535" y="84258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4806535" y="84622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4806535" y="84987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4806535" y="85341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4806535" y="85705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4806535" y="86059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4806535" y="864240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0"/>
                  </a:moveTo>
                  <a:lnTo>
                    <a:pt x="29346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4806535" y="2390566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19" h="19685">
                  <a:moveTo>
                    <a:pt x="0" y="19227"/>
                  </a:moveTo>
                  <a:lnTo>
                    <a:pt x="202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4806535" y="24118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4806535" y="24472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4806535" y="24836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4806535" y="25200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4806535" y="25555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4806535" y="25919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4806535" y="26273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4806535" y="26637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4806535" y="27002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4806535" y="27356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4806535" y="27720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4806535" y="28074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4806535" y="28439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4806535" y="28803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4806535" y="29157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4806535" y="29521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4806535" y="29876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4806535" y="30240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4806535" y="30604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4806535" y="30958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4806535" y="31323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4806535" y="31677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4806535" y="32041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4806535" y="32406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4806535" y="32760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4806535" y="33124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4806535" y="33478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4806535" y="33843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4806535" y="34207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4806535" y="34561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4806535" y="34925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4806535" y="35279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4806535" y="35644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4806535" y="36008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4806535" y="36362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4806535" y="36727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4806535" y="37081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4806535" y="37445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4806535" y="37809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4806535" y="38164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4806535" y="38528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4806535" y="3889266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4">
                  <a:moveTo>
                    <a:pt x="0" y="33394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4806535" y="39246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4806535" y="39611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4806535" y="39965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4806535" y="40329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4806535" y="4069393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4">
                  <a:moveTo>
                    <a:pt x="0" y="33394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4806535" y="41048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4806535" y="41412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4806535" y="41766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4806535" y="42130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4806535" y="42495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4806535" y="42849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4806535" y="43213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4806535" y="43567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4806535" y="43932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4806535" y="44296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4806535" y="44650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4806535" y="45014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4806535" y="45369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4806535" y="45733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4806535" y="46097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4806535" y="46451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4806535" y="46816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4806535" y="47170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4806535" y="47534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4806535" y="47899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4806535" y="48253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4806535" y="48617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4806535" y="48971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4806535" y="49335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4806535" y="49700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4806535" y="50054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4806535" y="5041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4806535" y="50772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4806535" y="51137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4806535" y="51501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4806535" y="51855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4806535" y="52220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4806535" y="52574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4806535" y="52938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4806535" y="53302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4806535" y="53657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4806535" y="54021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4806535" y="54375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4806535" y="54739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4806535" y="55104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4806535" y="55458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4806535" y="55822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4806535" y="56176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4806535" y="5654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4806535" y="56905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4806535" y="57259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4806535" y="57623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4806535" y="57978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4806535" y="58342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4806535" y="58706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4806535" y="59060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4806535" y="59425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4806535" y="59779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4806535" y="60143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4806535" y="60507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4806535" y="60862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4806535" y="61226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4806535" y="61580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4806535" y="6194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4806535" y="62309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4806535" y="62663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4806535" y="63027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4806535" y="63381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4806535" y="63746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4806535" y="64110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4806535" y="64464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4806535" y="64828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4806535" y="65183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4806535" y="65547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4806535" y="65911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4806535" y="66265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4806535" y="66630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4806535" y="66984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4806535" y="67348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4806535" y="67713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4806535" y="68067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4806535" y="68431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4806535" y="6879582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4">
                  <a:moveTo>
                    <a:pt x="0" y="33394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4806535" y="69150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4806535" y="69514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4806535" y="69868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4806535" y="70232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4806535" y="70597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4806535" y="70951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4806535" y="71315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4806535" y="71669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4806535" y="72034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4806535" y="72398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4806535" y="72752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4806535" y="73116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4806535" y="73471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4806535" y="73835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4806535" y="74199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4806535" y="74553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4806535" y="74918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4806535" y="75272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4806535" y="75636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4806535" y="76000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4806535" y="76355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4806535" y="76719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4806535" y="77073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4806535" y="77437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4806535" y="77802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806535" y="78156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806535" y="78520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806535" y="78874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806535" y="79239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806535" y="79603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806535" y="79957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806535" y="80321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4806535" y="80676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4806535" y="81040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806535" y="81404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4806535" y="81758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4806535" y="82123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4806535" y="82477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4806535" y="82841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4806535" y="83206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4806535" y="83560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4806535" y="83924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4806535" y="84278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4806535" y="84642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4806535" y="85007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4806535" y="85361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4806535" y="85725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4806535" y="86079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4813618" y="864442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6567330" y="1515228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4">
                  <a:moveTo>
                    <a:pt x="0" y="18215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6509649" y="1564814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56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4842965" y="1394806"/>
              <a:ext cx="57785" cy="302895"/>
            </a:xfrm>
            <a:custGeom>
              <a:avLst/>
              <a:gdLst/>
              <a:ahLst/>
              <a:cxnLst/>
              <a:rect l="l" t="t" r="r" b="b"/>
              <a:pathLst>
                <a:path w="57784" h="302894">
                  <a:moveTo>
                    <a:pt x="57681" y="0"/>
                  </a:moveTo>
                  <a:lnTo>
                    <a:pt x="57681" y="302573"/>
                  </a:lnTo>
                  <a:lnTo>
                    <a:pt x="0" y="302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4829810" y="138873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59">
                  <a:moveTo>
                    <a:pt x="0" y="0"/>
                  </a:moveTo>
                  <a:lnTo>
                    <a:pt x="11131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4794391" y="138873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0"/>
                  </a:moveTo>
                  <a:lnTo>
                    <a:pt x="46549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4768080" y="1397842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4768080" y="1434272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4768080" y="1469690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4768080" y="150612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4768080" y="1541539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4768080" y="157796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4768080" y="161439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4768080" y="1649817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4768080" y="1686248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4768080" y="1721666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4768080" y="175809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4768080" y="179452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4768080" y="1829945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4768080" y="1866375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4768080" y="1901793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4768080" y="193822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4768080" y="197465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4768080" y="2010072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4768080" y="2046502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4768080" y="2081921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4768080" y="211835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4768080" y="215478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4768080" y="2190199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4768080" y="222663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0"/>
                  </a:moveTo>
                  <a:lnTo>
                    <a:pt x="72860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4768080" y="2262048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4768080" y="2298478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0"/>
                  </a:moveTo>
                  <a:lnTo>
                    <a:pt x="7286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4768080" y="2334909"/>
              <a:ext cx="55244" cy="55880"/>
            </a:xfrm>
            <a:custGeom>
              <a:avLst/>
              <a:gdLst/>
              <a:ahLst/>
              <a:cxnLst/>
              <a:rect l="l" t="t" r="r" b="b"/>
              <a:pathLst>
                <a:path w="55244" h="55880">
                  <a:moveTo>
                    <a:pt x="0" y="0"/>
                  </a:moveTo>
                  <a:lnTo>
                    <a:pt x="54645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4768080" y="2370327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4" h="20319">
                  <a:moveTo>
                    <a:pt x="0" y="0"/>
                  </a:moveTo>
                  <a:lnTo>
                    <a:pt x="19227" y="202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4768080" y="138873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4768080" y="1388734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69">
                  <a:moveTo>
                    <a:pt x="0" y="51609"/>
                  </a:moveTo>
                  <a:lnTo>
                    <a:pt x="5160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4768080" y="140290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4768080" y="1439332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4768080" y="1474750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4768080" y="1511180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4768080" y="1546598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4768080" y="158302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4768080" y="161945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4768080" y="1654877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4768080" y="1691307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768080" y="1726726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768080" y="176315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768080" y="1799586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768080" y="1835005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768080" y="1871435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768080" y="1906853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768080" y="194328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768080" y="1979714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4768080" y="2015132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4768080" y="2051562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768080" y="2086980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768080" y="212341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4768080" y="2159841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4768080" y="2195259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4768080" y="2231689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4768080" y="2267108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4768080" y="2303538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60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4790343" y="2339968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597"/>
                  </a:moveTo>
                  <a:lnTo>
                    <a:pt x="505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4826774" y="2375387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39">
                  <a:moveTo>
                    <a:pt x="0" y="15179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4768080" y="1388734"/>
              <a:ext cx="73025" cy="1002030"/>
            </a:xfrm>
            <a:custGeom>
              <a:avLst/>
              <a:gdLst/>
              <a:ahLst/>
              <a:cxnLst/>
              <a:rect l="l" t="t" r="r" b="b"/>
              <a:pathLst>
                <a:path w="73025" h="1002030">
                  <a:moveTo>
                    <a:pt x="72860" y="6071"/>
                  </a:moveTo>
                  <a:lnTo>
                    <a:pt x="72860" y="1001831"/>
                  </a:lnTo>
                  <a:lnTo>
                    <a:pt x="0" y="100183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8052875" y="9168616"/>
              <a:ext cx="45720" cy="48895"/>
            </a:xfrm>
            <a:custGeom>
              <a:avLst/>
              <a:gdLst/>
              <a:ahLst/>
              <a:cxnLst/>
              <a:rect l="l" t="t" r="r" b="b"/>
              <a:pathLst>
                <a:path w="45719" h="48895">
                  <a:moveTo>
                    <a:pt x="0" y="48573"/>
                  </a:moveTo>
                  <a:lnTo>
                    <a:pt x="45537" y="48573"/>
                  </a:lnTo>
                  <a:lnTo>
                    <a:pt x="45537" y="0"/>
                  </a:ln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8052875" y="7197335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h="527684">
                  <a:moveTo>
                    <a:pt x="0" y="0"/>
                  </a:moveTo>
                  <a:lnTo>
                    <a:pt x="0" y="5272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8052875" y="7885461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h="527684">
                  <a:moveTo>
                    <a:pt x="0" y="0"/>
                  </a:moveTo>
                  <a:lnTo>
                    <a:pt x="0" y="5272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8052875" y="8572577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h="527684">
                  <a:moveTo>
                    <a:pt x="0" y="0"/>
                  </a:moveTo>
                  <a:lnTo>
                    <a:pt x="0" y="5272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8052875" y="9233381"/>
              <a:ext cx="0" cy="241300"/>
            </a:xfrm>
            <a:custGeom>
              <a:avLst/>
              <a:gdLst/>
              <a:ahLst/>
              <a:cxnLst/>
              <a:rect l="l" t="t" r="r" b="b"/>
              <a:pathLst>
                <a:path h="241300">
                  <a:moveTo>
                    <a:pt x="0" y="0"/>
                  </a:moveTo>
                  <a:lnTo>
                    <a:pt x="0" y="2408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4476639" y="958149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4476639" y="961185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4476639" y="968369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4476639" y="975554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4476639" y="9827396"/>
              <a:ext cx="45720" cy="46990"/>
            </a:xfrm>
            <a:custGeom>
              <a:avLst/>
              <a:gdLst/>
              <a:ahLst/>
              <a:cxnLst/>
              <a:rect l="l" t="t" r="r" b="b"/>
              <a:pathLst>
                <a:path w="45719" h="46990">
                  <a:moveTo>
                    <a:pt x="0" y="46549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4476639" y="990025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4476639" y="997210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476639" y="10043954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4476639" y="1011580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82710" y="96148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4491818" y="9581492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0" y="25298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4476639" y="966042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4518129" y="9651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4476639" y="97595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4491818" y="97504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500925" y="972012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0" y="21250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4476639" y="9795014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09" h="42545">
                  <a:moveTo>
                    <a:pt x="0" y="42501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476639" y="989418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500925" y="98850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4510033" y="9863827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4482710" y="993567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476639" y="1002978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4510033" y="100206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518129" y="100075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482710" y="101198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4491818" y="10080384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358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518129" y="101552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476639" y="9581492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90">
                  <a:moveTo>
                    <a:pt x="0" y="5798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4522176" y="9581492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90">
                  <a:moveTo>
                    <a:pt x="0" y="5798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380503" y="10161340"/>
              <a:ext cx="91440" cy="184785"/>
            </a:xfrm>
            <a:custGeom>
              <a:avLst/>
              <a:gdLst/>
              <a:ahLst/>
              <a:cxnLst/>
              <a:rect l="l" t="t" r="r" b="b"/>
              <a:pathLst>
                <a:path w="91440" h="184784">
                  <a:moveTo>
                    <a:pt x="91075" y="0"/>
                  </a:moveTo>
                  <a:lnTo>
                    <a:pt x="0" y="0"/>
                  </a:lnTo>
                  <a:lnTo>
                    <a:pt x="0" y="184175"/>
                  </a:lnTo>
                  <a:lnTo>
                    <a:pt x="91075" y="18417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476638" y="9512679"/>
              <a:ext cx="764540" cy="25400"/>
            </a:xfrm>
            <a:custGeom>
              <a:avLst/>
              <a:gdLst/>
              <a:ahLst/>
              <a:cxnLst/>
              <a:rect l="l" t="t" r="r" b="b"/>
              <a:pathLst>
                <a:path w="764540" h="25400">
                  <a:moveTo>
                    <a:pt x="764023" y="0"/>
                  </a:moveTo>
                  <a:lnTo>
                    <a:pt x="0" y="0"/>
                  </a:ln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4783260" y="86231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274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4471579" y="9573396"/>
              <a:ext cx="0" cy="588010"/>
            </a:xfrm>
            <a:custGeom>
              <a:avLst/>
              <a:gdLst/>
              <a:ahLst/>
              <a:cxnLst/>
              <a:rect l="l" t="t" r="r" b="b"/>
              <a:pathLst>
                <a:path h="588009">
                  <a:moveTo>
                    <a:pt x="0" y="5879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4426041" y="9576433"/>
              <a:ext cx="0" cy="585470"/>
            </a:xfrm>
            <a:custGeom>
              <a:avLst/>
              <a:gdLst/>
              <a:ahLst/>
              <a:cxnLst/>
              <a:rect l="l" t="t" r="r" b="b"/>
              <a:pathLst>
                <a:path h="585470">
                  <a:moveTo>
                    <a:pt x="0" y="5849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4471579" y="951773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042127" y="2222582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4">
                  <a:moveTo>
                    <a:pt x="46752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6063378" y="1956439"/>
              <a:ext cx="4445" cy="266700"/>
            </a:xfrm>
            <a:custGeom>
              <a:avLst/>
              <a:gdLst/>
              <a:ahLst/>
              <a:cxnLst/>
              <a:rect l="l" t="t" r="r" b="b"/>
              <a:pathLst>
                <a:path w="4444" h="266700">
                  <a:moveTo>
                    <a:pt x="0" y="266143"/>
                  </a:moveTo>
                  <a:lnTo>
                    <a:pt x="4047" y="266143"/>
                  </a:lnTo>
                  <a:lnTo>
                    <a:pt x="4047" y="0"/>
                  </a:lnTo>
                  <a:lnTo>
                    <a:pt x="0" y="0"/>
                  </a:lnTo>
                  <a:lnTo>
                    <a:pt x="0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060342" y="194733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9107" y="0"/>
                  </a:lnTo>
                  <a:lnTo>
                    <a:pt x="9107" y="9107"/>
                  </a:ln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571378" y="15081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0" y="0"/>
                  </a:moveTo>
                  <a:lnTo>
                    <a:pt x="32382" y="323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569354" y="15425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6569354" y="15779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6569354" y="16143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6569354" y="16508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6569354" y="16862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6569354" y="17226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6569354" y="17580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6569354" y="17945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6569354" y="18309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6569354" y="18663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6569354" y="1902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6569354" y="1939236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5">
                  <a:moveTo>
                    <a:pt x="0" y="0"/>
                  </a:moveTo>
                  <a:lnTo>
                    <a:pt x="34406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6569354" y="19746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6569354" y="20110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6569354" y="20465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6569354" y="20829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0358" y="29346"/>
                  </a:ln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6569354" y="2119363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5">
                  <a:moveTo>
                    <a:pt x="0" y="0"/>
                  </a:moveTo>
                  <a:lnTo>
                    <a:pt x="34406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6569354" y="21547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6569354" y="150814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6569354" y="1513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6569354" y="15496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6569354" y="15850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6569354" y="16214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6569354" y="16579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569354" y="16933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569354" y="17297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9354" y="17651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69354" y="18016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569354" y="18380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569354" y="18734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569354" y="19098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569354" y="19453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569354" y="19817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569354" y="20181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6569354" y="20535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6569354" y="20900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12143" y="22262"/>
                  </a:ln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6569354" y="21254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6575426" y="2161865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8570993" y="9014800"/>
              <a:ext cx="331470" cy="110489"/>
            </a:xfrm>
            <a:custGeom>
              <a:avLst/>
              <a:gdLst/>
              <a:ahLst/>
              <a:cxnLst/>
              <a:rect l="l" t="t" r="r" b="b"/>
              <a:pathLst>
                <a:path w="331469" h="110490">
                  <a:moveTo>
                    <a:pt x="330908" y="0"/>
                  </a:moveTo>
                  <a:lnTo>
                    <a:pt x="57681" y="0"/>
                  </a:lnTo>
                  <a:lnTo>
                    <a:pt x="57681" y="110302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8628675" y="9068433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8289671" y="9125102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0" name="object 910"/>
          <p:cNvSpPr txBox="1"/>
          <p:nvPr/>
        </p:nvSpPr>
        <p:spPr>
          <a:xfrm>
            <a:off x="18641273" y="8875154"/>
            <a:ext cx="27114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25" dirty="0">
                <a:latin typeface="ISOCPEUR"/>
                <a:cs typeface="ISOCPEUR"/>
              </a:rPr>
              <a:t>-</a:t>
            </a:r>
            <a:r>
              <a:rPr sz="850" i="1" spc="-10" dirty="0">
                <a:latin typeface="ISOCPEUR"/>
                <a:cs typeface="ISOCPEUR"/>
              </a:rPr>
              <a:t>0,110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11" name="object 911"/>
          <p:cNvGrpSpPr/>
          <p:nvPr/>
        </p:nvGrpSpPr>
        <p:grpSpPr>
          <a:xfrm>
            <a:off x="18286496" y="8323498"/>
            <a:ext cx="619125" cy="118110"/>
            <a:chOff x="18286496" y="8323498"/>
            <a:chExt cx="619125" cy="118110"/>
          </a:xfrm>
        </p:grpSpPr>
        <p:sp>
          <p:nvSpPr>
            <p:cNvPr id="912" name="object 912"/>
            <p:cNvSpPr/>
            <p:nvPr/>
          </p:nvSpPr>
          <p:spPr>
            <a:xfrm>
              <a:off x="18570993" y="8326673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8628674" y="8380306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4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8289671" y="8437987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5" name="object 915"/>
          <p:cNvSpPr txBox="1"/>
          <p:nvPr/>
        </p:nvSpPr>
        <p:spPr>
          <a:xfrm>
            <a:off x="18641273" y="8188039"/>
            <a:ext cx="29972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+2,890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16" name="object 916"/>
          <p:cNvGrpSpPr/>
          <p:nvPr/>
        </p:nvGrpSpPr>
        <p:grpSpPr>
          <a:xfrm>
            <a:off x="18286496" y="7635371"/>
            <a:ext cx="619125" cy="118110"/>
            <a:chOff x="18286496" y="7635371"/>
            <a:chExt cx="619125" cy="118110"/>
          </a:xfrm>
        </p:grpSpPr>
        <p:sp>
          <p:nvSpPr>
            <p:cNvPr id="917" name="object 917"/>
            <p:cNvSpPr/>
            <p:nvPr/>
          </p:nvSpPr>
          <p:spPr>
            <a:xfrm>
              <a:off x="18570993" y="7638546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8628674" y="7693191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8289671" y="7749860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0" name="object 920"/>
          <p:cNvSpPr txBox="1"/>
          <p:nvPr/>
        </p:nvSpPr>
        <p:spPr>
          <a:xfrm>
            <a:off x="18641273" y="7499912"/>
            <a:ext cx="29972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+5,890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21" name="object 921"/>
          <p:cNvGrpSpPr/>
          <p:nvPr/>
        </p:nvGrpSpPr>
        <p:grpSpPr>
          <a:xfrm>
            <a:off x="18286496" y="6948255"/>
            <a:ext cx="619125" cy="116839"/>
            <a:chOff x="18286496" y="6948255"/>
            <a:chExt cx="619125" cy="116839"/>
          </a:xfrm>
        </p:grpSpPr>
        <p:sp>
          <p:nvSpPr>
            <p:cNvPr id="922" name="object 922"/>
            <p:cNvSpPr/>
            <p:nvPr/>
          </p:nvSpPr>
          <p:spPr>
            <a:xfrm>
              <a:off x="18570993" y="6951430"/>
              <a:ext cx="331470" cy="110489"/>
            </a:xfrm>
            <a:custGeom>
              <a:avLst/>
              <a:gdLst/>
              <a:ahLst/>
              <a:cxnLst/>
              <a:rect l="l" t="t" r="r" b="b"/>
              <a:pathLst>
                <a:path w="331469" h="110490">
                  <a:moveTo>
                    <a:pt x="330908" y="0"/>
                  </a:moveTo>
                  <a:lnTo>
                    <a:pt x="57681" y="0"/>
                  </a:lnTo>
                  <a:lnTo>
                    <a:pt x="57681" y="110302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8628674" y="7005064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8289671" y="7061733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5" name="object 925"/>
          <p:cNvSpPr txBox="1"/>
          <p:nvPr/>
        </p:nvSpPr>
        <p:spPr>
          <a:xfrm>
            <a:off x="18641273" y="6811785"/>
            <a:ext cx="29972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+8,890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26" name="object 926"/>
          <p:cNvGrpSpPr/>
          <p:nvPr/>
        </p:nvGrpSpPr>
        <p:grpSpPr>
          <a:xfrm>
            <a:off x="18286496" y="6260129"/>
            <a:ext cx="619125" cy="118110"/>
            <a:chOff x="18286496" y="6260129"/>
            <a:chExt cx="619125" cy="118110"/>
          </a:xfrm>
        </p:grpSpPr>
        <p:sp>
          <p:nvSpPr>
            <p:cNvPr id="927" name="object 927"/>
            <p:cNvSpPr/>
            <p:nvPr/>
          </p:nvSpPr>
          <p:spPr>
            <a:xfrm>
              <a:off x="18570993" y="6263304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8628674" y="6316937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8289671" y="6374618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0" name="object 930"/>
          <p:cNvSpPr txBox="1"/>
          <p:nvPr/>
        </p:nvSpPr>
        <p:spPr>
          <a:xfrm>
            <a:off x="18613950" y="6124671"/>
            <a:ext cx="32131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+11,890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31" name="object 931"/>
          <p:cNvGrpSpPr/>
          <p:nvPr/>
        </p:nvGrpSpPr>
        <p:grpSpPr>
          <a:xfrm>
            <a:off x="18286496" y="5572002"/>
            <a:ext cx="619125" cy="118110"/>
            <a:chOff x="18286496" y="5572002"/>
            <a:chExt cx="619125" cy="118110"/>
          </a:xfrm>
        </p:grpSpPr>
        <p:sp>
          <p:nvSpPr>
            <p:cNvPr id="932" name="object 932"/>
            <p:cNvSpPr/>
            <p:nvPr/>
          </p:nvSpPr>
          <p:spPr>
            <a:xfrm>
              <a:off x="18570993" y="5575177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8628674" y="5629822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8289671" y="5686491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5" name="object 935"/>
          <p:cNvSpPr txBox="1"/>
          <p:nvPr/>
        </p:nvSpPr>
        <p:spPr>
          <a:xfrm>
            <a:off x="18596747" y="5436544"/>
            <a:ext cx="34226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+14,890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36" name="object 936"/>
          <p:cNvGrpSpPr/>
          <p:nvPr/>
        </p:nvGrpSpPr>
        <p:grpSpPr>
          <a:xfrm>
            <a:off x="18286496" y="4884887"/>
            <a:ext cx="619125" cy="118110"/>
            <a:chOff x="18286496" y="4884887"/>
            <a:chExt cx="619125" cy="118110"/>
          </a:xfrm>
        </p:grpSpPr>
        <p:sp>
          <p:nvSpPr>
            <p:cNvPr id="937" name="object 937"/>
            <p:cNvSpPr/>
            <p:nvPr/>
          </p:nvSpPr>
          <p:spPr>
            <a:xfrm>
              <a:off x="18570993" y="4888062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8628674" y="4941695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8289671" y="4999377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0" name="object 940"/>
          <p:cNvSpPr txBox="1"/>
          <p:nvPr/>
        </p:nvSpPr>
        <p:spPr>
          <a:xfrm>
            <a:off x="18596747" y="4748417"/>
            <a:ext cx="33528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+17,890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41" name="object 941"/>
          <p:cNvGrpSpPr/>
          <p:nvPr/>
        </p:nvGrpSpPr>
        <p:grpSpPr>
          <a:xfrm>
            <a:off x="18286496" y="4196760"/>
            <a:ext cx="619125" cy="118110"/>
            <a:chOff x="18286496" y="4196760"/>
            <a:chExt cx="619125" cy="118110"/>
          </a:xfrm>
        </p:grpSpPr>
        <p:sp>
          <p:nvSpPr>
            <p:cNvPr id="942" name="object 942"/>
            <p:cNvSpPr/>
            <p:nvPr/>
          </p:nvSpPr>
          <p:spPr>
            <a:xfrm>
              <a:off x="18570993" y="4199935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8628674" y="4253568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8289671" y="4311250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5" name="object 945"/>
          <p:cNvSpPr txBox="1"/>
          <p:nvPr/>
        </p:nvSpPr>
        <p:spPr>
          <a:xfrm>
            <a:off x="18596747" y="4061302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+20,890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46" name="object 946"/>
          <p:cNvGrpSpPr/>
          <p:nvPr/>
        </p:nvGrpSpPr>
        <p:grpSpPr>
          <a:xfrm>
            <a:off x="18286496" y="3508633"/>
            <a:ext cx="619125" cy="118110"/>
            <a:chOff x="18286496" y="3508633"/>
            <a:chExt cx="619125" cy="118110"/>
          </a:xfrm>
        </p:grpSpPr>
        <p:sp>
          <p:nvSpPr>
            <p:cNvPr id="947" name="object 947"/>
            <p:cNvSpPr/>
            <p:nvPr/>
          </p:nvSpPr>
          <p:spPr>
            <a:xfrm>
              <a:off x="18570993" y="3511808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8628674" y="3566453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8289671" y="3623123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0" name="object 950"/>
          <p:cNvSpPr txBox="1"/>
          <p:nvPr/>
        </p:nvSpPr>
        <p:spPr>
          <a:xfrm>
            <a:off x="18596747" y="3373175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+23,890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51" name="object 951"/>
          <p:cNvGrpSpPr/>
          <p:nvPr/>
        </p:nvGrpSpPr>
        <p:grpSpPr>
          <a:xfrm>
            <a:off x="18286496" y="2821518"/>
            <a:ext cx="619125" cy="118110"/>
            <a:chOff x="18286496" y="2821518"/>
            <a:chExt cx="619125" cy="118110"/>
          </a:xfrm>
        </p:grpSpPr>
        <p:sp>
          <p:nvSpPr>
            <p:cNvPr id="952" name="object 952"/>
            <p:cNvSpPr/>
            <p:nvPr/>
          </p:nvSpPr>
          <p:spPr>
            <a:xfrm>
              <a:off x="18570993" y="2824693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8628674" y="2878326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8289671" y="2936008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5" name="object 955"/>
          <p:cNvSpPr txBox="1"/>
          <p:nvPr/>
        </p:nvSpPr>
        <p:spPr>
          <a:xfrm>
            <a:off x="18596747" y="2686060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+26,890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56" name="object 956"/>
          <p:cNvGrpSpPr/>
          <p:nvPr/>
        </p:nvGrpSpPr>
        <p:grpSpPr>
          <a:xfrm>
            <a:off x="13758014" y="1740893"/>
            <a:ext cx="5147310" cy="8077834"/>
            <a:chOff x="13758014" y="1740893"/>
            <a:chExt cx="5147310" cy="8077834"/>
          </a:xfrm>
        </p:grpSpPr>
        <p:sp>
          <p:nvSpPr>
            <p:cNvPr id="957" name="object 957"/>
            <p:cNvSpPr/>
            <p:nvPr/>
          </p:nvSpPr>
          <p:spPr>
            <a:xfrm>
              <a:off x="16509649" y="9125102"/>
              <a:ext cx="1992630" cy="43815"/>
            </a:xfrm>
            <a:custGeom>
              <a:avLst/>
              <a:gdLst/>
              <a:ahLst/>
              <a:cxnLst/>
              <a:rect l="l" t="t" r="r" b="b"/>
              <a:pathLst>
                <a:path w="1992630" h="43815">
                  <a:moveTo>
                    <a:pt x="1992532" y="43513"/>
                  </a:moveTo>
                  <a:lnTo>
                    <a:pt x="0" y="4351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8481942" y="883669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8476882" y="883669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8139902" y="8827588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9107"/>
                  </a:lnTo>
                  <a:lnTo>
                    <a:pt x="333943" y="9107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8139902" y="8836696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8159129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8181392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8202643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8224906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8246157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8268420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8289671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8311934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8334197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8355448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8377711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8398962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8421225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8442476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8464739" y="886401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8139902" y="8859971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20">
                  <a:moveTo>
                    <a:pt x="0" y="0"/>
                  </a:moveTo>
                  <a:lnTo>
                    <a:pt x="336979" y="0"/>
                  </a:lnTo>
                  <a:lnTo>
                    <a:pt x="336979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8139902" y="8864019"/>
              <a:ext cx="337185" cy="202565"/>
            </a:xfrm>
            <a:custGeom>
              <a:avLst/>
              <a:gdLst/>
              <a:ahLst/>
              <a:cxnLst/>
              <a:rect l="l" t="t" r="r" b="b"/>
              <a:pathLst>
                <a:path w="337184" h="202565">
                  <a:moveTo>
                    <a:pt x="0" y="0"/>
                  </a:moveTo>
                  <a:lnTo>
                    <a:pt x="336979" y="0"/>
                  </a:lnTo>
                  <a:lnTo>
                    <a:pt x="336979" y="202390"/>
                  </a:lnTo>
                  <a:lnTo>
                    <a:pt x="0" y="20239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8134843" y="9125102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8135855" y="9112959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8135855" y="9124090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8503193" y="9112959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5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8514324" y="9112959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5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8519384" y="9105875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09">
                  <a:moveTo>
                    <a:pt x="0" y="7994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8134843" y="9170640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8134843" y="9181771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8139902" y="9185819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8" name="object 98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132819" y="9102839"/>
              <a:ext cx="389601" cy="81968"/>
            </a:xfrm>
            <a:prstGeom prst="rect">
              <a:avLst/>
            </a:prstGeom>
          </p:spPr>
        </p:pic>
        <p:sp>
          <p:nvSpPr>
            <p:cNvPr id="989" name="object 989"/>
            <p:cNvSpPr/>
            <p:nvPr/>
          </p:nvSpPr>
          <p:spPr>
            <a:xfrm>
              <a:off x="18135855" y="9105875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8135855" y="9107899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8098413" y="8572577"/>
              <a:ext cx="41910" cy="527685"/>
            </a:xfrm>
            <a:custGeom>
              <a:avLst/>
              <a:gdLst/>
              <a:ahLst/>
              <a:cxnLst/>
              <a:rect l="l" t="t" r="r" b="b"/>
              <a:pathLst>
                <a:path w="41909" h="527684">
                  <a:moveTo>
                    <a:pt x="0" y="0"/>
                  </a:moveTo>
                  <a:lnTo>
                    <a:pt x="0" y="527226"/>
                  </a:lnTo>
                  <a:lnTo>
                    <a:pt x="36430" y="527226"/>
                  </a:lnTo>
                  <a:lnTo>
                    <a:pt x="41490" y="5272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8052875" y="7885461"/>
              <a:ext cx="45720" cy="527685"/>
            </a:xfrm>
            <a:custGeom>
              <a:avLst/>
              <a:gdLst/>
              <a:ahLst/>
              <a:cxnLst/>
              <a:rect l="l" t="t" r="r" b="b"/>
              <a:pathLst>
                <a:path w="45719" h="527684">
                  <a:moveTo>
                    <a:pt x="0" y="527226"/>
                  </a:moveTo>
                  <a:lnTo>
                    <a:pt x="45537" y="527226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8098413" y="841268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36430" y="0"/>
                  </a:ln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8098413" y="841673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8098413" y="910486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8098413" y="772456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8052875" y="7724561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8139902" y="772456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8134843" y="772456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8052875" y="772456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0" y="0"/>
                  </a:moveTo>
                  <a:lnTo>
                    <a:pt x="45537" y="0"/>
                  </a:lnTo>
                  <a:lnTo>
                    <a:pt x="81968" y="0"/>
                  </a:lnTo>
                  <a:lnTo>
                    <a:pt x="870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8098413" y="7729621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8098413" y="7197335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h="527684">
                  <a:moveTo>
                    <a:pt x="0" y="0"/>
                  </a:moveTo>
                  <a:lnTo>
                    <a:pt x="0" y="5272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8098413" y="703744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28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8052875" y="703744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26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8139902" y="703744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8134843" y="703744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28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8139902" y="6516291"/>
              <a:ext cx="0" cy="521334"/>
            </a:xfrm>
            <a:custGeom>
              <a:avLst/>
              <a:gdLst/>
              <a:ahLst/>
              <a:cxnLst/>
              <a:rect l="l" t="t" r="r" b="b"/>
              <a:pathLst>
                <a:path h="521334">
                  <a:moveTo>
                    <a:pt x="0" y="5211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8052875" y="6510220"/>
              <a:ext cx="45720" cy="527685"/>
            </a:xfrm>
            <a:custGeom>
              <a:avLst/>
              <a:gdLst/>
              <a:ahLst/>
              <a:cxnLst/>
              <a:rect l="l" t="t" r="r" b="b"/>
              <a:pathLst>
                <a:path w="45719" h="527684">
                  <a:moveTo>
                    <a:pt x="0" y="0"/>
                  </a:moveTo>
                  <a:lnTo>
                    <a:pt x="0" y="527226"/>
                  </a:lnTo>
                  <a:lnTo>
                    <a:pt x="45537" y="527226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8098413" y="703744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36430" y="0"/>
                  </a:ln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8098413" y="704149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8098413" y="634932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8052875" y="63493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8139902" y="63493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8134843" y="634932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8139902" y="5829176"/>
              <a:ext cx="0" cy="520700"/>
            </a:xfrm>
            <a:custGeom>
              <a:avLst/>
              <a:gdLst/>
              <a:ahLst/>
              <a:cxnLst/>
              <a:rect l="l" t="t" r="r" b="b"/>
              <a:pathLst>
                <a:path h="520700">
                  <a:moveTo>
                    <a:pt x="0" y="520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8052875" y="5822093"/>
              <a:ext cx="45720" cy="527685"/>
            </a:xfrm>
            <a:custGeom>
              <a:avLst/>
              <a:gdLst/>
              <a:ahLst/>
              <a:cxnLst/>
              <a:rect l="l" t="t" r="r" b="b"/>
              <a:pathLst>
                <a:path w="45719" h="527685">
                  <a:moveTo>
                    <a:pt x="0" y="0"/>
                  </a:moveTo>
                  <a:lnTo>
                    <a:pt x="0" y="527226"/>
                  </a:lnTo>
                  <a:lnTo>
                    <a:pt x="45537" y="527226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8098413" y="634932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36430" y="0"/>
                  </a:ln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8098413" y="635336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8098413" y="497407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8139902" y="49740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8134843" y="497407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8139902" y="4452923"/>
              <a:ext cx="0" cy="521334"/>
            </a:xfrm>
            <a:custGeom>
              <a:avLst/>
              <a:gdLst/>
              <a:ahLst/>
              <a:cxnLst/>
              <a:rect l="l" t="t" r="r" b="b"/>
              <a:pathLst>
                <a:path h="521335">
                  <a:moveTo>
                    <a:pt x="0" y="5211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8052875" y="4446851"/>
              <a:ext cx="45720" cy="527685"/>
            </a:xfrm>
            <a:custGeom>
              <a:avLst/>
              <a:gdLst/>
              <a:ahLst/>
              <a:cxnLst/>
              <a:rect l="l" t="t" r="r" b="b"/>
              <a:pathLst>
                <a:path w="45719" h="527685">
                  <a:moveTo>
                    <a:pt x="0" y="0"/>
                  </a:moveTo>
                  <a:lnTo>
                    <a:pt x="0" y="527226"/>
                  </a:lnTo>
                  <a:lnTo>
                    <a:pt x="45537" y="527226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8098413" y="497407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36430" y="0"/>
                  </a:ln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8098413" y="497812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8098413" y="359782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8139902" y="35978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8134843" y="359782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8100437" y="36028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8139902" y="3077681"/>
              <a:ext cx="0" cy="520700"/>
            </a:xfrm>
            <a:custGeom>
              <a:avLst/>
              <a:gdLst/>
              <a:ahLst/>
              <a:cxnLst/>
              <a:rect l="l" t="t" r="r" b="b"/>
              <a:pathLst>
                <a:path h="520700">
                  <a:moveTo>
                    <a:pt x="0" y="520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8052875" y="3070597"/>
              <a:ext cx="45720" cy="527685"/>
            </a:xfrm>
            <a:custGeom>
              <a:avLst/>
              <a:gdLst/>
              <a:ahLst/>
              <a:cxnLst/>
              <a:rect l="l" t="t" r="r" b="b"/>
              <a:pathLst>
                <a:path w="45719" h="527685">
                  <a:moveTo>
                    <a:pt x="0" y="0"/>
                  </a:moveTo>
                  <a:lnTo>
                    <a:pt x="0" y="527226"/>
                  </a:lnTo>
                  <a:lnTo>
                    <a:pt x="45537" y="527226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8098413" y="359782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36430" y="0"/>
                  </a:ln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8098413" y="360288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8098413" y="291070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8139902" y="29107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8134843" y="291070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8139902" y="2390566"/>
              <a:ext cx="0" cy="520700"/>
            </a:xfrm>
            <a:custGeom>
              <a:avLst/>
              <a:gdLst/>
              <a:ahLst/>
              <a:cxnLst/>
              <a:rect l="l" t="t" r="r" b="b"/>
              <a:pathLst>
                <a:path h="520700">
                  <a:moveTo>
                    <a:pt x="0" y="520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8052875" y="2383482"/>
              <a:ext cx="45720" cy="527685"/>
            </a:xfrm>
            <a:custGeom>
              <a:avLst/>
              <a:gdLst/>
              <a:ahLst/>
              <a:cxnLst/>
              <a:rect l="l" t="t" r="r" b="b"/>
              <a:pathLst>
                <a:path w="45719" h="527685">
                  <a:moveTo>
                    <a:pt x="0" y="0"/>
                  </a:moveTo>
                  <a:lnTo>
                    <a:pt x="0" y="527226"/>
                  </a:lnTo>
                  <a:lnTo>
                    <a:pt x="45537" y="527226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8098413" y="291070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36430" y="0"/>
                  </a:ln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8098413" y="291475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8052875" y="291070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8098413" y="428595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8139902" y="42859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8134843" y="428595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8100437" y="42910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8139902" y="3765808"/>
              <a:ext cx="0" cy="520700"/>
            </a:xfrm>
            <a:custGeom>
              <a:avLst/>
              <a:gdLst/>
              <a:ahLst/>
              <a:cxnLst/>
              <a:rect l="l" t="t" r="r" b="b"/>
              <a:pathLst>
                <a:path h="520700">
                  <a:moveTo>
                    <a:pt x="0" y="520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8052875" y="3758724"/>
              <a:ext cx="45720" cy="527685"/>
            </a:xfrm>
            <a:custGeom>
              <a:avLst/>
              <a:gdLst/>
              <a:ahLst/>
              <a:cxnLst/>
              <a:rect l="l" t="t" r="r" b="b"/>
              <a:pathLst>
                <a:path w="45719" h="527685">
                  <a:moveTo>
                    <a:pt x="0" y="0"/>
                  </a:moveTo>
                  <a:lnTo>
                    <a:pt x="0" y="527226"/>
                  </a:lnTo>
                  <a:lnTo>
                    <a:pt x="45537" y="527226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8098413" y="428595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36430" y="0"/>
                  </a:ln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8098413" y="429101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8098413" y="566119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8139902" y="566119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8134843" y="566119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8139902" y="5141049"/>
              <a:ext cx="0" cy="520700"/>
            </a:xfrm>
            <a:custGeom>
              <a:avLst/>
              <a:gdLst/>
              <a:ahLst/>
              <a:cxnLst/>
              <a:rect l="l" t="t" r="r" b="b"/>
              <a:pathLst>
                <a:path h="520700">
                  <a:moveTo>
                    <a:pt x="0" y="52014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8052875" y="5133966"/>
              <a:ext cx="45720" cy="527685"/>
            </a:xfrm>
            <a:custGeom>
              <a:avLst/>
              <a:gdLst/>
              <a:ahLst/>
              <a:cxnLst/>
              <a:rect l="l" t="t" r="r" b="b"/>
              <a:pathLst>
                <a:path w="45719" h="527685">
                  <a:moveTo>
                    <a:pt x="0" y="0"/>
                  </a:moveTo>
                  <a:lnTo>
                    <a:pt x="0" y="527226"/>
                  </a:lnTo>
                  <a:lnTo>
                    <a:pt x="45537" y="527226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8098413" y="566119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36430" y="0"/>
                  </a:ln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8098413" y="566625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8076150" y="2383482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4">
                  <a:moveTo>
                    <a:pt x="22262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22262" y="1821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8076150" y="2401697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69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8098413" y="2401697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69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8076150" y="3070597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4">
                  <a:moveTo>
                    <a:pt x="22262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22262" y="1821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8076150" y="3088812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8098413" y="3088812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8076150" y="3758724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4">
                  <a:moveTo>
                    <a:pt x="22262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22262" y="1821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8076150" y="3776939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8098413" y="3776939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8076150" y="4446851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4">
                  <a:moveTo>
                    <a:pt x="22262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22262" y="1821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8076150" y="4465066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8098413" y="4465066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8076150" y="5133966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4">
                  <a:moveTo>
                    <a:pt x="22262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22262" y="1821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8076150" y="5152181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8098413" y="5152181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8076150" y="5822093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4">
                  <a:moveTo>
                    <a:pt x="22262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22262" y="1821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8076150" y="5840308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8098413" y="5840308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8076150" y="651022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22262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22262" y="1821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8076150" y="6528435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8098413" y="6528435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8076150" y="7197335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22262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22262" y="1821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8076150" y="7215550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8098413" y="7215550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8076150" y="7885462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22262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22262" y="1821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8076150" y="7903677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8098413" y="7903677"/>
              <a:ext cx="0" cy="509270"/>
            </a:xfrm>
            <a:custGeom>
              <a:avLst/>
              <a:gdLst/>
              <a:ahLst/>
              <a:cxnLst/>
              <a:rect l="l" t="t" r="r" b="b"/>
              <a:pathLst>
                <a:path h="509270">
                  <a:moveTo>
                    <a:pt x="0" y="0"/>
                  </a:moveTo>
                  <a:lnTo>
                    <a:pt x="0" y="509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8076150" y="8572577"/>
              <a:ext cx="22860" cy="19685"/>
            </a:xfrm>
            <a:custGeom>
              <a:avLst/>
              <a:gdLst/>
              <a:ahLst/>
              <a:cxnLst/>
              <a:rect l="l" t="t" r="r" b="b"/>
              <a:pathLst>
                <a:path w="22859" h="19684">
                  <a:moveTo>
                    <a:pt x="22262" y="0"/>
                  </a:moveTo>
                  <a:lnTo>
                    <a:pt x="0" y="0"/>
                  </a:lnTo>
                  <a:lnTo>
                    <a:pt x="0" y="19227"/>
                  </a:lnTo>
                  <a:lnTo>
                    <a:pt x="22262" y="19227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8076150" y="8591804"/>
              <a:ext cx="0" cy="508000"/>
            </a:xfrm>
            <a:custGeom>
              <a:avLst/>
              <a:gdLst/>
              <a:ahLst/>
              <a:cxnLst/>
              <a:rect l="l" t="t" r="r" b="b"/>
              <a:pathLst>
                <a:path h="508000">
                  <a:moveTo>
                    <a:pt x="0" y="0"/>
                  </a:moveTo>
                  <a:lnTo>
                    <a:pt x="0" y="5079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8098413" y="8591804"/>
              <a:ext cx="0" cy="508000"/>
            </a:xfrm>
            <a:custGeom>
              <a:avLst/>
              <a:gdLst/>
              <a:ahLst/>
              <a:cxnLst/>
              <a:rect l="l" t="t" r="r" b="b"/>
              <a:pathLst>
                <a:path h="508000">
                  <a:moveTo>
                    <a:pt x="0" y="0"/>
                  </a:moveTo>
                  <a:lnTo>
                    <a:pt x="0" y="5079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8052875" y="4446851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0" y="0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6985266" y="2291395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7008541" y="2291395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6985266" y="2429020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1" name="object 109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6509649" y="1740893"/>
              <a:ext cx="57681" cy="8077395"/>
            </a:xfrm>
            <a:prstGeom prst="rect">
              <a:avLst/>
            </a:prstGeom>
          </p:spPr>
        </p:pic>
        <p:sp>
          <p:nvSpPr>
            <p:cNvPr id="1092" name="object 1092"/>
            <p:cNvSpPr/>
            <p:nvPr/>
          </p:nvSpPr>
          <p:spPr>
            <a:xfrm>
              <a:off x="16716087" y="7930999"/>
              <a:ext cx="186690" cy="481965"/>
            </a:xfrm>
            <a:custGeom>
              <a:avLst/>
              <a:gdLst/>
              <a:ahLst/>
              <a:cxnLst/>
              <a:rect l="l" t="t" r="r" b="b"/>
              <a:pathLst>
                <a:path w="186690" h="481965">
                  <a:moveTo>
                    <a:pt x="5059" y="481688"/>
                  </a:moveTo>
                  <a:lnTo>
                    <a:pt x="186199" y="481688"/>
                  </a:lnTo>
                  <a:lnTo>
                    <a:pt x="186199" y="0"/>
                  </a:lnTo>
                  <a:lnTo>
                    <a:pt x="0" y="0"/>
                  </a:lnTo>
                  <a:lnTo>
                    <a:pt x="0" y="4816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6716087" y="7242872"/>
              <a:ext cx="186690" cy="481965"/>
            </a:xfrm>
            <a:custGeom>
              <a:avLst/>
              <a:gdLst/>
              <a:ahLst/>
              <a:cxnLst/>
              <a:rect l="l" t="t" r="r" b="b"/>
              <a:pathLst>
                <a:path w="186690" h="481965">
                  <a:moveTo>
                    <a:pt x="5059" y="481688"/>
                  </a:moveTo>
                  <a:lnTo>
                    <a:pt x="186199" y="481688"/>
                  </a:lnTo>
                  <a:lnTo>
                    <a:pt x="186199" y="0"/>
                  </a:lnTo>
                  <a:lnTo>
                    <a:pt x="0" y="0"/>
                  </a:lnTo>
                  <a:lnTo>
                    <a:pt x="0" y="4816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6716087" y="6555758"/>
              <a:ext cx="186690" cy="481965"/>
            </a:xfrm>
            <a:custGeom>
              <a:avLst/>
              <a:gdLst/>
              <a:ahLst/>
              <a:cxnLst/>
              <a:rect l="l" t="t" r="r" b="b"/>
              <a:pathLst>
                <a:path w="186690" h="481965">
                  <a:moveTo>
                    <a:pt x="5059" y="481688"/>
                  </a:moveTo>
                  <a:lnTo>
                    <a:pt x="186199" y="481688"/>
                  </a:lnTo>
                  <a:lnTo>
                    <a:pt x="186199" y="0"/>
                  </a:lnTo>
                  <a:lnTo>
                    <a:pt x="0" y="0"/>
                  </a:lnTo>
                  <a:lnTo>
                    <a:pt x="0" y="4816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6716087" y="5867631"/>
              <a:ext cx="186690" cy="481965"/>
            </a:xfrm>
            <a:custGeom>
              <a:avLst/>
              <a:gdLst/>
              <a:ahLst/>
              <a:cxnLst/>
              <a:rect l="l" t="t" r="r" b="b"/>
              <a:pathLst>
                <a:path w="186690" h="481964">
                  <a:moveTo>
                    <a:pt x="5059" y="481688"/>
                  </a:moveTo>
                  <a:lnTo>
                    <a:pt x="186199" y="481688"/>
                  </a:lnTo>
                  <a:lnTo>
                    <a:pt x="186199" y="0"/>
                  </a:lnTo>
                  <a:lnTo>
                    <a:pt x="0" y="0"/>
                  </a:lnTo>
                  <a:lnTo>
                    <a:pt x="0" y="4816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6716087" y="5180516"/>
              <a:ext cx="186690" cy="480695"/>
            </a:xfrm>
            <a:custGeom>
              <a:avLst/>
              <a:gdLst/>
              <a:ahLst/>
              <a:cxnLst/>
              <a:rect l="l" t="t" r="r" b="b"/>
              <a:pathLst>
                <a:path w="186690" h="480695">
                  <a:moveTo>
                    <a:pt x="5059" y="480676"/>
                  </a:moveTo>
                  <a:lnTo>
                    <a:pt x="186199" y="480676"/>
                  </a:lnTo>
                  <a:lnTo>
                    <a:pt x="186199" y="0"/>
                  </a:lnTo>
                  <a:lnTo>
                    <a:pt x="0" y="0"/>
                  </a:lnTo>
                  <a:lnTo>
                    <a:pt x="0" y="4806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6716087" y="4492389"/>
              <a:ext cx="186690" cy="481965"/>
            </a:xfrm>
            <a:custGeom>
              <a:avLst/>
              <a:gdLst/>
              <a:ahLst/>
              <a:cxnLst/>
              <a:rect l="l" t="t" r="r" b="b"/>
              <a:pathLst>
                <a:path w="186690" h="481964">
                  <a:moveTo>
                    <a:pt x="5059" y="481688"/>
                  </a:moveTo>
                  <a:lnTo>
                    <a:pt x="186199" y="481688"/>
                  </a:lnTo>
                  <a:lnTo>
                    <a:pt x="186199" y="0"/>
                  </a:lnTo>
                  <a:lnTo>
                    <a:pt x="0" y="0"/>
                  </a:lnTo>
                  <a:lnTo>
                    <a:pt x="0" y="4816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6716087" y="3804262"/>
              <a:ext cx="186690" cy="481965"/>
            </a:xfrm>
            <a:custGeom>
              <a:avLst/>
              <a:gdLst/>
              <a:ahLst/>
              <a:cxnLst/>
              <a:rect l="l" t="t" r="r" b="b"/>
              <a:pathLst>
                <a:path w="186690" h="481964">
                  <a:moveTo>
                    <a:pt x="5059" y="481688"/>
                  </a:moveTo>
                  <a:lnTo>
                    <a:pt x="186199" y="481688"/>
                  </a:lnTo>
                  <a:lnTo>
                    <a:pt x="186199" y="0"/>
                  </a:lnTo>
                  <a:lnTo>
                    <a:pt x="0" y="0"/>
                  </a:lnTo>
                  <a:lnTo>
                    <a:pt x="0" y="4816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8570994" y="2136566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8628675" y="2191211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8289671" y="2247881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4100193" y="2282287"/>
              <a:ext cx="344170" cy="23495"/>
            </a:xfrm>
            <a:custGeom>
              <a:avLst/>
              <a:gdLst/>
              <a:ahLst/>
              <a:cxnLst/>
              <a:rect l="l" t="t" r="r" b="b"/>
              <a:pathLst>
                <a:path w="344169" h="23494">
                  <a:moveTo>
                    <a:pt x="0" y="0"/>
                  </a:moveTo>
                  <a:lnTo>
                    <a:pt x="344063" y="0"/>
                  </a:lnTo>
                  <a:lnTo>
                    <a:pt x="344063" y="23274"/>
                  </a:lnTo>
                  <a:lnTo>
                    <a:pt x="0" y="2327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4103229" y="2646590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19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4107276" y="2646590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19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4099181" y="2637482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345075" y="0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345075" y="9107"/>
                  </a:ln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4113348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4135611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4156862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4179125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4201388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4222639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4244902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4266153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4288416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4310679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4331930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4354192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4375443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4397706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4418957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4441220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4107276" y="2669864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19">
                  <a:moveTo>
                    <a:pt x="336979" y="0"/>
                  </a:moveTo>
                  <a:lnTo>
                    <a:pt x="0" y="0"/>
                  </a:lnTo>
                  <a:lnTo>
                    <a:pt x="0" y="210485"/>
                  </a:lnTo>
                  <a:lnTo>
                    <a:pt x="336979" y="210485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4107276" y="2673912"/>
              <a:ext cx="337185" cy="202565"/>
            </a:xfrm>
            <a:custGeom>
              <a:avLst/>
              <a:gdLst/>
              <a:ahLst/>
              <a:cxnLst/>
              <a:rect l="l" t="t" r="r" b="b"/>
              <a:pathLst>
                <a:path w="337184" h="202564">
                  <a:moveTo>
                    <a:pt x="336979" y="0"/>
                  </a:moveTo>
                  <a:lnTo>
                    <a:pt x="0" y="0"/>
                  </a:lnTo>
                  <a:lnTo>
                    <a:pt x="0" y="202390"/>
                  </a:lnTo>
                  <a:lnTo>
                    <a:pt x="336979" y="202390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4064774" y="2920828"/>
              <a:ext cx="379730" cy="73025"/>
            </a:xfrm>
            <a:custGeom>
              <a:avLst/>
              <a:gdLst/>
              <a:ahLst/>
              <a:cxnLst/>
              <a:rect l="l" t="t" r="r" b="b"/>
              <a:pathLst>
                <a:path w="379730" h="73025">
                  <a:moveTo>
                    <a:pt x="379481" y="0"/>
                  </a:moveTo>
                  <a:lnTo>
                    <a:pt x="0" y="0"/>
                  </a:lnTo>
                  <a:lnTo>
                    <a:pt x="0" y="72860"/>
                  </a:lnTo>
                  <a:lnTo>
                    <a:pt x="379481" y="72860"/>
                  </a:ln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4103229" y="3334716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4107276" y="3334716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4099181" y="3325609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345075" y="0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345075" y="9107"/>
                  </a:ln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4113348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4135611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4156862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4179125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4201388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4222639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4244902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4266153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4288416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4310679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4331930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4354192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4375443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4397706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4418957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4441220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4107276" y="3357991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20">
                  <a:moveTo>
                    <a:pt x="336979" y="0"/>
                  </a:moveTo>
                  <a:lnTo>
                    <a:pt x="0" y="0"/>
                  </a:lnTo>
                  <a:lnTo>
                    <a:pt x="0" y="210485"/>
                  </a:lnTo>
                  <a:lnTo>
                    <a:pt x="336979" y="210485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4107276" y="3362039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336979" y="0"/>
                  </a:moveTo>
                  <a:lnTo>
                    <a:pt x="0" y="0"/>
                  </a:lnTo>
                  <a:lnTo>
                    <a:pt x="0" y="201378"/>
                  </a:lnTo>
                  <a:lnTo>
                    <a:pt x="336979" y="201378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4064774" y="3608955"/>
              <a:ext cx="379730" cy="73025"/>
            </a:xfrm>
            <a:custGeom>
              <a:avLst/>
              <a:gdLst/>
              <a:ahLst/>
              <a:cxnLst/>
              <a:rect l="l" t="t" r="r" b="b"/>
              <a:pathLst>
                <a:path w="379730" h="73025">
                  <a:moveTo>
                    <a:pt x="379481" y="0"/>
                  </a:moveTo>
                  <a:lnTo>
                    <a:pt x="0" y="0"/>
                  </a:lnTo>
                  <a:lnTo>
                    <a:pt x="0" y="72860"/>
                  </a:lnTo>
                  <a:lnTo>
                    <a:pt x="379481" y="72860"/>
                  </a:ln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4103229" y="4022843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5">
                  <a:moveTo>
                    <a:pt x="0" y="27322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4107276" y="4022843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5">
                  <a:moveTo>
                    <a:pt x="0" y="27322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4099181" y="4012724"/>
              <a:ext cx="345440" cy="10160"/>
            </a:xfrm>
            <a:custGeom>
              <a:avLst/>
              <a:gdLst/>
              <a:ahLst/>
              <a:cxnLst/>
              <a:rect l="l" t="t" r="r" b="b"/>
              <a:pathLst>
                <a:path w="345440" h="10160">
                  <a:moveTo>
                    <a:pt x="345075" y="0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345075" y="10119"/>
                  </a:ln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4113348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4135611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4156862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4179125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4201388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4222639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4244902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4266153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4288416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4310679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4331930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4354192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4375443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4397706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4418957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4441220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4107276" y="4045106"/>
              <a:ext cx="337185" cy="212090"/>
            </a:xfrm>
            <a:custGeom>
              <a:avLst/>
              <a:gdLst/>
              <a:ahLst/>
              <a:cxnLst/>
              <a:rect l="l" t="t" r="r" b="b"/>
              <a:pathLst>
                <a:path w="337184" h="212089">
                  <a:moveTo>
                    <a:pt x="336979" y="0"/>
                  </a:moveTo>
                  <a:lnTo>
                    <a:pt x="0" y="0"/>
                  </a:lnTo>
                  <a:lnTo>
                    <a:pt x="0" y="211497"/>
                  </a:lnTo>
                  <a:lnTo>
                    <a:pt x="336979" y="211497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4107276" y="4050166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336979" y="0"/>
                  </a:moveTo>
                  <a:lnTo>
                    <a:pt x="0" y="0"/>
                  </a:lnTo>
                  <a:lnTo>
                    <a:pt x="0" y="201378"/>
                  </a:lnTo>
                  <a:lnTo>
                    <a:pt x="336979" y="201378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4064774" y="4296070"/>
              <a:ext cx="379730" cy="74295"/>
            </a:xfrm>
            <a:custGeom>
              <a:avLst/>
              <a:gdLst/>
              <a:ahLst/>
              <a:cxnLst/>
              <a:rect l="l" t="t" r="r" b="b"/>
              <a:pathLst>
                <a:path w="379730" h="74295">
                  <a:moveTo>
                    <a:pt x="379481" y="0"/>
                  </a:moveTo>
                  <a:lnTo>
                    <a:pt x="0" y="0"/>
                  </a:lnTo>
                  <a:lnTo>
                    <a:pt x="0" y="73872"/>
                  </a:lnTo>
                  <a:lnTo>
                    <a:pt x="379481" y="73872"/>
                  </a:ln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4103229" y="4709958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4107276" y="4709958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4099181" y="4700851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345075" y="0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345075" y="9107"/>
                  </a:ln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4113348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4135611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4156862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4179125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4201388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4222639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4244902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4266153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4288416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4310679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4331930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4354192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4375443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4397706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4418957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4441220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4107276" y="4733233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20">
                  <a:moveTo>
                    <a:pt x="336979" y="0"/>
                  </a:moveTo>
                  <a:lnTo>
                    <a:pt x="0" y="0"/>
                  </a:lnTo>
                  <a:lnTo>
                    <a:pt x="0" y="210485"/>
                  </a:lnTo>
                  <a:lnTo>
                    <a:pt x="336979" y="210485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4107276" y="4737281"/>
              <a:ext cx="337185" cy="202565"/>
            </a:xfrm>
            <a:custGeom>
              <a:avLst/>
              <a:gdLst/>
              <a:ahLst/>
              <a:cxnLst/>
              <a:rect l="l" t="t" r="r" b="b"/>
              <a:pathLst>
                <a:path w="337184" h="202564">
                  <a:moveTo>
                    <a:pt x="336979" y="0"/>
                  </a:moveTo>
                  <a:lnTo>
                    <a:pt x="0" y="0"/>
                  </a:lnTo>
                  <a:lnTo>
                    <a:pt x="0" y="202390"/>
                  </a:lnTo>
                  <a:lnTo>
                    <a:pt x="336979" y="202390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4064774" y="4984197"/>
              <a:ext cx="379730" cy="73025"/>
            </a:xfrm>
            <a:custGeom>
              <a:avLst/>
              <a:gdLst/>
              <a:ahLst/>
              <a:cxnLst/>
              <a:rect l="l" t="t" r="r" b="b"/>
              <a:pathLst>
                <a:path w="379730" h="73025">
                  <a:moveTo>
                    <a:pt x="379481" y="0"/>
                  </a:moveTo>
                  <a:lnTo>
                    <a:pt x="0" y="0"/>
                  </a:lnTo>
                  <a:lnTo>
                    <a:pt x="0" y="72860"/>
                  </a:lnTo>
                  <a:lnTo>
                    <a:pt x="379481" y="72860"/>
                  </a:ln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4103229" y="5398085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4107276" y="5398085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4099181" y="5388978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345075" y="0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345075" y="9107"/>
                  </a:ln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4113348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4135611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4156862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4179125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4201388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4222639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4244902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4266153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4288416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4310679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4331930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4354192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4375443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4397706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4418957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4441220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4107276" y="5420348"/>
              <a:ext cx="337185" cy="212090"/>
            </a:xfrm>
            <a:custGeom>
              <a:avLst/>
              <a:gdLst/>
              <a:ahLst/>
              <a:cxnLst/>
              <a:rect l="l" t="t" r="r" b="b"/>
              <a:pathLst>
                <a:path w="337184" h="212089">
                  <a:moveTo>
                    <a:pt x="336979" y="0"/>
                  </a:moveTo>
                  <a:lnTo>
                    <a:pt x="0" y="0"/>
                  </a:lnTo>
                  <a:lnTo>
                    <a:pt x="0" y="211497"/>
                  </a:lnTo>
                  <a:lnTo>
                    <a:pt x="336979" y="211497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4107276" y="5425408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336979" y="0"/>
                  </a:moveTo>
                  <a:lnTo>
                    <a:pt x="0" y="0"/>
                  </a:lnTo>
                  <a:lnTo>
                    <a:pt x="0" y="201378"/>
                  </a:lnTo>
                  <a:lnTo>
                    <a:pt x="336979" y="201378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4064774" y="5672324"/>
              <a:ext cx="379730" cy="73025"/>
            </a:xfrm>
            <a:custGeom>
              <a:avLst/>
              <a:gdLst/>
              <a:ahLst/>
              <a:cxnLst/>
              <a:rect l="l" t="t" r="r" b="b"/>
              <a:pathLst>
                <a:path w="379730" h="73025">
                  <a:moveTo>
                    <a:pt x="379481" y="0"/>
                  </a:moveTo>
                  <a:lnTo>
                    <a:pt x="0" y="0"/>
                  </a:lnTo>
                  <a:lnTo>
                    <a:pt x="0" y="72860"/>
                  </a:lnTo>
                  <a:lnTo>
                    <a:pt x="379481" y="72860"/>
                  </a:ln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4103229" y="6085200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4107276" y="6085200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4099181" y="6076093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345075" y="0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345075" y="9107"/>
                  </a:ln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4113348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4135611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4156862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4179125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4201388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4222639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4244902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4266153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4288416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4310679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4331930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4354192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4375443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4397706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4418957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4441220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4107276" y="6108475"/>
              <a:ext cx="337185" cy="212090"/>
            </a:xfrm>
            <a:custGeom>
              <a:avLst/>
              <a:gdLst/>
              <a:ahLst/>
              <a:cxnLst/>
              <a:rect l="l" t="t" r="r" b="b"/>
              <a:pathLst>
                <a:path w="337184" h="212089">
                  <a:moveTo>
                    <a:pt x="336979" y="0"/>
                  </a:moveTo>
                  <a:lnTo>
                    <a:pt x="0" y="0"/>
                  </a:lnTo>
                  <a:lnTo>
                    <a:pt x="0" y="211497"/>
                  </a:lnTo>
                  <a:lnTo>
                    <a:pt x="336979" y="211497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4107276" y="6113535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336979" y="0"/>
                  </a:moveTo>
                  <a:lnTo>
                    <a:pt x="0" y="0"/>
                  </a:lnTo>
                  <a:lnTo>
                    <a:pt x="0" y="201378"/>
                  </a:lnTo>
                  <a:lnTo>
                    <a:pt x="336979" y="201378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4064774" y="6359439"/>
              <a:ext cx="379730" cy="74295"/>
            </a:xfrm>
            <a:custGeom>
              <a:avLst/>
              <a:gdLst/>
              <a:ahLst/>
              <a:cxnLst/>
              <a:rect l="l" t="t" r="r" b="b"/>
              <a:pathLst>
                <a:path w="379730" h="74295">
                  <a:moveTo>
                    <a:pt x="379481" y="0"/>
                  </a:moveTo>
                  <a:lnTo>
                    <a:pt x="0" y="0"/>
                  </a:lnTo>
                  <a:lnTo>
                    <a:pt x="0" y="73872"/>
                  </a:lnTo>
                  <a:lnTo>
                    <a:pt x="379481" y="73872"/>
                  </a:ln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4103229" y="6773327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4107276" y="6773327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4099181" y="6764219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345075" y="0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345075" y="9107"/>
                  </a:ln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4113348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4135611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4156862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4179125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4201388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4222639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4244902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4266153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4288416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4310679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4331930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4354192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4375443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4397706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4418957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4441220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4107276" y="6796602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20">
                  <a:moveTo>
                    <a:pt x="336979" y="0"/>
                  </a:moveTo>
                  <a:lnTo>
                    <a:pt x="0" y="0"/>
                  </a:lnTo>
                  <a:lnTo>
                    <a:pt x="0" y="210485"/>
                  </a:lnTo>
                  <a:lnTo>
                    <a:pt x="336979" y="210485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4107276" y="6800650"/>
              <a:ext cx="337185" cy="202565"/>
            </a:xfrm>
            <a:custGeom>
              <a:avLst/>
              <a:gdLst/>
              <a:ahLst/>
              <a:cxnLst/>
              <a:rect l="l" t="t" r="r" b="b"/>
              <a:pathLst>
                <a:path w="337184" h="202565">
                  <a:moveTo>
                    <a:pt x="336979" y="0"/>
                  </a:moveTo>
                  <a:lnTo>
                    <a:pt x="0" y="0"/>
                  </a:lnTo>
                  <a:lnTo>
                    <a:pt x="0" y="202390"/>
                  </a:lnTo>
                  <a:lnTo>
                    <a:pt x="336979" y="202390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4064774" y="7047566"/>
              <a:ext cx="379730" cy="73025"/>
            </a:xfrm>
            <a:custGeom>
              <a:avLst/>
              <a:gdLst/>
              <a:ahLst/>
              <a:cxnLst/>
              <a:rect l="l" t="t" r="r" b="b"/>
              <a:pathLst>
                <a:path w="379730" h="73025">
                  <a:moveTo>
                    <a:pt x="379481" y="0"/>
                  </a:moveTo>
                  <a:lnTo>
                    <a:pt x="0" y="0"/>
                  </a:lnTo>
                  <a:lnTo>
                    <a:pt x="0" y="72860"/>
                  </a:lnTo>
                  <a:lnTo>
                    <a:pt x="379481" y="72860"/>
                  </a:ln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4103229" y="7461454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4">
                  <a:moveTo>
                    <a:pt x="0" y="27322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4107276" y="7461454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4">
                  <a:moveTo>
                    <a:pt x="0" y="27322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4099181" y="7452346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345075" y="0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345075" y="9107"/>
                  </a:ln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4113348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4135611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4156862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4179125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4201388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4222639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4244902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4266153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4288416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4310679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4331930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4354192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4375443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4397706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4418957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4441220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4107276" y="7483717"/>
              <a:ext cx="337185" cy="212090"/>
            </a:xfrm>
            <a:custGeom>
              <a:avLst/>
              <a:gdLst/>
              <a:ahLst/>
              <a:cxnLst/>
              <a:rect l="l" t="t" r="r" b="b"/>
              <a:pathLst>
                <a:path w="337184" h="212090">
                  <a:moveTo>
                    <a:pt x="336979" y="0"/>
                  </a:moveTo>
                  <a:lnTo>
                    <a:pt x="0" y="0"/>
                  </a:lnTo>
                  <a:lnTo>
                    <a:pt x="0" y="211497"/>
                  </a:lnTo>
                  <a:lnTo>
                    <a:pt x="336979" y="211497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4107276" y="7488777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336979" y="0"/>
                  </a:moveTo>
                  <a:lnTo>
                    <a:pt x="0" y="0"/>
                  </a:lnTo>
                  <a:lnTo>
                    <a:pt x="0" y="201378"/>
                  </a:lnTo>
                  <a:lnTo>
                    <a:pt x="336979" y="201378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4064774" y="7734681"/>
              <a:ext cx="379730" cy="74295"/>
            </a:xfrm>
            <a:custGeom>
              <a:avLst/>
              <a:gdLst/>
              <a:ahLst/>
              <a:cxnLst/>
              <a:rect l="l" t="t" r="r" b="b"/>
              <a:pathLst>
                <a:path w="379730" h="74295">
                  <a:moveTo>
                    <a:pt x="379481" y="0"/>
                  </a:moveTo>
                  <a:lnTo>
                    <a:pt x="0" y="0"/>
                  </a:lnTo>
                  <a:lnTo>
                    <a:pt x="0" y="73872"/>
                  </a:lnTo>
                  <a:lnTo>
                    <a:pt x="379481" y="73872"/>
                  </a:ln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4103229" y="8148569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4107276" y="8148569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27423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4099181" y="8139461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345075" y="0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345075" y="9107"/>
                  </a:ln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4113348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4135611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4156862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4179125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4201388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4222639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4244902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4266153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4288416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4310679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4331930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4354192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4375443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4397706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4418957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4441220" y="8176904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4107276" y="8171844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20">
                  <a:moveTo>
                    <a:pt x="336979" y="0"/>
                  </a:moveTo>
                  <a:lnTo>
                    <a:pt x="0" y="0"/>
                  </a:lnTo>
                  <a:lnTo>
                    <a:pt x="0" y="210485"/>
                  </a:lnTo>
                  <a:lnTo>
                    <a:pt x="336979" y="210485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4107276" y="8176904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336979" y="0"/>
                  </a:moveTo>
                  <a:lnTo>
                    <a:pt x="0" y="0"/>
                  </a:lnTo>
                  <a:lnTo>
                    <a:pt x="0" y="201378"/>
                  </a:lnTo>
                  <a:lnTo>
                    <a:pt x="336979" y="201378"/>
                  </a:lnTo>
                  <a:lnTo>
                    <a:pt x="336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4112336" y="8422808"/>
              <a:ext cx="332105" cy="74295"/>
            </a:xfrm>
            <a:custGeom>
              <a:avLst/>
              <a:gdLst/>
              <a:ahLst/>
              <a:cxnLst/>
              <a:rect l="l" t="t" r="r" b="b"/>
              <a:pathLst>
                <a:path w="332105" h="74295">
                  <a:moveTo>
                    <a:pt x="0" y="73872"/>
                  </a:moveTo>
                  <a:lnTo>
                    <a:pt x="331920" y="73872"/>
                  </a:lnTo>
                  <a:lnTo>
                    <a:pt x="331920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4100193" y="2227642"/>
              <a:ext cx="344170" cy="55244"/>
            </a:xfrm>
            <a:custGeom>
              <a:avLst/>
              <a:gdLst/>
              <a:ahLst/>
              <a:cxnLst/>
              <a:rect l="l" t="t" r="r" b="b"/>
              <a:pathLst>
                <a:path w="344169" h="55244">
                  <a:moveTo>
                    <a:pt x="0" y="54645"/>
                  </a:moveTo>
                  <a:lnTo>
                    <a:pt x="34406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8570994" y="1878518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8628675" y="1933164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8289671" y="1989833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5" name="object 130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242878" y="9514703"/>
              <a:ext cx="233760" cy="119410"/>
            </a:xfrm>
            <a:prstGeom prst="rect">
              <a:avLst/>
            </a:prstGeom>
          </p:spPr>
        </p:pic>
        <p:sp>
          <p:nvSpPr>
            <p:cNvPr id="1306" name="object 1306"/>
            <p:cNvSpPr/>
            <p:nvPr/>
          </p:nvSpPr>
          <p:spPr>
            <a:xfrm>
              <a:off x="13761189" y="9529883"/>
              <a:ext cx="483870" cy="3175"/>
            </a:xfrm>
            <a:custGeom>
              <a:avLst/>
              <a:gdLst/>
              <a:ahLst/>
              <a:cxnLst/>
              <a:rect l="l" t="t" r="r" b="b"/>
              <a:pathLst>
                <a:path w="483869" h="3175">
                  <a:moveTo>
                    <a:pt x="0" y="3035"/>
                  </a:moveTo>
                  <a:lnTo>
                    <a:pt x="48371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3761189" y="9528870"/>
              <a:ext cx="483870" cy="2540"/>
            </a:xfrm>
            <a:custGeom>
              <a:avLst/>
              <a:gdLst/>
              <a:ahLst/>
              <a:cxnLst/>
              <a:rect l="l" t="t" r="r" b="b"/>
              <a:pathLst>
                <a:path w="483869" h="2540">
                  <a:moveTo>
                    <a:pt x="0" y="2023"/>
                  </a:moveTo>
                  <a:lnTo>
                    <a:pt x="48371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3761189" y="9526846"/>
              <a:ext cx="483870" cy="2540"/>
            </a:xfrm>
            <a:custGeom>
              <a:avLst/>
              <a:gdLst/>
              <a:ahLst/>
              <a:cxnLst/>
              <a:rect l="l" t="t" r="r" b="b"/>
              <a:pathLst>
                <a:path w="483869" h="2540">
                  <a:moveTo>
                    <a:pt x="0" y="2023"/>
                  </a:moveTo>
                  <a:lnTo>
                    <a:pt x="48371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4219603" y="94975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34406" y="0"/>
                  </a:moveTo>
                  <a:lnTo>
                    <a:pt x="0" y="6071"/>
                  </a:lnTo>
                  <a:lnTo>
                    <a:pt x="34406" y="11131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4219603" y="94975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0" y="6071"/>
                  </a:moveTo>
                  <a:lnTo>
                    <a:pt x="34406" y="11131"/>
                  </a:lnTo>
                  <a:lnTo>
                    <a:pt x="34406" y="0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4219603" y="9501548"/>
              <a:ext cx="114935" cy="2540"/>
            </a:xfrm>
            <a:custGeom>
              <a:avLst/>
              <a:gdLst/>
              <a:ahLst/>
              <a:cxnLst/>
              <a:rect l="l" t="t" r="r" b="b"/>
              <a:pathLst>
                <a:path w="114934" h="2540">
                  <a:moveTo>
                    <a:pt x="0" y="2023"/>
                  </a:moveTo>
                  <a:lnTo>
                    <a:pt x="114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3832026" y="9504583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34406" y="0"/>
                  </a:moveTo>
                  <a:lnTo>
                    <a:pt x="0" y="6071"/>
                  </a:lnTo>
                  <a:lnTo>
                    <a:pt x="34406" y="11131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3832026" y="9504583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0" y="6071"/>
                  </a:moveTo>
                  <a:lnTo>
                    <a:pt x="34406" y="11131"/>
                  </a:lnTo>
                  <a:lnTo>
                    <a:pt x="34406" y="0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3832026" y="9508631"/>
              <a:ext cx="114935" cy="2540"/>
            </a:xfrm>
            <a:custGeom>
              <a:avLst/>
              <a:gdLst/>
              <a:ahLst/>
              <a:cxnLst/>
              <a:rect l="l" t="t" r="r" b="b"/>
              <a:pathLst>
                <a:path w="114934" h="2540">
                  <a:moveTo>
                    <a:pt x="0" y="2023"/>
                  </a:moveTo>
                  <a:lnTo>
                    <a:pt x="114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4249961" y="9628042"/>
              <a:ext cx="69215" cy="12700"/>
            </a:xfrm>
            <a:custGeom>
              <a:avLst/>
              <a:gdLst/>
              <a:ahLst/>
              <a:cxnLst/>
              <a:rect l="l" t="t" r="r" b="b"/>
              <a:pathLst>
                <a:path w="69215" h="12700">
                  <a:moveTo>
                    <a:pt x="0" y="12143"/>
                  </a:moveTo>
                  <a:lnTo>
                    <a:pt x="68812" y="12143"/>
                  </a:lnTo>
                  <a:lnTo>
                    <a:pt x="68812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4249961" y="9634114"/>
              <a:ext cx="69215" cy="137795"/>
            </a:xfrm>
            <a:custGeom>
              <a:avLst/>
              <a:gdLst/>
              <a:ahLst/>
              <a:cxnLst/>
              <a:rect l="l" t="t" r="r" b="b"/>
              <a:pathLst>
                <a:path w="69215" h="137795">
                  <a:moveTo>
                    <a:pt x="68812" y="0"/>
                  </a:moveTo>
                  <a:lnTo>
                    <a:pt x="68812" y="137625"/>
                  </a:ln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6096773" y="2111267"/>
              <a:ext cx="332105" cy="111760"/>
            </a:xfrm>
            <a:custGeom>
              <a:avLst/>
              <a:gdLst/>
              <a:ahLst/>
              <a:cxnLst/>
              <a:rect l="l" t="t" r="r" b="b"/>
              <a:pathLst>
                <a:path w="332105" h="111760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192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6313330" y="2165913"/>
              <a:ext cx="57785" cy="57150"/>
            </a:xfrm>
            <a:custGeom>
              <a:avLst/>
              <a:gdLst/>
              <a:ahLst/>
              <a:cxnLst/>
              <a:rect l="l" t="t" r="r" b="b"/>
              <a:pathLst>
                <a:path w="57784" h="57150">
                  <a:moveTo>
                    <a:pt x="57681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9" name="object 1319"/>
          <p:cNvSpPr txBox="1"/>
          <p:nvPr/>
        </p:nvSpPr>
        <p:spPr>
          <a:xfrm>
            <a:off x="16052702" y="1972634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+30,000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20" name="object 1320"/>
          <p:cNvGrpSpPr/>
          <p:nvPr/>
        </p:nvGrpSpPr>
        <p:grpSpPr>
          <a:xfrm>
            <a:off x="17020545" y="9672428"/>
            <a:ext cx="758825" cy="118745"/>
            <a:chOff x="17020545" y="9672428"/>
            <a:chExt cx="758825" cy="118745"/>
          </a:xfrm>
        </p:grpSpPr>
        <p:sp>
          <p:nvSpPr>
            <p:cNvPr id="1321" name="object 1321"/>
            <p:cNvSpPr/>
            <p:nvPr/>
          </p:nvSpPr>
          <p:spPr>
            <a:xfrm>
              <a:off x="17444692" y="9675603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330908" y="0"/>
                  </a:moveTo>
                  <a:lnTo>
                    <a:pt x="56669" y="0"/>
                  </a:lnTo>
                  <a:lnTo>
                    <a:pt x="56669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7501361" y="9729237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4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7023720" y="9787930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4" name="object 1324"/>
          <p:cNvSpPr txBox="1"/>
          <p:nvPr/>
        </p:nvSpPr>
        <p:spPr>
          <a:xfrm>
            <a:off x="17484613" y="9536970"/>
            <a:ext cx="29972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20" dirty="0">
                <a:latin typeface="ISOCPEUR"/>
                <a:cs typeface="ISOCPEUR"/>
              </a:rPr>
              <a:t>-</a:t>
            </a:r>
            <a:r>
              <a:rPr sz="850" i="1" spc="-10" dirty="0">
                <a:latin typeface="ISOCPEUR"/>
                <a:cs typeface="ISOCPEUR"/>
              </a:rPr>
              <a:t>3,300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25" name="object 1325"/>
          <p:cNvGrpSpPr/>
          <p:nvPr/>
        </p:nvGrpSpPr>
        <p:grpSpPr>
          <a:xfrm>
            <a:off x="13856172" y="9403250"/>
            <a:ext cx="619125" cy="118110"/>
            <a:chOff x="13856172" y="9403250"/>
            <a:chExt cx="619125" cy="118110"/>
          </a:xfrm>
        </p:grpSpPr>
        <p:sp>
          <p:nvSpPr>
            <p:cNvPr id="1326" name="object 1326"/>
            <p:cNvSpPr/>
            <p:nvPr/>
          </p:nvSpPr>
          <p:spPr>
            <a:xfrm>
              <a:off x="13859347" y="9406425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0" y="0"/>
                  </a:moveTo>
                  <a:lnTo>
                    <a:pt x="274238" y="0"/>
                  </a:lnTo>
                  <a:lnTo>
                    <a:pt x="274238" y="111314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4075905" y="9460058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4">
                  <a:moveTo>
                    <a:pt x="57681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4060726" y="9517739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41085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9" name="object 1329"/>
          <p:cNvSpPr txBox="1"/>
          <p:nvPr/>
        </p:nvSpPr>
        <p:spPr>
          <a:xfrm>
            <a:off x="13854743" y="9267791"/>
            <a:ext cx="28575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20" dirty="0">
                <a:latin typeface="ISOCPEUR"/>
                <a:cs typeface="ISOCPEUR"/>
              </a:rPr>
              <a:t>-</a:t>
            </a:r>
            <a:r>
              <a:rPr sz="850" i="1" spc="-10" dirty="0">
                <a:latin typeface="ISOCPEUR"/>
                <a:cs typeface="ISOCPEUR"/>
              </a:rPr>
              <a:t>1,820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30" name="object 1330"/>
          <p:cNvGrpSpPr/>
          <p:nvPr/>
        </p:nvGrpSpPr>
        <p:grpSpPr>
          <a:xfrm>
            <a:off x="13480739" y="1274244"/>
            <a:ext cx="5283835" cy="9077960"/>
            <a:chOff x="13480739" y="1274244"/>
            <a:chExt cx="5283835" cy="9077960"/>
          </a:xfrm>
        </p:grpSpPr>
        <p:sp>
          <p:nvSpPr>
            <p:cNvPr id="1331" name="object 1331"/>
            <p:cNvSpPr/>
            <p:nvPr/>
          </p:nvSpPr>
          <p:spPr>
            <a:xfrm>
              <a:off x="13676185" y="95227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6985266" y="22913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6985266" y="2332885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6985266" y="2394614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6985266" y="229139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6985266" y="2343004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6985266" y="2404733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6985266" y="2291395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6985266" y="235312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6994374" y="241485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6985266" y="230151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6985266" y="236324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7004493" y="24249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4842965" y="174089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4842965" y="178440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4842965" y="184613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4842965" y="190786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4842965" y="196959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4842965" y="203132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4842965" y="209305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4842965" y="215478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4842965" y="221651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4842965" y="227823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4842965" y="233996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4842965" y="240169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4842965" y="246342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4842965" y="252515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4842965" y="1740893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4842965" y="179452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4842965" y="185625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4842965" y="191798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4842965" y="197971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4842965" y="204144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4842965" y="210317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4842965" y="216490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4842965" y="22266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4842965" y="228937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4842965" y="235110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4842965" y="241282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4842965" y="247455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4852073" y="253628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4842965" y="174291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4842965" y="180464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4842965" y="186637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4842965" y="192810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4842965" y="199084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4842965" y="205257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4842965" y="211430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4842965" y="217603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4842965" y="223776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4842965" y="229949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4842965" y="236121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4842965" y="242294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4842965" y="248467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4862192" y="254640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4842965" y="175404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4842965" y="181577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4842965" y="187750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4842965" y="193923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4842965" y="200096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4842965" y="206269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4842965" y="212442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4842965" y="218615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4842965" y="224788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4842965" y="230961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4842965" y="237133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4842965" y="243306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4842965" y="249479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4872312" y="255652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4842965" y="263950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4842965" y="268302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4842965" y="274474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4842965" y="280647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4842965" y="286820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4842965" y="292993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4842965" y="299166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4842965" y="305339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4842965" y="311512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4842965" y="317685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4867252" y="32385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4842965" y="2639506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4842965" y="269313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4842965" y="275486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4842965" y="281659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4842965" y="287832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4842965" y="294005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4842965" y="300178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4842965" y="306452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4842965" y="312625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4842965" y="318798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4877371" y="3249713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4842965" y="26415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4842965" y="270325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4842965" y="276600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4842965" y="282772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4842965" y="288945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4842965" y="295118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4842965" y="301291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4842965" y="307464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4842965" y="313637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4842965" y="319810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4887491" y="32598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4842965" y="265266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4842965" y="271439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4842965" y="277611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4842965" y="283784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4842965" y="289957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4842965" y="296130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4842965" y="302303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4842965" y="308476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4842965" y="314649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4842965" y="320822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4842965" y="332763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4842965" y="337114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4842965" y="343287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4842965" y="349460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4842965" y="355633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4842965" y="361806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4842965" y="367979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4842965" y="374152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4842965" y="380325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4842965" y="386497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4867252" y="392670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4842965" y="332763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4842965" y="338126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4842965" y="344299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4842965" y="350472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4842965" y="356645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4842965" y="362818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4842965" y="368991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4842965" y="375164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4842965" y="381336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4842965" y="387509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4877371" y="393682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4842965" y="332965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4842965" y="339138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4842965" y="345311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4842965" y="351484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4842965" y="357657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4842965" y="363830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4842965" y="370003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4842965" y="376176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4842965" y="382348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4842965" y="388521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4887491" y="3946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4842965" y="333977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4842965" y="340150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4842965" y="346323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4842965" y="352496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4842965" y="358669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4842965" y="364842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4842965" y="371015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4842965" y="377188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4842965" y="383462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4842965" y="389634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4842965" y="401576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4842965" y="405826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4842965" y="411999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4842965" y="418172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4842965" y="424344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4842965" y="430619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4842965" y="436791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4842965" y="442964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4842965" y="449137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4842965" y="455310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4867252" y="461483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4842965" y="401576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4842965" y="406939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4842965" y="413112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4842965" y="419285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4842965" y="425458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4842965" y="431630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4842965" y="437803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4842965" y="443976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4842965" y="450149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4842965" y="456322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4877371" y="462495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4842965" y="401778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4842965" y="407951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4842965" y="414124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4842965" y="420297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4842965" y="426470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4842965" y="432642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4842965" y="438815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4842965" y="444988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4842965" y="451161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4842965" y="457334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4887491" y="46350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4842965" y="402790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4842965" y="408963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4842965" y="415136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4842965" y="421309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4842965" y="427481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4842965" y="433654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4842965" y="439827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4842965" y="446000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4842965" y="452173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4842965" y="458346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4842965" y="470287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4842965" y="474638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4842965" y="480811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4842965" y="486984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4842965" y="493157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4842965" y="499330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4842965" y="505503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4842965" y="511676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4842965" y="517849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4842965" y="524022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4867252" y="530195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4842965" y="470287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4842965" y="475650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4842965" y="481823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4842965" y="487996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4842965" y="494169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4842965" y="500342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4842965" y="506515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4842965" y="512688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4842965" y="518861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4842965" y="525034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4877371" y="5313081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4842965" y="470489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4842965" y="476662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4842965" y="482835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4842965" y="489008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4842965" y="495181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4842965" y="501455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4842965" y="507628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4842965" y="513801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4842965" y="519974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4842965" y="526147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4887491" y="532320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4842965" y="471603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4842965" y="477775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4842965" y="483948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4842965" y="490121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4842965" y="496294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4842965" y="502467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4842965" y="508640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4842965" y="514813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4842965" y="520986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4842965" y="527159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4842965" y="539100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4842965" y="543451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4842965" y="549624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4842965" y="555797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4842965" y="561970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4842965" y="568143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4842965" y="574316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4842965" y="580489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4842965" y="586661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4842965" y="592834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4867252" y="59900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4842965" y="53910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4842965" y="544463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4842965" y="550636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4842965" y="556809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4842965" y="562982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4842965" y="569155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4842965" y="575328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4842965" y="581500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4842965" y="587673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4842965" y="593846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4877371" y="600019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4842965" y="539302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4842965" y="545475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4842965" y="551648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4842965" y="557821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4842965" y="56399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4842965" y="570167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4842965" y="576340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4842965" y="582512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4842965" y="588685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4842965" y="594858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4887491" y="60103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4842965" y="540314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4842965" y="546487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4842965" y="552660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4842965" y="558833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4842965" y="565006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4842965" y="571179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4842965" y="577351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4842965" y="583524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4842965" y="589697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4842965" y="595870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4842965" y="607912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4842965" y="61216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4842965" y="618335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4842965" y="624508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4842965" y="630681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4842965" y="636854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4842965" y="643027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4842965" y="649200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4842965" y="655474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4842965" y="661647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4867252" y="667820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4842965" y="6079129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4842965" y="613175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4842965" y="619449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4842965" y="625622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4842965" y="631794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4842965" y="637967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4842965" y="644140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4842965" y="650313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4842965" y="656486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4842965" y="662659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4877371" y="668832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4842965" y="608115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4842965" y="614288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4842965" y="620461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4842965" y="626634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4842965" y="632806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4842965" y="638979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4842965" y="645152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4842965" y="651325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4842965" y="657498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4842965" y="663671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4887491" y="66984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4842965" y="609127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4842965" y="615300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4842965" y="621473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4842965" y="627645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4842965" y="633818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4842965" y="639991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4842965" y="646164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4842965" y="652337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4842965" y="658510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4842965" y="664683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4842965" y="676624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4842965" y="680975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4842965" y="687148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4842965" y="693321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4842965" y="699494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4842965" y="705667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4842965" y="711840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4842965" y="718013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4842965" y="724186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4842965" y="730359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4867252" y="736531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4842965" y="67662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4842965" y="681987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4842965" y="688160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4842965" y="694333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4842965" y="700506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4842965" y="706679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4842965" y="712852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4842965" y="719025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4842965" y="725198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4842965" y="731370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4877371" y="737543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4842965" y="676826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4842965" y="682999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4842965" y="689172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4842965" y="695345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4842965" y="701518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4842965" y="707691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4842965" y="713864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4842965" y="720037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4842965" y="726311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4842965" y="7324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4887491" y="73865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4842965" y="677838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4842965" y="684011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4842965" y="690184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4842965" y="696458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4842965" y="702631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4842965" y="708804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4842965" y="714977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4842965" y="721150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4842965" y="727323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4842965" y="733496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4842965" y="745437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4842965" y="749788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4842965" y="755961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4842965" y="762134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4842965" y="768307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4842965" y="774480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4842965" y="780652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4842965" y="786825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4842965" y="792998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4842965" y="799171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4867252" y="805344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4842965" y="74543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4842965" y="750800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4842965" y="756973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4842965" y="763146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4842965" y="769319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4842965" y="775492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4842965" y="781664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4842965" y="787837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4842965" y="794010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4842965" y="800183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4877371" y="806356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4842965" y="745639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4842965" y="751812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4842965" y="757985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4842965" y="764158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4842965" y="770331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4842965" y="776503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4842965" y="782676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4842965" y="788849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4842965" y="795022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4842965" y="801195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4887491" y="8073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4842965" y="746651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4842965" y="752824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4842965" y="758997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4842965" y="765170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4842965" y="771343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4842965" y="777515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4842965" y="783688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4842965" y="789861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4842965" y="796034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4842965" y="802207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4842965" y="814249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310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4842965" y="818499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4842965" y="824672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4842965" y="830845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4842965" y="837018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4842965" y="843191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4842965" y="849364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4842965" y="855537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4842965" y="861710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4874336" y="867883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4842965" y="814249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4842965" y="819511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4842965" y="825684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4842965" y="831857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4842965" y="838030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4842965" y="844304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4842965" y="850477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4842965" y="856650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4842965" y="862823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4884455" y="868996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4842965" y="814452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4842965" y="820625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4842965" y="826798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4842965" y="832970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4842965" y="839143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4842965" y="845316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4842965" y="851489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4842965" y="857662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4842965" y="863835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4842965" y="81546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4842965" y="821636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4842965" y="8278099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4842965" y="8339828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4842965" y="8401557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4842965" y="8463286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4842965" y="8525015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4842965" y="8586744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4842965" y="8648473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3483914" y="1586065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60">
                  <a:moveTo>
                    <a:pt x="0" y="0"/>
                  </a:moveTo>
                  <a:lnTo>
                    <a:pt x="273226" y="0"/>
                  </a:lnTo>
                  <a:lnTo>
                    <a:pt x="273226" y="111314"/>
                  </a:lnTo>
                  <a:lnTo>
                    <a:pt x="330908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3700472" y="1640710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56669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3685293" y="1697379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41085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3732854" y="1277419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0" y="0"/>
                  </a:moveTo>
                  <a:lnTo>
                    <a:pt x="273226" y="0"/>
                  </a:lnTo>
                  <a:lnTo>
                    <a:pt x="273226" y="111314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3949412" y="1331053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4">
                  <a:moveTo>
                    <a:pt x="56669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3934233" y="1388734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41085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4249962" y="9626018"/>
              <a:ext cx="69215" cy="12700"/>
            </a:xfrm>
            <a:custGeom>
              <a:avLst/>
              <a:gdLst/>
              <a:ahLst/>
              <a:cxnLst/>
              <a:rect l="l" t="t" r="r" b="b"/>
              <a:pathLst>
                <a:path w="69215" h="12700">
                  <a:moveTo>
                    <a:pt x="0" y="12143"/>
                  </a:moveTo>
                  <a:lnTo>
                    <a:pt x="68812" y="12143"/>
                  </a:lnTo>
                  <a:lnTo>
                    <a:pt x="68812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4471579" y="10161340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17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4840941" y="1388734"/>
              <a:ext cx="0" cy="7283450"/>
            </a:xfrm>
            <a:custGeom>
              <a:avLst/>
              <a:gdLst/>
              <a:ahLst/>
              <a:cxnLst/>
              <a:rect l="l" t="t" r="r" b="b"/>
              <a:pathLst>
                <a:path h="7283450">
                  <a:moveTo>
                    <a:pt x="0" y="0"/>
                  </a:moveTo>
                  <a:lnTo>
                    <a:pt x="0" y="72830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4817666" y="1388734"/>
              <a:ext cx="0" cy="1002030"/>
            </a:xfrm>
            <a:custGeom>
              <a:avLst/>
              <a:gdLst/>
              <a:ahLst/>
              <a:cxnLst/>
              <a:rect l="l" t="t" r="r" b="b"/>
              <a:pathLst>
                <a:path h="1002030">
                  <a:moveTo>
                    <a:pt x="0" y="0"/>
                  </a:moveTo>
                  <a:lnTo>
                    <a:pt x="0" y="10018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4795403" y="1388734"/>
              <a:ext cx="0" cy="1002030"/>
            </a:xfrm>
            <a:custGeom>
              <a:avLst/>
              <a:gdLst/>
              <a:ahLst/>
              <a:cxnLst/>
              <a:rect l="l" t="t" r="r" b="b"/>
              <a:pathLst>
                <a:path h="1002030">
                  <a:moveTo>
                    <a:pt x="0" y="0"/>
                  </a:moveTo>
                  <a:lnTo>
                    <a:pt x="0" y="10018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4772129" y="1388734"/>
              <a:ext cx="0" cy="1002030"/>
            </a:xfrm>
            <a:custGeom>
              <a:avLst/>
              <a:gdLst/>
              <a:ahLst/>
              <a:cxnLst/>
              <a:rect l="l" t="t" r="r" b="b"/>
              <a:pathLst>
                <a:path h="1002030">
                  <a:moveTo>
                    <a:pt x="0" y="0"/>
                  </a:moveTo>
                  <a:lnTo>
                    <a:pt x="0" y="10018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4768081" y="1388734"/>
              <a:ext cx="74930" cy="1002030"/>
            </a:xfrm>
            <a:custGeom>
              <a:avLst/>
              <a:gdLst/>
              <a:ahLst/>
              <a:cxnLst/>
              <a:rect l="l" t="t" r="r" b="b"/>
              <a:pathLst>
                <a:path w="74930" h="1002030">
                  <a:moveTo>
                    <a:pt x="0" y="0"/>
                  </a:moveTo>
                  <a:lnTo>
                    <a:pt x="0" y="1001831"/>
                  </a:lnTo>
                  <a:lnTo>
                    <a:pt x="74884" y="10018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8100437" y="2914757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8098413" y="960881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43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8100437" y="9639173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0"/>
                  </a:moveTo>
                  <a:lnTo>
                    <a:pt x="0" y="1791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8123711" y="9639173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0"/>
                  </a:moveTo>
                  <a:lnTo>
                    <a:pt x="0" y="1791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8100437" y="4978125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8100437" y="50428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8100437" y="56662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8100437" y="5730005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h="99695">
                  <a:moveTo>
                    <a:pt x="0" y="9917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8100437" y="6353367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8100437" y="6418132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8100437" y="70414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8100437" y="7106259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8100437" y="77296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8100437" y="779135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1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8112580" y="8416736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0" y="0"/>
                  </a:moveTo>
                  <a:lnTo>
                    <a:pt x="20239" y="21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8110556" y="8416736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0" y="21250"/>
                  </a:moveTo>
                  <a:lnTo>
                    <a:pt x="202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8100437" y="8416736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8104484" y="8481501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0" y="0"/>
                  </a:moveTo>
                  <a:lnTo>
                    <a:pt x="30358" y="31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8100437" y="85138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8100437" y="8550313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0" y="0"/>
                  </a:moveTo>
                  <a:lnTo>
                    <a:pt x="30358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8100437" y="848150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8100437" y="84845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8100437" y="85209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8111568" y="855638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8100437" y="848150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8115616" y="9104863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4" h="20320">
                  <a:moveTo>
                    <a:pt x="0" y="0"/>
                  </a:moveTo>
                  <a:lnTo>
                    <a:pt x="19227" y="202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8106508" y="9104863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90" h="20320">
                  <a:moveTo>
                    <a:pt x="0" y="20239"/>
                  </a:moveTo>
                  <a:lnTo>
                    <a:pt x="21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8100437" y="91048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8107520" y="9168616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0" y="0"/>
                  </a:moveTo>
                  <a:lnTo>
                    <a:pt x="27322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8100437" y="91989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8100437" y="923439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7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8100437" y="91686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8100437" y="92050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8100437" y="9168616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8098413" y="308274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8098413" y="376985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8098413" y="445798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8098413" y="514610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8098413" y="583322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8098413" y="652135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8098413" y="720846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8098413" y="789659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8098413" y="858472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8098413" y="924451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8105496" y="956327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0"/>
                  </a:moveTo>
                  <a:lnTo>
                    <a:pt x="182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8100437" y="959464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8100437" y="963107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8100437" y="966649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8100437" y="97029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8100437" y="9739356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8100437" y="97747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8100437" y="981120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083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8100437" y="95632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8100437" y="957643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8100437" y="961286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8100437" y="9649293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8100437" y="968471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8100437" y="9721141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8100437" y="975656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8100437" y="979299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4406814" y="9576432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80" h="16509">
                  <a:moveTo>
                    <a:pt x="0" y="0"/>
                  </a:moveTo>
                  <a:lnTo>
                    <a:pt x="17203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4400742" y="960577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4400742" y="964119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4400742" y="967762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4400742" y="971405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4400742" y="97494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4400742" y="978590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4400742" y="982132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4400742" y="985775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4400742" y="9894185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4400742" y="992960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4400742" y="996603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4400742" y="1000145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4400742" y="1003788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4400742" y="10074313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4400742" y="1010973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4400742" y="10146161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40">
                  <a:moveTo>
                    <a:pt x="0" y="0"/>
                  </a:moveTo>
                  <a:lnTo>
                    <a:pt x="16191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4400742" y="957643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4400742" y="960173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4400742" y="963816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4400742" y="9674591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4400742" y="97100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4400742" y="9746440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4400742" y="978185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4400742" y="981828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4400742" y="9854719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4400742" y="989013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4400742" y="9926567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4400742" y="996198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4400742" y="999841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4400742" y="10034846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4400742" y="1007026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4400742" y="10106695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4404790" y="1014211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4400742" y="9576432"/>
              <a:ext cx="0" cy="585470"/>
            </a:xfrm>
            <a:custGeom>
              <a:avLst/>
              <a:gdLst/>
              <a:ahLst/>
              <a:cxnLst/>
              <a:rect l="l" t="t" r="r" b="b"/>
              <a:pathLst>
                <a:path h="585470">
                  <a:moveTo>
                    <a:pt x="0" y="0"/>
                  </a:moveTo>
                  <a:lnTo>
                    <a:pt x="0" y="5849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4424017" y="9576432"/>
              <a:ext cx="0" cy="585470"/>
            </a:xfrm>
            <a:custGeom>
              <a:avLst/>
              <a:gdLst/>
              <a:ahLst/>
              <a:cxnLst/>
              <a:rect l="l" t="t" r="r" b="b"/>
              <a:pathLst>
                <a:path h="585470">
                  <a:moveTo>
                    <a:pt x="0" y="0"/>
                  </a:moveTo>
                  <a:lnTo>
                    <a:pt x="0" y="5849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8252229" y="9657389"/>
              <a:ext cx="42545" cy="43815"/>
            </a:xfrm>
            <a:custGeom>
              <a:avLst/>
              <a:gdLst/>
              <a:ahLst/>
              <a:cxnLst/>
              <a:rect l="l" t="t" r="r" b="b"/>
              <a:pathLst>
                <a:path w="42544" h="43815">
                  <a:moveTo>
                    <a:pt x="0" y="43513"/>
                  </a:moveTo>
                  <a:lnTo>
                    <a:pt x="425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8213775" y="9654352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8378723" y="96594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8308899" y="968977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31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8296755" y="9676615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10119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8170261" y="9653341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46549" y="4756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8370627" y="968977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31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8430333" y="9362910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69" h="111759">
                  <a:moveTo>
                    <a:pt x="330908" y="0"/>
                  </a:moveTo>
                  <a:lnTo>
                    <a:pt x="57681" y="0"/>
                  </a:lnTo>
                  <a:lnTo>
                    <a:pt x="57681" y="111314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8488014" y="9416544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4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8149010" y="9474225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1" name="object 1901"/>
          <p:cNvSpPr txBox="1"/>
          <p:nvPr/>
        </p:nvSpPr>
        <p:spPr>
          <a:xfrm>
            <a:off x="18501624" y="9224278"/>
            <a:ext cx="28575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20" dirty="0">
                <a:latin typeface="ISOCPEUR"/>
                <a:cs typeface="ISOCPEUR"/>
              </a:rPr>
              <a:t>-</a:t>
            </a:r>
            <a:r>
              <a:rPr sz="850" i="1" spc="-10" dirty="0">
                <a:latin typeface="ISOCPEUR"/>
                <a:cs typeface="ISOCPEUR"/>
              </a:rPr>
              <a:t>1,630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902" name="object 1902"/>
          <p:cNvGrpSpPr/>
          <p:nvPr/>
        </p:nvGrpSpPr>
        <p:grpSpPr>
          <a:xfrm>
            <a:off x="14249961" y="1373416"/>
            <a:ext cx="4252595" cy="8398510"/>
            <a:chOff x="14249961" y="1373416"/>
            <a:chExt cx="4252595" cy="8398510"/>
          </a:xfrm>
        </p:grpSpPr>
        <p:pic>
          <p:nvPicPr>
            <p:cNvPr id="1903" name="object 190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100436" y="9560242"/>
              <a:ext cx="278286" cy="132565"/>
            </a:xfrm>
            <a:prstGeom prst="rect">
              <a:avLst/>
            </a:prstGeom>
          </p:spPr>
        </p:pic>
        <p:pic>
          <p:nvPicPr>
            <p:cNvPr id="1904" name="object 190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4249961" y="9634114"/>
              <a:ext cx="68812" cy="137625"/>
            </a:xfrm>
            <a:prstGeom prst="rect">
              <a:avLst/>
            </a:prstGeom>
          </p:spPr>
        </p:pic>
        <p:sp>
          <p:nvSpPr>
            <p:cNvPr id="1905" name="object 1905"/>
            <p:cNvSpPr/>
            <p:nvPr/>
          </p:nvSpPr>
          <p:spPr>
            <a:xfrm>
              <a:off x="14842964" y="8091900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20">
                  <a:moveTo>
                    <a:pt x="0" y="45537"/>
                  </a:moveTo>
                  <a:lnTo>
                    <a:pt x="23274" y="23274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4852072" y="80929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4861179" y="80757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5059" y="3035"/>
                  </a:ln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4875347" y="813844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4887490" y="81293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4842964" y="73875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3274" y="7083"/>
                  </a:ln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4878382" y="744323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4852072" y="7407821"/>
              <a:ext cx="37465" cy="36830"/>
            </a:xfrm>
            <a:custGeom>
              <a:avLst/>
              <a:gdLst/>
              <a:ahLst/>
              <a:cxnLst/>
              <a:rect l="l" t="t" r="r" b="b"/>
              <a:pathLst>
                <a:path w="37465" h="36829">
                  <a:moveTo>
                    <a:pt x="0" y="36430"/>
                  </a:moveTo>
                  <a:lnTo>
                    <a:pt x="14167" y="22262"/>
                  </a:ln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4844988" y="6722729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5">
                  <a:moveTo>
                    <a:pt x="0" y="43513"/>
                  </a:moveTo>
                  <a:lnTo>
                    <a:pt x="21250" y="23274"/>
                  </a:ln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4842964" y="672374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4861179" y="67146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4870287" y="67004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4881418" y="67601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4842964" y="6012340"/>
              <a:ext cx="36830" cy="35560"/>
            </a:xfrm>
            <a:custGeom>
              <a:avLst/>
              <a:gdLst/>
              <a:ahLst/>
              <a:cxnLst/>
              <a:rect l="l" t="t" r="r" b="b"/>
              <a:pathLst>
                <a:path w="36830" h="35560">
                  <a:moveTo>
                    <a:pt x="0" y="35418"/>
                  </a:moveTo>
                  <a:lnTo>
                    <a:pt x="23274" y="13155"/>
                  </a:ln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4884454" y="607406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4852072" y="60760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4861179" y="6038651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5059" y="22262"/>
                  </a:ln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4842964" y="53242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4852072" y="535356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14167" y="23274"/>
                  </a:ln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4842964" y="5346476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0" y="17203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4870287" y="53373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4878382" y="53242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4887490" y="538999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4842964" y="4637098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23274" y="19227"/>
                  </a:ln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4842964" y="4637098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4861179" y="46978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4870287" y="466948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4842964" y="39489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4858143" y="398438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370"/>
                  </a:moveTo>
                  <a:lnTo>
                    <a:pt x="8095" y="23274"/>
                  </a:ln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4842964" y="396819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310"/>
                  </a:moveTo>
                  <a:lnTo>
                    <a:pt x="23274" y="3035"/>
                  </a:ln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4878382" y="39590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4887490" y="39489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4842964" y="326388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23274" y="23274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4842964" y="326084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4870287" y="33195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4878382" y="330031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60">
                  <a:moveTo>
                    <a:pt x="0" y="10119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4842964" y="257372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4865227" y="26152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86"/>
                  </a:moveTo>
                  <a:lnTo>
                    <a:pt x="1011" y="23274"/>
                  </a:ln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4842964" y="258992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23274" y="12143"/>
                  </a:ln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4887490" y="25808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6509648" y="912510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6550126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6621975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6693823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6766684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6838532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6910381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6982229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7054078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7126938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7198787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7270635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7342484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7414332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7487193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7559042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7630890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7702739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7774587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7847448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7919296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7991145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8062993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8134842" y="9125102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5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8207702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8279551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8351400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8423248" y="9125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8496109" y="916254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6513696" y="915647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6535959" y="91473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6545066" y="9125102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6586556" y="912915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6658405" y="9164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6671560" y="91564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6680668" y="9125102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59">
                  <a:moveTo>
                    <a:pt x="0" y="22262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6730253" y="9138257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358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6815257" y="9125102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6873951" y="914736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90">
                  <a:moveTo>
                    <a:pt x="0" y="21250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6905321" y="91382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6914428" y="912510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6950859" y="912510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7018660" y="915647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7040923" y="91473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7050030" y="9125102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7090508" y="9129150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39466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7162357" y="9164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7175512" y="91564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7184620" y="9125102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59">
                  <a:moveTo>
                    <a:pt x="0" y="22262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7234205" y="9138257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358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7320221" y="9125102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7378914" y="914736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90">
                  <a:moveTo>
                    <a:pt x="0" y="21250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7410285" y="91382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7418380" y="91251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7454811" y="912510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7522611" y="915647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7544874" y="91473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7553982" y="9125102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7594460" y="9129150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39466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7667320" y="9164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7680476" y="91564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7688571" y="912510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7739169" y="9138257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358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7824173" y="9125102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7882866" y="914736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90">
                  <a:moveTo>
                    <a:pt x="0" y="21250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7914237" y="91382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7923344" y="912510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7958762" y="9125102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39466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8027575" y="915647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8048826" y="91473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8057934" y="912510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8099424" y="912915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8171272" y="9164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8184428" y="91564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8193535" y="9125102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59">
                  <a:moveTo>
                    <a:pt x="0" y="22262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8243121" y="9138257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358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8328125" y="9125102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370"/>
                  </a:moveTo>
                  <a:lnTo>
                    <a:pt x="313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8387830" y="9147365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90">
                  <a:moveTo>
                    <a:pt x="0" y="21250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8418188" y="91382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8427296" y="91251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8463726" y="912611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8010372" y="219020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370" y="31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7973942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7938523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7902093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7866675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7830244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7793814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7758396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7721966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7686547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7650117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7613687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7578269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7541838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7506420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7469990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7433560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7398141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7361711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7326293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7289863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7253432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7218014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7181584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7146166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7109735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7073305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7037887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7001456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6966038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6929608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6893178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6857759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6821329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6784899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6749480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6713050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6677632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0"/>
                  </a:moveTo>
                  <a:lnTo>
                    <a:pt x="56669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6641202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6604771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6569353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0"/>
                  </a:moveTo>
                  <a:lnTo>
                    <a:pt x="57681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6567329" y="222460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0"/>
                  </a:moveTo>
                  <a:lnTo>
                    <a:pt x="23274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6567329" y="219020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6567329" y="2190200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5">
                  <a:moveTo>
                    <a:pt x="0" y="44525"/>
                  </a:moveTo>
                  <a:lnTo>
                    <a:pt x="435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6589592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6626022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6661441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6697871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6734301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6769719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6806150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6841568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6877998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6914428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6949847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6986277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7022707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7058126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7094556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7129974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7166404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7202835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7238253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7274683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7310102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7346532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7382962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7418380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7454811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7490229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7526659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7563089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7598508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7634938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7670356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7706787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7743217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7778635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7815065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7850484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7886914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7923344" y="2190200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0" y="57681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7958762" y="219020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5">
                  <a:moveTo>
                    <a:pt x="0" y="57681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7995193" y="220133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8030611" y="2237761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60">
                  <a:moveTo>
                    <a:pt x="0" y="10119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8098412" y="1989833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25096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8041742" y="1989833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2580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6567329" y="2190200"/>
              <a:ext cx="1474470" cy="57785"/>
            </a:xfrm>
            <a:custGeom>
              <a:avLst/>
              <a:gdLst/>
              <a:ahLst/>
              <a:cxnLst/>
              <a:rect l="l" t="t" r="r" b="b"/>
              <a:pathLst>
                <a:path w="1474469" h="57785">
                  <a:moveTo>
                    <a:pt x="0" y="0"/>
                  </a:moveTo>
                  <a:lnTo>
                    <a:pt x="1474413" y="0"/>
                  </a:lnTo>
                  <a:lnTo>
                    <a:pt x="1474413" y="57681"/>
                  </a:lnTo>
                  <a:lnTo>
                    <a:pt x="0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8041742" y="2213474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669" y="15179"/>
                  </a:moveTo>
                  <a:lnTo>
                    <a:pt x="56669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6669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8041742" y="2230678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8071089" y="2230678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8041742" y="2179068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669" y="15179"/>
                  </a:moveTo>
                  <a:lnTo>
                    <a:pt x="56669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6669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8041742" y="2196271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8071089" y="2196271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8041742" y="2144662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669" y="15179"/>
                  </a:moveTo>
                  <a:lnTo>
                    <a:pt x="56669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6669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8071089" y="2161865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8041742" y="2161865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8041742" y="2110255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669" y="15179"/>
                  </a:moveTo>
                  <a:lnTo>
                    <a:pt x="56669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6669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8071089" y="2127459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8041742" y="2127459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8041742" y="2075849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669" y="15179"/>
                  </a:moveTo>
                  <a:lnTo>
                    <a:pt x="56669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6669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8071089" y="2093052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8041742" y="2093052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8041742" y="2041443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669" y="15179"/>
                  </a:moveTo>
                  <a:lnTo>
                    <a:pt x="56669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6669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8071089" y="2058646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8041742" y="2058646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8041742" y="2007036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669" y="15179"/>
                  </a:moveTo>
                  <a:lnTo>
                    <a:pt x="56669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6669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8071089" y="2024240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8041742" y="2024240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8071089" y="1989833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8041742" y="1989833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6510660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6582509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6654357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6726206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6798054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6870915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6942763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7014612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7086460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7158309" y="2247881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4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7231169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7303018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7374866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7446715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7519575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7591424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7663273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7735121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7806970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7879830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7951679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8023527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8095376" y="22883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6509648" y="224788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6546078" y="2266096"/>
              <a:ext cx="26670" cy="25400"/>
            </a:xfrm>
            <a:custGeom>
              <a:avLst/>
              <a:gdLst/>
              <a:ahLst/>
              <a:cxnLst/>
              <a:rect l="l" t="t" r="r" b="b"/>
              <a:pathLst>
                <a:path w="26669" h="25400">
                  <a:moveTo>
                    <a:pt x="0" y="25298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6581497" y="22569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6626022" y="22478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6690787" y="227419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80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6716086" y="22660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6725194" y="224788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6762636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6834484" y="228329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6851688" y="22741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6860795" y="224788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4">
                  <a:moveTo>
                    <a:pt x="0" y="18215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6906333" y="2256988"/>
              <a:ext cx="35560" cy="34925"/>
            </a:xfrm>
            <a:custGeom>
              <a:avLst/>
              <a:gdLst/>
              <a:ahLst/>
              <a:cxnLst/>
              <a:rect l="l" t="t" r="r" b="b"/>
              <a:pathLst>
                <a:path w="35559" h="34925">
                  <a:moveTo>
                    <a:pt x="0" y="34406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6986277" y="22832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6995385" y="224788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69">
                  <a:moveTo>
                    <a:pt x="0" y="26310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7051042" y="226609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7085448" y="22569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7130986" y="22478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7194739" y="227419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7221050" y="22660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7230157" y="2247881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0" y="9107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7266588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7338436" y="228329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7355639" y="22741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7364747" y="224788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7411297" y="22569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7491241" y="22832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7500348" y="2247881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69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7554994" y="2266096"/>
              <a:ext cx="26670" cy="25400"/>
            </a:xfrm>
            <a:custGeom>
              <a:avLst/>
              <a:gdLst/>
              <a:ahLst/>
              <a:cxnLst/>
              <a:rect l="l" t="t" r="r" b="b"/>
              <a:pathLst>
                <a:path w="26669" h="25400">
                  <a:moveTo>
                    <a:pt x="0" y="25298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7590412" y="22569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7634938" y="224788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7699703" y="227419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80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7725002" y="22660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7734109" y="224788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7771552" y="224788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7843400" y="228329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7860603" y="22741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7868699" y="224788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7915249" y="2256988"/>
              <a:ext cx="35560" cy="34925"/>
            </a:xfrm>
            <a:custGeom>
              <a:avLst/>
              <a:gdLst/>
              <a:ahLst/>
              <a:cxnLst/>
              <a:rect l="l" t="t" r="r" b="b"/>
              <a:pathLst>
                <a:path w="35559" h="34925">
                  <a:moveTo>
                    <a:pt x="0" y="34406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7995193" y="22832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8004300" y="2247881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69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8059958" y="226609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8094364" y="22569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6509648" y="2245857"/>
              <a:ext cx="1588770" cy="45720"/>
            </a:xfrm>
            <a:custGeom>
              <a:avLst/>
              <a:gdLst/>
              <a:ahLst/>
              <a:cxnLst/>
              <a:rect l="l" t="t" r="r" b="b"/>
              <a:pathLst>
                <a:path w="1588769" h="45719">
                  <a:moveTo>
                    <a:pt x="1588763" y="0"/>
                  </a:moveTo>
                  <a:lnTo>
                    <a:pt x="1588763" y="45537"/>
                  </a:lnTo>
                  <a:lnTo>
                    <a:pt x="0" y="43513"/>
                  </a:lnTo>
                  <a:lnTo>
                    <a:pt x="0" y="2023"/>
                  </a:lnTo>
                  <a:lnTo>
                    <a:pt x="1588763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8041742" y="2247881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66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8068053" y="1867387"/>
              <a:ext cx="4445" cy="111760"/>
            </a:xfrm>
            <a:custGeom>
              <a:avLst/>
              <a:gdLst/>
              <a:ahLst/>
              <a:cxnLst/>
              <a:rect l="l" t="t" r="r" b="b"/>
              <a:pathLst>
                <a:path w="4444" h="111760">
                  <a:moveTo>
                    <a:pt x="0" y="111314"/>
                  </a:moveTo>
                  <a:lnTo>
                    <a:pt x="4047" y="111314"/>
                  </a:lnTo>
                  <a:lnTo>
                    <a:pt x="4047" y="0"/>
                  </a:lnTo>
                  <a:lnTo>
                    <a:pt x="0" y="0"/>
                  </a:lnTo>
                  <a:lnTo>
                    <a:pt x="0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8065017" y="185827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9107" y="0"/>
                  </a:lnTo>
                  <a:lnTo>
                    <a:pt x="9107" y="9107"/>
                  </a:ln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8068053" y="189471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0" y="0"/>
                  </a:moveTo>
                  <a:lnTo>
                    <a:pt x="4047" y="0"/>
                  </a:lnTo>
                  <a:lnTo>
                    <a:pt x="4047" y="5059"/>
                  </a:lnTo>
                  <a:lnTo>
                    <a:pt x="0" y="5059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8036683" y="1989833"/>
              <a:ext cx="103505" cy="0"/>
            </a:xfrm>
            <a:custGeom>
              <a:avLst/>
              <a:gdLst/>
              <a:ahLst/>
              <a:cxnLst/>
              <a:rect l="l" t="t" r="r" b="b"/>
              <a:pathLst>
                <a:path w="103505">
                  <a:moveTo>
                    <a:pt x="0" y="0"/>
                  </a:moveTo>
                  <a:lnTo>
                    <a:pt x="5059" y="0"/>
                  </a:lnTo>
                  <a:lnTo>
                    <a:pt x="61729" y="0"/>
                  </a:lnTo>
                  <a:lnTo>
                    <a:pt x="1032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6603759" y="2137578"/>
              <a:ext cx="1424940" cy="0"/>
            </a:xfrm>
            <a:custGeom>
              <a:avLst/>
              <a:gdLst/>
              <a:ahLst/>
              <a:cxnLst/>
              <a:rect l="l" t="t" r="r" b="b"/>
              <a:pathLst>
                <a:path w="1424940">
                  <a:moveTo>
                    <a:pt x="0" y="0"/>
                  </a:moveTo>
                  <a:lnTo>
                    <a:pt x="14248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8005312" y="2115315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6603759" y="2115315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8021503" y="1978702"/>
              <a:ext cx="125730" cy="11430"/>
            </a:xfrm>
            <a:custGeom>
              <a:avLst/>
              <a:gdLst/>
              <a:ahLst/>
              <a:cxnLst/>
              <a:rect l="l" t="t" r="r" b="b"/>
              <a:pathLst>
                <a:path w="125730" h="11430">
                  <a:moveTo>
                    <a:pt x="0" y="11131"/>
                  </a:moveTo>
                  <a:lnTo>
                    <a:pt x="125481" y="11131"/>
                  </a:lnTo>
                  <a:lnTo>
                    <a:pt x="125481" y="0"/>
                  </a:lnTo>
                  <a:lnTo>
                    <a:pt x="0" y="0"/>
                  </a:ln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8039719" y="1989833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20036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8028587" y="1989833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20036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8026563" y="1989833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12750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8028587" y="19928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8028587" y="202929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8028587" y="20647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8028587" y="210114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8028587" y="2136566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0"/>
                  </a:moveTo>
                  <a:lnTo>
                    <a:pt x="11131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8028587" y="217299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8028587" y="198983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8028587" y="2022216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8028587" y="205864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8028587" y="209507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8028587" y="2130494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8028587" y="216692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6498517" y="165184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6463098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6426668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6391250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6354819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6318389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6282971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6246541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6211122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6174692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6138262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6102844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6066413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6030995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5994565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5958135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5922716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5886286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5849856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5814437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5778007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5742589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5706159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5669728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5634310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5597880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5562462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5526031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5489601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5454183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5417753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5382334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5345904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5309474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5274055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5237625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5202207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5165777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5129346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5093928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5057498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5022080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4985649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4949219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0"/>
                  </a:moveTo>
                  <a:lnTo>
                    <a:pt x="46549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4913801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4900645" y="1675116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4900645" y="165184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4906717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4942135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4978566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5013984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5050414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5086845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5122263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5158693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5194111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5230542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5266972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5302390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5338820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5374239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5410669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5447099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5482517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5518948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5554366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5590796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5627226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5662645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5699075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5734493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5770924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5807354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5842772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5879202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5915633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5951051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5987481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6022899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6059330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6095760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6131178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6167609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6203027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6239457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6275887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6311306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6347736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6383154" y="16518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0" y="45537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6419584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6456015" y="165184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19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6491433" y="167916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4900645" y="1651841"/>
              <a:ext cx="1609090" cy="0"/>
            </a:xfrm>
            <a:custGeom>
              <a:avLst/>
              <a:gdLst/>
              <a:ahLst/>
              <a:cxnLst/>
              <a:rect l="l" t="t" r="r" b="b"/>
              <a:pathLst>
                <a:path w="1609090">
                  <a:moveTo>
                    <a:pt x="0" y="0"/>
                  </a:moveTo>
                  <a:lnTo>
                    <a:pt x="16090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6540007" y="1594160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6540007" y="1525348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6567329" y="1508144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4">
                  <a:moveTo>
                    <a:pt x="0" y="18316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4842964" y="1697379"/>
              <a:ext cx="1724660" cy="43815"/>
            </a:xfrm>
            <a:custGeom>
              <a:avLst/>
              <a:gdLst/>
              <a:ahLst/>
              <a:cxnLst/>
              <a:rect l="l" t="t" r="r" b="b"/>
              <a:pathLst>
                <a:path w="1724659" h="43814">
                  <a:moveTo>
                    <a:pt x="1724365" y="0"/>
                  </a:moveTo>
                  <a:lnTo>
                    <a:pt x="0" y="0"/>
                  </a:lnTo>
                  <a:lnTo>
                    <a:pt x="0" y="43513"/>
                  </a:lnTo>
                  <a:lnTo>
                    <a:pt x="1724365" y="43513"/>
                  </a:lnTo>
                  <a:lnTo>
                    <a:pt x="172436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6509648" y="1508144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4">
                  <a:moveTo>
                    <a:pt x="0" y="18316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6509648" y="1594160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0" y="15179"/>
                  </a:moveTo>
                  <a:lnTo>
                    <a:pt x="0" y="0"/>
                  </a:lnTo>
                  <a:lnTo>
                    <a:pt x="27322" y="0"/>
                  </a:lnTo>
                  <a:lnTo>
                    <a:pt x="27322" y="15179"/>
                  </a:ln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6509648" y="1576957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40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6509648" y="1559754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0" y="15179"/>
                  </a:moveTo>
                  <a:lnTo>
                    <a:pt x="0" y="0"/>
                  </a:lnTo>
                  <a:lnTo>
                    <a:pt x="27322" y="0"/>
                  </a:lnTo>
                  <a:lnTo>
                    <a:pt x="27322" y="15179"/>
                  </a:ln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6540007" y="1559754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6509648" y="1542551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40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6509648" y="1525348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0" y="15179"/>
                  </a:moveTo>
                  <a:lnTo>
                    <a:pt x="0" y="0"/>
                  </a:lnTo>
                  <a:lnTo>
                    <a:pt x="27322" y="0"/>
                  </a:lnTo>
                  <a:lnTo>
                    <a:pt x="27322" y="15179"/>
                  </a:ln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6509648" y="1508144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40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6509648" y="150814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6490421" y="1497013"/>
              <a:ext cx="125095" cy="11430"/>
            </a:xfrm>
            <a:custGeom>
              <a:avLst/>
              <a:gdLst/>
              <a:ahLst/>
              <a:cxnLst/>
              <a:rect l="l" t="t" r="r" b="b"/>
              <a:pathLst>
                <a:path w="125094" h="11430">
                  <a:moveTo>
                    <a:pt x="0" y="11131"/>
                  </a:moveTo>
                  <a:lnTo>
                    <a:pt x="124470" y="11131"/>
                  </a:lnTo>
                  <a:lnTo>
                    <a:pt x="124470" y="0"/>
                  </a:lnTo>
                  <a:lnTo>
                    <a:pt x="0" y="0"/>
                  </a:ln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6509648" y="1616423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7488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6509648" y="1550646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19">
                  <a:moveTo>
                    <a:pt x="0" y="14673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4842964" y="1680176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39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4842964" y="1645770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39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4873323" y="1662973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4842964" y="1662973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4842964" y="1611363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39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4873323" y="1628567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4842964" y="1628567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4842964" y="1576957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40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4873323" y="1594160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4842964" y="1594160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4842964" y="1542551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40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4873323" y="1559754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4842964" y="1559754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4873323" y="1525348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4842964" y="1525348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4842964" y="1508144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40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4873323" y="1490941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4842964" y="1490941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4842964" y="1473738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40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4873323" y="1456535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4842964" y="1456535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40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4842964" y="1439332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40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4873323" y="1423140"/>
              <a:ext cx="27940" cy="14604"/>
            </a:xfrm>
            <a:custGeom>
              <a:avLst/>
              <a:gdLst/>
              <a:ahLst/>
              <a:cxnLst/>
              <a:rect l="l" t="t" r="r" b="b"/>
              <a:pathLst>
                <a:path w="27940" h="14605">
                  <a:moveTo>
                    <a:pt x="27322" y="14167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4167"/>
                  </a:lnTo>
                  <a:lnTo>
                    <a:pt x="27322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4842964" y="1423140"/>
              <a:ext cx="27940" cy="14604"/>
            </a:xfrm>
            <a:custGeom>
              <a:avLst/>
              <a:gdLst/>
              <a:ahLst/>
              <a:cxnLst/>
              <a:rect l="l" t="t" r="r" b="b"/>
              <a:pathLst>
                <a:path w="27940" h="14605">
                  <a:moveTo>
                    <a:pt x="27322" y="14167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4167"/>
                  </a:lnTo>
                  <a:lnTo>
                    <a:pt x="27322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4842964" y="1405937"/>
              <a:ext cx="57785" cy="14604"/>
            </a:xfrm>
            <a:custGeom>
              <a:avLst/>
              <a:gdLst/>
              <a:ahLst/>
              <a:cxnLst/>
              <a:rect l="l" t="t" r="r" b="b"/>
              <a:pathLst>
                <a:path w="57784" h="14605">
                  <a:moveTo>
                    <a:pt x="57681" y="14167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4167"/>
                  </a:lnTo>
                  <a:lnTo>
                    <a:pt x="57681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4873323" y="1388734"/>
              <a:ext cx="27940" cy="14604"/>
            </a:xfrm>
            <a:custGeom>
              <a:avLst/>
              <a:gdLst/>
              <a:ahLst/>
              <a:cxnLst/>
              <a:rect l="l" t="t" r="r" b="b"/>
              <a:pathLst>
                <a:path w="27940" h="14605">
                  <a:moveTo>
                    <a:pt x="27322" y="14167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4167"/>
                  </a:lnTo>
                  <a:lnTo>
                    <a:pt x="27322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4842964" y="1388734"/>
              <a:ext cx="27940" cy="14604"/>
            </a:xfrm>
            <a:custGeom>
              <a:avLst/>
              <a:gdLst/>
              <a:ahLst/>
              <a:cxnLst/>
              <a:rect l="l" t="t" r="r" b="b"/>
              <a:pathLst>
                <a:path w="27940" h="14605">
                  <a:moveTo>
                    <a:pt x="27322" y="14167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4167"/>
                  </a:lnTo>
                  <a:lnTo>
                    <a:pt x="27322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4842964" y="1388734"/>
              <a:ext cx="57785" cy="309245"/>
            </a:xfrm>
            <a:custGeom>
              <a:avLst/>
              <a:gdLst/>
              <a:ahLst/>
              <a:cxnLst/>
              <a:rect l="l" t="t" r="r" b="b"/>
              <a:pathLst>
                <a:path w="57784" h="309244">
                  <a:moveTo>
                    <a:pt x="57681" y="0"/>
                  </a:moveTo>
                  <a:lnTo>
                    <a:pt x="57681" y="308645"/>
                  </a:lnTo>
                  <a:lnTo>
                    <a:pt x="0" y="30864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6540007" y="1628567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6509648" y="1628567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0" y="15179"/>
                  </a:moveTo>
                  <a:lnTo>
                    <a:pt x="0" y="0"/>
                  </a:lnTo>
                  <a:lnTo>
                    <a:pt x="27322" y="0"/>
                  </a:lnTo>
                  <a:lnTo>
                    <a:pt x="27322" y="15179"/>
                  </a:ln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6509648" y="1611363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39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6540007" y="1662973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322" y="1517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27322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6509648" y="1662973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0" y="15179"/>
                  </a:moveTo>
                  <a:lnTo>
                    <a:pt x="0" y="0"/>
                  </a:lnTo>
                  <a:lnTo>
                    <a:pt x="27322" y="0"/>
                  </a:lnTo>
                  <a:lnTo>
                    <a:pt x="27322" y="15179"/>
                  </a:ln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6509648" y="1645770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39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6509648" y="1680176"/>
              <a:ext cx="57785" cy="15240"/>
            </a:xfrm>
            <a:custGeom>
              <a:avLst/>
              <a:gdLst/>
              <a:ahLst/>
              <a:cxnLst/>
              <a:rect l="l" t="t" r="r" b="b"/>
              <a:pathLst>
                <a:path w="57784" h="15239">
                  <a:moveTo>
                    <a:pt x="57681" y="15179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5179"/>
                  </a:lnTo>
                  <a:lnTo>
                    <a:pt x="5768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4842964" y="169737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4898622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4970470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5043331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5115179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5187028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5258876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5330725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5403585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5475434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5547282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5619131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5690979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5763840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5835688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5907537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5979386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6051234" y="1697379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4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6124095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6195943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6267792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6339640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6411489" y="1697379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4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6484349" y="169737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6556198" y="172976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4863203" y="17166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4896598" y="17074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4905705" y="1697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4942135" y="169737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30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5006900" y="1725714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5032199" y="17166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5041307" y="169737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5078749" y="1698391"/>
              <a:ext cx="43815" cy="42545"/>
            </a:xfrm>
            <a:custGeom>
              <a:avLst/>
              <a:gdLst/>
              <a:ahLst/>
              <a:cxnLst/>
              <a:rect l="l" t="t" r="r" b="b"/>
              <a:pathLst>
                <a:path w="43815" h="42544">
                  <a:moveTo>
                    <a:pt x="0" y="42501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5150597" y="173380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5166789" y="17257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5175896" y="1697379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0" y="19227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5223458" y="17074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5311498" y="1697379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0" y="28334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5367155" y="1716606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0" y="24286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5401561" y="17074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5410669" y="16973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5446087" y="169737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30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5510852" y="1725714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5536151" y="17166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5545258" y="169737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5583713" y="1698391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4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5655561" y="173380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5671752" y="17257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5680860" y="1697379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0" y="19227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5727410" y="1707499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5">
                  <a:moveTo>
                    <a:pt x="0" y="33394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5815449" y="1697379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0" y="28334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5871107" y="1716606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0" y="24286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5905513" y="17074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5914621" y="1697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5951051" y="169737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30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6015816" y="1725714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6041115" y="17166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6050222" y="169737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6087664" y="1698391"/>
              <a:ext cx="43815" cy="42545"/>
            </a:xfrm>
            <a:custGeom>
              <a:avLst/>
              <a:gdLst/>
              <a:ahLst/>
              <a:cxnLst/>
              <a:rect l="l" t="t" r="r" b="b"/>
              <a:pathLst>
                <a:path w="43815" h="42544">
                  <a:moveTo>
                    <a:pt x="0" y="42501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6159513" y="173380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6175704" y="17257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6184812" y="1697379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0" y="19227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6231361" y="1707499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5">
                  <a:moveTo>
                    <a:pt x="0" y="33394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6320413" y="1697379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0" y="28334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6376070" y="1716606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0" y="24286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6410477" y="17074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6418573" y="1697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6455003" y="1697379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30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6519768" y="1725714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6545066" y="17166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6554174" y="169737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4912789" y="1628567"/>
              <a:ext cx="1584960" cy="0"/>
            </a:xfrm>
            <a:custGeom>
              <a:avLst/>
              <a:gdLst/>
              <a:ahLst/>
              <a:cxnLst/>
              <a:rect l="l" t="t" r="r" b="b"/>
              <a:pathLst>
                <a:path w="1584959">
                  <a:moveTo>
                    <a:pt x="0" y="0"/>
                  </a:moveTo>
                  <a:lnTo>
                    <a:pt x="15847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4770104" y="1388734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>
                  <a:moveTo>
                    <a:pt x="0" y="0"/>
                  </a:moveTo>
                  <a:lnTo>
                    <a:pt x="72860" y="0"/>
                  </a:lnTo>
                  <a:lnTo>
                    <a:pt x="13054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4901657" y="1388734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0"/>
                  </a:moveTo>
                  <a:lnTo>
                    <a:pt x="0" y="263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4912789" y="1388734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0"/>
                  </a:moveTo>
                  <a:lnTo>
                    <a:pt x="0" y="263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4915825" y="1388734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09">
                  <a:moveTo>
                    <a:pt x="0" y="0"/>
                  </a:moveTo>
                  <a:lnTo>
                    <a:pt x="0" y="2195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4912789" y="1606304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6508636" y="1508144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6497505" y="1508144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6495481" y="1508144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30">
                  <a:moveTo>
                    <a:pt x="0" y="10018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6474230" y="1606304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23274" y="0"/>
                  </a:moveTo>
                  <a:lnTo>
                    <a:pt x="0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6499529" y="150814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9107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6497505" y="154255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6497505" y="1577969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0"/>
                  </a:moveTo>
                  <a:lnTo>
                    <a:pt x="11131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6497505" y="161439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6497505" y="16508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1011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6497505" y="150814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6497505" y="15364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6497505" y="157290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6497505" y="160832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6501553" y="164475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4902669" y="138873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0"/>
                  </a:moveTo>
                  <a:lnTo>
                    <a:pt x="10119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4901657" y="142415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4901657" y="145957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0"/>
                  </a:moveTo>
                  <a:lnTo>
                    <a:pt x="11131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4901657" y="149600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4901657" y="1531419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0"/>
                  </a:moveTo>
                  <a:lnTo>
                    <a:pt x="11131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4901657" y="156784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4901657" y="160428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4901657" y="1639698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0"/>
                  </a:moveTo>
                  <a:lnTo>
                    <a:pt x="11131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4901657" y="140290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4901657" y="1438320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4901657" y="147475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4901657" y="151118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4901657" y="1546598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4901657" y="15830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4901657" y="1618447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4755936" y="1376591"/>
              <a:ext cx="164465" cy="12700"/>
            </a:xfrm>
            <a:custGeom>
              <a:avLst/>
              <a:gdLst/>
              <a:ahLst/>
              <a:cxnLst/>
              <a:rect l="l" t="t" r="r" b="b"/>
              <a:pathLst>
                <a:path w="164465" h="12700">
                  <a:moveTo>
                    <a:pt x="0" y="12143"/>
                  </a:moveTo>
                  <a:lnTo>
                    <a:pt x="163936" y="12143"/>
                  </a:lnTo>
                  <a:lnTo>
                    <a:pt x="163936" y="0"/>
                  </a:lnTo>
                  <a:lnTo>
                    <a:pt x="0" y="0"/>
                  </a:lnTo>
                  <a:lnTo>
                    <a:pt x="0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6934668" y="1397842"/>
              <a:ext cx="331470" cy="110489"/>
            </a:xfrm>
            <a:custGeom>
              <a:avLst/>
              <a:gdLst/>
              <a:ahLst/>
              <a:cxnLst/>
              <a:rect l="l" t="t" r="r" b="b"/>
              <a:pathLst>
                <a:path w="331469" h="110490">
                  <a:moveTo>
                    <a:pt x="330908" y="0"/>
                  </a:moveTo>
                  <a:lnTo>
                    <a:pt x="57681" y="0"/>
                  </a:lnTo>
                  <a:lnTo>
                    <a:pt x="57681" y="110302"/>
                  </a:ln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6992349" y="1451475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0" y="56669"/>
                  </a:moveTo>
                  <a:lnTo>
                    <a:pt x="566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6653345" y="1508144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1" name="object 2481"/>
          <p:cNvSpPr txBox="1"/>
          <p:nvPr/>
        </p:nvSpPr>
        <p:spPr>
          <a:xfrm>
            <a:off x="16960422" y="1258196"/>
            <a:ext cx="32131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+33,115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482" name="object 2482"/>
          <p:cNvSpPr txBox="1"/>
          <p:nvPr/>
        </p:nvSpPr>
        <p:spPr>
          <a:xfrm>
            <a:off x="13442880" y="1447431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+32,290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483" name="object 2483"/>
          <p:cNvSpPr txBox="1"/>
          <p:nvPr/>
        </p:nvSpPr>
        <p:spPr>
          <a:xfrm>
            <a:off x="13682712" y="1137774"/>
            <a:ext cx="35687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+33,640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2484" name="object 2484"/>
          <p:cNvGrpSpPr/>
          <p:nvPr/>
        </p:nvGrpSpPr>
        <p:grpSpPr>
          <a:xfrm>
            <a:off x="16505462" y="2634307"/>
            <a:ext cx="2017395" cy="5868035"/>
            <a:chOff x="16505462" y="2634307"/>
            <a:chExt cx="2017395" cy="5868035"/>
          </a:xfrm>
        </p:grpSpPr>
        <p:sp>
          <p:nvSpPr>
            <p:cNvPr id="2485" name="object 2485"/>
            <p:cNvSpPr/>
            <p:nvPr/>
          </p:nvSpPr>
          <p:spPr>
            <a:xfrm>
              <a:off x="16509649" y="8412688"/>
              <a:ext cx="1543685" cy="25400"/>
            </a:xfrm>
            <a:custGeom>
              <a:avLst/>
              <a:gdLst/>
              <a:ahLst/>
              <a:cxnLst/>
              <a:rect l="l" t="t" r="r" b="b"/>
              <a:pathLst>
                <a:path w="1543684" h="25400">
                  <a:moveTo>
                    <a:pt x="57681" y="0"/>
                  </a:moveTo>
                  <a:lnTo>
                    <a:pt x="498892" y="0"/>
                  </a:lnTo>
                  <a:lnTo>
                    <a:pt x="1543225" y="0"/>
                  </a:lnTo>
                  <a:lnTo>
                    <a:pt x="1543225" y="25298"/>
                  </a:lnTo>
                  <a:lnTo>
                    <a:pt x="0" y="2529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6509649" y="8437987"/>
              <a:ext cx="1992630" cy="43815"/>
            </a:xfrm>
            <a:custGeom>
              <a:avLst/>
              <a:gdLst/>
              <a:ahLst/>
              <a:cxnLst/>
              <a:rect l="l" t="t" r="r" b="b"/>
              <a:pathLst>
                <a:path w="1992630" h="43815">
                  <a:moveTo>
                    <a:pt x="0" y="0"/>
                  </a:moveTo>
                  <a:lnTo>
                    <a:pt x="1992532" y="0"/>
                  </a:lnTo>
                  <a:lnTo>
                    <a:pt x="1992532" y="43513"/>
                  </a:lnTo>
                  <a:lnTo>
                    <a:pt x="0" y="4351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8481942" y="8148569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59">
                  <a:moveTo>
                    <a:pt x="0" y="2894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8476882" y="8148569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59">
                  <a:moveTo>
                    <a:pt x="0" y="2894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8139902" y="8139461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9107"/>
                  </a:lnTo>
                  <a:lnTo>
                    <a:pt x="333943" y="9107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8139902" y="8148569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8159129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8181392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8202643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8224906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8246157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8268420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8289671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8311934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8334197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8355448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8377711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8398962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8421225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8442476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8464739" y="817690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8139902" y="8171844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20">
                  <a:moveTo>
                    <a:pt x="0" y="0"/>
                  </a:moveTo>
                  <a:lnTo>
                    <a:pt x="336979" y="0"/>
                  </a:lnTo>
                  <a:lnTo>
                    <a:pt x="336979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8139902" y="8176903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0" y="0"/>
                  </a:moveTo>
                  <a:lnTo>
                    <a:pt x="336979" y="0"/>
                  </a:lnTo>
                  <a:lnTo>
                    <a:pt x="336979" y="201378"/>
                  </a:lnTo>
                  <a:lnTo>
                    <a:pt x="0" y="20137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8135855" y="8424832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8135855" y="8436975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8503193" y="8424832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5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8514324" y="8424832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5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8519384" y="8418760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09">
                  <a:moveTo>
                    <a:pt x="0" y="7994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8134843" y="8482513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8134843" y="8493644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8139902" y="8498704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6" name="object 251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8132819" y="8415724"/>
              <a:ext cx="389601" cy="80956"/>
            </a:xfrm>
            <a:prstGeom prst="rect">
              <a:avLst/>
            </a:prstGeom>
          </p:spPr>
        </p:pic>
        <p:sp>
          <p:nvSpPr>
            <p:cNvPr id="2517" name="object 2517"/>
            <p:cNvSpPr/>
            <p:nvPr/>
          </p:nvSpPr>
          <p:spPr>
            <a:xfrm>
              <a:off x="18135855" y="8418760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8135855" y="8420784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6517744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6589593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6661441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6733290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6805139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6877999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6949848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7021696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7093545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7165393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7238254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7310102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7381951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7453799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7525648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7598508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7670357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7742205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7814054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7885903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7958763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8030612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8102460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8174309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8246157" y="8437987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5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8319018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8390866" y="843798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8462715" y="844203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6509649" y="843798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4">
                  <a:moveTo>
                    <a:pt x="0" y="14167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6553163" y="8453166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6635131" y="843798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6697872" y="8462274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4">
                  <a:moveTo>
                    <a:pt x="0" y="19227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6725194" y="84531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6734302" y="843798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6770732" y="8437987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6841569" y="847138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6860796" y="84622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6869903" y="843798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6913417" y="844405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6985266" y="8480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6995385" y="84713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7004493" y="84379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7058126" y="8453166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0" y="28334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7140094" y="843798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7201823" y="846227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7230158" y="84531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7238254" y="843798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7274684" y="8437987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7345521" y="847138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7364748" y="84622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7373855" y="843798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7418381" y="8444059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7490230" y="8480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7500349" y="84713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7508445" y="8437987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0" y="24286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7562078" y="8453166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7644046" y="843798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7705775" y="846227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7734110" y="84531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7743217" y="843798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7778636" y="8437987"/>
              <a:ext cx="43815" cy="42545"/>
            </a:xfrm>
            <a:custGeom>
              <a:avLst/>
              <a:gdLst/>
              <a:ahLst/>
              <a:cxnLst/>
              <a:rect l="l" t="t" r="r" b="b"/>
              <a:pathLst>
                <a:path w="43815" h="42545">
                  <a:moveTo>
                    <a:pt x="0" y="42501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7850484" y="847138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7868699" y="84622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7877807" y="8437987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40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7922333" y="8444059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7994181" y="8480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8004301" y="84713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8013408" y="84379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8066030" y="8453166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8147998" y="8437987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4">
                  <a:moveTo>
                    <a:pt x="0" y="33394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8210739" y="846227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8238062" y="84531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8247169" y="843798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8283599" y="8437987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8354436" y="847138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8373663" y="84622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8382771" y="843798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8426285" y="844405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8499145" y="8480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6509649" y="7724561"/>
              <a:ext cx="1543685" cy="25400"/>
            </a:xfrm>
            <a:custGeom>
              <a:avLst/>
              <a:gdLst/>
              <a:ahLst/>
              <a:cxnLst/>
              <a:rect l="l" t="t" r="r" b="b"/>
              <a:pathLst>
                <a:path w="1543684" h="25400">
                  <a:moveTo>
                    <a:pt x="57681" y="0"/>
                  </a:moveTo>
                  <a:lnTo>
                    <a:pt x="498892" y="0"/>
                  </a:lnTo>
                  <a:lnTo>
                    <a:pt x="1543225" y="0"/>
                  </a:lnTo>
                  <a:lnTo>
                    <a:pt x="1543225" y="25298"/>
                  </a:lnTo>
                  <a:lnTo>
                    <a:pt x="0" y="2529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6509649" y="7749860"/>
              <a:ext cx="1992630" cy="43815"/>
            </a:xfrm>
            <a:custGeom>
              <a:avLst/>
              <a:gdLst/>
              <a:ahLst/>
              <a:cxnLst/>
              <a:rect l="l" t="t" r="r" b="b"/>
              <a:pathLst>
                <a:path w="1992630" h="43815">
                  <a:moveTo>
                    <a:pt x="0" y="0"/>
                  </a:moveTo>
                  <a:lnTo>
                    <a:pt x="1992532" y="0"/>
                  </a:lnTo>
                  <a:lnTo>
                    <a:pt x="1992532" y="43513"/>
                  </a:lnTo>
                  <a:lnTo>
                    <a:pt x="0" y="43513"/>
                  </a:lnTo>
                  <a:lnTo>
                    <a:pt x="2023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8481942" y="7461454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8476882" y="7461454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8139902" y="7452347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9107"/>
                  </a:lnTo>
                  <a:lnTo>
                    <a:pt x="333943" y="9107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8139902" y="7461454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8159129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8181392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8202643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8224906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8246157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8268420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8289671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8311934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8334197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8355448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8377711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8398962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8421225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8442476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8464739" y="7488777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8139902" y="7483717"/>
              <a:ext cx="337185" cy="212090"/>
            </a:xfrm>
            <a:custGeom>
              <a:avLst/>
              <a:gdLst/>
              <a:ahLst/>
              <a:cxnLst/>
              <a:rect l="l" t="t" r="r" b="b"/>
              <a:pathLst>
                <a:path w="337184" h="212090">
                  <a:moveTo>
                    <a:pt x="0" y="0"/>
                  </a:moveTo>
                  <a:lnTo>
                    <a:pt x="336979" y="0"/>
                  </a:lnTo>
                  <a:lnTo>
                    <a:pt x="336979" y="211497"/>
                  </a:lnTo>
                  <a:lnTo>
                    <a:pt x="0" y="21149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8139902" y="7488777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0" y="0"/>
                  </a:moveTo>
                  <a:lnTo>
                    <a:pt x="336979" y="0"/>
                  </a:lnTo>
                  <a:lnTo>
                    <a:pt x="336979" y="201378"/>
                  </a:lnTo>
                  <a:lnTo>
                    <a:pt x="0" y="20137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8135855" y="7737717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8135855" y="7748848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8503193" y="7737717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5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8514324" y="7737717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5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8519384" y="7730633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09">
                  <a:moveTo>
                    <a:pt x="0" y="7994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8134843" y="7794386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8134843" y="7806529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8139902" y="7810577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9" name="object 262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8131807" y="7727597"/>
              <a:ext cx="390613" cy="81968"/>
            </a:xfrm>
            <a:prstGeom prst="rect">
              <a:avLst/>
            </a:prstGeom>
          </p:spPr>
        </p:pic>
        <p:sp>
          <p:nvSpPr>
            <p:cNvPr id="2630" name="object 2630"/>
            <p:cNvSpPr/>
            <p:nvPr/>
          </p:nvSpPr>
          <p:spPr>
            <a:xfrm>
              <a:off x="18135855" y="7730633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8135855" y="7732657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6509649" y="7749860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6556199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6629059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6700908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6772756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6844605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6916453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6989314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7061162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7133011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7204859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7276708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7349568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7421417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7493265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7565114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7636962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7709823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7781672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7853520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7925369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7997217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8070078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8141926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8213775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8285623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8357472" y="7749860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5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8430332" y="774986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8502181" y="77933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6520780" y="777819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6545067" y="7769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6554175" y="774986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6592629" y="7750872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6664477" y="7787302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6680669" y="7778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6689776" y="7749860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4">
                  <a:moveTo>
                    <a:pt x="0" y="19227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6736326" y="7759980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4">
                  <a:moveTo>
                    <a:pt x="0" y="33394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6824366" y="7749860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6881035" y="77690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6914429" y="77599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6923537" y="77498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6959967" y="7749860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7024732" y="7778195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40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7050031" y="7769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7058126" y="774986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7096581" y="7750872"/>
              <a:ext cx="43815" cy="42545"/>
            </a:xfrm>
            <a:custGeom>
              <a:avLst/>
              <a:gdLst/>
              <a:ahLst/>
              <a:cxnLst/>
              <a:rect l="l" t="t" r="r" b="b"/>
              <a:pathLst>
                <a:path w="43815" h="42545">
                  <a:moveTo>
                    <a:pt x="0" y="42501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7169441" y="77873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7184620" y="7778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7193728" y="774986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7241290" y="77599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7328317" y="7749860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7384987" y="7769087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5">
                  <a:moveTo>
                    <a:pt x="0" y="24286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7418381" y="77599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7427489" y="77498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7463919" y="7749860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7529696" y="777819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7553983" y="7769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7563090" y="774986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7601544" y="7750872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7673393" y="7787302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7688572" y="7778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7697680" y="774986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7745241" y="77599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7833281" y="7749860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0" y="28334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7889950" y="77690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7923345" y="77599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7932452" y="77498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7967871" y="774986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8033647" y="777819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8057934" y="7769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8067042" y="774986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8105496" y="7750872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8177345" y="7787302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8193536" y="7778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8202643" y="7749860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4">
                  <a:moveTo>
                    <a:pt x="0" y="19227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8250205" y="77599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8337233" y="7749860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8393902" y="77690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8427297" y="77599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8436404" y="77498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8472834" y="77579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6509649" y="7037446"/>
              <a:ext cx="1543685" cy="24765"/>
            </a:xfrm>
            <a:custGeom>
              <a:avLst/>
              <a:gdLst/>
              <a:ahLst/>
              <a:cxnLst/>
              <a:rect l="l" t="t" r="r" b="b"/>
              <a:pathLst>
                <a:path w="1543684" h="24765">
                  <a:moveTo>
                    <a:pt x="57681" y="0"/>
                  </a:moveTo>
                  <a:lnTo>
                    <a:pt x="498892" y="0"/>
                  </a:lnTo>
                  <a:lnTo>
                    <a:pt x="1543225" y="0"/>
                  </a:lnTo>
                  <a:lnTo>
                    <a:pt x="1543225" y="24286"/>
                  </a:lnTo>
                  <a:lnTo>
                    <a:pt x="0" y="2428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6509649" y="7061733"/>
              <a:ext cx="1992630" cy="45085"/>
            </a:xfrm>
            <a:custGeom>
              <a:avLst/>
              <a:gdLst/>
              <a:ahLst/>
              <a:cxnLst/>
              <a:rect l="l" t="t" r="r" b="b"/>
              <a:pathLst>
                <a:path w="1992630" h="45084">
                  <a:moveTo>
                    <a:pt x="0" y="0"/>
                  </a:moveTo>
                  <a:lnTo>
                    <a:pt x="1992532" y="0"/>
                  </a:lnTo>
                  <a:lnTo>
                    <a:pt x="1992532" y="44525"/>
                  </a:lnTo>
                  <a:lnTo>
                    <a:pt x="0" y="44525"/>
                  </a:lnTo>
                  <a:lnTo>
                    <a:pt x="0" y="50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8481942" y="6773327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8476882" y="6773327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8139902" y="6764220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9107"/>
                  </a:lnTo>
                  <a:lnTo>
                    <a:pt x="333943" y="9107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8139902" y="6773327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8159129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8181392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8202643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8224906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8246157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8268420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8289671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8311934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8334197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8355448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8377711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8398962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8421225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8442476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8464739" y="680065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5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8139902" y="6796602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20">
                  <a:moveTo>
                    <a:pt x="0" y="0"/>
                  </a:moveTo>
                  <a:lnTo>
                    <a:pt x="336979" y="0"/>
                  </a:lnTo>
                  <a:lnTo>
                    <a:pt x="336979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8139902" y="6800650"/>
              <a:ext cx="337185" cy="202565"/>
            </a:xfrm>
            <a:custGeom>
              <a:avLst/>
              <a:gdLst/>
              <a:ahLst/>
              <a:cxnLst/>
              <a:rect l="l" t="t" r="r" b="b"/>
              <a:pathLst>
                <a:path w="337184" h="202565">
                  <a:moveTo>
                    <a:pt x="0" y="0"/>
                  </a:moveTo>
                  <a:lnTo>
                    <a:pt x="336979" y="0"/>
                  </a:lnTo>
                  <a:lnTo>
                    <a:pt x="336979" y="202390"/>
                  </a:lnTo>
                  <a:lnTo>
                    <a:pt x="0" y="20239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8135855" y="7049590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8135855" y="7060721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8503193" y="7049590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5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8514324" y="7049590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5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8519384" y="7042506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95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8134843" y="7107271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8134843" y="7118403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8139902" y="7123462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4" name="object 274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8132819" y="7039470"/>
              <a:ext cx="389601" cy="81968"/>
            </a:xfrm>
            <a:prstGeom prst="rect">
              <a:avLst/>
            </a:prstGeom>
          </p:spPr>
        </p:pic>
        <p:sp>
          <p:nvSpPr>
            <p:cNvPr id="2745" name="object 2745"/>
            <p:cNvSpPr/>
            <p:nvPr/>
          </p:nvSpPr>
          <p:spPr>
            <a:xfrm>
              <a:off x="18135855" y="70425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8135855" y="7045542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6523816" y="706679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6595665" y="706679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6667513" y="706679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6740374" y="7065781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40">
                  <a:moveTo>
                    <a:pt x="0" y="40478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6812222" y="7065781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40">
                  <a:moveTo>
                    <a:pt x="0" y="40478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6884071" y="7065781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40">
                  <a:moveTo>
                    <a:pt x="0" y="40478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6955919" y="706578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0" y="40478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7027768" y="706578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0" y="40478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7100628" y="706578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0" y="40478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7172477" y="7064769"/>
              <a:ext cx="40640" cy="41910"/>
            </a:xfrm>
            <a:custGeom>
              <a:avLst/>
              <a:gdLst/>
              <a:ahLst/>
              <a:cxnLst/>
              <a:rect l="l" t="t" r="r" b="b"/>
              <a:pathLst>
                <a:path w="40640" h="41909">
                  <a:moveTo>
                    <a:pt x="0" y="41490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7244325" y="7064769"/>
              <a:ext cx="40640" cy="41910"/>
            </a:xfrm>
            <a:custGeom>
              <a:avLst/>
              <a:gdLst/>
              <a:ahLst/>
              <a:cxnLst/>
              <a:rect l="l" t="t" r="r" b="b"/>
              <a:pathLst>
                <a:path w="40640" h="41909">
                  <a:moveTo>
                    <a:pt x="0" y="41490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7316174" y="706476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7388023" y="706476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7460883" y="7064769"/>
              <a:ext cx="40640" cy="41910"/>
            </a:xfrm>
            <a:custGeom>
              <a:avLst/>
              <a:gdLst/>
              <a:ahLst/>
              <a:cxnLst/>
              <a:rect l="l" t="t" r="r" b="b"/>
              <a:pathLst>
                <a:path w="40640" h="41909">
                  <a:moveTo>
                    <a:pt x="0" y="41490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7532732" y="706476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09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7604580" y="7063757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09" h="42545">
                  <a:moveTo>
                    <a:pt x="0" y="42501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7676429" y="7063757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09" h="42545">
                  <a:moveTo>
                    <a:pt x="0" y="42501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7748277" y="7063757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7821138" y="7063757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09" h="42545">
                  <a:moveTo>
                    <a:pt x="0" y="42501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7892986" y="7063757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7964835" y="7063757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8036683" y="7062745"/>
              <a:ext cx="42545" cy="43815"/>
            </a:xfrm>
            <a:custGeom>
              <a:avLst/>
              <a:gdLst/>
              <a:ahLst/>
              <a:cxnLst/>
              <a:rect l="l" t="t" r="r" b="b"/>
              <a:pathLst>
                <a:path w="42544" h="43815">
                  <a:moveTo>
                    <a:pt x="0" y="43513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8108532" y="706274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8181392" y="7062745"/>
              <a:ext cx="42545" cy="43815"/>
            </a:xfrm>
            <a:custGeom>
              <a:avLst/>
              <a:gdLst/>
              <a:ahLst/>
              <a:cxnLst/>
              <a:rect l="l" t="t" r="r" b="b"/>
              <a:pathLst>
                <a:path w="42544" h="43815">
                  <a:moveTo>
                    <a:pt x="0" y="43513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8253241" y="7062745"/>
              <a:ext cx="42545" cy="43815"/>
            </a:xfrm>
            <a:custGeom>
              <a:avLst/>
              <a:gdLst/>
              <a:ahLst/>
              <a:cxnLst/>
              <a:rect l="l" t="t" r="r" b="b"/>
              <a:pathLst>
                <a:path w="42544" h="43815">
                  <a:moveTo>
                    <a:pt x="0" y="43513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8325089" y="706274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8396938" y="706274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8468787" y="707286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6509649" y="706679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6560246" y="7074889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6635131" y="71022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6644238" y="706679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310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6703943" y="708399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59">
                  <a:moveTo>
                    <a:pt x="0" y="22262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6734302" y="7074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6743410" y="70657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6779840" y="706578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0" y="3643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6847640" y="709310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6869903" y="70839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6877999" y="7065781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0" y="9107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6920501" y="706679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6992350" y="710221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7004493" y="70931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7013600" y="706578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7064198" y="7074889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7148190" y="7065781"/>
              <a:ext cx="28575" cy="27940"/>
            </a:xfrm>
            <a:custGeom>
              <a:avLst/>
              <a:gdLst/>
              <a:ahLst/>
              <a:cxnLst/>
              <a:rect l="l" t="t" r="r" b="b"/>
              <a:pathLst>
                <a:path w="28575" h="27940">
                  <a:moveTo>
                    <a:pt x="0" y="27322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7207895" y="708399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7238254" y="7074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7247361" y="70647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7283792" y="706476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7352604" y="7093104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7373855" y="70839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7382963" y="706476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7424453" y="706679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7496301" y="7102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7508445" y="70931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7517552" y="7064769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19" h="19684">
                  <a:moveTo>
                    <a:pt x="0" y="19227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7568150" y="7074889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7653154" y="706375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7712859" y="708399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59">
                  <a:moveTo>
                    <a:pt x="0" y="22262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7743217" y="7074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7752325" y="70637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7787743" y="7063757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5" h="38734">
                  <a:moveTo>
                    <a:pt x="0" y="38454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7856556" y="7093104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7877807" y="70839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7886914" y="7063757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7928404" y="706679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8001265" y="710221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8013408" y="70931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8022516" y="706375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90" h="20320">
                  <a:moveTo>
                    <a:pt x="0" y="20239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8073114" y="7074889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8157106" y="7062745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358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8216811" y="7083996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90" h="22859">
                  <a:moveTo>
                    <a:pt x="0" y="22262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8247169" y="7074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8256277" y="70627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8292707" y="706274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8361520" y="7093104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8382771" y="70839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8391878" y="706274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8433368" y="706679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6509649" y="6349319"/>
              <a:ext cx="1543685" cy="25400"/>
            </a:xfrm>
            <a:custGeom>
              <a:avLst/>
              <a:gdLst/>
              <a:ahLst/>
              <a:cxnLst/>
              <a:rect l="l" t="t" r="r" b="b"/>
              <a:pathLst>
                <a:path w="1543684" h="25400">
                  <a:moveTo>
                    <a:pt x="57681" y="0"/>
                  </a:moveTo>
                  <a:lnTo>
                    <a:pt x="498892" y="0"/>
                  </a:lnTo>
                  <a:lnTo>
                    <a:pt x="1543225" y="0"/>
                  </a:lnTo>
                  <a:lnTo>
                    <a:pt x="1543225" y="25298"/>
                  </a:lnTo>
                  <a:lnTo>
                    <a:pt x="0" y="2529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6509649" y="6374618"/>
              <a:ext cx="1992630" cy="43815"/>
            </a:xfrm>
            <a:custGeom>
              <a:avLst/>
              <a:gdLst/>
              <a:ahLst/>
              <a:cxnLst/>
              <a:rect l="l" t="t" r="r" b="b"/>
              <a:pathLst>
                <a:path w="1992630" h="43814">
                  <a:moveTo>
                    <a:pt x="0" y="0"/>
                  </a:moveTo>
                  <a:lnTo>
                    <a:pt x="1992532" y="0"/>
                  </a:lnTo>
                  <a:lnTo>
                    <a:pt x="1992532" y="43513"/>
                  </a:lnTo>
                  <a:lnTo>
                    <a:pt x="0" y="43513"/>
                  </a:lnTo>
                  <a:lnTo>
                    <a:pt x="0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8481942" y="6085200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2894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8476882" y="6085200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2894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8139902" y="6076093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9107"/>
                  </a:lnTo>
                  <a:lnTo>
                    <a:pt x="333943" y="9107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8139902" y="6085200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8159129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8181392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8202643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8224906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8246157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8268420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8289671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8311934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8334197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8355448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8377711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8398962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8421225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8442476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8464739" y="6113535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8139902" y="6108475"/>
              <a:ext cx="337185" cy="212090"/>
            </a:xfrm>
            <a:custGeom>
              <a:avLst/>
              <a:gdLst/>
              <a:ahLst/>
              <a:cxnLst/>
              <a:rect l="l" t="t" r="r" b="b"/>
              <a:pathLst>
                <a:path w="337184" h="212089">
                  <a:moveTo>
                    <a:pt x="0" y="0"/>
                  </a:moveTo>
                  <a:lnTo>
                    <a:pt x="336979" y="0"/>
                  </a:lnTo>
                  <a:lnTo>
                    <a:pt x="336979" y="211497"/>
                  </a:lnTo>
                  <a:lnTo>
                    <a:pt x="0" y="21149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8139902" y="6113535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0" y="0"/>
                  </a:moveTo>
                  <a:lnTo>
                    <a:pt x="336979" y="0"/>
                  </a:lnTo>
                  <a:lnTo>
                    <a:pt x="336979" y="201378"/>
                  </a:lnTo>
                  <a:lnTo>
                    <a:pt x="0" y="20137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8135855" y="6361463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8135855" y="6373606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8503193" y="6361463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8514324" y="6361463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8519384" y="6355391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4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8134843" y="6419144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8134843" y="6430276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8139902" y="6435335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7" name="object 285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8132819" y="6352355"/>
              <a:ext cx="389601" cy="80956"/>
            </a:xfrm>
            <a:prstGeom prst="rect">
              <a:avLst/>
            </a:prstGeom>
          </p:spPr>
        </p:pic>
        <p:sp>
          <p:nvSpPr>
            <p:cNvPr id="2858" name="object 2858"/>
            <p:cNvSpPr/>
            <p:nvPr/>
          </p:nvSpPr>
          <p:spPr>
            <a:xfrm>
              <a:off x="18135855" y="635539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8135855" y="6357415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6509649" y="6374618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0" y="24286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6563282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6635131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6706979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6778828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6851688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6923537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6995385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7067234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7139082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7211943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7283792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7355640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7427489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7499337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7572198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7644046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7715895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7787743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7859592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7932452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8004301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8076149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8147998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8219846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8292707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8364555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8436404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6526852" y="639991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6554175" y="63908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6563282" y="637461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6599712" y="6374618"/>
              <a:ext cx="42545" cy="43815"/>
            </a:xfrm>
            <a:custGeom>
              <a:avLst/>
              <a:gdLst/>
              <a:ahLst/>
              <a:cxnLst/>
              <a:rect l="l" t="t" r="r" b="b"/>
              <a:pathLst>
                <a:path w="42544" h="43814">
                  <a:moveTo>
                    <a:pt x="0" y="43513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6671561" y="640902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6689776" y="6399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6697872" y="6374618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80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6743410" y="638170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6833473" y="63746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6887107" y="639080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6968063" y="63746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7031816" y="639991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7058126" y="63908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7067234" y="637461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083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7103664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7175513" y="640902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7193728" y="6399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7202835" y="6374618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7247361" y="638170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7319210" y="64181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7328317" y="64090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7337425" y="63746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7392070" y="6390809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69" h="27939">
                  <a:moveTo>
                    <a:pt x="0" y="27322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7473026" y="63746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7535767" y="639991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7563090" y="63908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7572198" y="637461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7607616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7679464" y="640902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7697680" y="6399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7706787" y="6374618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7752325" y="6381702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0" y="3643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7842389" y="63746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7896022" y="639080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7976978" y="63746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8039719" y="639991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8067042" y="63908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8076149" y="637461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8112580" y="637461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8184428" y="640902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8202643" y="6399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8211751" y="6374618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8256277" y="638170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8346341" y="63746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8399974" y="639080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8481942" y="638878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6509649" y="5661193"/>
              <a:ext cx="1543685" cy="25400"/>
            </a:xfrm>
            <a:custGeom>
              <a:avLst/>
              <a:gdLst/>
              <a:ahLst/>
              <a:cxnLst/>
              <a:rect l="l" t="t" r="r" b="b"/>
              <a:pathLst>
                <a:path w="1543684" h="25400">
                  <a:moveTo>
                    <a:pt x="57681" y="0"/>
                  </a:moveTo>
                  <a:lnTo>
                    <a:pt x="498892" y="0"/>
                  </a:lnTo>
                  <a:lnTo>
                    <a:pt x="1543225" y="0"/>
                  </a:lnTo>
                  <a:lnTo>
                    <a:pt x="1543225" y="25298"/>
                  </a:lnTo>
                  <a:lnTo>
                    <a:pt x="0" y="2529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6509649" y="5686491"/>
              <a:ext cx="1992630" cy="43815"/>
            </a:xfrm>
            <a:custGeom>
              <a:avLst/>
              <a:gdLst/>
              <a:ahLst/>
              <a:cxnLst/>
              <a:rect l="l" t="t" r="r" b="b"/>
              <a:pathLst>
                <a:path w="1992630" h="43814">
                  <a:moveTo>
                    <a:pt x="0" y="0"/>
                  </a:moveTo>
                  <a:lnTo>
                    <a:pt x="1992532" y="0"/>
                  </a:lnTo>
                  <a:lnTo>
                    <a:pt x="1992532" y="43513"/>
                  </a:lnTo>
                  <a:lnTo>
                    <a:pt x="0" y="43513"/>
                  </a:lnTo>
                  <a:lnTo>
                    <a:pt x="0" y="50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8481942" y="5398085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8476882" y="5398085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8139902" y="5388978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9107"/>
                  </a:lnTo>
                  <a:lnTo>
                    <a:pt x="333943" y="9107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8139902" y="5398085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8159129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8181392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8202643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8224906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8246157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8268420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8289671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8311934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8334197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8355448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8377711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8398962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8421225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8442476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8464739" y="542540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8139902" y="5420348"/>
              <a:ext cx="337185" cy="212090"/>
            </a:xfrm>
            <a:custGeom>
              <a:avLst/>
              <a:gdLst/>
              <a:ahLst/>
              <a:cxnLst/>
              <a:rect l="l" t="t" r="r" b="b"/>
              <a:pathLst>
                <a:path w="337184" h="212089">
                  <a:moveTo>
                    <a:pt x="0" y="0"/>
                  </a:moveTo>
                  <a:lnTo>
                    <a:pt x="336979" y="0"/>
                  </a:lnTo>
                  <a:lnTo>
                    <a:pt x="336979" y="211497"/>
                  </a:lnTo>
                  <a:lnTo>
                    <a:pt x="0" y="21149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8139902" y="5425408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0" y="0"/>
                  </a:moveTo>
                  <a:lnTo>
                    <a:pt x="336979" y="0"/>
                  </a:lnTo>
                  <a:lnTo>
                    <a:pt x="336979" y="201378"/>
                  </a:lnTo>
                  <a:lnTo>
                    <a:pt x="0" y="20137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8135855" y="5674348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8135855" y="5685479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8503193" y="567434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8514324" y="567434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8519384" y="5667264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4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8134843" y="5731017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8134843" y="5743161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8139902" y="5747208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65" name="object 296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8131807" y="5664228"/>
              <a:ext cx="390613" cy="81968"/>
            </a:xfrm>
            <a:prstGeom prst="rect">
              <a:avLst/>
            </a:prstGeom>
          </p:spPr>
        </p:pic>
        <p:sp>
          <p:nvSpPr>
            <p:cNvPr id="2966" name="object 2966"/>
            <p:cNvSpPr/>
            <p:nvPr/>
          </p:nvSpPr>
          <p:spPr>
            <a:xfrm>
              <a:off x="18135855" y="5667264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8135855" y="5669288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6529888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6602748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6674597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6746445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6818294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6890142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6963003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7034851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7106700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7178549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7250397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7323258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7395106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7466955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7538803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7610652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7683512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7755361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7827209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7899058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7970906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8043767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8115616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8187464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8259313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8331161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8404022" y="5686491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8475870" y="5703695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6517744" y="568649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6566318" y="5697623"/>
              <a:ext cx="33655" cy="32384"/>
            </a:xfrm>
            <a:custGeom>
              <a:avLst/>
              <a:gdLst/>
              <a:ahLst/>
              <a:cxnLst/>
              <a:rect l="l" t="t" r="r" b="b"/>
              <a:pathLst>
                <a:path w="33655" h="32385">
                  <a:moveTo>
                    <a:pt x="0" y="32382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6653346" y="5686491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6710015" y="5706730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5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6743410" y="56976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6752517" y="56864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6787935" y="5686491"/>
              <a:ext cx="38735" cy="37465"/>
            </a:xfrm>
            <a:custGeom>
              <a:avLst/>
              <a:gdLst/>
              <a:ahLst/>
              <a:cxnLst/>
              <a:rect l="l" t="t" r="r" b="b"/>
              <a:pathLst>
                <a:path w="38734" h="37464">
                  <a:moveTo>
                    <a:pt x="0" y="37442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6854724" y="571482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6877999" y="57067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6887107" y="568649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6926573" y="568851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6998421" y="572393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7013600" y="57148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7022708" y="5686491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4" h="20320">
                  <a:moveTo>
                    <a:pt x="0" y="20239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7070270" y="5697623"/>
              <a:ext cx="33655" cy="32384"/>
            </a:xfrm>
            <a:custGeom>
              <a:avLst/>
              <a:gdLst/>
              <a:ahLst/>
              <a:cxnLst/>
              <a:rect l="l" t="t" r="r" b="b"/>
              <a:pathLst>
                <a:path w="33655" h="32385">
                  <a:moveTo>
                    <a:pt x="0" y="32382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7157298" y="5686491"/>
              <a:ext cx="29845" cy="28575"/>
            </a:xfrm>
            <a:custGeom>
              <a:avLst/>
              <a:gdLst/>
              <a:ahLst/>
              <a:cxnLst/>
              <a:rect l="l" t="t" r="r" b="b"/>
              <a:pathLst>
                <a:path w="29844" h="28575">
                  <a:moveTo>
                    <a:pt x="0" y="28334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7214979" y="570673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7247361" y="56976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7256469" y="56864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7292899" y="568649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7358676" y="571482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7382963" y="57067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7392070" y="5686491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0" y="11131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7430525" y="5688515"/>
              <a:ext cx="42545" cy="41910"/>
            </a:xfrm>
            <a:custGeom>
              <a:avLst/>
              <a:gdLst/>
              <a:ahLst/>
              <a:cxnLst/>
              <a:rect l="l" t="t" r="r" b="b"/>
              <a:pathLst>
                <a:path w="42544" h="41910">
                  <a:moveTo>
                    <a:pt x="0" y="4149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7503385" y="5723933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0" y="6071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7517552" y="57148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7526660" y="568649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7575234" y="569762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7662261" y="5686491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7718931" y="5706730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5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7752325" y="56976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7761433" y="56864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7796851" y="568649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7863640" y="5714826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39">
                  <a:moveTo>
                    <a:pt x="0" y="15179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7886914" y="57067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7896022" y="568649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7935488" y="568851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8007337" y="572393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8022516" y="57148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8031624" y="5686491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4" h="20320">
                  <a:moveTo>
                    <a:pt x="0" y="20239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8079185" y="5697623"/>
              <a:ext cx="33655" cy="32384"/>
            </a:xfrm>
            <a:custGeom>
              <a:avLst/>
              <a:gdLst/>
              <a:ahLst/>
              <a:cxnLst/>
              <a:rect l="l" t="t" r="r" b="b"/>
              <a:pathLst>
                <a:path w="33655" h="32385">
                  <a:moveTo>
                    <a:pt x="0" y="32382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8166213" y="5686491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8223894" y="570673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8256277" y="56976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8265384" y="56864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8301815" y="568649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8367591" y="571482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8391878" y="57067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8400986" y="5686491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0" y="11131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8439440" y="5688515"/>
              <a:ext cx="42545" cy="41910"/>
            </a:xfrm>
            <a:custGeom>
              <a:avLst/>
              <a:gdLst/>
              <a:ahLst/>
              <a:cxnLst/>
              <a:rect l="l" t="t" r="r" b="b"/>
              <a:pathLst>
                <a:path w="42544" h="41910">
                  <a:moveTo>
                    <a:pt x="0" y="4149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6508637" y="4974077"/>
              <a:ext cx="1544320" cy="25400"/>
            </a:xfrm>
            <a:custGeom>
              <a:avLst/>
              <a:gdLst/>
              <a:ahLst/>
              <a:cxnLst/>
              <a:rect l="l" t="t" r="r" b="b"/>
              <a:pathLst>
                <a:path w="1544319" h="25400">
                  <a:moveTo>
                    <a:pt x="58693" y="0"/>
                  </a:moveTo>
                  <a:lnTo>
                    <a:pt x="499903" y="0"/>
                  </a:lnTo>
                  <a:lnTo>
                    <a:pt x="1544237" y="0"/>
                  </a:lnTo>
                  <a:lnTo>
                    <a:pt x="1544237" y="25298"/>
                  </a:lnTo>
                  <a:lnTo>
                    <a:pt x="1011" y="25298"/>
                  </a:lnTo>
                  <a:lnTo>
                    <a:pt x="0" y="0"/>
                  </a:ln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6509649" y="4999376"/>
              <a:ext cx="1992630" cy="43815"/>
            </a:xfrm>
            <a:custGeom>
              <a:avLst/>
              <a:gdLst/>
              <a:ahLst/>
              <a:cxnLst/>
              <a:rect l="l" t="t" r="r" b="b"/>
              <a:pathLst>
                <a:path w="1992630" h="43814">
                  <a:moveTo>
                    <a:pt x="0" y="0"/>
                  </a:moveTo>
                  <a:lnTo>
                    <a:pt x="1992532" y="0"/>
                  </a:lnTo>
                  <a:lnTo>
                    <a:pt x="1992532" y="43513"/>
                  </a:lnTo>
                  <a:lnTo>
                    <a:pt x="0" y="43513"/>
                  </a:lnTo>
                  <a:lnTo>
                    <a:pt x="101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8481942" y="4709958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2894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8476882" y="4709958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2894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8139902" y="4700851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9107"/>
                  </a:lnTo>
                  <a:lnTo>
                    <a:pt x="333943" y="9107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8139902" y="4709958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8159129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8181392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8202643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8224906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8246157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8268420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8289671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8311934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8334197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8355448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8377711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8398962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8421225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8442476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8464739" y="473728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8139902" y="4733233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20">
                  <a:moveTo>
                    <a:pt x="0" y="0"/>
                  </a:moveTo>
                  <a:lnTo>
                    <a:pt x="336979" y="0"/>
                  </a:lnTo>
                  <a:lnTo>
                    <a:pt x="336979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8139902" y="4737281"/>
              <a:ext cx="337185" cy="202565"/>
            </a:xfrm>
            <a:custGeom>
              <a:avLst/>
              <a:gdLst/>
              <a:ahLst/>
              <a:cxnLst/>
              <a:rect l="l" t="t" r="r" b="b"/>
              <a:pathLst>
                <a:path w="337184" h="202564">
                  <a:moveTo>
                    <a:pt x="0" y="0"/>
                  </a:moveTo>
                  <a:lnTo>
                    <a:pt x="336979" y="0"/>
                  </a:lnTo>
                  <a:lnTo>
                    <a:pt x="336979" y="202390"/>
                  </a:lnTo>
                  <a:lnTo>
                    <a:pt x="0" y="20239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8135855" y="498622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8135855" y="4997352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8503193" y="4986221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8514324" y="4986221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8519384" y="4979137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95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8134843" y="5043902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8134843" y="5055034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8139902" y="5060093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77" name="object 307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8132819" y="4976101"/>
              <a:ext cx="389601" cy="81968"/>
            </a:xfrm>
            <a:prstGeom prst="rect">
              <a:avLst/>
            </a:prstGeom>
          </p:spPr>
        </p:pic>
        <p:sp>
          <p:nvSpPr>
            <p:cNvPr id="3078" name="object 3078"/>
            <p:cNvSpPr/>
            <p:nvPr/>
          </p:nvSpPr>
          <p:spPr>
            <a:xfrm>
              <a:off x="18135855" y="4979137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8135855" y="4982173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6510661" y="501050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6569354" y="501050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6641202" y="500949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6714063" y="5009496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0" y="33394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6785911" y="5008484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0" y="34406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6857760" y="50084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6929609" y="5007472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60">
                  <a:moveTo>
                    <a:pt x="0" y="35418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7001457" y="500747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7074318" y="500747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7146166" y="5006460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0" y="36430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7218015" y="500646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7289863" y="5005448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4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7361712" y="500544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7434572" y="500544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7506421" y="5004436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7578269" y="500443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7650118" y="500342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7721966" y="500342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7794827" y="500241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0" y="40478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7866676" y="500241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0" y="40478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7938524" y="500241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40478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8010373" y="500140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8082221" y="500140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8155082" y="5000388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09" h="42545">
                  <a:moveTo>
                    <a:pt x="0" y="42501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8226930" y="5000388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8298779" y="5000388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5">
                  <a:moveTo>
                    <a:pt x="0" y="42501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8370627" y="499937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8442476" y="499937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6532924" y="502163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250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6563282" y="5012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6607808" y="5009496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358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6677633" y="503074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6697872" y="50216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6706979" y="500949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3035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6749481" y="5008484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0" y="34406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6821330" y="50398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6833473" y="50307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6842581" y="500848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6894190" y="5012532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4" h="30479">
                  <a:moveTo>
                    <a:pt x="0" y="30358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6968063" y="50398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6977170" y="500747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7037887" y="5021639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89">
                  <a:moveTo>
                    <a:pt x="0" y="21250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7067234" y="5012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7112772" y="5006460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0" y="33394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7181584" y="503074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7202835" y="50216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7211943" y="500646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7254445" y="5006460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7326293" y="50398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7337425" y="50307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7346533" y="5005448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7398142" y="5012532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4" h="30479">
                  <a:moveTo>
                    <a:pt x="0" y="30358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7473026" y="50398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7482134" y="5004436"/>
              <a:ext cx="25400" cy="26670"/>
            </a:xfrm>
            <a:custGeom>
              <a:avLst/>
              <a:gdLst/>
              <a:ahLst/>
              <a:cxnLst/>
              <a:rect l="l" t="t" r="r" b="b"/>
              <a:pathLst>
                <a:path w="25400" h="26670">
                  <a:moveTo>
                    <a:pt x="0" y="26310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7541839" y="502163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250"/>
                  </a:moveTo>
                  <a:lnTo>
                    <a:pt x="212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7572198" y="5012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7616724" y="5003424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29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7686548" y="5030747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7706787" y="50216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7715895" y="500342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7758397" y="5003424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4" h="40004">
                  <a:moveTo>
                    <a:pt x="0" y="39466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7830245" y="50398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7842389" y="50307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7851496" y="500241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7902094" y="5012532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358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7986086" y="500140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8046803" y="5021639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89">
                  <a:moveTo>
                    <a:pt x="0" y="21250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8076149" y="5012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8085257" y="50014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8121687" y="500140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8190500" y="503074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8211751" y="50216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8220858" y="500038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8262349" y="500342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8335209" y="50398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8346341" y="50307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8355448" y="49993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8407058" y="5012532"/>
              <a:ext cx="29845" cy="30480"/>
            </a:xfrm>
            <a:custGeom>
              <a:avLst/>
              <a:gdLst/>
              <a:ahLst/>
              <a:cxnLst/>
              <a:rect l="l" t="t" r="r" b="b"/>
              <a:pathLst>
                <a:path w="29844" h="30479">
                  <a:moveTo>
                    <a:pt x="0" y="30358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8491050" y="501961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6509649" y="4285951"/>
              <a:ext cx="1543685" cy="25400"/>
            </a:xfrm>
            <a:custGeom>
              <a:avLst/>
              <a:gdLst/>
              <a:ahLst/>
              <a:cxnLst/>
              <a:rect l="l" t="t" r="r" b="b"/>
              <a:pathLst>
                <a:path w="1543684" h="25400">
                  <a:moveTo>
                    <a:pt x="57681" y="0"/>
                  </a:moveTo>
                  <a:lnTo>
                    <a:pt x="498892" y="0"/>
                  </a:lnTo>
                  <a:lnTo>
                    <a:pt x="1543225" y="0"/>
                  </a:lnTo>
                  <a:lnTo>
                    <a:pt x="1543225" y="25298"/>
                  </a:lnTo>
                  <a:lnTo>
                    <a:pt x="0" y="2529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6509649" y="4311250"/>
              <a:ext cx="1992630" cy="43815"/>
            </a:xfrm>
            <a:custGeom>
              <a:avLst/>
              <a:gdLst/>
              <a:ahLst/>
              <a:cxnLst/>
              <a:rect l="l" t="t" r="r" b="b"/>
              <a:pathLst>
                <a:path w="1992630" h="43814">
                  <a:moveTo>
                    <a:pt x="0" y="0"/>
                  </a:moveTo>
                  <a:lnTo>
                    <a:pt x="1992532" y="0"/>
                  </a:lnTo>
                  <a:lnTo>
                    <a:pt x="1992532" y="43513"/>
                  </a:lnTo>
                  <a:lnTo>
                    <a:pt x="0" y="43513"/>
                  </a:lnTo>
                  <a:lnTo>
                    <a:pt x="0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8481942" y="4022843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8476882" y="4022843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8139902" y="4012724"/>
              <a:ext cx="345440" cy="10160"/>
            </a:xfrm>
            <a:custGeom>
              <a:avLst/>
              <a:gdLst/>
              <a:ahLst/>
              <a:cxnLst/>
              <a:rect l="l" t="t" r="r" b="b"/>
              <a:pathLst>
                <a:path w="345440" h="10160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10119"/>
                  </a:lnTo>
                  <a:lnTo>
                    <a:pt x="333943" y="10119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8139902" y="4022843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8159129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8181392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8202643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8224906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8246157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8268420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8289671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8311934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8334197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8355448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8377711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8398962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8421225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8442476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8464739" y="4050166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8139902" y="4045106"/>
              <a:ext cx="337185" cy="212090"/>
            </a:xfrm>
            <a:custGeom>
              <a:avLst/>
              <a:gdLst/>
              <a:ahLst/>
              <a:cxnLst/>
              <a:rect l="l" t="t" r="r" b="b"/>
              <a:pathLst>
                <a:path w="337184" h="212089">
                  <a:moveTo>
                    <a:pt x="0" y="0"/>
                  </a:moveTo>
                  <a:lnTo>
                    <a:pt x="336979" y="0"/>
                  </a:lnTo>
                  <a:lnTo>
                    <a:pt x="336979" y="211497"/>
                  </a:lnTo>
                  <a:lnTo>
                    <a:pt x="0" y="21149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8139902" y="4050166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0" y="0"/>
                  </a:moveTo>
                  <a:lnTo>
                    <a:pt x="336979" y="0"/>
                  </a:lnTo>
                  <a:lnTo>
                    <a:pt x="336979" y="201378"/>
                  </a:lnTo>
                  <a:lnTo>
                    <a:pt x="0" y="20137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8135855" y="42991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8135855" y="4310238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8503193" y="429910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6780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8514324" y="429910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6780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8519384" y="4292022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4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8134843" y="4355775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8134843" y="4366907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8139902" y="4371967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90" name="object 319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8132819" y="4288987"/>
              <a:ext cx="389601" cy="80956"/>
            </a:xfrm>
            <a:prstGeom prst="rect">
              <a:avLst/>
            </a:prstGeom>
          </p:spPr>
        </p:pic>
        <p:sp>
          <p:nvSpPr>
            <p:cNvPr id="3191" name="object 3191"/>
            <p:cNvSpPr/>
            <p:nvPr/>
          </p:nvSpPr>
          <p:spPr>
            <a:xfrm>
              <a:off x="18135855" y="4292022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8135855" y="429404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6536971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6608820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6680669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6752517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6824366" y="4311250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4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6897226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6969075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7040923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7112772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7185632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7257481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7329329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7401178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7473026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7545887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7617735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7689584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7761433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7833281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7906142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7977990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8049839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8121687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8193536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8266396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8338245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8410093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8481942" y="433452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6517744" y="4337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6526852" y="43112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6572390" y="43193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6653346" y="43466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6662453" y="4311250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6717099" y="4328453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6752517" y="43193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6797043" y="43112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6860796" y="433756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6887107" y="43284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6896214" y="431125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6932644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7005505" y="434666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7022708" y="4337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7031816" y="43112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7077353" y="43193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7157298" y="43466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7166405" y="4311250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7221051" y="4328453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7256469" y="43193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7302007" y="4311250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60">
                  <a:moveTo>
                    <a:pt x="0" y="35418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7365760" y="433756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7392070" y="43284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7401178" y="431125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7437608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7509457" y="434666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7526660" y="4337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7535767" y="43112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7581305" y="43193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7662261" y="43466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7671369" y="4311250"/>
              <a:ext cx="25400" cy="26670"/>
            </a:xfrm>
            <a:custGeom>
              <a:avLst/>
              <a:gdLst/>
              <a:ahLst/>
              <a:cxnLst/>
              <a:rect l="l" t="t" r="r" b="b"/>
              <a:pathLst>
                <a:path w="25400" h="26670">
                  <a:moveTo>
                    <a:pt x="0" y="26310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7726014" y="4328453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7761433" y="43193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7805958" y="431125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7869711" y="433756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7896022" y="43284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7905130" y="431125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7941560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8013408" y="43466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095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8031624" y="4337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8040731" y="431125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8086269" y="431934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8166213" y="43466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8175321" y="4311250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8229966" y="4328453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8265384" y="43193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8310922" y="4311250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60">
                  <a:moveTo>
                    <a:pt x="0" y="35418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8373663" y="4337560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0" y="17203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8400986" y="43284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8410093" y="4311250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0" y="8095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8446524" y="4311250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6509649" y="3597824"/>
              <a:ext cx="1543685" cy="25400"/>
            </a:xfrm>
            <a:custGeom>
              <a:avLst/>
              <a:gdLst/>
              <a:ahLst/>
              <a:cxnLst/>
              <a:rect l="l" t="t" r="r" b="b"/>
              <a:pathLst>
                <a:path w="1543684" h="25400">
                  <a:moveTo>
                    <a:pt x="57681" y="0"/>
                  </a:moveTo>
                  <a:lnTo>
                    <a:pt x="498892" y="0"/>
                  </a:lnTo>
                  <a:lnTo>
                    <a:pt x="1543225" y="0"/>
                  </a:lnTo>
                  <a:lnTo>
                    <a:pt x="1543225" y="25298"/>
                  </a:lnTo>
                  <a:lnTo>
                    <a:pt x="9107" y="25298"/>
                  </a:lnTo>
                  <a:lnTo>
                    <a:pt x="0" y="2529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6509649" y="3623123"/>
              <a:ext cx="1992630" cy="43815"/>
            </a:xfrm>
            <a:custGeom>
              <a:avLst/>
              <a:gdLst/>
              <a:ahLst/>
              <a:cxnLst/>
              <a:rect l="l" t="t" r="r" b="b"/>
              <a:pathLst>
                <a:path w="1992630" h="43814">
                  <a:moveTo>
                    <a:pt x="0" y="0"/>
                  </a:moveTo>
                  <a:lnTo>
                    <a:pt x="1992532" y="0"/>
                  </a:lnTo>
                  <a:lnTo>
                    <a:pt x="1992532" y="43513"/>
                  </a:lnTo>
                  <a:lnTo>
                    <a:pt x="0" y="4351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8481942" y="333471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8476882" y="333471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2884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8139902" y="3325609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9107"/>
                  </a:lnTo>
                  <a:lnTo>
                    <a:pt x="333943" y="9107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8139902" y="3334716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8159129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8181392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8202643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8224906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8246157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8268420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8289671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8311934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8334197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8355448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8377711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8398962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8421225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8442476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8464739" y="3362039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2013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8139902" y="3357991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20">
                  <a:moveTo>
                    <a:pt x="0" y="0"/>
                  </a:moveTo>
                  <a:lnTo>
                    <a:pt x="336979" y="0"/>
                  </a:lnTo>
                  <a:lnTo>
                    <a:pt x="336979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8139902" y="3362039"/>
              <a:ext cx="337185" cy="201930"/>
            </a:xfrm>
            <a:custGeom>
              <a:avLst/>
              <a:gdLst/>
              <a:ahLst/>
              <a:cxnLst/>
              <a:rect l="l" t="t" r="r" b="b"/>
              <a:pathLst>
                <a:path w="337184" h="201929">
                  <a:moveTo>
                    <a:pt x="0" y="0"/>
                  </a:moveTo>
                  <a:lnTo>
                    <a:pt x="336979" y="0"/>
                  </a:lnTo>
                  <a:lnTo>
                    <a:pt x="336979" y="201378"/>
                  </a:lnTo>
                  <a:lnTo>
                    <a:pt x="0" y="20137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8135855" y="3610979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8135855" y="3622111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8503193" y="3610979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8514324" y="3610979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8519384" y="3603895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4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8134843" y="3668660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8134843" y="3679792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8139902" y="368384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03" name="object 330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131807" y="3600860"/>
              <a:ext cx="390613" cy="81968"/>
            </a:xfrm>
            <a:prstGeom prst="rect">
              <a:avLst/>
            </a:prstGeom>
          </p:spPr>
        </p:pic>
        <p:sp>
          <p:nvSpPr>
            <p:cNvPr id="3304" name="object 3304"/>
            <p:cNvSpPr/>
            <p:nvPr/>
          </p:nvSpPr>
          <p:spPr>
            <a:xfrm>
              <a:off x="18135855" y="3603895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8135855" y="3605919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6509649" y="362312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6575426" y="3623123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4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6648286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6720135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6791983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6863832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6935680" y="3623123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4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7008541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7080389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7152238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7224086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7296947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7368795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7440644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7512493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7584341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7657202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7729050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7800899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7872747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7944596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8017456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8089305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8161153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8233002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8304850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8377711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8449559" y="362312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6509649" y="36231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6540007" y="364336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6572390" y="36342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6581497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6616916" y="36231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6683704" y="36524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6706979" y="36433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6716087" y="362312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6755553" y="3626158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6828413" y="36615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6842581" y="3652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6851688" y="36231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6900262" y="363425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6986278" y="36231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7043959" y="364336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7076341" y="36342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7085449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7121879" y="36231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7188668" y="36524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7211943" y="36433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7221051" y="362312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7260517" y="3626158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7332365" y="36615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7346533" y="3652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7355640" y="36231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7404214" y="363425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7491242" y="36231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7548923" y="364336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7581305" y="36342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7590413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7625831" y="36231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7692620" y="36524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7715895" y="36433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7725002" y="362312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7764468" y="3626158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7837329" y="36615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7851496" y="3652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7860604" y="36231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7909177" y="363425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7995193" y="36231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8052875" y="364336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8085257" y="36342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8094365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8130795" y="3623123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8197584" y="36524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8220858" y="36433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8229966" y="362312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8269432" y="3626158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8341281" y="36615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8355448" y="3652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8364555" y="36231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8413129" y="363425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8500157" y="36504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6509649" y="2910709"/>
              <a:ext cx="1543685" cy="25400"/>
            </a:xfrm>
            <a:custGeom>
              <a:avLst/>
              <a:gdLst/>
              <a:ahLst/>
              <a:cxnLst/>
              <a:rect l="l" t="t" r="r" b="b"/>
              <a:pathLst>
                <a:path w="1543684" h="25400">
                  <a:moveTo>
                    <a:pt x="57681" y="0"/>
                  </a:moveTo>
                  <a:lnTo>
                    <a:pt x="498892" y="0"/>
                  </a:lnTo>
                  <a:lnTo>
                    <a:pt x="1543225" y="0"/>
                  </a:lnTo>
                  <a:lnTo>
                    <a:pt x="1543225" y="25298"/>
                  </a:lnTo>
                  <a:lnTo>
                    <a:pt x="0" y="2529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6509649" y="2936008"/>
              <a:ext cx="1992630" cy="43815"/>
            </a:xfrm>
            <a:custGeom>
              <a:avLst/>
              <a:gdLst/>
              <a:ahLst/>
              <a:cxnLst/>
              <a:rect l="l" t="t" r="r" b="b"/>
              <a:pathLst>
                <a:path w="1992630" h="43814">
                  <a:moveTo>
                    <a:pt x="0" y="0"/>
                  </a:moveTo>
                  <a:lnTo>
                    <a:pt x="1992532" y="0"/>
                  </a:lnTo>
                  <a:lnTo>
                    <a:pt x="1992532" y="43513"/>
                  </a:lnTo>
                  <a:lnTo>
                    <a:pt x="0" y="43513"/>
                  </a:ln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8481942" y="2646589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2894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8476882" y="2646589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28941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8139902" y="2637482"/>
              <a:ext cx="345440" cy="9525"/>
            </a:xfrm>
            <a:custGeom>
              <a:avLst/>
              <a:gdLst/>
              <a:ahLst/>
              <a:cxnLst/>
              <a:rect l="l" t="t" r="r" b="b"/>
              <a:pathLst>
                <a:path w="345440" h="9525">
                  <a:moveTo>
                    <a:pt x="0" y="0"/>
                  </a:moveTo>
                  <a:lnTo>
                    <a:pt x="333943" y="0"/>
                  </a:lnTo>
                  <a:lnTo>
                    <a:pt x="345075" y="0"/>
                  </a:lnTo>
                  <a:lnTo>
                    <a:pt x="345075" y="9107"/>
                  </a:lnTo>
                  <a:lnTo>
                    <a:pt x="333943" y="9107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8139902" y="2646589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8159129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8181392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8202643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8224906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8246157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8268420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8289671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8311934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8334197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8355448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8377711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8398962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8421225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8442476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8464739" y="267391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3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8139902" y="2669864"/>
              <a:ext cx="337185" cy="210820"/>
            </a:xfrm>
            <a:custGeom>
              <a:avLst/>
              <a:gdLst/>
              <a:ahLst/>
              <a:cxnLst/>
              <a:rect l="l" t="t" r="r" b="b"/>
              <a:pathLst>
                <a:path w="337184" h="210819">
                  <a:moveTo>
                    <a:pt x="0" y="0"/>
                  </a:moveTo>
                  <a:lnTo>
                    <a:pt x="336979" y="0"/>
                  </a:lnTo>
                  <a:lnTo>
                    <a:pt x="336979" y="210485"/>
                  </a:lnTo>
                  <a:lnTo>
                    <a:pt x="0" y="21048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8139902" y="2673912"/>
              <a:ext cx="337185" cy="202565"/>
            </a:xfrm>
            <a:custGeom>
              <a:avLst/>
              <a:gdLst/>
              <a:ahLst/>
              <a:cxnLst/>
              <a:rect l="l" t="t" r="r" b="b"/>
              <a:pathLst>
                <a:path w="337184" h="202564">
                  <a:moveTo>
                    <a:pt x="0" y="0"/>
                  </a:moveTo>
                  <a:lnTo>
                    <a:pt x="336979" y="0"/>
                  </a:lnTo>
                  <a:lnTo>
                    <a:pt x="336979" y="202390"/>
                  </a:lnTo>
                  <a:lnTo>
                    <a:pt x="0" y="20239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8135855" y="2922852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8135855" y="2934996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3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8503193" y="2922852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8514324" y="2922852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8519384" y="291576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95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8134843" y="2980533"/>
              <a:ext cx="368935" cy="0"/>
            </a:xfrm>
            <a:custGeom>
              <a:avLst/>
              <a:gdLst/>
              <a:ahLst/>
              <a:cxnLst/>
              <a:rect l="l" t="t" r="r" b="b"/>
              <a:pathLst>
                <a:path w="368934">
                  <a:moveTo>
                    <a:pt x="0" y="0"/>
                  </a:moveTo>
                  <a:lnTo>
                    <a:pt x="3683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8134843" y="2991665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8139902" y="2996725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18" name="object 341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8132819" y="2912733"/>
              <a:ext cx="389601" cy="81968"/>
            </a:xfrm>
            <a:prstGeom prst="rect">
              <a:avLst/>
            </a:prstGeom>
          </p:spPr>
        </p:pic>
        <p:sp>
          <p:nvSpPr>
            <p:cNvPr id="3419" name="object 3419"/>
            <p:cNvSpPr/>
            <p:nvPr/>
          </p:nvSpPr>
          <p:spPr>
            <a:xfrm>
              <a:off x="18135855" y="2915769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8135855" y="2918804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46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6509649" y="293600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6543043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6614892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6686740" y="2936008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4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6759601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6831449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6903298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6975146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7046995" y="2936008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4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7119855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7191704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7263552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7335401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7408262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7480110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7551959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7623807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7695656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7768516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7840365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7912213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7984062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8055910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8128771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8200619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8272468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8344317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8416165" y="293600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8489026" y="2965354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0" y="14167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6509649" y="296839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6526852" y="29592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6535959" y="293600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6579473" y="2941067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6651322" y="29774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6662453" y="2968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6671561" y="293600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6723170" y="295017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6806150" y="293600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6866868" y="295928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6896214" y="29501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6905322" y="293600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0" y="5059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6941752" y="293600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7011577" y="296839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7031816" y="29592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7040923" y="293600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7083425" y="294106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7155274" y="29774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7166405" y="2968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7175513" y="293600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7227122" y="295017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7311114" y="293600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7371831" y="295928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7401178" y="29501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7410285" y="29360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7445704" y="293600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7515528" y="296839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7535767" y="29592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7544875" y="293600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7588389" y="2941067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5" h="38735">
                  <a:moveTo>
                    <a:pt x="0" y="38454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7660237" y="29774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7671369" y="2968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7680476" y="293600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7732086" y="295017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7815066" y="293600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7875783" y="295928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7905130" y="29501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7914237" y="29360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7950667" y="293600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8020492" y="296839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8040731" y="29592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8048827" y="2936008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5">
                  <a:moveTo>
                    <a:pt x="0" y="14167"/>
                  </a:moveTo>
                  <a:lnTo>
                    <a:pt x="15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8092341" y="294106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8164189" y="29774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8175321" y="2968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8184428" y="293600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8236038" y="295017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8320030" y="293600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8380747" y="295928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8410093" y="29501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8418189" y="293600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0" y="5059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8454619" y="293600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8114604" y="297952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239" y="202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8100436" y="30017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8100436" y="30382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8100436" y="30736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4047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8100436" y="2979521"/>
              <a:ext cx="28575" cy="27940"/>
            </a:xfrm>
            <a:custGeom>
              <a:avLst/>
              <a:gdLst/>
              <a:ahLst/>
              <a:cxnLst/>
              <a:rect l="l" t="t" r="r" b="b"/>
              <a:pathLst>
                <a:path w="28575" h="27939">
                  <a:moveTo>
                    <a:pt x="0" y="27322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8100436" y="30078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8101448" y="304428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394"/>
                  </a:move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8117639" y="3666636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4">
                  <a:moveTo>
                    <a:pt x="0" y="0"/>
                  </a:moveTo>
                  <a:lnTo>
                    <a:pt x="17203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8100436" y="36858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8100436" y="37222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8100436" y="3758724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0"/>
                  </a:moveTo>
                  <a:lnTo>
                    <a:pt x="8095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8100436" y="36666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8100436" y="36929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8100436" y="37283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8134843" y="37647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8120675" y="435476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0"/>
                  </a:moveTo>
                  <a:lnTo>
                    <a:pt x="14167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8100436" y="43709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8100436" y="44063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8100436" y="4442803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60">
                  <a:moveTo>
                    <a:pt x="0" y="0"/>
                  </a:moveTo>
                  <a:lnTo>
                    <a:pt x="11131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8100436" y="435476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250"/>
                  </a:moveTo>
                  <a:lnTo>
                    <a:pt x="21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8100436" y="43770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8100436" y="44134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8131807" y="44498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8123711" y="504289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8100436" y="50550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8100436" y="50914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8100436" y="512789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0"/>
                  </a:moveTo>
                  <a:lnTo>
                    <a:pt x="14167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8100436" y="5042890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0" y="17203"/>
                  </a:moveTo>
                  <a:lnTo>
                    <a:pt x="182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8100436" y="50621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8100436" y="50975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8127759" y="513396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8127759" y="5730005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0" y="0"/>
                  </a:moveTo>
                  <a:lnTo>
                    <a:pt x="7083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8100436" y="57401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8100436" y="57755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8100436" y="581197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2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8100436" y="573000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8100436" y="5746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8100436" y="57826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8124723" y="5818045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0" y="11131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8130795" y="641813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0"/>
                  </a:moveTo>
                  <a:lnTo>
                    <a:pt x="4047" y="50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8100436" y="6424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8100436" y="64606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8100436" y="649605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0"/>
                  </a:moveTo>
                  <a:lnTo>
                    <a:pt x="20239" y="202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8100436" y="6418132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8100436" y="64312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8100436" y="64667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8121687" y="650313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8133831" y="71062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1011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8100436" y="71092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8100436" y="71447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8100436" y="7181143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5">
                  <a:moveTo>
                    <a:pt x="0" y="0"/>
                  </a:moveTo>
                  <a:lnTo>
                    <a:pt x="24286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8100436" y="7106259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083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8100436" y="71153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8100436" y="71517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8118651" y="7187215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8101448" y="7793374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0" y="0"/>
                  </a:moveTo>
                  <a:lnTo>
                    <a:pt x="33394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8100436" y="78298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8100436" y="786522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0" y="0"/>
                  </a:moveTo>
                  <a:lnTo>
                    <a:pt x="27322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8100436" y="77933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8100436" y="78004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8100436" y="78358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8115616" y="7872306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4" h="20320">
                  <a:moveTo>
                    <a:pt x="0" y="20239"/>
                  </a:moveTo>
                  <a:lnTo>
                    <a:pt x="192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8108532" y="7729621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90" h="20320">
                  <a:moveTo>
                    <a:pt x="0" y="0"/>
                  </a:moveTo>
                  <a:lnTo>
                    <a:pt x="21250" y="202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8113592" y="772962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8105496" y="7041494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90" h="20320">
                  <a:moveTo>
                    <a:pt x="0" y="0"/>
                  </a:moveTo>
                  <a:lnTo>
                    <a:pt x="21250" y="202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8100436" y="70414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8116627" y="7043518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8102460" y="6353367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89">
                  <a:moveTo>
                    <a:pt x="0" y="0"/>
                  </a:moveTo>
                  <a:lnTo>
                    <a:pt x="20239" y="21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8100436" y="63533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8119663" y="6358427"/>
              <a:ext cx="15240" cy="16510"/>
            </a:xfrm>
            <a:custGeom>
              <a:avLst/>
              <a:gdLst/>
              <a:ahLst/>
              <a:cxnLst/>
              <a:rect l="l" t="t" r="r" b="b"/>
              <a:pathLst>
                <a:path w="15240" h="16510">
                  <a:moveTo>
                    <a:pt x="0" y="16191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8131807" y="566321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8100436" y="5668276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4">
                  <a:moveTo>
                    <a:pt x="0" y="0"/>
                  </a:moveTo>
                  <a:lnTo>
                    <a:pt x="1922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8100436" y="5666252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8122699" y="567434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8131807" y="497812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03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8100436" y="4983185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191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8100436" y="497812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8125735" y="499026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8128771" y="42910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7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8100436" y="4299106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13155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8100436" y="4291010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8129783" y="4305178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0" y="6071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8125735" y="3602883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0"/>
                  </a:moveTo>
                  <a:lnTo>
                    <a:pt x="9107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8100436" y="3614015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0" y="0"/>
                  </a:moveTo>
                  <a:lnTo>
                    <a:pt x="10119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8100436" y="3602883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80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8132819" y="36210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8122699" y="2914757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0" y="0"/>
                  </a:moveTo>
                  <a:lnTo>
                    <a:pt x="12143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8100436" y="292993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7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8100436" y="291475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91" name="object 3591"/>
          <p:cNvSpPr txBox="1"/>
          <p:nvPr/>
        </p:nvSpPr>
        <p:spPr>
          <a:xfrm>
            <a:off x="18596747" y="1997933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+29,890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592" name="object 3592"/>
          <p:cNvSpPr txBox="1"/>
          <p:nvPr/>
        </p:nvSpPr>
        <p:spPr>
          <a:xfrm>
            <a:off x="18596747" y="1739886"/>
            <a:ext cx="32131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+31,015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593" name="object 3593"/>
          <p:cNvGrpSpPr/>
          <p:nvPr/>
        </p:nvGrpSpPr>
        <p:grpSpPr>
          <a:xfrm>
            <a:off x="13667294" y="2976347"/>
            <a:ext cx="3344545" cy="6882130"/>
            <a:chOff x="13667294" y="2976347"/>
            <a:chExt cx="3344545" cy="6882130"/>
          </a:xfrm>
        </p:grpSpPr>
        <p:sp>
          <p:nvSpPr>
            <p:cNvPr id="3594" name="object 3594"/>
            <p:cNvSpPr/>
            <p:nvPr/>
          </p:nvSpPr>
          <p:spPr>
            <a:xfrm>
              <a:off x="16985265" y="2979522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89">
                  <a:moveTo>
                    <a:pt x="0" y="618302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7008540" y="2979522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89">
                  <a:moveTo>
                    <a:pt x="0" y="618302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6985265" y="311714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6985265" y="29795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6985265" y="302000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6985265" y="308172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6985265" y="297952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6985265" y="303011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6985265" y="30918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6985265" y="2979522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6985265" y="304023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6994372" y="310298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6985265" y="2989641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6985265" y="3051370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7004492" y="31130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6985265" y="3666636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7008540" y="3666636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6985265" y="380426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6985265" y="3666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6985265" y="3708127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6985265" y="3769856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6985265" y="366663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6985265" y="37182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6985265" y="377997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6985265" y="366663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6985265" y="372836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6994372" y="379009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6985265" y="367675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6985265" y="373848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7004492" y="38002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6985265" y="4354763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7008540" y="4354763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6985265" y="4492389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6985265" y="43547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6985265" y="439524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6985265" y="445697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6985265" y="4354763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6985265" y="4406373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6985265" y="4468102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6985265" y="4354763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6985265" y="4416492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6994372" y="447822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6985265" y="436488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6985265" y="442661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7004492" y="44883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6985265" y="5042890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89">
                  <a:moveTo>
                    <a:pt x="0" y="618302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7008540" y="5042890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89">
                  <a:moveTo>
                    <a:pt x="0" y="618302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6985265" y="5180516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6985265" y="50428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6985265" y="508336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6985265" y="514509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6985265" y="5042890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6985265" y="509348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6985265" y="515521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6985265" y="5042890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6985265" y="510360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6994372" y="5165336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39">
                  <a:moveTo>
                    <a:pt x="0" y="15179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6985265" y="5053010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6985265" y="5114739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7004492" y="51764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6985265" y="5730005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7008540" y="5730005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6985265" y="586763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6985265" y="57300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6985265" y="5771495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6985265" y="5833224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6985265" y="573000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6985265" y="57816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6985265" y="584334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6985265" y="573000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6985265" y="579173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6994372" y="585346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6985265" y="574012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6985265" y="580185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7004492" y="58635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6985265" y="6418132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59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7008540" y="6418132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59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6985265" y="655575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6985265" y="6418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6985265" y="645861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6985265" y="652033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6985265" y="641813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6985265" y="646873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6985265" y="6531471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6985265" y="6418132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6985265" y="6479861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6994372" y="654159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6985265" y="6428252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6985265" y="6489981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7004492" y="65517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6985265" y="7106259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90">
                  <a:moveTo>
                    <a:pt x="0" y="618302"/>
                  </a:moveTo>
                  <a:lnTo>
                    <a:pt x="0" y="13661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7008540" y="7106259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90">
                  <a:moveTo>
                    <a:pt x="0" y="618302"/>
                  </a:moveTo>
                  <a:lnTo>
                    <a:pt x="0" y="13661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6985265" y="724287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6985265" y="71062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6985265" y="714673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6985265" y="720846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6985265" y="710625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6985265" y="715685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6985265" y="721858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6985265" y="7106259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6985265" y="71669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6994372" y="722870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6985265" y="711536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6985265" y="717709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7004492" y="723983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3035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6985265" y="7793374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59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7008540" y="7793374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59">
                  <a:moveTo>
                    <a:pt x="0" y="619314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6985265" y="7931000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6985265" y="77933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6985265" y="7834864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6985265" y="7896593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6985265" y="7793374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6985265" y="7844983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6985265" y="7906713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6985265" y="77933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6985265" y="785510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6994372" y="791683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6985265" y="780349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6985265" y="786522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7004492" y="792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6985265" y="8481501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90">
                  <a:moveTo>
                    <a:pt x="0" y="618302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7008540" y="8481501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90">
                  <a:moveTo>
                    <a:pt x="0" y="618302"/>
                  </a:moveTo>
                  <a:lnTo>
                    <a:pt x="0" y="1376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6985265" y="8619126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6985265" y="84815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6985265" y="852197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6985265" y="858370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6985265" y="8481501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14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6985265" y="853209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6985265" y="859382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6985265" y="8481501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6985265" y="8543230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6994372" y="860495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6985265" y="8491620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6985265" y="8553350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7004492" y="86150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5547282" y="9811205"/>
              <a:ext cx="449580" cy="0"/>
            </a:xfrm>
            <a:custGeom>
              <a:avLst/>
              <a:gdLst/>
              <a:ahLst/>
              <a:cxnLst/>
              <a:rect l="l" t="t" r="r" b="b"/>
              <a:pathLst>
                <a:path w="449580">
                  <a:moveTo>
                    <a:pt x="0" y="0"/>
                  </a:moveTo>
                  <a:lnTo>
                    <a:pt x="4493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5547282" y="9854719"/>
              <a:ext cx="449580" cy="0"/>
            </a:xfrm>
            <a:custGeom>
              <a:avLst/>
              <a:gdLst/>
              <a:ahLst/>
              <a:cxnLst/>
              <a:rect l="l" t="t" r="r" b="b"/>
              <a:pathLst>
                <a:path w="449580">
                  <a:moveTo>
                    <a:pt x="0" y="0"/>
                  </a:moveTo>
                  <a:lnTo>
                    <a:pt x="4493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4889514" y="8786098"/>
              <a:ext cx="0" cy="727075"/>
            </a:xfrm>
            <a:custGeom>
              <a:avLst/>
              <a:gdLst/>
              <a:ahLst/>
              <a:cxnLst/>
              <a:rect l="l" t="t" r="r" b="b"/>
              <a:pathLst>
                <a:path h="727075">
                  <a:moveTo>
                    <a:pt x="0" y="0"/>
                  </a:moveTo>
                  <a:lnTo>
                    <a:pt x="0" y="7265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4842964" y="8786098"/>
              <a:ext cx="0" cy="727075"/>
            </a:xfrm>
            <a:custGeom>
              <a:avLst/>
              <a:gdLst/>
              <a:ahLst/>
              <a:cxnLst/>
              <a:rect l="l" t="t" r="r" b="b"/>
              <a:pathLst>
                <a:path h="727075">
                  <a:moveTo>
                    <a:pt x="0" y="0"/>
                  </a:moveTo>
                  <a:lnTo>
                    <a:pt x="0" y="7265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4842964" y="8786098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14167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14167" y="18215"/>
                  </a:lnTo>
                  <a:lnTo>
                    <a:pt x="1416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4842964" y="8804314"/>
              <a:ext cx="0" cy="708660"/>
            </a:xfrm>
            <a:custGeom>
              <a:avLst/>
              <a:gdLst/>
              <a:ahLst/>
              <a:cxnLst/>
              <a:rect l="l" t="t" r="r" b="b"/>
              <a:pathLst>
                <a:path h="708659">
                  <a:moveTo>
                    <a:pt x="0" y="0"/>
                  </a:moveTo>
                  <a:lnTo>
                    <a:pt x="0" y="7083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4857131" y="8804314"/>
              <a:ext cx="0" cy="708660"/>
            </a:xfrm>
            <a:custGeom>
              <a:avLst/>
              <a:gdLst/>
              <a:ahLst/>
              <a:cxnLst/>
              <a:rect l="l" t="t" r="r" b="b"/>
              <a:pathLst>
                <a:path h="708659">
                  <a:moveTo>
                    <a:pt x="0" y="0"/>
                  </a:moveTo>
                  <a:lnTo>
                    <a:pt x="0" y="7083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3676184" y="9559229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776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37" name="object 3737"/>
          <p:cNvSpPr txBox="1"/>
          <p:nvPr/>
        </p:nvSpPr>
        <p:spPr>
          <a:xfrm>
            <a:off x="13401389" y="8849855"/>
            <a:ext cx="728980" cy="2559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02235">
              <a:lnSpc>
                <a:spcPts val="91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0,000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10"/>
              </a:lnSpc>
              <a:tabLst>
                <a:tab pos="715645" algn="l"/>
              </a:tabLst>
            </a:pPr>
            <a:r>
              <a:rPr sz="850" i="1" spc="-10" dirty="0">
                <a:latin typeface="ISOCPEUR"/>
                <a:cs typeface="ISOCPEUR"/>
              </a:rPr>
              <a:t>186,55</a:t>
            </a:r>
            <a:r>
              <a:rPr sz="8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3738" name="object 3738"/>
          <p:cNvGrpSpPr/>
          <p:nvPr/>
        </p:nvGrpSpPr>
        <p:grpSpPr>
          <a:xfrm>
            <a:off x="13667294" y="2341992"/>
            <a:ext cx="4481195" cy="8006715"/>
            <a:chOff x="13667294" y="2341992"/>
            <a:chExt cx="4481195" cy="8006715"/>
          </a:xfrm>
        </p:grpSpPr>
        <p:sp>
          <p:nvSpPr>
            <p:cNvPr id="3739" name="object 3739"/>
            <p:cNvSpPr/>
            <p:nvPr/>
          </p:nvSpPr>
          <p:spPr>
            <a:xfrm>
              <a:off x="14249960" y="952887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3676184" y="9526847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776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4842964" y="873145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4783259" y="86231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274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4842964" y="869401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4256032" y="8733477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4">
                  <a:moveTo>
                    <a:pt x="184175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4242877" y="874460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7330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4237817" y="874966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7330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4237817" y="8747644"/>
              <a:ext cx="0" cy="770255"/>
            </a:xfrm>
            <a:custGeom>
              <a:avLst/>
              <a:gdLst/>
              <a:ahLst/>
              <a:cxnLst/>
              <a:rect l="l" t="t" r="r" b="b"/>
              <a:pathLst>
                <a:path h="770254">
                  <a:moveTo>
                    <a:pt x="0" y="7700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4320797" y="8747644"/>
              <a:ext cx="0" cy="770255"/>
            </a:xfrm>
            <a:custGeom>
              <a:avLst/>
              <a:gdLst/>
              <a:ahLst/>
              <a:cxnLst/>
              <a:rect l="l" t="t" r="r" b="b"/>
              <a:pathLst>
                <a:path h="770254">
                  <a:moveTo>
                    <a:pt x="0" y="7700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4783259" y="862317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274" y="0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4256032" y="8694011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358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4321809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4393657" y="869401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4466518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4538367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4610215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4682064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4753912" y="869401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4826773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4286391" y="8705142"/>
              <a:ext cx="25400" cy="26670"/>
            </a:xfrm>
            <a:custGeom>
              <a:avLst/>
              <a:gdLst/>
              <a:ahLst/>
              <a:cxnLst/>
              <a:rect l="l" t="t" r="r" b="b"/>
              <a:pathLst>
                <a:path w="25400" h="26670">
                  <a:moveTo>
                    <a:pt x="0" y="26310"/>
                  </a:moveTo>
                  <a:lnTo>
                    <a:pt x="20239" y="5059"/>
                  </a:ln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4320797" y="86970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4365323" y="869401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4430088" y="871425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4455386" y="87051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4464494" y="86940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4501936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4573785" y="872335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4590988" y="87142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4600096" y="869401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4646645" y="86970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4725578" y="8723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4734685" y="869401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4790342" y="8705142"/>
              <a:ext cx="25400" cy="26670"/>
            </a:xfrm>
            <a:custGeom>
              <a:avLst/>
              <a:gdLst/>
              <a:ahLst/>
              <a:cxnLst/>
              <a:rect l="l" t="t" r="r" b="b"/>
              <a:pathLst>
                <a:path w="25400" h="26670">
                  <a:moveTo>
                    <a:pt x="0" y="26310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4824749" y="86970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4870287" y="87223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4835880" y="867174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083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4799450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4764032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4727601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4692183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4655753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4619323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4583904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4547474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4512056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4475626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4439195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4403777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4367347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4331928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4313713" y="868996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5059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4322821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4358239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4394669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4431100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4466518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4502948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4538367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4574797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4611227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4646645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4683076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4718494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4754924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4791354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4826773" y="867781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4313713" y="8671748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0" y="0"/>
                  </a:moveTo>
                  <a:lnTo>
                    <a:pt x="52925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4256032" y="8694011"/>
              <a:ext cx="633730" cy="37465"/>
            </a:xfrm>
            <a:custGeom>
              <a:avLst/>
              <a:gdLst/>
              <a:ahLst/>
              <a:cxnLst/>
              <a:rect l="l" t="t" r="r" b="b"/>
              <a:pathLst>
                <a:path w="633730" h="37465">
                  <a:moveTo>
                    <a:pt x="633481" y="37442"/>
                  </a:moveTo>
                  <a:lnTo>
                    <a:pt x="633481" y="0"/>
                  </a:lnTo>
                  <a:lnTo>
                    <a:pt x="0" y="0"/>
                  </a:lnTo>
                  <a:lnTo>
                    <a:pt x="0" y="37442"/>
                  </a:lnTo>
                  <a:lnTo>
                    <a:pt x="614254" y="374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4476637" y="8731453"/>
              <a:ext cx="0" cy="786765"/>
            </a:xfrm>
            <a:custGeom>
              <a:avLst/>
              <a:gdLst/>
              <a:ahLst/>
              <a:cxnLst/>
              <a:rect l="l" t="t" r="r" b="b"/>
              <a:pathLst>
                <a:path h="786765">
                  <a:moveTo>
                    <a:pt x="0" y="78628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4522175" y="8731453"/>
              <a:ext cx="0" cy="781685"/>
            </a:xfrm>
            <a:custGeom>
              <a:avLst/>
              <a:gdLst/>
              <a:ahLst/>
              <a:cxnLst/>
              <a:rect l="l" t="t" r="r" b="b"/>
              <a:pathLst>
                <a:path h="781684">
                  <a:moveTo>
                    <a:pt x="0" y="78122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4440207" y="873145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4254008" y="8733477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>
                  <a:moveTo>
                    <a:pt x="18619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4242877" y="874460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7330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4237817" y="8749668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197330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4327881" y="8646449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90">
                  <a:moveTo>
                    <a:pt x="0" y="0"/>
                  </a:moveTo>
                  <a:lnTo>
                    <a:pt x="4786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4237817" y="8747644"/>
              <a:ext cx="0" cy="776605"/>
            </a:xfrm>
            <a:custGeom>
              <a:avLst/>
              <a:gdLst/>
              <a:ahLst/>
              <a:cxnLst/>
              <a:rect l="l" t="t" r="r" b="b"/>
              <a:pathLst>
                <a:path h="776604">
                  <a:moveTo>
                    <a:pt x="0" y="77616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4320797" y="8749668"/>
              <a:ext cx="0" cy="768350"/>
            </a:xfrm>
            <a:custGeom>
              <a:avLst/>
              <a:gdLst/>
              <a:ahLst/>
              <a:cxnLst/>
              <a:rect l="l" t="t" r="r" b="b"/>
              <a:pathLst>
                <a:path h="768350">
                  <a:moveTo>
                    <a:pt x="0" y="768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4256032" y="8694011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358"/>
                  </a:moveTo>
                  <a:lnTo>
                    <a:pt x="303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4321809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4393657" y="869401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4466518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4538367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4610215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4682064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4753912" y="869401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4826773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4286391" y="8705142"/>
              <a:ext cx="25400" cy="26670"/>
            </a:xfrm>
            <a:custGeom>
              <a:avLst/>
              <a:gdLst/>
              <a:ahLst/>
              <a:cxnLst/>
              <a:rect l="l" t="t" r="r" b="b"/>
              <a:pathLst>
                <a:path w="25400" h="26670">
                  <a:moveTo>
                    <a:pt x="0" y="26310"/>
                  </a:moveTo>
                  <a:lnTo>
                    <a:pt x="20239" y="5059"/>
                  </a:ln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4320797" y="86970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4365323" y="869401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4430088" y="871425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4455386" y="87051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4464494" y="86940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4501936" y="869401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30" h="37465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4573785" y="872335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4590988" y="87142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4600096" y="869401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4646645" y="86970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4725578" y="8723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4734685" y="869401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4790342" y="8705142"/>
              <a:ext cx="25400" cy="26670"/>
            </a:xfrm>
            <a:custGeom>
              <a:avLst/>
              <a:gdLst/>
              <a:ahLst/>
              <a:cxnLst/>
              <a:rect l="l" t="t" r="r" b="b"/>
              <a:pathLst>
                <a:path w="25400" h="26670">
                  <a:moveTo>
                    <a:pt x="0" y="26310"/>
                  </a:moveTo>
                  <a:lnTo>
                    <a:pt x="25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4824749" y="86970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4870287" y="870413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4440207" y="874460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4320797" y="8840744"/>
              <a:ext cx="123825" cy="654050"/>
            </a:xfrm>
            <a:custGeom>
              <a:avLst/>
              <a:gdLst/>
              <a:ahLst/>
              <a:cxnLst/>
              <a:rect l="l" t="t" r="r" b="b"/>
              <a:pathLst>
                <a:path w="123825" h="654050">
                  <a:moveTo>
                    <a:pt x="0" y="0"/>
                  </a:moveTo>
                  <a:lnTo>
                    <a:pt x="123458" y="0"/>
                  </a:lnTo>
                  <a:lnTo>
                    <a:pt x="123458" y="653720"/>
                  </a:lnTo>
                  <a:lnTo>
                    <a:pt x="0" y="65372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4435147" y="87446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505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4435147" y="874966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49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4835880" y="867174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083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4799450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4764032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4727601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4692183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4655753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4619323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4583904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4547474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4512056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4475626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4439195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4403777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4367347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0"/>
                  </a:moveTo>
                  <a:lnTo>
                    <a:pt x="23274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4331928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0"/>
                  </a:moveTo>
                  <a:lnTo>
                    <a:pt x="22262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4313713" y="868996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5059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4322821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4358239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4394669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4431100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4466518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4502948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4538367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4574797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4611227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4646645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4683076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4718494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4754924" y="867174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59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4791354" y="8671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4826773" y="867781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4463482" y="8731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31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4440207" y="87435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1011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4452351" y="8731453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155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4471573" y="8755747"/>
              <a:ext cx="6350" cy="42545"/>
            </a:xfrm>
            <a:custGeom>
              <a:avLst/>
              <a:gdLst/>
              <a:ahLst/>
              <a:cxnLst/>
              <a:rect l="l" t="t" r="r" b="b"/>
              <a:pathLst>
                <a:path w="6350" h="42545">
                  <a:moveTo>
                    <a:pt x="6070" y="39458"/>
                  </a:moveTo>
                  <a:lnTo>
                    <a:pt x="5181" y="37312"/>
                  </a:lnTo>
                  <a:lnTo>
                    <a:pt x="3035" y="36423"/>
                  </a:lnTo>
                  <a:lnTo>
                    <a:pt x="889" y="37312"/>
                  </a:lnTo>
                  <a:lnTo>
                    <a:pt x="0" y="39458"/>
                  </a:lnTo>
                  <a:lnTo>
                    <a:pt x="889" y="41617"/>
                  </a:lnTo>
                  <a:lnTo>
                    <a:pt x="3035" y="42506"/>
                  </a:lnTo>
                  <a:lnTo>
                    <a:pt x="5181" y="41617"/>
                  </a:lnTo>
                  <a:lnTo>
                    <a:pt x="6070" y="39458"/>
                  </a:lnTo>
                  <a:close/>
                </a:path>
                <a:path w="6350" h="42545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4474614" y="873145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4476637" y="8738537"/>
              <a:ext cx="0" cy="779780"/>
            </a:xfrm>
            <a:custGeom>
              <a:avLst/>
              <a:gdLst/>
              <a:ahLst/>
              <a:cxnLst/>
              <a:rect l="l" t="t" r="r" b="b"/>
              <a:pathLst>
                <a:path h="779779">
                  <a:moveTo>
                    <a:pt x="0" y="77920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4476637" y="8738537"/>
              <a:ext cx="13335" cy="18415"/>
            </a:xfrm>
            <a:custGeom>
              <a:avLst/>
              <a:gdLst/>
              <a:ahLst/>
              <a:cxnLst/>
              <a:rect l="l" t="t" r="r" b="b"/>
              <a:pathLst>
                <a:path w="13334" h="18415">
                  <a:moveTo>
                    <a:pt x="13155" y="0"/>
                  </a:moveTo>
                  <a:lnTo>
                    <a:pt x="0" y="0"/>
                  </a:lnTo>
                  <a:lnTo>
                    <a:pt x="0" y="18215"/>
                  </a:lnTo>
                  <a:lnTo>
                    <a:pt x="13155" y="18215"/>
                  </a:lnTo>
                  <a:lnTo>
                    <a:pt x="1315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4476637" y="8756752"/>
              <a:ext cx="0" cy="756285"/>
            </a:xfrm>
            <a:custGeom>
              <a:avLst/>
              <a:gdLst/>
              <a:ahLst/>
              <a:cxnLst/>
              <a:rect l="l" t="t" r="r" b="b"/>
              <a:pathLst>
                <a:path h="756284">
                  <a:moveTo>
                    <a:pt x="0" y="0"/>
                  </a:moveTo>
                  <a:lnTo>
                    <a:pt x="0" y="7559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4489793" y="8756752"/>
              <a:ext cx="0" cy="756285"/>
            </a:xfrm>
            <a:custGeom>
              <a:avLst/>
              <a:gdLst/>
              <a:ahLst/>
              <a:cxnLst/>
              <a:rect l="l" t="t" r="r" b="b"/>
              <a:pathLst>
                <a:path h="756284">
                  <a:moveTo>
                    <a:pt x="0" y="0"/>
                  </a:moveTo>
                  <a:lnTo>
                    <a:pt x="0" y="7559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4444255" y="8422808"/>
              <a:ext cx="0" cy="541655"/>
            </a:xfrm>
            <a:custGeom>
              <a:avLst/>
              <a:gdLst/>
              <a:ahLst/>
              <a:cxnLst/>
              <a:rect l="l" t="t" r="r" b="b"/>
              <a:pathLst>
                <a:path h="541654">
                  <a:moveTo>
                    <a:pt x="0" y="0"/>
                  </a:moveTo>
                  <a:lnTo>
                    <a:pt x="0" y="5413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87" name="object 388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4221626" y="8555373"/>
              <a:ext cx="221617" cy="196824"/>
            </a:xfrm>
            <a:prstGeom prst="rect">
              <a:avLst/>
            </a:prstGeom>
          </p:spPr>
        </p:pic>
        <p:sp>
          <p:nvSpPr>
            <p:cNvPr id="3888" name="object 3888"/>
            <p:cNvSpPr/>
            <p:nvPr/>
          </p:nvSpPr>
          <p:spPr>
            <a:xfrm>
              <a:off x="14064773" y="8422808"/>
              <a:ext cx="379730" cy="74295"/>
            </a:xfrm>
            <a:custGeom>
              <a:avLst/>
              <a:gdLst/>
              <a:ahLst/>
              <a:cxnLst/>
              <a:rect l="l" t="t" r="r" b="b"/>
              <a:pathLst>
                <a:path w="379730" h="74295">
                  <a:moveTo>
                    <a:pt x="379481" y="0"/>
                  </a:moveTo>
                  <a:lnTo>
                    <a:pt x="0" y="0"/>
                  </a:lnTo>
                  <a:lnTo>
                    <a:pt x="0" y="73872"/>
                  </a:lnTo>
                  <a:lnTo>
                    <a:pt x="379481" y="73872"/>
                  </a:lnTo>
                  <a:lnTo>
                    <a:pt x="3794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3676184" y="9559229"/>
              <a:ext cx="4469130" cy="786765"/>
            </a:xfrm>
            <a:custGeom>
              <a:avLst/>
              <a:gdLst/>
              <a:ahLst/>
              <a:cxnLst/>
              <a:rect l="l" t="t" r="r" b="b"/>
              <a:pathLst>
                <a:path w="4469130" h="786765">
                  <a:moveTo>
                    <a:pt x="4468777" y="266143"/>
                  </a:moveTo>
                  <a:lnTo>
                    <a:pt x="4468777" y="442222"/>
                  </a:lnTo>
                  <a:lnTo>
                    <a:pt x="2508627" y="442222"/>
                  </a:lnTo>
                  <a:lnTo>
                    <a:pt x="2508627" y="786286"/>
                  </a:lnTo>
                  <a:lnTo>
                    <a:pt x="704318" y="786286"/>
                  </a:lnTo>
                  <a:lnTo>
                    <a:pt x="704318" y="602111"/>
                  </a:lnTo>
                  <a:lnTo>
                    <a:pt x="724557" y="602111"/>
                  </a:lnTo>
                  <a:lnTo>
                    <a:pt x="724557" y="17203"/>
                  </a:lnTo>
                  <a:lnTo>
                    <a:pt x="642589" y="15179"/>
                  </a:lnTo>
                  <a:lnTo>
                    <a:pt x="642589" y="212509"/>
                  </a:lnTo>
                  <a:lnTo>
                    <a:pt x="573776" y="212509"/>
                  </a:lnTo>
                  <a:lnTo>
                    <a:pt x="57377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7067233" y="8832648"/>
              <a:ext cx="389890" cy="0"/>
            </a:xfrm>
            <a:custGeom>
              <a:avLst/>
              <a:gdLst/>
              <a:ahLst/>
              <a:cxnLst/>
              <a:rect l="l" t="t" r="r" b="b"/>
              <a:pathLst>
                <a:path w="389890">
                  <a:moveTo>
                    <a:pt x="389601" y="0"/>
                  </a:moveTo>
                  <a:lnTo>
                    <a:pt x="0" y="0"/>
                  </a:lnTo>
                  <a:lnTo>
                    <a:pt x="389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7067233" y="9015811"/>
              <a:ext cx="389890" cy="0"/>
            </a:xfrm>
            <a:custGeom>
              <a:avLst/>
              <a:gdLst/>
              <a:ahLst/>
              <a:cxnLst/>
              <a:rect l="l" t="t" r="r" b="b"/>
              <a:pathLst>
                <a:path w="389890">
                  <a:moveTo>
                    <a:pt x="0" y="0"/>
                  </a:moveTo>
                  <a:lnTo>
                    <a:pt x="389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7067233" y="8924735"/>
              <a:ext cx="389890" cy="0"/>
            </a:xfrm>
            <a:custGeom>
              <a:avLst/>
              <a:gdLst/>
              <a:ahLst/>
              <a:cxnLst/>
              <a:rect l="l" t="t" r="r" b="b"/>
              <a:pathLst>
                <a:path w="389890">
                  <a:moveTo>
                    <a:pt x="0" y="0"/>
                  </a:moveTo>
                  <a:lnTo>
                    <a:pt x="389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93" name="object 389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4879394" y="2341992"/>
              <a:ext cx="1632277" cy="6601970"/>
            </a:xfrm>
            <a:prstGeom prst="rect">
              <a:avLst/>
            </a:prstGeom>
          </p:spPr>
        </p:pic>
        <p:sp>
          <p:nvSpPr>
            <p:cNvPr id="3894" name="object 3894"/>
            <p:cNvSpPr/>
            <p:nvPr/>
          </p:nvSpPr>
          <p:spPr>
            <a:xfrm>
              <a:off x="15982421" y="9134209"/>
              <a:ext cx="527685" cy="34925"/>
            </a:xfrm>
            <a:custGeom>
              <a:avLst/>
              <a:gdLst/>
              <a:ahLst/>
              <a:cxnLst/>
              <a:rect l="l" t="t" r="r" b="b"/>
              <a:pathLst>
                <a:path w="527684" h="34925">
                  <a:moveTo>
                    <a:pt x="0" y="0"/>
                  </a:moveTo>
                  <a:lnTo>
                    <a:pt x="0" y="34406"/>
                  </a:lnTo>
                  <a:lnTo>
                    <a:pt x="527226" y="34406"/>
                  </a:lnTo>
                  <a:lnTo>
                    <a:pt x="0" y="0"/>
                  </a:lnTo>
                  <a:close/>
                </a:path>
                <a:path w="527684" h="34925">
                  <a:moveTo>
                    <a:pt x="527226" y="0"/>
                  </a:moveTo>
                  <a:lnTo>
                    <a:pt x="0" y="0"/>
                  </a:lnTo>
                  <a:lnTo>
                    <a:pt x="527226" y="34406"/>
                  </a:lnTo>
                  <a:lnTo>
                    <a:pt x="527226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5982421" y="9134209"/>
              <a:ext cx="527685" cy="34925"/>
            </a:xfrm>
            <a:custGeom>
              <a:avLst/>
              <a:gdLst/>
              <a:ahLst/>
              <a:cxnLst/>
              <a:rect l="l" t="t" r="r" b="b"/>
              <a:pathLst>
                <a:path w="527684" h="34925">
                  <a:moveTo>
                    <a:pt x="527226" y="0"/>
                  </a:moveTo>
                  <a:lnTo>
                    <a:pt x="0" y="0"/>
                  </a:lnTo>
                  <a:lnTo>
                    <a:pt x="527226" y="34406"/>
                  </a:lnTo>
                  <a:lnTo>
                    <a:pt x="527226" y="0"/>
                  </a:lnTo>
                  <a:close/>
                </a:path>
                <a:path w="527684" h="34925">
                  <a:moveTo>
                    <a:pt x="0" y="0"/>
                  </a:moveTo>
                  <a:lnTo>
                    <a:pt x="527226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5982421" y="9168616"/>
              <a:ext cx="527685" cy="0"/>
            </a:xfrm>
            <a:custGeom>
              <a:avLst/>
              <a:gdLst/>
              <a:ahLst/>
              <a:cxnLst/>
              <a:rect l="l" t="t" r="r" b="b"/>
              <a:pathLst>
                <a:path w="527684">
                  <a:moveTo>
                    <a:pt x="56669" y="0"/>
                  </a:moveTo>
                  <a:lnTo>
                    <a:pt x="0" y="0"/>
                  </a:lnTo>
                  <a:lnTo>
                    <a:pt x="56669" y="0"/>
                  </a:lnTo>
                  <a:close/>
                </a:path>
                <a:path w="527684">
                  <a:moveTo>
                    <a:pt x="56669" y="0"/>
                  </a:moveTo>
                  <a:lnTo>
                    <a:pt x="0" y="0"/>
                  </a:lnTo>
                  <a:lnTo>
                    <a:pt x="527226" y="0"/>
                  </a:lnTo>
                  <a:lnTo>
                    <a:pt x="56669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5919680" y="9168616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5919680" y="9168616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5850867" y="9203022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5850867" y="9203022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5782055" y="9237429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5782055" y="9237429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5714254" y="9271835"/>
              <a:ext cx="118745" cy="34925"/>
            </a:xfrm>
            <a:custGeom>
              <a:avLst/>
              <a:gdLst/>
              <a:ahLst/>
              <a:cxnLst/>
              <a:rect l="l" t="t" r="r" b="b"/>
              <a:pathLst>
                <a:path w="118744" h="34925">
                  <a:moveTo>
                    <a:pt x="0" y="0"/>
                  </a:moveTo>
                  <a:lnTo>
                    <a:pt x="0" y="34406"/>
                  </a:lnTo>
                  <a:lnTo>
                    <a:pt x="49585" y="34406"/>
                  </a:lnTo>
                  <a:lnTo>
                    <a:pt x="0" y="0"/>
                  </a:lnTo>
                  <a:close/>
                </a:path>
                <a:path w="118744" h="34925">
                  <a:moveTo>
                    <a:pt x="118398" y="0"/>
                  </a:moveTo>
                  <a:lnTo>
                    <a:pt x="0" y="0"/>
                  </a:lnTo>
                  <a:lnTo>
                    <a:pt x="49585" y="34406"/>
                  </a:lnTo>
                  <a:lnTo>
                    <a:pt x="118398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5714254" y="9271835"/>
              <a:ext cx="118745" cy="34925"/>
            </a:xfrm>
            <a:custGeom>
              <a:avLst/>
              <a:gdLst/>
              <a:ahLst/>
              <a:cxnLst/>
              <a:rect l="l" t="t" r="r" b="b"/>
              <a:pathLst>
                <a:path w="118744" h="34925">
                  <a:moveTo>
                    <a:pt x="118398" y="0"/>
                  </a:moveTo>
                  <a:lnTo>
                    <a:pt x="0" y="0"/>
                  </a:lnTo>
                  <a:lnTo>
                    <a:pt x="49585" y="34406"/>
                  </a:lnTo>
                  <a:lnTo>
                    <a:pt x="118398" y="0"/>
                  </a:lnTo>
                  <a:close/>
                </a:path>
                <a:path w="118744" h="34925">
                  <a:moveTo>
                    <a:pt x="0" y="0"/>
                  </a:moveTo>
                  <a:lnTo>
                    <a:pt x="49585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5645441" y="9306242"/>
              <a:ext cx="118745" cy="34925"/>
            </a:xfrm>
            <a:custGeom>
              <a:avLst/>
              <a:gdLst/>
              <a:ahLst/>
              <a:cxnLst/>
              <a:rect l="l" t="t" r="r" b="b"/>
              <a:pathLst>
                <a:path w="118744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18744" h="34925">
                  <a:moveTo>
                    <a:pt x="118398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8398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5645441" y="9306242"/>
              <a:ext cx="118745" cy="34925"/>
            </a:xfrm>
            <a:custGeom>
              <a:avLst/>
              <a:gdLst/>
              <a:ahLst/>
              <a:cxnLst/>
              <a:rect l="l" t="t" r="r" b="b"/>
              <a:pathLst>
                <a:path w="118744" h="34925">
                  <a:moveTo>
                    <a:pt x="118398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8398" y="0"/>
                  </a:lnTo>
                  <a:close/>
                </a:path>
                <a:path w="118744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5576629" y="9340648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5576629" y="9340648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5507816" y="9375054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5507816" y="9375054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5439003" y="9409460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5439003" y="9409460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5370191" y="9443866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5370191" y="9443866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5301378" y="9478273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1609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1609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5301378" y="9478273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1609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1609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5301378" y="9134209"/>
              <a:ext cx="1208405" cy="379095"/>
            </a:xfrm>
            <a:custGeom>
              <a:avLst/>
              <a:gdLst/>
              <a:ahLst/>
              <a:cxnLst/>
              <a:rect l="l" t="t" r="r" b="b"/>
              <a:pathLst>
                <a:path w="1208405" h="379095">
                  <a:moveTo>
                    <a:pt x="0" y="378469"/>
                  </a:moveTo>
                  <a:lnTo>
                    <a:pt x="0" y="344063"/>
                  </a:lnTo>
                  <a:lnTo>
                    <a:pt x="68812" y="344063"/>
                  </a:lnTo>
                  <a:lnTo>
                    <a:pt x="68812" y="309657"/>
                  </a:lnTo>
                  <a:lnTo>
                    <a:pt x="137625" y="309657"/>
                  </a:lnTo>
                  <a:lnTo>
                    <a:pt x="137625" y="275250"/>
                  </a:lnTo>
                  <a:lnTo>
                    <a:pt x="206438" y="275250"/>
                  </a:lnTo>
                  <a:lnTo>
                    <a:pt x="206438" y="240844"/>
                  </a:lnTo>
                  <a:lnTo>
                    <a:pt x="275250" y="240844"/>
                  </a:lnTo>
                  <a:lnTo>
                    <a:pt x="275250" y="206438"/>
                  </a:lnTo>
                  <a:lnTo>
                    <a:pt x="344063" y="206438"/>
                  </a:lnTo>
                  <a:lnTo>
                    <a:pt x="344063" y="172031"/>
                  </a:lnTo>
                  <a:lnTo>
                    <a:pt x="412876" y="172031"/>
                  </a:lnTo>
                  <a:lnTo>
                    <a:pt x="412876" y="137625"/>
                  </a:lnTo>
                  <a:lnTo>
                    <a:pt x="480676" y="137625"/>
                  </a:lnTo>
                  <a:lnTo>
                    <a:pt x="480676" y="103219"/>
                  </a:lnTo>
                  <a:lnTo>
                    <a:pt x="549489" y="103219"/>
                  </a:lnTo>
                  <a:lnTo>
                    <a:pt x="549489" y="68812"/>
                  </a:lnTo>
                  <a:lnTo>
                    <a:pt x="618302" y="68812"/>
                  </a:lnTo>
                  <a:lnTo>
                    <a:pt x="618302" y="34406"/>
                  </a:lnTo>
                  <a:lnTo>
                    <a:pt x="681043" y="34406"/>
                  </a:lnTo>
                  <a:lnTo>
                    <a:pt x="681043" y="0"/>
                  </a:lnTo>
                  <a:lnTo>
                    <a:pt x="1208269" y="0"/>
                  </a:lnTo>
                  <a:lnTo>
                    <a:pt x="1208269" y="34406"/>
                  </a:lnTo>
                  <a:lnTo>
                    <a:pt x="737712" y="34406"/>
                  </a:lnTo>
                  <a:lnTo>
                    <a:pt x="51609" y="378469"/>
                  </a:lnTo>
                  <a:lnTo>
                    <a:pt x="0" y="378469"/>
                  </a:lnTo>
                </a:path>
              </a:pathLst>
            </a:custGeom>
            <a:ln w="3175">
              <a:solidFill>
                <a:srgbClr val="4A2E2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6567329" y="9125102"/>
              <a:ext cx="1485900" cy="0"/>
            </a:xfrm>
            <a:custGeom>
              <a:avLst/>
              <a:gdLst/>
              <a:ahLst/>
              <a:cxnLst/>
              <a:rect l="l" t="t" r="r" b="b"/>
              <a:pathLst>
                <a:path w="1485900">
                  <a:moveTo>
                    <a:pt x="0" y="0"/>
                  </a:moveTo>
                  <a:lnTo>
                    <a:pt x="148554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6701918" y="9320409"/>
              <a:ext cx="672465" cy="92710"/>
            </a:xfrm>
            <a:custGeom>
              <a:avLst/>
              <a:gdLst/>
              <a:ahLst/>
              <a:cxnLst/>
              <a:rect l="l" t="t" r="r" b="b"/>
              <a:pathLst>
                <a:path w="672465" h="92709">
                  <a:moveTo>
                    <a:pt x="0" y="0"/>
                  </a:moveTo>
                  <a:lnTo>
                    <a:pt x="0" y="92087"/>
                  </a:lnTo>
                  <a:lnTo>
                    <a:pt x="671935" y="9208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6701918" y="9412496"/>
              <a:ext cx="672465" cy="91440"/>
            </a:xfrm>
            <a:custGeom>
              <a:avLst/>
              <a:gdLst/>
              <a:ahLst/>
              <a:cxnLst/>
              <a:rect l="l" t="t" r="r" b="b"/>
              <a:pathLst>
                <a:path w="672465" h="91440">
                  <a:moveTo>
                    <a:pt x="0" y="0"/>
                  </a:moveTo>
                  <a:lnTo>
                    <a:pt x="0" y="91075"/>
                  </a:lnTo>
                  <a:lnTo>
                    <a:pt x="671935" y="9107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6701918" y="9503572"/>
              <a:ext cx="672465" cy="92710"/>
            </a:xfrm>
            <a:custGeom>
              <a:avLst/>
              <a:gdLst/>
              <a:ahLst/>
              <a:cxnLst/>
              <a:rect l="l" t="t" r="r" b="b"/>
              <a:pathLst>
                <a:path w="672465" h="92709">
                  <a:moveTo>
                    <a:pt x="0" y="0"/>
                  </a:moveTo>
                  <a:lnTo>
                    <a:pt x="0" y="92087"/>
                  </a:lnTo>
                  <a:lnTo>
                    <a:pt x="671935" y="9208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6639177" y="9595660"/>
              <a:ext cx="62865" cy="192405"/>
            </a:xfrm>
            <a:custGeom>
              <a:avLst/>
              <a:gdLst/>
              <a:ahLst/>
              <a:cxnLst/>
              <a:rect l="l" t="t" r="r" b="b"/>
              <a:pathLst>
                <a:path w="62865" h="192404">
                  <a:moveTo>
                    <a:pt x="62740" y="0"/>
                  </a:moveTo>
                  <a:lnTo>
                    <a:pt x="62740" y="192270"/>
                  </a:lnTo>
                  <a:lnTo>
                    <a:pt x="0" y="12952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6701918" y="9687747"/>
              <a:ext cx="672465" cy="0"/>
            </a:xfrm>
            <a:custGeom>
              <a:avLst/>
              <a:gdLst/>
              <a:ahLst/>
              <a:cxnLst/>
              <a:rect l="l" t="t" r="r" b="b"/>
              <a:pathLst>
                <a:path w="672465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6701918" y="9725189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5" h="62865">
                  <a:moveTo>
                    <a:pt x="0" y="62740"/>
                  </a:moveTo>
                  <a:lnTo>
                    <a:pt x="627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25" name="object 3925"/>
          <p:cNvSpPr txBox="1"/>
          <p:nvPr/>
        </p:nvSpPr>
        <p:spPr>
          <a:xfrm>
            <a:off x="16697315" y="9239637"/>
            <a:ext cx="33909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Паркет</a:t>
            </a:r>
            <a:r>
              <a:rPr sz="300" spc="30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на</a:t>
            </a:r>
            <a:r>
              <a:rPr sz="300" spc="3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лагах</a:t>
            </a:r>
            <a:endParaRPr sz="300">
              <a:latin typeface="Arial"/>
              <a:cs typeface="Arial"/>
            </a:endParaRPr>
          </a:p>
        </p:txBody>
      </p:sp>
      <p:sp>
        <p:nvSpPr>
          <p:cNvPr id="3926" name="object 3926"/>
          <p:cNvSpPr txBox="1"/>
          <p:nvPr/>
        </p:nvSpPr>
        <p:spPr>
          <a:xfrm>
            <a:off x="16700351" y="9329701"/>
            <a:ext cx="38100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Цементна-</a:t>
            </a:r>
            <a:r>
              <a:rPr sz="300" spc="2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піщана</a:t>
            </a:r>
            <a:endParaRPr sz="300">
              <a:latin typeface="Arial"/>
              <a:cs typeface="Arial"/>
            </a:endParaRPr>
          </a:p>
        </p:txBody>
      </p:sp>
      <p:sp>
        <p:nvSpPr>
          <p:cNvPr id="3927" name="object 3927"/>
          <p:cNvSpPr txBox="1"/>
          <p:nvPr/>
        </p:nvSpPr>
        <p:spPr>
          <a:xfrm>
            <a:off x="16709459" y="9413692"/>
            <a:ext cx="62611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Утеплювач</a:t>
            </a:r>
            <a:r>
              <a:rPr sz="300" spc="40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мінераловатні</a:t>
            </a:r>
            <a:r>
              <a:rPr sz="300" spc="40" dirty="0">
                <a:latin typeface="Arial"/>
                <a:cs typeface="Arial"/>
              </a:rPr>
              <a:t> </a:t>
            </a:r>
            <a:r>
              <a:rPr sz="300" spc="-20" dirty="0">
                <a:latin typeface="Arial"/>
                <a:cs typeface="Arial"/>
              </a:rPr>
              <a:t>вата</a:t>
            </a:r>
            <a:endParaRPr sz="300">
              <a:latin typeface="Arial"/>
              <a:cs typeface="Arial"/>
            </a:endParaRPr>
          </a:p>
        </p:txBody>
      </p:sp>
      <p:sp>
        <p:nvSpPr>
          <p:cNvPr id="3928" name="object 3928"/>
          <p:cNvSpPr txBox="1"/>
          <p:nvPr/>
        </p:nvSpPr>
        <p:spPr>
          <a:xfrm>
            <a:off x="16717554" y="9605964"/>
            <a:ext cx="32512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Ущільний</a:t>
            </a:r>
            <a:r>
              <a:rPr sz="300" spc="5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грунт</a:t>
            </a:r>
            <a:endParaRPr sz="300">
              <a:latin typeface="Arial"/>
              <a:cs typeface="Arial"/>
            </a:endParaRPr>
          </a:p>
        </p:txBody>
      </p:sp>
      <p:sp>
        <p:nvSpPr>
          <p:cNvPr id="3929" name="object 3929"/>
          <p:cNvSpPr txBox="1"/>
          <p:nvPr/>
        </p:nvSpPr>
        <p:spPr>
          <a:xfrm>
            <a:off x="16708446" y="9512864"/>
            <a:ext cx="28321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-10" dirty="0">
                <a:latin typeface="Arial"/>
                <a:cs typeface="Arial"/>
              </a:rPr>
              <a:t>Гідроізоляція</a:t>
            </a:r>
            <a:endParaRPr sz="300">
              <a:latin typeface="Arial"/>
              <a:cs typeface="Arial"/>
            </a:endParaRPr>
          </a:p>
        </p:txBody>
      </p:sp>
      <p:sp>
        <p:nvSpPr>
          <p:cNvPr id="3930" name="object 3930"/>
          <p:cNvSpPr txBox="1"/>
          <p:nvPr/>
        </p:nvSpPr>
        <p:spPr>
          <a:xfrm>
            <a:off x="16435959" y="477379"/>
            <a:ext cx="1049655" cy="59245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2225"/>
              </a:lnSpc>
              <a:spcBef>
                <a:spcPts val="110"/>
              </a:spcBef>
            </a:pPr>
            <a:r>
              <a:rPr sz="1950" i="1" dirty="0">
                <a:latin typeface="ISOCPEUR"/>
                <a:cs typeface="ISOCPEUR"/>
              </a:rPr>
              <a:t>Розріз</a:t>
            </a:r>
            <a:r>
              <a:rPr sz="1950" i="1" spc="-290" dirty="0">
                <a:latin typeface="ISOCPEUR"/>
                <a:cs typeface="ISOCPEUR"/>
              </a:rPr>
              <a:t> </a:t>
            </a:r>
            <a:r>
              <a:rPr sz="1950" i="1" spc="-10" dirty="0">
                <a:latin typeface="ISOCPEUR"/>
                <a:cs typeface="ISOCPEUR"/>
              </a:rPr>
              <a:t>1-</a:t>
            </a:r>
            <a:r>
              <a:rPr sz="1950" i="1" spc="-50" dirty="0">
                <a:latin typeface="ISOCPEUR"/>
                <a:cs typeface="ISOCPEUR"/>
              </a:rPr>
              <a:t>1</a:t>
            </a:r>
            <a:endParaRPr sz="1950">
              <a:latin typeface="ISOCPEUR"/>
              <a:cs typeface="ISOCPEUR"/>
            </a:endParaRPr>
          </a:p>
          <a:p>
            <a:pPr marL="23495">
              <a:lnSpc>
                <a:spcPts val="2225"/>
              </a:lnSpc>
            </a:pPr>
            <a:r>
              <a:rPr sz="1950" i="1" dirty="0">
                <a:latin typeface="ISOCPEUR"/>
                <a:cs typeface="ISOCPEUR"/>
              </a:rPr>
              <a:t>М </a:t>
            </a:r>
            <a:r>
              <a:rPr sz="1950" i="1" spc="-20" dirty="0">
                <a:latin typeface="ISOCPEUR"/>
                <a:cs typeface="ISOCPEUR"/>
              </a:rPr>
              <a:t>1:50</a:t>
            </a:r>
            <a:endParaRPr sz="1950">
              <a:latin typeface="ISOCPEUR"/>
              <a:cs typeface="ISOCPEUR"/>
            </a:endParaRPr>
          </a:p>
        </p:txBody>
      </p:sp>
      <p:grpSp>
        <p:nvGrpSpPr>
          <p:cNvPr id="3931" name="object 3931"/>
          <p:cNvGrpSpPr/>
          <p:nvPr/>
        </p:nvGrpSpPr>
        <p:grpSpPr>
          <a:xfrm>
            <a:off x="3568815" y="5519520"/>
            <a:ext cx="4445" cy="428625"/>
            <a:chOff x="3568815" y="5519520"/>
            <a:chExt cx="4445" cy="428625"/>
          </a:xfrm>
        </p:grpSpPr>
        <p:sp>
          <p:nvSpPr>
            <p:cNvPr id="3932" name="object 3932"/>
            <p:cNvSpPr/>
            <p:nvPr/>
          </p:nvSpPr>
          <p:spPr>
            <a:xfrm>
              <a:off x="3570839" y="575328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3570839" y="551952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34" name="object 3934"/>
          <p:cNvSpPr/>
          <p:nvPr/>
        </p:nvSpPr>
        <p:spPr>
          <a:xfrm>
            <a:off x="3570839" y="3648421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35" name="object 3935"/>
          <p:cNvGrpSpPr/>
          <p:nvPr/>
        </p:nvGrpSpPr>
        <p:grpSpPr>
          <a:xfrm>
            <a:off x="3568815" y="2712366"/>
            <a:ext cx="4445" cy="429259"/>
            <a:chOff x="3568815" y="2712366"/>
            <a:chExt cx="4445" cy="429259"/>
          </a:xfrm>
        </p:grpSpPr>
        <p:sp>
          <p:nvSpPr>
            <p:cNvPr id="3936" name="object 3936"/>
            <p:cNvSpPr/>
            <p:nvPr/>
          </p:nvSpPr>
          <p:spPr>
            <a:xfrm>
              <a:off x="3570839" y="294612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3570839" y="271236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38" name="object 3938"/>
          <p:cNvSpPr/>
          <p:nvPr/>
        </p:nvSpPr>
        <p:spPr>
          <a:xfrm>
            <a:off x="4847921" y="5753280"/>
            <a:ext cx="0" cy="194310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19429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4847921" y="4817225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40" name="object 3940"/>
          <p:cNvGrpSpPr/>
          <p:nvPr/>
        </p:nvGrpSpPr>
        <p:grpSpPr>
          <a:xfrm>
            <a:off x="4845897" y="2478606"/>
            <a:ext cx="4445" cy="662940"/>
            <a:chOff x="4845897" y="2478606"/>
            <a:chExt cx="4445" cy="662940"/>
          </a:xfrm>
        </p:grpSpPr>
        <p:sp>
          <p:nvSpPr>
            <p:cNvPr id="3941" name="object 3941"/>
            <p:cNvSpPr/>
            <p:nvPr/>
          </p:nvSpPr>
          <p:spPr>
            <a:xfrm>
              <a:off x="4847921" y="294612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4847921" y="271236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4847921" y="2478606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44" name="object 3944"/>
          <p:cNvGrpSpPr/>
          <p:nvPr/>
        </p:nvGrpSpPr>
        <p:grpSpPr>
          <a:xfrm>
            <a:off x="5693912" y="5519520"/>
            <a:ext cx="4445" cy="428625"/>
            <a:chOff x="5693912" y="5519520"/>
            <a:chExt cx="4445" cy="428625"/>
          </a:xfrm>
        </p:grpSpPr>
        <p:sp>
          <p:nvSpPr>
            <p:cNvPr id="3945" name="object 3945"/>
            <p:cNvSpPr/>
            <p:nvPr/>
          </p:nvSpPr>
          <p:spPr>
            <a:xfrm>
              <a:off x="5695936" y="575328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5695936" y="551952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47" name="object 3947"/>
          <p:cNvGrpSpPr/>
          <p:nvPr/>
        </p:nvGrpSpPr>
        <p:grpSpPr>
          <a:xfrm>
            <a:off x="5693912" y="4349704"/>
            <a:ext cx="4445" cy="429259"/>
            <a:chOff x="5693912" y="4349704"/>
            <a:chExt cx="4445" cy="429259"/>
          </a:xfrm>
        </p:grpSpPr>
        <p:sp>
          <p:nvSpPr>
            <p:cNvPr id="3948" name="object 3948"/>
            <p:cNvSpPr/>
            <p:nvPr/>
          </p:nvSpPr>
          <p:spPr>
            <a:xfrm>
              <a:off x="5695936" y="458346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5695936" y="434970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50" name="object 3950"/>
          <p:cNvSpPr/>
          <p:nvPr/>
        </p:nvSpPr>
        <p:spPr>
          <a:xfrm>
            <a:off x="5695936" y="2712366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6621872" y="5753280"/>
            <a:ext cx="0" cy="194310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19429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6621872" y="5050986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6621872" y="458346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6621872" y="3648421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55" name="object 3955"/>
          <p:cNvGrpSpPr/>
          <p:nvPr/>
        </p:nvGrpSpPr>
        <p:grpSpPr>
          <a:xfrm>
            <a:off x="6619848" y="2946127"/>
            <a:ext cx="4445" cy="429259"/>
            <a:chOff x="6619848" y="2946127"/>
            <a:chExt cx="4445" cy="429259"/>
          </a:xfrm>
        </p:grpSpPr>
        <p:sp>
          <p:nvSpPr>
            <p:cNvPr id="3956" name="object 3956"/>
            <p:cNvSpPr/>
            <p:nvPr/>
          </p:nvSpPr>
          <p:spPr>
            <a:xfrm>
              <a:off x="6621872" y="317988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6621872" y="294612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58" name="object 3958"/>
          <p:cNvGrpSpPr/>
          <p:nvPr/>
        </p:nvGrpSpPr>
        <p:grpSpPr>
          <a:xfrm>
            <a:off x="7544772" y="5519520"/>
            <a:ext cx="4445" cy="428625"/>
            <a:chOff x="7544772" y="5519520"/>
            <a:chExt cx="4445" cy="428625"/>
          </a:xfrm>
        </p:grpSpPr>
        <p:sp>
          <p:nvSpPr>
            <p:cNvPr id="3959" name="object 3959"/>
            <p:cNvSpPr/>
            <p:nvPr/>
          </p:nvSpPr>
          <p:spPr>
            <a:xfrm>
              <a:off x="7546795" y="575328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7546795" y="551952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61" name="object 3961"/>
          <p:cNvSpPr/>
          <p:nvPr/>
        </p:nvSpPr>
        <p:spPr>
          <a:xfrm>
            <a:off x="7546795" y="4349704"/>
            <a:ext cx="0" cy="194310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19429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8394810" y="5753280"/>
            <a:ext cx="0" cy="194310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19429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63" name="object 3963"/>
          <p:cNvGrpSpPr/>
          <p:nvPr/>
        </p:nvGrpSpPr>
        <p:grpSpPr>
          <a:xfrm>
            <a:off x="8392786" y="2712366"/>
            <a:ext cx="4445" cy="662940"/>
            <a:chOff x="8392786" y="2712366"/>
            <a:chExt cx="4445" cy="662940"/>
          </a:xfrm>
        </p:grpSpPr>
        <p:sp>
          <p:nvSpPr>
            <p:cNvPr id="3964" name="object 3964"/>
            <p:cNvSpPr/>
            <p:nvPr/>
          </p:nvSpPr>
          <p:spPr>
            <a:xfrm>
              <a:off x="8394810" y="317988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8394810" y="294612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8394810" y="271236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67" name="object 3967"/>
          <p:cNvGrpSpPr/>
          <p:nvPr/>
        </p:nvGrpSpPr>
        <p:grpSpPr>
          <a:xfrm>
            <a:off x="9668857" y="5519520"/>
            <a:ext cx="4445" cy="428625"/>
            <a:chOff x="9668857" y="5519520"/>
            <a:chExt cx="4445" cy="428625"/>
          </a:xfrm>
        </p:grpSpPr>
        <p:sp>
          <p:nvSpPr>
            <p:cNvPr id="3968" name="object 3968"/>
            <p:cNvSpPr/>
            <p:nvPr/>
          </p:nvSpPr>
          <p:spPr>
            <a:xfrm>
              <a:off x="9670881" y="575328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9670881" y="551952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70" name="object 3970"/>
          <p:cNvSpPr/>
          <p:nvPr/>
        </p:nvSpPr>
        <p:spPr>
          <a:xfrm>
            <a:off x="9670881" y="3648421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9670881" y="2946127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72" name="object 3972"/>
          <p:cNvGrpSpPr/>
          <p:nvPr/>
        </p:nvGrpSpPr>
        <p:grpSpPr>
          <a:xfrm>
            <a:off x="10819446" y="5404157"/>
            <a:ext cx="4445" cy="429259"/>
            <a:chOff x="10819446" y="5404157"/>
            <a:chExt cx="4445" cy="429259"/>
          </a:xfrm>
        </p:grpSpPr>
        <p:sp>
          <p:nvSpPr>
            <p:cNvPr id="3973" name="object 3973"/>
            <p:cNvSpPr/>
            <p:nvPr/>
          </p:nvSpPr>
          <p:spPr>
            <a:xfrm>
              <a:off x="10821470" y="563791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0821470" y="540415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75" name="object 3975"/>
          <p:cNvSpPr/>
          <p:nvPr/>
        </p:nvSpPr>
        <p:spPr>
          <a:xfrm>
            <a:off x="10821470" y="446911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76" name="object 3976"/>
          <p:cNvGrpSpPr/>
          <p:nvPr/>
        </p:nvGrpSpPr>
        <p:grpSpPr>
          <a:xfrm>
            <a:off x="10819446" y="3066549"/>
            <a:ext cx="4445" cy="428625"/>
            <a:chOff x="10819446" y="3066549"/>
            <a:chExt cx="4445" cy="428625"/>
          </a:xfrm>
        </p:grpSpPr>
        <p:sp>
          <p:nvSpPr>
            <p:cNvPr id="3977" name="object 3977"/>
            <p:cNvSpPr/>
            <p:nvPr/>
          </p:nvSpPr>
          <p:spPr>
            <a:xfrm>
              <a:off x="10821470" y="330031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0821470" y="3066549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79" name="object 3979"/>
          <p:cNvGrpSpPr/>
          <p:nvPr/>
        </p:nvGrpSpPr>
        <p:grpSpPr>
          <a:xfrm>
            <a:off x="10877127" y="5404157"/>
            <a:ext cx="4445" cy="662940"/>
            <a:chOff x="10877127" y="5404157"/>
            <a:chExt cx="4445" cy="662940"/>
          </a:xfrm>
        </p:grpSpPr>
        <p:sp>
          <p:nvSpPr>
            <p:cNvPr id="3980" name="object 3980"/>
            <p:cNvSpPr/>
            <p:nvPr/>
          </p:nvSpPr>
          <p:spPr>
            <a:xfrm>
              <a:off x="10879151" y="587269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0879151" y="563791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0879151" y="540415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83" name="object 3983"/>
          <p:cNvSpPr/>
          <p:nvPr/>
        </p:nvSpPr>
        <p:spPr>
          <a:xfrm>
            <a:off x="10879151" y="4469114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10879151" y="3767832"/>
            <a:ext cx="0" cy="194310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19429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85" name="object 3985"/>
          <p:cNvGrpSpPr/>
          <p:nvPr/>
        </p:nvGrpSpPr>
        <p:grpSpPr>
          <a:xfrm>
            <a:off x="10877127" y="2832789"/>
            <a:ext cx="4445" cy="662305"/>
            <a:chOff x="10877127" y="2832789"/>
            <a:chExt cx="4445" cy="662305"/>
          </a:xfrm>
        </p:grpSpPr>
        <p:sp>
          <p:nvSpPr>
            <p:cNvPr id="3986" name="object 3986"/>
            <p:cNvSpPr/>
            <p:nvPr/>
          </p:nvSpPr>
          <p:spPr>
            <a:xfrm>
              <a:off x="10879151" y="330031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0879151" y="3066549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0879151" y="283278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89" name="object 3989"/>
          <p:cNvSpPr/>
          <p:nvPr/>
        </p:nvSpPr>
        <p:spPr>
          <a:xfrm>
            <a:off x="6104764" y="5751256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6104764" y="5048962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91" name="object 3991"/>
          <p:cNvGrpSpPr/>
          <p:nvPr/>
        </p:nvGrpSpPr>
        <p:grpSpPr>
          <a:xfrm>
            <a:off x="6102741" y="4113919"/>
            <a:ext cx="4445" cy="429259"/>
            <a:chOff x="6102741" y="4113919"/>
            <a:chExt cx="4445" cy="429259"/>
          </a:xfrm>
        </p:grpSpPr>
        <p:sp>
          <p:nvSpPr>
            <p:cNvPr id="3992" name="object 3992"/>
            <p:cNvSpPr/>
            <p:nvPr/>
          </p:nvSpPr>
          <p:spPr>
            <a:xfrm>
              <a:off x="6104764" y="434869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6104764" y="4113919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94" name="object 3994"/>
          <p:cNvSpPr/>
          <p:nvPr/>
        </p:nvSpPr>
        <p:spPr>
          <a:xfrm>
            <a:off x="7136955" y="5751256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7136955" y="5048962"/>
            <a:ext cx="0" cy="19558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3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96" name="object 3996"/>
          <p:cNvGrpSpPr/>
          <p:nvPr/>
        </p:nvGrpSpPr>
        <p:grpSpPr>
          <a:xfrm>
            <a:off x="5522893" y="5531663"/>
            <a:ext cx="22860" cy="109855"/>
            <a:chOff x="5522893" y="5531663"/>
            <a:chExt cx="22860" cy="109855"/>
          </a:xfrm>
        </p:grpSpPr>
        <p:sp>
          <p:nvSpPr>
            <p:cNvPr id="3997" name="object 3997"/>
            <p:cNvSpPr/>
            <p:nvPr/>
          </p:nvSpPr>
          <p:spPr>
            <a:xfrm>
              <a:off x="5535036" y="553368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5059" y="0"/>
                  </a:moveTo>
                  <a:lnTo>
                    <a:pt x="5059" y="38454"/>
                  </a:lnTo>
                  <a:lnTo>
                    <a:pt x="5059" y="48573"/>
                  </a:lnTo>
                  <a:lnTo>
                    <a:pt x="8095" y="48573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8573"/>
                  </a:lnTo>
                  <a:lnTo>
                    <a:pt x="5059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5524917" y="5590356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39" h="48895">
                  <a:moveTo>
                    <a:pt x="15179" y="0"/>
                  </a:moveTo>
                  <a:lnTo>
                    <a:pt x="15179" y="39466"/>
                  </a:lnTo>
                  <a:lnTo>
                    <a:pt x="15179" y="45537"/>
                  </a:lnTo>
                  <a:lnTo>
                    <a:pt x="8095" y="45537"/>
                  </a:lnTo>
                  <a:lnTo>
                    <a:pt x="8095" y="48573"/>
                  </a:lnTo>
                  <a:lnTo>
                    <a:pt x="0" y="48573"/>
                  </a:lnTo>
                  <a:lnTo>
                    <a:pt x="0" y="40478"/>
                  </a:lnTo>
                  <a:lnTo>
                    <a:pt x="8095" y="40478"/>
                  </a:lnTo>
                  <a:lnTo>
                    <a:pt x="8095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99" name="object 3999"/>
          <p:cNvGrpSpPr/>
          <p:nvPr/>
        </p:nvGrpSpPr>
        <p:grpSpPr>
          <a:xfrm>
            <a:off x="9069782" y="5358619"/>
            <a:ext cx="22860" cy="282575"/>
            <a:chOff x="9069782" y="5358619"/>
            <a:chExt cx="22860" cy="282575"/>
          </a:xfrm>
        </p:grpSpPr>
        <p:sp>
          <p:nvSpPr>
            <p:cNvPr id="4000" name="object 4000"/>
            <p:cNvSpPr/>
            <p:nvPr/>
          </p:nvSpPr>
          <p:spPr>
            <a:xfrm>
              <a:off x="9081926" y="5360643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5059" y="0"/>
                  </a:moveTo>
                  <a:lnTo>
                    <a:pt x="5059" y="39466"/>
                  </a:lnTo>
                  <a:lnTo>
                    <a:pt x="5059" y="49585"/>
                  </a:lnTo>
                  <a:lnTo>
                    <a:pt x="8095" y="49585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9585"/>
                  </a:lnTo>
                  <a:lnTo>
                    <a:pt x="5059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9081926" y="5417312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5059" y="0"/>
                  </a:moveTo>
                  <a:lnTo>
                    <a:pt x="5059" y="40478"/>
                  </a:lnTo>
                  <a:lnTo>
                    <a:pt x="5059" y="50597"/>
                  </a:lnTo>
                  <a:lnTo>
                    <a:pt x="8095" y="50597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50597"/>
                  </a:lnTo>
                  <a:lnTo>
                    <a:pt x="5059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9081926" y="5474994"/>
              <a:ext cx="8255" cy="59055"/>
            </a:xfrm>
            <a:custGeom>
              <a:avLst/>
              <a:gdLst/>
              <a:ahLst/>
              <a:cxnLst/>
              <a:rect l="l" t="t" r="r" b="b"/>
              <a:pathLst>
                <a:path w="8254" h="59054">
                  <a:moveTo>
                    <a:pt x="5059" y="0"/>
                  </a:moveTo>
                  <a:lnTo>
                    <a:pt x="5059" y="39466"/>
                  </a:lnTo>
                  <a:lnTo>
                    <a:pt x="5059" y="50597"/>
                  </a:lnTo>
                  <a:lnTo>
                    <a:pt x="8095" y="50597"/>
                  </a:lnTo>
                  <a:lnTo>
                    <a:pt x="8095" y="58693"/>
                  </a:lnTo>
                  <a:lnTo>
                    <a:pt x="0" y="58693"/>
                  </a:lnTo>
                  <a:lnTo>
                    <a:pt x="0" y="50597"/>
                  </a:lnTo>
                  <a:lnTo>
                    <a:pt x="5059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9081926" y="553368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5059" y="0"/>
                  </a:moveTo>
                  <a:lnTo>
                    <a:pt x="5059" y="38454"/>
                  </a:lnTo>
                  <a:lnTo>
                    <a:pt x="5059" y="48573"/>
                  </a:lnTo>
                  <a:lnTo>
                    <a:pt x="8095" y="48573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8573"/>
                  </a:lnTo>
                  <a:lnTo>
                    <a:pt x="5059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9071806" y="5590356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5179" y="0"/>
                  </a:moveTo>
                  <a:lnTo>
                    <a:pt x="15179" y="39466"/>
                  </a:lnTo>
                  <a:lnTo>
                    <a:pt x="15179" y="45537"/>
                  </a:lnTo>
                  <a:lnTo>
                    <a:pt x="8095" y="45537"/>
                  </a:lnTo>
                  <a:lnTo>
                    <a:pt x="8095" y="48573"/>
                  </a:lnTo>
                  <a:lnTo>
                    <a:pt x="0" y="48573"/>
                  </a:lnTo>
                  <a:lnTo>
                    <a:pt x="0" y="40478"/>
                  </a:lnTo>
                  <a:lnTo>
                    <a:pt x="8095" y="40478"/>
                  </a:lnTo>
                  <a:lnTo>
                    <a:pt x="8095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05" name="object 4005"/>
          <p:cNvGrpSpPr/>
          <p:nvPr/>
        </p:nvGrpSpPr>
        <p:grpSpPr>
          <a:xfrm>
            <a:off x="7696564" y="5415288"/>
            <a:ext cx="22860" cy="226060"/>
            <a:chOff x="7696564" y="5415288"/>
            <a:chExt cx="22860" cy="226060"/>
          </a:xfrm>
        </p:grpSpPr>
        <p:sp>
          <p:nvSpPr>
            <p:cNvPr id="4006" name="object 4006"/>
            <p:cNvSpPr/>
            <p:nvPr/>
          </p:nvSpPr>
          <p:spPr>
            <a:xfrm>
              <a:off x="7698588" y="5417312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0"/>
                  </a:moveTo>
                  <a:lnTo>
                    <a:pt x="4047" y="40478"/>
                  </a:lnTo>
                  <a:lnTo>
                    <a:pt x="4047" y="50597"/>
                  </a:lnTo>
                  <a:lnTo>
                    <a:pt x="8095" y="50597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50597"/>
                  </a:lnTo>
                  <a:lnTo>
                    <a:pt x="4047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7698588" y="5474993"/>
              <a:ext cx="8255" cy="59055"/>
            </a:xfrm>
            <a:custGeom>
              <a:avLst/>
              <a:gdLst/>
              <a:ahLst/>
              <a:cxnLst/>
              <a:rect l="l" t="t" r="r" b="b"/>
              <a:pathLst>
                <a:path w="8254" h="59054">
                  <a:moveTo>
                    <a:pt x="4047" y="0"/>
                  </a:moveTo>
                  <a:lnTo>
                    <a:pt x="4047" y="39466"/>
                  </a:lnTo>
                  <a:lnTo>
                    <a:pt x="4047" y="50597"/>
                  </a:lnTo>
                  <a:lnTo>
                    <a:pt x="8095" y="50597"/>
                  </a:lnTo>
                  <a:lnTo>
                    <a:pt x="8095" y="58693"/>
                  </a:lnTo>
                  <a:lnTo>
                    <a:pt x="0" y="58693"/>
                  </a:lnTo>
                  <a:lnTo>
                    <a:pt x="0" y="50597"/>
                  </a:lnTo>
                  <a:lnTo>
                    <a:pt x="4047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7698588" y="553368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0"/>
                  </a:moveTo>
                  <a:lnTo>
                    <a:pt x="4047" y="38454"/>
                  </a:lnTo>
                  <a:lnTo>
                    <a:pt x="4047" y="48573"/>
                  </a:lnTo>
                  <a:lnTo>
                    <a:pt x="8095" y="48573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8573"/>
                  </a:lnTo>
                  <a:lnTo>
                    <a:pt x="4047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7702636" y="5590356"/>
              <a:ext cx="14604" cy="48895"/>
            </a:xfrm>
            <a:custGeom>
              <a:avLst/>
              <a:gdLst/>
              <a:ahLst/>
              <a:cxnLst/>
              <a:rect l="l" t="t" r="r" b="b"/>
              <a:pathLst>
                <a:path w="14604" h="48895">
                  <a:moveTo>
                    <a:pt x="0" y="0"/>
                  </a:moveTo>
                  <a:lnTo>
                    <a:pt x="0" y="39466"/>
                  </a:lnTo>
                  <a:lnTo>
                    <a:pt x="0" y="45537"/>
                  </a:lnTo>
                  <a:lnTo>
                    <a:pt x="7083" y="45537"/>
                  </a:lnTo>
                  <a:lnTo>
                    <a:pt x="7083" y="40478"/>
                  </a:lnTo>
                  <a:lnTo>
                    <a:pt x="14167" y="40478"/>
                  </a:lnTo>
                  <a:lnTo>
                    <a:pt x="14167" y="48573"/>
                  </a:lnTo>
                  <a:lnTo>
                    <a:pt x="7083" y="48573"/>
                  </a:lnTo>
                  <a:lnTo>
                    <a:pt x="7083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10" name="object 4010"/>
          <p:cNvGrpSpPr/>
          <p:nvPr/>
        </p:nvGrpSpPr>
        <p:grpSpPr>
          <a:xfrm>
            <a:off x="2456174" y="4082043"/>
            <a:ext cx="157480" cy="50800"/>
            <a:chOff x="2456174" y="4082043"/>
            <a:chExt cx="157480" cy="50800"/>
          </a:xfrm>
        </p:grpSpPr>
        <p:sp>
          <p:nvSpPr>
            <p:cNvPr id="4011" name="object 4011"/>
            <p:cNvSpPr/>
            <p:nvPr/>
          </p:nvSpPr>
          <p:spPr>
            <a:xfrm>
              <a:off x="2586210" y="4085584"/>
              <a:ext cx="23495" cy="43815"/>
            </a:xfrm>
            <a:custGeom>
              <a:avLst/>
              <a:gdLst/>
              <a:ahLst/>
              <a:cxnLst/>
              <a:rect l="l" t="t" r="r" b="b"/>
              <a:pathLst>
                <a:path w="23494" h="43814">
                  <a:moveTo>
                    <a:pt x="0" y="0"/>
                  </a:moveTo>
                  <a:lnTo>
                    <a:pt x="23274" y="0"/>
                  </a:lnTo>
                  <a:lnTo>
                    <a:pt x="23274" y="43513"/>
                  </a:lnTo>
                  <a:lnTo>
                    <a:pt x="0" y="4351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2551803" y="4085584"/>
              <a:ext cx="21590" cy="43815"/>
            </a:xfrm>
            <a:custGeom>
              <a:avLst/>
              <a:gdLst/>
              <a:ahLst/>
              <a:cxnLst/>
              <a:rect l="l" t="t" r="r" b="b"/>
              <a:pathLst>
                <a:path w="21589" h="43814">
                  <a:moveTo>
                    <a:pt x="21250" y="43513"/>
                  </a:moveTo>
                  <a:lnTo>
                    <a:pt x="0" y="43513"/>
                  </a:lnTo>
                  <a:lnTo>
                    <a:pt x="0" y="0"/>
                  </a:lnTo>
                  <a:lnTo>
                    <a:pt x="21250" y="0"/>
                  </a:lnTo>
                  <a:lnTo>
                    <a:pt x="21250" y="43513"/>
                  </a:lnTo>
                  <a:lnTo>
                    <a:pt x="0" y="4351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2459716" y="4085584"/>
              <a:ext cx="82550" cy="43815"/>
            </a:xfrm>
            <a:custGeom>
              <a:avLst/>
              <a:gdLst/>
              <a:ahLst/>
              <a:cxnLst/>
              <a:rect l="l" t="t" r="r" b="b"/>
              <a:pathLst>
                <a:path w="82550" h="43814">
                  <a:moveTo>
                    <a:pt x="0" y="0"/>
                  </a:moveTo>
                  <a:lnTo>
                    <a:pt x="81968" y="0"/>
                  </a:lnTo>
                  <a:lnTo>
                    <a:pt x="81968" y="43513"/>
                  </a:lnTo>
                  <a:lnTo>
                    <a:pt x="0" y="4351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14" name="object 4014"/>
          <p:cNvGrpSpPr/>
          <p:nvPr/>
        </p:nvGrpSpPr>
        <p:grpSpPr>
          <a:xfrm>
            <a:off x="10629705" y="4082043"/>
            <a:ext cx="157480" cy="50800"/>
            <a:chOff x="10629705" y="4082043"/>
            <a:chExt cx="157480" cy="50800"/>
          </a:xfrm>
        </p:grpSpPr>
        <p:sp>
          <p:nvSpPr>
            <p:cNvPr id="4015" name="object 4015"/>
            <p:cNvSpPr/>
            <p:nvPr/>
          </p:nvSpPr>
          <p:spPr>
            <a:xfrm>
              <a:off x="10633247" y="4085584"/>
              <a:ext cx="22860" cy="43815"/>
            </a:xfrm>
            <a:custGeom>
              <a:avLst/>
              <a:gdLst/>
              <a:ahLst/>
              <a:cxnLst/>
              <a:rect l="l" t="t" r="r" b="b"/>
              <a:pathLst>
                <a:path w="22859" h="43814">
                  <a:moveTo>
                    <a:pt x="22262" y="0"/>
                  </a:moveTo>
                  <a:lnTo>
                    <a:pt x="0" y="0"/>
                  </a:lnTo>
                  <a:lnTo>
                    <a:pt x="0" y="43513"/>
                  </a:lnTo>
                  <a:lnTo>
                    <a:pt x="22262" y="43513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0668665" y="4085584"/>
              <a:ext cx="21590" cy="43815"/>
            </a:xfrm>
            <a:custGeom>
              <a:avLst/>
              <a:gdLst/>
              <a:ahLst/>
              <a:cxnLst/>
              <a:rect l="l" t="t" r="r" b="b"/>
              <a:pathLst>
                <a:path w="21590" h="43814">
                  <a:moveTo>
                    <a:pt x="0" y="43513"/>
                  </a:moveTo>
                  <a:lnTo>
                    <a:pt x="21250" y="4351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43513"/>
                  </a:lnTo>
                  <a:lnTo>
                    <a:pt x="21250" y="4351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0700036" y="4085584"/>
              <a:ext cx="83185" cy="43815"/>
            </a:xfrm>
            <a:custGeom>
              <a:avLst/>
              <a:gdLst/>
              <a:ahLst/>
              <a:cxnLst/>
              <a:rect l="l" t="t" r="r" b="b"/>
              <a:pathLst>
                <a:path w="83184" h="43814">
                  <a:moveTo>
                    <a:pt x="82980" y="0"/>
                  </a:moveTo>
                  <a:lnTo>
                    <a:pt x="0" y="0"/>
                  </a:lnTo>
                  <a:lnTo>
                    <a:pt x="0" y="43513"/>
                  </a:lnTo>
                  <a:lnTo>
                    <a:pt x="82980" y="43513"/>
                  </a:lnTo>
                  <a:lnTo>
                    <a:pt x="8298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18" name="object 4018"/>
          <p:cNvGrpSpPr/>
          <p:nvPr/>
        </p:nvGrpSpPr>
        <p:grpSpPr>
          <a:xfrm>
            <a:off x="7096983" y="3977812"/>
            <a:ext cx="42545" cy="986155"/>
            <a:chOff x="7096983" y="3977812"/>
            <a:chExt cx="42545" cy="986155"/>
          </a:xfrm>
        </p:grpSpPr>
        <p:sp>
          <p:nvSpPr>
            <p:cNvPr id="4019" name="object 4019"/>
            <p:cNvSpPr/>
            <p:nvPr/>
          </p:nvSpPr>
          <p:spPr>
            <a:xfrm>
              <a:off x="7136955" y="434869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7136955" y="4113919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7099512" y="3980342"/>
              <a:ext cx="9525" cy="981075"/>
            </a:xfrm>
            <a:custGeom>
              <a:avLst/>
              <a:gdLst/>
              <a:ahLst/>
              <a:cxnLst/>
              <a:rect l="l" t="t" r="r" b="b"/>
              <a:pathLst>
                <a:path w="9525" h="981075">
                  <a:moveTo>
                    <a:pt x="9107" y="0"/>
                  </a:moveTo>
                  <a:lnTo>
                    <a:pt x="9107" y="744796"/>
                  </a:lnTo>
                  <a:lnTo>
                    <a:pt x="0" y="744796"/>
                  </a:lnTo>
                  <a:lnTo>
                    <a:pt x="0" y="938078"/>
                  </a:lnTo>
                  <a:lnTo>
                    <a:pt x="9107" y="938078"/>
                  </a:lnTo>
                  <a:lnTo>
                    <a:pt x="9107" y="98058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22" name="object 4022"/>
          <p:cNvSpPr/>
          <p:nvPr/>
        </p:nvSpPr>
        <p:spPr>
          <a:xfrm>
            <a:off x="3883531" y="3050358"/>
            <a:ext cx="0" cy="97155"/>
          </a:xfrm>
          <a:custGeom>
            <a:avLst/>
            <a:gdLst/>
            <a:ahLst/>
            <a:cxnLst/>
            <a:rect l="l" t="t" r="r" b="b"/>
            <a:pathLst>
              <a:path h="97155">
                <a:moveTo>
                  <a:pt x="0" y="971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5675697" y="3050358"/>
            <a:ext cx="0" cy="97155"/>
          </a:xfrm>
          <a:custGeom>
            <a:avLst/>
            <a:gdLst/>
            <a:ahLst/>
            <a:cxnLst/>
            <a:rect l="l" t="t" r="r" b="b"/>
            <a:pathLst>
              <a:path h="97155">
                <a:moveTo>
                  <a:pt x="0" y="971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10099948" y="2985593"/>
            <a:ext cx="0" cy="161925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16191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25" name="object 4025"/>
          <p:cNvGrpSpPr/>
          <p:nvPr/>
        </p:nvGrpSpPr>
        <p:grpSpPr>
          <a:xfrm>
            <a:off x="10789087" y="3767832"/>
            <a:ext cx="34925" cy="194310"/>
            <a:chOff x="10789087" y="3767832"/>
            <a:chExt cx="34925" cy="194310"/>
          </a:xfrm>
        </p:grpSpPr>
        <p:sp>
          <p:nvSpPr>
            <p:cNvPr id="4026" name="object 4026"/>
            <p:cNvSpPr/>
            <p:nvPr/>
          </p:nvSpPr>
          <p:spPr>
            <a:xfrm>
              <a:off x="10821470" y="376783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0821470" y="382956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286"/>
                  </a:moveTo>
                  <a:lnTo>
                    <a:pt x="0" y="0"/>
                  </a:lnTo>
                  <a:lnTo>
                    <a:pt x="0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0791111" y="382956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238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29" name="object 4029"/>
          <p:cNvSpPr/>
          <p:nvPr/>
        </p:nvSpPr>
        <p:spPr>
          <a:xfrm>
            <a:off x="8428205" y="4424588"/>
            <a:ext cx="0" cy="154940"/>
          </a:xfrm>
          <a:custGeom>
            <a:avLst/>
            <a:gdLst/>
            <a:ahLst/>
            <a:cxnLst/>
            <a:rect l="l" t="t" r="r" b="b"/>
            <a:pathLst>
              <a:path h="154939">
                <a:moveTo>
                  <a:pt x="0" y="0"/>
                </a:moveTo>
                <a:lnTo>
                  <a:pt x="0" y="15482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4377364" y="4328453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5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7527568" y="3428828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37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32" name="object 4032"/>
          <p:cNvGrpSpPr/>
          <p:nvPr/>
        </p:nvGrpSpPr>
        <p:grpSpPr>
          <a:xfrm>
            <a:off x="8392786" y="4115943"/>
            <a:ext cx="4445" cy="194310"/>
            <a:chOff x="8392786" y="4115943"/>
            <a:chExt cx="4445" cy="194310"/>
          </a:xfrm>
        </p:grpSpPr>
        <p:sp>
          <p:nvSpPr>
            <p:cNvPr id="4033" name="object 4033"/>
            <p:cNvSpPr/>
            <p:nvPr/>
          </p:nvSpPr>
          <p:spPr>
            <a:xfrm>
              <a:off x="8394810" y="4115943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8394810" y="425154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  <a:lnTo>
                    <a:pt x="0" y="101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35" name="object 4035"/>
          <p:cNvSpPr/>
          <p:nvPr/>
        </p:nvSpPr>
        <p:spPr>
          <a:xfrm>
            <a:off x="7576142" y="2630398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46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36" name="object 4036"/>
          <p:cNvGrpSpPr/>
          <p:nvPr/>
        </p:nvGrpSpPr>
        <p:grpSpPr>
          <a:xfrm>
            <a:off x="1459709" y="1582017"/>
            <a:ext cx="10097135" cy="5006340"/>
            <a:chOff x="1459709" y="1582017"/>
            <a:chExt cx="10097135" cy="5006340"/>
          </a:xfrm>
        </p:grpSpPr>
        <p:sp>
          <p:nvSpPr>
            <p:cNvPr id="4037" name="object 4037"/>
            <p:cNvSpPr/>
            <p:nvPr/>
          </p:nvSpPr>
          <p:spPr>
            <a:xfrm>
              <a:off x="381977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3885555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3950320" y="3547226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3812695" y="353407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3841029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3906806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3972583" y="356948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5115076" y="3534071"/>
              <a:ext cx="23495" cy="24765"/>
            </a:xfrm>
            <a:custGeom>
              <a:avLst/>
              <a:gdLst/>
              <a:ahLst/>
              <a:cxnLst/>
              <a:rect l="l" t="t" r="r" b="b"/>
              <a:pathLst>
                <a:path w="23495" h="24764">
                  <a:moveTo>
                    <a:pt x="0" y="24286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5155554" y="354823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60">
                  <a:moveTo>
                    <a:pt x="0" y="35418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5115076" y="3534071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5177817" y="357050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5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6706875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677265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6838429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6904206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6969983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7035760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7101537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716630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723207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7297855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736363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7429409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7495186" y="3543178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0" y="40478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7560963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762572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7691504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7757281" y="35816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6699792" y="3534071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0" y="13155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672913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6794915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6860692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6926469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6991234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7057011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712278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7188564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7254341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7320118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7385895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7450660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7516437" y="3543178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4" h="40639">
                  <a:moveTo>
                    <a:pt x="0" y="40478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7582214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7647991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7713767" y="3538119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0" y="45537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6422517" y="353407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645388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6518653" y="355937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6422517" y="3534071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0" y="3643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6475139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6540915" y="35806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9273184" y="3534071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79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9320746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9385511" y="3540143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4">
                  <a:moveTo>
                    <a:pt x="0" y="43513"/>
                  </a:moveTo>
                  <a:lnTo>
                    <a:pt x="445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9276220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9341997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9407774" y="3562406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1250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9082937" y="316167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1011"/>
                  </a:moveTo>
                  <a:lnTo>
                    <a:pt x="4047" y="0"/>
                  </a:lnTo>
                  <a:lnTo>
                    <a:pt x="3035" y="3035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9153774" y="31647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47" y="1011"/>
                  </a:moveTo>
                  <a:lnTo>
                    <a:pt x="3035" y="4047"/>
                  </a:lnTo>
                  <a:lnTo>
                    <a:pt x="0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9080398" y="3157129"/>
              <a:ext cx="80010" cy="23495"/>
            </a:xfrm>
            <a:custGeom>
              <a:avLst/>
              <a:gdLst/>
              <a:ahLst/>
              <a:cxnLst/>
              <a:rect l="l" t="t" r="r" b="b"/>
              <a:pathLst>
                <a:path w="80009" h="23494">
                  <a:moveTo>
                    <a:pt x="5067" y="9613"/>
                  </a:moveTo>
                  <a:lnTo>
                    <a:pt x="4318" y="7823"/>
                  </a:lnTo>
                  <a:lnTo>
                    <a:pt x="2527" y="7073"/>
                  </a:lnTo>
                  <a:lnTo>
                    <a:pt x="749" y="7823"/>
                  </a:lnTo>
                  <a:lnTo>
                    <a:pt x="0" y="9613"/>
                  </a:lnTo>
                  <a:lnTo>
                    <a:pt x="749" y="11391"/>
                  </a:lnTo>
                  <a:lnTo>
                    <a:pt x="2527" y="12141"/>
                  </a:lnTo>
                  <a:lnTo>
                    <a:pt x="4318" y="11391"/>
                  </a:lnTo>
                  <a:lnTo>
                    <a:pt x="5067" y="9613"/>
                  </a:lnTo>
                  <a:close/>
                </a:path>
                <a:path w="80009" h="23494">
                  <a:moveTo>
                    <a:pt x="10121" y="2527"/>
                  </a:moveTo>
                  <a:lnTo>
                    <a:pt x="9385" y="736"/>
                  </a:lnTo>
                  <a:lnTo>
                    <a:pt x="7594" y="0"/>
                  </a:lnTo>
                  <a:lnTo>
                    <a:pt x="5803" y="736"/>
                  </a:lnTo>
                  <a:lnTo>
                    <a:pt x="5067" y="2527"/>
                  </a:lnTo>
                  <a:lnTo>
                    <a:pt x="5803" y="4318"/>
                  </a:lnTo>
                  <a:lnTo>
                    <a:pt x="7594" y="5054"/>
                  </a:lnTo>
                  <a:lnTo>
                    <a:pt x="9385" y="4318"/>
                  </a:lnTo>
                  <a:lnTo>
                    <a:pt x="10121" y="2527"/>
                  </a:lnTo>
                  <a:close/>
                </a:path>
                <a:path w="80009" h="23494">
                  <a:moveTo>
                    <a:pt x="12141" y="11633"/>
                  </a:moveTo>
                  <a:lnTo>
                    <a:pt x="11404" y="9842"/>
                  </a:lnTo>
                  <a:lnTo>
                    <a:pt x="9613" y="9105"/>
                  </a:lnTo>
                  <a:lnTo>
                    <a:pt x="7823" y="9842"/>
                  </a:lnTo>
                  <a:lnTo>
                    <a:pt x="7086" y="11633"/>
                  </a:lnTo>
                  <a:lnTo>
                    <a:pt x="7823" y="13423"/>
                  </a:lnTo>
                  <a:lnTo>
                    <a:pt x="9613" y="14160"/>
                  </a:lnTo>
                  <a:lnTo>
                    <a:pt x="11404" y="13423"/>
                  </a:lnTo>
                  <a:lnTo>
                    <a:pt x="12141" y="11633"/>
                  </a:lnTo>
                  <a:close/>
                </a:path>
                <a:path w="80009" h="23494">
                  <a:moveTo>
                    <a:pt x="21259" y="4546"/>
                  </a:moveTo>
                  <a:lnTo>
                    <a:pt x="20510" y="2755"/>
                  </a:lnTo>
                  <a:lnTo>
                    <a:pt x="18719" y="2019"/>
                  </a:lnTo>
                  <a:lnTo>
                    <a:pt x="16941" y="2755"/>
                  </a:lnTo>
                  <a:lnTo>
                    <a:pt x="16192" y="4546"/>
                  </a:lnTo>
                  <a:lnTo>
                    <a:pt x="16941" y="6337"/>
                  </a:lnTo>
                  <a:lnTo>
                    <a:pt x="18719" y="7073"/>
                  </a:lnTo>
                  <a:lnTo>
                    <a:pt x="20510" y="6337"/>
                  </a:lnTo>
                  <a:lnTo>
                    <a:pt x="21259" y="4546"/>
                  </a:lnTo>
                  <a:close/>
                </a:path>
                <a:path w="80009" h="23494">
                  <a:moveTo>
                    <a:pt x="22263" y="13652"/>
                  </a:moveTo>
                  <a:lnTo>
                    <a:pt x="21526" y="11861"/>
                  </a:lnTo>
                  <a:lnTo>
                    <a:pt x="19735" y="11125"/>
                  </a:lnTo>
                  <a:lnTo>
                    <a:pt x="17945" y="11861"/>
                  </a:lnTo>
                  <a:lnTo>
                    <a:pt x="17208" y="13652"/>
                  </a:lnTo>
                  <a:lnTo>
                    <a:pt x="17945" y="15443"/>
                  </a:lnTo>
                  <a:lnTo>
                    <a:pt x="19735" y="16192"/>
                  </a:lnTo>
                  <a:lnTo>
                    <a:pt x="21526" y="15443"/>
                  </a:lnTo>
                  <a:lnTo>
                    <a:pt x="22263" y="13652"/>
                  </a:lnTo>
                  <a:close/>
                </a:path>
                <a:path w="80009" h="23494">
                  <a:moveTo>
                    <a:pt x="28333" y="18719"/>
                  </a:moveTo>
                  <a:lnTo>
                    <a:pt x="27597" y="16929"/>
                  </a:lnTo>
                  <a:lnTo>
                    <a:pt x="25806" y="16192"/>
                  </a:lnTo>
                  <a:lnTo>
                    <a:pt x="24015" y="16929"/>
                  </a:lnTo>
                  <a:lnTo>
                    <a:pt x="23279" y="18719"/>
                  </a:lnTo>
                  <a:lnTo>
                    <a:pt x="24015" y="20510"/>
                  </a:lnTo>
                  <a:lnTo>
                    <a:pt x="25806" y="21247"/>
                  </a:lnTo>
                  <a:lnTo>
                    <a:pt x="27597" y="20510"/>
                  </a:lnTo>
                  <a:lnTo>
                    <a:pt x="28333" y="18719"/>
                  </a:lnTo>
                  <a:close/>
                </a:path>
                <a:path w="80009" h="23494">
                  <a:moveTo>
                    <a:pt x="31369" y="11633"/>
                  </a:moveTo>
                  <a:lnTo>
                    <a:pt x="30632" y="9842"/>
                  </a:lnTo>
                  <a:lnTo>
                    <a:pt x="28841" y="9105"/>
                  </a:lnTo>
                  <a:lnTo>
                    <a:pt x="27051" y="9842"/>
                  </a:lnTo>
                  <a:lnTo>
                    <a:pt x="26314" y="11633"/>
                  </a:lnTo>
                  <a:lnTo>
                    <a:pt x="27051" y="13423"/>
                  </a:lnTo>
                  <a:lnTo>
                    <a:pt x="28841" y="14160"/>
                  </a:lnTo>
                  <a:lnTo>
                    <a:pt x="30632" y="13423"/>
                  </a:lnTo>
                  <a:lnTo>
                    <a:pt x="31369" y="11633"/>
                  </a:lnTo>
                  <a:close/>
                </a:path>
                <a:path w="80009" h="23494">
                  <a:moveTo>
                    <a:pt x="37439" y="8597"/>
                  </a:moveTo>
                  <a:lnTo>
                    <a:pt x="36703" y="6807"/>
                  </a:lnTo>
                  <a:lnTo>
                    <a:pt x="34912" y="6070"/>
                  </a:lnTo>
                  <a:lnTo>
                    <a:pt x="33121" y="6807"/>
                  </a:lnTo>
                  <a:lnTo>
                    <a:pt x="32385" y="8597"/>
                  </a:lnTo>
                  <a:lnTo>
                    <a:pt x="33121" y="10388"/>
                  </a:lnTo>
                  <a:lnTo>
                    <a:pt x="34912" y="11125"/>
                  </a:lnTo>
                  <a:lnTo>
                    <a:pt x="36703" y="10388"/>
                  </a:lnTo>
                  <a:lnTo>
                    <a:pt x="37439" y="8597"/>
                  </a:lnTo>
                  <a:close/>
                </a:path>
                <a:path w="80009" h="23494">
                  <a:moveTo>
                    <a:pt x="40487" y="16687"/>
                  </a:moveTo>
                  <a:lnTo>
                    <a:pt x="39738" y="14909"/>
                  </a:lnTo>
                  <a:lnTo>
                    <a:pt x="37947" y="14160"/>
                  </a:lnTo>
                  <a:lnTo>
                    <a:pt x="36156" y="14909"/>
                  </a:lnTo>
                  <a:lnTo>
                    <a:pt x="35420" y="16687"/>
                  </a:lnTo>
                  <a:lnTo>
                    <a:pt x="36156" y="18478"/>
                  </a:lnTo>
                  <a:lnTo>
                    <a:pt x="37947" y="19227"/>
                  </a:lnTo>
                  <a:lnTo>
                    <a:pt x="39738" y="18478"/>
                  </a:lnTo>
                  <a:lnTo>
                    <a:pt x="40487" y="16687"/>
                  </a:lnTo>
                  <a:close/>
                </a:path>
                <a:path w="80009" h="23494">
                  <a:moveTo>
                    <a:pt x="50596" y="7581"/>
                  </a:moveTo>
                  <a:lnTo>
                    <a:pt x="49860" y="5791"/>
                  </a:lnTo>
                  <a:lnTo>
                    <a:pt x="48425" y="5207"/>
                  </a:lnTo>
                  <a:lnTo>
                    <a:pt x="47840" y="3771"/>
                  </a:lnTo>
                  <a:lnTo>
                    <a:pt x="46050" y="3035"/>
                  </a:lnTo>
                  <a:lnTo>
                    <a:pt x="44259" y="3771"/>
                  </a:lnTo>
                  <a:lnTo>
                    <a:pt x="43522" y="5562"/>
                  </a:lnTo>
                  <a:lnTo>
                    <a:pt x="44259" y="7353"/>
                  </a:lnTo>
                  <a:lnTo>
                    <a:pt x="45681" y="7950"/>
                  </a:lnTo>
                  <a:lnTo>
                    <a:pt x="46278" y="9372"/>
                  </a:lnTo>
                  <a:lnTo>
                    <a:pt x="48069" y="10109"/>
                  </a:lnTo>
                  <a:lnTo>
                    <a:pt x="49860" y="9372"/>
                  </a:lnTo>
                  <a:lnTo>
                    <a:pt x="50596" y="7581"/>
                  </a:lnTo>
                  <a:close/>
                </a:path>
                <a:path w="80009" h="23494">
                  <a:moveTo>
                    <a:pt x="58699" y="12649"/>
                  </a:moveTo>
                  <a:lnTo>
                    <a:pt x="57950" y="10858"/>
                  </a:lnTo>
                  <a:lnTo>
                    <a:pt x="56172" y="10109"/>
                  </a:lnTo>
                  <a:lnTo>
                    <a:pt x="54381" y="10858"/>
                  </a:lnTo>
                  <a:lnTo>
                    <a:pt x="53632" y="12649"/>
                  </a:lnTo>
                  <a:lnTo>
                    <a:pt x="54051" y="13665"/>
                  </a:lnTo>
                  <a:lnTo>
                    <a:pt x="53632" y="14668"/>
                  </a:lnTo>
                  <a:lnTo>
                    <a:pt x="54381" y="16459"/>
                  </a:lnTo>
                  <a:lnTo>
                    <a:pt x="56172" y="17195"/>
                  </a:lnTo>
                  <a:lnTo>
                    <a:pt x="57950" y="16459"/>
                  </a:lnTo>
                  <a:lnTo>
                    <a:pt x="58699" y="14668"/>
                  </a:lnTo>
                  <a:lnTo>
                    <a:pt x="58267" y="13665"/>
                  </a:lnTo>
                  <a:lnTo>
                    <a:pt x="58699" y="12649"/>
                  </a:lnTo>
                  <a:close/>
                </a:path>
                <a:path w="80009" h="23494">
                  <a:moveTo>
                    <a:pt x="61734" y="20739"/>
                  </a:moveTo>
                  <a:lnTo>
                    <a:pt x="60985" y="18948"/>
                  </a:lnTo>
                  <a:lnTo>
                    <a:pt x="59207" y="18211"/>
                  </a:lnTo>
                  <a:lnTo>
                    <a:pt x="57416" y="18948"/>
                  </a:lnTo>
                  <a:lnTo>
                    <a:pt x="56667" y="20739"/>
                  </a:lnTo>
                  <a:lnTo>
                    <a:pt x="57416" y="22529"/>
                  </a:lnTo>
                  <a:lnTo>
                    <a:pt x="59207" y="23266"/>
                  </a:lnTo>
                  <a:lnTo>
                    <a:pt x="60985" y="22529"/>
                  </a:lnTo>
                  <a:lnTo>
                    <a:pt x="61734" y="20739"/>
                  </a:lnTo>
                  <a:close/>
                </a:path>
                <a:path w="80009" h="23494">
                  <a:moveTo>
                    <a:pt x="62738" y="4546"/>
                  </a:moveTo>
                  <a:lnTo>
                    <a:pt x="62001" y="2755"/>
                  </a:lnTo>
                  <a:lnTo>
                    <a:pt x="60210" y="2019"/>
                  </a:lnTo>
                  <a:lnTo>
                    <a:pt x="58420" y="2755"/>
                  </a:lnTo>
                  <a:lnTo>
                    <a:pt x="57683" y="4546"/>
                  </a:lnTo>
                  <a:lnTo>
                    <a:pt x="58420" y="6337"/>
                  </a:lnTo>
                  <a:lnTo>
                    <a:pt x="60210" y="7073"/>
                  </a:lnTo>
                  <a:lnTo>
                    <a:pt x="62001" y="6337"/>
                  </a:lnTo>
                  <a:lnTo>
                    <a:pt x="62738" y="4546"/>
                  </a:lnTo>
                  <a:close/>
                </a:path>
                <a:path w="80009" h="23494">
                  <a:moveTo>
                    <a:pt x="74891" y="6578"/>
                  </a:moveTo>
                  <a:lnTo>
                    <a:pt x="74142" y="4787"/>
                  </a:lnTo>
                  <a:lnTo>
                    <a:pt x="72351" y="4038"/>
                  </a:lnTo>
                  <a:lnTo>
                    <a:pt x="70573" y="4787"/>
                  </a:lnTo>
                  <a:lnTo>
                    <a:pt x="69824" y="6578"/>
                  </a:lnTo>
                  <a:lnTo>
                    <a:pt x="70573" y="8356"/>
                  </a:lnTo>
                  <a:lnTo>
                    <a:pt x="72351" y="9105"/>
                  </a:lnTo>
                  <a:lnTo>
                    <a:pt x="74142" y="8356"/>
                  </a:lnTo>
                  <a:lnTo>
                    <a:pt x="74891" y="6578"/>
                  </a:lnTo>
                  <a:close/>
                </a:path>
                <a:path w="80009" h="23494">
                  <a:moveTo>
                    <a:pt x="79946" y="3543"/>
                  </a:moveTo>
                  <a:lnTo>
                    <a:pt x="79209" y="1752"/>
                  </a:lnTo>
                  <a:lnTo>
                    <a:pt x="77419" y="1003"/>
                  </a:lnTo>
                  <a:lnTo>
                    <a:pt x="75628" y="1752"/>
                  </a:lnTo>
                  <a:lnTo>
                    <a:pt x="74891" y="3543"/>
                  </a:lnTo>
                  <a:lnTo>
                    <a:pt x="75628" y="5321"/>
                  </a:lnTo>
                  <a:lnTo>
                    <a:pt x="77419" y="6070"/>
                  </a:lnTo>
                  <a:lnTo>
                    <a:pt x="79209" y="5321"/>
                  </a:lnTo>
                  <a:lnTo>
                    <a:pt x="79946" y="35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9201336" y="398034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9226634" y="398034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9292411" y="398236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9201336" y="3980342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79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9248897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9314674" y="400462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7458756" y="398034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7515425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7580190" y="399754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7470899" y="398034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7536676" y="398034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7602453" y="4018796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0" y="11131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5638255" y="3980342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5704032" y="3980342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5629147" y="3980342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5" h="14604">
                  <a:moveTo>
                    <a:pt x="0" y="14167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5659506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5725283" y="398843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10" h="41910">
                  <a:moveTo>
                    <a:pt x="0" y="41490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3910854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3976631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3902758" y="3980342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5" h="14604">
                  <a:moveTo>
                    <a:pt x="0" y="14167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3933117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3998894" y="3987425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10" h="42545">
                  <a:moveTo>
                    <a:pt x="0" y="42501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3005158" y="3980342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3005158" y="398236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3005158" y="400867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3005158" y="403498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3005158" y="406129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3005158" y="408760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3022361" y="411391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3005158" y="4000580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095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3015277" y="39945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3020337" y="398034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5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3004146" y="402992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3011229" y="401373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3028432" y="40076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3033492" y="399552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3005158" y="4050166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5" h="11429">
                  <a:moveTo>
                    <a:pt x="0" y="11131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3017301" y="404308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3024385" y="402689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3040576" y="402081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3005158" y="40855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3008193" y="40795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3014265" y="4063322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80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3030456" y="40562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3037540" y="4048142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0" y="8095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3005158" y="409874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3021349" y="40926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3027421" y="407647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3009205" y="41351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3011229" y="41290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3018313" y="4111895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0" y="17203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3034504" y="410582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3040576" y="410076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3035516" y="412707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0197096" y="3980342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0197096" y="3982365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0197096" y="4008676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0197096" y="403498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0197096" y="406129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0197096" y="408760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0214299" y="411391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0197096" y="400058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0205191" y="39945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0212275" y="398034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0196084" y="402992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0202156" y="401373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0218347" y="40076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0225430" y="399552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0197096" y="405016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0209239" y="404308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0215311" y="402689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0231502" y="402081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0197096" y="40855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0199120" y="40795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0205191" y="406332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0222395" y="40562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0228466" y="404814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0197096" y="409874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0212275" y="40926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0218347" y="407647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0201144" y="41351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0202156" y="41290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0208227" y="411189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0225430" y="410582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0231502" y="410076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0227454" y="412707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7759305" y="35340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7759305" y="35340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7770437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7796747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782305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7849369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7875679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7901990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7928301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795461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798092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8007233" y="353913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525"/>
                  </a:moveTo>
                  <a:lnTo>
                    <a:pt x="445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8033544" y="3565441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7759305" y="354621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7769425" y="35391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7775496" y="35340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99" name="object 419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494558" y="4392712"/>
              <a:ext cx="171525" cy="922393"/>
            </a:xfrm>
            <a:prstGeom prst="rect">
              <a:avLst/>
            </a:prstGeom>
          </p:spPr>
        </p:pic>
        <p:sp>
          <p:nvSpPr>
            <p:cNvPr id="4200" name="object 4200"/>
            <p:cNvSpPr/>
            <p:nvPr/>
          </p:nvSpPr>
          <p:spPr>
            <a:xfrm>
              <a:off x="7759305" y="3575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7765377" y="3559370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7782580" y="3552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7788652" y="3535083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7783592" y="357252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7795735" y="3565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7801807" y="3548238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7817998" y="35431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7825082" y="35340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7808891" y="35785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7814963" y="3561394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7831153" y="35563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7838237" y="353913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7854428" y="3532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7836213" y="3574549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9107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7844309" y="35694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7851392" y="355228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7867584" y="35452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7873655" y="353407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7864548" y="356544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7880739" y="355835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7886811" y="354216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7904014" y="35360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7910086" y="3534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7888835" y="35785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7893895" y="35715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7899966" y="355532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7917169" y="35492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7923241" y="353407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7915146" y="356847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7930325" y="35624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7936397" y="3546214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7952588" y="35391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7959671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7941456" y="35816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7943480" y="3575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7949552" y="3559370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7965743" y="3552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7972827" y="3535083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17203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7967767" y="357252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7978898" y="3565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7985982" y="3548238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17203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8002174" y="35431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8008245" y="35340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7992054" y="35785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7999137" y="356139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17203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8015329" y="35563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8021400" y="3539131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8037592" y="3532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8020389" y="357454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9107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8028484" y="35694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8034556" y="3552286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8047711" y="357859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53" name="object 425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008507" y="4394736"/>
              <a:ext cx="190246" cy="920369"/>
            </a:xfrm>
            <a:prstGeom prst="rect">
              <a:avLst/>
            </a:prstGeom>
          </p:spPr>
        </p:pic>
        <p:sp>
          <p:nvSpPr>
            <p:cNvPr id="4254" name="object 4254"/>
            <p:cNvSpPr/>
            <p:nvPr/>
          </p:nvSpPr>
          <p:spPr>
            <a:xfrm>
              <a:off x="5766773" y="4375003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5">
                  <a:moveTo>
                    <a:pt x="0" y="13155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5766773" y="4375003"/>
              <a:ext cx="37465" cy="40005"/>
            </a:xfrm>
            <a:custGeom>
              <a:avLst/>
              <a:gdLst/>
              <a:ahLst/>
              <a:cxnLst/>
              <a:rect l="l" t="t" r="r" b="b"/>
              <a:pathLst>
                <a:path w="37464" h="40004">
                  <a:moveTo>
                    <a:pt x="0" y="39466"/>
                  </a:moveTo>
                  <a:lnTo>
                    <a:pt x="374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5792072" y="4375003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0" y="39466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5818382" y="4375003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0" y="39466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5844693" y="4375003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0" y="39466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5871004" y="4375003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0" y="39466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5897314" y="438917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5766773" y="439625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5771833" y="439018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5776892" y="437500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5778916" y="440940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5784988" y="44033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5790048" y="438714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79" h="15239">
                  <a:moveTo>
                    <a:pt x="0" y="15179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5807251" y="438006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5813323" y="437500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5805227" y="4400301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4">
                  <a:moveTo>
                    <a:pt x="0" y="14167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5820406" y="43932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5826478" y="4376014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5831538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5833562" y="440637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5839633" y="438917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5855825" y="43841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5862908" y="4375003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0" y="8095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5857849" y="4402325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5868980" y="439726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5876063" y="438006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5882132" y="4372989"/>
              <a:ext cx="16510" cy="43815"/>
            </a:xfrm>
            <a:custGeom>
              <a:avLst/>
              <a:gdLst/>
              <a:ahLst/>
              <a:cxnLst/>
              <a:rect l="l" t="t" r="r" b="b"/>
              <a:pathLst>
                <a:path w="16510" h="43814">
                  <a:moveTo>
                    <a:pt x="6070" y="40474"/>
                  </a:moveTo>
                  <a:lnTo>
                    <a:pt x="5181" y="38328"/>
                  </a:lnTo>
                  <a:lnTo>
                    <a:pt x="3035" y="37439"/>
                  </a:lnTo>
                  <a:lnTo>
                    <a:pt x="889" y="38328"/>
                  </a:lnTo>
                  <a:lnTo>
                    <a:pt x="0" y="40474"/>
                  </a:lnTo>
                  <a:lnTo>
                    <a:pt x="889" y="42621"/>
                  </a:lnTo>
                  <a:lnTo>
                    <a:pt x="3035" y="43510"/>
                  </a:lnTo>
                  <a:lnTo>
                    <a:pt x="5181" y="42621"/>
                  </a:lnTo>
                  <a:lnTo>
                    <a:pt x="6070" y="40474"/>
                  </a:lnTo>
                  <a:close/>
                </a:path>
                <a:path w="16510" h="43814">
                  <a:moveTo>
                    <a:pt x="16192" y="3035"/>
                  </a:moveTo>
                  <a:lnTo>
                    <a:pt x="15303" y="889"/>
                  </a:lnTo>
                  <a:lnTo>
                    <a:pt x="13157" y="0"/>
                  </a:lnTo>
                  <a:lnTo>
                    <a:pt x="11010" y="889"/>
                  </a:lnTo>
                  <a:lnTo>
                    <a:pt x="10121" y="3035"/>
                  </a:lnTo>
                  <a:lnTo>
                    <a:pt x="11010" y="5181"/>
                  </a:lnTo>
                  <a:lnTo>
                    <a:pt x="13157" y="6070"/>
                  </a:lnTo>
                  <a:lnTo>
                    <a:pt x="15303" y="5181"/>
                  </a:lnTo>
                  <a:lnTo>
                    <a:pt x="16192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5889219" y="4393218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5905410" y="43861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5911482" y="437601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5910470" y="440637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5918565" y="43992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86" name="object 428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9041954" y="4391700"/>
              <a:ext cx="190246" cy="923405"/>
            </a:xfrm>
            <a:prstGeom prst="rect">
              <a:avLst/>
            </a:prstGeom>
          </p:spPr>
        </p:pic>
        <p:sp>
          <p:nvSpPr>
            <p:cNvPr id="4287" name="object 4287"/>
            <p:cNvSpPr/>
            <p:nvPr/>
          </p:nvSpPr>
          <p:spPr>
            <a:xfrm>
              <a:off x="5190973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5190973" y="3534071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79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519906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5224367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5250678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5276988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5303299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5329610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5355921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5382231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5408542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5434853" y="353508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5461164" y="356139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0" y="22262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5190973" y="3546214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6071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5197044" y="35391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5204128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5187937" y="3575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5194009" y="3559370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79" h="15239">
                  <a:moveTo>
                    <a:pt x="0" y="15179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5210200" y="3552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5217283" y="3535083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5212223" y="357252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5223355" y="3565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5230438" y="3548238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5247642" y="35431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5252701" y="35340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5236510" y="35785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5243594" y="3561394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5260797" y="35563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5265857" y="3539131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5283060" y="3532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5263833" y="357454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5273952" y="35694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5279012" y="3552286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5296215" y="35452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5302287" y="353407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5292168" y="3565441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5309371" y="355835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5315443" y="3542167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5331634" y="35360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5338718" y="3534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5316455" y="35785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5322526" y="35715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5328598" y="3555322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5344789" y="35492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5351873" y="353407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5342765" y="356847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5357945" y="35624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5365028" y="3546214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5381219" y="35391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5387291" y="35340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5369076" y="35816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5371100" y="3575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5378183" y="3559370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5394375" y="3552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5400446" y="35350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5395387" y="357252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5407530" y="3565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5413602" y="354823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5430805" y="35431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5436877" y="35340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5420685" y="35785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5426757" y="356139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5443960" y="35563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5450032" y="353913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5467235" y="3532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5448008" y="357454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5457116" y="35694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5463187" y="355228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5480391" y="35452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5476343" y="357454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6542939" y="3534071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5" h="19685">
                  <a:moveTo>
                    <a:pt x="0" y="19227"/>
                  </a:moveTo>
                  <a:lnTo>
                    <a:pt x="182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6542939" y="3534071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4" h="45720">
                  <a:moveTo>
                    <a:pt x="0" y="45537"/>
                  </a:moveTo>
                  <a:lnTo>
                    <a:pt x="445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6564190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6590501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6616812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6643123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6669434" y="355431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79" h="29845">
                  <a:moveTo>
                    <a:pt x="0" y="29346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6695744" y="358062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6542939" y="3534071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071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6542939" y="356139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6547999" y="35563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6553059" y="3539131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6570262" y="3532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6551035" y="357454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6561155" y="35694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6566214" y="3552286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6583418" y="35452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6590501" y="353407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0" y="12143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6579370" y="3565441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6596573" y="355835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6603657" y="3542167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17203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6619848" y="35360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6625920" y="3534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6603657" y="3578597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5059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6609728" y="35715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6615800" y="3555322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6633003" y="35492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6639075" y="353407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6629967" y="356847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6645147" y="35624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6652230" y="3546214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6668422" y="35391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6674493" y="35340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6656278" y="35816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6658302" y="3575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6665386" y="3559370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6681577" y="3552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94" name="object 439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423600" y="5044408"/>
              <a:ext cx="289418" cy="270696"/>
            </a:xfrm>
            <a:prstGeom prst="rect">
              <a:avLst/>
            </a:prstGeom>
          </p:spPr>
        </p:pic>
        <p:sp>
          <p:nvSpPr>
            <p:cNvPr id="4395" name="object 4395"/>
            <p:cNvSpPr/>
            <p:nvPr/>
          </p:nvSpPr>
          <p:spPr>
            <a:xfrm>
              <a:off x="6687648" y="354115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6682589" y="357252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6694732" y="3565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98" name="object 439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835272" y="2229666"/>
              <a:ext cx="219593" cy="952246"/>
            </a:xfrm>
            <a:prstGeom prst="rect">
              <a:avLst/>
            </a:prstGeom>
          </p:spPr>
        </p:pic>
        <p:pic>
          <p:nvPicPr>
            <p:cNvPr id="4399" name="object 439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522630" y="5044408"/>
              <a:ext cx="297513" cy="270696"/>
            </a:xfrm>
            <a:prstGeom prst="rect">
              <a:avLst/>
            </a:prstGeom>
          </p:spPr>
        </p:pic>
        <p:pic>
          <p:nvPicPr>
            <p:cNvPr id="4400" name="object 440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679047" y="2229666"/>
              <a:ext cx="428055" cy="964895"/>
            </a:xfrm>
            <a:prstGeom prst="rect">
              <a:avLst/>
            </a:prstGeom>
          </p:spPr>
        </p:pic>
        <p:pic>
          <p:nvPicPr>
            <p:cNvPr id="4401" name="object 440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7396521" y="2229666"/>
              <a:ext cx="384541" cy="353676"/>
            </a:xfrm>
            <a:prstGeom prst="rect">
              <a:avLst/>
            </a:prstGeom>
          </p:spPr>
        </p:pic>
        <p:pic>
          <p:nvPicPr>
            <p:cNvPr id="4402" name="object 440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234679" y="3977306"/>
              <a:ext cx="1200174" cy="156852"/>
            </a:xfrm>
            <a:prstGeom prst="rect">
              <a:avLst/>
            </a:prstGeom>
          </p:spPr>
        </p:pic>
        <p:pic>
          <p:nvPicPr>
            <p:cNvPr id="4403" name="object 440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3548575" y="4371967"/>
              <a:ext cx="372904" cy="309151"/>
            </a:xfrm>
            <a:prstGeom prst="rect">
              <a:avLst/>
            </a:prstGeom>
          </p:spPr>
        </p:pic>
        <p:pic>
          <p:nvPicPr>
            <p:cNvPr id="4404" name="object 440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891313" y="2229666"/>
              <a:ext cx="1067608" cy="1108086"/>
            </a:xfrm>
            <a:prstGeom prst="rect">
              <a:avLst/>
            </a:prstGeom>
          </p:spPr>
        </p:pic>
        <p:pic>
          <p:nvPicPr>
            <p:cNvPr id="4405" name="object 440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169215" y="2229666"/>
              <a:ext cx="1364110" cy="1044333"/>
            </a:xfrm>
            <a:prstGeom prst="rect">
              <a:avLst/>
            </a:prstGeom>
          </p:spPr>
        </p:pic>
        <p:pic>
          <p:nvPicPr>
            <p:cNvPr id="4406" name="object 440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320240" y="4371967"/>
              <a:ext cx="372904" cy="309151"/>
            </a:xfrm>
            <a:prstGeom prst="rect">
              <a:avLst/>
            </a:prstGeom>
          </p:spPr>
        </p:pic>
        <p:pic>
          <p:nvPicPr>
            <p:cNvPr id="4407" name="object 440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333344" y="4288987"/>
              <a:ext cx="1008915" cy="1367146"/>
            </a:xfrm>
            <a:prstGeom prst="rect">
              <a:avLst/>
            </a:prstGeom>
          </p:spPr>
        </p:pic>
        <p:pic>
          <p:nvPicPr>
            <p:cNvPr id="4408" name="object 440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7806867" y="3977306"/>
              <a:ext cx="1200174" cy="156852"/>
            </a:xfrm>
            <a:prstGeom prst="rect">
              <a:avLst/>
            </a:prstGeom>
          </p:spPr>
        </p:pic>
        <p:pic>
          <p:nvPicPr>
            <p:cNvPr id="4409" name="object 440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279762" y="2229666"/>
              <a:ext cx="1075704" cy="1108086"/>
            </a:xfrm>
            <a:prstGeom prst="rect">
              <a:avLst/>
            </a:prstGeom>
          </p:spPr>
        </p:pic>
        <p:sp>
          <p:nvSpPr>
            <p:cNvPr id="4410" name="object 4410"/>
            <p:cNvSpPr/>
            <p:nvPr/>
          </p:nvSpPr>
          <p:spPr>
            <a:xfrm>
              <a:off x="4667794" y="31626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23" y="3035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4703212" y="31657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4738630" y="31717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4667794" y="31636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4702200" y="316572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4738630" y="31697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4683985" y="31616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4736606" y="31717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4687021" y="316268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4682973" y="316470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5059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4735594" y="317280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035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4659698" y="31707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1011"/>
                  </a:moveTo>
                  <a:lnTo>
                    <a:pt x="2023" y="3035"/>
                  </a:lnTo>
                  <a:lnTo>
                    <a:pt x="0" y="1011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4730534" y="31748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3035" y="0"/>
                  </a:lnTo>
                  <a:lnTo>
                    <a:pt x="2023" y="3035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4644009" y="3157129"/>
              <a:ext cx="80010" cy="22860"/>
            </a:xfrm>
            <a:custGeom>
              <a:avLst/>
              <a:gdLst/>
              <a:ahLst/>
              <a:cxnLst/>
              <a:rect l="l" t="t" r="r" b="b"/>
              <a:pathLst>
                <a:path w="80010" h="22860">
                  <a:moveTo>
                    <a:pt x="5054" y="10617"/>
                  </a:moveTo>
                  <a:lnTo>
                    <a:pt x="4318" y="8826"/>
                  </a:lnTo>
                  <a:lnTo>
                    <a:pt x="2527" y="8089"/>
                  </a:lnTo>
                  <a:lnTo>
                    <a:pt x="736" y="8826"/>
                  </a:lnTo>
                  <a:lnTo>
                    <a:pt x="0" y="10617"/>
                  </a:lnTo>
                  <a:lnTo>
                    <a:pt x="736" y="12407"/>
                  </a:lnTo>
                  <a:lnTo>
                    <a:pt x="2527" y="13144"/>
                  </a:lnTo>
                  <a:lnTo>
                    <a:pt x="4318" y="12407"/>
                  </a:lnTo>
                  <a:lnTo>
                    <a:pt x="5054" y="10617"/>
                  </a:lnTo>
                  <a:close/>
                </a:path>
                <a:path w="80010" h="22860">
                  <a:moveTo>
                    <a:pt x="30353" y="6578"/>
                  </a:moveTo>
                  <a:lnTo>
                    <a:pt x="29616" y="4787"/>
                  </a:lnTo>
                  <a:lnTo>
                    <a:pt x="27825" y="4038"/>
                  </a:lnTo>
                  <a:lnTo>
                    <a:pt x="26035" y="4787"/>
                  </a:lnTo>
                  <a:lnTo>
                    <a:pt x="25298" y="6578"/>
                  </a:lnTo>
                  <a:lnTo>
                    <a:pt x="26035" y="8356"/>
                  </a:lnTo>
                  <a:lnTo>
                    <a:pt x="27825" y="9105"/>
                  </a:lnTo>
                  <a:lnTo>
                    <a:pt x="29616" y="8356"/>
                  </a:lnTo>
                  <a:lnTo>
                    <a:pt x="30353" y="6578"/>
                  </a:lnTo>
                  <a:close/>
                </a:path>
                <a:path w="80010" h="22860">
                  <a:moveTo>
                    <a:pt x="54648" y="19723"/>
                  </a:moveTo>
                  <a:lnTo>
                    <a:pt x="53898" y="17945"/>
                  </a:lnTo>
                  <a:lnTo>
                    <a:pt x="52108" y="17195"/>
                  </a:lnTo>
                  <a:lnTo>
                    <a:pt x="50330" y="17945"/>
                  </a:lnTo>
                  <a:lnTo>
                    <a:pt x="49580" y="19723"/>
                  </a:lnTo>
                  <a:lnTo>
                    <a:pt x="50330" y="21513"/>
                  </a:lnTo>
                  <a:lnTo>
                    <a:pt x="52108" y="22263"/>
                  </a:lnTo>
                  <a:lnTo>
                    <a:pt x="53898" y="21513"/>
                  </a:lnTo>
                  <a:lnTo>
                    <a:pt x="54648" y="19723"/>
                  </a:lnTo>
                  <a:close/>
                </a:path>
                <a:path w="80010" h="22860">
                  <a:moveTo>
                    <a:pt x="55651" y="2527"/>
                  </a:moveTo>
                  <a:lnTo>
                    <a:pt x="54914" y="736"/>
                  </a:lnTo>
                  <a:lnTo>
                    <a:pt x="53124" y="0"/>
                  </a:lnTo>
                  <a:lnTo>
                    <a:pt x="51333" y="736"/>
                  </a:lnTo>
                  <a:lnTo>
                    <a:pt x="50596" y="2527"/>
                  </a:lnTo>
                  <a:lnTo>
                    <a:pt x="51333" y="4318"/>
                  </a:lnTo>
                  <a:lnTo>
                    <a:pt x="53124" y="5054"/>
                  </a:lnTo>
                  <a:lnTo>
                    <a:pt x="54914" y="4318"/>
                  </a:lnTo>
                  <a:lnTo>
                    <a:pt x="55651" y="2527"/>
                  </a:lnTo>
                  <a:close/>
                </a:path>
                <a:path w="80010" h="22860">
                  <a:moveTo>
                    <a:pt x="79946" y="16687"/>
                  </a:moveTo>
                  <a:lnTo>
                    <a:pt x="79197" y="14909"/>
                  </a:lnTo>
                  <a:lnTo>
                    <a:pt x="77406" y="14160"/>
                  </a:lnTo>
                  <a:lnTo>
                    <a:pt x="75628" y="14909"/>
                  </a:lnTo>
                  <a:lnTo>
                    <a:pt x="74879" y="16687"/>
                  </a:lnTo>
                  <a:lnTo>
                    <a:pt x="75628" y="18478"/>
                  </a:lnTo>
                  <a:lnTo>
                    <a:pt x="77406" y="19227"/>
                  </a:lnTo>
                  <a:lnTo>
                    <a:pt x="79197" y="18478"/>
                  </a:lnTo>
                  <a:lnTo>
                    <a:pt x="79946" y="166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24" name="object 442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954490" y="4919432"/>
              <a:ext cx="463473" cy="395672"/>
            </a:xfrm>
            <a:prstGeom prst="rect">
              <a:avLst/>
            </a:prstGeom>
          </p:spPr>
        </p:pic>
        <p:sp>
          <p:nvSpPr>
            <p:cNvPr id="4425" name="object 4425"/>
            <p:cNvSpPr/>
            <p:nvPr/>
          </p:nvSpPr>
          <p:spPr>
            <a:xfrm>
              <a:off x="4666272" y="3158133"/>
              <a:ext cx="67310" cy="21590"/>
            </a:xfrm>
            <a:custGeom>
              <a:avLst/>
              <a:gdLst/>
              <a:ahLst/>
              <a:cxnLst/>
              <a:rect l="l" t="t" r="r" b="b"/>
              <a:pathLst>
                <a:path w="67310" h="21589">
                  <a:moveTo>
                    <a:pt x="5054" y="13665"/>
                  </a:moveTo>
                  <a:lnTo>
                    <a:pt x="4318" y="11874"/>
                  </a:lnTo>
                  <a:lnTo>
                    <a:pt x="2527" y="11137"/>
                  </a:lnTo>
                  <a:lnTo>
                    <a:pt x="736" y="11874"/>
                  </a:lnTo>
                  <a:lnTo>
                    <a:pt x="0" y="13665"/>
                  </a:lnTo>
                  <a:lnTo>
                    <a:pt x="736" y="15455"/>
                  </a:lnTo>
                  <a:lnTo>
                    <a:pt x="2527" y="16192"/>
                  </a:lnTo>
                  <a:lnTo>
                    <a:pt x="4318" y="15455"/>
                  </a:lnTo>
                  <a:lnTo>
                    <a:pt x="5054" y="13665"/>
                  </a:lnTo>
                  <a:close/>
                </a:path>
                <a:path w="67310" h="21589">
                  <a:moveTo>
                    <a:pt x="10121" y="6578"/>
                  </a:moveTo>
                  <a:lnTo>
                    <a:pt x="9372" y="4787"/>
                  </a:lnTo>
                  <a:lnTo>
                    <a:pt x="7581" y="4051"/>
                  </a:lnTo>
                  <a:lnTo>
                    <a:pt x="5803" y="4787"/>
                  </a:lnTo>
                  <a:lnTo>
                    <a:pt x="5054" y="6578"/>
                  </a:lnTo>
                  <a:lnTo>
                    <a:pt x="5803" y="8369"/>
                  </a:lnTo>
                  <a:lnTo>
                    <a:pt x="7581" y="9105"/>
                  </a:lnTo>
                  <a:lnTo>
                    <a:pt x="9372" y="8369"/>
                  </a:lnTo>
                  <a:lnTo>
                    <a:pt x="10121" y="6578"/>
                  </a:lnTo>
                  <a:close/>
                </a:path>
                <a:path w="67310" h="21589">
                  <a:moveTo>
                    <a:pt x="17195" y="12649"/>
                  </a:moveTo>
                  <a:lnTo>
                    <a:pt x="16459" y="10858"/>
                  </a:lnTo>
                  <a:lnTo>
                    <a:pt x="14668" y="10121"/>
                  </a:lnTo>
                  <a:lnTo>
                    <a:pt x="12877" y="10858"/>
                  </a:lnTo>
                  <a:lnTo>
                    <a:pt x="12141" y="12649"/>
                  </a:lnTo>
                  <a:lnTo>
                    <a:pt x="12877" y="14439"/>
                  </a:lnTo>
                  <a:lnTo>
                    <a:pt x="14668" y="15189"/>
                  </a:lnTo>
                  <a:lnTo>
                    <a:pt x="16459" y="14439"/>
                  </a:lnTo>
                  <a:lnTo>
                    <a:pt x="17195" y="12649"/>
                  </a:lnTo>
                  <a:close/>
                </a:path>
                <a:path w="67310" h="21589">
                  <a:moveTo>
                    <a:pt x="21247" y="18719"/>
                  </a:moveTo>
                  <a:lnTo>
                    <a:pt x="20510" y="16941"/>
                  </a:lnTo>
                  <a:lnTo>
                    <a:pt x="18719" y="16192"/>
                  </a:lnTo>
                  <a:lnTo>
                    <a:pt x="16929" y="16941"/>
                  </a:lnTo>
                  <a:lnTo>
                    <a:pt x="16192" y="18719"/>
                  </a:lnTo>
                  <a:lnTo>
                    <a:pt x="16929" y="20510"/>
                  </a:lnTo>
                  <a:lnTo>
                    <a:pt x="18719" y="21259"/>
                  </a:lnTo>
                  <a:lnTo>
                    <a:pt x="20510" y="20510"/>
                  </a:lnTo>
                  <a:lnTo>
                    <a:pt x="21247" y="18719"/>
                  </a:lnTo>
                  <a:close/>
                </a:path>
                <a:path w="67310" h="21589">
                  <a:moveTo>
                    <a:pt x="35420" y="9613"/>
                  </a:moveTo>
                  <a:lnTo>
                    <a:pt x="34671" y="7823"/>
                  </a:lnTo>
                  <a:lnTo>
                    <a:pt x="32880" y="7086"/>
                  </a:lnTo>
                  <a:lnTo>
                    <a:pt x="31102" y="7823"/>
                  </a:lnTo>
                  <a:lnTo>
                    <a:pt x="30353" y="9613"/>
                  </a:lnTo>
                  <a:lnTo>
                    <a:pt x="31102" y="11404"/>
                  </a:lnTo>
                  <a:lnTo>
                    <a:pt x="32880" y="12141"/>
                  </a:lnTo>
                  <a:lnTo>
                    <a:pt x="34671" y="11404"/>
                  </a:lnTo>
                  <a:lnTo>
                    <a:pt x="35420" y="9613"/>
                  </a:lnTo>
                  <a:close/>
                </a:path>
                <a:path w="67310" h="21589">
                  <a:moveTo>
                    <a:pt x="38455" y="2540"/>
                  </a:moveTo>
                  <a:lnTo>
                    <a:pt x="37706" y="749"/>
                  </a:lnTo>
                  <a:lnTo>
                    <a:pt x="35928" y="0"/>
                  </a:lnTo>
                  <a:lnTo>
                    <a:pt x="34137" y="749"/>
                  </a:lnTo>
                  <a:lnTo>
                    <a:pt x="33388" y="2540"/>
                  </a:lnTo>
                  <a:lnTo>
                    <a:pt x="34137" y="4318"/>
                  </a:lnTo>
                  <a:lnTo>
                    <a:pt x="35928" y="5067"/>
                  </a:lnTo>
                  <a:lnTo>
                    <a:pt x="37706" y="4318"/>
                  </a:lnTo>
                  <a:lnTo>
                    <a:pt x="38455" y="2540"/>
                  </a:lnTo>
                  <a:close/>
                </a:path>
                <a:path w="67310" h="21589">
                  <a:moveTo>
                    <a:pt x="49580" y="13665"/>
                  </a:moveTo>
                  <a:lnTo>
                    <a:pt x="48844" y="11874"/>
                  </a:lnTo>
                  <a:lnTo>
                    <a:pt x="47053" y="11137"/>
                  </a:lnTo>
                  <a:lnTo>
                    <a:pt x="45262" y="11874"/>
                  </a:lnTo>
                  <a:lnTo>
                    <a:pt x="44526" y="13665"/>
                  </a:lnTo>
                  <a:lnTo>
                    <a:pt x="45262" y="15455"/>
                  </a:lnTo>
                  <a:lnTo>
                    <a:pt x="47053" y="16192"/>
                  </a:lnTo>
                  <a:lnTo>
                    <a:pt x="48844" y="15455"/>
                  </a:lnTo>
                  <a:lnTo>
                    <a:pt x="49580" y="13665"/>
                  </a:lnTo>
                  <a:close/>
                </a:path>
                <a:path w="67310" h="21589">
                  <a:moveTo>
                    <a:pt x="66789" y="6578"/>
                  </a:moveTo>
                  <a:lnTo>
                    <a:pt x="66040" y="4787"/>
                  </a:lnTo>
                  <a:lnTo>
                    <a:pt x="64262" y="4051"/>
                  </a:lnTo>
                  <a:lnTo>
                    <a:pt x="62471" y="4787"/>
                  </a:lnTo>
                  <a:lnTo>
                    <a:pt x="61722" y="6578"/>
                  </a:lnTo>
                  <a:lnTo>
                    <a:pt x="62471" y="8369"/>
                  </a:lnTo>
                  <a:lnTo>
                    <a:pt x="64262" y="9105"/>
                  </a:lnTo>
                  <a:lnTo>
                    <a:pt x="66040" y="8369"/>
                  </a:lnTo>
                  <a:lnTo>
                    <a:pt x="66789" y="65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4079850" y="317482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4119316" y="31596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4150181" y="31763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2529"/>
                  </a:moveTo>
                  <a:lnTo>
                    <a:pt x="740" y="740"/>
                  </a:lnTo>
                  <a:lnTo>
                    <a:pt x="2529" y="0"/>
                  </a:lnTo>
                  <a:lnTo>
                    <a:pt x="4318" y="740"/>
                  </a:lnTo>
                  <a:lnTo>
                    <a:pt x="5059" y="2529"/>
                  </a:lnTo>
                  <a:lnTo>
                    <a:pt x="4318" y="4318"/>
                  </a:lnTo>
                  <a:lnTo>
                    <a:pt x="2529" y="5059"/>
                  </a:lnTo>
                  <a:lnTo>
                    <a:pt x="740" y="4318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4119316" y="315964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1011"/>
                  </a:moveTo>
                  <a:lnTo>
                    <a:pt x="3035" y="3035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4079850" y="31758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4088447" y="3158133"/>
              <a:ext cx="85090" cy="22860"/>
            </a:xfrm>
            <a:custGeom>
              <a:avLst/>
              <a:gdLst/>
              <a:ahLst/>
              <a:cxnLst/>
              <a:rect l="l" t="t" r="r" b="b"/>
              <a:pathLst>
                <a:path w="85089" h="22860">
                  <a:moveTo>
                    <a:pt x="5054" y="19735"/>
                  </a:moveTo>
                  <a:lnTo>
                    <a:pt x="4318" y="17945"/>
                  </a:lnTo>
                  <a:lnTo>
                    <a:pt x="2527" y="17208"/>
                  </a:lnTo>
                  <a:lnTo>
                    <a:pt x="736" y="17945"/>
                  </a:lnTo>
                  <a:lnTo>
                    <a:pt x="0" y="19735"/>
                  </a:lnTo>
                  <a:lnTo>
                    <a:pt x="736" y="21526"/>
                  </a:lnTo>
                  <a:lnTo>
                    <a:pt x="2527" y="22263"/>
                  </a:lnTo>
                  <a:lnTo>
                    <a:pt x="4318" y="21526"/>
                  </a:lnTo>
                  <a:lnTo>
                    <a:pt x="5054" y="19735"/>
                  </a:lnTo>
                  <a:close/>
                </a:path>
                <a:path w="85089" h="22860">
                  <a:moveTo>
                    <a:pt x="5054" y="2540"/>
                  </a:moveTo>
                  <a:lnTo>
                    <a:pt x="4318" y="749"/>
                  </a:lnTo>
                  <a:lnTo>
                    <a:pt x="2527" y="0"/>
                  </a:lnTo>
                  <a:lnTo>
                    <a:pt x="736" y="749"/>
                  </a:lnTo>
                  <a:lnTo>
                    <a:pt x="0" y="2540"/>
                  </a:lnTo>
                  <a:lnTo>
                    <a:pt x="203" y="3048"/>
                  </a:lnTo>
                  <a:lnTo>
                    <a:pt x="0" y="3543"/>
                  </a:lnTo>
                  <a:lnTo>
                    <a:pt x="736" y="5334"/>
                  </a:lnTo>
                  <a:lnTo>
                    <a:pt x="2527" y="6070"/>
                  </a:lnTo>
                  <a:lnTo>
                    <a:pt x="4318" y="5334"/>
                  </a:lnTo>
                  <a:lnTo>
                    <a:pt x="5054" y="3543"/>
                  </a:lnTo>
                  <a:lnTo>
                    <a:pt x="4838" y="3048"/>
                  </a:lnTo>
                  <a:lnTo>
                    <a:pt x="5054" y="2540"/>
                  </a:lnTo>
                  <a:close/>
                </a:path>
                <a:path w="85089" h="22860">
                  <a:moveTo>
                    <a:pt x="10121" y="18719"/>
                  </a:moveTo>
                  <a:lnTo>
                    <a:pt x="9372" y="16941"/>
                  </a:lnTo>
                  <a:lnTo>
                    <a:pt x="7581" y="16192"/>
                  </a:lnTo>
                  <a:lnTo>
                    <a:pt x="5803" y="16941"/>
                  </a:lnTo>
                  <a:lnTo>
                    <a:pt x="5054" y="18719"/>
                  </a:lnTo>
                  <a:lnTo>
                    <a:pt x="5803" y="20510"/>
                  </a:lnTo>
                  <a:lnTo>
                    <a:pt x="7581" y="21259"/>
                  </a:lnTo>
                  <a:lnTo>
                    <a:pt x="9372" y="20510"/>
                  </a:lnTo>
                  <a:lnTo>
                    <a:pt x="10121" y="18719"/>
                  </a:lnTo>
                  <a:close/>
                </a:path>
                <a:path w="85089" h="22860">
                  <a:moveTo>
                    <a:pt x="12141" y="13665"/>
                  </a:moveTo>
                  <a:lnTo>
                    <a:pt x="11404" y="11874"/>
                  </a:lnTo>
                  <a:lnTo>
                    <a:pt x="9613" y="11137"/>
                  </a:lnTo>
                  <a:lnTo>
                    <a:pt x="7823" y="11874"/>
                  </a:lnTo>
                  <a:lnTo>
                    <a:pt x="7086" y="13665"/>
                  </a:lnTo>
                  <a:lnTo>
                    <a:pt x="7823" y="15455"/>
                  </a:lnTo>
                  <a:lnTo>
                    <a:pt x="9613" y="16192"/>
                  </a:lnTo>
                  <a:lnTo>
                    <a:pt x="11404" y="15455"/>
                  </a:lnTo>
                  <a:lnTo>
                    <a:pt x="12141" y="13665"/>
                  </a:lnTo>
                  <a:close/>
                </a:path>
                <a:path w="85089" h="22860">
                  <a:moveTo>
                    <a:pt x="22263" y="16700"/>
                  </a:moveTo>
                  <a:lnTo>
                    <a:pt x="21526" y="14909"/>
                  </a:lnTo>
                  <a:lnTo>
                    <a:pt x="19735" y="14173"/>
                  </a:lnTo>
                  <a:lnTo>
                    <a:pt x="17945" y="14909"/>
                  </a:lnTo>
                  <a:lnTo>
                    <a:pt x="17195" y="16700"/>
                  </a:lnTo>
                  <a:lnTo>
                    <a:pt x="17945" y="18491"/>
                  </a:lnTo>
                  <a:lnTo>
                    <a:pt x="19735" y="19227"/>
                  </a:lnTo>
                  <a:lnTo>
                    <a:pt x="21526" y="18491"/>
                  </a:lnTo>
                  <a:lnTo>
                    <a:pt x="22263" y="16700"/>
                  </a:lnTo>
                  <a:close/>
                </a:path>
                <a:path w="85089" h="22860">
                  <a:moveTo>
                    <a:pt x="29349" y="15684"/>
                  </a:moveTo>
                  <a:lnTo>
                    <a:pt x="28600" y="13906"/>
                  </a:lnTo>
                  <a:lnTo>
                    <a:pt x="26809" y="13157"/>
                  </a:lnTo>
                  <a:lnTo>
                    <a:pt x="25031" y="13906"/>
                  </a:lnTo>
                  <a:lnTo>
                    <a:pt x="24282" y="15684"/>
                  </a:lnTo>
                  <a:lnTo>
                    <a:pt x="25031" y="17475"/>
                  </a:lnTo>
                  <a:lnTo>
                    <a:pt x="26809" y="18224"/>
                  </a:lnTo>
                  <a:lnTo>
                    <a:pt x="28600" y="17475"/>
                  </a:lnTo>
                  <a:lnTo>
                    <a:pt x="29349" y="15684"/>
                  </a:lnTo>
                  <a:close/>
                </a:path>
                <a:path w="85089" h="22860">
                  <a:moveTo>
                    <a:pt x="31369" y="4559"/>
                  </a:moveTo>
                  <a:lnTo>
                    <a:pt x="30632" y="2768"/>
                  </a:lnTo>
                  <a:lnTo>
                    <a:pt x="28841" y="2032"/>
                  </a:lnTo>
                  <a:lnTo>
                    <a:pt x="27051" y="2768"/>
                  </a:lnTo>
                  <a:lnTo>
                    <a:pt x="26314" y="4559"/>
                  </a:lnTo>
                  <a:lnTo>
                    <a:pt x="27051" y="6350"/>
                  </a:lnTo>
                  <a:lnTo>
                    <a:pt x="28841" y="7086"/>
                  </a:lnTo>
                  <a:lnTo>
                    <a:pt x="30632" y="6350"/>
                  </a:lnTo>
                  <a:lnTo>
                    <a:pt x="31369" y="4559"/>
                  </a:lnTo>
                  <a:close/>
                </a:path>
                <a:path w="85089" h="22860">
                  <a:moveTo>
                    <a:pt x="41490" y="13665"/>
                  </a:moveTo>
                  <a:lnTo>
                    <a:pt x="40741" y="11874"/>
                  </a:lnTo>
                  <a:lnTo>
                    <a:pt x="39662" y="11442"/>
                  </a:lnTo>
                  <a:lnTo>
                    <a:pt x="40474" y="9613"/>
                  </a:lnTo>
                  <a:lnTo>
                    <a:pt x="39738" y="7823"/>
                  </a:lnTo>
                  <a:lnTo>
                    <a:pt x="37947" y="7086"/>
                  </a:lnTo>
                  <a:lnTo>
                    <a:pt x="36156" y="7823"/>
                  </a:lnTo>
                  <a:lnTo>
                    <a:pt x="35420" y="9613"/>
                  </a:lnTo>
                  <a:lnTo>
                    <a:pt x="36156" y="11404"/>
                  </a:lnTo>
                  <a:lnTo>
                    <a:pt x="37223" y="11849"/>
                  </a:lnTo>
                  <a:lnTo>
                    <a:pt x="36423" y="13665"/>
                  </a:lnTo>
                  <a:lnTo>
                    <a:pt x="37172" y="15455"/>
                  </a:lnTo>
                  <a:lnTo>
                    <a:pt x="38963" y="16192"/>
                  </a:lnTo>
                  <a:lnTo>
                    <a:pt x="40741" y="15455"/>
                  </a:lnTo>
                  <a:lnTo>
                    <a:pt x="41490" y="13665"/>
                  </a:lnTo>
                  <a:close/>
                </a:path>
                <a:path w="85089" h="22860">
                  <a:moveTo>
                    <a:pt x="55651" y="12649"/>
                  </a:moveTo>
                  <a:lnTo>
                    <a:pt x="54914" y="10858"/>
                  </a:lnTo>
                  <a:lnTo>
                    <a:pt x="53124" y="10121"/>
                  </a:lnTo>
                  <a:lnTo>
                    <a:pt x="51333" y="10858"/>
                  </a:lnTo>
                  <a:lnTo>
                    <a:pt x="50596" y="12649"/>
                  </a:lnTo>
                  <a:lnTo>
                    <a:pt x="51333" y="14439"/>
                  </a:lnTo>
                  <a:lnTo>
                    <a:pt x="53124" y="15189"/>
                  </a:lnTo>
                  <a:lnTo>
                    <a:pt x="54914" y="14439"/>
                  </a:lnTo>
                  <a:lnTo>
                    <a:pt x="55651" y="12649"/>
                  </a:lnTo>
                  <a:close/>
                </a:path>
                <a:path w="85089" h="22860">
                  <a:moveTo>
                    <a:pt x="57683" y="5575"/>
                  </a:moveTo>
                  <a:lnTo>
                    <a:pt x="56934" y="3784"/>
                  </a:lnTo>
                  <a:lnTo>
                    <a:pt x="55143" y="3035"/>
                  </a:lnTo>
                  <a:lnTo>
                    <a:pt x="53365" y="3784"/>
                  </a:lnTo>
                  <a:lnTo>
                    <a:pt x="52616" y="5575"/>
                  </a:lnTo>
                  <a:lnTo>
                    <a:pt x="53365" y="7353"/>
                  </a:lnTo>
                  <a:lnTo>
                    <a:pt x="55143" y="8102"/>
                  </a:lnTo>
                  <a:lnTo>
                    <a:pt x="56934" y="7353"/>
                  </a:lnTo>
                  <a:lnTo>
                    <a:pt x="57683" y="5575"/>
                  </a:lnTo>
                  <a:close/>
                </a:path>
                <a:path w="85089" h="22860">
                  <a:moveTo>
                    <a:pt x="69824" y="4559"/>
                  </a:moveTo>
                  <a:lnTo>
                    <a:pt x="69088" y="2768"/>
                  </a:lnTo>
                  <a:lnTo>
                    <a:pt x="67297" y="2032"/>
                  </a:lnTo>
                  <a:lnTo>
                    <a:pt x="65506" y="2768"/>
                  </a:lnTo>
                  <a:lnTo>
                    <a:pt x="64757" y="4559"/>
                  </a:lnTo>
                  <a:lnTo>
                    <a:pt x="65506" y="6350"/>
                  </a:lnTo>
                  <a:lnTo>
                    <a:pt x="67297" y="7086"/>
                  </a:lnTo>
                  <a:lnTo>
                    <a:pt x="69088" y="6350"/>
                  </a:lnTo>
                  <a:lnTo>
                    <a:pt x="69824" y="4559"/>
                  </a:lnTo>
                  <a:close/>
                </a:path>
                <a:path w="85089" h="22860">
                  <a:moveTo>
                    <a:pt x="72859" y="9613"/>
                  </a:moveTo>
                  <a:lnTo>
                    <a:pt x="72123" y="7823"/>
                  </a:lnTo>
                  <a:lnTo>
                    <a:pt x="70332" y="7086"/>
                  </a:lnTo>
                  <a:lnTo>
                    <a:pt x="68541" y="7823"/>
                  </a:lnTo>
                  <a:lnTo>
                    <a:pt x="67805" y="9613"/>
                  </a:lnTo>
                  <a:lnTo>
                    <a:pt x="68541" y="11404"/>
                  </a:lnTo>
                  <a:lnTo>
                    <a:pt x="70332" y="12141"/>
                  </a:lnTo>
                  <a:lnTo>
                    <a:pt x="72123" y="11404"/>
                  </a:lnTo>
                  <a:lnTo>
                    <a:pt x="72859" y="9613"/>
                  </a:lnTo>
                  <a:close/>
                </a:path>
                <a:path w="85089" h="22860">
                  <a:moveTo>
                    <a:pt x="85001" y="7594"/>
                  </a:moveTo>
                  <a:lnTo>
                    <a:pt x="84264" y="5803"/>
                  </a:lnTo>
                  <a:lnTo>
                    <a:pt x="83540" y="5511"/>
                  </a:lnTo>
                  <a:lnTo>
                    <a:pt x="83248" y="4787"/>
                  </a:lnTo>
                  <a:lnTo>
                    <a:pt x="81457" y="4051"/>
                  </a:lnTo>
                  <a:lnTo>
                    <a:pt x="79667" y="4787"/>
                  </a:lnTo>
                  <a:lnTo>
                    <a:pt x="79032" y="6337"/>
                  </a:lnTo>
                  <a:lnTo>
                    <a:pt x="78422" y="6070"/>
                  </a:lnTo>
                  <a:lnTo>
                    <a:pt x="76631" y="6819"/>
                  </a:lnTo>
                  <a:lnTo>
                    <a:pt x="75895" y="8610"/>
                  </a:lnTo>
                  <a:lnTo>
                    <a:pt x="76631" y="10388"/>
                  </a:lnTo>
                  <a:lnTo>
                    <a:pt x="78422" y="11137"/>
                  </a:lnTo>
                  <a:lnTo>
                    <a:pt x="80213" y="10388"/>
                  </a:lnTo>
                  <a:lnTo>
                    <a:pt x="80645" y="9321"/>
                  </a:lnTo>
                  <a:lnTo>
                    <a:pt x="82473" y="10121"/>
                  </a:lnTo>
                  <a:lnTo>
                    <a:pt x="84264" y="9385"/>
                  </a:lnTo>
                  <a:lnTo>
                    <a:pt x="85001" y="75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32" name="object 443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073394" y="3977306"/>
              <a:ext cx="54645" cy="746820"/>
            </a:xfrm>
            <a:prstGeom prst="rect">
              <a:avLst/>
            </a:prstGeom>
          </p:spPr>
        </p:pic>
        <p:pic>
          <p:nvPicPr>
            <p:cNvPr id="4433" name="object 443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7896425" y="4285951"/>
              <a:ext cx="994242" cy="1370182"/>
            </a:xfrm>
            <a:prstGeom prst="rect">
              <a:avLst/>
            </a:prstGeom>
          </p:spPr>
        </p:pic>
        <p:sp>
          <p:nvSpPr>
            <p:cNvPr id="4434" name="object 4434"/>
            <p:cNvSpPr/>
            <p:nvPr/>
          </p:nvSpPr>
          <p:spPr>
            <a:xfrm>
              <a:off x="2985931" y="4960922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2985931" y="497407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2985931" y="500038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2993014" y="502669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3019325" y="50530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2987954" y="496092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2985931" y="499128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2995038" y="49862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3001110" y="4969018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80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3018313" y="49619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3024385" y="496092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2984919" y="502163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2992002" y="500443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3008193" y="49993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3014265" y="498723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2985931" y="5041878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2998074" y="50347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3005158" y="5017592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3021349" y="50125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3006170" y="505503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3011229" y="50479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3018313" y="5039855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0" y="8095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3102305" y="357556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3035"/>
                  </a:lnTo>
                  <a:lnTo>
                    <a:pt x="1011" y="303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3102305" y="35755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3082569" y="357101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1125" y="4559"/>
                  </a:moveTo>
                  <a:lnTo>
                    <a:pt x="10388" y="2768"/>
                  </a:lnTo>
                  <a:lnTo>
                    <a:pt x="8597" y="2032"/>
                  </a:lnTo>
                  <a:lnTo>
                    <a:pt x="7581" y="2451"/>
                  </a:lnTo>
                  <a:lnTo>
                    <a:pt x="6578" y="2032"/>
                  </a:lnTo>
                  <a:lnTo>
                    <a:pt x="4978" y="2692"/>
                  </a:lnTo>
                  <a:lnTo>
                    <a:pt x="5054" y="2527"/>
                  </a:lnTo>
                  <a:lnTo>
                    <a:pt x="4318" y="749"/>
                  </a:lnTo>
                  <a:lnTo>
                    <a:pt x="2527" y="0"/>
                  </a:lnTo>
                  <a:lnTo>
                    <a:pt x="736" y="749"/>
                  </a:lnTo>
                  <a:lnTo>
                    <a:pt x="0" y="2527"/>
                  </a:lnTo>
                  <a:lnTo>
                    <a:pt x="736" y="4318"/>
                  </a:lnTo>
                  <a:lnTo>
                    <a:pt x="2527" y="5067"/>
                  </a:lnTo>
                  <a:lnTo>
                    <a:pt x="4089" y="4419"/>
                  </a:lnTo>
                  <a:lnTo>
                    <a:pt x="4038" y="4559"/>
                  </a:lnTo>
                  <a:lnTo>
                    <a:pt x="4787" y="6350"/>
                  </a:lnTo>
                  <a:lnTo>
                    <a:pt x="6578" y="7086"/>
                  </a:lnTo>
                  <a:lnTo>
                    <a:pt x="7581" y="6680"/>
                  </a:lnTo>
                  <a:lnTo>
                    <a:pt x="8597" y="7086"/>
                  </a:lnTo>
                  <a:lnTo>
                    <a:pt x="10388" y="6350"/>
                  </a:lnTo>
                  <a:lnTo>
                    <a:pt x="11125" y="4559"/>
                  </a:lnTo>
                  <a:close/>
                </a:path>
                <a:path w="22860" h="12700">
                  <a:moveTo>
                    <a:pt x="16192" y="9613"/>
                  </a:moveTo>
                  <a:lnTo>
                    <a:pt x="15443" y="7823"/>
                  </a:lnTo>
                  <a:lnTo>
                    <a:pt x="13652" y="7086"/>
                  </a:lnTo>
                  <a:lnTo>
                    <a:pt x="11874" y="7823"/>
                  </a:lnTo>
                  <a:lnTo>
                    <a:pt x="11125" y="9613"/>
                  </a:lnTo>
                  <a:lnTo>
                    <a:pt x="11874" y="11404"/>
                  </a:lnTo>
                  <a:lnTo>
                    <a:pt x="13652" y="12141"/>
                  </a:lnTo>
                  <a:lnTo>
                    <a:pt x="15443" y="11404"/>
                  </a:lnTo>
                  <a:lnTo>
                    <a:pt x="16192" y="9613"/>
                  </a:lnTo>
                  <a:close/>
                </a:path>
                <a:path w="22860" h="12700">
                  <a:moveTo>
                    <a:pt x="17195" y="2527"/>
                  </a:moveTo>
                  <a:lnTo>
                    <a:pt x="16459" y="749"/>
                  </a:lnTo>
                  <a:lnTo>
                    <a:pt x="14668" y="0"/>
                  </a:lnTo>
                  <a:lnTo>
                    <a:pt x="12877" y="749"/>
                  </a:lnTo>
                  <a:lnTo>
                    <a:pt x="12141" y="2527"/>
                  </a:lnTo>
                  <a:lnTo>
                    <a:pt x="12877" y="4318"/>
                  </a:lnTo>
                  <a:lnTo>
                    <a:pt x="14668" y="5067"/>
                  </a:lnTo>
                  <a:lnTo>
                    <a:pt x="16459" y="4318"/>
                  </a:lnTo>
                  <a:lnTo>
                    <a:pt x="17195" y="2527"/>
                  </a:lnTo>
                  <a:close/>
                </a:path>
                <a:path w="22860" h="12700">
                  <a:moveTo>
                    <a:pt x="22263" y="3543"/>
                  </a:moveTo>
                  <a:lnTo>
                    <a:pt x="21513" y="1752"/>
                  </a:lnTo>
                  <a:lnTo>
                    <a:pt x="19735" y="1016"/>
                  </a:lnTo>
                  <a:lnTo>
                    <a:pt x="17945" y="1752"/>
                  </a:lnTo>
                  <a:lnTo>
                    <a:pt x="17195" y="3543"/>
                  </a:lnTo>
                  <a:lnTo>
                    <a:pt x="17945" y="5334"/>
                  </a:lnTo>
                  <a:lnTo>
                    <a:pt x="19735" y="6070"/>
                  </a:lnTo>
                  <a:lnTo>
                    <a:pt x="21513" y="5334"/>
                  </a:lnTo>
                  <a:lnTo>
                    <a:pt x="22263" y="35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3604233" y="343388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3604233" y="349966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3604233" y="345615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5483427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5548191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5613968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5679745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574552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5811299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5877075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594285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6007617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6073394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6139171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6204948" y="356341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5483427" y="3534071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071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5504678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5570454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5636231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570200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5767785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583356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5898326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5964103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6029880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6095657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6161434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8056819" y="316572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3035"/>
                  </a:lnTo>
                  <a:lnTo>
                    <a:pt x="2023" y="40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8056819" y="3166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8063902" y="31778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8065926" y="317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8051241" y="3158133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4">
                  <a:moveTo>
                    <a:pt x="5067" y="20751"/>
                  </a:moveTo>
                  <a:lnTo>
                    <a:pt x="4330" y="18961"/>
                  </a:lnTo>
                  <a:lnTo>
                    <a:pt x="2540" y="18224"/>
                  </a:lnTo>
                  <a:lnTo>
                    <a:pt x="749" y="18961"/>
                  </a:lnTo>
                  <a:lnTo>
                    <a:pt x="0" y="20751"/>
                  </a:lnTo>
                  <a:lnTo>
                    <a:pt x="749" y="22542"/>
                  </a:lnTo>
                  <a:lnTo>
                    <a:pt x="2540" y="23279"/>
                  </a:lnTo>
                  <a:lnTo>
                    <a:pt x="4330" y="22542"/>
                  </a:lnTo>
                  <a:lnTo>
                    <a:pt x="5067" y="20751"/>
                  </a:lnTo>
                  <a:close/>
                </a:path>
                <a:path w="12700" h="23494">
                  <a:moveTo>
                    <a:pt x="6083" y="4559"/>
                  </a:moveTo>
                  <a:lnTo>
                    <a:pt x="5334" y="2768"/>
                  </a:lnTo>
                  <a:lnTo>
                    <a:pt x="3543" y="2032"/>
                  </a:lnTo>
                  <a:lnTo>
                    <a:pt x="1752" y="2768"/>
                  </a:lnTo>
                  <a:lnTo>
                    <a:pt x="1016" y="4559"/>
                  </a:lnTo>
                  <a:lnTo>
                    <a:pt x="1752" y="6350"/>
                  </a:lnTo>
                  <a:lnTo>
                    <a:pt x="3543" y="7086"/>
                  </a:lnTo>
                  <a:lnTo>
                    <a:pt x="5334" y="6350"/>
                  </a:lnTo>
                  <a:lnTo>
                    <a:pt x="6083" y="4559"/>
                  </a:lnTo>
                  <a:close/>
                </a:path>
                <a:path w="12700" h="23494">
                  <a:moveTo>
                    <a:pt x="10121" y="16700"/>
                  </a:moveTo>
                  <a:lnTo>
                    <a:pt x="9385" y="14909"/>
                  </a:lnTo>
                  <a:lnTo>
                    <a:pt x="7594" y="14173"/>
                  </a:lnTo>
                  <a:lnTo>
                    <a:pt x="6731" y="14528"/>
                  </a:lnTo>
                  <a:lnTo>
                    <a:pt x="7086" y="13665"/>
                  </a:lnTo>
                  <a:lnTo>
                    <a:pt x="6350" y="11874"/>
                  </a:lnTo>
                  <a:lnTo>
                    <a:pt x="4559" y="11137"/>
                  </a:lnTo>
                  <a:lnTo>
                    <a:pt x="2768" y="11874"/>
                  </a:lnTo>
                  <a:lnTo>
                    <a:pt x="2032" y="13665"/>
                  </a:lnTo>
                  <a:lnTo>
                    <a:pt x="2768" y="15455"/>
                  </a:lnTo>
                  <a:lnTo>
                    <a:pt x="4559" y="16192"/>
                  </a:lnTo>
                  <a:lnTo>
                    <a:pt x="5410" y="15849"/>
                  </a:lnTo>
                  <a:lnTo>
                    <a:pt x="5067" y="16700"/>
                  </a:lnTo>
                  <a:lnTo>
                    <a:pt x="5803" y="18491"/>
                  </a:lnTo>
                  <a:lnTo>
                    <a:pt x="7594" y="19227"/>
                  </a:lnTo>
                  <a:lnTo>
                    <a:pt x="9385" y="18491"/>
                  </a:lnTo>
                  <a:lnTo>
                    <a:pt x="10121" y="16700"/>
                  </a:lnTo>
                  <a:close/>
                </a:path>
                <a:path w="12700" h="23494">
                  <a:moveTo>
                    <a:pt x="12153" y="2540"/>
                  </a:moveTo>
                  <a:lnTo>
                    <a:pt x="11404" y="749"/>
                  </a:lnTo>
                  <a:lnTo>
                    <a:pt x="9613" y="0"/>
                  </a:lnTo>
                  <a:lnTo>
                    <a:pt x="7835" y="749"/>
                  </a:lnTo>
                  <a:lnTo>
                    <a:pt x="7086" y="2540"/>
                  </a:lnTo>
                  <a:lnTo>
                    <a:pt x="7835" y="4318"/>
                  </a:lnTo>
                  <a:lnTo>
                    <a:pt x="9613" y="5067"/>
                  </a:lnTo>
                  <a:lnTo>
                    <a:pt x="11404" y="4318"/>
                  </a:lnTo>
                  <a:lnTo>
                    <a:pt x="12153" y="25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7531616" y="297345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3035" y="4047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7538700" y="30108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7538700" y="301089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7531616" y="297446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7554891" y="296636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1011"/>
                  </a:moveTo>
                  <a:lnTo>
                    <a:pt x="3035" y="0"/>
                  </a:lnTo>
                  <a:lnTo>
                    <a:pt x="2023" y="4047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7541735" y="300279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4047" y="0"/>
                  </a:lnTo>
                  <a:lnTo>
                    <a:pt x="3035" y="3035"/>
                  </a:lnTo>
                  <a:lnTo>
                    <a:pt x="0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7527061" y="2948659"/>
              <a:ext cx="40005" cy="76200"/>
            </a:xfrm>
            <a:custGeom>
              <a:avLst/>
              <a:gdLst/>
              <a:ahLst/>
              <a:cxnLst/>
              <a:rect l="l" t="t" r="r" b="b"/>
              <a:pathLst>
                <a:path w="40004" h="76200">
                  <a:moveTo>
                    <a:pt x="8089" y="73367"/>
                  </a:moveTo>
                  <a:lnTo>
                    <a:pt x="7353" y="71577"/>
                  </a:lnTo>
                  <a:lnTo>
                    <a:pt x="5562" y="70840"/>
                  </a:lnTo>
                  <a:lnTo>
                    <a:pt x="4584" y="71247"/>
                  </a:lnTo>
                  <a:lnTo>
                    <a:pt x="4318" y="70573"/>
                  </a:lnTo>
                  <a:lnTo>
                    <a:pt x="2527" y="69824"/>
                  </a:lnTo>
                  <a:lnTo>
                    <a:pt x="736" y="70573"/>
                  </a:lnTo>
                  <a:lnTo>
                    <a:pt x="0" y="72364"/>
                  </a:lnTo>
                  <a:lnTo>
                    <a:pt x="736" y="74142"/>
                  </a:lnTo>
                  <a:lnTo>
                    <a:pt x="2527" y="74891"/>
                  </a:lnTo>
                  <a:lnTo>
                    <a:pt x="3492" y="74498"/>
                  </a:lnTo>
                  <a:lnTo>
                    <a:pt x="3771" y="75158"/>
                  </a:lnTo>
                  <a:lnTo>
                    <a:pt x="5562" y="75895"/>
                  </a:lnTo>
                  <a:lnTo>
                    <a:pt x="7353" y="75158"/>
                  </a:lnTo>
                  <a:lnTo>
                    <a:pt x="8089" y="73367"/>
                  </a:lnTo>
                  <a:close/>
                </a:path>
                <a:path w="40004" h="76200">
                  <a:moveTo>
                    <a:pt x="8089" y="41998"/>
                  </a:moveTo>
                  <a:lnTo>
                    <a:pt x="7353" y="40208"/>
                  </a:lnTo>
                  <a:lnTo>
                    <a:pt x="5918" y="39636"/>
                  </a:lnTo>
                  <a:lnTo>
                    <a:pt x="5854" y="39471"/>
                  </a:lnTo>
                  <a:lnTo>
                    <a:pt x="6070" y="38963"/>
                  </a:lnTo>
                  <a:lnTo>
                    <a:pt x="5321" y="37172"/>
                  </a:lnTo>
                  <a:lnTo>
                    <a:pt x="3530" y="36436"/>
                  </a:lnTo>
                  <a:lnTo>
                    <a:pt x="1752" y="37172"/>
                  </a:lnTo>
                  <a:lnTo>
                    <a:pt x="1003" y="38963"/>
                  </a:lnTo>
                  <a:lnTo>
                    <a:pt x="1206" y="39471"/>
                  </a:lnTo>
                  <a:lnTo>
                    <a:pt x="1003" y="39979"/>
                  </a:lnTo>
                  <a:lnTo>
                    <a:pt x="1752" y="41770"/>
                  </a:lnTo>
                  <a:lnTo>
                    <a:pt x="3175" y="42367"/>
                  </a:lnTo>
                  <a:lnTo>
                    <a:pt x="3771" y="43789"/>
                  </a:lnTo>
                  <a:lnTo>
                    <a:pt x="5562" y="44526"/>
                  </a:lnTo>
                  <a:lnTo>
                    <a:pt x="7353" y="43789"/>
                  </a:lnTo>
                  <a:lnTo>
                    <a:pt x="8089" y="41998"/>
                  </a:lnTo>
                  <a:close/>
                </a:path>
                <a:path w="40004" h="76200">
                  <a:moveTo>
                    <a:pt x="8089" y="6578"/>
                  </a:moveTo>
                  <a:lnTo>
                    <a:pt x="7353" y="4787"/>
                  </a:lnTo>
                  <a:lnTo>
                    <a:pt x="5562" y="4051"/>
                  </a:lnTo>
                  <a:lnTo>
                    <a:pt x="3771" y="4787"/>
                  </a:lnTo>
                  <a:lnTo>
                    <a:pt x="3035" y="6578"/>
                  </a:lnTo>
                  <a:lnTo>
                    <a:pt x="3657" y="8102"/>
                  </a:lnTo>
                  <a:lnTo>
                    <a:pt x="3035" y="9613"/>
                  </a:lnTo>
                  <a:lnTo>
                    <a:pt x="3771" y="11404"/>
                  </a:lnTo>
                  <a:lnTo>
                    <a:pt x="5562" y="12141"/>
                  </a:lnTo>
                  <a:lnTo>
                    <a:pt x="7353" y="11404"/>
                  </a:lnTo>
                  <a:lnTo>
                    <a:pt x="8089" y="9613"/>
                  </a:lnTo>
                  <a:lnTo>
                    <a:pt x="7454" y="8102"/>
                  </a:lnTo>
                  <a:lnTo>
                    <a:pt x="8089" y="6578"/>
                  </a:lnTo>
                  <a:close/>
                </a:path>
                <a:path w="40004" h="76200">
                  <a:moveTo>
                    <a:pt x="9105" y="24803"/>
                  </a:moveTo>
                  <a:lnTo>
                    <a:pt x="8356" y="23012"/>
                  </a:lnTo>
                  <a:lnTo>
                    <a:pt x="6921" y="22415"/>
                  </a:lnTo>
                  <a:lnTo>
                    <a:pt x="6337" y="20980"/>
                  </a:lnTo>
                  <a:lnTo>
                    <a:pt x="4546" y="20243"/>
                  </a:lnTo>
                  <a:lnTo>
                    <a:pt x="2755" y="20980"/>
                  </a:lnTo>
                  <a:lnTo>
                    <a:pt x="2019" y="22771"/>
                  </a:lnTo>
                  <a:lnTo>
                    <a:pt x="2755" y="24561"/>
                  </a:lnTo>
                  <a:lnTo>
                    <a:pt x="4178" y="25158"/>
                  </a:lnTo>
                  <a:lnTo>
                    <a:pt x="4787" y="26581"/>
                  </a:lnTo>
                  <a:lnTo>
                    <a:pt x="6578" y="27330"/>
                  </a:lnTo>
                  <a:lnTo>
                    <a:pt x="8356" y="26581"/>
                  </a:lnTo>
                  <a:lnTo>
                    <a:pt x="9105" y="24803"/>
                  </a:lnTo>
                  <a:close/>
                </a:path>
                <a:path w="40004" h="76200">
                  <a:moveTo>
                    <a:pt x="11125" y="18719"/>
                  </a:moveTo>
                  <a:lnTo>
                    <a:pt x="10388" y="16941"/>
                  </a:lnTo>
                  <a:lnTo>
                    <a:pt x="8597" y="16192"/>
                  </a:lnTo>
                  <a:lnTo>
                    <a:pt x="6807" y="16941"/>
                  </a:lnTo>
                  <a:lnTo>
                    <a:pt x="6070" y="18719"/>
                  </a:lnTo>
                  <a:lnTo>
                    <a:pt x="6807" y="20510"/>
                  </a:lnTo>
                  <a:lnTo>
                    <a:pt x="8597" y="21259"/>
                  </a:lnTo>
                  <a:lnTo>
                    <a:pt x="10388" y="20510"/>
                  </a:lnTo>
                  <a:lnTo>
                    <a:pt x="11125" y="18719"/>
                  </a:lnTo>
                  <a:close/>
                </a:path>
                <a:path w="40004" h="76200">
                  <a:moveTo>
                    <a:pt x="12141" y="50101"/>
                  </a:moveTo>
                  <a:lnTo>
                    <a:pt x="11391" y="48310"/>
                  </a:lnTo>
                  <a:lnTo>
                    <a:pt x="9613" y="47561"/>
                  </a:lnTo>
                  <a:lnTo>
                    <a:pt x="7823" y="48310"/>
                  </a:lnTo>
                  <a:lnTo>
                    <a:pt x="7073" y="50101"/>
                  </a:lnTo>
                  <a:lnTo>
                    <a:pt x="7823" y="51879"/>
                  </a:lnTo>
                  <a:lnTo>
                    <a:pt x="9613" y="52628"/>
                  </a:lnTo>
                  <a:lnTo>
                    <a:pt x="11391" y="51879"/>
                  </a:lnTo>
                  <a:lnTo>
                    <a:pt x="12141" y="50101"/>
                  </a:lnTo>
                  <a:close/>
                </a:path>
                <a:path w="40004" h="76200">
                  <a:moveTo>
                    <a:pt x="14160" y="60210"/>
                  </a:moveTo>
                  <a:lnTo>
                    <a:pt x="13423" y="58420"/>
                  </a:lnTo>
                  <a:lnTo>
                    <a:pt x="11633" y="57683"/>
                  </a:lnTo>
                  <a:lnTo>
                    <a:pt x="9842" y="58420"/>
                  </a:lnTo>
                  <a:lnTo>
                    <a:pt x="9105" y="60210"/>
                  </a:lnTo>
                  <a:lnTo>
                    <a:pt x="9842" y="62001"/>
                  </a:lnTo>
                  <a:lnTo>
                    <a:pt x="11633" y="62750"/>
                  </a:lnTo>
                  <a:lnTo>
                    <a:pt x="13423" y="62001"/>
                  </a:lnTo>
                  <a:lnTo>
                    <a:pt x="14160" y="60210"/>
                  </a:lnTo>
                  <a:close/>
                </a:path>
                <a:path w="40004" h="76200">
                  <a:moveTo>
                    <a:pt x="17195" y="50101"/>
                  </a:moveTo>
                  <a:lnTo>
                    <a:pt x="16459" y="48310"/>
                  </a:lnTo>
                  <a:lnTo>
                    <a:pt x="14668" y="47561"/>
                  </a:lnTo>
                  <a:lnTo>
                    <a:pt x="12877" y="48310"/>
                  </a:lnTo>
                  <a:lnTo>
                    <a:pt x="12141" y="50101"/>
                  </a:lnTo>
                  <a:lnTo>
                    <a:pt x="12877" y="51879"/>
                  </a:lnTo>
                  <a:lnTo>
                    <a:pt x="14668" y="52628"/>
                  </a:lnTo>
                  <a:lnTo>
                    <a:pt x="16459" y="51879"/>
                  </a:lnTo>
                  <a:lnTo>
                    <a:pt x="17195" y="50101"/>
                  </a:lnTo>
                  <a:close/>
                </a:path>
                <a:path w="40004" h="76200">
                  <a:moveTo>
                    <a:pt x="18211" y="70332"/>
                  </a:moveTo>
                  <a:lnTo>
                    <a:pt x="17475" y="68541"/>
                  </a:lnTo>
                  <a:lnTo>
                    <a:pt x="15684" y="67805"/>
                  </a:lnTo>
                  <a:lnTo>
                    <a:pt x="13893" y="68541"/>
                  </a:lnTo>
                  <a:lnTo>
                    <a:pt x="13144" y="70332"/>
                  </a:lnTo>
                  <a:lnTo>
                    <a:pt x="13893" y="72123"/>
                  </a:lnTo>
                  <a:lnTo>
                    <a:pt x="15684" y="72859"/>
                  </a:lnTo>
                  <a:lnTo>
                    <a:pt x="17475" y="72123"/>
                  </a:lnTo>
                  <a:lnTo>
                    <a:pt x="18211" y="70332"/>
                  </a:lnTo>
                  <a:close/>
                </a:path>
                <a:path w="40004" h="76200">
                  <a:moveTo>
                    <a:pt x="21247" y="22771"/>
                  </a:moveTo>
                  <a:lnTo>
                    <a:pt x="20510" y="20980"/>
                  </a:lnTo>
                  <a:lnTo>
                    <a:pt x="18719" y="20243"/>
                  </a:lnTo>
                  <a:lnTo>
                    <a:pt x="16929" y="20980"/>
                  </a:lnTo>
                  <a:lnTo>
                    <a:pt x="16192" y="22771"/>
                  </a:lnTo>
                  <a:lnTo>
                    <a:pt x="16929" y="24561"/>
                  </a:lnTo>
                  <a:lnTo>
                    <a:pt x="18719" y="25298"/>
                  </a:lnTo>
                  <a:lnTo>
                    <a:pt x="20510" y="24561"/>
                  </a:lnTo>
                  <a:lnTo>
                    <a:pt x="21247" y="22771"/>
                  </a:lnTo>
                  <a:close/>
                </a:path>
                <a:path w="40004" h="76200">
                  <a:moveTo>
                    <a:pt x="22263" y="4559"/>
                  </a:moveTo>
                  <a:lnTo>
                    <a:pt x="21513" y="2768"/>
                  </a:lnTo>
                  <a:lnTo>
                    <a:pt x="19723" y="2032"/>
                  </a:lnTo>
                  <a:lnTo>
                    <a:pt x="17945" y="2768"/>
                  </a:lnTo>
                  <a:lnTo>
                    <a:pt x="17195" y="4559"/>
                  </a:lnTo>
                  <a:lnTo>
                    <a:pt x="17945" y="6350"/>
                  </a:lnTo>
                  <a:lnTo>
                    <a:pt x="19723" y="7086"/>
                  </a:lnTo>
                  <a:lnTo>
                    <a:pt x="21513" y="6350"/>
                  </a:lnTo>
                  <a:lnTo>
                    <a:pt x="22263" y="4559"/>
                  </a:lnTo>
                  <a:close/>
                </a:path>
                <a:path w="40004" h="76200">
                  <a:moveTo>
                    <a:pt x="27317" y="39979"/>
                  </a:moveTo>
                  <a:lnTo>
                    <a:pt x="26581" y="38188"/>
                  </a:lnTo>
                  <a:lnTo>
                    <a:pt x="24790" y="37452"/>
                  </a:lnTo>
                  <a:lnTo>
                    <a:pt x="22999" y="38188"/>
                  </a:lnTo>
                  <a:lnTo>
                    <a:pt x="22263" y="39979"/>
                  </a:lnTo>
                  <a:lnTo>
                    <a:pt x="22999" y="41770"/>
                  </a:lnTo>
                  <a:lnTo>
                    <a:pt x="24790" y="42506"/>
                  </a:lnTo>
                  <a:lnTo>
                    <a:pt x="26581" y="41770"/>
                  </a:lnTo>
                  <a:lnTo>
                    <a:pt x="27317" y="39979"/>
                  </a:lnTo>
                  <a:close/>
                </a:path>
                <a:path w="40004" h="76200">
                  <a:moveTo>
                    <a:pt x="28333" y="45034"/>
                  </a:moveTo>
                  <a:lnTo>
                    <a:pt x="27584" y="43243"/>
                  </a:lnTo>
                  <a:lnTo>
                    <a:pt x="25793" y="42506"/>
                  </a:lnTo>
                  <a:lnTo>
                    <a:pt x="24015" y="43243"/>
                  </a:lnTo>
                  <a:lnTo>
                    <a:pt x="23266" y="45034"/>
                  </a:lnTo>
                  <a:lnTo>
                    <a:pt x="24015" y="46824"/>
                  </a:lnTo>
                  <a:lnTo>
                    <a:pt x="25793" y="47561"/>
                  </a:lnTo>
                  <a:lnTo>
                    <a:pt x="27584" y="46824"/>
                  </a:lnTo>
                  <a:lnTo>
                    <a:pt x="28333" y="45034"/>
                  </a:lnTo>
                  <a:close/>
                </a:path>
                <a:path w="40004" h="76200">
                  <a:moveTo>
                    <a:pt x="30353" y="68313"/>
                  </a:moveTo>
                  <a:lnTo>
                    <a:pt x="29616" y="66522"/>
                  </a:lnTo>
                  <a:lnTo>
                    <a:pt x="27825" y="65786"/>
                  </a:lnTo>
                  <a:lnTo>
                    <a:pt x="26035" y="66522"/>
                  </a:lnTo>
                  <a:lnTo>
                    <a:pt x="25298" y="68313"/>
                  </a:lnTo>
                  <a:lnTo>
                    <a:pt x="26035" y="70104"/>
                  </a:lnTo>
                  <a:lnTo>
                    <a:pt x="27825" y="70840"/>
                  </a:lnTo>
                  <a:lnTo>
                    <a:pt x="29616" y="70104"/>
                  </a:lnTo>
                  <a:lnTo>
                    <a:pt x="30353" y="68313"/>
                  </a:lnTo>
                  <a:close/>
                </a:path>
                <a:path w="40004" h="76200">
                  <a:moveTo>
                    <a:pt x="31369" y="52120"/>
                  </a:moveTo>
                  <a:lnTo>
                    <a:pt x="30619" y="50330"/>
                  </a:lnTo>
                  <a:lnTo>
                    <a:pt x="28841" y="49593"/>
                  </a:lnTo>
                  <a:lnTo>
                    <a:pt x="27051" y="50330"/>
                  </a:lnTo>
                  <a:lnTo>
                    <a:pt x="26301" y="52120"/>
                  </a:lnTo>
                  <a:lnTo>
                    <a:pt x="27051" y="53911"/>
                  </a:lnTo>
                  <a:lnTo>
                    <a:pt x="28841" y="54648"/>
                  </a:lnTo>
                  <a:lnTo>
                    <a:pt x="30619" y="53911"/>
                  </a:lnTo>
                  <a:lnTo>
                    <a:pt x="31369" y="52120"/>
                  </a:lnTo>
                  <a:close/>
                </a:path>
                <a:path w="40004" h="76200">
                  <a:moveTo>
                    <a:pt x="32372" y="18719"/>
                  </a:moveTo>
                  <a:lnTo>
                    <a:pt x="31635" y="16941"/>
                  </a:lnTo>
                  <a:lnTo>
                    <a:pt x="29845" y="16192"/>
                  </a:lnTo>
                  <a:lnTo>
                    <a:pt x="28054" y="16941"/>
                  </a:lnTo>
                  <a:lnTo>
                    <a:pt x="27317" y="18719"/>
                  </a:lnTo>
                  <a:lnTo>
                    <a:pt x="28054" y="20510"/>
                  </a:lnTo>
                  <a:lnTo>
                    <a:pt x="29845" y="21259"/>
                  </a:lnTo>
                  <a:lnTo>
                    <a:pt x="31635" y="20510"/>
                  </a:lnTo>
                  <a:lnTo>
                    <a:pt x="32372" y="18719"/>
                  </a:lnTo>
                  <a:close/>
                </a:path>
                <a:path w="40004" h="76200">
                  <a:moveTo>
                    <a:pt x="35407" y="34912"/>
                  </a:moveTo>
                  <a:lnTo>
                    <a:pt x="34671" y="33121"/>
                  </a:lnTo>
                  <a:lnTo>
                    <a:pt x="32880" y="32385"/>
                  </a:lnTo>
                  <a:lnTo>
                    <a:pt x="31356" y="33020"/>
                  </a:lnTo>
                  <a:lnTo>
                    <a:pt x="29845" y="32385"/>
                  </a:lnTo>
                  <a:lnTo>
                    <a:pt x="28054" y="33121"/>
                  </a:lnTo>
                  <a:lnTo>
                    <a:pt x="27317" y="34912"/>
                  </a:lnTo>
                  <a:lnTo>
                    <a:pt x="28054" y="36703"/>
                  </a:lnTo>
                  <a:lnTo>
                    <a:pt x="29845" y="37452"/>
                  </a:lnTo>
                  <a:lnTo>
                    <a:pt x="31356" y="36817"/>
                  </a:lnTo>
                  <a:lnTo>
                    <a:pt x="32880" y="37452"/>
                  </a:lnTo>
                  <a:lnTo>
                    <a:pt x="34671" y="36703"/>
                  </a:lnTo>
                  <a:lnTo>
                    <a:pt x="35407" y="34912"/>
                  </a:lnTo>
                  <a:close/>
                </a:path>
                <a:path w="40004" h="76200">
                  <a:moveTo>
                    <a:pt x="36423" y="67297"/>
                  </a:moveTo>
                  <a:lnTo>
                    <a:pt x="35687" y="65506"/>
                  </a:lnTo>
                  <a:lnTo>
                    <a:pt x="33896" y="64770"/>
                  </a:lnTo>
                  <a:lnTo>
                    <a:pt x="32105" y="65506"/>
                  </a:lnTo>
                  <a:lnTo>
                    <a:pt x="31369" y="67297"/>
                  </a:lnTo>
                  <a:lnTo>
                    <a:pt x="32105" y="69088"/>
                  </a:lnTo>
                  <a:lnTo>
                    <a:pt x="33896" y="69824"/>
                  </a:lnTo>
                  <a:lnTo>
                    <a:pt x="35687" y="69088"/>
                  </a:lnTo>
                  <a:lnTo>
                    <a:pt x="36423" y="67297"/>
                  </a:lnTo>
                  <a:close/>
                </a:path>
                <a:path w="40004" h="76200">
                  <a:moveTo>
                    <a:pt x="36423" y="4559"/>
                  </a:moveTo>
                  <a:lnTo>
                    <a:pt x="35687" y="2768"/>
                  </a:lnTo>
                  <a:lnTo>
                    <a:pt x="34251" y="2184"/>
                  </a:lnTo>
                  <a:lnTo>
                    <a:pt x="33655" y="749"/>
                  </a:lnTo>
                  <a:lnTo>
                    <a:pt x="31877" y="0"/>
                  </a:lnTo>
                  <a:lnTo>
                    <a:pt x="31369" y="215"/>
                  </a:lnTo>
                  <a:lnTo>
                    <a:pt x="30861" y="0"/>
                  </a:lnTo>
                  <a:lnTo>
                    <a:pt x="29070" y="749"/>
                  </a:lnTo>
                  <a:lnTo>
                    <a:pt x="28333" y="2540"/>
                  </a:lnTo>
                  <a:lnTo>
                    <a:pt x="29070" y="4318"/>
                  </a:lnTo>
                  <a:lnTo>
                    <a:pt x="30861" y="5067"/>
                  </a:lnTo>
                  <a:lnTo>
                    <a:pt x="31369" y="4864"/>
                  </a:lnTo>
                  <a:lnTo>
                    <a:pt x="31508" y="4927"/>
                  </a:lnTo>
                  <a:lnTo>
                    <a:pt x="32105" y="6350"/>
                  </a:lnTo>
                  <a:lnTo>
                    <a:pt x="33896" y="7086"/>
                  </a:lnTo>
                  <a:lnTo>
                    <a:pt x="35687" y="6350"/>
                  </a:lnTo>
                  <a:lnTo>
                    <a:pt x="36423" y="4559"/>
                  </a:lnTo>
                  <a:close/>
                </a:path>
                <a:path w="40004" h="76200">
                  <a:moveTo>
                    <a:pt x="38442" y="52120"/>
                  </a:moveTo>
                  <a:lnTo>
                    <a:pt x="37706" y="50330"/>
                  </a:lnTo>
                  <a:lnTo>
                    <a:pt x="35915" y="49593"/>
                  </a:lnTo>
                  <a:lnTo>
                    <a:pt x="34124" y="50330"/>
                  </a:lnTo>
                  <a:lnTo>
                    <a:pt x="33388" y="52120"/>
                  </a:lnTo>
                  <a:lnTo>
                    <a:pt x="34124" y="53911"/>
                  </a:lnTo>
                  <a:lnTo>
                    <a:pt x="35915" y="54648"/>
                  </a:lnTo>
                  <a:lnTo>
                    <a:pt x="37706" y="53911"/>
                  </a:lnTo>
                  <a:lnTo>
                    <a:pt x="38442" y="52120"/>
                  </a:lnTo>
                  <a:close/>
                </a:path>
                <a:path w="40004" h="76200">
                  <a:moveTo>
                    <a:pt x="39458" y="20751"/>
                  </a:moveTo>
                  <a:lnTo>
                    <a:pt x="38722" y="18961"/>
                  </a:lnTo>
                  <a:lnTo>
                    <a:pt x="36931" y="18224"/>
                  </a:lnTo>
                  <a:lnTo>
                    <a:pt x="36690" y="17945"/>
                  </a:lnTo>
                  <a:lnTo>
                    <a:pt x="34912" y="17208"/>
                  </a:lnTo>
                  <a:lnTo>
                    <a:pt x="33121" y="17945"/>
                  </a:lnTo>
                  <a:lnTo>
                    <a:pt x="32372" y="19735"/>
                  </a:lnTo>
                  <a:lnTo>
                    <a:pt x="33121" y="21526"/>
                  </a:lnTo>
                  <a:lnTo>
                    <a:pt x="34912" y="22263"/>
                  </a:lnTo>
                  <a:lnTo>
                    <a:pt x="35140" y="22542"/>
                  </a:lnTo>
                  <a:lnTo>
                    <a:pt x="36931" y="23279"/>
                  </a:lnTo>
                  <a:lnTo>
                    <a:pt x="38722" y="22542"/>
                  </a:lnTo>
                  <a:lnTo>
                    <a:pt x="39458" y="207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7527568" y="3023036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0" y="25298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7527568" y="303517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7527568" y="3061490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0" y="38454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7527568" y="3087800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0" y="38454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7527568" y="311309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7527568" y="313941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7527568" y="316572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5">
                  <a:moveTo>
                    <a:pt x="0" y="39466"/>
                  </a:moveTo>
                  <a:lnTo>
                    <a:pt x="26310" y="13155"/>
                  </a:ln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7527568" y="30331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7529592" y="302607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7535664" y="30230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7527568" y="3046310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4" h="15239">
                  <a:moveTo>
                    <a:pt x="0" y="15179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7542747" y="303922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7548819" y="302303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7527568" y="3081729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071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7532628" y="307565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7538700" y="3059466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7555903" y="305238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7561974" y="304833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7528580" y="30948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7545783" y="308881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7551855" y="3074645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13155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7527568" y="313131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7535664" y="31242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7541735" y="3108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7558939" y="31019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7565010" y="3099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7525544" y="316167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7532628" y="314447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7548819" y="31373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7554891" y="312625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7538700" y="31748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7545783" y="3157625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7561974" y="31505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1" name="object 4531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8185842" y="2229160"/>
              <a:ext cx="894059" cy="1357532"/>
            </a:xfrm>
            <a:prstGeom prst="rect">
              <a:avLst/>
            </a:prstGeom>
          </p:spPr>
        </p:pic>
        <p:pic>
          <p:nvPicPr>
            <p:cNvPr id="4532" name="object 4532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180033" y="2229160"/>
              <a:ext cx="740748" cy="1357532"/>
            </a:xfrm>
            <a:prstGeom prst="rect">
              <a:avLst/>
            </a:prstGeom>
          </p:spPr>
        </p:pic>
        <p:pic>
          <p:nvPicPr>
            <p:cNvPr id="4533" name="object 453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6821732" y="4919432"/>
              <a:ext cx="465497" cy="395672"/>
            </a:xfrm>
            <a:prstGeom prst="rect">
              <a:avLst/>
            </a:prstGeom>
          </p:spPr>
        </p:pic>
        <p:pic>
          <p:nvPicPr>
            <p:cNvPr id="4534" name="object 453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7113680" y="3977306"/>
              <a:ext cx="55657" cy="746820"/>
            </a:xfrm>
            <a:prstGeom prst="rect">
              <a:avLst/>
            </a:prstGeom>
          </p:spPr>
        </p:pic>
        <p:sp>
          <p:nvSpPr>
            <p:cNvPr id="4535" name="object 4535"/>
            <p:cNvSpPr/>
            <p:nvPr/>
          </p:nvSpPr>
          <p:spPr>
            <a:xfrm>
              <a:off x="5753100" y="4397780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5067" y="13652"/>
                  </a:moveTo>
                  <a:lnTo>
                    <a:pt x="4330" y="11874"/>
                  </a:lnTo>
                  <a:lnTo>
                    <a:pt x="2540" y="11125"/>
                  </a:lnTo>
                  <a:lnTo>
                    <a:pt x="749" y="11874"/>
                  </a:lnTo>
                  <a:lnTo>
                    <a:pt x="0" y="13652"/>
                  </a:lnTo>
                  <a:lnTo>
                    <a:pt x="749" y="15443"/>
                  </a:lnTo>
                  <a:lnTo>
                    <a:pt x="2540" y="16192"/>
                  </a:lnTo>
                  <a:lnTo>
                    <a:pt x="4330" y="15443"/>
                  </a:lnTo>
                  <a:lnTo>
                    <a:pt x="5067" y="13652"/>
                  </a:lnTo>
                  <a:close/>
                </a:path>
                <a:path w="11429" h="16510">
                  <a:moveTo>
                    <a:pt x="5067" y="2527"/>
                  </a:moveTo>
                  <a:lnTo>
                    <a:pt x="4330" y="736"/>
                  </a:lnTo>
                  <a:lnTo>
                    <a:pt x="2540" y="0"/>
                  </a:lnTo>
                  <a:lnTo>
                    <a:pt x="749" y="736"/>
                  </a:lnTo>
                  <a:lnTo>
                    <a:pt x="0" y="2527"/>
                  </a:lnTo>
                  <a:lnTo>
                    <a:pt x="749" y="4318"/>
                  </a:lnTo>
                  <a:lnTo>
                    <a:pt x="2540" y="5054"/>
                  </a:lnTo>
                  <a:lnTo>
                    <a:pt x="4330" y="4318"/>
                  </a:lnTo>
                  <a:lnTo>
                    <a:pt x="5067" y="2527"/>
                  </a:lnTo>
                  <a:close/>
                </a:path>
                <a:path w="11429" h="16510">
                  <a:moveTo>
                    <a:pt x="11137" y="10617"/>
                  </a:moveTo>
                  <a:lnTo>
                    <a:pt x="10401" y="8839"/>
                  </a:lnTo>
                  <a:lnTo>
                    <a:pt x="8610" y="8089"/>
                  </a:lnTo>
                  <a:lnTo>
                    <a:pt x="6819" y="8839"/>
                  </a:lnTo>
                  <a:lnTo>
                    <a:pt x="6083" y="10617"/>
                  </a:lnTo>
                  <a:lnTo>
                    <a:pt x="6819" y="12407"/>
                  </a:lnTo>
                  <a:lnTo>
                    <a:pt x="8610" y="13157"/>
                  </a:lnTo>
                  <a:lnTo>
                    <a:pt x="10401" y="12407"/>
                  </a:lnTo>
                  <a:lnTo>
                    <a:pt x="11137" y="10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7579178" y="31596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7644955" y="31596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7709719" y="3159649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7775496" y="3159649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7841273" y="3159649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7907050" y="31596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7972827" y="31596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8027472" y="3170780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0" y="22262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8027472" y="323655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0" y="22262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8027472" y="343287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8027472" y="3498653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0" y="22262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7600429" y="3159649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7666205" y="3159649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7731982" y="31596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7797759" y="31596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7863536" y="31596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7929313" y="31596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7994078" y="3159649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8027472" y="3192031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4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8033544" y="3257808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0" y="17203"/>
                  </a:moveTo>
                  <a:lnTo>
                    <a:pt x="182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8027472" y="3455139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0" y="22262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8036580" y="3520915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13155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7480007" y="439726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4047"/>
                  </a:lnTo>
                  <a:lnTo>
                    <a:pt x="3035" y="40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7480007" y="439827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7476465" y="4398783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5" h="9525">
                  <a:moveTo>
                    <a:pt x="5054" y="6578"/>
                  </a:moveTo>
                  <a:lnTo>
                    <a:pt x="4318" y="4800"/>
                  </a:lnTo>
                  <a:lnTo>
                    <a:pt x="2527" y="4051"/>
                  </a:lnTo>
                  <a:lnTo>
                    <a:pt x="736" y="4800"/>
                  </a:lnTo>
                  <a:lnTo>
                    <a:pt x="0" y="6578"/>
                  </a:lnTo>
                  <a:lnTo>
                    <a:pt x="736" y="8369"/>
                  </a:lnTo>
                  <a:lnTo>
                    <a:pt x="2527" y="9118"/>
                  </a:lnTo>
                  <a:lnTo>
                    <a:pt x="4318" y="8369"/>
                  </a:lnTo>
                  <a:lnTo>
                    <a:pt x="5054" y="6578"/>
                  </a:lnTo>
                  <a:close/>
                </a:path>
                <a:path w="18415" h="9525">
                  <a:moveTo>
                    <a:pt x="18211" y="2540"/>
                  </a:moveTo>
                  <a:lnTo>
                    <a:pt x="17462" y="749"/>
                  </a:lnTo>
                  <a:lnTo>
                    <a:pt x="15684" y="0"/>
                  </a:lnTo>
                  <a:lnTo>
                    <a:pt x="13893" y="749"/>
                  </a:lnTo>
                  <a:lnTo>
                    <a:pt x="13284" y="2184"/>
                  </a:lnTo>
                  <a:lnTo>
                    <a:pt x="11861" y="2768"/>
                  </a:lnTo>
                  <a:lnTo>
                    <a:pt x="11125" y="4559"/>
                  </a:lnTo>
                  <a:lnTo>
                    <a:pt x="11861" y="6350"/>
                  </a:lnTo>
                  <a:lnTo>
                    <a:pt x="13652" y="7086"/>
                  </a:lnTo>
                  <a:lnTo>
                    <a:pt x="15443" y="6350"/>
                  </a:lnTo>
                  <a:lnTo>
                    <a:pt x="16027" y="4927"/>
                  </a:lnTo>
                  <a:lnTo>
                    <a:pt x="17462" y="4330"/>
                  </a:lnTo>
                  <a:lnTo>
                    <a:pt x="18211" y="25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0156618" y="35715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0"/>
                  </a:moveTo>
                  <a:lnTo>
                    <a:pt x="0" y="1011"/>
                  </a:lnTo>
                  <a:lnTo>
                    <a:pt x="1011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0156618" y="35705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0143462" y="35674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0142451" y="35684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2023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0146995" y="3562920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5067" y="9613"/>
                  </a:moveTo>
                  <a:lnTo>
                    <a:pt x="4318" y="7823"/>
                  </a:lnTo>
                  <a:lnTo>
                    <a:pt x="2527" y="7086"/>
                  </a:lnTo>
                  <a:lnTo>
                    <a:pt x="749" y="7823"/>
                  </a:lnTo>
                  <a:lnTo>
                    <a:pt x="0" y="9613"/>
                  </a:lnTo>
                  <a:lnTo>
                    <a:pt x="749" y="11404"/>
                  </a:lnTo>
                  <a:lnTo>
                    <a:pt x="2527" y="12141"/>
                  </a:lnTo>
                  <a:lnTo>
                    <a:pt x="4318" y="11404"/>
                  </a:lnTo>
                  <a:lnTo>
                    <a:pt x="5067" y="9613"/>
                  </a:lnTo>
                  <a:close/>
                </a:path>
                <a:path w="12700" h="13335">
                  <a:moveTo>
                    <a:pt x="7086" y="2527"/>
                  </a:moveTo>
                  <a:lnTo>
                    <a:pt x="6350" y="736"/>
                  </a:lnTo>
                  <a:lnTo>
                    <a:pt x="4559" y="0"/>
                  </a:lnTo>
                  <a:lnTo>
                    <a:pt x="2768" y="736"/>
                  </a:lnTo>
                  <a:lnTo>
                    <a:pt x="2032" y="2527"/>
                  </a:lnTo>
                  <a:lnTo>
                    <a:pt x="2768" y="4318"/>
                  </a:lnTo>
                  <a:lnTo>
                    <a:pt x="4559" y="5054"/>
                  </a:lnTo>
                  <a:lnTo>
                    <a:pt x="6350" y="4318"/>
                  </a:lnTo>
                  <a:lnTo>
                    <a:pt x="7086" y="2527"/>
                  </a:lnTo>
                  <a:close/>
                </a:path>
                <a:path w="12700" h="13335">
                  <a:moveTo>
                    <a:pt x="12141" y="10617"/>
                  </a:moveTo>
                  <a:lnTo>
                    <a:pt x="11404" y="8839"/>
                  </a:lnTo>
                  <a:lnTo>
                    <a:pt x="9613" y="8089"/>
                  </a:lnTo>
                  <a:lnTo>
                    <a:pt x="7823" y="8839"/>
                  </a:lnTo>
                  <a:lnTo>
                    <a:pt x="7086" y="10617"/>
                  </a:lnTo>
                  <a:lnTo>
                    <a:pt x="7823" y="12407"/>
                  </a:lnTo>
                  <a:lnTo>
                    <a:pt x="9613" y="13157"/>
                  </a:lnTo>
                  <a:lnTo>
                    <a:pt x="11404" y="12407"/>
                  </a:lnTo>
                  <a:lnTo>
                    <a:pt x="12141" y="10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9614212" y="34571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9630403" y="35229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9614212" y="34328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9614212" y="3479426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5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9495813" y="3980342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9522124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9586889" y="398034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9652666" y="399248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442"/>
                  </a:moveTo>
                  <a:lnTo>
                    <a:pt x="374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9495813" y="3980342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5">
                  <a:moveTo>
                    <a:pt x="0" y="32382"/>
                  </a:moveTo>
                  <a:lnTo>
                    <a:pt x="313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9543376" y="3980342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9609152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9674929" y="4013736"/>
              <a:ext cx="15240" cy="16510"/>
            </a:xfrm>
            <a:custGeom>
              <a:avLst/>
              <a:gdLst/>
              <a:ahLst/>
              <a:cxnLst/>
              <a:rect l="l" t="t" r="r" b="b"/>
              <a:pathLst>
                <a:path w="15240" h="16510">
                  <a:moveTo>
                    <a:pt x="0" y="16191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78" name="object 457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7576648" y="4393724"/>
              <a:ext cx="139649" cy="918851"/>
            </a:xfrm>
            <a:prstGeom prst="rect">
              <a:avLst/>
            </a:prstGeom>
          </p:spPr>
        </p:pic>
        <p:pic>
          <p:nvPicPr>
            <p:cNvPr id="4579" name="object 457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334215" y="2462920"/>
              <a:ext cx="763011" cy="3063682"/>
            </a:xfrm>
            <a:prstGeom prst="rect">
              <a:avLst/>
            </a:prstGeom>
          </p:spPr>
        </p:pic>
        <p:pic>
          <p:nvPicPr>
            <p:cNvPr id="4580" name="object 458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398493" y="2462920"/>
              <a:ext cx="200366" cy="1207763"/>
            </a:xfrm>
            <a:prstGeom prst="rect">
              <a:avLst/>
            </a:prstGeom>
          </p:spPr>
        </p:pic>
        <p:sp>
          <p:nvSpPr>
            <p:cNvPr id="4581" name="object 4581"/>
            <p:cNvSpPr/>
            <p:nvPr/>
          </p:nvSpPr>
          <p:spPr>
            <a:xfrm>
              <a:off x="7320118" y="4375003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0" y="8095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7320118" y="4375003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4" h="34925">
                  <a:moveTo>
                    <a:pt x="0" y="34406"/>
                  </a:move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7341369" y="4375003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4" h="40004">
                  <a:moveTo>
                    <a:pt x="0" y="39466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7366668" y="4375003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0" y="39466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7392979" y="4375003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4" h="40004">
                  <a:moveTo>
                    <a:pt x="0" y="39466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7419289" y="4375003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4" h="40004">
                  <a:moveTo>
                    <a:pt x="0" y="39466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7445600" y="4385122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79" h="29845">
                  <a:moveTo>
                    <a:pt x="0" y="29346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7471911" y="441143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7320118" y="4389170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0" y="7083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7326190" y="43841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7333274" y="4375003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0" y="8095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7328214" y="4402325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7339345" y="439726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7346429" y="4380062"/>
              <a:ext cx="15240" cy="16510"/>
            </a:xfrm>
            <a:custGeom>
              <a:avLst/>
              <a:gdLst/>
              <a:ahLst/>
              <a:cxnLst/>
              <a:rect l="l" t="t" r="r" b="b"/>
              <a:pathLst>
                <a:path w="15240" h="16510">
                  <a:moveTo>
                    <a:pt x="0" y="16191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7352500" y="4372989"/>
              <a:ext cx="16510" cy="43815"/>
            </a:xfrm>
            <a:custGeom>
              <a:avLst/>
              <a:gdLst/>
              <a:ahLst/>
              <a:cxnLst/>
              <a:rect l="l" t="t" r="r" b="b"/>
              <a:pathLst>
                <a:path w="16509" h="43814">
                  <a:moveTo>
                    <a:pt x="6070" y="40474"/>
                  </a:moveTo>
                  <a:lnTo>
                    <a:pt x="5181" y="38328"/>
                  </a:lnTo>
                  <a:lnTo>
                    <a:pt x="3035" y="37439"/>
                  </a:lnTo>
                  <a:lnTo>
                    <a:pt x="889" y="38328"/>
                  </a:lnTo>
                  <a:lnTo>
                    <a:pt x="0" y="40474"/>
                  </a:lnTo>
                  <a:lnTo>
                    <a:pt x="889" y="42621"/>
                  </a:lnTo>
                  <a:lnTo>
                    <a:pt x="3035" y="43510"/>
                  </a:lnTo>
                  <a:lnTo>
                    <a:pt x="5181" y="42621"/>
                  </a:lnTo>
                  <a:lnTo>
                    <a:pt x="6070" y="40474"/>
                  </a:lnTo>
                  <a:close/>
                </a:path>
                <a:path w="16509" h="43814">
                  <a:moveTo>
                    <a:pt x="16179" y="3035"/>
                  </a:moveTo>
                  <a:lnTo>
                    <a:pt x="15290" y="889"/>
                  </a:lnTo>
                  <a:lnTo>
                    <a:pt x="13144" y="0"/>
                  </a:lnTo>
                  <a:lnTo>
                    <a:pt x="10998" y="889"/>
                  </a:lnTo>
                  <a:lnTo>
                    <a:pt x="10109" y="3035"/>
                  </a:lnTo>
                  <a:lnTo>
                    <a:pt x="10998" y="5181"/>
                  </a:lnTo>
                  <a:lnTo>
                    <a:pt x="13144" y="6070"/>
                  </a:lnTo>
                  <a:lnTo>
                    <a:pt x="15290" y="5181"/>
                  </a:lnTo>
                  <a:lnTo>
                    <a:pt x="16179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7359584" y="4393218"/>
              <a:ext cx="15240" cy="16510"/>
            </a:xfrm>
            <a:custGeom>
              <a:avLst/>
              <a:gdLst/>
              <a:ahLst/>
              <a:cxnLst/>
              <a:rect l="l" t="t" r="r" b="b"/>
              <a:pathLst>
                <a:path w="15240" h="16510">
                  <a:moveTo>
                    <a:pt x="0" y="16191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7375775" y="43861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7381847" y="4375003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7379823" y="440637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7388931" y="43992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7395002" y="438309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7411194" y="437702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7418277" y="43750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7408158" y="439625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7424349" y="439018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7431433" y="437500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4">
                  <a:moveTo>
                    <a:pt x="0" y="14167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7432445" y="440940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5059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7437505" y="44033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7444588" y="4387146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7460779" y="438006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7466851" y="437500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7458756" y="4400301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4">
                  <a:moveTo>
                    <a:pt x="0" y="14167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5190973" y="344198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5190973" y="348853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5190973" y="3444007"/>
              <a:ext cx="23495" cy="24765"/>
            </a:xfrm>
            <a:custGeom>
              <a:avLst/>
              <a:gdLst/>
              <a:ahLst/>
              <a:cxnLst/>
              <a:rect l="l" t="t" r="r" b="b"/>
              <a:pathLst>
                <a:path w="23495" h="24764">
                  <a:moveTo>
                    <a:pt x="0" y="24286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6176613" y="3441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6176613" y="348650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6176613" y="344299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6176613" y="3507760"/>
              <a:ext cx="23495" cy="24765"/>
            </a:xfrm>
            <a:custGeom>
              <a:avLst/>
              <a:gdLst/>
              <a:ahLst/>
              <a:cxnLst/>
              <a:rect l="l" t="t" r="r" b="b"/>
              <a:pathLst>
                <a:path w="23495" h="24764">
                  <a:moveTo>
                    <a:pt x="0" y="24286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20" name="object 462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398493" y="3820453"/>
              <a:ext cx="394155" cy="1183477"/>
            </a:xfrm>
            <a:prstGeom prst="rect">
              <a:avLst/>
            </a:prstGeom>
          </p:spPr>
        </p:pic>
        <p:pic>
          <p:nvPicPr>
            <p:cNvPr id="4621" name="object 462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2982389" y="5211380"/>
              <a:ext cx="149768" cy="104230"/>
            </a:xfrm>
            <a:prstGeom prst="rect">
              <a:avLst/>
            </a:prstGeom>
          </p:spPr>
        </p:pic>
        <p:sp>
          <p:nvSpPr>
            <p:cNvPr id="4622" name="object 4622"/>
            <p:cNvSpPr/>
            <p:nvPr/>
          </p:nvSpPr>
          <p:spPr>
            <a:xfrm>
              <a:off x="3520241" y="353407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3520241" y="353407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2382"/>
                  </a:moveTo>
                  <a:lnTo>
                    <a:pt x="3238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3529349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3555659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3581970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3608281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3634591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3660902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3687213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3713524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3739834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3766145" y="353710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89" h="46989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3792456" y="356341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3520241" y="354216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3532384" y="35360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3538456" y="3534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3520241" y="357859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3522265" y="35715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3528337" y="3555322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3545540" y="35492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3551611" y="353407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3542504" y="356847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3558695" y="35624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3564767" y="3546214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3580958" y="35391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3588042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3568815" y="35816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3571850" y="3575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3577922" y="3559370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3594113" y="3552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3600185" y="35350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3595125" y="357252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3607269" y="3565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3613340" y="354823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3629532" y="35431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3636615" y="35340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3620424" y="35785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3626496" y="356139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3642687" y="35563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3649771" y="353913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3666974" y="3532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3647747" y="357454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3655842" y="35694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3662926" y="355228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3680129" y="35452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3685189" y="353407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3676081" y="356544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3693285" y="355835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3698344" y="354216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3715547" y="35360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3722631" y="3534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3700368" y="35785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3706440" y="35715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3711500" y="355532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3728703" y="35492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3735786" y="3534071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5" h="14604">
                  <a:moveTo>
                    <a:pt x="0" y="14167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3726679" y="356847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3741858" y="35624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3748942" y="354621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3765133" y="35391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3771205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3752990" y="35816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3755014" y="3575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3762097" y="355937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3778289" y="3552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3784360" y="35350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3779301" y="357252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3791444" y="3565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3797515" y="3550262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3804599" y="35785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3810671" y="35765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3746918" y="3980342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10" h="18414">
                  <a:moveTo>
                    <a:pt x="0" y="18215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3746918" y="3980342"/>
              <a:ext cx="42545" cy="45085"/>
            </a:xfrm>
            <a:custGeom>
              <a:avLst/>
              <a:gdLst/>
              <a:ahLst/>
              <a:cxnLst/>
              <a:rect l="l" t="t" r="r" b="b"/>
              <a:pathLst>
                <a:path w="42545" h="45085">
                  <a:moveTo>
                    <a:pt x="0" y="44525"/>
                  </a:moveTo>
                  <a:lnTo>
                    <a:pt x="425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3767157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3793468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3819778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3846089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3872400" y="3999568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0" y="30358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3898711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3746918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3746918" y="40056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3752990" y="399855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3759061" y="3981353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3754002" y="4018796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3766145" y="401171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3772217" y="3994509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3789420" y="398944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3794480" y="398034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3778289" y="40248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3785372" y="4007664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3802575" y="40026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3807635" y="3985401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3824838" y="39783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3806623" y="4020819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9107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3815731" y="401576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3820790" y="3998556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3837994" y="399147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3845077" y="3980342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0" y="12143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3833946" y="4011712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3851149" y="40046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3858233" y="3988437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0" y="17203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3874424" y="398236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3880495" y="39803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3859245" y="40248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3864304" y="401778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3871388" y="400159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0" y="17203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3887579" y="39955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3893651" y="3986413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095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3885555" y="4014748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4" h="15239">
                  <a:moveTo>
                    <a:pt x="0" y="15179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9339973" y="3980342"/>
              <a:ext cx="15240" cy="16510"/>
            </a:xfrm>
            <a:custGeom>
              <a:avLst/>
              <a:gdLst/>
              <a:ahLst/>
              <a:cxnLst/>
              <a:rect l="l" t="t" r="r" b="b"/>
              <a:pathLst>
                <a:path w="15240" h="16510">
                  <a:moveTo>
                    <a:pt x="0" y="16191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9339973" y="3980342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09" h="42545">
                  <a:moveTo>
                    <a:pt x="0" y="42501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9359200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9385511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9411822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9438132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9463431" y="399855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4" h="31750">
                  <a:moveTo>
                    <a:pt x="0" y="31370"/>
                  </a:moveTo>
                  <a:lnTo>
                    <a:pt x="3238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9489742" y="4024867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5059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9337949" y="39783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9339973" y="399855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31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9351104" y="399147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9357176" y="398034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9347057" y="4011712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9364260" y="40046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9370332" y="3988437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9387535" y="398236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9393606" y="39803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9372356" y="40248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9377415" y="401778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9383487" y="4001592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9400690" y="39955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9406761" y="398034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9398666" y="4014748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4" h="15239">
                  <a:moveTo>
                    <a:pt x="0" y="15179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9413846" y="40086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9419917" y="3992485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9436109" y="39854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9443192" y="398034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9424977" y="40279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9427001" y="40218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9433072" y="4005640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9449264" y="399855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9456348" y="3981353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9450276" y="4018796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9462419" y="401171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9469503" y="3994509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9485694" y="398944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9491766" y="398540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9475574" y="40248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9482658" y="401171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70" name="object 477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14422" y="3977306"/>
              <a:ext cx="412876" cy="466509"/>
            </a:xfrm>
            <a:prstGeom prst="rect">
              <a:avLst/>
            </a:prstGeom>
          </p:spPr>
        </p:pic>
        <p:sp>
          <p:nvSpPr>
            <p:cNvPr id="4771" name="object 4771"/>
            <p:cNvSpPr/>
            <p:nvPr/>
          </p:nvSpPr>
          <p:spPr>
            <a:xfrm>
              <a:off x="3551611" y="3980342"/>
              <a:ext cx="21590" cy="22860"/>
            </a:xfrm>
            <a:custGeom>
              <a:avLst/>
              <a:gdLst/>
              <a:ahLst/>
              <a:cxnLst/>
              <a:rect l="l" t="t" r="r" b="b"/>
              <a:pathLst>
                <a:path w="21589" h="22860">
                  <a:moveTo>
                    <a:pt x="0" y="22262"/>
                  </a:moveTo>
                  <a:lnTo>
                    <a:pt x="21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3590066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3655842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3721619" y="400462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3551611" y="3980342"/>
              <a:ext cx="42545" cy="45085"/>
            </a:xfrm>
            <a:custGeom>
              <a:avLst/>
              <a:gdLst/>
              <a:ahLst/>
              <a:cxnLst/>
              <a:rect l="l" t="t" r="r" b="b"/>
              <a:pathLst>
                <a:path w="42545" h="45085">
                  <a:moveTo>
                    <a:pt x="0" y="44525"/>
                  </a:moveTo>
                  <a:lnTo>
                    <a:pt x="425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3612329" y="3980342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3678105" y="3980342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3742870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8051759" y="3534071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29" h="37464">
                  <a:moveTo>
                    <a:pt x="0" y="37442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8104380" y="357657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8060867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82" name="object 478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114622" y="5271085"/>
              <a:ext cx="104230" cy="43513"/>
            </a:xfrm>
            <a:prstGeom prst="rect">
              <a:avLst/>
            </a:prstGeom>
          </p:spPr>
        </p:pic>
        <p:sp>
          <p:nvSpPr>
            <p:cNvPr id="4783" name="object 4783"/>
            <p:cNvSpPr/>
            <p:nvPr/>
          </p:nvSpPr>
          <p:spPr>
            <a:xfrm>
              <a:off x="10276028" y="49720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3035"/>
                  </a:lnTo>
                  <a:lnTo>
                    <a:pt x="3035" y="303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0276028" y="497205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0289184" y="49730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4047" y="0"/>
                  </a:lnTo>
                </a:path>
                <a:path w="4445" h="4445">
                  <a:moveTo>
                    <a:pt x="0" y="4047"/>
                  </a:moveTo>
                  <a:lnTo>
                    <a:pt x="4047" y="4047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0255789" y="49639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023" y="0"/>
                  </a:lnTo>
                  <a:lnTo>
                    <a:pt x="1011" y="3035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0284123" y="498318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1011"/>
                  </a:moveTo>
                  <a:lnTo>
                    <a:pt x="3035" y="0"/>
                  </a:lnTo>
                  <a:lnTo>
                    <a:pt x="1011" y="4047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0255276" y="4959412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5067" y="5562"/>
                  </a:moveTo>
                  <a:lnTo>
                    <a:pt x="4318" y="3771"/>
                  </a:lnTo>
                  <a:lnTo>
                    <a:pt x="2527" y="3035"/>
                  </a:lnTo>
                  <a:lnTo>
                    <a:pt x="736" y="3771"/>
                  </a:lnTo>
                  <a:lnTo>
                    <a:pt x="0" y="5562"/>
                  </a:lnTo>
                  <a:lnTo>
                    <a:pt x="736" y="7353"/>
                  </a:lnTo>
                  <a:lnTo>
                    <a:pt x="2527" y="8089"/>
                  </a:lnTo>
                  <a:lnTo>
                    <a:pt x="4318" y="7353"/>
                  </a:lnTo>
                  <a:lnTo>
                    <a:pt x="5067" y="5562"/>
                  </a:lnTo>
                  <a:close/>
                </a:path>
                <a:path w="41909" h="40639">
                  <a:moveTo>
                    <a:pt x="7086" y="33896"/>
                  </a:moveTo>
                  <a:lnTo>
                    <a:pt x="6350" y="32105"/>
                  </a:lnTo>
                  <a:lnTo>
                    <a:pt x="4559" y="31369"/>
                  </a:lnTo>
                  <a:lnTo>
                    <a:pt x="2768" y="32105"/>
                  </a:lnTo>
                  <a:lnTo>
                    <a:pt x="2032" y="33896"/>
                  </a:lnTo>
                  <a:lnTo>
                    <a:pt x="2768" y="35687"/>
                  </a:lnTo>
                  <a:lnTo>
                    <a:pt x="4559" y="36423"/>
                  </a:lnTo>
                  <a:lnTo>
                    <a:pt x="6350" y="35687"/>
                  </a:lnTo>
                  <a:lnTo>
                    <a:pt x="7086" y="33896"/>
                  </a:lnTo>
                  <a:close/>
                </a:path>
                <a:path w="41909" h="40639">
                  <a:moveTo>
                    <a:pt x="8102" y="17703"/>
                  </a:moveTo>
                  <a:lnTo>
                    <a:pt x="7353" y="15913"/>
                  </a:lnTo>
                  <a:lnTo>
                    <a:pt x="5562" y="15176"/>
                  </a:lnTo>
                  <a:lnTo>
                    <a:pt x="3784" y="15913"/>
                  </a:lnTo>
                  <a:lnTo>
                    <a:pt x="3035" y="17703"/>
                  </a:lnTo>
                  <a:lnTo>
                    <a:pt x="3784" y="19494"/>
                  </a:lnTo>
                  <a:lnTo>
                    <a:pt x="5562" y="20231"/>
                  </a:lnTo>
                  <a:lnTo>
                    <a:pt x="7353" y="19494"/>
                  </a:lnTo>
                  <a:lnTo>
                    <a:pt x="8102" y="17703"/>
                  </a:lnTo>
                  <a:close/>
                </a:path>
                <a:path w="41909" h="40639">
                  <a:moveTo>
                    <a:pt x="10121" y="23774"/>
                  </a:moveTo>
                  <a:lnTo>
                    <a:pt x="9385" y="21996"/>
                  </a:lnTo>
                  <a:lnTo>
                    <a:pt x="7594" y="21247"/>
                  </a:lnTo>
                  <a:lnTo>
                    <a:pt x="5803" y="21996"/>
                  </a:lnTo>
                  <a:lnTo>
                    <a:pt x="5067" y="23774"/>
                  </a:lnTo>
                  <a:lnTo>
                    <a:pt x="5803" y="25565"/>
                  </a:lnTo>
                  <a:lnTo>
                    <a:pt x="7594" y="26314"/>
                  </a:lnTo>
                  <a:lnTo>
                    <a:pt x="9385" y="25565"/>
                  </a:lnTo>
                  <a:lnTo>
                    <a:pt x="10121" y="23774"/>
                  </a:lnTo>
                  <a:close/>
                </a:path>
                <a:path w="41909" h="40639">
                  <a:moveTo>
                    <a:pt x="14173" y="2527"/>
                  </a:moveTo>
                  <a:lnTo>
                    <a:pt x="13423" y="736"/>
                  </a:lnTo>
                  <a:lnTo>
                    <a:pt x="11633" y="0"/>
                  </a:lnTo>
                  <a:lnTo>
                    <a:pt x="9855" y="736"/>
                  </a:lnTo>
                  <a:lnTo>
                    <a:pt x="9105" y="2527"/>
                  </a:lnTo>
                  <a:lnTo>
                    <a:pt x="9855" y="4318"/>
                  </a:lnTo>
                  <a:lnTo>
                    <a:pt x="11633" y="5054"/>
                  </a:lnTo>
                  <a:lnTo>
                    <a:pt x="13423" y="4318"/>
                  </a:lnTo>
                  <a:lnTo>
                    <a:pt x="14173" y="2527"/>
                  </a:lnTo>
                  <a:close/>
                </a:path>
                <a:path w="41909" h="40639">
                  <a:moveTo>
                    <a:pt x="16192" y="35928"/>
                  </a:moveTo>
                  <a:lnTo>
                    <a:pt x="15455" y="34137"/>
                  </a:lnTo>
                  <a:lnTo>
                    <a:pt x="13665" y="33388"/>
                  </a:lnTo>
                  <a:lnTo>
                    <a:pt x="11874" y="34137"/>
                  </a:lnTo>
                  <a:lnTo>
                    <a:pt x="11137" y="35928"/>
                  </a:lnTo>
                  <a:lnTo>
                    <a:pt x="11874" y="37706"/>
                  </a:lnTo>
                  <a:lnTo>
                    <a:pt x="13665" y="38455"/>
                  </a:lnTo>
                  <a:lnTo>
                    <a:pt x="15455" y="37706"/>
                  </a:lnTo>
                  <a:lnTo>
                    <a:pt x="16192" y="35928"/>
                  </a:lnTo>
                  <a:close/>
                </a:path>
                <a:path w="41909" h="40639">
                  <a:moveTo>
                    <a:pt x="23279" y="3543"/>
                  </a:moveTo>
                  <a:lnTo>
                    <a:pt x="22529" y="1752"/>
                  </a:lnTo>
                  <a:lnTo>
                    <a:pt x="20751" y="1016"/>
                  </a:lnTo>
                  <a:lnTo>
                    <a:pt x="18961" y="1752"/>
                  </a:lnTo>
                  <a:lnTo>
                    <a:pt x="18211" y="3543"/>
                  </a:lnTo>
                  <a:lnTo>
                    <a:pt x="18961" y="5334"/>
                  </a:lnTo>
                  <a:lnTo>
                    <a:pt x="20751" y="6070"/>
                  </a:lnTo>
                  <a:lnTo>
                    <a:pt x="22529" y="5334"/>
                  </a:lnTo>
                  <a:lnTo>
                    <a:pt x="23279" y="3543"/>
                  </a:lnTo>
                  <a:close/>
                </a:path>
                <a:path w="41909" h="40639">
                  <a:moveTo>
                    <a:pt x="24282" y="20739"/>
                  </a:moveTo>
                  <a:lnTo>
                    <a:pt x="23545" y="18948"/>
                  </a:lnTo>
                  <a:lnTo>
                    <a:pt x="21755" y="18211"/>
                  </a:lnTo>
                  <a:lnTo>
                    <a:pt x="19964" y="18948"/>
                  </a:lnTo>
                  <a:lnTo>
                    <a:pt x="19227" y="20739"/>
                  </a:lnTo>
                  <a:lnTo>
                    <a:pt x="19964" y="22529"/>
                  </a:lnTo>
                  <a:lnTo>
                    <a:pt x="21755" y="23279"/>
                  </a:lnTo>
                  <a:lnTo>
                    <a:pt x="23545" y="22529"/>
                  </a:lnTo>
                  <a:lnTo>
                    <a:pt x="24282" y="20739"/>
                  </a:lnTo>
                  <a:close/>
                </a:path>
                <a:path w="41909" h="40639">
                  <a:moveTo>
                    <a:pt x="26314" y="13665"/>
                  </a:moveTo>
                  <a:lnTo>
                    <a:pt x="25577" y="11874"/>
                  </a:lnTo>
                  <a:lnTo>
                    <a:pt x="23787" y="11125"/>
                  </a:lnTo>
                  <a:lnTo>
                    <a:pt x="21996" y="11874"/>
                  </a:lnTo>
                  <a:lnTo>
                    <a:pt x="21247" y="13665"/>
                  </a:lnTo>
                  <a:lnTo>
                    <a:pt x="21996" y="15443"/>
                  </a:lnTo>
                  <a:lnTo>
                    <a:pt x="23787" y="16192"/>
                  </a:lnTo>
                  <a:lnTo>
                    <a:pt x="25577" y="15443"/>
                  </a:lnTo>
                  <a:lnTo>
                    <a:pt x="26314" y="13665"/>
                  </a:lnTo>
                  <a:close/>
                </a:path>
                <a:path w="41909" h="40639">
                  <a:moveTo>
                    <a:pt x="28333" y="37947"/>
                  </a:moveTo>
                  <a:lnTo>
                    <a:pt x="27597" y="36156"/>
                  </a:lnTo>
                  <a:lnTo>
                    <a:pt x="25806" y="35420"/>
                  </a:lnTo>
                  <a:lnTo>
                    <a:pt x="24015" y="36156"/>
                  </a:lnTo>
                  <a:lnTo>
                    <a:pt x="23279" y="37947"/>
                  </a:lnTo>
                  <a:lnTo>
                    <a:pt x="24015" y="39738"/>
                  </a:lnTo>
                  <a:lnTo>
                    <a:pt x="25806" y="40474"/>
                  </a:lnTo>
                  <a:lnTo>
                    <a:pt x="27597" y="39738"/>
                  </a:lnTo>
                  <a:lnTo>
                    <a:pt x="28333" y="37947"/>
                  </a:lnTo>
                  <a:close/>
                </a:path>
                <a:path w="41909" h="40639">
                  <a:moveTo>
                    <a:pt x="33401" y="30861"/>
                  </a:moveTo>
                  <a:lnTo>
                    <a:pt x="32651" y="29070"/>
                  </a:lnTo>
                  <a:lnTo>
                    <a:pt x="30861" y="28333"/>
                  </a:lnTo>
                  <a:lnTo>
                    <a:pt x="29083" y="29070"/>
                  </a:lnTo>
                  <a:lnTo>
                    <a:pt x="28333" y="30861"/>
                  </a:lnTo>
                  <a:lnTo>
                    <a:pt x="29083" y="32651"/>
                  </a:lnTo>
                  <a:lnTo>
                    <a:pt x="30861" y="33388"/>
                  </a:lnTo>
                  <a:lnTo>
                    <a:pt x="32651" y="32651"/>
                  </a:lnTo>
                  <a:lnTo>
                    <a:pt x="33401" y="30861"/>
                  </a:lnTo>
                  <a:close/>
                </a:path>
                <a:path w="41909" h="40639">
                  <a:moveTo>
                    <a:pt x="34404" y="13665"/>
                  </a:moveTo>
                  <a:lnTo>
                    <a:pt x="33667" y="11874"/>
                  </a:lnTo>
                  <a:lnTo>
                    <a:pt x="31877" y="11125"/>
                  </a:lnTo>
                  <a:lnTo>
                    <a:pt x="30086" y="11874"/>
                  </a:lnTo>
                  <a:lnTo>
                    <a:pt x="29349" y="13665"/>
                  </a:lnTo>
                  <a:lnTo>
                    <a:pt x="30086" y="15443"/>
                  </a:lnTo>
                  <a:lnTo>
                    <a:pt x="31877" y="16192"/>
                  </a:lnTo>
                  <a:lnTo>
                    <a:pt x="33667" y="15443"/>
                  </a:lnTo>
                  <a:lnTo>
                    <a:pt x="34404" y="13665"/>
                  </a:lnTo>
                  <a:close/>
                </a:path>
                <a:path w="41909" h="40639">
                  <a:moveTo>
                    <a:pt x="40474" y="36931"/>
                  </a:moveTo>
                  <a:lnTo>
                    <a:pt x="39738" y="35140"/>
                  </a:lnTo>
                  <a:lnTo>
                    <a:pt x="37947" y="34404"/>
                  </a:lnTo>
                  <a:lnTo>
                    <a:pt x="36156" y="35140"/>
                  </a:lnTo>
                  <a:lnTo>
                    <a:pt x="35420" y="36931"/>
                  </a:lnTo>
                  <a:lnTo>
                    <a:pt x="36156" y="38722"/>
                  </a:lnTo>
                  <a:lnTo>
                    <a:pt x="37947" y="39458"/>
                  </a:lnTo>
                  <a:lnTo>
                    <a:pt x="39738" y="38722"/>
                  </a:lnTo>
                  <a:lnTo>
                    <a:pt x="40474" y="36931"/>
                  </a:lnTo>
                  <a:close/>
                </a:path>
                <a:path w="41909" h="40639">
                  <a:moveTo>
                    <a:pt x="41490" y="18719"/>
                  </a:moveTo>
                  <a:lnTo>
                    <a:pt x="40754" y="16929"/>
                  </a:lnTo>
                  <a:lnTo>
                    <a:pt x="38963" y="16192"/>
                  </a:lnTo>
                  <a:lnTo>
                    <a:pt x="37172" y="16929"/>
                  </a:lnTo>
                  <a:lnTo>
                    <a:pt x="36436" y="18719"/>
                  </a:lnTo>
                  <a:lnTo>
                    <a:pt x="37172" y="20510"/>
                  </a:lnTo>
                  <a:lnTo>
                    <a:pt x="38963" y="21247"/>
                  </a:lnTo>
                  <a:lnTo>
                    <a:pt x="40754" y="20510"/>
                  </a:lnTo>
                  <a:lnTo>
                    <a:pt x="41490" y="187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2978847" y="49933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23" y="0"/>
                  </a:moveTo>
                  <a:lnTo>
                    <a:pt x="0" y="3035"/>
                  </a:lnTo>
                  <a:lnTo>
                    <a:pt x="3035" y="303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2978847" y="49933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2966703" y="497711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2023"/>
                  </a:lnTo>
                  <a:lnTo>
                    <a:pt x="2023" y="40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2967715" y="49781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2944939" y="4959412"/>
              <a:ext cx="36830" cy="42545"/>
            </a:xfrm>
            <a:custGeom>
              <a:avLst/>
              <a:gdLst/>
              <a:ahLst/>
              <a:cxnLst/>
              <a:rect l="l" t="t" r="r" b="b"/>
              <a:pathLst>
                <a:path w="36830" h="42545">
                  <a:moveTo>
                    <a:pt x="5067" y="23774"/>
                  </a:moveTo>
                  <a:lnTo>
                    <a:pt x="4318" y="21996"/>
                  </a:lnTo>
                  <a:lnTo>
                    <a:pt x="2527" y="21247"/>
                  </a:lnTo>
                  <a:lnTo>
                    <a:pt x="736" y="21996"/>
                  </a:lnTo>
                  <a:lnTo>
                    <a:pt x="0" y="23774"/>
                  </a:lnTo>
                  <a:lnTo>
                    <a:pt x="736" y="25565"/>
                  </a:lnTo>
                  <a:lnTo>
                    <a:pt x="2527" y="26314"/>
                  </a:lnTo>
                  <a:lnTo>
                    <a:pt x="4318" y="25565"/>
                  </a:lnTo>
                  <a:lnTo>
                    <a:pt x="5067" y="23774"/>
                  </a:lnTo>
                  <a:close/>
                </a:path>
                <a:path w="36830" h="42545">
                  <a:moveTo>
                    <a:pt x="7086" y="18719"/>
                  </a:moveTo>
                  <a:lnTo>
                    <a:pt x="6350" y="16929"/>
                  </a:lnTo>
                  <a:lnTo>
                    <a:pt x="4559" y="16192"/>
                  </a:lnTo>
                  <a:lnTo>
                    <a:pt x="2768" y="16929"/>
                  </a:lnTo>
                  <a:lnTo>
                    <a:pt x="2019" y="18719"/>
                  </a:lnTo>
                  <a:lnTo>
                    <a:pt x="2768" y="20510"/>
                  </a:lnTo>
                  <a:lnTo>
                    <a:pt x="4559" y="21247"/>
                  </a:lnTo>
                  <a:lnTo>
                    <a:pt x="6350" y="20510"/>
                  </a:lnTo>
                  <a:lnTo>
                    <a:pt x="7086" y="18719"/>
                  </a:lnTo>
                  <a:close/>
                </a:path>
                <a:path w="36830" h="42545">
                  <a:moveTo>
                    <a:pt x="17208" y="22771"/>
                  </a:moveTo>
                  <a:lnTo>
                    <a:pt x="16459" y="20980"/>
                  </a:lnTo>
                  <a:lnTo>
                    <a:pt x="14668" y="20231"/>
                  </a:lnTo>
                  <a:lnTo>
                    <a:pt x="12890" y="20980"/>
                  </a:lnTo>
                  <a:lnTo>
                    <a:pt x="12141" y="22771"/>
                  </a:lnTo>
                  <a:lnTo>
                    <a:pt x="12890" y="24561"/>
                  </a:lnTo>
                  <a:lnTo>
                    <a:pt x="14668" y="25298"/>
                  </a:lnTo>
                  <a:lnTo>
                    <a:pt x="16459" y="24561"/>
                  </a:lnTo>
                  <a:lnTo>
                    <a:pt x="17208" y="22771"/>
                  </a:lnTo>
                  <a:close/>
                </a:path>
                <a:path w="36830" h="42545">
                  <a:moveTo>
                    <a:pt x="18211" y="4546"/>
                  </a:moveTo>
                  <a:lnTo>
                    <a:pt x="17475" y="2768"/>
                  </a:lnTo>
                  <a:lnTo>
                    <a:pt x="15684" y="2019"/>
                  </a:lnTo>
                  <a:lnTo>
                    <a:pt x="13893" y="2768"/>
                  </a:lnTo>
                  <a:lnTo>
                    <a:pt x="13157" y="4546"/>
                  </a:lnTo>
                  <a:lnTo>
                    <a:pt x="13893" y="6337"/>
                  </a:lnTo>
                  <a:lnTo>
                    <a:pt x="15684" y="7086"/>
                  </a:lnTo>
                  <a:lnTo>
                    <a:pt x="17475" y="6337"/>
                  </a:lnTo>
                  <a:lnTo>
                    <a:pt x="18211" y="4546"/>
                  </a:lnTo>
                  <a:close/>
                </a:path>
                <a:path w="36830" h="42545">
                  <a:moveTo>
                    <a:pt x="21247" y="27825"/>
                  </a:moveTo>
                  <a:lnTo>
                    <a:pt x="20510" y="26035"/>
                  </a:lnTo>
                  <a:lnTo>
                    <a:pt x="18719" y="25298"/>
                  </a:lnTo>
                  <a:lnTo>
                    <a:pt x="16929" y="26035"/>
                  </a:lnTo>
                  <a:lnTo>
                    <a:pt x="16192" y="27825"/>
                  </a:lnTo>
                  <a:lnTo>
                    <a:pt x="16929" y="29616"/>
                  </a:lnTo>
                  <a:lnTo>
                    <a:pt x="18719" y="30353"/>
                  </a:lnTo>
                  <a:lnTo>
                    <a:pt x="20510" y="29616"/>
                  </a:lnTo>
                  <a:lnTo>
                    <a:pt x="21247" y="27825"/>
                  </a:lnTo>
                  <a:close/>
                </a:path>
                <a:path w="36830" h="42545">
                  <a:moveTo>
                    <a:pt x="22263" y="11633"/>
                  </a:moveTo>
                  <a:lnTo>
                    <a:pt x="21526" y="9842"/>
                  </a:lnTo>
                  <a:lnTo>
                    <a:pt x="19735" y="9105"/>
                  </a:lnTo>
                  <a:lnTo>
                    <a:pt x="17945" y="9842"/>
                  </a:lnTo>
                  <a:lnTo>
                    <a:pt x="17208" y="11633"/>
                  </a:lnTo>
                  <a:lnTo>
                    <a:pt x="17945" y="13423"/>
                  </a:lnTo>
                  <a:lnTo>
                    <a:pt x="19735" y="14160"/>
                  </a:lnTo>
                  <a:lnTo>
                    <a:pt x="21526" y="13423"/>
                  </a:lnTo>
                  <a:lnTo>
                    <a:pt x="22263" y="11633"/>
                  </a:lnTo>
                  <a:close/>
                </a:path>
                <a:path w="36830" h="42545">
                  <a:moveTo>
                    <a:pt x="23279" y="39966"/>
                  </a:moveTo>
                  <a:lnTo>
                    <a:pt x="22529" y="38176"/>
                  </a:lnTo>
                  <a:lnTo>
                    <a:pt x="20751" y="37439"/>
                  </a:lnTo>
                  <a:lnTo>
                    <a:pt x="18961" y="38176"/>
                  </a:lnTo>
                  <a:lnTo>
                    <a:pt x="18211" y="39966"/>
                  </a:lnTo>
                  <a:lnTo>
                    <a:pt x="18961" y="41757"/>
                  </a:lnTo>
                  <a:lnTo>
                    <a:pt x="20751" y="42494"/>
                  </a:lnTo>
                  <a:lnTo>
                    <a:pt x="22529" y="41757"/>
                  </a:lnTo>
                  <a:lnTo>
                    <a:pt x="23279" y="39966"/>
                  </a:lnTo>
                  <a:close/>
                </a:path>
                <a:path w="36830" h="42545">
                  <a:moveTo>
                    <a:pt x="24282" y="2527"/>
                  </a:moveTo>
                  <a:lnTo>
                    <a:pt x="23545" y="736"/>
                  </a:lnTo>
                  <a:lnTo>
                    <a:pt x="21755" y="0"/>
                  </a:lnTo>
                  <a:lnTo>
                    <a:pt x="19964" y="736"/>
                  </a:lnTo>
                  <a:lnTo>
                    <a:pt x="19227" y="2527"/>
                  </a:lnTo>
                  <a:lnTo>
                    <a:pt x="19964" y="4318"/>
                  </a:lnTo>
                  <a:lnTo>
                    <a:pt x="21755" y="5054"/>
                  </a:lnTo>
                  <a:lnTo>
                    <a:pt x="23545" y="4318"/>
                  </a:lnTo>
                  <a:lnTo>
                    <a:pt x="24282" y="2527"/>
                  </a:lnTo>
                  <a:close/>
                </a:path>
                <a:path w="36830" h="42545">
                  <a:moveTo>
                    <a:pt x="26314" y="35928"/>
                  </a:moveTo>
                  <a:lnTo>
                    <a:pt x="25565" y="34137"/>
                  </a:lnTo>
                  <a:lnTo>
                    <a:pt x="23787" y="33388"/>
                  </a:lnTo>
                  <a:lnTo>
                    <a:pt x="21996" y="34137"/>
                  </a:lnTo>
                  <a:lnTo>
                    <a:pt x="21247" y="35928"/>
                  </a:lnTo>
                  <a:lnTo>
                    <a:pt x="21996" y="37706"/>
                  </a:lnTo>
                  <a:lnTo>
                    <a:pt x="23787" y="38455"/>
                  </a:lnTo>
                  <a:lnTo>
                    <a:pt x="25565" y="37706"/>
                  </a:lnTo>
                  <a:lnTo>
                    <a:pt x="26314" y="35928"/>
                  </a:lnTo>
                  <a:close/>
                </a:path>
                <a:path w="36830" h="42545">
                  <a:moveTo>
                    <a:pt x="30365" y="19735"/>
                  </a:moveTo>
                  <a:lnTo>
                    <a:pt x="29616" y="17945"/>
                  </a:lnTo>
                  <a:lnTo>
                    <a:pt x="27825" y="17195"/>
                  </a:lnTo>
                  <a:lnTo>
                    <a:pt x="26035" y="17945"/>
                  </a:lnTo>
                  <a:lnTo>
                    <a:pt x="25298" y="19735"/>
                  </a:lnTo>
                  <a:lnTo>
                    <a:pt x="26035" y="21526"/>
                  </a:lnTo>
                  <a:lnTo>
                    <a:pt x="27825" y="22263"/>
                  </a:lnTo>
                  <a:lnTo>
                    <a:pt x="29616" y="21526"/>
                  </a:lnTo>
                  <a:lnTo>
                    <a:pt x="30365" y="19735"/>
                  </a:lnTo>
                  <a:close/>
                </a:path>
                <a:path w="36830" h="42545">
                  <a:moveTo>
                    <a:pt x="30365" y="3543"/>
                  </a:moveTo>
                  <a:lnTo>
                    <a:pt x="29616" y="1752"/>
                  </a:lnTo>
                  <a:lnTo>
                    <a:pt x="27825" y="1016"/>
                  </a:lnTo>
                  <a:lnTo>
                    <a:pt x="26035" y="1752"/>
                  </a:lnTo>
                  <a:lnTo>
                    <a:pt x="25298" y="3543"/>
                  </a:lnTo>
                  <a:lnTo>
                    <a:pt x="26035" y="5334"/>
                  </a:lnTo>
                  <a:lnTo>
                    <a:pt x="27825" y="6070"/>
                  </a:lnTo>
                  <a:lnTo>
                    <a:pt x="29616" y="5334"/>
                  </a:lnTo>
                  <a:lnTo>
                    <a:pt x="30365" y="3543"/>
                  </a:lnTo>
                  <a:close/>
                </a:path>
                <a:path w="36830" h="42545">
                  <a:moveTo>
                    <a:pt x="36436" y="19735"/>
                  </a:moveTo>
                  <a:lnTo>
                    <a:pt x="35687" y="17945"/>
                  </a:lnTo>
                  <a:lnTo>
                    <a:pt x="33896" y="17195"/>
                  </a:lnTo>
                  <a:lnTo>
                    <a:pt x="32118" y="17945"/>
                  </a:lnTo>
                  <a:lnTo>
                    <a:pt x="31369" y="19735"/>
                  </a:lnTo>
                  <a:lnTo>
                    <a:pt x="32118" y="21526"/>
                  </a:lnTo>
                  <a:lnTo>
                    <a:pt x="33896" y="22263"/>
                  </a:lnTo>
                  <a:lnTo>
                    <a:pt x="35687" y="21526"/>
                  </a:lnTo>
                  <a:lnTo>
                    <a:pt x="36436" y="19735"/>
                  </a:lnTo>
                  <a:close/>
                </a:path>
                <a:path w="36830" h="42545">
                  <a:moveTo>
                    <a:pt x="36436" y="13665"/>
                  </a:moveTo>
                  <a:lnTo>
                    <a:pt x="35687" y="11874"/>
                  </a:lnTo>
                  <a:lnTo>
                    <a:pt x="33896" y="11125"/>
                  </a:lnTo>
                  <a:lnTo>
                    <a:pt x="32118" y="11874"/>
                  </a:lnTo>
                  <a:lnTo>
                    <a:pt x="31369" y="13665"/>
                  </a:lnTo>
                  <a:lnTo>
                    <a:pt x="32118" y="15443"/>
                  </a:lnTo>
                  <a:lnTo>
                    <a:pt x="33896" y="16192"/>
                  </a:lnTo>
                  <a:lnTo>
                    <a:pt x="35687" y="15443"/>
                  </a:lnTo>
                  <a:lnTo>
                    <a:pt x="36436" y="136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3117484" y="3545202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38454"/>
                  </a:moveTo>
                  <a:lnTo>
                    <a:pt x="374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3183261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3249038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3314815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3380592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3445357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3511133" y="357353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3103317" y="354520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3139747" y="3545202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38454"/>
                  </a:moveTo>
                  <a:lnTo>
                    <a:pt x="374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3205524" y="3534071"/>
              <a:ext cx="47625" cy="50165"/>
            </a:xfrm>
            <a:custGeom>
              <a:avLst/>
              <a:gdLst/>
              <a:ahLst/>
              <a:cxnLst/>
              <a:rect l="l" t="t" r="r" b="b"/>
              <a:pathLst>
                <a:path w="47625" h="50164">
                  <a:moveTo>
                    <a:pt x="0" y="49585"/>
                  </a:move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3270289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3336066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3401843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3467619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9430037" y="3534071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0" y="8095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9430037" y="3534071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4" h="34925">
                  <a:moveTo>
                    <a:pt x="0" y="34406"/>
                  </a:move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9440156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9466467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9492778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9519089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9545400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9571710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9598020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9624331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965064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9676953" y="3539131"/>
              <a:ext cx="45720" cy="45085"/>
            </a:xfrm>
            <a:custGeom>
              <a:avLst/>
              <a:gdLst/>
              <a:ahLst/>
              <a:cxnLst/>
              <a:rect l="l" t="t" r="r" b="b"/>
              <a:pathLst>
                <a:path w="45720" h="45085">
                  <a:moveTo>
                    <a:pt x="0" y="44525"/>
                  </a:move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9703264" y="356544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4">
                  <a:moveTo>
                    <a:pt x="0" y="18215"/>
                  </a:moveTo>
                  <a:lnTo>
                    <a:pt x="192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9430037" y="354621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9439144" y="35391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9445216" y="35340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9429024" y="3575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9436109" y="3559370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9452300" y="3552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9458371" y="35350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9453311" y="357252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9465455" y="3565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9471527" y="354823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9488730" y="35431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9494802" y="3534071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0" y="8095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9478611" y="35785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9484682" y="356139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03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9501885" y="35563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9507957" y="353913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9525160" y="3532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9505933" y="357454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07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9515041" y="35694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9521113" y="355228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9538315" y="35452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9544387" y="353407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0" y="12143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9534268" y="356544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9551470" y="355835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9557542" y="3542167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9573733" y="35360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9579805" y="3534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9558555" y="35785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9563614" y="35715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9570698" y="3555322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9586889" y="35492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9592961" y="353407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167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9584865" y="3568477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4" h="15239">
                  <a:moveTo>
                    <a:pt x="0" y="15179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9600044" y="35624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9606116" y="3546214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79" h="15239">
                  <a:moveTo>
                    <a:pt x="0" y="15179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9622307" y="35391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9629391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9611176" y="35816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9613200" y="3575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9619272" y="3559370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79" h="15239">
                  <a:moveTo>
                    <a:pt x="0" y="15179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9635463" y="35522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9642546" y="3535083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9637487" y="357252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9648618" y="356544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9655702" y="3548238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9672905" y="35431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9677965" y="35340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9661774" y="35785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9668857" y="3561394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79">
                  <a:moveTo>
                    <a:pt x="0" y="17203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9686061" y="35563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9691120" y="3539131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9708324" y="3532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9690109" y="3574549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9107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9699216" y="35694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9704276" y="3552286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9717431" y="357859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9722490" y="353407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8095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9745766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981154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9877319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9942084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0007861" y="35452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0073638" y="35452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9722490" y="3534071"/>
              <a:ext cx="28575" cy="30480"/>
            </a:xfrm>
            <a:custGeom>
              <a:avLst/>
              <a:gdLst/>
              <a:ahLst/>
              <a:cxnLst/>
              <a:rect l="l" t="t" r="r" b="b"/>
              <a:pathLst>
                <a:path w="28575" h="30479">
                  <a:moveTo>
                    <a:pt x="0" y="30358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9768029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9832794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9898570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9964347" y="3534071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0030124" y="35452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0095901" y="35452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454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2855389" y="35816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2895867" y="356645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047" y="0"/>
                  </a:moveTo>
                  <a:lnTo>
                    <a:pt x="0" y="1011"/>
                  </a:lnTo>
                  <a:lnTo>
                    <a:pt x="3035" y="3035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2825030" y="35644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023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2857413" y="35826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2795168" y="3561904"/>
              <a:ext cx="108585" cy="24765"/>
            </a:xfrm>
            <a:custGeom>
              <a:avLst/>
              <a:gdLst/>
              <a:ahLst/>
              <a:cxnLst/>
              <a:rect l="l" t="t" r="r" b="b"/>
              <a:pathLst>
                <a:path w="108585" h="24764">
                  <a:moveTo>
                    <a:pt x="5067" y="21755"/>
                  </a:moveTo>
                  <a:lnTo>
                    <a:pt x="4318" y="19964"/>
                  </a:lnTo>
                  <a:lnTo>
                    <a:pt x="2527" y="19227"/>
                  </a:lnTo>
                  <a:lnTo>
                    <a:pt x="749" y="19964"/>
                  </a:lnTo>
                  <a:lnTo>
                    <a:pt x="0" y="21755"/>
                  </a:lnTo>
                  <a:lnTo>
                    <a:pt x="749" y="23545"/>
                  </a:lnTo>
                  <a:lnTo>
                    <a:pt x="2527" y="24282"/>
                  </a:lnTo>
                  <a:lnTo>
                    <a:pt x="4318" y="23545"/>
                  </a:lnTo>
                  <a:lnTo>
                    <a:pt x="5067" y="21755"/>
                  </a:lnTo>
                  <a:close/>
                </a:path>
                <a:path w="108585" h="24764">
                  <a:moveTo>
                    <a:pt x="11137" y="16700"/>
                  </a:moveTo>
                  <a:lnTo>
                    <a:pt x="10388" y="14909"/>
                  </a:lnTo>
                  <a:lnTo>
                    <a:pt x="8610" y="14173"/>
                  </a:lnTo>
                  <a:lnTo>
                    <a:pt x="6819" y="14909"/>
                  </a:lnTo>
                  <a:lnTo>
                    <a:pt x="6070" y="16700"/>
                  </a:lnTo>
                  <a:lnTo>
                    <a:pt x="6819" y="18491"/>
                  </a:lnTo>
                  <a:lnTo>
                    <a:pt x="8610" y="19227"/>
                  </a:lnTo>
                  <a:lnTo>
                    <a:pt x="10388" y="18491"/>
                  </a:lnTo>
                  <a:lnTo>
                    <a:pt x="11137" y="16700"/>
                  </a:lnTo>
                  <a:close/>
                </a:path>
                <a:path w="108585" h="24764">
                  <a:moveTo>
                    <a:pt x="12141" y="6578"/>
                  </a:moveTo>
                  <a:lnTo>
                    <a:pt x="11404" y="4787"/>
                  </a:lnTo>
                  <a:lnTo>
                    <a:pt x="9613" y="4051"/>
                  </a:lnTo>
                  <a:lnTo>
                    <a:pt x="7823" y="4787"/>
                  </a:lnTo>
                  <a:lnTo>
                    <a:pt x="7086" y="6578"/>
                  </a:lnTo>
                  <a:lnTo>
                    <a:pt x="7823" y="8369"/>
                  </a:lnTo>
                  <a:lnTo>
                    <a:pt x="9613" y="9105"/>
                  </a:lnTo>
                  <a:lnTo>
                    <a:pt x="11404" y="8369"/>
                  </a:lnTo>
                  <a:lnTo>
                    <a:pt x="12141" y="6578"/>
                  </a:lnTo>
                  <a:close/>
                </a:path>
                <a:path w="108585" h="24764">
                  <a:moveTo>
                    <a:pt x="20243" y="18719"/>
                  </a:moveTo>
                  <a:lnTo>
                    <a:pt x="19507" y="16929"/>
                  </a:lnTo>
                  <a:lnTo>
                    <a:pt x="17716" y="16192"/>
                  </a:lnTo>
                  <a:lnTo>
                    <a:pt x="15925" y="16929"/>
                  </a:lnTo>
                  <a:lnTo>
                    <a:pt x="15176" y="18719"/>
                  </a:lnTo>
                  <a:lnTo>
                    <a:pt x="15925" y="20510"/>
                  </a:lnTo>
                  <a:lnTo>
                    <a:pt x="17716" y="21247"/>
                  </a:lnTo>
                  <a:lnTo>
                    <a:pt x="19507" y="20510"/>
                  </a:lnTo>
                  <a:lnTo>
                    <a:pt x="20243" y="18719"/>
                  </a:lnTo>
                  <a:close/>
                </a:path>
                <a:path w="108585" h="24764">
                  <a:moveTo>
                    <a:pt x="21259" y="2527"/>
                  </a:moveTo>
                  <a:lnTo>
                    <a:pt x="20510" y="736"/>
                  </a:lnTo>
                  <a:lnTo>
                    <a:pt x="18719" y="0"/>
                  </a:lnTo>
                  <a:lnTo>
                    <a:pt x="16941" y="736"/>
                  </a:lnTo>
                  <a:lnTo>
                    <a:pt x="16192" y="2527"/>
                  </a:lnTo>
                  <a:lnTo>
                    <a:pt x="16941" y="4318"/>
                  </a:lnTo>
                  <a:lnTo>
                    <a:pt x="18719" y="5067"/>
                  </a:lnTo>
                  <a:lnTo>
                    <a:pt x="20510" y="4318"/>
                  </a:lnTo>
                  <a:lnTo>
                    <a:pt x="21259" y="2527"/>
                  </a:lnTo>
                  <a:close/>
                </a:path>
                <a:path w="108585" h="24764">
                  <a:moveTo>
                    <a:pt x="23279" y="14668"/>
                  </a:moveTo>
                  <a:lnTo>
                    <a:pt x="22542" y="12890"/>
                  </a:lnTo>
                  <a:lnTo>
                    <a:pt x="20751" y="12141"/>
                  </a:lnTo>
                  <a:lnTo>
                    <a:pt x="18961" y="12890"/>
                  </a:lnTo>
                  <a:lnTo>
                    <a:pt x="18224" y="14668"/>
                  </a:lnTo>
                  <a:lnTo>
                    <a:pt x="18961" y="16459"/>
                  </a:lnTo>
                  <a:lnTo>
                    <a:pt x="20751" y="17208"/>
                  </a:lnTo>
                  <a:lnTo>
                    <a:pt x="22542" y="16459"/>
                  </a:lnTo>
                  <a:lnTo>
                    <a:pt x="23279" y="14668"/>
                  </a:lnTo>
                  <a:close/>
                </a:path>
                <a:path w="108585" h="24764">
                  <a:moveTo>
                    <a:pt x="34404" y="16700"/>
                  </a:moveTo>
                  <a:lnTo>
                    <a:pt x="33667" y="14909"/>
                  </a:lnTo>
                  <a:lnTo>
                    <a:pt x="31877" y="14173"/>
                  </a:lnTo>
                  <a:lnTo>
                    <a:pt x="30086" y="14909"/>
                  </a:lnTo>
                  <a:lnTo>
                    <a:pt x="29349" y="16700"/>
                  </a:lnTo>
                  <a:lnTo>
                    <a:pt x="30086" y="18491"/>
                  </a:lnTo>
                  <a:lnTo>
                    <a:pt x="31877" y="19227"/>
                  </a:lnTo>
                  <a:lnTo>
                    <a:pt x="33667" y="18491"/>
                  </a:lnTo>
                  <a:lnTo>
                    <a:pt x="34404" y="16700"/>
                  </a:lnTo>
                  <a:close/>
                </a:path>
                <a:path w="108585" h="24764">
                  <a:moveTo>
                    <a:pt x="38455" y="7594"/>
                  </a:moveTo>
                  <a:lnTo>
                    <a:pt x="37719" y="5803"/>
                  </a:lnTo>
                  <a:lnTo>
                    <a:pt x="35928" y="5067"/>
                  </a:lnTo>
                  <a:lnTo>
                    <a:pt x="34137" y="5803"/>
                  </a:lnTo>
                  <a:lnTo>
                    <a:pt x="33401" y="7594"/>
                  </a:lnTo>
                  <a:lnTo>
                    <a:pt x="34137" y="9385"/>
                  </a:lnTo>
                  <a:lnTo>
                    <a:pt x="35928" y="10121"/>
                  </a:lnTo>
                  <a:lnTo>
                    <a:pt x="37719" y="9385"/>
                  </a:lnTo>
                  <a:lnTo>
                    <a:pt x="38455" y="7594"/>
                  </a:lnTo>
                  <a:close/>
                </a:path>
                <a:path w="108585" h="24764">
                  <a:moveTo>
                    <a:pt x="42506" y="11633"/>
                  </a:moveTo>
                  <a:lnTo>
                    <a:pt x="41770" y="9855"/>
                  </a:lnTo>
                  <a:lnTo>
                    <a:pt x="39979" y="9105"/>
                  </a:lnTo>
                  <a:lnTo>
                    <a:pt x="38188" y="9855"/>
                  </a:lnTo>
                  <a:lnTo>
                    <a:pt x="37439" y="11633"/>
                  </a:lnTo>
                  <a:lnTo>
                    <a:pt x="38188" y="13423"/>
                  </a:lnTo>
                  <a:lnTo>
                    <a:pt x="39979" y="14173"/>
                  </a:lnTo>
                  <a:lnTo>
                    <a:pt x="41770" y="13423"/>
                  </a:lnTo>
                  <a:lnTo>
                    <a:pt x="42506" y="11633"/>
                  </a:lnTo>
                  <a:close/>
                </a:path>
                <a:path w="108585" h="24764">
                  <a:moveTo>
                    <a:pt x="45542" y="15684"/>
                  </a:moveTo>
                  <a:lnTo>
                    <a:pt x="44805" y="13893"/>
                  </a:lnTo>
                  <a:lnTo>
                    <a:pt x="43014" y="13157"/>
                  </a:lnTo>
                  <a:lnTo>
                    <a:pt x="41224" y="13893"/>
                  </a:lnTo>
                  <a:lnTo>
                    <a:pt x="40487" y="15684"/>
                  </a:lnTo>
                  <a:lnTo>
                    <a:pt x="41224" y="17475"/>
                  </a:lnTo>
                  <a:lnTo>
                    <a:pt x="43014" y="18211"/>
                  </a:lnTo>
                  <a:lnTo>
                    <a:pt x="44805" y="17475"/>
                  </a:lnTo>
                  <a:lnTo>
                    <a:pt x="45542" y="15684"/>
                  </a:lnTo>
                  <a:close/>
                </a:path>
                <a:path w="108585" h="24764">
                  <a:moveTo>
                    <a:pt x="54648" y="2527"/>
                  </a:moveTo>
                  <a:lnTo>
                    <a:pt x="53911" y="736"/>
                  </a:lnTo>
                  <a:lnTo>
                    <a:pt x="52120" y="0"/>
                  </a:lnTo>
                  <a:lnTo>
                    <a:pt x="50330" y="736"/>
                  </a:lnTo>
                  <a:lnTo>
                    <a:pt x="49593" y="2527"/>
                  </a:lnTo>
                  <a:lnTo>
                    <a:pt x="50330" y="4318"/>
                  </a:lnTo>
                  <a:lnTo>
                    <a:pt x="52120" y="5067"/>
                  </a:lnTo>
                  <a:lnTo>
                    <a:pt x="53911" y="4318"/>
                  </a:lnTo>
                  <a:lnTo>
                    <a:pt x="54648" y="2527"/>
                  </a:lnTo>
                  <a:close/>
                </a:path>
                <a:path w="108585" h="24764">
                  <a:moveTo>
                    <a:pt x="64770" y="8597"/>
                  </a:moveTo>
                  <a:lnTo>
                    <a:pt x="64033" y="6819"/>
                  </a:lnTo>
                  <a:lnTo>
                    <a:pt x="62242" y="6070"/>
                  </a:lnTo>
                  <a:lnTo>
                    <a:pt x="60452" y="6819"/>
                  </a:lnTo>
                  <a:lnTo>
                    <a:pt x="59702" y="8597"/>
                  </a:lnTo>
                  <a:lnTo>
                    <a:pt x="60109" y="9575"/>
                  </a:lnTo>
                  <a:lnTo>
                    <a:pt x="59436" y="9855"/>
                  </a:lnTo>
                  <a:lnTo>
                    <a:pt x="58699" y="11633"/>
                  </a:lnTo>
                  <a:lnTo>
                    <a:pt x="59436" y="13423"/>
                  </a:lnTo>
                  <a:lnTo>
                    <a:pt x="61226" y="14173"/>
                  </a:lnTo>
                  <a:lnTo>
                    <a:pt x="63017" y="13423"/>
                  </a:lnTo>
                  <a:lnTo>
                    <a:pt x="63754" y="11633"/>
                  </a:lnTo>
                  <a:lnTo>
                    <a:pt x="63347" y="10680"/>
                  </a:lnTo>
                  <a:lnTo>
                    <a:pt x="64033" y="10388"/>
                  </a:lnTo>
                  <a:lnTo>
                    <a:pt x="64770" y="8597"/>
                  </a:lnTo>
                  <a:close/>
                </a:path>
                <a:path w="108585" h="24764">
                  <a:moveTo>
                    <a:pt x="70840" y="11633"/>
                  </a:moveTo>
                  <a:lnTo>
                    <a:pt x="70104" y="9855"/>
                  </a:lnTo>
                  <a:lnTo>
                    <a:pt x="68313" y="9105"/>
                  </a:lnTo>
                  <a:lnTo>
                    <a:pt x="66522" y="9855"/>
                  </a:lnTo>
                  <a:lnTo>
                    <a:pt x="65786" y="11633"/>
                  </a:lnTo>
                  <a:lnTo>
                    <a:pt x="66522" y="13423"/>
                  </a:lnTo>
                  <a:lnTo>
                    <a:pt x="68313" y="14173"/>
                  </a:lnTo>
                  <a:lnTo>
                    <a:pt x="70104" y="13423"/>
                  </a:lnTo>
                  <a:lnTo>
                    <a:pt x="70840" y="11633"/>
                  </a:lnTo>
                  <a:close/>
                </a:path>
                <a:path w="108585" h="24764">
                  <a:moveTo>
                    <a:pt x="73875" y="7594"/>
                  </a:moveTo>
                  <a:lnTo>
                    <a:pt x="73139" y="5803"/>
                  </a:lnTo>
                  <a:lnTo>
                    <a:pt x="71348" y="5067"/>
                  </a:lnTo>
                  <a:lnTo>
                    <a:pt x="69557" y="5803"/>
                  </a:lnTo>
                  <a:lnTo>
                    <a:pt x="68821" y="7594"/>
                  </a:lnTo>
                  <a:lnTo>
                    <a:pt x="69557" y="9385"/>
                  </a:lnTo>
                  <a:lnTo>
                    <a:pt x="71348" y="10121"/>
                  </a:lnTo>
                  <a:lnTo>
                    <a:pt x="73139" y="9385"/>
                  </a:lnTo>
                  <a:lnTo>
                    <a:pt x="73875" y="7594"/>
                  </a:lnTo>
                  <a:close/>
                </a:path>
                <a:path w="108585" h="24764">
                  <a:moveTo>
                    <a:pt x="81965" y="3543"/>
                  </a:moveTo>
                  <a:lnTo>
                    <a:pt x="81229" y="1752"/>
                  </a:lnTo>
                  <a:lnTo>
                    <a:pt x="79438" y="1016"/>
                  </a:lnTo>
                  <a:lnTo>
                    <a:pt x="77647" y="1752"/>
                  </a:lnTo>
                  <a:lnTo>
                    <a:pt x="76911" y="3543"/>
                  </a:lnTo>
                  <a:lnTo>
                    <a:pt x="77647" y="5334"/>
                  </a:lnTo>
                  <a:lnTo>
                    <a:pt x="79438" y="6070"/>
                  </a:lnTo>
                  <a:lnTo>
                    <a:pt x="81229" y="5334"/>
                  </a:lnTo>
                  <a:lnTo>
                    <a:pt x="81965" y="3543"/>
                  </a:lnTo>
                  <a:close/>
                </a:path>
                <a:path w="108585" h="24764">
                  <a:moveTo>
                    <a:pt x="86017" y="6578"/>
                  </a:moveTo>
                  <a:lnTo>
                    <a:pt x="85280" y="4787"/>
                  </a:lnTo>
                  <a:lnTo>
                    <a:pt x="83489" y="4051"/>
                  </a:lnTo>
                  <a:lnTo>
                    <a:pt x="81699" y="4787"/>
                  </a:lnTo>
                  <a:lnTo>
                    <a:pt x="80962" y="6578"/>
                  </a:lnTo>
                  <a:lnTo>
                    <a:pt x="81699" y="8369"/>
                  </a:lnTo>
                  <a:lnTo>
                    <a:pt x="83489" y="9105"/>
                  </a:lnTo>
                  <a:lnTo>
                    <a:pt x="85280" y="8369"/>
                  </a:lnTo>
                  <a:lnTo>
                    <a:pt x="86017" y="6578"/>
                  </a:lnTo>
                  <a:close/>
                </a:path>
                <a:path w="108585" h="24764">
                  <a:moveTo>
                    <a:pt x="96139" y="8597"/>
                  </a:moveTo>
                  <a:lnTo>
                    <a:pt x="95402" y="6819"/>
                  </a:lnTo>
                  <a:lnTo>
                    <a:pt x="93611" y="6070"/>
                  </a:lnTo>
                  <a:lnTo>
                    <a:pt x="92011" y="6743"/>
                  </a:lnTo>
                  <a:lnTo>
                    <a:pt x="92087" y="6578"/>
                  </a:lnTo>
                  <a:lnTo>
                    <a:pt x="91351" y="4787"/>
                  </a:lnTo>
                  <a:lnTo>
                    <a:pt x="91147" y="4711"/>
                  </a:lnTo>
                  <a:lnTo>
                    <a:pt x="91147" y="8763"/>
                  </a:lnTo>
                  <a:lnTo>
                    <a:pt x="90766" y="8610"/>
                  </a:lnTo>
                  <a:lnTo>
                    <a:pt x="91135" y="8458"/>
                  </a:lnTo>
                  <a:lnTo>
                    <a:pt x="91084" y="8597"/>
                  </a:lnTo>
                  <a:lnTo>
                    <a:pt x="91147" y="8763"/>
                  </a:lnTo>
                  <a:lnTo>
                    <a:pt x="91147" y="4711"/>
                  </a:lnTo>
                  <a:lnTo>
                    <a:pt x="89560" y="4051"/>
                  </a:lnTo>
                  <a:lnTo>
                    <a:pt x="87769" y="4787"/>
                  </a:lnTo>
                  <a:lnTo>
                    <a:pt x="87033" y="6578"/>
                  </a:lnTo>
                  <a:lnTo>
                    <a:pt x="87769" y="8369"/>
                  </a:lnTo>
                  <a:lnTo>
                    <a:pt x="88328" y="8610"/>
                  </a:lnTo>
                  <a:lnTo>
                    <a:pt x="87769" y="8839"/>
                  </a:lnTo>
                  <a:lnTo>
                    <a:pt x="87033" y="10629"/>
                  </a:lnTo>
                  <a:lnTo>
                    <a:pt x="87769" y="12420"/>
                  </a:lnTo>
                  <a:lnTo>
                    <a:pt x="89560" y="13157"/>
                  </a:lnTo>
                  <a:lnTo>
                    <a:pt x="91351" y="12420"/>
                  </a:lnTo>
                  <a:lnTo>
                    <a:pt x="92087" y="10629"/>
                  </a:lnTo>
                  <a:lnTo>
                    <a:pt x="92011" y="10477"/>
                  </a:lnTo>
                  <a:lnTo>
                    <a:pt x="93611" y="11137"/>
                  </a:lnTo>
                  <a:lnTo>
                    <a:pt x="95402" y="10388"/>
                  </a:lnTo>
                  <a:lnTo>
                    <a:pt x="96139" y="8597"/>
                  </a:lnTo>
                  <a:close/>
                </a:path>
                <a:path w="108585" h="24764">
                  <a:moveTo>
                    <a:pt x="108280" y="4559"/>
                  </a:moveTo>
                  <a:lnTo>
                    <a:pt x="107543" y="2768"/>
                  </a:lnTo>
                  <a:lnTo>
                    <a:pt x="105752" y="2019"/>
                  </a:lnTo>
                  <a:lnTo>
                    <a:pt x="103962" y="2768"/>
                  </a:lnTo>
                  <a:lnTo>
                    <a:pt x="103720" y="3340"/>
                  </a:lnTo>
                  <a:lnTo>
                    <a:pt x="103492" y="2768"/>
                  </a:lnTo>
                  <a:lnTo>
                    <a:pt x="101701" y="2019"/>
                  </a:lnTo>
                  <a:lnTo>
                    <a:pt x="99910" y="2768"/>
                  </a:lnTo>
                  <a:lnTo>
                    <a:pt x="99174" y="4559"/>
                  </a:lnTo>
                  <a:lnTo>
                    <a:pt x="99910" y="6350"/>
                  </a:lnTo>
                  <a:lnTo>
                    <a:pt x="101701" y="7086"/>
                  </a:lnTo>
                  <a:lnTo>
                    <a:pt x="103492" y="6350"/>
                  </a:lnTo>
                  <a:lnTo>
                    <a:pt x="103720" y="5791"/>
                  </a:lnTo>
                  <a:lnTo>
                    <a:pt x="103962" y="6350"/>
                  </a:lnTo>
                  <a:lnTo>
                    <a:pt x="105752" y="7086"/>
                  </a:lnTo>
                  <a:lnTo>
                    <a:pt x="107543" y="6350"/>
                  </a:lnTo>
                  <a:lnTo>
                    <a:pt x="108280" y="45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0821470" y="6006268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200366"/>
                  </a:moveTo>
                  <a:lnTo>
                    <a:pt x="0" y="25399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0879151" y="6200563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0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0782004" y="6220802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661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0796171" y="6196515"/>
              <a:ext cx="50165" cy="48895"/>
            </a:xfrm>
            <a:custGeom>
              <a:avLst/>
              <a:gdLst/>
              <a:ahLst/>
              <a:cxnLst/>
              <a:rect l="l" t="t" r="r" b="b"/>
              <a:pathLst>
                <a:path w="50165" h="48895">
                  <a:moveTo>
                    <a:pt x="49585" y="0"/>
                  </a:moveTo>
                  <a:lnTo>
                    <a:pt x="0" y="48573"/>
                  </a:lnTo>
                  <a:lnTo>
                    <a:pt x="495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0854865" y="6196515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0646402" y="631794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0751645" y="6106451"/>
              <a:ext cx="69850" cy="212725"/>
            </a:xfrm>
            <a:custGeom>
              <a:avLst/>
              <a:gdLst/>
              <a:ahLst/>
              <a:cxnLst/>
              <a:rect l="l" t="t" r="r" b="b"/>
              <a:pathLst>
                <a:path w="69850" h="212725">
                  <a:moveTo>
                    <a:pt x="69824" y="143697"/>
                  </a:moveTo>
                  <a:lnTo>
                    <a:pt x="0" y="212509"/>
                  </a:lnTo>
                  <a:lnTo>
                    <a:pt x="69824" y="143697"/>
                  </a:lnTo>
                  <a:lnTo>
                    <a:pt x="6982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0860935" y="631794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0879151" y="6106451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0" y="14369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2985931" y="4960922"/>
              <a:ext cx="40005" cy="98425"/>
            </a:xfrm>
            <a:custGeom>
              <a:avLst/>
              <a:gdLst/>
              <a:ahLst/>
              <a:cxnLst/>
              <a:rect l="l" t="t" r="r" b="b"/>
              <a:pathLst>
                <a:path w="40005" h="98425">
                  <a:moveTo>
                    <a:pt x="0" y="98159"/>
                  </a:moveTo>
                  <a:lnTo>
                    <a:pt x="0" y="0"/>
                  </a:lnTo>
                  <a:lnTo>
                    <a:pt x="39466" y="0"/>
                  </a:lnTo>
                  <a:lnTo>
                    <a:pt x="39466" y="98159"/>
                  </a:lnTo>
                  <a:lnTo>
                    <a:pt x="39466" y="0"/>
                  </a:lnTo>
                  <a:lnTo>
                    <a:pt x="0" y="0"/>
                  </a:lnTo>
                  <a:lnTo>
                    <a:pt x="0" y="9815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828258" y="225294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4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828258" y="248568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62740" y="0"/>
                  </a:moveTo>
                  <a:lnTo>
                    <a:pt x="0" y="0"/>
                  </a:lnTo>
                  <a:lnTo>
                    <a:pt x="6577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867724" y="2213474"/>
              <a:ext cx="0" cy="311785"/>
            </a:xfrm>
            <a:custGeom>
              <a:avLst/>
              <a:gdLst/>
              <a:ahLst/>
              <a:cxnLst/>
              <a:rect l="l" t="t" r="r" b="b"/>
              <a:pathLst>
                <a:path h="311785">
                  <a:moveTo>
                    <a:pt x="0" y="0"/>
                  </a:moveTo>
                  <a:lnTo>
                    <a:pt x="0" y="3116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843437" y="22276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48573" y="4958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843437" y="2461403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573" y="495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828258" y="3559370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0" y="0"/>
                  </a:moveTo>
                  <a:lnTo>
                    <a:pt x="65776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867724" y="2447235"/>
              <a:ext cx="0" cy="1151890"/>
            </a:xfrm>
            <a:custGeom>
              <a:avLst/>
              <a:gdLst/>
              <a:ahLst/>
              <a:cxnLst/>
              <a:rect l="l" t="t" r="r" b="b"/>
              <a:pathLst>
                <a:path h="1151889">
                  <a:moveTo>
                    <a:pt x="0" y="0"/>
                  </a:moveTo>
                  <a:lnTo>
                    <a:pt x="0" y="115160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843437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573" y="495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828258" y="4005640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0" y="0"/>
                  </a:moveTo>
                  <a:lnTo>
                    <a:pt x="65776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867724" y="3520915"/>
              <a:ext cx="0" cy="524510"/>
            </a:xfrm>
            <a:custGeom>
              <a:avLst/>
              <a:gdLst/>
              <a:ahLst/>
              <a:cxnLst/>
              <a:rect l="l" t="t" r="r" b="b"/>
              <a:pathLst>
                <a:path h="524510">
                  <a:moveTo>
                    <a:pt x="0" y="0"/>
                  </a:moveTo>
                  <a:lnTo>
                    <a:pt x="0" y="52419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843437" y="39803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0" y="0"/>
                  </a:moveTo>
                  <a:lnTo>
                    <a:pt x="48573" y="495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828258" y="4981161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0" y="0"/>
                  </a:moveTo>
                  <a:lnTo>
                    <a:pt x="65776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867724" y="3967186"/>
              <a:ext cx="0" cy="1052830"/>
            </a:xfrm>
            <a:custGeom>
              <a:avLst/>
              <a:gdLst/>
              <a:ahLst/>
              <a:cxnLst/>
              <a:rect l="l" t="t" r="r" b="b"/>
              <a:pathLst>
                <a:path h="1052829">
                  <a:moveTo>
                    <a:pt x="0" y="0"/>
                  </a:moveTo>
                  <a:lnTo>
                    <a:pt x="0" y="105242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843437" y="4956874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0" y="0"/>
                  </a:moveTo>
                  <a:lnTo>
                    <a:pt x="48573" y="4756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828258" y="529284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867724" y="4941695"/>
              <a:ext cx="0" cy="389890"/>
            </a:xfrm>
            <a:custGeom>
              <a:avLst/>
              <a:gdLst/>
              <a:ahLst/>
              <a:cxnLst/>
              <a:rect l="l" t="t" r="r" b="b"/>
              <a:pathLst>
                <a:path h="389889">
                  <a:moveTo>
                    <a:pt x="0" y="0"/>
                  </a:moveTo>
                  <a:lnTo>
                    <a:pt x="0" y="38960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843437" y="5268555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0" y="0"/>
                  </a:moveTo>
                  <a:lnTo>
                    <a:pt x="48573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714920" y="5292842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4958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714920" y="2252941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4958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754386" y="2213474"/>
              <a:ext cx="0" cy="3117850"/>
            </a:xfrm>
            <a:custGeom>
              <a:avLst/>
              <a:gdLst/>
              <a:ahLst/>
              <a:cxnLst/>
              <a:rect l="l" t="t" r="r" b="b"/>
              <a:pathLst>
                <a:path h="3117850">
                  <a:moveTo>
                    <a:pt x="0" y="31178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730099" y="5268555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0" y="0"/>
                  </a:moveTo>
                  <a:lnTo>
                    <a:pt x="48573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730099" y="222764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4" h="50164">
                  <a:moveTo>
                    <a:pt x="48573" y="4958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2421262" y="6093296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89">
                  <a:moveTo>
                    <a:pt x="0" y="224653"/>
                  </a:moveTo>
                  <a:lnTo>
                    <a:pt x="0" y="3035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3570838" y="609329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5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2382808" y="6131750"/>
              <a:ext cx="1228090" cy="0"/>
            </a:xfrm>
            <a:custGeom>
              <a:avLst/>
              <a:gdLst/>
              <a:ahLst/>
              <a:cxnLst/>
              <a:rect l="l" t="t" r="r" b="b"/>
              <a:pathLst>
                <a:path w="1228089">
                  <a:moveTo>
                    <a:pt x="0" y="0"/>
                  </a:moveTo>
                  <a:lnTo>
                    <a:pt x="12274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2396975" y="610746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48573" y="0"/>
                  </a:move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3546552" y="610746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4847921" y="609329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3532384" y="6131750"/>
              <a:ext cx="1354455" cy="0"/>
            </a:xfrm>
            <a:custGeom>
              <a:avLst/>
              <a:gdLst/>
              <a:ahLst/>
              <a:cxnLst/>
              <a:rect l="l" t="t" r="r" b="b"/>
              <a:pathLst>
                <a:path w="1354454">
                  <a:moveTo>
                    <a:pt x="0" y="0"/>
                  </a:moveTo>
                  <a:lnTo>
                    <a:pt x="135399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4823634" y="610746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5695936" y="609329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4808455" y="6131750"/>
              <a:ext cx="926465" cy="0"/>
            </a:xfrm>
            <a:custGeom>
              <a:avLst/>
              <a:gdLst/>
              <a:ahLst/>
              <a:cxnLst/>
              <a:rect l="l" t="t" r="r" b="b"/>
              <a:pathLst>
                <a:path w="926464">
                  <a:moveTo>
                    <a:pt x="0" y="0"/>
                  </a:moveTo>
                  <a:lnTo>
                    <a:pt x="9259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5671650" y="610746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6104765" y="6067997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75896"/>
                  </a:moveTo>
                  <a:lnTo>
                    <a:pt x="0" y="10321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5656470" y="6131750"/>
              <a:ext cx="488315" cy="0"/>
            </a:xfrm>
            <a:custGeom>
              <a:avLst/>
              <a:gdLst/>
              <a:ahLst/>
              <a:cxnLst/>
              <a:rect l="l" t="t" r="r" b="b"/>
              <a:pathLst>
                <a:path w="488314">
                  <a:moveTo>
                    <a:pt x="0" y="0"/>
                  </a:moveTo>
                  <a:lnTo>
                    <a:pt x="4877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6081490" y="610746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7136955" y="609329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1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7546795" y="609329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7097489" y="6131750"/>
              <a:ext cx="488950" cy="0"/>
            </a:xfrm>
            <a:custGeom>
              <a:avLst/>
              <a:gdLst/>
              <a:ahLst/>
              <a:cxnLst/>
              <a:rect l="l" t="t" r="r" b="b"/>
              <a:pathLst>
                <a:path w="488950">
                  <a:moveTo>
                    <a:pt x="0" y="0"/>
                  </a:moveTo>
                  <a:lnTo>
                    <a:pt x="48877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7112668" y="6107463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47561" y="0"/>
                  </a:moveTo>
                  <a:lnTo>
                    <a:pt x="0" y="48573"/>
                  </a:lnTo>
                  <a:lnTo>
                    <a:pt x="47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7522508" y="610746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8394811" y="609329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7508341" y="6131750"/>
              <a:ext cx="926465" cy="0"/>
            </a:xfrm>
            <a:custGeom>
              <a:avLst/>
              <a:gdLst/>
              <a:ahLst/>
              <a:cxnLst/>
              <a:rect l="l" t="t" r="r" b="b"/>
              <a:pathLst>
                <a:path w="926465">
                  <a:moveTo>
                    <a:pt x="0" y="0"/>
                  </a:moveTo>
                  <a:lnTo>
                    <a:pt x="9259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8369512" y="6107463"/>
              <a:ext cx="50165" cy="48895"/>
            </a:xfrm>
            <a:custGeom>
              <a:avLst/>
              <a:gdLst/>
              <a:ahLst/>
              <a:cxnLst/>
              <a:rect l="l" t="t" r="r" b="b"/>
              <a:pathLst>
                <a:path w="50165" h="48895">
                  <a:moveTo>
                    <a:pt x="0" y="48573"/>
                  </a:moveTo>
                  <a:lnTo>
                    <a:pt x="49585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9670881" y="609329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8356357" y="6131750"/>
              <a:ext cx="1353185" cy="0"/>
            </a:xfrm>
            <a:custGeom>
              <a:avLst/>
              <a:gdLst/>
              <a:ahLst/>
              <a:cxnLst/>
              <a:rect l="l" t="t" r="r" b="b"/>
              <a:pathLst>
                <a:path w="1353184">
                  <a:moveTo>
                    <a:pt x="0" y="0"/>
                  </a:moveTo>
                  <a:lnTo>
                    <a:pt x="135297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9646594" y="6107463"/>
              <a:ext cx="50165" cy="48895"/>
            </a:xfrm>
            <a:custGeom>
              <a:avLst/>
              <a:gdLst/>
              <a:ahLst/>
              <a:cxnLst/>
              <a:rect l="l" t="t" r="r" b="b"/>
              <a:pathLst>
                <a:path w="50165" h="48895">
                  <a:moveTo>
                    <a:pt x="0" y="48573"/>
                  </a:moveTo>
                  <a:lnTo>
                    <a:pt x="49585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0821470" y="609329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1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9631415" y="6131750"/>
              <a:ext cx="1228725" cy="0"/>
            </a:xfrm>
            <a:custGeom>
              <a:avLst/>
              <a:gdLst/>
              <a:ahLst/>
              <a:cxnLst/>
              <a:rect l="l" t="t" r="r" b="b"/>
              <a:pathLst>
                <a:path w="1228725">
                  <a:moveTo>
                    <a:pt x="0" y="0"/>
                  </a:moveTo>
                  <a:lnTo>
                    <a:pt x="122850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0796171" y="6107463"/>
              <a:ext cx="50165" cy="48895"/>
            </a:xfrm>
            <a:custGeom>
              <a:avLst/>
              <a:gdLst/>
              <a:ahLst/>
              <a:cxnLst/>
              <a:rect l="l" t="t" r="r" b="b"/>
              <a:pathLst>
                <a:path w="50165" h="48895">
                  <a:moveTo>
                    <a:pt x="0" y="48573"/>
                  </a:moveTo>
                  <a:lnTo>
                    <a:pt x="495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4915722" y="315964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2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5431817" y="398034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2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4237714" y="398034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2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2421262" y="609936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2421262" y="588989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2421262" y="586560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2421262" y="5656133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2421262" y="56308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2421262" y="542237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2421262" y="539808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2421262" y="518861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2421262" y="516432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2421262" y="495485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2421262" y="493056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2421262" y="472007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2421262" y="469579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2421262" y="448631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2421262" y="44620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2421262" y="425255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2421262" y="422827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2421262" y="4018796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2421262" y="39945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2421262" y="378503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2421262" y="37607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2421262" y="3551274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2421262" y="35269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2421262" y="3317513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2421262" y="329322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2421262" y="3083753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2421262" y="305946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2421262" y="2848980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2421262" y="282570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2421262" y="2615219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2421262" y="259093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2421262" y="2382470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3570838" y="62197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3570838" y="61965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3570838" y="598704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3570838" y="59617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3570838" y="57279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3570838" y="549523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3570838" y="528575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3570838" y="526147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3570838" y="505098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3570838" y="502669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3570838" y="481722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3570838" y="47929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3570838" y="4583464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3570838" y="4559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3570838" y="434970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3570838" y="43254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3570838" y="4115943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3570838" y="40916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3570838" y="388218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3570838" y="38578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3570838" y="36241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3570838" y="341466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3570838" y="339037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3570838" y="317988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3570838" y="31566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3570838" y="292184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3570838" y="26880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3570838" y="2478606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3570838" y="2454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3570838" y="224585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3570838" y="22205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3570838" y="210823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4847921" y="62197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4847921" y="61965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4847921" y="598704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4847921" y="59617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4847921" y="57279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4847921" y="551951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4847921" y="549523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4847921" y="528575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4847921" y="526147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4847921" y="505098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4847921" y="502669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4847921" y="47929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4847921" y="4583464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4847921" y="4559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4847921" y="434970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4847921" y="43254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4847921" y="4115943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4847921" y="40916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4847921" y="388218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4847921" y="38578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4847921" y="3648421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4847921" y="36241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4847921" y="341466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4847921" y="339037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4847921" y="317988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4847921" y="31566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4847921" y="292184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4847921" y="26880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4847921" y="2454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4847921" y="224585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4847921" y="22205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4847921" y="210823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5695936" y="62197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5695936" y="61965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5695936" y="598704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5695936" y="59617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5695936" y="57279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5695936" y="549523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5695936" y="528575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5695936" y="526147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5695936" y="505098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5695936" y="502669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5695936" y="481722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5695936" y="47929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5695936" y="4559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5695936" y="43254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5695936" y="4115943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5695936" y="40916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5695936" y="388218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5695936" y="38578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5695936" y="3648421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5695936" y="36241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5695936" y="341466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5695936" y="339037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5695936" y="317988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5695936" y="31566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5695936" y="294612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5695936" y="292184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5695936" y="26880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5695936" y="2478606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5695936" y="2454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5695936" y="224585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5695936" y="22205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5695936" y="210823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6621872" y="62197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6621872" y="61965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6621872" y="598704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6621872" y="59617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6621872" y="57279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6621872" y="551951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6621872" y="549523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6621872" y="528575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6621872" y="526147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6621872" y="502669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6621872" y="481722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6621872" y="47929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6621872" y="4559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6621872" y="434970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6621872" y="43254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6621872" y="4115943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6621872" y="40916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6621872" y="388218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6621872" y="38578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6621872" y="36241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6621872" y="341466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6621872" y="339037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6621872" y="31566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6621872" y="292184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6621872" y="271236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6621872" y="26880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6621872" y="2478606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6621872" y="2454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6621872" y="224585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6621872" y="22205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6621872" y="210823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7546795" y="62197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7546795" y="61965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7546795" y="598704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7546795" y="59617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7546795" y="57279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7546795" y="549523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7546795" y="528575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7546795" y="526147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7546795" y="505098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7546795" y="502669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7546795" y="481722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7546795" y="47929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7546795" y="4583464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7546795" y="4559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7546795" y="43254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7546795" y="4115943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7546795" y="40916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7546795" y="388218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7546795" y="38578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7546795" y="3648421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7546795" y="36241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7546795" y="341466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7546795" y="339037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7546795" y="317988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7546795" y="31566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7546795" y="294612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7546795" y="292184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7546795" y="271236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7546795" y="26880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7546795" y="2454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7546795" y="224585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7546795" y="22205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7546795" y="210823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8394811" y="62197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8394811" y="61965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8394811" y="598704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8394811" y="59617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8394811" y="57279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8394811" y="551951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8394811" y="549523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8394811" y="528575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8394811" y="526147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8394811" y="505098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8394811" y="502669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8394811" y="481722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8394811" y="47929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8394811" y="4583464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8394811" y="4559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8394811" y="434970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8394811" y="43254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8394811" y="40916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8394811" y="388218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8394811" y="38578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8394811" y="3648421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8394811" y="36241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8394811" y="341466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8394811" y="339037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8394811" y="31566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8394811" y="292184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8394811" y="26880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8394811" y="2478606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8394811" y="2454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8394811" y="224585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8394811" y="22205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8394811" y="210823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9670881" y="62197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9670881" y="61965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9670881" y="598704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9670881" y="59617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9670881" y="57279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9670881" y="549523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9670881" y="528575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9670881" y="526147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9670881" y="505098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9670881" y="502669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9670881" y="481722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9670881" y="47929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9670881" y="4583464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9670881" y="45591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9670881" y="434970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9670881" y="43254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9670881" y="4115943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9670881" y="40916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9670881" y="388218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9670881" y="38578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9670881" y="36241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9670881" y="341466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9670881" y="339037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9670881" y="3179888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9670881" y="31566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9670881" y="292184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9670881" y="271236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9670881" y="26880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9670881" y="2478606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9670881" y="2454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9670881" y="224585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9670881" y="22205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9670881" y="210823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0821470" y="608216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0821470" y="587269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0821470" y="58484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0821470" y="561464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0821470" y="537987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0821470" y="5171408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0821470" y="51461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0821470" y="493764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0821470" y="49123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0821470" y="470287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0821470" y="46796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0821470" y="44448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0821470" y="4235353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0821470" y="421106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0821470" y="400159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0821470" y="39773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0821470" y="37435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0821470" y="353407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0821470" y="350877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0821470" y="327501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0821470" y="30422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0821470" y="283278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0821470" y="280850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0821470" y="259801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0821470" y="25747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0821470" y="2414853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80">
                  <a:moveTo>
                    <a:pt x="0" y="14470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42" name="object 524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322091" y="6315925"/>
              <a:ext cx="199354" cy="199354"/>
            </a:xfrm>
            <a:prstGeom prst="rect">
              <a:avLst/>
            </a:prstGeom>
          </p:spPr>
        </p:pic>
        <p:sp>
          <p:nvSpPr>
            <p:cNvPr id="5243" name="object 5243"/>
            <p:cNvSpPr/>
            <p:nvPr/>
          </p:nvSpPr>
          <p:spPr>
            <a:xfrm>
              <a:off x="3474703" y="631794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4750774" y="631794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5598789" y="631794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46" name="object 524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6006605" y="6315925"/>
              <a:ext cx="199354" cy="199354"/>
            </a:xfrm>
            <a:prstGeom prst="rect">
              <a:avLst/>
            </a:prstGeom>
          </p:spPr>
        </p:pic>
        <p:sp>
          <p:nvSpPr>
            <p:cNvPr id="5247" name="object 5247"/>
            <p:cNvSpPr/>
            <p:nvPr/>
          </p:nvSpPr>
          <p:spPr>
            <a:xfrm>
              <a:off x="6524724" y="631794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48" name="object 5248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7037784" y="6315925"/>
              <a:ext cx="199354" cy="199354"/>
            </a:xfrm>
            <a:prstGeom prst="rect">
              <a:avLst/>
            </a:prstGeom>
          </p:spPr>
        </p:pic>
        <p:sp>
          <p:nvSpPr>
            <p:cNvPr id="5249" name="object 5249"/>
            <p:cNvSpPr/>
            <p:nvPr/>
          </p:nvSpPr>
          <p:spPr>
            <a:xfrm>
              <a:off x="7449648" y="631794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8297663" y="631794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9574746" y="631794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52" name="object 525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44378" y="6315925"/>
              <a:ext cx="199354" cy="199354"/>
            </a:xfrm>
            <a:prstGeom prst="rect">
              <a:avLst/>
            </a:prstGeom>
          </p:spPr>
        </p:pic>
        <p:sp>
          <p:nvSpPr>
            <p:cNvPr id="5253" name="object 5253"/>
            <p:cNvSpPr/>
            <p:nvPr/>
          </p:nvSpPr>
          <p:spPr>
            <a:xfrm>
              <a:off x="1464968" y="5193671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80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1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1" y="28601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1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464968" y="4881990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80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464968" y="3926708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80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464968" y="3460198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80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464968" y="2387530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80" h="195580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461932" y="2158829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80" h="195580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660274" y="2252941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818139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841414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2051899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2076186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2285660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2309947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2519421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2543708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2753182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2777469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2986942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3011229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3220703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3244990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3454464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3478751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3688225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3712512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3922998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3947284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4156758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4181045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4390519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4414806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4623268" y="22529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4648567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4858041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4882328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5091801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5116088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5325562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5349849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5559323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5583610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5794096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5817370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6026845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6052143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6260605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6285904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6494366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6518653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6729138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6752413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6962899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6987186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7196660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7220947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7430421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7454708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7664182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7688468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7897942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7923241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8131703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8155990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8365464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8389751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8599225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8623512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8833997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8858284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9067758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9092045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9301519" y="22529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9325806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9534268" y="22529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9559566" y="225294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9769040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9793327" y="225294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0002801" y="22529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0027088" y="2252941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660274" y="2485689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69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815103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840402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2048864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2073150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2283636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2306911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2517397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2541684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2751158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2775445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2984919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3009205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3218679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3242966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3452440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3477739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3686201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3710488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3919962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3944248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4153722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4178009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4388495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4412782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4622256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4646543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4856017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4880304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5088765" y="248568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5114064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5323538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5347825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5557299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5581586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5791060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5815347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6024821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6049107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6259593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6282868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6493354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6517641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6726103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6751401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6959864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6985162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7194636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7217911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7428397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7452684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7662158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7686444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7895918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7920205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8130691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8153966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8363440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8388739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8597201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8622499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8830962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8855249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9064722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9089009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9299495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9323782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9533256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9557542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9767016" y="24856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9791303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0000777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0025064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0234538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10258825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0468299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0492586" y="2485689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0702059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0726346" y="2485689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0935820" y="2485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0960107" y="2485689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660274" y="4005640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69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815103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840402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2048864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2073150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2283636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2306911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2517397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2541684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2751158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2775445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2984919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3009205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3218679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3242966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3452440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3477739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3686201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3710488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3919962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3944248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4153722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4178009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4388495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4412782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4622256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4646543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4856017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4880304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5088765" y="400564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5114064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5323538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5347825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5557299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5581586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5791060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5815347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6024821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6049107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6259593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6282868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6493354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6517641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6726103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6751401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6959864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6985162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7194636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7217911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7428397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7452684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7662158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7686444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7895918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7920205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8130691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8153966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8363440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8388739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8597201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8622499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8830962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8855249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9064722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9089009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9299495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9323782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9533256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9557542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9767016" y="40056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9791303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0000777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0025064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0234538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0258825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0468299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0492586" y="400564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0702059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0726346" y="400564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0935820" y="40056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0960107" y="4005640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660274" y="3559370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69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815103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840402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2048864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2073150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2283636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2306911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2517397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2541684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2751158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2775445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2984919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3009205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3218679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3242966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3452440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3477739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3686201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3710488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3919962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3944248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4153722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4178009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4388495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4412782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4622256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4646543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4856017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4880304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5088765" y="355937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5114064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5323538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5347825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5557299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5581586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5791060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5815347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6024821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6049107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6259593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6282868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6493354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6517641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6726103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6751401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6959864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6985162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7194636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7217911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7428397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7452684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7662158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7686444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7895918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7920205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8130691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8153966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8363440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8388739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8597201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8622499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8830962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8855249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9064722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9089009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9299495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9323782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9533256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9557542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9767016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9791303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10000777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0025064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0234538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0258825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10468299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0492586" y="355937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0702059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0726346" y="355937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0935820" y="355937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0960107" y="3559370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660274" y="4981161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69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815103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840402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2048864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2073150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2283636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2306911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2517397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2541684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2751158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2775445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2984919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3009205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3218679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3242966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3452440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3477739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3686201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3710488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3919962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3944248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4153722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4178009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4388495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4412782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4622256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4646543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4856017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4880304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5088765" y="498116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5114064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5323538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5347825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5557299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5581586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5791060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5815347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6024821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6049107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6259593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6282868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6493354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6517641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6726103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6751401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6959864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6985162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7194636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7217911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7428397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7452684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7662158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7686444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7895918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7920205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8130691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8153966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8363440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8388739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8597201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8622499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8830962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8855249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9064722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9089009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9299495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9323782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9533256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9557542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9767016" y="49811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9791303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0000777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0025064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0234538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10258825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10468299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10492586" y="4981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10702059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10726346" y="4981161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10935820" y="49811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10960107" y="4981161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1660274" y="5292842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69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1815103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1840402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2048864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2073150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2283636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2306911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2517397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2541684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2751158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2775445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2984919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3009205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3218679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3242966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3452440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3477739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3686201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3710488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3919962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3944248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4153722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4178009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4388495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4412782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4622256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4646543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4856017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4880304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5088765" y="529284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5114064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5323538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5347825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5557299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5581586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10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5791060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5815347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6024821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6049107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6259593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6282868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6493354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6517641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6726103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6751401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6959864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6985162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7194636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7217911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7428397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7452684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7662158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7686444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7895918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7920205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8130691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8153966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8363440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8388739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8597201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8622499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8830962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8855249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9064722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9089009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9299495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9323782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9533256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9557542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9767016" y="52928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9791303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10000777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0025064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0234538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0258825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0468299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10492586" y="52928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10702059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10726346" y="52928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10935820" y="52928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10960107" y="5292842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6417457" y="3980342"/>
              <a:ext cx="407034" cy="461009"/>
            </a:xfrm>
            <a:custGeom>
              <a:avLst/>
              <a:gdLst/>
              <a:ahLst/>
              <a:cxnLst/>
              <a:rect l="l" t="t" r="r" b="b"/>
              <a:pathLst>
                <a:path w="407034" h="461010">
                  <a:moveTo>
                    <a:pt x="406804" y="460437"/>
                  </a:moveTo>
                  <a:lnTo>
                    <a:pt x="0" y="460437"/>
                  </a:lnTo>
                  <a:lnTo>
                    <a:pt x="0" y="0"/>
                  </a:lnTo>
                  <a:lnTo>
                    <a:pt x="144709" y="0"/>
                  </a:lnTo>
                  <a:lnTo>
                    <a:pt x="144709" y="39466"/>
                  </a:lnTo>
                  <a:lnTo>
                    <a:pt x="38454" y="39466"/>
                  </a:lnTo>
                  <a:lnTo>
                    <a:pt x="38454" y="420971"/>
                  </a:lnTo>
                  <a:lnTo>
                    <a:pt x="368350" y="420971"/>
                  </a:lnTo>
                  <a:lnTo>
                    <a:pt x="368350" y="39466"/>
                  </a:lnTo>
                  <a:lnTo>
                    <a:pt x="339003" y="39466"/>
                  </a:lnTo>
                  <a:lnTo>
                    <a:pt x="339003" y="0"/>
                  </a:lnTo>
                  <a:lnTo>
                    <a:pt x="406804" y="0"/>
                  </a:lnTo>
                  <a:lnTo>
                    <a:pt x="406804" y="46043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6649195" y="3980342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298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6649195" y="406838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6649195" y="4078501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9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6649195" y="416148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6649195" y="4171600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89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6649195" y="425559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6649195" y="426470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9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6649195" y="43497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6649195" y="4358811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196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6541927" y="4074453"/>
              <a:ext cx="214629" cy="273685"/>
            </a:xfrm>
            <a:custGeom>
              <a:avLst/>
              <a:gdLst/>
              <a:ahLst/>
              <a:cxnLst/>
              <a:rect l="l" t="t" r="r" b="b"/>
              <a:pathLst>
                <a:path w="214629" h="273685">
                  <a:moveTo>
                    <a:pt x="0" y="273226"/>
                  </a:moveTo>
                  <a:lnTo>
                    <a:pt x="0" y="0"/>
                  </a:lnTo>
                  <a:lnTo>
                    <a:pt x="214533" y="0"/>
                  </a:lnTo>
                  <a:lnTo>
                    <a:pt x="214533" y="27322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6426565" y="421106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89">
                  <a:moveTo>
                    <a:pt x="0" y="0"/>
                  </a:moveTo>
                  <a:lnTo>
                    <a:pt x="4654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6479187" y="42110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6488294" y="421106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9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6572286" y="421106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6582406" y="421106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9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6666398" y="42110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6675505" y="4211066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9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6759497" y="421106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6769617" y="421106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6541927" y="4074453"/>
              <a:ext cx="214629" cy="273685"/>
            </a:xfrm>
            <a:custGeom>
              <a:avLst/>
              <a:gdLst/>
              <a:ahLst/>
              <a:cxnLst/>
              <a:rect l="l" t="t" r="r" b="b"/>
              <a:pathLst>
                <a:path w="214629" h="273685">
                  <a:moveTo>
                    <a:pt x="214533" y="0"/>
                  </a:moveTo>
                  <a:lnTo>
                    <a:pt x="0" y="273226"/>
                  </a:lnTo>
                  <a:lnTo>
                    <a:pt x="214533" y="273226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2421262" y="6006268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0"/>
                  </a:moveTo>
                  <a:lnTo>
                    <a:pt x="0" y="25399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2382808" y="6220802"/>
              <a:ext cx="8477250" cy="0"/>
            </a:xfrm>
            <a:custGeom>
              <a:avLst/>
              <a:gdLst/>
              <a:ahLst/>
              <a:cxnLst/>
              <a:rect l="l" t="t" r="r" b="b"/>
              <a:pathLst>
                <a:path w="8477250">
                  <a:moveTo>
                    <a:pt x="0" y="0"/>
                  </a:moveTo>
                  <a:lnTo>
                    <a:pt x="847711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2396975" y="6196515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4" h="48895">
                  <a:moveTo>
                    <a:pt x="48573" y="0"/>
                  </a:move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10908498" y="3617051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h="363854">
                  <a:moveTo>
                    <a:pt x="0" y="330908"/>
                  </a:moveTo>
                  <a:lnTo>
                    <a:pt x="0" y="0"/>
                  </a:lnTo>
                  <a:lnTo>
                    <a:pt x="0" y="36329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10879151" y="608216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10879151" y="58484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10879151" y="561464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10879151" y="537987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10879151" y="5171408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10879151" y="514610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10879151" y="493764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10879151" y="49123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10879151" y="470287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10879151" y="46796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10879151" y="44448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10879151" y="4235353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10879151" y="421106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10879151" y="400159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10879151" y="39773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10879151" y="37435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10879151" y="3534071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10879151" y="350877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10879151" y="327501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10879151" y="30422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10879151" y="280850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10879151" y="259801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0879151" y="25747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10879151" y="2414853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80">
                  <a:moveTo>
                    <a:pt x="0" y="14470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10859924" y="4785855"/>
              <a:ext cx="40005" cy="214629"/>
            </a:xfrm>
            <a:custGeom>
              <a:avLst/>
              <a:gdLst/>
              <a:ahLst/>
              <a:cxnLst/>
              <a:rect l="l" t="t" r="r" b="b"/>
              <a:pathLst>
                <a:path w="40004" h="214629">
                  <a:moveTo>
                    <a:pt x="0" y="0"/>
                  </a:moveTo>
                  <a:lnTo>
                    <a:pt x="0" y="214533"/>
                  </a:lnTo>
                  <a:lnTo>
                    <a:pt x="39466" y="214533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10859924" y="2466462"/>
              <a:ext cx="40005" cy="214629"/>
            </a:xfrm>
            <a:custGeom>
              <a:avLst/>
              <a:gdLst/>
              <a:ahLst/>
              <a:cxnLst/>
              <a:rect l="l" t="t" r="r" b="b"/>
              <a:pathLst>
                <a:path w="40004" h="214630">
                  <a:moveTo>
                    <a:pt x="0" y="0"/>
                  </a:moveTo>
                  <a:lnTo>
                    <a:pt x="0" y="214533"/>
                  </a:lnTo>
                  <a:lnTo>
                    <a:pt x="39466" y="214533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6104765" y="62197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6104765" y="619449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6104765" y="598501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6104765" y="59607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6104765" y="57269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6104765" y="551749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6104765" y="54932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6104765" y="5283735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6104765" y="525944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6104765" y="50256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6104765" y="4815201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6104765" y="47909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6104765" y="458245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6104765" y="455715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6104765" y="43233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6104765" y="409064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6104765" y="3975282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1001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6125004" y="3980342"/>
              <a:ext cx="273685" cy="452755"/>
            </a:xfrm>
            <a:custGeom>
              <a:avLst/>
              <a:gdLst/>
              <a:ahLst/>
              <a:cxnLst/>
              <a:rect l="l" t="t" r="r" b="b"/>
              <a:pathLst>
                <a:path w="273685" h="452754">
                  <a:moveTo>
                    <a:pt x="273226" y="199354"/>
                  </a:moveTo>
                  <a:lnTo>
                    <a:pt x="273226" y="24286"/>
                  </a:lnTo>
                  <a:lnTo>
                    <a:pt x="10119" y="24286"/>
                  </a:lnTo>
                  <a:lnTo>
                    <a:pt x="10119" y="452342"/>
                  </a:lnTo>
                  <a:lnTo>
                    <a:pt x="10119" y="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6621872" y="6067997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3219"/>
                  </a:lnTo>
                  <a:lnTo>
                    <a:pt x="0" y="222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6066310" y="6131750"/>
              <a:ext cx="594360" cy="0"/>
            </a:xfrm>
            <a:custGeom>
              <a:avLst/>
              <a:gdLst/>
              <a:ahLst/>
              <a:cxnLst/>
              <a:rect l="l" t="t" r="r" b="b"/>
              <a:pathLst>
                <a:path w="594359">
                  <a:moveTo>
                    <a:pt x="0" y="0"/>
                  </a:moveTo>
                  <a:lnTo>
                    <a:pt x="59401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6596573" y="610746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7136955" y="609026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9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6582406" y="6131750"/>
              <a:ext cx="593090" cy="0"/>
            </a:xfrm>
            <a:custGeom>
              <a:avLst/>
              <a:gdLst/>
              <a:ahLst/>
              <a:cxnLst/>
              <a:rect l="l" t="t" r="r" b="b"/>
              <a:pathLst>
                <a:path w="593090">
                  <a:moveTo>
                    <a:pt x="0" y="0"/>
                  </a:moveTo>
                  <a:lnTo>
                    <a:pt x="5930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7136955" y="6219790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7136955" y="619449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7136955" y="5985017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7136955" y="59607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7136955" y="57269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7136955" y="5517496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7136955" y="54932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7136955" y="5283735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7136955" y="525944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7136955" y="50256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7136955" y="4815201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3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7136955" y="47909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7136955" y="458245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7136955" y="455715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7136955" y="43233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7136955" y="409064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7136955" y="3975282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1001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6125004" y="4960922"/>
              <a:ext cx="292735" cy="40005"/>
            </a:xfrm>
            <a:custGeom>
              <a:avLst/>
              <a:gdLst/>
              <a:ahLst/>
              <a:cxnLst/>
              <a:rect l="l" t="t" r="r" b="b"/>
              <a:pathLst>
                <a:path w="292735" h="40004">
                  <a:moveTo>
                    <a:pt x="0" y="0"/>
                  </a:moveTo>
                  <a:lnTo>
                    <a:pt x="292453" y="0"/>
                  </a:lnTo>
                  <a:lnTo>
                    <a:pt x="292453" y="39466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6824262" y="4960922"/>
              <a:ext cx="292735" cy="40005"/>
            </a:xfrm>
            <a:custGeom>
              <a:avLst/>
              <a:gdLst/>
              <a:ahLst/>
              <a:cxnLst/>
              <a:rect l="l" t="t" r="r" b="b"/>
              <a:pathLst>
                <a:path w="292734" h="40004">
                  <a:moveTo>
                    <a:pt x="292453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29245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10859924" y="5000388"/>
              <a:ext cx="241300" cy="343535"/>
            </a:xfrm>
            <a:custGeom>
              <a:avLst/>
              <a:gdLst/>
              <a:ahLst/>
              <a:cxnLst/>
              <a:rect l="l" t="t" r="r" b="b"/>
              <a:pathLst>
                <a:path w="241300" h="343535">
                  <a:moveTo>
                    <a:pt x="0" y="0"/>
                  </a:moveTo>
                  <a:lnTo>
                    <a:pt x="0" y="31370"/>
                  </a:lnTo>
                  <a:lnTo>
                    <a:pt x="0" y="35418"/>
                  </a:lnTo>
                  <a:lnTo>
                    <a:pt x="0" y="343051"/>
                  </a:lnTo>
                  <a:lnTo>
                    <a:pt x="240844" y="34305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10859924" y="24320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035"/>
                  </a:lnTo>
                  <a:lnTo>
                    <a:pt x="0" y="34406"/>
                  </a:ln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10291207" y="5031759"/>
              <a:ext cx="549910" cy="311785"/>
            </a:xfrm>
            <a:custGeom>
              <a:avLst/>
              <a:gdLst/>
              <a:ahLst/>
              <a:cxnLst/>
              <a:rect l="l" t="t" r="r" b="b"/>
              <a:pathLst>
                <a:path w="549909" h="311785">
                  <a:moveTo>
                    <a:pt x="549489" y="0"/>
                  </a:moveTo>
                  <a:lnTo>
                    <a:pt x="549489" y="4047"/>
                  </a:lnTo>
                  <a:lnTo>
                    <a:pt x="549489" y="311681"/>
                  </a:lnTo>
                  <a:lnTo>
                    <a:pt x="0" y="31168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10859924" y="500038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10840697" y="500038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10859924" y="500038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6156374" y="5031759"/>
              <a:ext cx="266700" cy="311785"/>
            </a:xfrm>
            <a:custGeom>
              <a:avLst/>
              <a:gdLst/>
              <a:ahLst/>
              <a:cxnLst/>
              <a:rect l="l" t="t" r="r" b="b"/>
              <a:pathLst>
                <a:path w="266700" h="311785">
                  <a:moveTo>
                    <a:pt x="0" y="311681"/>
                  </a:moveTo>
                  <a:lnTo>
                    <a:pt x="0" y="0"/>
                  </a:lnTo>
                  <a:lnTo>
                    <a:pt x="2661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6819202" y="5031759"/>
              <a:ext cx="267335" cy="311785"/>
            </a:xfrm>
            <a:custGeom>
              <a:avLst/>
              <a:gdLst/>
              <a:ahLst/>
              <a:cxnLst/>
              <a:rect l="l" t="t" r="r" b="b"/>
              <a:pathLst>
                <a:path w="267334" h="311785">
                  <a:moveTo>
                    <a:pt x="0" y="0"/>
                  </a:moveTo>
                  <a:lnTo>
                    <a:pt x="267155" y="0"/>
                  </a:lnTo>
                  <a:lnTo>
                    <a:pt x="267155" y="3116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6422517" y="500038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6819202" y="500038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6815155" y="500038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41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5488486" y="5035807"/>
              <a:ext cx="2266950" cy="311150"/>
            </a:xfrm>
            <a:custGeom>
              <a:avLst/>
              <a:gdLst/>
              <a:ahLst/>
              <a:cxnLst/>
              <a:rect l="l" t="t" r="r" b="b"/>
              <a:pathLst>
                <a:path w="2266950" h="311150">
                  <a:moveTo>
                    <a:pt x="0" y="276262"/>
                  </a:moveTo>
                  <a:lnTo>
                    <a:pt x="0" y="310669"/>
                  </a:lnTo>
                  <a:lnTo>
                    <a:pt x="671935" y="310669"/>
                  </a:lnTo>
                  <a:lnTo>
                    <a:pt x="671935" y="0"/>
                  </a:lnTo>
                  <a:lnTo>
                    <a:pt x="1593823" y="0"/>
                  </a:lnTo>
                  <a:lnTo>
                    <a:pt x="1593823" y="310669"/>
                  </a:lnTo>
                  <a:lnTo>
                    <a:pt x="2266771" y="310669"/>
                  </a:lnTo>
                  <a:lnTo>
                    <a:pt x="2266771" y="276262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6427577" y="500038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41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4390519" y="3507760"/>
              <a:ext cx="38735" cy="48895"/>
            </a:xfrm>
            <a:custGeom>
              <a:avLst/>
              <a:gdLst/>
              <a:ahLst/>
              <a:cxnLst/>
              <a:rect l="l" t="t" r="r" b="b"/>
              <a:pathLst>
                <a:path w="38735" h="48895">
                  <a:moveTo>
                    <a:pt x="0" y="48573"/>
                  </a:moveTo>
                  <a:lnTo>
                    <a:pt x="13155" y="5059"/>
                  </a:lnTo>
                  <a:lnTo>
                    <a:pt x="38454" y="0"/>
                  </a:lnTo>
                  <a:lnTo>
                    <a:pt x="38454" y="48573"/>
                  </a:lnTo>
                  <a:lnTo>
                    <a:pt x="0" y="485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4538264" y="3559370"/>
              <a:ext cx="7620" cy="24765"/>
            </a:xfrm>
            <a:custGeom>
              <a:avLst/>
              <a:gdLst/>
              <a:ahLst/>
              <a:cxnLst/>
              <a:rect l="l" t="t" r="r" b="b"/>
              <a:pathLst>
                <a:path w="7620" h="24764">
                  <a:moveTo>
                    <a:pt x="7083" y="0"/>
                  </a:moveTo>
                  <a:lnTo>
                    <a:pt x="7083" y="24286"/>
                  </a:lnTo>
                  <a:lnTo>
                    <a:pt x="0" y="24286"/>
                  </a:lnTo>
                  <a:lnTo>
                    <a:pt x="0" y="0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4370280" y="3559370"/>
              <a:ext cx="7620" cy="24765"/>
            </a:xfrm>
            <a:custGeom>
              <a:avLst/>
              <a:gdLst/>
              <a:ahLst/>
              <a:cxnLst/>
              <a:rect l="l" t="t" r="r" b="b"/>
              <a:pathLst>
                <a:path w="7620" h="24764">
                  <a:moveTo>
                    <a:pt x="7083" y="0"/>
                  </a:moveTo>
                  <a:lnTo>
                    <a:pt x="7083" y="24286"/>
                  </a:lnTo>
                  <a:lnTo>
                    <a:pt x="0" y="24286"/>
                  </a:lnTo>
                  <a:lnTo>
                    <a:pt x="0" y="0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4377364" y="3581633"/>
              <a:ext cx="78105" cy="23495"/>
            </a:xfrm>
            <a:custGeom>
              <a:avLst/>
              <a:gdLst/>
              <a:ahLst/>
              <a:cxnLst/>
              <a:rect l="l" t="t" r="r" b="b"/>
              <a:pathLst>
                <a:path w="78104" h="23495">
                  <a:moveTo>
                    <a:pt x="0" y="2023"/>
                  </a:moveTo>
                  <a:lnTo>
                    <a:pt x="76908" y="23274"/>
                  </a:lnTo>
                  <a:lnTo>
                    <a:pt x="77920" y="21250"/>
                  </a:lnTo>
                  <a:lnTo>
                    <a:pt x="1011" y="0"/>
                  </a:lnTo>
                  <a:lnTo>
                    <a:pt x="0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8988826" y="35077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0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8988826" y="35148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8988826" y="35239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8988826" y="35340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8988826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8988826" y="35522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0"/>
                  </a:moveTo>
                  <a:lnTo>
                    <a:pt x="0" y="4047"/>
                  </a:lnTo>
                  <a:lnTo>
                    <a:pt x="404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8995910" y="35563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9005017" y="35563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9015137" y="35563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9023232" y="355228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4047"/>
                  </a:ln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9028292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9028292" y="35340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9028292" y="35239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9028292" y="35148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9023232" y="350776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505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9015137" y="35077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9005017" y="35077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8995910" y="35077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9026268" y="3551274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023" y="50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9023232" y="354216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9020197" y="353407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9017160" y="352597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9007041" y="3514844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9107" y="7083"/>
                  </a:moveTo>
                  <a:lnTo>
                    <a:pt x="7083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8997934" y="351180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8988826" y="350776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083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4461356" y="3581633"/>
              <a:ext cx="77470" cy="23495"/>
            </a:xfrm>
            <a:custGeom>
              <a:avLst/>
              <a:gdLst/>
              <a:ahLst/>
              <a:cxnLst/>
              <a:rect l="l" t="t" r="r" b="b"/>
              <a:pathLst>
                <a:path w="77470" h="23495">
                  <a:moveTo>
                    <a:pt x="76908" y="2023"/>
                  </a:moveTo>
                  <a:lnTo>
                    <a:pt x="0" y="23274"/>
                  </a:lnTo>
                  <a:lnTo>
                    <a:pt x="0" y="21250"/>
                  </a:lnTo>
                  <a:lnTo>
                    <a:pt x="75896" y="0"/>
                  </a:lnTo>
                  <a:lnTo>
                    <a:pt x="76908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4812503" y="3559370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4" h="24764">
                  <a:moveTo>
                    <a:pt x="8095" y="0"/>
                  </a:moveTo>
                  <a:lnTo>
                    <a:pt x="8095" y="24286"/>
                  </a:lnTo>
                  <a:lnTo>
                    <a:pt x="0" y="24286"/>
                  </a:ln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4644519" y="355937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4652614" y="3581633"/>
              <a:ext cx="77470" cy="23495"/>
            </a:xfrm>
            <a:custGeom>
              <a:avLst/>
              <a:gdLst/>
              <a:ahLst/>
              <a:cxnLst/>
              <a:rect l="l" t="t" r="r" b="b"/>
              <a:pathLst>
                <a:path w="77470" h="23495">
                  <a:moveTo>
                    <a:pt x="0" y="2023"/>
                  </a:moveTo>
                  <a:lnTo>
                    <a:pt x="75896" y="23274"/>
                  </a:lnTo>
                  <a:lnTo>
                    <a:pt x="76908" y="21250"/>
                  </a:lnTo>
                  <a:lnTo>
                    <a:pt x="1011" y="0"/>
                  </a:lnTo>
                  <a:lnTo>
                    <a:pt x="0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4735594" y="3581633"/>
              <a:ext cx="77470" cy="23495"/>
            </a:xfrm>
            <a:custGeom>
              <a:avLst/>
              <a:gdLst/>
              <a:ahLst/>
              <a:cxnLst/>
              <a:rect l="l" t="t" r="r" b="b"/>
              <a:pathLst>
                <a:path w="77470" h="23495">
                  <a:moveTo>
                    <a:pt x="76908" y="2023"/>
                  </a:moveTo>
                  <a:lnTo>
                    <a:pt x="1011" y="23274"/>
                  </a:lnTo>
                  <a:lnTo>
                    <a:pt x="0" y="21250"/>
                  </a:lnTo>
                  <a:lnTo>
                    <a:pt x="75896" y="0"/>
                  </a:lnTo>
                  <a:lnTo>
                    <a:pt x="76908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4644519" y="3559370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4" h="24764">
                  <a:moveTo>
                    <a:pt x="0" y="0"/>
                  </a:moveTo>
                  <a:lnTo>
                    <a:pt x="0" y="24286"/>
                  </a:lnTo>
                  <a:lnTo>
                    <a:pt x="8095" y="24286"/>
                  </a:lnTo>
                  <a:lnTo>
                    <a:pt x="809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4237714" y="398034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50597" y="0"/>
                  </a:moveTo>
                  <a:lnTo>
                    <a:pt x="0" y="0"/>
                  </a:lnTo>
                  <a:lnTo>
                    <a:pt x="0" y="49585"/>
                  </a:lnTo>
                  <a:lnTo>
                    <a:pt x="50597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3551611" y="3980342"/>
              <a:ext cx="488950" cy="50165"/>
            </a:xfrm>
            <a:custGeom>
              <a:avLst/>
              <a:gdLst/>
              <a:ahLst/>
              <a:cxnLst/>
              <a:rect l="l" t="t" r="r" b="b"/>
              <a:pathLst>
                <a:path w="488950" h="50164">
                  <a:moveTo>
                    <a:pt x="0" y="0"/>
                  </a:moveTo>
                  <a:lnTo>
                    <a:pt x="0" y="49585"/>
                  </a:lnTo>
                  <a:lnTo>
                    <a:pt x="488772" y="49585"/>
                  </a:lnTo>
                  <a:lnTo>
                    <a:pt x="488772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4390519" y="2232701"/>
              <a:ext cx="38735" cy="214629"/>
            </a:xfrm>
            <a:custGeom>
              <a:avLst/>
              <a:gdLst/>
              <a:ahLst/>
              <a:cxnLst/>
              <a:rect l="l" t="t" r="r" b="b"/>
              <a:pathLst>
                <a:path w="38735" h="214630">
                  <a:moveTo>
                    <a:pt x="0" y="0"/>
                  </a:moveTo>
                  <a:lnTo>
                    <a:pt x="38454" y="0"/>
                  </a:lnTo>
                  <a:lnTo>
                    <a:pt x="38454" y="214533"/>
                  </a:lnTo>
                  <a:lnTo>
                    <a:pt x="0" y="21453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3103317" y="2232701"/>
              <a:ext cx="38735" cy="272415"/>
            </a:xfrm>
            <a:custGeom>
              <a:avLst/>
              <a:gdLst/>
              <a:ahLst/>
              <a:cxnLst/>
              <a:rect l="l" t="t" r="r" b="b"/>
              <a:pathLst>
                <a:path w="38735" h="272414">
                  <a:moveTo>
                    <a:pt x="0" y="0"/>
                  </a:moveTo>
                  <a:lnTo>
                    <a:pt x="0" y="272214"/>
                  </a:lnTo>
                  <a:lnTo>
                    <a:pt x="38454" y="272214"/>
                  </a:lnTo>
                  <a:lnTo>
                    <a:pt x="38454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4896495" y="2232701"/>
              <a:ext cx="127000" cy="40005"/>
            </a:xfrm>
            <a:custGeom>
              <a:avLst/>
              <a:gdLst/>
              <a:ahLst/>
              <a:cxnLst/>
              <a:rect l="l" t="t" r="r" b="b"/>
              <a:pathLst>
                <a:path w="127000" h="40005">
                  <a:moveTo>
                    <a:pt x="0" y="0"/>
                  </a:moveTo>
                  <a:lnTo>
                    <a:pt x="126493" y="0"/>
                  </a:lnTo>
                  <a:lnTo>
                    <a:pt x="126493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5532000" y="2232701"/>
              <a:ext cx="214629" cy="40005"/>
            </a:xfrm>
            <a:custGeom>
              <a:avLst/>
              <a:gdLst/>
              <a:ahLst/>
              <a:cxnLst/>
              <a:rect l="l" t="t" r="r" b="b"/>
              <a:pathLst>
                <a:path w="214629" h="40005">
                  <a:moveTo>
                    <a:pt x="0" y="0"/>
                  </a:moveTo>
                  <a:lnTo>
                    <a:pt x="214533" y="0"/>
                  </a:lnTo>
                  <a:lnTo>
                    <a:pt x="214533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6267689" y="2232701"/>
              <a:ext cx="214629" cy="40005"/>
            </a:xfrm>
            <a:custGeom>
              <a:avLst/>
              <a:gdLst/>
              <a:ahLst/>
              <a:cxnLst/>
              <a:rect l="l" t="t" r="r" b="b"/>
              <a:pathLst>
                <a:path w="214629" h="40005">
                  <a:moveTo>
                    <a:pt x="0" y="0"/>
                  </a:moveTo>
                  <a:lnTo>
                    <a:pt x="214533" y="0"/>
                  </a:lnTo>
                  <a:lnTo>
                    <a:pt x="214533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6907242" y="2232701"/>
              <a:ext cx="127635" cy="40005"/>
            </a:xfrm>
            <a:custGeom>
              <a:avLst/>
              <a:gdLst/>
              <a:ahLst/>
              <a:cxnLst/>
              <a:rect l="l" t="t" r="r" b="b"/>
              <a:pathLst>
                <a:path w="127634" h="40005">
                  <a:moveTo>
                    <a:pt x="0" y="0"/>
                  </a:moveTo>
                  <a:lnTo>
                    <a:pt x="127505" y="0"/>
                  </a:lnTo>
                  <a:lnTo>
                    <a:pt x="127505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7496198" y="2232701"/>
              <a:ext cx="213995" cy="40005"/>
            </a:xfrm>
            <a:custGeom>
              <a:avLst/>
              <a:gdLst/>
              <a:ahLst/>
              <a:cxnLst/>
              <a:rect l="l" t="t" r="r" b="b"/>
              <a:pathLst>
                <a:path w="213995" h="40005">
                  <a:moveTo>
                    <a:pt x="213521" y="0"/>
                  </a:moveTo>
                  <a:lnTo>
                    <a:pt x="0" y="0"/>
                  </a:lnTo>
                  <a:lnTo>
                    <a:pt x="0" y="39466"/>
                  </a:lnTo>
                  <a:lnTo>
                    <a:pt x="213521" y="39466"/>
                  </a:lnTo>
                  <a:lnTo>
                    <a:pt x="21352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3464583" y="5273615"/>
              <a:ext cx="213995" cy="38735"/>
            </a:xfrm>
            <a:custGeom>
              <a:avLst/>
              <a:gdLst/>
              <a:ahLst/>
              <a:cxnLst/>
              <a:rect l="l" t="t" r="r" b="b"/>
              <a:pathLst>
                <a:path w="213995" h="38735">
                  <a:moveTo>
                    <a:pt x="0" y="0"/>
                  </a:moveTo>
                  <a:lnTo>
                    <a:pt x="213521" y="0"/>
                  </a:lnTo>
                  <a:lnTo>
                    <a:pt x="213521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4739642" y="5273615"/>
              <a:ext cx="214629" cy="38735"/>
            </a:xfrm>
            <a:custGeom>
              <a:avLst/>
              <a:gdLst/>
              <a:ahLst/>
              <a:cxnLst/>
              <a:rect l="l" t="t" r="r" b="b"/>
              <a:pathLst>
                <a:path w="214629" h="38735">
                  <a:moveTo>
                    <a:pt x="0" y="0"/>
                  </a:moveTo>
                  <a:lnTo>
                    <a:pt x="214533" y="0"/>
                  </a:lnTo>
                  <a:lnTo>
                    <a:pt x="214533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4048479" y="5273615"/>
              <a:ext cx="127635" cy="38735"/>
            </a:xfrm>
            <a:custGeom>
              <a:avLst/>
              <a:gdLst/>
              <a:ahLst/>
              <a:cxnLst/>
              <a:rect l="l" t="t" r="r" b="b"/>
              <a:pathLst>
                <a:path w="127635" h="38735">
                  <a:moveTo>
                    <a:pt x="0" y="0"/>
                  </a:moveTo>
                  <a:lnTo>
                    <a:pt x="127505" y="0"/>
                  </a:lnTo>
                  <a:lnTo>
                    <a:pt x="127505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4828694" y="4616859"/>
              <a:ext cx="38735" cy="657225"/>
            </a:xfrm>
            <a:custGeom>
              <a:avLst/>
              <a:gdLst/>
              <a:ahLst/>
              <a:cxnLst/>
              <a:rect l="l" t="t" r="r" b="b"/>
              <a:pathLst>
                <a:path w="38735" h="657225">
                  <a:moveTo>
                    <a:pt x="0" y="0"/>
                  </a:moveTo>
                  <a:lnTo>
                    <a:pt x="38454" y="0"/>
                  </a:lnTo>
                  <a:lnTo>
                    <a:pt x="38454" y="656756"/>
                  </a:lnTo>
                  <a:lnTo>
                    <a:pt x="0" y="65675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5520869" y="4394230"/>
              <a:ext cx="48895" cy="879475"/>
            </a:xfrm>
            <a:custGeom>
              <a:avLst/>
              <a:gdLst/>
              <a:ahLst/>
              <a:cxnLst/>
              <a:rect l="l" t="t" r="r" b="b"/>
              <a:pathLst>
                <a:path w="48895" h="879475">
                  <a:moveTo>
                    <a:pt x="0" y="20239"/>
                  </a:moveTo>
                  <a:lnTo>
                    <a:pt x="10119" y="20239"/>
                  </a:lnTo>
                  <a:lnTo>
                    <a:pt x="10119" y="879385"/>
                  </a:lnTo>
                  <a:lnTo>
                    <a:pt x="29346" y="879385"/>
                  </a:lnTo>
                  <a:lnTo>
                    <a:pt x="29346" y="20239"/>
                  </a:lnTo>
                  <a:lnTo>
                    <a:pt x="48573" y="20239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2023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3551611" y="5046938"/>
              <a:ext cx="40005" cy="226695"/>
            </a:xfrm>
            <a:custGeom>
              <a:avLst/>
              <a:gdLst/>
              <a:ahLst/>
              <a:cxnLst/>
              <a:rect l="l" t="t" r="r" b="b"/>
              <a:pathLst>
                <a:path w="40004" h="226695">
                  <a:moveTo>
                    <a:pt x="0" y="0"/>
                  </a:moveTo>
                  <a:lnTo>
                    <a:pt x="39466" y="0"/>
                  </a:lnTo>
                  <a:lnTo>
                    <a:pt x="39466" y="226677"/>
                  </a:lnTo>
                  <a:lnTo>
                    <a:pt x="0" y="22667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3551611" y="4616859"/>
              <a:ext cx="40005" cy="62230"/>
            </a:xfrm>
            <a:custGeom>
              <a:avLst/>
              <a:gdLst/>
              <a:ahLst/>
              <a:cxnLst/>
              <a:rect l="l" t="t" r="r" b="b"/>
              <a:pathLst>
                <a:path w="40004" h="62229">
                  <a:moveTo>
                    <a:pt x="0" y="0"/>
                  </a:moveTo>
                  <a:lnTo>
                    <a:pt x="39466" y="0"/>
                  </a:lnTo>
                  <a:lnTo>
                    <a:pt x="39466" y="61729"/>
                  </a:lnTo>
                  <a:lnTo>
                    <a:pt x="0" y="6172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3902758" y="4394230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5" h="20320">
                  <a:moveTo>
                    <a:pt x="0" y="0"/>
                  </a:moveTo>
                  <a:lnTo>
                    <a:pt x="19227" y="0"/>
                  </a:lnTo>
                  <a:lnTo>
                    <a:pt x="19227" y="20239"/>
                  </a:lnTo>
                  <a:lnTo>
                    <a:pt x="0" y="2023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3591077" y="4394230"/>
              <a:ext cx="156210" cy="20320"/>
            </a:xfrm>
            <a:custGeom>
              <a:avLst/>
              <a:gdLst/>
              <a:ahLst/>
              <a:cxnLst/>
              <a:rect l="l" t="t" r="r" b="b"/>
              <a:pathLst>
                <a:path w="156210" h="20320">
                  <a:moveTo>
                    <a:pt x="155840" y="20239"/>
                  </a:moveTo>
                  <a:lnTo>
                    <a:pt x="0" y="20239"/>
                  </a:lnTo>
                  <a:lnTo>
                    <a:pt x="0" y="0"/>
                  </a:lnTo>
                  <a:lnTo>
                    <a:pt x="15584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4099077" y="4394230"/>
              <a:ext cx="59055" cy="879475"/>
            </a:xfrm>
            <a:custGeom>
              <a:avLst/>
              <a:gdLst/>
              <a:ahLst/>
              <a:cxnLst/>
              <a:rect l="l" t="t" r="r" b="b"/>
              <a:pathLst>
                <a:path w="59054" h="879475">
                  <a:moveTo>
                    <a:pt x="0" y="0"/>
                  </a:moveTo>
                  <a:lnTo>
                    <a:pt x="58693" y="0"/>
                  </a:lnTo>
                  <a:lnTo>
                    <a:pt x="58693" y="20239"/>
                  </a:lnTo>
                  <a:lnTo>
                    <a:pt x="38454" y="20239"/>
                  </a:lnTo>
                  <a:lnTo>
                    <a:pt x="38454" y="879385"/>
                  </a:lnTo>
                  <a:lnTo>
                    <a:pt x="19227" y="879385"/>
                  </a:lnTo>
                  <a:lnTo>
                    <a:pt x="19227" y="20239"/>
                  </a:lnTo>
                  <a:lnTo>
                    <a:pt x="0" y="2023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3005158" y="4136182"/>
              <a:ext cx="20320" cy="824865"/>
            </a:xfrm>
            <a:custGeom>
              <a:avLst/>
              <a:gdLst/>
              <a:ahLst/>
              <a:cxnLst/>
              <a:rect l="l" t="t" r="r" b="b"/>
              <a:pathLst>
                <a:path w="20319" h="824864">
                  <a:moveTo>
                    <a:pt x="0" y="0"/>
                  </a:moveTo>
                  <a:lnTo>
                    <a:pt x="0" y="824740"/>
                  </a:lnTo>
                  <a:lnTo>
                    <a:pt x="20239" y="824740"/>
                  </a:lnTo>
                  <a:lnTo>
                    <a:pt x="20239" y="278286"/>
                  </a:lnTo>
                  <a:lnTo>
                    <a:pt x="20239" y="258047"/>
                  </a:lnTo>
                  <a:lnTo>
                    <a:pt x="2023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3103317" y="2504916"/>
              <a:ext cx="38735" cy="674370"/>
            </a:xfrm>
            <a:custGeom>
              <a:avLst/>
              <a:gdLst/>
              <a:ahLst/>
              <a:cxnLst/>
              <a:rect l="l" t="t" r="r" b="b"/>
              <a:pathLst>
                <a:path w="38735" h="674369">
                  <a:moveTo>
                    <a:pt x="0" y="0"/>
                  </a:moveTo>
                  <a:lnTo>
                    <a:pt x="38454" y="0"/>
                  </a:lnTo>
                  <a:lnTo>
                    <a:pt x="38454" y="673959"/>
                  </a:lnTo>
                  <a:lnTo>
                    <a:pt x="0" y="67395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3844065" y="2272168"/>
              <a:ext cx="19685" cy="751205"/>
            </a:xfrm>
            <a:custGeom>
              <a:avLst/>
              <a:gdLst/>
              <a:ahLst/>
              <a:cxnLst/>
              <a:rect l="l" t="t" r="r" b="b"/>
              <a:pathLst>
                <a:path w="19685" h="751205">
                  <a:moveTo>
                    <a:pt x="19227" y="750867"/>
                  </a:moveTo>
                  <a:lnTo>
                    <a:pt x="19227" y="0"/>
                  </a:lnTo>
                  <a:lnTo>
                    <a:pt x="0" y="0"/>
                  </a:lnTo>
                  <a:lnTo>
                    <a:pt x="0" y="750867"/>
                  </a:lnTo>
                  <a:lnTo>
                    <a:pt x="19227" y="7508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3677093" y="3534071"/>
              <a:ext cx="309880" cy="50165"/>
            </a:xfrm>
            <a:custGeom>
              <a:avLst/>
              <a:gdLst/>
              <a:ahLst/>
              <a:cxnLst/>
              <a:rect l="l" t="t" r="r" b="b"/>
              <a:pathLst>
                <a:path w="309879" h="50164">
                  <a:moveTo>
                    <a:pt x="176079" y="0"/>
                  </a:moveTo>
                  <a:lnTo>
                    <a:pt x="0" y="0"/>
                  </a:lnTo>
                  <a:lnTo>
                    <a:pt x="309657" y="0"/>
                  </a:lnTo>
                  <a:lnTo>
                    <a:pt x="309657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4390519" y="2447235"/>
              <a:ext cx="38735" cy="575945"/>
            </a:xfrm>
            <a:custGeom>
              <a:avLst/>
              <a:gdLst/>
              <a:ahLst/>
              <a:cxnLst/>
              <a:rect l="l" t="t" r="r" b="b"/>
              <a:pathLst>
                <a:path w="38735" h="575944">
                  <a:moveTo>
                    <a:pt x="0" y="0"/>
                  </a:moveTo>
                  <a:lnTo>
                    <a:pt x="38454" y="0"/>
                  </a:lnTo>
                  <a:lnTo>
                    <a:pt x="38454" y="575800"/>
                  </a:lnTo>
                  <a:lnTo>
                    <a:pt x="0" y="57580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4172950" y="3120183"/>
              <a:ext cx="178435" cy="59055"/>
            </a:xfrm>
            <a:custGeom>
              <a:avLst/>
              <a:gdLst/>
              <a:ahLst/>
              <a:cxnLst/>
              <a:rect l="l" t="t" r="r" b="b"/>
              <a:pathLst>
                <a:path w="178435" h="59055">
                  <a:moveTo>
                    <a:pt x="178103" y="0"/>
                  </a:moveTo>
                  <a:lnTo>
                    <a:pt x="0" y="0"/>
                  </a:lnTo>
                  <a:lnTo>
                    <a:pt x="0" y="58693"/>
                  </a:lnTo>
                  <a:lnTo>
                    <a:pt x="178103" y="58693"/>
                  </a:lnTo>
                  <a:lnTo>
                    <a:pt x="17810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4313611" y="3128278"/>
              <a:ext cx="23495" cy="43815"/>
            </a:xfrm>
            <a:custGeom>
              <a:avLst/>
              <a:gdLst/>
              <a:ahLst/>
              <a:cxnLst/>
              <a:rect l="l" t="t" r="r" b="b"/>
              <a:pathLst>
                <a:path w="23495" h="43814">
                  <a:moveTo>
                    <a:pt x="0" y="0"/>
                  </a:moveTo>
                  <a:lnTo>
                    <a:pt x="23274" y="0"/>
                  </a:lnTo>
                  <a:lnTo>
                    <a:pt x="23274" y="43513"/>
                  </a:lnTo>
                  <a:lnTo>
                    <a:pt x="0" y="4351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4280216" y="3128278"/>
              <a:ext cx="20320" cy="43815"/>
            </a:xfrm>
            <a:custGeom>
              <a:avLst/>
              <a:gdLst/>
              <a:ahLst/>
              <a:cxnLst/>
              <a:rect l="l" t="t" r="r" b="b"/>
              <a:pathLst>
                <a:path w="20320" h="43814">
                  <a:moveTo>
                    <a:pt x="20239" y="43513"/>
                  </a:moveTo>
                  <a:lnTo>
                    <a:pt x="0" y="43513"/>
                  </a:lnTo>
                  <a:lnTo>
                    <a:pt x="0" y="0"/>
                  </a:lnTo>
                  <a:lnTo>
                    <a:pt x="20239" y="0"/>
                  </a:lnTo>
                  <a:lnTo>
                    <a:pt x="20239" y="43513"/>
                  </a:lnTo>
                  <a:lnTo>
                    <a:pt x="0" y="4351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4187117" y="3128278"/>
              <a:ext cx="83185" cy="43815"/>
            </a:xfrm>
            <a:custGeom>
              <a:avLst/>
              <a:gdLst/>
              <a:ahLst/>
              <a:cxnLst/>
              <a:rect l="l" t="t" r="r" b="b"/>
              <a:pathLst>
                <a:path w="83185" h="43814">
                  <a:moveTo>
                    <a:pt x="0" y="0"/>
                  </a:moveTo>
                  <a:lnTo>
                    <a:pt x="82980" y="0"/>
                  </a:lnTo>
                  <a:lnTo>
                    <a:pt x="82980" y="43513"/>
                  </a:lnTo>
                  <a:lnTo>
                    <a:pt x="0" y="4351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4280204" y="311664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5189" y="0"/>
                  </a:moveTo>
                  <a:lnTo>
                    <a:pt x="0" y="0"/>
                  </a:lnTo>
                  <a:lnTo>
                    <a:pt x="0" y="7086"/>
                  </a:lnTo>
                  <a:lnTo>
                    <a:pt x="15189" y="7086"/>
                  </a:lnTo>
                  <a:lnTo>
                    <a:pt x="15189" y="0"/>
                  </a:lnTo>
                  <a:close/>
                </a:path>
                <a:path w="20320" h="15239">
                  <a:moveTo>
                    <a:pt x="20243" y="8102"/>
                  </a:moveTo>
                  <a:lnTo>
                    <a:pt x="0" y="8102"/>
                  </a:lnTo>
                  <a:lnTo>
                    <a:pt x="0" y="15189"/>
                  </a:lnTo>
                  <a:lnTo>
                    <a:pt x="20243" y="15189"/>
                  </a:lnTo>
                  <a:lnTo>
                    <a:pt x="20243" y="81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4355101" y="3120183"/>
              <a:ext cx="35560" cy="19685"/>
            </a:xfrm>
            <a:custGeom>
              <a:avLst/>
              <a:gdLst/>
              <a:ahLst/>
              <a:cxnLst/>
              <a:rect l="l" t="t" r="r" b="b"/>
              <a:pathLst>
                <a:path w="35560" h="19685">
                  <a:moveTo>
                    <a:pt x="0" y="19227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19227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4079850" y="3159649"/>
              <a:ext cx="93345" cy="19685"/>
            </a:xfrm>
            <a:custGeom>
              <a:avLst/>
              <a:gdLst/>
              <a:ahLst/>
              <a:cxnLst/>
              <a:rect l="l" t="t" r="r" b="b"/>
              <a:pathLst>
                <a:path w="93345" h="19685">
                  <a:moveTo>
                    <a:pt x="93099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93099" y="0"/>
                  </a:lnTo>
                  <a:lnTo>
                    <a:pt x="93099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3883531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19227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19227" y="0"/>
                  </a:lnTo>
                  <a:lnTo>
                    <a:pt x="19227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4954176" y="2272168"/>
              <a:ext cx="20320" cy="751205"/>
            </a:xfrm>
            <a:custGeom>
              <a:avLst/>
              <a:gdLst/>
              <a:ahLst/>
              <a:cxnLst/>
              <a:rect l="l" t="t" r="r" b="b"/>
              <a:pathLst>
                <a:path w="20320" h="751205">
                  <a:moveTo>
                    <a:pt x="20239" y="750867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0" y="750867"/>
                  </a:lnTo>
                  <a:lnTo>
                    <a:pt x="20239" y="7508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4845897" y="3507760"/>
              <a:ext cx="72390" cy="76200"/>
            </a:xfrm>
            <a:custGeom>
              <a:avLst/>
              <a:gdLst/>
              <a:ahLst/>
              <a:cxnLst/>
              <a:rect l="l" t="t" r="r" b="b"/>
              <a:pathLst>
                <a:path w="72389" h="76200">
                  <a:moveTo>
                    <a:pt x="0" y="0"/>
                  </a:moveTo>
                  <a:lnTo>
                    <a:pt x="0" y="26310"/>
                  </a:lnTo>
                  <a:lnTo>
                    <a:pt x="0" y="75896"/>
                  </a:lnTo>
                  <a:lnTo>
                    <a:pt x="71848" y="75896"/>
                  </a:lnTo>
                  <a:lnTo>
                    <a:pt x="71848" y="26310"/>
                  </a:lnTo>
                  <a:lnTo>
                    <a:pt x="0" y="2631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5115076" y="3441983"/>
              <a:ext cx="99695" cy="142240"/>
            </a:xfrm>
            <a:custGeom>
              <a:avLst/>
              <a:gdLst/>
              <a:ahLst/>
              <a:cxnLst/>
              <a:rect l="l" t="t" r="r" b="b"/>
              <a:pathLst>
                <a:path w="99695" h="142239">
                  <a:moveTo>
                    <a:pt x="99171" y="92087"/>
                  </a:moveTo>
                  <a:lnTo>
                    <a:pt x="99171" y="0"/>
                  </a:lnTo>
                  <a:lnTo>
                    <a:pt x="75896" y="0"/>
                  </a:lnTo>
                  <a:lnTo>
                    <a:pt x="75896" y="92087"/>
                  </a:lnTo>
                  <a:lnTo>
                    <a:pt x="0" y="92087"/>
                  </a:lnTo>
                  <a:lnTo>
                    <a:pt x="0" y="141673"/>
                  </a:lnTo>
                  <a:lnTo>
                    <a:pt x="75896" y="1416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4467427" y="3120183"/>
              <a:ext cx="177165" cy="59055"/>
            </a:xfrm>
            <a:custGeom>
              <a:avLst/>
              <a:gdLst/>
              <a:ahLst/>
              <a:cxnLst/>
              <a:rect l="l" t="t" r="r" b="b"/>
              <a:pathLst>
                <a:path w="177164" h="59055">
                  <a:moveTo>
                    <a:pt x="0" y="0"/>
                  </a:moveTo>
                  <a:lnTo>
                    <a:pt x="177091" y="0"/>
                  </a:lnTo>
                  <a:lnTo>
                    <a:pt x="177091" y="58693"/>
                  </a:lnTo>
                  <a:lnTo>
                    <a:pt x="0" y="5869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4480583" y="3128278"/>
              <a:ext cx="24765" cy="43815"/>
            </a:xfrm>
            <a:custGeom>
              <a:avLst/>
              <a:gdLst/>
              <a:ahLst/>
              <a:cxnLst/>
              <a:rect l="l" t="t" r="r" b="b"/>
              <a:pathLst>
                <a:path w="24764" h="43814">
                  <a:moveTo>
                    <a:pt x="24286" y="0"/>
                  </a:moveTo>
                  <a:lnTo>
                    <a:pt x="0" y="0"/>
                  </a:lnTo>
                  <a:lnTo>
                    <a:pt x="0" y="43513"/>
                  </a:lnTo>
                  <a:lnTo>
                    <a:pt x="24286" y="43513"/>
                  </a:lnTo>
                  <a:lnTo>
                    <a:pt x="2428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4517013" y="3128278"/>
              <a:ext cx="22860" cy="43815"/>
            </a:xfrm>
            <a:custGeom>
              <a:avLst/>
              <a:gdLst/>
              <a:ahLst/>
              <a:cxnLst/>
              <a:rect l="l" t="t" r="r" b="b"/>
              <a:pathLst>
                <a:path w="22860" h="43814">
                  <a:moveTo>
                    <a:pt x="0" y="43513"/>
                  </a:moveTo>
                  <a:lnTo>
                    <a:pt x="22262" y="4351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43513"/>
                  </a:lnTo>
                  <a:lnTo>
                    <a:pt x="22262" y="4351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4548383" y="3128278"/>
              <a:ext cx="83185" cy="43815"/>
            </a:xfrm>
            <a:custGeom>
              <a:avLst/>
              <a:gdLst/>
              <a:ahLst/>
              <a:cxnLst/>
              <a:rect l="l" t="t" r="r" b="b"/>
              <a:pathLst>
                <a:path w="83185" h="43814">
                  <a:moveTo>
                    <a:pt x="82980" y="0"/>
                  </a:moveTo>
                  <a:lnTo>
                    <a:pt x="0" y="0"/>
                  </a:lnTo>
                  <a:lnTo>
                    <a:pt x="0" y="43513"/>
                  </a:lnTo>
                  <a:lnTo>
                    <a:pt x="82980" y="43513"/>
                  </a:lnTo>
                  <a:lnTo>
                    <a:pt x="8298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4517009" y="3116642"/>
              <a:ext cx="22860" cy="15240"/>
            </a:xfrm>
            <a:custGeom>
              <a:avLst/>
              <a:gdLst/>
              <a:ahLst/>
              <a:cxnLst/>
              <a:rect l="l" t="t" r="r" b="b"/>
              <a:pathLst>
                <a:path w="22860" h="15239">
                  <a:moveTo>
                    <a:pt x="22263" y="8102"/>
                  </a:moveTo>
                  <a:lnTo>
                    <a:pt x="0" y="8102"/>
                  </a:lnTo>
                  <a:lnTo>
                    <a:pt x="0" y="15189"/>
                  </a:lnTo>
                  <a:lnTo>
                    <a:pt x="22263" y="15189"/>
                  </a:lnTo>
                  <a:lnTo>
                    <a:pt x="22263" y="8102"/>
                  </a:lnTo>
                  <a:close/>
                </a:path>
                <a:path w="22860" h="15239">
                  <a:moveTo>
                    <a:pt x="22263" y="0"/>
                  </a:moveTo>
                  <a:lnTo>
                    <a:pt x="5054" y="0"/>
                  </a:lnTo>
                  <a:lnTo>
                    <a:pt x="5054" y="7086"/>
                  </a:lnTo>
                  <a:lnTo>
                    <a:pt x="22263" y="7086"/>
                  </a:lnTo>
                  <a:lnTo>
                    <a:pt x="222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4644519" y="3159649"/>
              <a:ext cx="94615" cy="19685"/>
            </a:xfrm>
            <a:custGeom>
              <a:avLst/>
              <a:gdLst/>
              <a:ahLst/>
              <a:cxnLst/>
              <a:rect l="l" t="t" r="r" b="b"/>
              <a:pathLst>
                <a:path w="94614" h="19685">
                  <a:moveTo>
                    <a:pt x="0" y="19227"/>
                  </a:moveTo>
                  <a:lnTo>
                    <a:pt x="94111" y="19227"/>
                  </a:lnTo>
                  <a:lnTo>
                    <a:pt x="94111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4915722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0" y="19227"/>
                  </a:moveTo>
                  <a:lnTo>
                    <a:pt x="19227" y="19227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4428973" y="3120183"/>
              <a:ext cx="34925" cy="19685"/>
            </a:xfrm>
            <a:custGeom>
              <a:avLst/>
              <a:gdLst/>
              <a:ahLst/>
              <a:cxnLst/>
              <a:rect l="l" t="t" r="r" b="b"/>
              <a:pathLst>
                <a:path w="34925" h="19685">
                  <a:moveTo>
                    <a:pt x="34406" y="19227"/>
                  </a:moveTo>
                  <a:lnTo>
                    <a:pt x="34406" y="0"/>
                  </a:lnTo>
                  <a:lnTo>
                    <a:pt x="0" y="0"/>
                  </a:lnTo>
                  <a:lnTo>
                    <a:pt x="0" y="19227"/>
                  </a:lnTo>
                  <a:lnTo>
                    <a:pt x="34406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6462995" y="2272168"/>
              <a:ext cx="19685" cy="751205"/>
            </a:xfrm>
            <a:custGeom>
              <a:avLst/>
              <a:gdLst/>
              <a:ahLst/>
              <a:cxnLst/>
              <a:rect l="l" t="t" r="r" b="b"/>
              <a:pathLst>
                <a:path w="19685" h="751205">
                  <a:moveTo>
                    <a:pt x="0" y="750867"/>
                  </a:moveTo>
                  <a:lnTo>
                    <a:pt x="0" y="0"/>
                  </a:lnTo>
                  <a:lnTo>
                    <a:pt x="19227" y="0"/>
                  </a:lnTo>
                  <a:lnTo>
                    <a:pt x="19227" y="750867"/>
                  </a:lnTo>
                  <a:lnTo>
                    <a:pt x="0" y="7508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6679553" y="3158637"/>
              <a:ext cx="301625" cy="20320"/>
            </a:xfrm>
            <a:custGeom>
              <a:avLst/>
              <a:gdLst/>
              <a:ahLst/>
              <a:cxnLst/>
              <a:rect l="l" t="t" r="r" b="b"/>
              <a:pathLst>
                <a:path w="301625" h="20319">
                  <a:moveTo>
                    <a:pt x="301561" y="20239"/>
                  </a:moveTo>
                  <a:lnTo>
                    <a:pt x="0" y="20239"/>
                  </a:lnTo>
                  <a:lnTo>
                    <a:pt x="0" y="0"/>
                  </a:lnTo>
                  <a:lnTo>
                    <a:pt x="301561" y="1011"/>
                  </a:lnTo>
                  <a:lnTo>
                    <a:pt x="301561" y="2023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6699792" y="3583657"/>
              <a:ext cx="1059815" cy="0"/>
            </a:xfrm>
            <a:custGeom>
              <a:avLst/>
              <a:gdLst/>
              <a:ahLst/>
              <a:cxnLst/>
              <a:rect l="l" t="t" r="r" b="b"/>
              <a:pathLst>
                <a:path w="1059815">
                  <a:moveTo>
                    <a:pt x="0" y="0"/>
                  </a:moveTo>
                  <a:lnTo>
                    <a:pt x="10595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6422517" y="3534071"/>
              <a:ext cx="120650" cy="50165"/>
            </a:xfrm>
            <a:custGeom>
              <a:avLst/>
              <a:gdLst/>
              <a:ahLst/>
              <a:cxnLst/>
              <a:rect l="l" t="t" r="r" b="b"/>
              <a:pathLst>
                <a:path w="120650" h="50164">
                  <a:moveTo>
                    <a:pt x="120422" y="49585"/>
                  </a:moveTo>
                  <a:lnTo>
                    <a:pt x="0" y="49585"/>
                  </a:lnTo>
                  <a:lnTo>
                    <a:pt x="0" y="0"/>
                  </a:lnTo>
                  <a:lnTo>
                    <a:pt x="12042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6981115" y="2272168"/>
              <a:ext cx="20320" cy="751205"/>
            </a:xfrm>
            <a:custGeom>
              <a:avLst/>
              <a:gdLst/>
              <a:ahLst/>
              <a:cxnLst/>
              <a:rect l="l" t="t" r="r" b="b"/>
              <a:pathLst>
                <a:path w="20320" h="751205">
                  <a:moveTo>
                    <a:pt x="0" y="750867"/>
                  </a:moveTo>
                  <a:lnTo>
                    <a:pt x="0" y="0"/>
                  </a:lnTo>
                  <a:lnTo>
                    <a:pt x="20239" y="0"/>
                  </a:lnTo>
                  <a:lnTo>
                    <a:pt x="20239" y="750867"/>
                  </a:lnTo>
                  <a:lnTo>
                    <a:pt x="0" y="7508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7527568" y="2272168"/>
              <a:ext cx="40005" cy="309880"/>
            </a:xfrm>
            <a:custGeom>
              <a:avLst/>
              <a:gdLst/>
              <a:ahLst/>
              <a:cxnLst/>
              <a:rect l="l" t="t" r="r" b="b"/>
              <a:pathLst>
                <a:path w="40004" h="309880">
                  <a:moveTo>
                    <a:pt x="39466" y="0"/>
                  </a:moveTo>
                  <a:lnTo>
                    <a:pt x="0" y="0"/>
                  </a:lnTo>
                  <a:lnTo>
                    <a:pt x="0" y="309657"/>
                  </a:lnTo>
                  <a:lnTo>
                    <a:pt x="39466" y="309657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10099949" y="2232701"/>
              <a:ext cx="38735" cy="272415"/>
            </a:xfrm>
            <a:custGeom>
              <a:avLst/>
              <a:gdLst/>
              <a:ahLst/>
              <a:cxnLst/>
              <a:rect l="l" t="t" r="r" b="b"/>
              <a:pathLst>
                <a:path w="38734" h="272414">
                  <a:moveTo>
                    <a:pt x="38454" y="0"/>
                  </a:moveTo>
                  <a:lnTo>
                    <a:pt x="38454" y="272214"/>
                  </a:lnTo>
                  <a:lnTo>
                    <a:pt x="0" y="272214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8813758" y="2232701"/>
              <a:ext cx="38735" cy="214629"/>
            </a:xfrm>
            <a:custGeom>
              <a:avLst/>
              <a:gdLst/>
              <a:ahLst/>
              <a:cxnLst/>
              <a:rect l="l" t="t" r="r" b="b"/>
              <a:pathLst>
                <a:path w="38734" h="214630">
                  <a:moveTo>
                    <a:pt x="38454" y="0"/>
                  </a:moveTo>
                  <a:lnTo>
                    <a:pt x="38454" y="214533"/>
                  </a:lnTo>
                  <a:lnTo>
                    <a:pt x="0" y="214533"/>
                  </a:ln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8219743" y="2232701"/>
              <a:ext cx="125730" cy="40005"/>
            </a:xfrm>
            <a:custGeom>
              <a:avLst/>
              <a:gdLst/>
              <a:ahLst/>
              <a:cxnLst/>
              <a:rect l="l" t="t" r="r" b="b"/>
              <a:pathLst>
                <a:path w="125729" h="40005">
                  <a:moveTo>
                    <a:pt x="125481" y="0"/>
                  </a:moveTo>
                  <a:lnTo>
                    <a:pt x="0" y="0"/>
                  </a:lnTo>
                  <a:lnTo>
                    <a:pt x="0" y="39466"/>
                  </a:lnTo>
                  <a:lnTo>
                    <a:pt x="125481" y="39466"/>
                  </a:lnTo>
                  <a:lnTo>
                    <a:pt x="12548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9563614" y="5273615"/>
              <a:ext cx="214629" cy="38735"/>
            </a:xfrm>
            <a:custGeom>
              <a:avLst/>
              <a:gdLst/>
              <a:ahLst/>
              <a:cxnLst/>
              <a:rect l="l" t="t" r="r" b="b"/>
              <a:pathLst>
                <a:path w="214629" h="38735">
                  <a:moveTo>
                    <a:pt x="214533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214533" y="38454"/>
                  </a:lnTo>
                  <a:lnTo>
                    <a:pt x="21453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8287544" y="5273615"/>
              <a:ext cx="214629" cy="38735"/>
            </a:xfrm>
            <a:custGeom>
              <a:avLst/>
              <a:gdLst/>
              <a:ahLst/>
              <a:cxnLst/>
              <a:rect l="l" t="t" r="r" b="b"/>
              <a:pathLst>
                <a:path w="214629" h="38735">
                  <a:moveTo>
                    <a:pt x="214533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214533" y="38454"/>
                  </a:lnTo>
                  <a:lnTo>
                    <a:pt x="21453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9066746" y="5273615"/>
              <a:ext cx="127000" cy="38735"/>
            </a:xfrm>
            <a:custGeom>
              <a:avLst/>
              <a:gdLst/>
              <a:ahLst/>
              <a:cxnLst/>
              <a:rect l="l" t="t" r="r" b="b"/>
              <a:pathLst>
                <a:path w="127000" h="38735">
                  <a:moveTo>
                    <a:pt x="126493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126493" y="38454"/>
                  </a:lnTo>
                  <a:lnTo>
                    <a:pt x="12649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7809903" y="3980342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25298" y="49585"/>
                  </a:moveTo>
                  <a:lnTo>
                    <a:pt x="0" y="49585"/>
                  </a:lnTo>
                  <a:lnTo>
                    <a:pt x="0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7475959" y="3980342"/>
              <a:ext cx="137160" cy="50165"/>
            </a:xfrm>
            <a:custGeom>
              <a:avLst/>
              <a:gdLst/>
              <a:ahLst/>
              <a:cxnLst/>
              <a:rect l="l" t="t" r="r" b="b"/>
              <a:pathLst>
                <a:path w="137159" h="50164">
                  <a:moveTo>
                    <a:pt x="0" y="0"/>
                  </a:moveTo>
                  <a:lnTo>
                    <a:pt x="136613" y="0"/>
                  </a:lnTo>
                  <a:lnTo>
                    <a:pt x="136613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8375583" y="4616859"/>
              <a:ext cx="38735" cy="657225"/>
            </a:xfrm>
            <a:custGeom>
              <a:avLst/>
              <a:gdLst/>
              <a:ahLst/>
              <a:cxnLst/>
              <a:rect l="l" t="t" r="r" b="b"/>
              <a:pathLst>
                <a:path w="38734" h="657225">
                  <a:moveTo>
                    <a:pt x="38454" y="0"/>
                  </a:moveTo>
                  <a:lnTo>
                    <a:pt x="0" y="0"/>
                  </a:lnTo>
                  <a:lnTo>
                    <a:pt x="0" y="656756"/>
                  </a:lnTo>
                  <a:lnTo>
                    <a:pt x="38454" y="656756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8953408" y="3980342"/>
              <a:ext cx="50800" cy="50165"/>
            </a:xfrm>
            <a:custGeom>
              <a:avLst/>
              <a:gdLst/>
              <a:ahLst/>
              <a:cxnLst/>
              <a:rect l="l" t="t" r="r" b="b"/>
              <a:pathLst>
                <a:path w="50800" h="50164">
                  <a:moveTo>
                    <a:pt x="50597" y="0"/>
                  </a:moveTo>
                  <a:lnTo>
                    <a:pt x="0" y="0"/>
                  </a:lnTo>
                  <a:lnTo>
                    <a:pt x="50597" y="0"/>
                  </a:lnTo>
                  <a:lnTo>
                    <a:pt x="50597" y="49585"/>
                  </a:lnTo>
                  <a:lnTo>
                    <a:pt x="0" y="49585"/>
                  </a:lnTo>
                  <a:lnTo>
                    <a:pt x="50597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9201336" y="3980342"/>
              <a:ext cx="139065" cy="50165"/>
            </a:xfrm>
            <a:custGeom>
              <a:avLst/>
              <a:gdLst/>
              <a:ahLst/>
              <a:cxnLst/>
              <a:rect l="l" t="t" r="r" b="b"/>
              <a:pathLst>
                <a:path w="139065" h="50164">
                  <a:moveTo>
                    <a:pt x="138637" y="49585"/>
                  </a:moveTo>
                  <a:lnTo>
                    <a:pt x="0" y="49585"/>
                  </a:lnTo>
                  <a:lnTo>
                    <a:pt x="0" y="0"/>
                  </a:lnTo>
                  <a:lnTo>
                    <a:pt x="13863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9651654" y="5046938"/>
              <a:ext cx="38735" cy="226695"/>
            </a:xfrm>
            <a:custGeom>
              <a:avLst/>
              <a:gdLst/>
              <a:ahLst/>
              <a:cxnLst/>
              <a:rect l="l" t="t" r="r" b="b"/>
              <a:pathLst>
                <a:path w="38734" h="226695">
                  <a:moveTo>
                    <a:pt x="38454" y="0"/>
                  </a:moveTo>
                  <a:lnTo>
                    <a:pt x="0" y="0"/>
                  </a:lnTo>
                  <a:lnTo>
                    <a:pt x="0" y="226677"/>
                  </a:lnTo>
                  <a:lnTo>
                    <a:pt x="38454" y="226677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9651654" y="4616859"/>
              <a:ext cx="38735" cy="62230"/>
            </a:xfrm>
            <a:custGeom>
              <a:avLst/>
              <a:gdLst/>
              <a:ahLst/>
              <a:cxnLst/>
              <a:rect l="l" t="t" r="r" b="b"/>
              <a:pathLst>
                <a:path w="38734" h="62229">
                  <a:moveTo>
                    <a:pt x="38454" y="0"/>
                  </a:moveTo>
                  <a:lnTo>
                    <a:pt x="0" y="0"/>
                  </a:lnTo>
                  <a:lnTo>
                    <a:pt x="0" y="61729"/>
                  </a:lnTo>
                  <a:lnTo>
                    <a:pt x="38454" y="61729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9081925" y="4394230"/>
              <a:ext cx="55880" cy="879475"/>
            </a:xfrm>
            <a:custGeom>
              <a:avLst/>
              <a:gdLst/>
              <a:ahLst/>
              <a:cxnLst/>
              <a:rect l="l" t="t" r="r" b="b"/>
              <a:pathLst>
                <a:path w="55879" h="879475">
                  <a:moveTo>
                    <a:pt x="55657" y="0"/>
                  </a:moveTo>
                  <a:lnTo>
                    <a:pt x="0" y="0"/>
                  </a:lnTo>
                  <a:lnTo>
                    <a:pt x="0" y="20239"/>
                  </a:lnTo>
                  <a:lnTo>
                    <a:pt x="16191" y="20239"/>
                  </a:lnTo>
                  <a:lnTo>
                    <a:pt x="16191" y="879385"/>
                  </a:lnTo>
                  <a:lnTo>
                    <a:pt x="35418" y="879385"/>
                  </a:lnTo>
                  <a:lnTo>
                    <a:pt x="35418" y="20239"/>
                  </a:lnTo>
                  <a:lnTo>
                    <a:pt x="55657" y="20239"/>
                  </a:lnTo>
                  <a:lnTo>
                    <a:pt x="5565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9379439" y="2272168"/>
              <a:ext cx="19685" cy="751205"/>
            </a:xfrm>
            <a:custGeom>
              <a:avLst/>
              <a:gdLst/>
              <a:ahLst/>
              <a:cxnLst/>
              <a:rect l="l" t="t" r="r" b="b"/>
              <a:pathLst>
                <a:path w="19684" h="751205">
                  <a:moveTo>
                    <a:pt x="0" y="750867"/>
                  </a:moveTo>
                  <a:lnTo>
                    <a:pt x="0" y="0"/>
                  </a:lnTo>
                  <a:lnTo>
                    <a:pt x="19227" y="0"/>
                  </a:lnTo>
                  <a:lnTo>
                    <a:pt x="19227" y="750867"/>
                  </a:lnTo>
                  <a:lnTo>
                    <a:pt x="0" y="7508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9599033" y="353407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9594985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227"/>
                  </a:moveTo>
                  <a:lnTo>
                    <a:pt x="19227" y="19227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8813758" y="2447235"/>
              <a:ext cx="38735" cy="575945"/>
            </a:xfrm>
            <a:custGeom>
              <a:avLst/>
              <a:gdLst/>
              <a:ahLst/>
              <a:cxnLst/>
              <a:rect l="l" t="t" r="r" b="b"/>
              <a:pathLst>
                <a:path w="38734" h="575944">
                  <a:moveTo>
                    <a:pt x="38454" y="0"/>
                  </a:moveTo>
                  <a:lnTo>
                    <a:pt x="0" y="0"/>
                  </a:lnTo>
                  <a:lnTo>
                    <a:pt x="0" y="575800"/>
                  </a:lnTo>
                  <a:lnTo>
                    <a:pt x="38454" y="575800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8891679" y="3120183"/>
              <a:ext cx="177165" cy="59055"/>
            </a:xfrm>
            <a:custGeom>
              <a:avLst/>
              <a:gdLst/>
              <a:ahLst/>
              <a:cxnLst/>
              <a:rect l="l" t="t" r="r" b="b"/>
              <a:pathLst>
                <a:path w="177165" h="59055">
                  <a:moveTo>
                    <a:pt x="0" y="0"/>
                  </a:moveTo>
                  <a:lnTo>
                    <a:pt x="177091" y="0"/>
                  </a:lnTo>
                  <a:lnTo>
                    <a:pt x="177091" y="58693"/>
                  </a:lnTo>
                  <a:lnTo>
                    <a:pt x="0" y="5869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8905846" y="3128278"/>
              <a:ext cx="22860" cy="43815"/>
            </a:xfrm>
            <a:custGeom>
              <a:avLst/>
              <a:gdLst/>
              <a:ahLst/>
              <a:cxnLst/>
              <a:rect l="l" t="t" r="r" b="b"/>
              <a:pathLst>
                <a:path w="22859" h="43814">
                  <a:moveTo>
                    <a:pt x="22262" y="0"/>
                  </a:moveTo>
                  <a:lnTo>
                    <a:pt x="0" y="0"/>
                  </a:lnTo>
                  <a:lnTo>
                    <a:pt x="0" y="43513"/>
                  </a:lnTo>
                  <a:lnTo>
                    <a:pt x="22262" y="43513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8941264" y="3128278"/>
              <a:ext cx="21590" cy="43815"/>
            </a:xfrm>
            <a:custGeom>
              <a:avLst/>
              <a:gdLst/>
              <a:ahLst/>
              <a:cxnLst/>
              <a:rect l="l" t="t" r="r" b="b"/>
              <a:pathLst>
                <a:path w="21590" h="43814">
                  <a:moveTo>
                    <a:pt x="0" y="43513"/>
                  </a:moveTo>
                  <a:lnTo>
                    <a:pt x="21250" y="4351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43513"/>
                  </a:lnTo>
                  <a:lnTo>
                    <a:pt x="21250" y="4351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8971623" y="3128278"/>
              <a:ext cx="84455" cy="43815"/>
            </a:xfrm>
            <a:custGeom>
              <a:avLst/>
              <a:gdLst/>
              <a:ahLst/>
              <a:cxnLst/>
              <a:rect l="l" t="t" r="r" b="b"/>
              <a:pathLst>
                <a:path w="84454" h="43814">
                  <a:moveTo>
                    <a:pt x="83991" y="0"/>
                  </a:moveTo>
                  <a:lnTo>
                    <a:pt x="0" y="0"/>
                  </a:lnTo>
                  <a:lnTo>
                    <a:pt x="0" y="43513"/>
                  </a:lnTo>
                  <a:lnTo>
                    <a:pt x="83991" y="43513"/>
                  </a:lnTo>
                  <a:lnTo>
                    <a:pt x="8399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8941257" y="3116642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21247" y="8102"/>
                  </a:moveTo>
                  <a:lnTo>
                    <a:pt x="0" y="8102"/>
                  </a:lnTo>
                  <a:lnTo>
                    <a:pt x="0" y="15189"/>
                  </a:lnTo>
                  <a:lnTo>
                    <a:pt x="21247" y="15189"/>
                  </a:lnTo>
                  <a:lnTo>
                    <a:pt x="21247" y="8102"/>
                  </a:lnTo>
                  <a:close/>
                </a:path>
                <a:path w="21590" h="15239">
                  <a:moveTo>
                    <a:pt x="21247" y="0"/>
                  </a:moveTo>
                  <a:lnTo>
                    <a:pt x="5054" y="0"/>
                  </a:lnTo>
                  <a:lnTo>
                    <a:pt x="5054" y="7086"/>
                  </a:lnTo>
                  <a:lnTo>
                    <a:pt x="21247" y="7086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9073830" y="3159649"/>
              <a:ext cx="88265" cy="19685"/>
            </a:xfrm>
            <a:custGeom>
              <a:avLst/>
              <a:gdLst/>
              <a:ahLst/>
              <a:cxnLst/>
              <a:rect l="l" t="t" r="r" b="b"/>
              <a:pathLst>
                <a:path w="88265" h="19685">
                  <a:moveTo>
                    <a:pt x="0" y="19227"/>
                  </a:moveTo>
                  <a:lnTo>
                    <a:pt x="88039" y="19227"/>
                  </a:lnTo>
                  <a:lnTo>
                    <a:pt x="88039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9339973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227"/>
                  </a:moveTo>
                  <a:lnTo>
                    <a:pt x="19227" y="19227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8267305" y="2272168"/>
              <a:ext cx="20320" cy="751205"/>
            </a:xfrm>
            <a:custGeom>
              <a:avLst/>
              <a:gdLst/>
              <a:ahLst/>
              <a:cxnLst/>
              <a:rect l="l" t="t" r="r" b="b"/>
              <a:pathLst>
                <a:path w="20320" h="751205">
                  <a:moveTo>
                    <a:pt x="0" y="750867"/>
                  </a:moveTo>
                  <a:lnTo>
                    <a:pt x="0" y="0"/>
                  </a:lnTo>
                  <a:lnTo>
                    <a:pt x="20239" y="0"/>
                  </a:lnTo>
                  <a:lnTo>
                    <a:pt x="20239" y="750867"/>
                  </a:lnTo>
                  <a:lnTo>
                    <a:pt x="0" y="7508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8308794" y="3507760"/>
              <a:ext cx="48895" cy="76200"/>
            </a:xfrm>
            <a:custGeom>
              <a:avLst/>
              <a:gdLst/>
              <a:ahLst/>
              <a:cxnLst/>
              <a:rect l="l" t="t" r="r" b="b"/>
              <a:pathLst>
                <a:path w="48895" h="76200">
                  <a:moveTo>
                    <a:pt x="48573" y="26310"/>
                  </a:moveTo>
                  <a:lnTo>
                    <a:pt x="48573" y="75896"/>
                  </a:lnTo>
                  <a:lnTo>
                    <a:pt x="0" y="75896"/>
                  </a:lnTo>
                  <a:lnTo>
                    <a:pt x="0" y="26310"/>
                  </a:lnTo>
                  <a:lnTo>
                    <a:pt x="48573" y="26310"/>
                  </a:lnTo>
                  <a:lnTo>
                    <a:pt x="4857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8504101" y="3159649"/>
              <a:ext cx="270510" cy="19685"/>
            </a:xfrm>
            <a:custGeom>
              <a:avLst/>
              <a:gdLst/>
              <a:ahLst/>
              <a:cxnLst/>
              <a:rect l="l" t="t" r="r" b="b"/>
              <a:pathLst>
                <a:path w="270509" h="19685">
                  <a:moveTo>
                    <a:pt x="270191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270191" y="0"/>
                  </a:lnTo>
                  <a:lnTo>
                    <a:pt x="270191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8306770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27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19227" y="0"/>
                  </a:lnTo>
                  <a:lnTo>
                    <a:pt x="19227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4183069" y="3534071"/>
              <a:ext cx="161925" cy="50165"/>
            </a:xfrm>
            <a:custGeom>
              <a:avLst/>
              <a:gdLst/>
              <a:ahLst/>
              <a:cxnLst/>
              <a:rect l="l" t="t" r="r" b="b"/>
              <a:pathLst>
                <a:path w="161925" h="50164">
                  <a:moveTo>
                    <a:pt x="161912" y="49585"/>
                  </a:moveTo>
                  <a:lnTo>
                    <a:pt x="0" y="49585"/>
                  </a:lnTo>
                  <a:lnTo>
                    <a:pt x="0" y="0"/>
                  </a:lnTo>
                  <a:lnTo>
                    <a:pt x="1619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9614212" y="3159649"/>
              <a:ext cx="485775" cy="115570"/>
            </a:xfrm>
            <a:custGeom>
              <a:avLst/>
              <a:gdLst/>
              <a:ahLst/>
              <a:cxnLst/>
              <a:rect l="l" t="t" r="r" b="b"/>
              <a:pathLst>
                <a:path w="485775" h="115570">
                  <a:moveTo>
                    <a:pt x="485736" y="23274"/>
                  </a:moveTo>
                  <a:lnTo>
                    <a:pt x="24286" y="23274"/>
                  </a:lnTo>
                  <a:lnTo>
                    <a:pt x="24286" y="115362"/>
                  </a:lnTo>
                  <a:lnTo>
                    <a:pt x="0" y="115362"/>
                  </a:lnTo>
                  <a:lnTo>
                    <a:pt x="0" y="0"/>
                  </a:lnTo>
                  <a:lnTo>
                    <a:pt x="48573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7517448" y="2586884"/>
              <a:ext cx="59055" cy="177165"/>
            </a:xfrm>
            <a:custGeom>
              <a:avLst/>
              <a:gdLst/>
              <a:ahLst/>
              <a:cxnLst/>
              <a:rect l="l" t="t" r="r" b="b"/>
              <a:pathLst>
                <a:path w="59054" h="177164">
                  <a:moveTo>
                    <a:pt x="0" y="177091"/>
                  </a:moveTo>
                  <a:lnTo>
                    <a:pt x="0" y="0"/>
                  </a:lnTo>
                  <a:lnTo>
                    <a:pt x="58693" y="0"/>
                  </a:lnTo>
                  <a:lnTo>
                    <a:pt x="58693" y="177091"/>
                  </a:lnTo>
                  <a:lnTo>
                    <a:pt x="0" y="1770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7525544" y="2726534"/>
              <a:ext cx="42545" cy="24765"/>
            </a:xfrm>
            <a:custGeom>
              <a:avLst/>
              <a:gdLst/>
              <a:ahLst/>
              <a:cxnLst/>
              <a:rect l="l" t="t" r="r" b="b"/>
              <a:pathLst>
                <a:path w="42545" h="24764">
                  <a:moveTo>
                    <a:pt x="0" y="0"/>
                  </a:moveTo>
                  <a:lnTo>
                    <a:pt x="0" y="24286"/>
                  </a:lnTo>
                  <a:lnTo>
                    <a:pt x="42501" y="24286"/>
                  </a:lnTo>
                  <a:lnTo>
                    <a:pt x="42501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7525544" y="2692127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5" h="22860">
                  <a:moveTo>
                    <a:pt x="42501" y="22262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2262"/>
                  </a:lnTo>
                  <a:lnTo>
                    <a:pt x="42501" y="22262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7525544" y="2600040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5" h="83185">
                  <a:moveTo>
                    <a:pt x="0" y="0"/>
                  </a:moveTo>
                  <a:lnTo>
                    <a:pt x="0" y="82980"/>
                  </a:lnTo>
                  <a:lnTo>
                    <a:pt x="42501" y="82980"/>
                  </a:lnTo>
                  <a:lnTo>
                    <a:pt x="42501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7513904" y="2692132"/>
              <a:ext cx="15240" cy="22860"/>
            </a:xfrm>
            <a:custGeom>
              <a:avLst/>
              <a:gdLst/>
              <a:ahLst/>
              <a:cxnLst/>
              <a:rect l="l" t="t" r="r" b="b"/>
              <a:pathLst>
                <a:path w="15240" h="22860">
                  <a:moveTo>
                    <a:pt x="7086" y="0"/>
                  </a:moveTo>
                  <a:lnTo>
                    <a:pt x="0" y="0"/>
                  </a:lnTo>
                  <a:lnTo>
                    <a:pt x="0" y="17208"/>
                  </a:lnTo>
                  <a:lnTo>
                    <a:pt x="7086" y="17208"/>
                  </a:lnTo>
                  <a:lnTo>
                    <a:pt x="7086" y="0"/>
                  </a:lnTo>
                  <a:close/>
                </a:path>
                <a:path w="15240" h="22860">
                  <a:moveTo>
                    <a:pt x="15176" y="0"/>
                  </a:moveTo>
                  <a:lnTo>
                    <a:pt x="8089" y="0"/>
                  </a:lnTo>
                  <a:lnTo>
                    <a:pt x="8089" y="22263"/>
                  </a:lnTo>
                  <a:lnTo>
                    <a:pt x="15176" y="22263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3844065" y="3023036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4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4390519" y="3023036"/>
              <a:ext cx="38735" cy="156210"/>
            </a:xfrm>
            <a:custGeom>
              <a:avLst/>
              <a:gdLst/>
              <a:ahLst/>
              <a:cxnLst/>
              <a:rect l="l" t="t" r="r" b="b"/>
              <a:pathLst>
                <a:path w="38735" h="156210">
                  <a:moveTo>
                    <a:pt x="0" y="0"/>
                  </a:moveTo>
                  <a:lnTo>
                    <a:pt x="38454" y="0"/>
                  </a:lnTo>
                  <a:lnTo>
                    <a:pt x="38454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4934949" y="3023036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4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6443768" y="3023036"/>
              <a:ext cx="38735" cy="156210"/>
            </a:xfrm>
            <a:custGeom>
              <a:avLst/>
              <a:gdLst/>
              <a:ahLst/>
              <a:cxnLst/>
              <a:rect l="l" t="t" r="r" b="b"/>
              <a:pathLst>
                <a:path w="38735" h="156210">
                  <a:moveTo>
                    <a:pt x="0" y="0"/>
                  </a:moveTo>
                  <a:lnTo>
                    <a:pt x="38454" y="0"/>
                  </a:lnTo>
                  <a:lnTo>
                    <a:pt x="38454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6981115" y="3023036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4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8267305" y="3023036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4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8813758" y="3023036"/>
              <a:ext cx="38735" cy="156210"/>
            </a:xfrm>
            <a:custGeom>
              <a:avLst/>
              <a:gdLst/>
              <a:ahLst/>
              <a:cxnLst/>
              <a:rect l="l" t="t" r="r" b="b"/>
              <a:pathLst>
                <a:path w="38734" h="156210">
                  <a:moveTo>
                    <a:pt x="0" y="0"/>
                  </a:moveTo>
                  <a:lnTo>
                    <a:pt x="38454" y="0"/>
                  </a:lnTo>
                  <a:lnTo>
                    <a:pt x="38454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9359200" y="3023036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4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4288312" y="3980342"/>
              <a:ext cx="292735" cy="50165"/>
            </a:xfrm>
            <a:custGeom>
              <a:avLst/>
              <a:gdLst/>
              <a:ahLst/>
              <a:cxnLst/>
              <a:rect l="l" t="t" r="r" b="b"/>
              <a:pathLst>
                <a:path w="292735" h="50164">
                  <a:moveTo>
                    <a:pt x="0" y="49585"/>
                  </a:moveTo>
                  <a:lnTo>
                    <a:pt x="0" y="0"/>
                  </a:lnTo>
                  <a:lnTo>
                    <a:pt x="292453" y="0"/>
                  </a:lnTo>
                  <a:lnTo>
                    <a:pt x="292453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5115076" y="3980342"/>
              <a:ext cx="291465" cy="50165"/>
            </a:xfrm>
            <a:custGeom>
              <a:avLst/>
              <a:gdLst/>
              <a:ahLst/>
              <a:cxnLst/>
              <a:rect l="l" t="t" r="r" b="b"/>
              <a:pathLst>
                <a:path w="291464" h="50164">
                  <a:moveTo>
                    <a:pt x="0" y="49585"/>
                  </a:moveTo>
                  <a:lnTo>
                    <a:pt x="0" y="0"/>
                  </a:lnTo>
                  <a:lnTo>
                    <a:pt x="291441" y="0"/>
                  </a:lnTo>
                  <a:lnTo>
                    <a:pt x="291441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7835201" y="3980342"/>
              <a:ext cx="292735" cy="50165"/>
            </a:xfrm>
            <a:custGeom>
              <a:avLst/>
              <a:gdLst/>
              <a:ahLst/>
              <a:cxnLst/>
              <a:rect l="l" t="t" r="r" b="b"/>
              <a:pathLst>
                <a:path w="292734" h="50164">
                  <a:moveTo>
                    <a:pt x="0" y="49585"/>
                  </a:moveTo>
                  <a:lnTo>
                    <a:pt x="0" y="0"/>
                  </a:lnTo>
                  <a:lnTo>
                    <a:pt x="292453" y="0"/>
                  </a:lnTo>
                  <a:lnTo>
                    <a:pt x="292453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5766773" y="4375003"/>
              <a:ext cx="156210" cy="40005"/>
            </a:xfrm>
            <a:custGeom>
              <a:avLst/>
              <a:gdLst/>
              <a:ahLst/>
              <a:cxnLst/>
              <a:rect l="l" t="t" r="r" b="b"/>
              <a:pathLst>
                <a:path w="156210" h="40004">
                  <a:moveTo>
                    <a:pt x="0" y="39466"/>
                  </a:moveTo>
                  <a:lnTo>
                    <a:pt x="0" y="0"/>
                  </a:lnTo>
                  <a:lnTo>
                    <a:pt x="155840" y="0"/>
                  </a:lnTo>
                  <a:lnTo>
                    <a:pt x="155840" y="39466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3551611" y="4461018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4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4828694" y="4461018"/>
              <a:ext cx="38735" cy="156210"/>
            </a:xfrm>
            <a:custGeom>
              <a:avLst/>
              <a:gdLst/>
              <a:ahLst/>
              <a:cxnLst/>
              <a:rect l="l" t="t" r="r" b="b"/>
              <a:pathLst>
                <a:path w="38735" h="156210">
                  <a:moveTo>
                    <a:pt x="0" y="0"/>
                  </a:moveTo>
                  <a:lnTo>
                    <a:pt x="38454" y="0"/>
                  </a:lnTo>
                  <a:lnTo>
                    <a:pt x="38454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8375583" y="4461018"/>
              <a:ext cx="38735" cy="156210"/>
            </a:xfrm>
            <a:custGeom>
              <a:avLst/>
              <a:gdLst/>
              <a:ahLst/>
              <a:cxnLst/>
              <a:rect l="l" t="t" r="r" b="b"/>
              <a:pathLst>
                <a:path w="38734" h="156210">
                  <a:moveTo>
                    <a:pt x="0" y="0"/>
                  </a:moveTo>
                  <a:lnTo>
                    <a:pt x="38454" y="0"/>
                  </a:lnTo>
                  <a:lnTo>
                    <a:pt x="38454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9651654" y="4461018"/>
              <a:ext cx="38735" cy="156210"/>
            </a:xfrm>
            <a:custGeom>
              <a:avLst/>
              <a:gdLst/>
              <a:ahLst/>
              <a:cxnLst/>
              <a:rect l="l" t="t" r="r" b="b"/>
              <a:pathLst>
                <a:path w="38734" h="156210">
                  <a:moveTo>
                    <a:pt x="0" y="0"/>
                  </a:moveTo>
                  <a:lnTo>
                    <a:pt x="38454" y="0"/>
                  </a:lnTo>
                  <a:lnTo>
                    <a:pt x="38454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10197096" y="3980342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4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7759305" y="3534071"/>
              <a:ext cx="292735" cy="50165"/>
            </a:xfrm>
            <a:custGeom>
              <a:avLst/>
              <a:gdLst/>
              <a:ahLst/>
              <a:cxnLst/>
              <a:rect l="l" t="t" r="r" b="b"/>
              <a:pathLst>
                <a:path w="292734" h="50164">
                  <a:moveTo>
                    <a:pt x="292453" y="49585"/>
                  </a:moveTo>
                  <a:lnTo>
                    <a:pt x="292453" y="0"/>
                  </a:lnTo>
                  <a:lnTo>
                    <a:pt x="0" y="0"/>
                  </a:lnTo>
                  <a:lnTo>
                    <a:pt x="0" y="49585"/>
                  </a:lnTo>
                  <a:lnTo>
                    <a:pt x="292453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3005158" y="3980342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5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5406518" y="3980342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0" y="49585"/>
                  </a:moveTo>
                  <a:lnTo>
                    <a:pt x="25298" y="49585"/>
                  </a:lnTo>
                  <a:lnTo>
                    <a:pt x="25298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5629147" y="3980342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70">
                  <a:moveTo>
                    <a:pt x="153816" y="76908"/>
                  </a:moveTo>
                  <a:lnTo>
                    <a:pt x="153816" y="0"/>
                  </a:lnTo>
                  <a:lnTo>
                    <a:pt x="0" y="0"/>
                  </a:lnTo>
                  <a:lnTo>
                    <a:pt x="0" y="49585"/>
                  </a:lnTo>
                  <a:lnTo>
                    <a:pt x="153816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4355101" y="4288987"/>
              <a:ext cx="458470" cy="125730"/>
            </a:xfrm>
            <a:custGeom>
              <a:avLst/>
              <a:gdLst/>
              <a:ahLst/>
              <a:cxnLst/>
              <a:rect l="l" t="t" r="r" b="b"/>
              <a:pathLst>
                <a:path w="458470" h="125729">
                  <a:moveTo>
                    <a:pt x="458413" y="125481"/>
                  </a:moveTo>
                  <a:lnTo>
                    <a:pt x="458413" y="102207"/>
                  </a:lnTo>
                  <a:lnTo>
                    <a:pt x="22262" y="102207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125481"/>
                  </a:lnTo>
                  <a:lnTo>
                    <a:pt x="458413" y="12548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6482223" y="3159649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20" h="19685">
                  <a:moveTo>
                    <a:pt x="0" y="19227"/>
                  </a:moveTo>
                  <a:lnTo>
                    <a:pt x="20239" y="19227"/>
                  </a:lnTo>
                  <a:lnTo>
                    <a:pt x="20239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4492726" y="3507760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39">
                  <a:moveTo>
                    <a:pt x="0" y="0"/>
                  </a:moveTo>
                  <a:lnTo>
                    <a:pt x="11637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4434033" y="3507760"/>
              <a:ext cx="435609" cy="26670"/>
            </a:xfrm>
            <a:custGeom>
              <a:avLst/>
              <a:gdLst/>
              <a:ahLst/>
              <a:cxnLst/>
              <a:rect l="l" t="t" r="r" b="b"/>
              <a:pathLst>
                <a:path w="435610" h="26670">
                  <a:moveTo>
                    <a:pt x="0" y="0"/>
                  </a:moveTo>
                  <a:lnTo>
                    <a:pt x="435139" y="0"/>
                  </a:lnTo>
                  <a:lnTo>
                    <a:pt x="435139" y="2631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4434033" y="3458175"/>
              <a:ext cx="435609" cy="50165"/>
            </a:xfrm>
            <a:custGeom>
              <a:avLst/>
              <a:gdLst/>
              <a:ahLst/>
              <a:cxnLst/>
              <a:rect l="l" t="t" r="r" b="b"/>
              <a:pathLst>
                <a:path w="435610" h="50164">
                  <a:moveTo>
                    <a:pt x="0" y="0"/>
                  </a:moveTo>
                  <a:lnTo>
                    <a:pt x="435139" y="0"/>
                  </a:lnTo>
                  <a:lnTo>
                    <a:pt x="435139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4545348" y="3507760"/>
              <a:ext cx="99695" cy="76200"/>
            </a:xfrm>
            <a:custGeom>
              <a:avLst/>
              <a:gdLst/>
              <a:ahLst/>
              <a:cxnLst/>
              <a:rect l="l" t="t" r="r" b="b"/>
              <a:pathLst>
                <a:path w="99695" h="76200">
                  <a:moveTo>
                    <a:pt x="26310" y="0"/>
                  </a:moveTo>
                  <a:lnTo>
                    <a:pt x="26310" y="75896"/>
                  </a:lnTo>
                  <a:lnTo>
                    <a:pt x="26310" y="51609"/>
                  </a:lnTo>
                  <a:lnTo>
                    <a:pt x="0" y="51609"/>
                  </a:lnTo>
                  <a:lnTo>
                    <a:pt x="0" y="75896"/>
                  </a:lnTo>
                  <a:lnTo>
                    <a:pt x="99171" y="75896"/>
                  </a:lnTo>
                  <a:lnTo>
                    <a:pt x="99171" y="51609"/>
                  </a:lnTo>
                  <a:lnTo>
                    <a:pt x="73872" y="51609"/>
                  </a:lnTo>
                  <a:lnTo>
                    <a:pt x="7387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9028292" y="3534071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0"/>
                  </a:moveTo>
                  <a:lnTo>
                    <a:pt x="48573" y="0"/>
                  </a:lnTo>
                  <a:lnTo>
                    <a:pt x="48573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9273184" y="3534071"/>
              <a:ext cx="292735" cy="50165"/>
            </a:xfrm>
            <a:custGeom>
              <a:avLst/>
              <a:gdLst/>
              <a:ahLst/>
              <a:cxnLst/>
              <a:rect l="l" t="t" r="r" b="b"/>
              <a:pathLst>
                <a:path w="292734" h="50164">
                  <a:moveTo>
                    <a:pt x="292453" y="49585"/>
                  </a:moveTo>
                  <a:lnTo>
                    <a:pt x="0" y="49585"/>
                  </a:lnTo>
                  <a:lnTo>
                    <a:pt x="0" y="0"/>
                  </a:lnTo>
                  <a:lnTo>
                    <a:pt x="29245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6542939" y="3534071"/>
              <a:ext cx="157480" cy="50165"/>
            </a:xfrm>
            <a:custGeom>
              <a:avLst/>
              <a:gdLst/>
              <a:ahLst/>
              <a:cxnLst/>
              <a:rect l="l" t="t" r="r" b="b"/>
              <a:pathLst>
                <a:path w="157479" h="50164">
                  <a:moveTo>
                    <a:pt x="156852" y="49585"/>
                  </a:moveTo>
                  <a:lnTo>
                    <a:pt x="156852" y="0"/>
                  </a:lnTo>
                  <a:lnTo>
                    <a:pt x="0" y="0"/>
                  </a:lnTo>
                  <a:lnTo>
                    <a:pt x="0" y="49585"/>
                  </a:lnTo>
                  <a:lnTo>
                    <a:pt x="156852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6082502" y="531206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5">
                  <a:moveTo>
                    <a:pt x="3845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4344981" y="3507760"/>
              <a:ext cx="157480" cy="76200"/>
            </a:xfrm>
            <a:custGeom>
              <a:avLst/>
              <a:gdLst/>
              <a:ahLst/>
              <a:cxnLst/>
              <a:rect l="l" t="t" r="r" b="b"/>
              <a:pathLst>
                <a:path w="157479" h="76200">
                  <a:moveTo>
                    <a:pt x="0" y="51609"/>
                  </a:moveTo>
                  <a:lnTo>
                    <a:pt x="25298" y="51609"/>
                  </a:lnTo>
                  <a:lnTo>
                    <a:pt x="25298" y="75896"/>
                  </a:lnTo>
                  <a:lnTo>
                    <a:pt x="0" y="75896"/>
                  </a:lnTo>
                  <a:lnTo>
                    <a:pt x="0" y="0"/>
                  </a:lnTo>
                  <a:lnTo>
                    <a:pt x="15685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4321706" y="3483473"/>
              <a:ext cx="62865" cy="50800"/>
            </a:xfrm>
            <a:custGeom>
              <a:avLst/>
              <a:gdLst/>
              <a:ahLst/>
              <a:cxnLst/>
              <a:rect l="l" t="t" r="r" b="b"/>
              <a:pathLst>
                <a:path w="62864" h="50800">
                  <a:moveTo>
                    <a:pt x="62740" y="0"/>
                  </a:moveTo>
                  <a:lnTo>
                    <a:pt x="0" y="0"/>
                  </a:lnTo>
                  <a:lnTo>
                    <a:pt x="0" y="5059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9051567" y="34834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597"/>
                  </a:moveTo>
                  <a:lnTo>
                    <a:pt x="0" y="0"/>
                  </a:lnTo>
                  <a:lnTo>
                    <a:pt x="0" y="5059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4151699" y="5346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4047" y="0"/>
                  </a:moveTo>
                  <a:lnTo>
                    <a:pt x="4047" y="6071"/>
                  </a:lnTo>
                  <a:lnTo>
                    <a:pt x="8095" y="6071"/>
                  </a:lnTo>
                  <a:lnTo>
                    <a:pt x="8095" y="14167"/>
                  </a:lnTo>
                  <a:lnTo>
                    <a:pt x="0" y="14167"/>
                  </a:lnTo>
                  <a:lnTo>
                    <a:pt x="0" y="6071"/>
                  </a:lnTo>
                  <a:lnTo>
                    <a:pt x="4047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4151699" y="5360643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0"/>
                  </a:moveTo>
                  <a:lnTo>
                    <a:pt x="4047" y="39466"/>
                  </a:lnTo>
                  <a:lnTo>
                    <a:pt x="4047" y="49585"/>
                  </a:lnTo>
                  <a:lnTo>
                    <a:pt x="8095" y="49585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9585"/>
                  </a:lnTo>
                  <a:lnTo>
                    <a:pt x="4047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4151699" y="5417313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0"/>
                  </a:moveTo>
                  <a:lnTo>
                    <a:pt x="4047" y="40478"/>
                  </a:lnTo>
                  <a:lnTo>
                    <a:pt x="4047" y="50597"/>
                  </a:lnTo>
                  <a:lnTo>
                    <a:pt x="8095" y="50597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50597"/>
                  </a:lnTo>
                  <a:lnTo>
                    <a:pt x="4047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4151699" y="5474994"/>
              <a:ext cx="8255" cy="59055"/>
            </a:xfrm>
            <a:custGeom>
              <a:avLst/>
              <a:gdLst/>
              <a:ahLst/>
              <a:cxnLst/>
              <a:rect l="l" t="t" r="r" b="b"/>
              <a:pathLst>
                <a:path w="8254" h="59054">
                  <a:moveTo>
                    <a:pt x="4047" y="0"/>
                  </a:moveTo>
                  <a:lnTo>
                    <a:pt x="4047" y="39466"/>
                  </a:lnTo>
                  <a:lnTo>
                    <a:pt x="4047" y="50597"/>
                  </a:lnTo>
                  <a:lnTo>
                    <a:pt x="8095" y="50597"/>
                  </a:lnTo>
                  <a:lnTo>
                    <a:pt x="8095" y="58693"/>
                  </a:lnTo>
                  <a:lnTo>
                    <a:pt x="0" y="58693"/>
                  </a:lnTo>
                  <a:lnTo>
                    <a:pt x="0" y="50597"/>
                  </a:lnTo>
                  <a:lnTo>
                    <a:pt x="4047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4151699" y="553368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0"/>
                  </a:moveTo>
                  <a:lnTo>
                    <a:pt x="4047" y="38454"/>
                  </a:lnTo>
                  <a:lnTo>
                    <a:pt x="4047" y="48573"/>
                  </a:lnTo>
                  <a:lnTo>
                    <a:pt x="8095" y="48573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8573"/>
                  </a:lnTo>
                  <a:lnTo>
                    <a:pt x="4047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4155746" y="5590356"/>
              <a:ext cx="14604" cy="48895"/>
            </a:xfrm>
            <a:custGeom>
              <a:avLst/>
              <a:gdLst/>
              <a:ahLst/>
              <a:cxnLst/>
              <a:rect l="l" t="t" r="r" b="b"/>
              <a:pathLst>
                <a:path w="14604" h="48895">
                  <a:moveTo>
                    <a:pt x="0" y="0"/>
                  </a:moveTo>
                  <a:lnTo>
                    <a:pt x="0" y="39466"/>
                  </a:lnTo>
                  <a:lnTo>
                    <a:pt x="0" y="45537"/>
                  </a:lnTo>
                  <a:lnTo>
                    <a:pt x="7083" y="45537"/>
                  </a:lnTo>
                  <a:lnTo>
                    <a:pt x="7083" y="40478"/>
                  </a:lnTo>
                  <a:lnTo>
                    <a:pt x="14167" y="40478"/>
                  </a:lnTo>
                  <a:lnTo>
                    <a:pt x="14167" y="48573"/>
                  </a:lnTo>
                  <a:lnTo>
                    <a:pt x="7083" y="48573"/>
                  </a:lnTo>
                  <a:lnTo>
                    <a:pt x="7083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4169914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4227595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4285276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8573" y="8095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4342957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4399627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4457308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4513977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0" y="5059"/>
                  </a:moveTo>
                  <a:lnTo>
                    <a:pt x="40478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50597" y="8095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4571658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0" y="5059"/>
                  </a:moveTo>
                  <a:lnTo>
                    <a:pt x="39466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50597" y="8095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4629340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4687021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4744702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4801371" y="5635894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0" y="0"/>
                  </a:moveTo>
                  <a:lnTo>
                    <a:pt x="40478" y="0"/>
                  </a:lnTo>
                  <a:lnTo>
                    <a:pt x="46549" y="0"/>
                  </a:lnTo>
                  <a:lnTo>
                    <a:pt x="52621" y="0"/>
                  </a:lnTo>
                  <a:lnTo>
                    <a:pt x="9208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5535036" y="5346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5059" y="0"/>
                  </a:moveTo>
                  <a:lnTo>
                    <a:pt x="5059" y="6071"/>
                  </a:lnTo>
                  <a:lnTo>
                    <a:pt x="8095" y="6071"/>
                  </a:lnTo>
                  <a:lnTo>
                    <a:pt x="8095" y="14167"/>
                  </a:lnTo>
                  <a:lnTo>
                    <a:pt x="0" y="14167"/>
                  </a:lnTo>
                  <a:lnTo>
                    <a:pt x="0" y="6071"/>
                  </a:lnTo>
                  <a:lnTo>
                    <a:pt x="5059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5535036" y="5360643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5059" y="0"/>
                  </a:moveTo>
                  <a:lnTo>
                    <a:pt x="5059" y="39466"/>
                  </a:lnTo>
                  <a:lnTo>
                    <a:pt x="5059" y="49585"/>
                  </a:lnTo>
                  <a:lnTo>
                    <a:pt x="8095" y="49585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9585"/>
                  </a:lnTo>
                  <a:lnTo>
                    <a:pt x="5059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5535036" y="5417313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5059" y="0"/>
                  </a:moveTo>
                  <a:lnTo>
                    <a:pt x="5059" y="40478"/>
                  </a:lnTo>
                  <a:lnTo>
                    <a:pt x="5059" y="50597"/>
                  </a:lnTo>
                  <a:lnTo>
                    <a:pt x="8095" y="50597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50597"/>
                  </a:lnTo>
                  <a:lnTo>
                    <a:pt x="5059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5535036" y="5474994"/>
              <a:ext cx="8255" cy="59055"/>
            </a:xfrm>
            <a:custGeom>
              <a:avLst/>
              <a:gdLst/>
              <a:ahLst/>
              <a:cxnLst/>
              <a:rect l="l" t="t" r="r" b="b"/>
              <a:pathLst>
                <a:path w="8254" h="59054">
                  <a:moveTo>
                    <a:pt x="5059" y="0"/>
                  </a:moveTo>
                  <a:lnTo>
                    <a:pt x="5059" y="39466"/>
                  </a:lnTo>
                  <a:lnTo>
                    <a:pt x="5059" y="50597"/>
                  </a:lnTo>
                  <a:lnTo>
                    <a:pt x="8095" y="50597"/>
                  </a:lnTo>
                  <a:lnTo>
                    <a:pt x="8095" y="58693"/>
                  </a:lnTo>
                  <a:lnTo>
                    <a:pt x="0" y="58693"/>
                  </a:lnTo>
                  <a:lnTo>
                    <a:pt x="0" y="50597"/>
                  </a:lnTo>
                  <a:lnTo>
                    <a:pt x="5059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5468247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5410566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57681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5352885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57681" y="5059"/>
                  </a:moveTo>
                  <a:lnTo>
                    <a:pt x="18215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5296215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5059"/>
                  </a:moveTo>
                  <a:lnTo>
                    <a:pt x="17203" y="5059"/>
                  </a:lnTo>
                  <a:lnTo>
                    <a:pt x="7083" y="5059"/>
                  </a:ln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5237522" y="5630834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4" h="8254">
                  <a:moveTo>
                    <a:pt x="58693" y="5059"/>
                  </a:moveTo>
                  <a:lnTo>
                    <a:pt x="19227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5180853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5059"/>
                  </a:moveTo>
                  <a:lnTo>
                    <a:pt x="18215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5123172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57681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5065490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57681" y="5059"/>
                  </a:moveTo>
                  <a:lnTo>
                    <a:pt x="18215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5008821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4951140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57681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4893459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5" h="8254">
                  <a:moveTo>
                    <a:pt x="57681" y="5059"/>
                  </a:moveTo>
                  <a:lnTo>
                    <a:pt x="18215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3147843" y="2184128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5">
                  <a:moveTo>
                    <a:pt x="3035" y="14167"/>
                  </a:move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3147843" y="2126447"/>
              <a:ext cx="7620" cy="57785"/>
            </a:xfrm>
            <a:custGeom>
              <a:avLst/>
              <a:gdLst/>
              <a:ahLst/>
              <a:cxnLst/>
              <a:rect l="l" t="t" r="r" b="b"/>
              <a:pathLst>
                <a:path w="7619" h="57785">
                  <a:moveTo>
                    <a:pt x="3035" y="57681"/>
                  </a:moveTo>
                  <a:lnTo>
                    <a:pt x="3035" y="18215"/>
                  </a:lnTo>
                  <a:lnTo>
                    <a:pt x="3035" y="9107"/>
                  </a:lnTo>
                  <a:lnTo>
                    <a:pt x="0" y="9107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9107"/>
                  </a:lnTo>
                  <a:lnTo>
                    <a:pt x="3035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3147843" y="2069777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19" h="57150">
                  <a:moveTo>
                    <a:pt x="3035" y="56669"/>
                  </a:moveTo>
                  <a:lnTo>
                    <a:pt x="3035" y="17203"/>
                  </a:ln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3147843" y="2012096"/>
              <a:ext cx="7620" cy="57785"/>
            </a:xfrm>
            <a:custGeom>
              <a:avLst/>
              <a:gdLst/>
              <a:ahLst/>
              <a:cxnLst/>
              <a:rect l="l" t="t" r="r" b="b"/>
              <a:pathLst>
                <a:path w="7619" h="57785">
                  <a:moveTo>
                    <a:pt x="3035" y="57681"/>
                  </a:moveTo>
                  <a:lnTo>
                    <a:pt x="3035" y="18215"/>
                  </a:lnTo>
                  <a:lnTo>
                    <a:pt x="303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7083"/>
                  </a:lnTo>
                  <a:lnTo>
                    <a:pt x="3035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3147843" y="1954415"/>
              <a:ext cx="7620" cy="57785"/>
            </a:xfrm>
            <a:custGeom>
              <a:avLst/>
              <a:gdLst/>
              <a:ahLst/>
              <a:cxnLst/>
              <a:rect l="l" t="t" r="r" b="b"/>
              <a:pathLst>
                <a:path w="7619" h="57785">
                  <a:moveTo>
                    <a:pt x="3035" y="57681"/>
                  </a:moveTo>
                  <a:lnTo>
                    <a:pt x="3035" y="18215"/>
                  </a:ln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3150879" y="1904829"/>
              <a:ext cx="38735" cy="50165"/>
            </a:xfrm>
            <a:custGeom>
              <a:avLst/>
              <a:gdLst/>
              <a:ahLst/>
              <a:cxnLst/>
              <a:rect l="l" t="t" r="r" b="b"/>
              <a:pathLst>
                <a:path w="38735" h="50164">
                  <a:moveTo>
                    <a:pt x="0" y="49585"/>
                  </a:moveTo>
                  <a:lnTo>
                    <a:pt x="0" y="10119"/>
                  </a:lnTo>
                  <a:lnTo>
                    <a:pt x="0" y="5059"/>
                  </a:lnTo>
                  <a:lnTo>
                    <a:pt x="30358" y="5059"/>
                  </a:lnTo>
                  <a:lnTo>
                    <a:pt x="30358" y="0"/>
                  </a:lnTo>
                  <a:lnTo>
                    <a:pt x="38454" y="0"/>
                  </a:lnTo>
                  <a:lnTo>
                    <a:pt x="38454" y="9107"/>
                  </a:lnTo>
                  <a:lnTo>
                    <a:pt x="30358" y="9107"/>
                  </a:lnTo>
                  <a:lnTo>
                    <a:pt x="30358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3189333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3247014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3303683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50597" y="9107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3361365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3419046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3476727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3534408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3591077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3648759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3705428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40478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50597" y="9107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3763109" y="190988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0" y="0"/>
                  </a:moveTo>
                  <a:lnTo>
                    <a:pt x="39466" y="0"/>
                  </a:lnTo>
                  <a:lnTo>
                    <a:pt x="70836" y="0"/>
                  </a:lnTo>
                  <a:lnTo>
                    <a:pt x="70836" y="5059"/>
                  </a:lnTo>
                  <a:lnTo>
                    <a:pt x="73872" y="5059"/>
                  </a:lnTo>
                  <a:lnTo>
                    <a:pt x="73872" y="12143"/>
                  </a:lnTo>
                  <a:lnTo>
                    <a:pt x="65776" y="12143"/>
                  </a:lnTo>
                  <a:lnTo>
                    <a:pt x="65776" y="5059"/>
                  </a:lnTo>
                  <a:lnTo>
                    <a:pt x="70836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3828886" y="1922032"/>
              <a:ext cx="8255" cy="59055"/>
            </a:xfrm>
            <a:custGeom>
              <a:avLst/>
              <a:gdLst/>
              <a:ahLst/>
              <a:cxnLst/>
              <a:rect l="l" t="t" r="r" b="b"/>
              <a:pathLst>
                <a:path w="8254" h="59055">
                  <a:moveTo>
                    <a:pt x="5059" y="0"/>
                  </a:moveTo>
                  <a:lnTo>
                    <a:pt x="5059" y="40478"/>
                  </a:lnTo>
                  <a:lnTo>
                    <a:pt x="5059" y="50597"/>
                  </a:lnTo>
                  <a:lnTo>
                    <a:pt x="8095" y="50597"/>
                  </a:lnTo>
                  <a:lnTo>
                    <a:pt x="8095" y="58693"/>
                  </a:lnTo>
                  <a:lnTo>
                    <a:pt x="0" y="58693"/>
                  </a:lnTo>
                  <a:lnTo>
                    <a:pt x="0" y="50597"/>
                  </a:lnTo>
                  <a:lnTo>
                    <a:pt x="5059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3828886" y="198072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5059" y="0"/>
                  </a:moveTo>
                  <a:lnTo>
                    <a:pt x="5059" y="38454"/>
                  </a:lnTo>
                  <a:lnTo>
                    <a:pt x="5059" y="49585"/>
                  </a:lnTo>
                  <a:lnTo>
                    <a:pt x="8095" y="49585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5059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3828886" y="203840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5059" y="0"/>
                  </a:moveTo>
                  <a:lnTo>
                    <a:pt x="5059" y="39466"/>
                  </a:lnTo>
                  <a:lnTo>
                    <a:pt x="5059" y="48573"/>
                  </a:lnTo>
                  <a:lnTo>
                    <a:pt x="8095" y="48573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8573"/>
                  </a:lnTo>
                  <a:lnTo>
                    <a:pt x="5059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3828886" y="209507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5059" y="0"/>
                  </a:moveTo>
                  <a:lnTo>
                    <a:pt x="5059" y="40478"/>
                  </a:lnTo>
                  <a:lnTo>
                    <a:pt x="5059" y="49585"/>
                  </a:lnTo>
                  <a:lnTo>
                    <a:pt x="8095" y="49585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5059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3833946" y="215275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39466"/>
                  </a:lnTo>
                  <a:lnTo>
                    <a:pt x="0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2882712" y="2201331"/>
              <a:ext cx="316230" cy="265430"/>
            </a:xfrm>
            <a:custGeom>
              <a:avLst/>
              <a:gdLst/>
              <a:ahLst/>
              <a:cxnLst/>
              <a:rect l="l" t="t" r="r" b="b"/>
              <a:pathLst>
                <a:path w="316230" h="265430">
                  <a:moveTo>
                    <a:pt x="315728" y="31370"/>
                  </a:moveTo>
                  <a:lnTo>
                    <a:pt x="315728" y="0"/>
                  </a:lnTo>
                  <a:lnTo>
                    <a:pt x="189234" y="0"/>
                  </a:lnTo>
                  <a:lnTo>
                    <a:pt x="189234" y="233760"/>
                  </a:lnTo>
                  <a:lnTo>
                    <a:pt x="0" y="233760"/>
                  </a:lnTo>
                  <a:lnTo>
                    <a:pt x="0" y="26513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10044291" y="2201331"/>
              <a:ext cx="314960" cy="265430"/>
            </a:xfrm>
            <a:custGeom>
              <a:avLst/>
              <a:gdLst/>
              <a:ahLst/>
              <a:cxnLst/>
              <a:rect l="l" t="t" r="r" b="b"/>
              <a:pathLst>
                <a:path w="314959" h="265430">
                  <a:moveTo>
                    <a:pt x="0" y="31370"/>
                  </a:moveTo>
                  <a:lnTo>
                    <a:pt x="0" y="0"/>
                  </a:lnTo>
                  <a:lnTo>
                    <a:pt x="125481" y="0"/>
                  </a:lnTo>
                  <a:lnTo>
                    <a:pt x="125481" y="233760"/>
                  </a:lnTo>
                  <a:lnTo>
                    <a:pt x="314716" y="233760"/>
                  </a:lnTo>
                  <a:lnTo>
                    <a:pt x="314716" y="26513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6030892" y="401879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38454" y="38454"/>
                  </a:moveTo>
                  <a:lnTo>
                    <a:pt x="0" y="38454"/>
                  </a:lnTo>
                  <a:lnTo>
                    <a:pt x="0" y="0"/>
                  </a:lnTo>
                  <a:lnTo>
                    <a:pt x="38454" y="0"/>
                  </a:lnTo>
                  <a:lnTo>
                    <a:pt x="38454" y="38454"/>
                  </a:lnTo>
                  <a:lnTo>
                    <a:pt x="11131" y="32382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4136519" y="5346476"/>
              <a:ext cx="1423035" cy="309245"/>
            </a:xfrm>
            <a:custGeom>
              <a:avLst/>
              <a:gdLst/>
              <a:ahLst/>
              <a:cxnLst/>
              <a:rect l="l" t="t" r="r" b="b"/>
              <a:pathLst>
                <a:path w="1423035" h="309245">
                  <a:moveTo>
                    <a:pt x="0" y="0"/>
                  </a:moveTo>
                  <a:lnTo>
                    <a:pt x="0" y="308645"/>
                  </a:lnTo>
                  <a:lnTo>
                    <a:pt x="1422803" y="308645"/>
                  </a:lnTo>
                  <a:lnTo>
                    <a:pt x="142280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3131651" y="1889650"/>
              <a:ext cx="721995" cy="309245"/>
            </a:xfrm>
            <a:custGeom>
              <a:avLst/>
              <a:gdLst/>
              <a:ahLst/>
              <a:cxnLst/>
              <a:rect l="l" t="t" r="r" b="b"/>
              <a:pathLst>
                <a:path w="721995" h="309244">
                  <a:moveTo>
                    <a:pt x="0" y="308645"/>
                  </a:moveTo>
                  <a:lnTo>
                    <a:pt x="0" y="0"/>
                  </a:lnTo>
                  <a:lnTo>
                    <a:pt x="721521" y="0"/>
                  </a:lnTo>
                  <a:lnTo>
                    <a:pt x="721521" y="30864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4384447" y="3178876"/>
              <a:ext cx="50165" cy="328930"/>
            </a:xfrm>
            <a:custGeom>
              <a:avLst/>
              <a:gdLst/>
              <a:ahLst/>
              <a:cxnLst/>
              <a:rect l="l" t="t" r="r" b="b"/>
              <a:pathLst>
                <a:path w="50164" h="328929">
                  <a:moveTo>
                    <a:pt x="0" y="0"/>
                  </a:moveTo>
                  <a:lnTo>
                    <a:pt x="49585" y="0"/>
                  </a:lnTo>
                  <a:lnTo>
                    <a:pt x="49585" y="328884"/>
                  </a:lnTo>
                  <a:lnTo>
                    <a:pt x="0" y="32888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8808699" y="3178876"/>
              <a:ext cx="48895" cy="328930"/>
            </a:xfrm>
            <a:custGeom>
              <a:avLst/>
              <a:gdLst/>
              <a:ahLst/>
              <a:cxnLst/>
              <a:rect l="l" t="t" r="r" b="b"/>
              <a:pathLst>
                <a:path w="48895" h="328929">
                  <a:moveTo>
                    <a:pt x="0" y="328884"/>
                  </a:moveTo>
                  <a:lnTo>
                    <a:pt x="48573" y="328884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32888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6076430" y="3980342"/>
              <a:ext cx="48895" cy="741045"/>
            </a:xfrm>
            <a:custGeom>
              <a:avLst/>
              <a:gdLst/>
              <a:ahLst/>
              <a:cxnLst/>
              <a:rect l="l" t="t" r="r" b="b"/>
              <a:pathLst>
                <a:path w="48895" h="741045">
                  <a:moveTo>
                    <a:pt x="0" y="0"/>
                  </a:moveTo>
                  <a:lnTo>
                    <a:pt x="48573" y="0"/>
                  </a:lnTo>
                  <a:lnTo>
                    <a:pt x="48573" y="740748"/>
                  </a:lnTo>
                  <a:lnTo>
                    <a:pt x="0" y="740748"/>
                  </a:lnTo>
                  <a:lnTo>
                    <a:pt x="0" y="4958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6076430" y="4922468"/>
              <a:ext cx="48895" cy="389890"/>
            </a:xfrm>
            <a:custGeom>
              <a:avLst/>
              <a:gdLst/>
              <a:ahLst/>
              <a:cxnLst/>
              <a:rect l="l" t="t" r="r" b="b"/>
              <a:pathLst>
                <a:path w="48895" h="389889">
                  <a:moveTo>
                    <a:pt x="0" y="351147"/>
                  </a:moveTo>
                  <a:lnTo>
                    <a:pt x="0" y="0"/>
                  </a:lnTo>
                  <a:lnTo>
                    <a:pt x="48573" y="0"/>
                  </a:lnTo>
                  <a:lnTo>
                    <a:pt x="48573" y="389601"/>
                  </a:lnTo>
                  <a:lnTo>
                    <a:pt x="0" y="389601"/>
                  </a:lnTo>
                  <a:lnTo>
                    <a:pt x="0" y="35114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7517448" y="2768024"/>
              <a:ext cx="59055" cy="177165"/>
            </a:xfrm>
            <a:custGeom>
              <a:avLst/>
              <a:gdLst/>
              <a:ahLst/>
              <a:cxnLst/>
              <a:rect l="l" t="t" r="r" b="b"/>
              <a:pathLst>
                <a:path w="59054" h="177164">
                  <a:moveTo>
                    <a:pt x="0" y="0"/>
                  </a:moveTo>
                  <a:lnTo>
                    <a:pt x="0" y="177091"/>
                  </a:lnTo>
                  <a:lnTo>
                    <a:pt x="58693" y="177091"/>
                  </a:lnTo>
                  <a:lnTo>
                    <a:pt x="58693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7525544" y="2782191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5" h="22860">
                  <a:moveTo>
                    <a:pt x="0" y="22262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42501" y="22262"/>
                  </a:lnTo>
                  <a:lnTo>
                    <a:pt x="0" y="22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7525544" y="2817609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42501" y="0"/>
                  </a:moveTo>
                  <a:lnTo>
                    <a:pt x="42501" y="21250"/>
                  </a:lnTo>
                  <a:lnTo>
                    <a:pt x="0" y="21250"/>
                  </a:lnTo>
                  <a:lnTo>
                    <a:pt x="0" y="0"/>
                  </a:lnTo>
                  <a:lnTo>
                    <a:pt x="42501" y="0"/>
                  </a:lnTo>
                  <a:lnTo>
                    <a:pt x="42501" y="212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7525544" y="2847968"/>
              <a:ext cx="42545" cy="84455"/>
            </a:xfrm>
            <a:custGeom>
              <a:avLst/>
              <a:gdLst/>
              <a:ahLst/>
              <a:cxnLst/>
              <a:rect l="l" t="t" r="r" b="b"/>
              <a:pathLst>
                <a:path w="42545" h="84455">
                  <a:moveTo>
                    <a:pt x="0" y="83991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42501" y="83991"/>
                  </a:lnTo>
                  <a:lnTo>
                    <a:pt x="0" y="839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7513904" y="2817620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40" h="21589">
                  <a:moveTo>
                    <a:pt x="7086" y="5054"/>
                  </a:moveTo>
                  <a:lnTo>
                    <a:pt x="0" y="5054"/>
                  </a:lnTo>
                  <a:lnTo>
                    <a:pt x="0" y="21247"/>
                  </a:lnTo>
                  <a:lnTo>
                    <a:pt x="7086" y="21247"/>
                  </a:lnTo>
                  <a:lnTo>
                    <a:pt x="7086" y="5054"/>
                  </a:lnTo>
                  <a:close/>
                </a:path>
                <a:path w="15240" h="21589">
                  <a:moveTo>
                    <a:pt x="15176" y="0"/>
                  </a:moveTo>
                  <a:lnTo>
                    <a:pt x="8089" y="0"/>
                  </a:lnTo>
                  <a:lnTo>
                    <a:pt x="8089" y="21247"/>
                  </a:lnTo>
                  <a:lnTo>
                    <a:pt x="15176" y="21247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3084090" y="356443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19227" y="0"/>
                  </a:moveTo>
                  <a:lnTo>
                    <a:pt x="0" y="0"/>
                  </a:lnTo>
                  <a:lnTo>
                    <a:pt x="0" y="19227"/>
                  </a:lnTo>
                  <a:lnTo>
                    <a:pt x="19227" y="19227"/>
                  </a:lnTo>
                  <a:lnTo>
                    <a:pt x="1922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3141771" y="3159649"/>
              <a:ext cx="485775" cy="115570"/>
            </a:xfrm>
            <a:custGeom>
              <a:avLst/>
              <a:gdLst/>
              <a:ahLst/>
              <a:cxnLst/>
              <a:rect l="l" t="t" r="r" b="b"/>
              <a:pathLst>
                <a:path w="485775" h="115570">
                  <a:moveTo>
                    <a:pt x="0" y="23274"/>
                  </a:moveTo>
                  <a:lnTo>
                    <a:pt x="462461" y="23274"/>
                  </a:lnTo>
                  <a:lnTo>
                    <a:pt x="462461" y="115362"/>
                  </a:lnTo>
                  <a:lnTo>
                    <a:pt x="485736" y="115362"/>
                  </a:lnTo>
                  <a:lnTo>
                    <a:pt x="48573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3604233" y="3432876"/>
              <a:ext cx="23495" cy="101600"/>
            </a:xfrm>
            <a:custGeom>
              <a:avLst/>
              <a:gdLst/>
              <a:ahLst/>
              <a:cxnLst/>
              <a:rect l="l" t="t" r="r" b="b"/>
              <a:pathLst>
                <a:path w="23495" h="101600">
                  <a:moveTo>
                    <a:pt x="0" y="101195"/>
                  </a:moveTo>
                  <a:lnTo>
                    <a:pt x="0" y="0"/>
                  </a:lnTo>
                  <a:lnTo>
                    <a:pt x="23274" y="0"/>
                  </a:lnTo>
                  <a:lnTo>
                    <a:pt x="23274" y="10119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3627508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0" y="19227"/>
                  </a:moveTo>
                  <a:lnTo>
                    <a:pt x="19227" y="19227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3824838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0" y="19227"/>
                  </a:moveTo>
                  <a:lnTo>
                    <a:pt x="19227" y="19227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5675697" y="2272168"/>
              <a:ext cx="40005" cy="751205"/>
            </a:xfrm>
            <a:custGeom>
              <a:avLst/>
              <a:gdLst/>
              <a:ahLst/>
              <a:cxnLst/>
              <a:rect l="l" t="t" r="r" b="b"/>
              <a:pathLst>
                <a:path w="40004" h="751205">
                  <a:moveTo>
                    <a:pt x="0" y="0"/>
                  </a:moveTo>
                  <a:lnTo>
                    <a:pt x="39466" y="0"/>
                  </a:lnTo>
                  <a:lnTo>
                    <a:pt x="39466" y="750867"/>
                  </a:lnTo>
                  <a:lnTo>
                    <a:pt x="0" y="75086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5171746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0" y="19227"/>
                  </a:moveTo>
                  <a:lnTo>
                    <a:pt x="19227" y="19227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6424541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19227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19227" y="0"/>
                  </a:lnTo>
                  <a:lnTo>
                    <a:pt x="19227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6199888" y="3159649"/>
              <a:ext cx="47625" cy="19685"/>
            </a:xfrm>
            <a:custGeom>
              <a:avLst/>
              <a:gdLst/>
              <a:ahLst/>
              <a:cxnLst/>
              <a:rect l="l" t="t" r="r" b="b"/>
              <a:pathLst>
                <a:path w="47625" h="19685">
                  <a:moveTo>
                    <a:pt x="47561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5483427" y="3534071"/>
              <a:ext cx="742315" cy="50165"/>
            </a:xfrm>
            <a:custGeom>
              <a:avLst/>
              <a:gdLst/>
              <a:ahLst/>
              <a:cxnLst/>
              <a:rect l="l" t="t" r="r" b="b"/>
              <a:pathLst>
                <a:path w="742314" h="50164">
                  <a:moveTo>
                    <a:pt x="0" y="49585"/>
                  </a:moveTo>
                  <a:lnTo>
                    <a:pt x="212509" y="49585"/>
                  </a:lnTo>
                  <a:lnTo>
                    <a:pt x="741760" y="49585"/>
                  </a:lnTo>
                  <a:lnTo>
                    <a:pt x="741760" y="0"/>
                  </a:lnTo>
                  <a:lnTo>
                    <a:pt x="245904" y="0"/>
                  </a:lnTo>
                  <a:lnTo>
                    <a:pt x="245904" y="9107"/>
                  </a:lnTo>
                  <a:lnTo>
                    <a:pt x="179115" y="9107"/>
                  </a:lnTo>
                  <a:lnTo>
                    <a:pt x="17911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4974415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0" y="19227"/>
                  </a:moveTo>
                  <a:lnTo>
                    <a:pt x="19227" y="19227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4355101" y="4029927"/>
              <a:ext cx="22860" cy="101600"/>
            </a:xfrm>
            <a:custGeom>
              <a:avLst/>
              <a:gdLst/>
              <a:ahLst/>
              <a:cxnLst/>
              <a:rect l="l" t="t" r="r" b="b"/>
              <a:pathLst>
                <a:path w="22860" h="101600">
                  <a:moveTo>
                    <a:pt x="22262" y="0"/>
                  </a:moveTo>
                  <a:lnTo>
                    <a:pt x="22262" y="101195"/>
                  </a:lnTo>
                  <a:lnTo>
                    <a:pt x="0" y="10119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4828694" y="4419528"/>
              <a:ext cx="38735" cy="41910"/>
            </a:xfrm>
            <a:custGeom>
              <a:avLst/>
              <a:gdLst/>
              <a:ahLst/>
              <a:cxnLst/>
              <a:rect l="l" t="t" r="r" b="b"/>
              <a:pathLst>
                <a:path w="38735" h="41910">
                  <a:moveTo>
                    <a:pt x="0" y="0"/>
                  </a:moveTo>
                  <a:lnTo>
                    <a:pt x="38454" y="0"/>
                  </a:lnTo>
                  <a:lnTo>
                    <a:pt x="38454" y="41490"/>
                  </a:lnTo>
                  <a:lnTo>
                    <a:pt x="0" y="4149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4580766" y="3980342"/>
              <a:ext cx="534670" cy="0"/>
            </a:xfrm>
            <a:custGeom>
              <a:avLst/>
              <a:gdLst/>
              <a:ahLst/>
              <a:cxnLst/>
              <a:rect l="l" t="t" r="r" b="b"/>
              <a:pathLst>
                <a:path w="534670">
                  <a:moveTo>
                    <a:pt x="0" y="0"/>
                  </a:moveTo>
                  <a:lnTo>
                    <a:pt x="267155" y="0"/>
                  </a:lnTo>
                  <a:lnTo>
                    <a:pt x="534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4580766" y="4029927"/>
              <a:ext cx="534670" cy="23495"/>
            </a:xfrm>
            <a:custGeom>
              <a:avLst/>
              <a:gdLst/>
              <a:ahLst/>
              <a:cxnLst/>
              <a:rect l="l" t="t" r="r" b="b"/>
              <a:pathLst>
                <a:path w="534670" h="23495">
                  <a:moveTo>
                    <a:pt x="0" y="0"/>
                  </a:moveTo>
                  <a:lnTo>
                    <a:pt x="242868" y="0"/>
                  </a:lnTo>
                  <a:lnTo>
                    <a:pt x="242868" y="23274"/>
                  </a:lnTo>
                  <a:lnTo>
                    <a:pt x="291441" y="23274"/>
                  </a:lnTo>
                  <a:lnTo>
                    <a:pt x="291441" y="0"/>
                  </a:lnTo>
                  <a:lnTo>
                    <a:pt x="534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7567034" y="3159649"/>
              <a:ext cx="485140" cy="115570"/>
            </a:xfrm>
            <a:custGeom>
              <a:avLst/>
              <a:gdLst/>
              <a:ahLst/>
              <a:cxnLst/>
              <a:rect l="l" t="t" r="r" b="b"/>
              <a:pathLst>
                <a:path w="485140" h="115570">
                  <a:moveTo>
                    <a:pt x="9107" y="23274"/>
                  </a:moveTo>
                  <a:lnTo>
                    <a:pt x="460437" y="23274"/>
                  </a:lnTo>
                  <a:lnTo>
                    <a:pt x="460437" y="115362"/>
                  </a:lnTo>
                  <a:lnTo>
                    <a:pt x="484724" y="115362"/>
                  </a:lnTo>
                  <a:lnTo>
                    <a:pt x="484724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8051759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27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19227" y="0"/>
                  </a:lnTo>
                  <a:lnTo>
                    <a:pt x="19227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6982127" y="317887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27" y="0"/>
                  </a:moveTo>
                  <a:lnTo>
                    <a:pt x="19227" y="19227"/>
                  </a:lnTo>
                  <a:lnTo>
                    <a:pt x="0" y="1922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8248077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27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19227" y="0"/>
                  </a:lnTo>
                  <a:lnTo>
                    <a:pt x="19227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7527568" y="2950175"/>
              <a:ext cx="40005" cy="73025"/>
            </a:xfrm>
            <a:custGeom>
              <a:avLst/>
              <a:gdLst/>
              <a:ahLst/>
              <a:cxnLst/>
              <a:rect l="l" t="t" r="r" b="b"/>
              <a:pathLst>
                <a:path w="40004" h="73025">
                  <a:moveTo>
                    <a:pt x="39466" y="0"/>
                  </a:moveTo>
                  <a:lnTo>
                    <a:pt x="0" y="0"/>
                  </a:lnTo>
                  <a:lnTo>
                    <a:pt x="0" y="72860"/>
                  </a:lnTo>
                  <a:lnTo>
                    <a:pt x="39466" y="72860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7527568" y="3023036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4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4334862" y="439423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239" y="20239"/>
                  </a:moveTo>
                  <a:lnTo>
                    <a:pt x="0" y="20239"/>
                  </a:lnTo>
                  <a:lnTo>
                    <a:pt x="0" y="0"/>
                  </a:lnTo>
                  <a:lnTo>
                    <a:pt x="2023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8428205" y="4288987"/>
              <a:ext cx="478155" cy="125730"/>
            </a:xfrm>
            <a:custGeom>
              <a:avLst/>
              <a:gdLst/>
              <a:ahLst/>
              <a:cxnLst/>
              <a:rect l="l" t="t" r="r" b="b"/>
              <a:pathLst>
                <a:path w="478154" h="125729">
                  <a:moveTo>
                    <a:pt x="459425" y="125481"/>
                  </a:moveTo>
                  <a:lnTo>
                    <a:pt x="459425" y="0"/>
                  </a:lnTo>
                  <a:lnTo>
                    <a:pt x="436151" y="0"/>
                  </a:lnTo>
                  <a:lnTo>
                    <a:pt x="436151" y="102207"/>
                  </a:lnTo>
                  <a:lnTo>
                    <a:pt x="0" y="102207"/>
                  </a:lnTo>
                  <a:lnTo>
                    <a:pt x="0" y="125481"/>
                  </a:lnTo>
                  <a:lnTo>
                    <a:pt x="459425" y="125481"/>
                  </a:lnTo>
                  <a:lnTo>
                    <a:pt x="477641" y="125481"/>
                  </a:lnTo>
                  <a:lnTo>
                    <a:pt x="477641" y="105242"/>
                  </a:lnTo>
                  <a:lnTo>
                    <a:pt x="459425" y="1052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3103317" y="3178876"/>
              <a:ext cx="38735" cy="156210"/>
            </a:xfrm>
            <a:custGeom>
              <a:avLst/>
              <a:gdLst/>
              <a:ahLst/>
              <a:cxnLst/>
              <a:rect l="l" t="t" r="r" b="b"/>
              <a:pathLst>
                <a:path w="38735" h="156210">
                  <a:moveTo>
                    <a:pt x="0" y="0"/>
                  </a:moveTo>
                  <a:lnTo>
                    <a:pt x="38454" y="0"/>
                  </a:lnTo>
                  <a:lnTo>
                    <a:pt x="38454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8660954" y="3980342"/>
              <a:ext cx="292735" cy="50165"/>
            </a:xfrm>
            <a:custGeom>
              <a:avLst/>
              <a:gdLst/>
              <a:ahLst/>
              <a:cxnLst/>
              <a:rect l="l" t="t" r="r" b="b"/>
              <a:pathLst>
                <a:path w="292734" h="50164">
                  <a:moveTo>
                    <a:pt x="292453" y="49585"/>
                  </a:moveTo>
                  <a:lnTo>
                    <a:pt x="292453" y="0"/>
                  </a:lnTo>
                  <a:lnTo>
                    <a:pt x="0" y="0"/>
                  </a:lnTo>
                  <a:lnTo>
                    <a:pt x="0" y="49585"/>
                  </a:lnTo>
                  <a:lnTo>
                    <a:pt x="292453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2366616" y="2198295"/>
              <a:ext cx="702310" cy="2837815"/>
            </a:xfrm>
            <a:custGeom>
              <a:avLst/>
              <a:gdLst/>
              <a:ahLst/>
              <a:cxnLst/>
              <a:rect l="l" t="t" r="r" b="b"/>
              <a:pathLst>
                <a:path w="702310" h="2837815">
                  <a:moveTo>
                    <a:pt x="702294" y="233760"/>
                  </a:moveTo>
                  <a:lnTo>
                    <a:pt x="702294" y="0"/>
                  </a:lnTo>
                  <a:lnTo>
                    <a:pt x="702294" y="233760"/>
                  </a:lnTo>
                  <a:lnTo>
                    <a:pt x="0" y="233760"/>
                  </a:lnTo>
                  <a:lnTo>
                    <a:pt x="0" y="2837511"/>
                  </a:lnTo>
                  <a:lnTo>
                    <a:pt x="317752" y="2837511"/>
                  </a:lnTo>
                  <a:lnTo>
                    <a:pt x="317752" y="280209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2955572" y="5214922"/>
              <a:ext cx="183515" cy="128905"/>
            </a:xfrm>
            <a:custGeom>
              <a:avLst/>
              <a:gdLst/>
              <a:ahLst/>
              <a:cxnLst/>
              <a:rect l="l" t="t" r="r" b="b"/>
              <a:pathLst>
                <a:path w="183514" h="128904">
                  <a:moveTo>
                    <a:pt x="183163" y="97147"/>
                  </a:moveTo>
                  <a:lnTo>
                    <a:pt x="183163" y="128517"/>
                  </a:lnTo>
                  <a:lnTo>
                    <a:pt x="0" y="128517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2955572" y="5031759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2951524" y="5035807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2951524" y="5205815"/>
              <a:ext cx="1256030" cy="140970"/>
            </a:xfrm>
            <a:custGeom>
              <a:avLst/>
              <a:gdLst/>
              <a:ahLst/>
              <a:cxnLst/>
              <a:rect l="l" t="t" r="r" b="b"/>
              <a:pathLst>
                <a:path w="1256029" h="140970">
                  <a:moveTo>
                    <a:pt x="0" y="140661"/>
                  </a:moveTo>
                  <a:lnTo>
                    <a:pt x="0" y="0"/>
                  </a:lnTo>
                  <a:lnTo>
                    <a:pt x="0" y="140661"/>
                  </a:lnTo>
                  <a:lnTo>
                    <a:pt x="1255831" y="140661"/>
                  </a:lnTo>
                  <a:lnTo>
                    <a:pt x="1255831" y="10625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9379439" y="2232701"/>
              <a:ext cx="213995" cy="40005"/>
            </a:xfrm>
            <a:custGeom>
              <a:avLst/>
              <a:gdLst/>
              <a:ahLst/>
              <a:cxnLst/>
              <a:rect l="l" t="t" r="r" b="b"/>
              <a:pathLst>
                <a:path w="213995" h="40005">
                  <a:moveTo>
                    <a:pt x="213521" y="0"/>
                  </a:moveTo>
                  <a:lnTo>
                    <a:pt x="0" y="0"/>
                  </a:lnTo>
                  <a:lnTo>
                    <a:pt x="0" y="39466"/>
                  </a:lnTo>
                  <a:lnTo>
                    <a:pt x="213521" y="39466"/>
                  </a:lnTo>
                  <a:lnTo>
                    <a:pt x="21352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3648759" y="2232701"/>
              <a:ext cx="214629" cy="40005"/>
            </a:xfrm>
            <a:custGeom>
              <a:avLst/>
              <a:gdLst/>
              <a:ahLst/>
              <a:cxnLst/>
              <a:rect l="l" t="t" r="r" b="b"/>
              <a:pathLst>
                <a:path w="214629" h="40005">
                  <a:moveTo>
                    <a:pt x="0" y="0"/>
                  </a:moveTo>
                  <a:lnTo>
                    <a:pt x="214533" y="0"/>
                  </a:lnTo>
                  <a:lnTo>
                    <a:pt x="214533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7618644" y="5273615"/>
              <a:ext cx="125730" cy="38735"/>
            </a:xfrm>
            <a:custGeom>
              <a:avLst/>
              <a:gdLst/>
              <a:ahLst/>
              <a:cxnLst/>
              <a:rect l="l" t="t" r="r" b="b"/>
              <a:pathLst>
                <a:path w="125729" h="38735">
                  <a:moveTo>
                    <a:pt x="125481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125481" y="38454"/>
                  </a:lnTo>
                  <a:lnTo>
                    <a:pt x="12548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5497594" y="5273615"/>
              <a:ext cx="127000" cy="38735"/>
            </a:xfrm>
            <a:custGeom>
              <a:avLst/>
              <a:gdLst/>
              <a:ahLst/>
              <a:cxnLst/>
              <a:rect l="l" t="t" r="r" b="b"/>
              <a:pathLst>
                <a:path w="127000" h="38735">
                  <a:moveTo>
                    <a:pt x="0" y="0"/>
                  </a:moveTo>
                  <a:lnTo>
                    <a:pt x="126493" y="0"/>
                  </a:lnTo>
                  <a:lnTo>
                    <a:pt x="126493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4820598" y="3559370"/>
              <a:ext cx="48895" cy="24765"/>
            </a:xfrm>
            <a:custGeom>
              <a:avLst/>
              <a:gdLst/>
              <a:ahLst/>
              <a:cxnLst/>
              <a:rect l="l" t="t" r="r" b="b"/>
              <a:pathLst>
                <a:path w="48895" h="24764">
                  <a:moveTo>
                    <a:pt x="48573" y="24286"/>
                  </a:moveTo>
                  <a:lnTo>
                    <a:pt x="0" y="24286"/>
                  </a:lnTo>
                  <a:lnTo>
                    <a:pt x="0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4631363" y="3559370"/>
              <a:ext cx="13335" cy="24765"/>
            </a:xfrm>
            <a:custGeom>
              <a:avLst/>
              <a:gdLst/>
              <a:ahLst/>
              <a:cxnLst/>
              <a:rect l="l" t="t" r="r" b="b"/>
              <a:pathLst>
                <a:path w="13335" h="24764">
                  <a:moveTo>
                    <a:pt x="13155" y="24286"/>
                  </a:moveTo>
                  <a:lnTo>
                    <a:pt x="1315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7172373" y="4018796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0" y="38454"/>
                  </a:moveTo>
                  <a:lnTo>
                    <a:pt x="39466" y="38454"/>
                  </a:lnTo>
                  <a:lnTo>
                    <a:pt x="39466" y="0"/>
                  </a:lnTo>
                  <a:lnTo>
                    <a:pt x="0" y="0"/>
                  </a:lnTo>
                  <a:lnTo>
                    <a:pt x="0" y="38454"/>
                  </a:lnTo>
                  <a:lnTo>
                    <a:pt x="27322" y="32382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8852212" y="3120183"/>
              <a:ext cx="40005" cy="19685"/>
            </a:xfrm>
            <a:custGeom>
              <a:avLst/>
              <a:gdLst/>
              <a:ahLst/>
              <a:cxnLst/>
              <a:rect l="l" t="t" r="r" b="b"/>
              <a:pathLst>
                <a:path w="40004" h="19685">
                  <a:moveTo>
                    <a:pt x="0" y="19227"/>
                  </a:moveTo>
                  <a:lnTo>
                    <a:pt x="0" y="0"/>
                  </a:lnTo>
                  <a:lnTo>
                    <a:pt x="39466" y="0"/>
                  </a:lnTo>
                  <a:lnTo>
                    <a:pt x="39466" y="19227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8334094" y="3507760"/>
              <a:ext cx="474980" cy="26670"/>
            </a:xfrm>
            <a:custGeom>
              <a:avLst/>
              <a:gdLst/>
              <a:ahLst/>
              <a:cxnLst/>
              <a:rect l="l" t="t" r="r" b="b"/>
              <a:pathLst>
                <a:path w="474979" h="26670">
                  <a:moveTo>
                    <a:pt x="474605" y="0"/>
                  </a:moveTo>
                  <a:lnTo>
                    <a:pt x="0" y="0"/>
                  </a:lnTo>
                  <a:lnTo>
                    <a:pt x="0" y="2631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8334094" y="3458175"/>
              <a:ext cx="474980" cy="50165"/>
            </a:xfrm>
            <a:custGeom>
              <a:avLst/>
              <a:gdLst/>
              <a:ahLst/>
              <a:cxnLst/>
              <a:rect l="l" t="t" r="r" b="b"/>
              <a:pathLst>
                <a:path w="474979" h="50164">
                  <a:moveTo>
                    <a:pt x="474605" y="0"/>
                  </a:moveTo>
                  <a:lnTo>
                    <a:pt x="0" y="0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8546603" y="3507760"/>
              <a:ext cx="267335" cy="76200"/>
            </a:xfrm>
            <a:custGeom>
              <a:avLst/>
              <a:gdLst/>
              <a:ahLst/>
              <a:cxnLst/>
              <a:rect l="l" t="t" r="r" b="b"/>
              <a:pathLst>
                <a:path w="267334" h="76200">
                  <a:moveTo>
                    <a:pt x="48573" y="0"/>
                  </a:moveTo>
                  <a:lnTo>
                    <a:pt x="48573" y="51609"/>
                  </a:lnTo>
                  <a:lnTo>
                    <a:pt x="267155" y="51609"/>
                  </a:lnTo>
                  <a:lnTo>
                    <a:pt x="267155" y="75896"/>
                  </a:lnTo>
                  <a:lnTo>
                    <a:pt x="0" y="75896"/>
                  </a:lnTo>
                  <a:lnTo>
                    <a:pt x="0" y="51609"/>
                  </a:lnTo>
                  <a:lnTo>
                    <a:pt x="25298" y="51609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8813758" y="3507760"/>
              <a:ext cx="214629" cy="76200"/>
            </a:xfrm>
            <a:custGeom>
              <a:avLst/>
              <a:gdLst/>
              <a:ahLst/>
              <a:cxnLst/>
              <a:rect l="l" t="t" r="r" b="b"/>
              <a:pathLst>
                <a:path w="214629" h="76200">
                  <a:moveTo>
                    <a:pt x="214533" y="51609"/>
                  </a:moveTo>
                  <a:lnTo>
                    <a:pt x="184175" y="51609"/>
                  </a:lnTo>
                  <a:lnTo>
                    <a:pt x="184175" y="75896"/>
                  </a:lnTo>
                  <a:lnTo>
                    <a:pt x="214533" y="75896"/>
                  </a:lnTo>
                  <a:lnTo>
                    <a:pt x="214533" y="0"/>
                  </a:lnTo>
                  <a:lnTo>
                    <a:pt x="0" y="0"/>
                  </a:lnTo>
                  <a:lnTo>
                    <a:pt x="0" y="7589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8790484" y="3507760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51609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8857273" y="3483473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5010845" y="2184128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5">
                  <a:moveTo>
                    <a:pt x="4047" y="14167"/>
                  </a:move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5010845" y="2126447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57681"/>
                  </a:moveTo>
                  <a:lnTo>
                    <a:pt x="4047" y="18215"/>
                  </a:lnTo>
                  <a:lnTo>
                    <a:pt x="4047" y="9107"/>
                  </a:lnTo>
                  <a:lnTo>
                    <a:pt x="0" y="9107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9107"/>
                  </a:lnTo>
                  <a:lnTo>
                    <a:pt x="4047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5010845" y="206977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5010845" y="201209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57681"/>
                  </a:moveTo>
                  <a:lnTo>
                    <a:pt x="4047" y="18215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5010845" y="1954415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57681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5014893" y="1904829"/>
              <a:ext cx="38735" cy="50165"/>
            </a:xfrm>
            <a:custGeom>
              <a:avLst/>
              <a:gdLst/>
              <a:ahLst/>
              <a:cxnLst/>
              <a:rect l="l" t="t" r="r" b="b"/>
              <a:pathLst>
                <a:path w="38735" h="50164">
                  <a:moveTo>
                    <a:pt x="0" y="49585"/>
                  </a:moveTo>
                  <a:lnTo>
                    <a:pt x="0" y="10119"/>
                  </a:lnTo>
                  <a:lnTo>
                    <a:pt x="0" y="5059"/>
                  </a:lnTo>
                  <a:lnTo>
                    <a:pt x="30358" y="5059"/>
                  </a:lnTo>
                  <a:lnTo>
                    <a:pt x="30358" y="0"/>
                  </a:lnTo>
                  <a:lnTo>
                    <a:pt x="38454" y="0"/>
                  </a:lnTo>
                  <a:lnTo>
                    <a:pt x="38454" y="9107"/>
                  </a:lnTo>
                  <a:lnTo>
                    <a:pt x="30358" y="9107"/>
                  </a:lnTo>
                  <a:lnTo>
                    <a:pt x="30358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5053347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5111028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5167698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50597" y="9107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5225379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5283060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5340741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5398422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5455092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40478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5512773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5570454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5627124" y="190988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0" y="0"/>
                  </a:moveTo>
                  <a:lnTo>
                    <a:pt x="39466" y="0"/>
                  </a:lnTo>
                  <a:lnTo>
                    <a:pt x="69824" y="0"/>
                  </a:lnTo>
                  <a:lnTo>
                    <a:pt x="69824" y="5059"/>
                  </a:lnTo>
                  <a:lnTo>
                    <a:pt x="73872" y="5059"/>
                  </a:lnTo>
                  <a:lnTo>
                    <a:pt x="73872" y="12143"/>
                  </a:lnTo>
                  <a:lnTo>
                    <a:pt x="65776" y="12143"/>
                  </a:lnTo>
                  <a:lnTo>
                    <a:pt x="65776" y="5059"/>
                  </a:lnTo>
                  <a:lnTo>
                    <a:pt x="69824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5692901" y="1922032"/>
              <a:ext cx="8255" cy="59055"/>
            </a:xfrm>
            <a:custGeom>
              <a:avLst/>
              <a:gdLst/>
              <a:ahLst/>
              <a:cxnLst/>
              <a:rect l="l" t="t" r="r" b="b"/>
              <a:pathLst>
                <a:path w="8254" h="59055">
                  <a:moveTo>
                    <a:pt x="4047" y="0"/>
                  </a:moveTo>
                  <a:lnTo>
                    <a:pt x="4047" y="40478"/>
                  </a:lnTo>
                  <a:lnTo>
                    <a:pt x="4047" y="50597"/>
                  </a:lnTo>
                  <a:lnTo>
                    <a:pt x="8095" y="50597"/>
                  </a:lnTo>
                  <a:lnTo>
                    <a:pt x="8095" y="58693"/>
                  </a:lnTo>
                  <a:lnTo>
                    <a:pt x="0" y="58693"/>
                  </a:lnTo>
                  <a:lnTo>
                    <a:pt x="0" y="50597"/>
                  </a:lnTo>
                  <a:lnTo>
                    <a:pt x="4047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5692901" y="198072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0"/>
                  </a:moveTo>
                  <a:lnTo>
                    <a:pt x="4047" y="38454"/>
                  </a:lnTo>
                  <a:lnTo>
                    <a:pt x="4047" y="49585"/>
                  </a:lnTo>
                  <a:lnTo>
                    <a:pt x="8095" y="49585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4047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5692901" y="203840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0"/>
                  </a:moveTo>
                  <a:lnTo>
                    <a:pt x="4047" y="39466"/>
                  </a:lnTo>
                  <a:lnTo>
                    <a:pt x="4047" y="48573"/>
                  </a:lnTo>
                  <a:lnTo>
                    <a:pt x="8095" y="48573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8573"/>
                  </a:lnTo>
                  <a:lnTo>
                    <a:pt x="4047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5692901" y="209507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0"/>
                  </a:moveTo>
                  <a:lnTo>
                    <a:pt x="4047" y="40478"/>
                  </a:lnTo>
                  <a:lnTo>
                    <a:pt x="4047" y="49585"/>
                  </a:lnTo>
                  <a:lnTo>
                    <a:pt x="8095" y="49585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4047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5696948" y="215275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39466"/>
                  </a:lnTo>
                  <a:lnTo>
                    <a:pt x="0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4995666" y="1889650"/>
              <a:ext cx="720725" cy="309245"/>
            </a:xfrm>
            <a:custGeom>
              <a:avLst/>
              <a:gdLst/>
              <a:ahLst/>
              <a:cxnLst/>
              <a:rect l="l" t="t" r="r" b="b"/>
              <a:pathLst>
                <a:path w="720725" h="309244">
                  <a:moveTo>
                    <a:pt x="0" y="308645"/>
                  </a:moveTo>
                  <a:lnTo>
                    <a:pt x="0" y="0"/>
                  </a:lnTo>
                  <a:lnTo>
                    <a:pt x="720509" y="0"/>
                  </a:lnTo>
                  <a:lnTo>
                    <a:pt x="720509" y="30864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6275784" y="2184128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5">
                  <a:moveTo>
                    <a:pt x="4047" y="14167"/>
                  </a:move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6275784" y="2126447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57681"/>
                  </a:moveTo>
                  <a:lnTo>
                    <a:pt x="4047" y="18215"/>
                  </a:lnTo>
                  <a:lnTo>
                    <a:pt x="4047" y="9107"/>
                  </a:lnTo>
                  <a:lnTo>
                    <a:pt x="0" y="9107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9107"/>
                  </a:lnTo>
                  <a:lnTo>
                    <a:pt x="4047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6275784" y="206977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6275784" y="201209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57681"/>
                  </a:moveTo>
                  <a:lnTo>
                    <a:pt x="4047" y="18215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6275784" y="1954415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4047" y="57681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6279832" y="1904829"/>
              <a:ext cx="38735" cy="50165"/>
            </a:xfrm>
            <a:custGeom>
              <a:avLst/>
              <a:gdLst/>
              <a:ahLst/>
              <a:cxnLst/>
              <a:rect l="l" t="t" r="r" b="b"/>
              <a:pathLst>
                <a:path w="38735" h="50164">
                  <a:moveTo>
                    <a:pt x="0" y="49585"/>
                  </a:moveTo>
                  <a:lnTo>
                    <a:pt x="0" y="10119"/>
                  </a:lnTo>
                  <a:lnTo>
                    <a:pt x="0" y="5059"/>
                  </a:lnTo>
                  <a:lnTo>
                    <a:pt x="30358" y="5059"/>
                  </a:lnTo>
                  <a:lnTo>
                    <a:pt x="30358" y="0"/>
                  </a:lnTo>
                  <a:lnTo>
                    <a:pt x="38454" y="0"/>
                  </a:lnTo>
                  <a:lnTo>
                    <a:pt x="38454" y="9107"/>
                  </a:lnTo>
                  <a:lnTo>
                    <a:pt x="30358" y="9107"/>
                  </a:lnTo>
                  <a:lnTo>
                    <a:pt x="30358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6318286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6375967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5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6433649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6490318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6547999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6604669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40478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50597" y="9107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6662350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50597" y="9107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6720031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6777712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6835394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6892063" y="190988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0" y="0"/>
                  </a:moveTo>
                  <a:lnTo>
                    <a:pt x="40478" y="0"/>
                  </a:lnTo>
                  <a:lnTo>
                    <a:pt x="69824" y="0"/>
                  </a:lnTo>
                  <a:lnTo>
                    <a:pt x="69824" y="5059"/>
                  </a:lnTo>
                  <a:lnTo>
                    <a:pt x="73872" y="5059"/>
                  </a:lnTo>
                  <a:lnTo>
                    <a:pt x="73872" y="12143"/>
                  </a:lnTo>
                  <a:lnTo>
                    <a:pt x="66788" y="12143"/>
                  </a:lnTo>
                  <a:lnTo>
                    <a:pt x="66788" y="5059"/>
                  </a:lnTo>
                  <a:lnTo>
                    <a:pt x="69824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6958852" y="1922032"/>
              <a:ext cx="7620" cy="59055"/>
            </a:xfrm>
            <a:custGeom>
              <a:avLst/>
              <a:gdLst/>
              <a:ahLst/>
              <a:cxnLst/>
              <a:rect l="l" t="t" r="r" b="b"/>
              <a:pathLst>
                <a:path w="7620" h="59055">
                  <a:moveTo>
                    <a:pt x="3035" y="0"/>
                  </a:moveTo>
                  <a:lnTo>
                    <a:pt x="3035" y="40478"/>
                  </a:lnTo>
                  <a:lnTo>
                    <a:pt x="3035" y="50597"/>
                  </a:lnTo>
                  <a:lnTo>
                    <a:pt x="7083" y="50597"/>
                  </a:lnTo>
                  <a:lnTo>
                    <a:pt x="7083" y="58693"/>
                  </a:lnTo>
                  <a:lnTo>
                    <a:pt x="0" y="58693"/>
                  </a:lnTo>
                  <a:lnTo>
                    <a:pt x="0" y="50597"/>
                  </a:lnTo>
                  <a:lnTo>
                    <a:pt x="3035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6958852" y="1980726"/>
              <a:ext cx="7620" cy="57785"/>
            </a:xfrm>
            <a:custGeom>
              <a:avLst/>
              <a:gdLst/>
              <a:ahLst/>
              <a:cxnLst/>
              <a:rect l="l" t="t" r="r" b="b"/>
              <a:pathLst>
                <a:path w="7620" h="57785">
                  <a:moveTo>
                    <a:pt x="3035" y="0"/>
                  </a:moveTo>
                  <a:lnTo>
                    <a:pt x="3035" y="38454"/>
                  </a:lnTo>
                  <a:lnTo>
                    <a:pt x="3035" y="49585"/>
                  </a:lnTo>
                  <a:lnTo>
                    <a:pt x="7083" y="49585"/>
                  </a:lnTo>
                  <a:lnTo>
                    <a:pt x="7083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3035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6958852" y="2038407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20" h="57150">
                  <a:moveTo>
                    <a:pt x="3035" y="0"/>
                  </a:moveTo>
                  <a:lnTo>
                    <a:pt x="3035" y="39466"/>
                  </a:lnTo>
                  <a:lnTo>
                    <a:pt x="3035" y="48573"/>
                  </a:lnTo>
                  <a:lnTo>
                    <a:pt x="7083" y="48573"/>
                  </a:lnTo>
                  <a:lnTo>
                    <a:pt x="7083" y="56669"/>
                  </a:lnTo>
                  <a:lnTo>
                    <a:pt x="0" y="56669"/>
                  </a:lnTo>
                  <a:lnTo>
                    <a:pt x="0" y="48573"/>
                  </a:lnTo>
                  <a:lnTo>
                    <a:pt x="3035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6958852" y="2095076"/>
              <a:ext cx="7620" cy="57785"/>
            </a:xfrm>
            <a:custGeom>
              <a:avLst/>
              <a:gdLst/>
              <a:ahLst/>
              <a:cxnLst/>
              <a:rect l="l" t="t" r="r" b="b"/>
              <a:pathLst>
                <a:path w="7620" h="57785">
                  <a:moveTo>
                    <a:pt x="3035" y="0"/>
                  </a:moveTo>
                  <a:lnTo>
                    <a:pt x="3035" y="40478"/>
                  </a:lnTo>
                  <a:lnTo>
                    <a:pt x="3035" y="49585"/>
                  </a:lnTo>
                  <a:lnTo>
                    <a:pt x="7083" y="49585"/>
                  </a:lnTo>
                  <a:lnTo>
                    <a:pt x="7083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3035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6961887" y="215275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39466"/>
                  </a:lnTo>
                  <a:lnTo>
                    <a:pt x="0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6260605" y="1889650"/>
              <a:ext cx="720725" cy="309245"/>
            </a:xfrm>
            <a:custGeom>
              <a:avLst/>
              <a:gdLst/>
              <a:ahLst/>
              <a:cxnLst/>
              <a:rect l="l" t="t" r="r" b="b"/>
              <a:pathLst>
                <a:path w="720725" h="309244">
                  <a:moveTo>
                    <a:pt x="0" y="308645"/>
                  </a:moveTo>
                  <a:lnTo>
                    <a:pt x="0" y="0"/>
                  </a:lnTo>
                  <a:lnTo>
                    <a:pt x="720509" y="0"/>
                  </a:lnTo>
                  <a:lnTo>
                    <a:pt x="720509" y="30864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7541735" y="2184128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20" h="14605">
                  <a:moveTo>
                    <a:pt x="3035" y="14167"/>
                  </a:move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7541735" y="2126447"/>
              <a:ext cx="7620" cy="57785"/>
            </a:xfrm>
            <a:custGeom>
              <a:avLst/>
              <a:gdLst/>
              <a:ahLst/>
              <a:cxnLst/>
              <a:rect l="l" t="t" r="r" b="b"/>
              <a:pathLst>
                <a:path w="7620" h="57785">
                  <a:moveTo>
                    <a:pt x="3035" y="57681"/>
                  </a:moveTo>
                  <a:lnTo>
                    <a:pt x="3035" y="18215"/>
                  </a:lnTo>
                  <a:lnTo>
                    <a:pt x="3035" y="9107"/>
                  </a:lnTo>
                  <a:lnTo>
                    <a:pt x="0" y="9107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9107"/>
                  </a:lnTo>
                  <a:lnTo>
                    <a:pt x="3035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7541735" y="2069777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20" h="57150">
                  <a:moveTo>
                    <a:pt x="3035" y="56669"/>
                  </a:moveTo>
                  <a:lnTo>
                    <a:pt x="3035" y="17203"/>
                  </a:ln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7541735" y="2012096"/>
              <a:ext cx="7620" cy="57785"/>
            </a:xfrm>
            <a:custGeom>
              <a:avLst/>
              <a:gdLst/>
              <a:ahLst/>
              <a:cxnLst/>
              <a:rect l="l" t="t" r="r" b="b"/>
              <a:pathLst>
                <a:path w="7620" h="57785">
                  <a:moveTo>
                    <a:pt x="3035" y="57681"/>
                  </a:moveTo>
                  <a:lnTo>
                    <a:pt x="3035" y="18215"/>
                  </a:lnTo>
                  <a:lnTo>
                    <a:pt x="303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7083"/>
                  </a:lnTo>
                  <a:lnTo>
                    <a:pt x="3035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7541735" y="1954415"/>
              <a:ext cx="7620" cy="57785"/>
            </a:xfrm>
            <a:custGeom>
              <a:avLst/>
              <a:gdLst/>
              <a:ahLst/>
              <a:cxnLst/>
              <a:rect l="l" t="t" r="r" b="b"/>
              <a:pathLst>
                <a:path w="7620" h="57785">
                  <a:moveTo>
                    <a:pt x="3035" y="57681"/>
                  </a:moveTo>
                  <a:lnTo>
                    <a:pt x="3035" y="18215"/>
                  </a:ln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7544771" y="1904829"/>
              <a:ext cx="38735" cy="50165"/>
            </a:xfrm>
            <a:custGeom>
              <a:avLst/>
              <a:gdLst/>
              <a:ahLst/>
              <a:cxnLst/>
              <a:rect l="l" t="t" r="r" b="b"/>
              <a:pathLst>
                <a:path w="38734" h="50164">
                  <a:moveTo>
                    <a:pt x="0" y="49585"/>
                  </a:moveTo>
                  <a:lnTo>
                    <a:pt x="0" y="10119"/>
                  </a:lnTo>
                  <a:lnTo>
                    <a:pt x="0" y="5059"/>
                  </a:lnTo>
                  <a:lnTo>
                    <a:pt x="30358" y="5059"/>
                  </a:lnTo>
                  <a:lnTo>
                    <a:pt x="30358" y="0"/>
                  </a:lnTo>
                  <a:lnTo>
                    <a:pt x="38454" y="0"/>
                  </a:lnTo>
                  <a:lnTo>
                    <a:pt x="38454" y="9107"/>
                  </a:lnTo>
                  <a:lnTo>
                    <a:pt x="30358" y="9107"/>
                  </a:lnTo>
                  <a:lnTo>
                    <a:pt x="30358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7583225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7639895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40478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50597" y="9107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7697576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7755257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7812939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7870620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7927289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40478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7984970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8042652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8099320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50597" y="9107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8157002" y="190988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0" y="0"/>
                  </a:moveTo>
                  <a:lnTo>
                    <a:pt x="39466" y="0"/>
                  </a:lnTo>
                  <a:lnTo>
                    <a:pt x="70836" y="0"/>
                  </a:lnTo>
                  <a:lnTo>
                    <a:pt x="70836" y="5059"/>
                  </a:lnTo>
                  <a:lnTo>
                    <a:pt x="73872" y="5059"/>
                  </a:lnTo>
                  <a:lnTo>
                    <a:pt x="73872" y="12143"/>
                  </a:lnTo>
                  <a:lnTo>
                    <a:pt x="65776" y="12143"/>
                  </a:lnTo>
                  <a:lnTo>
                    <a:pt x="65776" y="5059"/>
                  </a:lnTo>
                  <a:lnTo>
                    <a:pt x="70836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8222779" y="1922032"/>
              <a:ext cx="8255" cy="59055"/>
            </a:xfrm>
            <a:custGeom>
              <a:avLst/>
              <a:gdLst/>
              <a:ahLst/>
              <a:cxnLst/>
              <a:rect l="l" t="t" r="r" b="b"/>
              <a:pathLst>
                <a:path w="8254" h="59055">
                  <a:moveTo>
                    <a:pt x="5059" y="0"/>
                  </a:moveTo>
                  <a:lnTo>
                    <a:pt x="5059" y="40478"/>
                  </a:lnTo>
                  <a:lnTo>
                    <a:pt x="5059" y="50597"/>
                  </a:lnTo>
                  <a:lnTo>
                    <a:pt x="8095" y="50597"/>
                  </a:lnTo>
                  <a:lnTo>
                    <a:pt x="8095" y="58693"/>
                  </a:lnTo>
                  <a:lnTo>
                    <a:pt x="0" y="58693"/>
                  </a:lnTo>
                  <a:lnTo>
                    <a:pt x="0" y="50597"/>
                  </a:lnTo>
                  <a:lnTo>
                    <a:pt x="5059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8222779" y="198072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5059" y="0"/>
                  </a:moveTo>
                  <a:lnTo>
                    <a:pt x="5059" y="38454"/>
                  </a:lnTo>
                  <a:lnTo>
                    <a:pt x="5059" y="49585"/>
                  </a:lnTo>
                  <a:lnTo>
                    <a:pt x="8095" y="49585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5059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8222779" y="203840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5059" y="0"/>
                  </a:moveTo>
                  <a:lnTo>
                    <a:pt x="5059" y="39466"/>
                  </a:lnTo>
                  <a:lnTo>
                    <a:pt x="5059" y="48573"/>
                  </a:lnTo>
                  <a:lnTo>
                    <a:pt x="8095" y="48573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8573"/>
                  </a:lnTo>
                  <a:lnTo>
                    <a:pt x="5059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8222779" y="209507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5059" y="0"/>
                  </a:moveTo>
                  <a:lnTo>
                    <a:pt x="5059" y="40478"/>
                  </a:lnTo>
                  <a:lnTo>
                    <a:pt x="5059" y="49585"/>
                  </a:lnTo>
                  <a:lnTo>
                    <a:pt x="8095" y="49585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5059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8227839" y="215275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39466"/>
                  </a:lnTo>
                  <a:lnTo>
                    <a:pt x="0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7525544" y="1889650"/>
              <a:ext cx="721995" cy="309245"/>
            </a:xfrm>
            <a:custGeom>
              <a:avLst/>
              <a:gdLst/>
              <a:ahLst/>
              <a:cxnLst/>
              <a:rect l="l" t="t" r="r" b="b"/>
              <a:pathLst>
                <a:path w="721995" h="309244">
                  <a:moveTo>
                    <a:pt x="0" y="308645"/>
                  </a:moveTo>
                  <a:lnTo>
                    <a:pt x="0" y="0"/>
                  </a:lnTo>
                  <a:lnTo>
                    <a:pt x="721521" y="0"/>
                  </a:lnTo>
                  <a:lnTo>
                    <a:pt x="721521" y="30864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9374380" y="2184128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5">
                  <a:moveTo>
                    <a:pt x="5059" y="14167"/>
                  </a:moveTo>
                  <a:lnTo>
                    <a:pt x="5059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5059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9374380" y="2126447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5059" y="57681"/>
                  </a:moveTo>
                  <a:lnTo>
                    <a:pt x="5059" y="18215"/>
                  </a:lnTo>
                  <a:lnTo>
                    <a:pt x="5059" y="9107"/>
                  </a:lnTo>
                  <a:lnTo>
                    <a:pt x="0" y="9107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9107"/>
                  </a:lnTo>
                  <a:lnTo>
                    <a:pt x="5059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9374380" y="206977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5059" y="56669"/>
                  </a:moveTo>
                  <a:lnTo>
                    <a:pt x="5059" y="17203"/>
                  </a:lnTo>
                  <a:lnTo>
                    <a:pt x="5059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5059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9374380" y="201209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5059" y="57681"/>
                  </a:moveTo>
                  <a:lnTo>
                    <a:pt x="5059" y="18215"/>
                  </a:lnTo>
                  <a:lnTo>
                    <a:pt x="5059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5059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9374380" y="1954415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5059" y="57681"/>
                  </a:moveTo>
                  <a:lnTo>
                    <a:pt x="5059" y="18215"/>
                  </a:lnTo>
                  <a:lnTo>
                    <a:pt x="5059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5059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9379439" y="1904829"/>
              <a:ext cx="37465" cy="50165"/>
            </a:xfrm>
            <a:custGeom>
              <a:avLst/>
              <a:gdLst/>
              <a:ahLst/>
              <a:cxnLst/>
              <a:rect l="l" t="t" r="r" b="b"/>
              <a:pathLst>
                <a:path w="37465" h="50164">
                  <a:moveTo>
                    <a:pt x="0" y="49585"/>
                  </a:moveTo>
                  <a:lnTo>
                    <a:pt x="0" y="10119"/>
                  </a:lnTo>
                  <a:lnTo>
                    <a:pt x="0" y="5059"/>
                  </a:lnTo>
                  <a:lnTo>
                    <a:pt x="29346" y="5059"/>
                  </a:lnTo>
                  <a:lnTo>
                    <a:pt x="29346" y="0"/>
                  </a:lnTo>
                  <a:lnTo>
                    <a:pt x="37442" y="0"/>
                  </a:lnTo>
                  <a:lnTo>
                    <a:pt x="37442" y="9107"/>
                  </a:lnTo>
                  <a:lnTo>
                    <a:pt x="29346" y="9107"/>
                  </a:lnTo>
                  <a:lnTo>
                    <a:pt x="29346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9416881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9474563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9531232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40478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9588913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9646594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9703264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40478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50597" y="9107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9760944" y="1904829"/>
              <a:ext cx="59055" cy="9525"/>
            </a:xfrm>
            <a:custGeom>
              <a:avLst/>
              <a:gdLst/>
              <a:ahLst/>
              <a:cxnLst/>
              <a:rect l="l" t="t" r="r" b="b"/>
              <a:pathLst>
                <a:path w="59054" h="9525">
                  <a:moveTo>
                    <a:pt x="0" y="5059"/>
                  </a:moveTo>
                  <a:lnTo>
                    <a:pt x="39466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8693" y="0"/>
                  </a:lnTo>
                  <a:lnTo>
                    <a:pt x="58693" y="9107"/>
                  </a:lnTo>
                  <a:lnTo>
                    <a:pt x="50597" y="9107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9819638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8454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9876307" y="1904829"/>
              <a:ext cx="57785" cy="9525"/>
            </a:xfrm>
            <a:custGeom>
              <a:avLst/>
              <a:gdLst/>
              <a:ahLst/>
              <a:cxnLst/>
              <a:rect l="l" t="t" r="r" b="b"/>
              <a:pathLst>
                <a:path w="57784" h="9525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9107"/>
                  </a:lnTo>
                  <a:lnTo>
                    <a:pt x="49585" y="9107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9933988" y="1904829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9107"/>
                  </a:lnTo>
                  <a:lnTo>
                    <a:pt x="48573" y="9107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9990658" y="1909889"/>
              <a:ext cx="74930" cy="12700"/>
            </a:xfrm>
            <a:custGeom>
              <a:avLst/>
              <a:gdLst/>
              <a:ahLst/>
              <a:cxnLst/>
              <a:rect l="l" t="t" r="r" b="b"/>
              <a:pathLst>
                <a:path w="74929" h="12700">
                  <a:moveTo>
                    <a:pt x="0" y="0"/>
                  </a:moveTo>
                  <a:lnTo>
                    <a:pt x="40478" y="0"/>
                  </a:lnTo>
                  <a:lnTo>
                    <a:pt x="69824" y="0"/>
                  </a:lnTo>
                  <a:lnTo>
                    <a:pt x="69824" y="5059"/>
                  </a:lnTo>
                  <a:lnTo>
                    <a:pt x="74884" y="5059"/>
                  </a:lnTo>
                  <a:lnTo>
                    <a:pt x="74884" y="12143"/>
                  </a:lnTo>
                  <a:lnTo>
                    <a:pt x="66788" y="12143"/>
                  </a:lnTo>
                  <a:lnTo>
                    <a:pt x="66788" y="5059"/>
                  </a:lnTo>
                  <a:lnTo>
                    <a:pt x="69824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10057447" y="1922032"/>
              <a:ext cx="8255" cy="59055"/>
            </a:xfrm>
            <a:custGeom>
              <a:avLst/>
              <a:gdLst/>
              <a:ahLst/>
              <a:cxnLst/>
              <a:rect l="l" t="t" r="r" b="b"/>
              <a:pathLst>
                <a:path w="8254" h="59055">
                  <a:moveTo>
                    <a:pt x="3035" y="0"/>
                  </a:moveTo>
                  <a:lnTo>
                    <a:pt x="3035" y="40478"/>
                  </a:lnTo>
                  <a:lnTo>
                    <a:pt x="3035" y="50597"/>
                  </a:lnTo>
                  <a:lnTo>
                    <a:pt x="8095" y="50597"/>
                  </a:lnTo>
                  <a:lnTo>
                    <a:pt x="8095" y="58693"/>
                  </a:lnTo>
                  <a:lnTo>
                    <a:pt x="0" y="58693"/>
                  </a:lnTo>
                  <a:lnTo>
                    <a:pt x="0" y="50597"/>
                  </a:lnTo>
                  <a:lnTo>
                    <a:pt x="3035" y="505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0057447" y="198072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3035" y="0"/>
                  </a:moveTo>
                  <a:lnTo>
                    <a:pt x="3035" y="38454"/>
                  </a:lnTo>
                  <a:lnTo>
                    <a:pt x="3035" y="49585"/>
                  </a:lnTo>
                  <a:lnTo>
                    <a:pt x="8095" y="49585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3035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0057447" y="203840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3035" y="0"/>
                  </a:moveTo>
                  <a:lnTo>
                    <a:pt x="3035" y="39466"/>
                  </a:lnTo>
                  <a:lnTo>
                    <a:pt x="3035" y="48573"/>
                  </a:lnTo>
                  <a:lnTo>
                    <a:pt x="8095" y="48573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8573"/>
                  </a:lnTo>
                  <a:lnTo>
                    <a:pt x="3035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0057447" y="2095076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3035" y="0"/>
                  </a:moveTo>
                  <a:lnTo>
                    <a:pt x="3035" y="40478"/>
                  </a:lnTo>
                  <a:lnTo>
                    <a:pt x="3035" y="49585"/>
                  </a:lnTo>
                  <a:lnTo>
                    <a:pt x="8095" y="49585"/>
                  </a:lnTo>
                  <a:lnTo>
                    <a:pt x="8095" y="57681"/>
                  </a:lnTo>
                  <a:lnTo>
                    <a:pt x="0" y="57681"/>
                  </a:lnTo>
                  <a:lnTo>
                    <a:pt x="0" y="49585"/>
                  </a:lnTo>
                  <a:lnTo>
                    <a:pt x="3035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0060482" y="215275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39466"/>
                  </a:lnTo>
                  <a:lnTo>
                    <a:pt x="0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9359200" y="1889650"/>
              <a:ext cx="720725" cy="309245"/>
            </a:xfrm>
            <a:custGeom>
              <a:avLst/>
              <a:gdLst/>
              <a:ahLst/>
              <a:cxnLst/>
              <a:rect l="l" t="t" r="r" b="b"/>
              <a:pathLst>
                <a:path w="720725" h="309244">
                  <a:moveTo>
                    <a:pt x="0" y="308645"/>
                  </a:moveTo>
                  <a:lnTo>
                    <a:pt x="0" y="0"/>
                  </a:lnTo>
                  <a:lnTo>
                    <a:pt x="720509" y="0"/>
                  </a:lnTo>
                  <a:lnTo>
                    <a:pt x="720509" y="30864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9081925" y="5346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5059" y="0"/>
                  </a:moveTo>
                  <a:lnTo>
                    <a:pt x="5059" y="6071"/>
                  </a:lnTo>
                  <a:lnTo>
                    <a:pt x="8095" y="6071"/>
                  </a:lnTo>
                  <a:lnTo>
                    <a:pt x="8095" y="14167"/>
                  </a:lnTo>
                  <a:lnTo>
                    <a:pt x="0" y="14167"/>
                  </a:lnTo>
                  <a:lnTo>
                    <a:pt x="0" y="6071"/>
                  </a:lnTo>
                  <a:lnTo>
                    <a:pt x="5059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9015137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8957456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57681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8899774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57681" y="5059"/>
                  </a:moveTo>
                  <a:lnTo>
                    <a:pt x="18215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8842093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57681" y="5059"/>
                  </a:moveTo>
                  <a:lnTo>
                    <a:pt x="18215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8784412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57681" y="5059"/>
                  </a:moveTo>
                  <a:lnTo>
                    <a:pt x="19227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8727742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8670061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57681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8612380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57681" y="5059"/>
                  </a:moveTo>
                  <a:lnTo>
                    <a:pt x="18215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8555711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5059"/>
                  </a:moveTo>
                  <a:lnTo>
                    <a:pt x="17203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8498029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57681" y="5059"/>
                  </a:moveTo>
                  <a:lnTo>
                    <a:pt x="18215" y="5059"/>
                  </a:lnTo>
                  <a:lnTo>
                    <a:pt x="8095" y="5059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8441360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5059"/>
                  </a:moveTo>
                  <a:lnTo>
                    <a:pt x="17203" y="5059"/>
                  </a:lnTo>
                  <a:lnTo>
                    <a:pt x="7083" y="5059"/>
                  </a:ln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8349273" y="5635894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087" y="0"/>
                  </a:moveTo>
                  <a:lnTo>
                    <a:pt x="51609" y="0"/>
                  </a:lnTo>
                  <a:lnTo>
                    <a:pt x="45537" y="0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7698588" y="5346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4047" y="0"/>
                  </a:moveTo>
                  <a:lnTo>
                    <a:pt x="4047" y="6071"/>
                  </a:lnTo>
                  <a:lnTo>
                    <a:pt x="8095" y="6071"/>
                  </a:lnTo>
                  <a:lnTo>
                    <a:pt x="8095" y="14167"/>
                  </a:lnTo>
                  <a:lnTo>
                    <a:pt x="0" y="14167"/>
                  </a:lnTo>
                  <a:lnTo>
                    <a:pt x="0" y="6071"/>
                  </a:lnTo>
                  <a:lnTo>
                    <a:pt x="4047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7698588" y="5360643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0"/>
                  </a:moveTo>
                  <a:lnTo>
                    <a:pt x="4047" y="39466"/>
                  </a:lnTo>
                  <a:lnTo>
                    <a:pt x="4047" y="49585"/>
                  </a:lnTo>
                  <a:lnTo>
                    <a:pt x="8095" y="49585"/>
                  </a:lnTo>
                  <a:lnTo>
                    <a:pt x="8095" y="56669"/>
                  </a:lnTo>
                  <a:lnTo>
                    <a:pt x="0" y="56669"/>
                  </a:lnTo>
                  <a:lnTo>
                    <a:pt x="0" y="49585"/>
                  </a:lnTo>
                  <a:lnTo>
                    <a:pt x="4047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7716803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7774484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7832165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7889847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7946516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0" y="5059"/>
                  </a:moveTo>
                  <a:lnTo>
                    <a:pt x="40478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8004197" y="5630834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5059"/>
                  </a:moveTo>
                  <a:lnTo>
                    <a:pt x="39466" y="5059"/>
                  </a:lnTo>
                  <a:lnTo>
                    <a:pt x="48573" y="5059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8060867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0" y="5059"/>
                  </a:moveTo>
                  <a:lnTo>
                    <a:pt x="40478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50597" y="8095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8118548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0" y="5059"/>
                  </a:moveTo>
                  <a:lnTo>
                    <a:pt x="39466" y="5059"/>
                  </a:lnTo>
                  <a:lnTo>
                    <a:pt x="50597" y="5059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50597" y="8095"/>
                  </a:lnTo>
                  <a:lnTo>
                    <a:pt x="5059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8176229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8233911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8291592" y="5630834"/>
              <a:ext cx="57785" cy="8255"/>
            </a:xfrm>
            <a:custGeom>
              <a:avLst/>
              <a:gdLst/>
              <a:ahLst/>
              <a:cxnLst/>
              <a:rect l="l" t="t" r="r" b="b"/>
              <a:pathLst>
                <a:path w="57784" h="8254">
                  <a:moveTo>
                    <a:pt x="0" y="5059"/>
                  </a:moveTo>
                  <a:lnTo>
                    <a:pt x="39466" y="5059"/>
                  </a:lnTo>
                  <a:lnTo>
                    <a:pt x="49585" y="5059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8095"/>
                  </a:lnTo>
                  <a:lnTo>
                    <a:pt x="49585" y="8095"/>
                  </a:lnTo>
                  <a:lnTo>
                    <a:pt x="4958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7683409" y="5346476"/>
              <a:ext cx="1423035" cy="309245"/>
            </a:xfrm>
            <a:custGeom>
              <a:avLst/>
              <a:gdLst/>
              <a:ahLst/>
              <a:cxnLst/>
              <a:rect l="l" t="t" r="r" b="b"/>
              <a:pathLst>
                <a:path w="1423034" h="309245">
                  <a:moveTo>
                    <a:pt x="1422803" y="0"/>
                  </a:moveTo>
                  <a:lnTo>
                    <a:pt x="1422803" y="308645"/>
                  </a:lnTo>
                  <a:lnTo>
                    <a:pt x="0" y="308645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2932297" y="5320165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19227" y="4047"/>
                  </a:moveTo>
                  <a:lnTo>
                    <a:pt x="8095" y="4047"/>
                  </a:ln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2874616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5" h="7620">
                  <a:moveTo>
                    <a:pt x="57681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2817947" y="5320165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669" y="4047"/>
                  </a:moveTo>
                  <a:lnTo>
                    <a:pt x="17203" y="4047"/>
                  </a:lnTo>
                  <a:lnTo>
                    <a:pt x="7083" y="4047"/>
                  </a:ln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2759253" y="5320165"/>
              <a:ext cx="59055" cy="7620"/>
            </a:xfrm>
            <a:custGeom>
              <a:avLst/>
              <a:gdLst/>
              <a:ahLst/>
              <a:cxnLst/>
              <a:rect l="l" t="t" r="r" b="b"/>
              <a:pathLst>
                <a:path w="59055" h="7620">
                  <a:moveTo>
                    <a:pt x="58693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2701572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5" h="7620">
                  <a:moveTo>
                    <a:pt x="57681" y="4047"/>
                  </a:moveTo>
                  <a:lnTo>
                    <a:pt x="19227" y="4047"/>
                  </a:lnTo>
                  <a:lnTo>
                    <a:pt x="8095" y="4047"/>
                  </a:ln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2644903" y="5320165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669" y="4047"/>
                  </a:moveTo>
                  <a:lnTo>
                    <a:pt x="17203" y="4047"/>
                  </a:lnTo>
                  <a:lnTo>
                    <a:pt x="8095" y="4047"/>
                  </a:ln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2587222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5" h="7620">
                  <a:moveTo>
                    <a:pt x="57681" y="4047"/>
                  </a:moveTo>
                  <a:lnTo>
                    <a:pt x="17203" y="4047"/>
                  </a:lnTo>
                  <a:lnTo>
                    <a:pt x="8095" y="4047"/>
                  </a:ln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2529541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5" h="7620">
                  <a:moveTo>
                    <a:pt x="57681" y="4047"/>
                  </a:moveTo>
                  <a:lnTo>
                    <a:pt x="18215" y="4047"/>
                  </a:lnTo>
                  <a:lnTo>
                    <a:pt x="9107" y="4047"/>
                  </a:lnTo>
                  <a:lnTo>
                    <a:pt x="910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9107" y="0"/>
                  </a:lnTo>
                  <a:lnTo>
                    <a:pt x="910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2472871" y="5320165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669" y="4047"/>
                  </a:moveTo>
                  <a:lnTo>
                    <a:pt x="17203" y="4047"/>
                  </a:lnTo>
                  <a:lnTo>
                    <a:pt x="8095" y="4047"/>
                  </a:ln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2417214" y="5310045"/>
              <a:ext cx="55880" cy="14604"/>
            </a:xfrm>
            <a:custGeom>
              <a:avLst/>
              <a:gdLst/>
              <a:ahLst/>
              <a:cxnLst/>
              <a:rect l="l" t="t" r="r" b="b"/>
              <a:pathLst>
                <a:path w="55880" h="14604">
                  <a:moveTo>
                    <a:pt x="55657" y="14167"/>
                  </a:moveTo>
                  <a:lnTo>
                    <a:pt x="16191" y="14167"/>
                  </a:lnTo>
                  <a:lnTo>
                    <a:pt x="4047" y="14167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2417214" y="5252364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5" h="57785">
                  <a:moveTo>
                    <a:pt x="4047" y="57681"/>
                  </a:moveTo>
                  <a:lnTo>
                    <a:pt x="4047" y="18215"/>
                  </a:lnTo>
                  <a:lnTo>
                    <a:pt x="4047" y="9107"/>
                  </a:lnTo>
                  <a:lnTo>
                    <a:pt x="0" y="9107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9107"/>
                  </a:lnTo>
                  <a:lnTo>
                    <a:pt x="4047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2417214" y="5195695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2417214" y="5138014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5" h="57785">
                  <a:moveTo>
                    <a:pt x="4047" y="57681"/>
                  </a:moveTo>
                  <a:lnTo>
                    <a:pt x="4047" y="18215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2417214" y="5080333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5" h="57785">
                  <a:moveTo>
                    <a:pt x="4047" y="57681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2421262" y="503580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25"/>
                  </a:moveTo>
                  <a:lnTo>
                    <a:pt x="0" y="505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2402035" y="5035807"/>
              <a:ext cx="549910" cy="307975"/>
            </a:xfrm>
            <a:custGeom>
              <a:avLst/>
              <a:gdLst/>
              <a:ahLst/>
              <a:cxnLst/>
              <a:rect l="l" t="t" r="r" b="b"/>
              <a:pathLst>
                <a:path w="549910" h="307975">
                  <a:moveTo>
                    <a:pt x="549489" y="307633"/>
                  </a:moveTo>
                  <a:lnTo>
                    <a:pt x="0" y="307633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7116716" y="3980342"/>
              <a:ext cx="50165" cy="741045"/>
            </a:xfrm>
            <a:custGeom>
              <a:avLst/>
              <a:gdLst/>
              <a:ahLst/>
              <a:cxnLst/>
              <a:rect l="l" t="t" r="r" b="b"/>
              <a:pathLst>
                <a:path w="50165" h="741045">
                  <a:moveTo>
                    <a:pt x="49585" y="0"/>
                  </a:moveTo>
                  <a:lnTo>
                    <a:pt x="0" y="0"/>
                  </a:lnTo>
                  <a:lnTo>
                    <a:pt x="0" y="740748"/>
                  </a:lnTo>
                  <a:lnTo>
                    <a:pt x="49585" y="740748"/>
                  </a:lnTo>
                  <a:lnTo>
                    <a:pt x="49585" y="49585"/>
                  </a:lnTo>
                  <a:lnTo>
                    <a:pt x="4958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7116716" y="4922468"/>
              <a:ext cx="50165" cy="389890"/>
            </a:xfrm>
            <a:custGeom>
              <a:avLst/>
              <a:gdLst/>
              <a:ahLst/>
              <a:cxnLst/>
              <a:rect l="l" t="t" r="r" b="b"/>
              <a:pathLst>
                <a:path w="50165" h="389889">
                  <a:moveTo>
                    <a:pt x="49585" y="351147"/>
                  </a:moveTo>
                  <a:lnTo>
                    <a:pt x="49585" y="0"/>
                  </a:lnTo>
                  <a:lnTo>
                    <a:pt x="0" y="0"/>
                  </a:lnTo>
                  <a:lnTo>
                    <a:pt x="0" y="389601"/>
                  </a:lnTo>
                  <a:lnTo>
                    <a:pt x="49585" y="389601"/>
                  </a:lnTo>
                  <a:lnTo>
                    <a:pt x="49585" y="35114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7116716" y="49204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5747546" y="4394230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5" h="20320">
                  <a:moveTo>
                    <a:pt x="19227" y="0"/>
                  </a:moveTo>
                  <a:lnTo>
                    <a:pt x="0" y="0"/>
                  </a:lnTo>
                  <a:lnTo>
                    <a:pt x="0" y="20239"/>
                  </a:lnTo>
                  <a:lnTo>
                    <a:pt x="19227" y="2023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5190973" y="3159649"/>
              <a:ext cx="485140" cy="125095"/>
            </a:xfrm>
            <a:custGeom>
              <a:avLst/>
              <a:gdLst/>
              <a:ahLst/>
              <a:cxnLst/>
              <a:rect l="l" t="t" r="r" b="b"/>
              <a:pathLst>
                <a:path w="485139" h="125095">
                  <a:moveTo>
                    <a:pt x="474605" y="23274"/>
                  </a:moveTo>
                  <a:lnTo>
                    <a:pt x="23274" y="23274"/>
                  </a:lnTo>
                  <a:lnTo>
                    <a:pt x="23274" y="124470"/>
                  </a:lnTo>
                  <a:lnTo>
                    <a:pt x="0" y="124470"/>
                  </a:lnTo>
                  <a:lnTo>
                    <a:pt x="0" y="0"/>
                  </a:lnTo>
                  <a:lnTo>
                    <a:pt x="48472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8027472" y="3432876"/>
              <a:ext cx="84455" cy="151130"/>
            </a:xfrm>
            <a:custGeom>
              <a:avLst/>
              <a:gdLst/>
              <a:ahLst/>
              <a:cxnLst/>
              <a:rect l="l" t="t" r="r" b="b"/>
              <a:pathLst>
                <a:path w="84454" h="151129">
                  <a:moveTo>
                    <a:pt x="24286" y="150780"/>
                  </a:moveTo>
                  <a:lnTo>
                    <a:pt x="83991" y="150780"/>
                  </a:lnTo>
                  <a:lnTo>
                    <a:pt x="83991" y="101195"/>
                  </a:lnTo>
                  <a:lnTo>
                    <a:pt x="24286" y="101195"/>
                  </a:lnTo>
                  <a:lnTo>
                    <a:pt x="24286" y="0"/>
                  </a:lnTo>
                  <a:lnTo>
                    <a:pt x="0" y="0"/>
                  </a:lnTo>
                  <a:lnTo>
                    <a:pt x="0" y="10119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7672277" y="4394230"/>
              <a:ext cx="50165" cy="879475"/>
            </a:xfrm>
            <a:custGeom>
              <a:avLst/>
              <a:gdLst/>
              <a:ahLst/>
              <a:cxnLst/>
              <a:rect l="l" t="t" r="r" b="b"/>
              <a:pathLst>
                <a:path w="50165" h="879475">
                  <a:moveTo>
                    <a:pt x="49585" y="20239"/>
                  </a:moveTo>
                  <a:lnTo>
                    <a:pt x="39466" y="20239"/>
                  </a:lnTo>
                  <a:lnTo>
                    <a:pt x="39466" y="879385"/>
                  </a:lnTo>
                  <a:lnTo>
                    <a:pt x="19227" y="879385"/>
                  </a:lnTo>
                  <a:lnTo>
                    <a:pt x="19227" y="20239"/>
                  </a:lnTo>
                  <a:lnTo>
                    <a:pt x="0" y="20239"/>
                  </a:lnTo>
                  <a:lnTo>
                    <a:pt x="0" y="0"/>
                  </a:lnTo>
                  <a:lnTo>
                    <a:pt x="49585" y="0"/>
                  </a:lnTo>
                  <a:lnTo>
                    <a:pt x="49585" y="2023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8375583" y="4419528"/>
              <a:ext cx="38735" cy="41910"/>
            </a:xfrm>
            <a:custGeom>
              <a:avLst/>
              <a:gdLst/>
              <a:ahLst/>
              <a:cxnLst/>
              <a:rect l="l" t="t" r="r" b="b"/>
              <a:pathLst>
                <a:path w="38734" h="41910">
                  <a:moveTo>
                    <a:pt x="38454" y="0"/>
                  </a:moveTo>
                  <a:lnTo>
                    <a:pt x="0" y="0"/>
                  </a:lnTo>
                  <a:lnTo>
                    <a:pt x="0" y="41490"/>
                  </a:lnTo>
                  <a:lnTo>
                    <a:pt x="38454" y="41490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7475959" y="4394230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4" h="20320">
                  <a:moveTo>
                    <a:pt x="0" y="20239"/>
                  </a:moveTo>
                  <a:lnTo>
                    <a:pt x="19227" y="20239"/>
                  </a:ln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8127655" y="3980342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>
                  <a:moveTo>
                    <a:pt x="533298" y="0"/>
                  </a:moveTo>
                  <a:lnTo>
                    <a:pt x="26715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8127655" y="4029927"/>
              <a:ext cx="533400" cy="23495"/>
            </a:xfrm>
            <a:custGeom>
              <a:avLst/>
              <a:gdLst/>
              <a:ahLst/>
              <a:cxnLst/>
              <a:rect l="l" t="t" r="r" b="b"/>
              <a:pathLst>
                <a:path w="533400" h="23495">
                  <a:moveTo>
                    <a:pt x="533298" y="0"/>
                  </a:moveTo>
                  <a:lnTo>
                    <a:pt x="291441" y="0"/>
                  </a:lnTo>
                  <a:lnTo>
                    <a:pt x="291441" y="23274"/>
                  </a:lnTo>
                  <a:lnTo>
                    <a:pt x="241856" y="23274"/>
                  </a:lnTo>
                  <a:lnTo>
                    <a:pt x="24185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3103317" y="3534071"/>
              <a:ext cx="417195" cy="50165"/>
            </a:xfrm>
            <a:custGeom>
              <a:avLst/>
              <a:gdLst/>
              <a:ahLst/>
              <a:cxnLst/>
              <a:rect l="l" t="t" r="r" b="b"/>
              <a:pathLst>
                <a:path w="417195" h="50164">
                  <a:moveTo>
                    <a:pt x="416923" y="0"/>
                  </a:moveTo>
                  <a:lnTo>
                    <a:pt x="97147" y="0"/>
                  </a:lnTo>
                  <a:lnTo>
                    <a:pt x="97147" y="11131"/>
                  </a:lnTo>
                  <a:lnTo>
                    <a:pt x="0" y="11131"/>
                  </a:lnTo>
                  <a:lnTo>
                    <a:pt x="0" y="49585"/>
                  </a:lnTo>
                  <a:lnTo>
                    <a:pt x="416923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10138403" y="356443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27" y="0"/>
                  </a:lnTo>
                  <a:lnTo>
                    <a:pt x="19227" y="19227"/>
                  </a:lnTo>
                  <a:lnTo>
                    <a:pt x="0" y="1922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9614212" y="3432876"/>
              <a:ext cx="24765" cy="101600"/>
            </a:xfrm>
            <a:custGeom>
              <a:avLst/>
              <a:gdLst/>
              <a:ahLst/>
              <a:cxnLst/>
              <a:rect l="l" t="t" r="r" b="b"/>
              <a:pathLst>
                <a:path w="24765" h="101600">
                  <a:moveTo>
                    <a:pt x="24286" y="101195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10119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9722490" y="3534071"/>
              <a:ext cx="415925" cy="50165"/>
            </a:xfrm>
            <a:custGeom>
              <a:avLst/>
              <a:gdLst/>
              <a:ahLst/>
              <a:cxnLst/>
              <a:rect l="l" t="t" r="r" b="b"/>
              <a:pathLst>
                <a:path w="415925" h="50164">
                  <a:moveTo>
                    <a:pt x="0" y="0"/>
                  </a:moveTo>
                  <a:lnTo>
                    <a:pt x="318764" y="0"/>
                  </a:lnTo>
                  <a:lnTo>
                    <a:pt x="318764" y="11131"/>
                  </a:lnTo>
                  <a:lnTo>
                    <a:pt x="415912" y="11131"/>
                  </a:lnTo>
                  <a:lnTo>
                    <a:pt x="415912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10216323" y="4136182"/>
              <a:ext cx="20320" cy="824865"/>
            </a:xfrm>
            <a:custGeom>
              <a:avLst/>
              <a:gdLst/>
              <a:ahLst/>
              <a:cxnLst/>
              <a:rect l="l" t="t" r="r" b="b"/>
              <a:pathLst>
                <a:path w="20320" h="824864">
                  <a:moveTo>
                    <a:pt x="20239" y="0"/>
                  </a:moveTo>
                  <a:lnTo>
                    <a:pt x="20239" y="824740"/>
                  </a:lnTo>
                  <a:lnTo>
                    <a:pt x="0" y="824740"/>
                  </a:lnTo>
                  <a:lnTo>
                    <a:pt x="0" y="278286"/>
                  </a:lnTo>
                  <a:lnTo>
                    <a:pt x="0" y="25804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9495813" y="3980342"/>
              <a:ext cx="194310" cy="50165"/>
            </a:xfrm>
            <a:custGeom>
              <a:avLst/>
              <a:gdLst/>
              <a:ahLst/>
              <a:cxnLst/>
              <a:rect l="l" t="t" r="r" b="b"/>
              <a:pathLst>
                <a:path w="194309" h="50164">
                  <a:moveTo>
                    <a:pt x="0" y="0"/>
                  </a:moveTo>
                  <a:lnTo>
                    <a:pt x="194294" y="0"/>
                  </a:lnTo>
                  <a:lnTo>
                    <a:pt x="194294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10099949" y="2504916"/>
              <a:ext cx="38735" cy="674370"/>
            </a:xfrm>
            <a:custGeom>
              <a:avLst/>
              <a:gdLst/>
              <a:ahLst/>
              <a:cxnLst/>
              <a:rect l="l" t="t" r="r" b="b"/>
              <a:pathLst>
                <a:path w="38734" h="674369">
                  <a:moveTo>
                    <a:pt x="38454" y="0"/>
                  </a:moveTo>
                  <a:lnTo>
                    <a:pt x="0" y="0"/>
                  </a:lnTo>
                  <a:lnTo>
                    <a:pt x="0" y="673959"/>
                  </a:lnTo>
                  <a:lnTo>
                    <a:pt x="38454" y="673959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10099949" y="3178876"/>
              <a:ext cx="38735" cy="156210"/>
            </a:xfrm>
            <a:custGeom>
              <a:avLst/>
              <a:gdLst/>
              <a:ahLst/>
              <a:cxnLst/>
              <a:rect l="l" t="t" r="r" b="b"/>
              <a:pathLst>
                <a:path w="38734" h="156210">
                  <a:moveTo>
                    <a:pt x="38454" y="0"/>
                  </a:moveTo>
                  <a:lnTo>
                    <a:pt x="0" y="0"/>
                  </a:lnTo>
                  <a:lnTo>
                    <a:pt x="0" y="155840"/>
                  </a:lnTo>
                  <a:lnTo>
                    <a:pt x="38454" y="155840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3746918" y="4375003"/>
              <a:ext cx="156210" cy="40005"/>
            </a:xfrm>
            <a:custGeom>
              <a:avLst/>
              <a:gdLst/>
              <a:ahLst/>
              <a:cxnLst/>
              <a:rect l="l" t="t" r="r" b="b"/>
              <a:pathLst>
                <a:path w="156210" h="40004">
                  <a:moveTo>
                    <a:pt x="0" y="39466"/>
                  </a:moveTo>
                  <a:lnTo>
                    <a:pt x="0" y="0"/>
                  </a:lnTo>
                  <a:lnTo>
                    <a:pt x="155840" y="0"/>
                  </a:lnTo>
                  <a:lnTo>
                    <a:pt x="155840" y="39466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9320746" y="4394230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4" h="20320">
                  <a:moveTo>
                    <a:pt x="19227" y="0"/>
                  </a:moveTo>
                  <a:lnTo>
                    <a:pt x="0" y="0"/>
                  </a:lnTo>
                  <a:lnTo>
                    <a:pt x="0" y="20239"/>
                  </a:lnTo>
                  <a:lnTo>
                    <a:pt x="19227" y="2023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9495813" y="4394230"/>
              <a:ext cx="156210" cy="20320"/>
            </a:xfrm>
            <a:custGeom>
              <a:avLst/>
              <a:gdLst/>
              <a:ahLst/>
              <a:cxnLst/>
              <a:rect l="l" t="t" r="r" b="b"/>
              <a:pathLst>
                <a:path w="156209" h="20320">
                  <a:moveTo>
                    <a:pt x="0" y="20239"/>
                  </a:moveTo>
                  <a:lnTo>
                    <a:pt x="155840" y="20239"/>
                  </a:lnTo>
                  <a:lnTo>
                    <a:pt x="155840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8864356" y="4029927"/>
              <a:ext cx="23495" cy="101600"/>
            </a:xfrm>
            <a:custGeom>
              <a:avLst/>
              <a:gdLst/>
              <a:ahLst/>
              <a:cxnLst/>
              <a:rect l="l" t="t" r="r" b="b"/>
              <a:pathLst>
                <a:path w="23495" h="101600">
                  <a:moveTo>
                    <a:pt x="0" y="0"/>
                  </a:moveTo>
                  <a:lnTo>
                    <a:pt x="0" y="101195"/>
                  </a:lnTo>
                  <a:lnTo>
                    <a:pt x="23274" y="101195"/>
                  </a:lnTo>
                  <a:lnTo>
                    <a:pt x="2327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9339973" y="4375003"/>
              <a:ext cx="156210" cy="40005"/>
            </a:xfrm>
            <a:custGeom>
              <a:avLst/>
              <a:gdLst/>
              <a:ahLst/>
              <a:cxnLst/>
              <a:rect l="l" t="t" r="r" b="b"/>
              <a:pathLst>
                <a:path w="156209" h="40004">
                  <a:moveTo>
                    <a:pt x="155840" y="39466"/>
                  </a:moveTo>
                  <a:lnTo>
                    <a:pt x="155840" y="0"/>
                  </a:lnTo>
                  <a:lnTo>
                    <a:pt x="0" y="0"/>
                  </a:lnTo>
                  <a:lnTo>
                    <a:pt x="0" y="39466"/>
                  </a:lnTo>
                  <a:lnTo>
                    <a:pt x="15584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7320118" y="4375003"/>
              <a:ext cx="156210" cy="40005"/>
            </a:xfrm>
            <a:custGeom>
              <a:avLst/>
              <a:gdLst/>
              <a:ahLst/>
              <a:cxnLst/>
              <a:rect l="l" t="t" r="r" b="b"/>
              <a:pathLst>
                <a:path w="156209" h="40004">
                  <a:moveTo>
                    <a:pt x="155840" y="39466"/>
                  </a:moveTo>
                  <a:lnTo>
                    <a:pt x="155840" y="0"/>
                  </a:lnTo>
                  <a:lnTo>
                    <a:pt x="0" y="0"/>
                  </a:lnTo>
                  <a:lnTo>
                    <a:pt x="0" y="39466"/>
                  </a:lnTo>
                  <a:lnTo>
                    <a:pt x="15584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9398666" y="31596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227"/>
                  </a:moveTo>
                  <a:lnTo>
                    <a:pt x="19227" y="19227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5715163" y="3159649"/>
              <a:ext cx="485140" cy="122555"/>
            </a:xfrm>
            <a:custGeom>
              <a:avLst/>
              <a:gdLst/>
              <a:ahLst/>
              <a:cxnLst/>
              <a:rect l="l" t="t" r="r" b="b"/>
              <a:pathLst>
                <a:path w="485139" h="122554">
                  <a:moveTo>
                    <a:pt x="9107" y="23274"/>
                  </a:moveTo>
                  <a:lnTo>
                    <a:pt x="461449" y="23274"/>
                  </a:lnTo>
                  <a:lnTo>
                    <a:pt x="461449" y="122446"/>
                  </a:lnTo>
                  <a:lnTo>
                    <a:pt x="484724" y="122446"/>
                  </a:lnTo>
                  <a:lnTo>
                    <a:pt x="484724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6176613" y="3439959"/>
              <a:ext cx="23495" cy="94615"/>
            </a:xfrm>
            <a:custGeom>
              <a:avLst/>
              <a:gdLst/>
              <a:ahLst/>
              <a:cxnLst/>
              <a:rect l="l" t="t" r="r" b="b"/>
              <a:pathLst>
                <a:path w="23495" h="94614">
                  <a:moveTo>
                    <a:pt x="0" y="94111"/>
                  </a:moveTo>
                  <a:lnTo>
                    <a:pt x="0" y="0"/>
                  </a:lnTo>
                  <a:lnTo>
                    <a:pt x="23274" y="0"/>
                  </a:lnTo>
                  <a:lnTo>
                    <a:pt x="23274" y="9411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5190973" y="3534071"/>
              <a:ext cx="292735" cy="50165"/>
            </a:xfrm>
            <a:custGeom>
              <a:avLst/>
              <a:gdLst/>
              <a:ahLst/>
              <a:cxnLst/>
              <a:rect l="l" t="t" r="r" b="b"/>
              <a:pathLst>
                <a:path w="292735" h="50164">
                  <a:moveTo>
                    <a:pt x="0" y="49585"/>
                  </a:moveTo>
                  <a:lnTo>
                    <a:pt x="0" y="0"/>
                  </a:lnTo>
                  <a:lnTo>
                    <a:pt x="292453" y="0"/>
                  </a:lnTo>
                  <a:lnTo>
                    <a:pt x="292453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5497594" y="5273615"/>
              <a:ext cx="127000" cy="38735"/>
            </a:xfrm>
            <a:custGeom>
              <a:avLst/>
              <a:gdLst/>
              <a:ahLst/>
              <a:cxnLst/>
              <a:rect l="l" t="t" r="r" b="b"/>
              <a:pathLst>
                <a:path w="127000" h="38735">
                  <a:moveTo>
                    <a:pt x="0" y="0"/>
                  </a:moveTo>
                  <a:lnTo>
                    <a:pt x="126493" y="0"/>
                  </a:lnTo>
                  <a:lnTo>
                    <a:pt x="126493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10816410" y="5000388"/>
              <a:ext cx="24765" cy="343535"/>
            </a:xfrm>
            <a:custGeom>
              <a:avLst/>
              <a:gdLst/>
              <a:ahLst/>
              <a:cxnLst/>
              <a:rect l="l" t="t" r="r" b="b"/>
              <a:pathLst>
                <a:path w="24765" h="343535">
                  <a:moveTo>
                    <a:pt x="24286" y="0"/>
                  </a:moveTo>
                  <a:lnTo>
                    <a:pt x="0" y="0"/>
                  </a:lnTo>
                  <a:lnTo>
                    <a:pt x="0" y="343051"/>
                  </a:lnTo>
                  <a:lnTo>
                    <a:pt x="24286" y="343051"/>
                  </a:lnTo>
                  <a:lnTo>
                    <a:pt x="2428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10291207" y="532016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79" h="7620">
                  <a:moveTo>
                    <a:pt x="0" y="4047"/>
                  </a:moveTo>
                  <a:lnTo>
                    <a:pt x="9107" y="4047"/>
                  </a:lnTo>
                  <a:lnTo>
                    <a:pt x="9107" y="0"/>
                  </a:lnTo>
                  <a:lnTo>
                    <a:pt x="17203" y="0"/>
                  </a:lnTo>
                  <a:lnTo>
                    <a:pt x="17203" y="7083"/>
                  </a:lnTo>
                  <a:lnTo>
                    <a:pt x="9107" y="7083"/>
                  </a:lnTo>
                  <a:lnTo>
                    <a:pt x="910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10308410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4" h="7620">
                  <a:moveTo>
                    <a:pt x="0" y="4047"/>
                  </a:moveTo>
                  <a:lnTo>
                    <a:pt x="39466" y="4047"/>
                  </a:lnTo>
                  <a:lnTo>
                    <a:pt x="49585" y="4047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7083"/>
                  </a:lnTo>
                  <a:lnTo>
                    <a:pt x="49585" y="7083"/>
                  </a:lnTo>
                  <a:lnTo>
                    <a:pt x="4958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10366091" y="5320165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4047"/>
                  </a:moveTo>
                  <a:lnTo>
                    <a:pt x="39466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10422761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4" h="7620">
                  <a:moveTo>
                    <a:pt x="0" y="4047"/>
                  </a:moveTo>
                  <a:lnTo>
                    <a:pt x="39466" y="4047"/>
                  </a:lnTo>
                  <a:lnTo>
                    <a:pt x="50597" y="4047"/>
                  </a:lnTo>
                  <a:lnTo>
                    <a:pt x="50597" y="0"/>
                  </a:lnTo>
                  <a:lnTo>
                    <a:pt x="57681" y="0"/>
                  </a:lnTo>
                  <a:lnTo>
                    <a:pt x="57681" y="7083"/>
                  </a:lnTo>
                  <a:lnTo>
                    <a:pt x="50597" y="7083"/>
                  </a:lnTo>
                  <a:lnTo>
                    <a:pt x="5059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10480442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4" h="7620">
                  <a:moveTo>
                    <a:pt x="0" y="4047"/>
                  </a:moveTo>
                  <a:lnTo>
                    <a:pt x="39466" y="4047"/>
                  </a:lnTo>
                  <a:lnTo>
                    <a:pt x="49585" y="4047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7083"/>
                  </a:lnTo>
                  <a:lnTo>
                    <a:pt x="49585" y="7083"/>
                  </a:lnTo>
                  <a:lnTo>
                    <a:pt x="4958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10538123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4" h="7620">
                  <a:moveTo>
                    <a:pt x="0" y="4047"/>
                  </a:moveTo>
                  <a:lnTo>
                    <a:pt x="39466" y="4047"/>
                  </a:lnTo>
                  <a:lnTo>
                    <a:pt x="49585" y="4047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7083"/>
                  </a:lnTo>
                  <a:lnTo>
                    <a:pt x="49585" y="7083"/>
                  </a:lnTo>
                  <a:lnTo>
                    <a:pt x="4958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10595804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4" h="7620">
                  <a:moveTo>
                    <a:pt x="0" y="4047"/>
                  </a:moveTo>
                  <a:lnTo>
                    <a:pt x="39466" y="4047"/>
                  </a:lnTo>
                  <a:lnTo>
                    <a:pt x="49585" y="4047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7083"/>
                  </a:lnTo>
                  <a:lnTo>
                    <a:pt x="49585" y="7083"/>
                  </a:lnTo>
                  <a:lnTo>
                    <a:pt x="4958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10653486" y="5320165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4047"/>
                  </a:moveTo>
                  <a:lnTo>
                    <a:pt x="39466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10710155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4" h="7620">
                  <a:moveTo>
                    <a:pt x="0" y="4047"/>
                  </a:moveTo>
                  <a:lnTo>
                    <a:pt x="40478" y="4047"/>
                  </a:lnTo>
                  <a:lnTo>
                    <a:pt x="49585" y="4047"/>
                  </a:lnTo>
                  <a:lnTo>
                    <a:pt x="49585" y="0"/>
                  </a:lnTo>
                  <a:lnTo>
                    <a:pt x="57681" y="0"/>
                  </a:lnTo>
                  <a:lnTo>
                    <a:pt x="57681" y="7083"/>
                  </a:lnTo>
                  <a:lnTo>
                    <a:pt x="49585" y="7083"/>
                  </a:lnTo>
                  <a:lnTo>
                    <a:pt x="4958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10767837" y="5324213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39466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86" name="object 628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815032" y="4052696"/>
              <a:ext cx="64764" cy="365314"/>
            </a:xfrm>
            <a:prstGeom prst="rect">
              <a:avLst/>
            </a:prstGeom>
          </p:spPr>
        </p:pic>
        <p:pic>
          <p:nvPicPr>
            <p:cNvPr id="6287" name="object 628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8361922" y="4052696"/>
              <a:ext cx="64764" cy="365314"/>
            </a:xfrm>
            <a:prstGeom prst="rect">
              <a:avLst/>
            </a:prstGeom>
          </p:spPr>
        </p:pic>
        <p:sp>
          <p:nvSpPr>
            <p:cNvPr id="6288" name="object 6288"/>
            <p:cNvSpPr/>
            <p:nvPr/>
          </p:nvSpPr>
          <p:spPr>
            <a:xfrm>
              <a:off x="10079710" y="3376207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10859924" y="5000388"/>
              <a:ext cx="23495" cy="343535"/>
            </a:xfrm>
            <a:custGeom>
              <a:avLst/>
              <a:gdLst/>
              <a:ahLst/>
              <a:cxnLst/>
              <a:rect l="l" t="t" r="r" b="b"/>
              <a:pathLst>
                <a:path w="23495" h="343535">
                  <a:moveTo>
                    <a:pt x="0" y="0"/>
                  </a:moveTo>
                  <a:lnTo>
                    <a:pt x="23274" y="0"/>
                  </a:lnTo>
                  <a:lnTo>
                    <a:pt x="23274" y="343051"/>
                  </a:lnTo>
                  <a:lnTo>
                    <a:pt x="0" y="34305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11065350" y="5320165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5418" y="4047"/>
                  </a:moveTo>
                  <a:lnTo>
                    <a:pt x="8095" y="4047"/>
                  </a:ln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11007669" y="5320165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4" h="7620">
                  <a:moveTo>
                    <a:pt x="57681" y="4047"/>
                  </a:moveTo>
                  <a:lnTo>
                    <a:pt x="18215" y="4047"/>
                  </a:lnTo>
                  <a:lnTo>
                    <a:pt x="9107" y="4047"/>
                  </a:lnTo>
                  <a:lnTo>
                    <a:pt x="910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9107" y="0"/>
                  </a:lnTo>
                  <a:lnTo>
                    <a:pt x="910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10951000" y="5320165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669" y="4047"/>
                  </a:moveTo>
                  <a:lnTo>
                    <a:pt x="17203" y="4047"/>
                  </a:lnTo>
                  <a:lnTo>
                    <a:pt x="7083" y="4047"/>
                  </a:ln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10883198" y="5324213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00" y="0"/>
                  </a:moveTo>
                  <a:lnTo>
                    <a:pt x="28334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4836790" y="5312069"/>
              <a:ext cx="22860" cy="343535"/>
            </a:xfrm>
            <a:custGeom>
              <a:avLst/>
              <a:gdLst/>
              <a:ahLst/>
              <a:cxnLst/>
              <a:rect l="l" t="t" r="r" b="b"/>
              <a:pathLst>
                <a:path w="22860" h="343535">
                  <a:moveTo>
                    <a:pt x="22262" y="0"/>
                  </a:moveTo>
                  <a:lnTo>
                    <a:pt x="0" y="0"/>
                  </a:lnTo>
                  <a:lnTo>
                    <a:pt x="0" y="343051"/>
                  </a:lnTo>
                  <a:lnTo>
                    <a:pt x="22262" y="343051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8382667" y="5312069"/>
              <a:ext cx="23495" cy="343535"/>
            </a:xfrm>
            <a:custGeom>
              <a:avLst/>
              <a:gdLst/>
              <a:ahLst/>
              <a:cxnLst/>
              <a:rect l="l" t="t" r="r" b="b"/>
              <a:pathLst>
                <a:path w="23495" h="343535">
                  <a:moveTo>
                    <a:pt x="23274" y="0"/>
                  </a:moveTo>
                  <a:lnTo>
                    <a:pt x="0" y="0"/>
                  </a:lnTo>
                  <a:lnTo>
                    <a:pt x="0" y="343051"/>
                  </a:lnTo>
                  <a:lnTo>
                    <a:pt x="23274" y="343051"/>
                  </a:lnTo>
                  <a:lnTo>
                    <a:pt x="2327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10801231" y="4019808"/>
              <a:ext cx="40005" cy="292735"/>
            </a:xfrm>
            <a:custGeom>
              <a:avLst/>
              <a:gdLst/>
              <a:ahLst/>
              <a:cxnLst/>
              <a:rect l="l" t="t" r="r" b="b"/>
              <a:pathLst>
                <a:path w="40004" h="292735">
                  <a:moveTo>
                    <a:pt x="39466" y="0"/>
                  </a:moveTo>
                  <a:lnTo>
                    <a:pt x="39466" y="292453"/>
                  </a:lnTo>
                  <a:lnTo>
                    <a:pt x="0" y="292453"/>
                  </a:lnTo>
                  <a:lnTo>
                    <a:pt x="0" y="0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10801231" y="4312262"/>
              <a:ext cx="40005" cy="473709"/>
            </a:xfrm>
            <a:custGeom>
              <a:avLst/>
              <a:gdLst/>
              <a:ahLst/>
              <a:cxnLst/>
              <a:rect l="l" t="t" r="r" b="b"/>
              <a:pathLst>
                <a:path w="40004" h="473710">
                  <a:moveTo>
                    <a:pt x="39466" y="0"/>
                  </a:moveTo>
                  <a:lnTo>
                    <a:pt x="0" y="0"/>
                  </a:lnTo>
                  <a:lnTo>
                    <a:pt x="0" y="473593"/>
                  </a:lnTo>
                  <a:lnTo>
                    <a:pt x="39466" y="473593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10859924" y="4312262"/>
              <a:ext cx="40005" cy="473709"/>
            </a:xfrm>
            <a:custGeom>
              <a:avLst/>
              <a:gdLst/>
              <a:ahLst/>
              <a:cxnLst/>
              <a:rect l="l" t="t" r="r" b="b"/>
              <a:pathLst>
                <a:path w="40004" h="473710">
                  <a:moveTo>
                    <a:pt x="39466" y="473593"/>
                  </a:moveTo>
                  <a:lnTo>
                    <a:pt x="0" y="473593"/>
                  </a:lnTo>
                  <a:lnTo>
                    <a:pt x="0" y="0"/>
                  </a:lnTo>
                  <a:lnTo>
                    <a:pt x="39466" y="0"/>
                  </a:lnTo>
                  <a:lnTo>
                    <a:pt x="39466" y="47359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10859924" y="4019808"/>
              <a:ext cx="40005" cy="292735"/>
            </a:xfrm>
            <a:custGeom>
              <a:avLst/>
              <a:gdLst/>
              <a:ahLst/>
              <a:cxnLst/>
              <a:rect l="l" t="t" r="r" b="b"/>
              <a:pathLst>
                <a:path w="40004" h="292735">
                  <a:moveTo>
                    <a:pt x="0" y="0"/>
                  </a:moveTo>
                  <a:lnTo>
                    <a:pt x="0" y="292453"/>
                  </a:lnTo>
                  <a:lnTo>
                    <a:pt x="39466" y="292453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10801231" y="4019808"/>
              <a:ext cx="40005" cy="292735"/>
            </a:xfrm>
            <a:custGeom>
              <a:avLst/>
              <a:gdLst/>
              <a:ahLst/>
              <a:cxnLst/>
              <a:rect l="l" t="t" r="r" b="b"/>
              <a:pathLst>
                <a:path w="40004" h="292735">
                  <a:moveTo>
                    <a:pt x="39466" y="0"/>
                  </a:moveTo>
                  <a:lnTo>
                    <a:pt x="39466" y="292453"/>
                  </a:lnTo>
                  <a:lnTo>
                    <a:pt x="0" y="292453"/>
                  </a:lnTo>
                  <a:lnTo>
                    <a:pt x="0" y="0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10859924" y="4019808"/>
              <a:ext cx="40005" cy="292735"/>
            </a:xfrm>
            <a:custGeom>
              <a:avLst/>
              <a:gdLst/>
              <a:ahLst/>
              <a:cxnLst/>
              <a:rect l="l" t="t" r="r" b="b"/>
              <a:pathLst>
                <a:path w="40004" h="292735">
                  <a:moveTo>
                    <a:pt x="0" y="0"/>
                  </a:moveTo>
                  <a:lnTo>
                    <a:pt x="0" y="292453"/>
                  </a:lnTo>
                  <a:lnTo>
                    <a:pt x="39466" y="292453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10801231" y="2680996"/>
              <a:ext cx="40005" cy="902969"/>
            </a:xfrm>
            <a:custGeom>
              <a:avLst/>
              <a:gdLst/>
              <a:ahLst/>
              <a:cxnLst/>
              <a:rect l="l" t="t" r="r" b="b"/>
              <a:pathLst>
                <a:path w="40004" h="902970">
                  <a:moveTo>
                    <a:pt x="39466" y="610206"/>
                  </a:moveTo>
                  <a:lnTo>
                    <a:pt x="0" y="610206"/>
                  </a:lnTo>
                  <a:lnTo>
                    <a:pt x="0" y="0"/>
                  </a:lnTo>
                  <a:lnTo>
                    <a:pt x="39466" y="0"/>
                  </a:lnTo>
                  <a:lnTo>
                    <a:pt x="39466" y="610206"/>
                  </a:lnTo>
                  <a:lnTo>
                    <a:pt x="39466" y="902660"/>
                  </a:lnTo>
                  <a:lnTo>
                    <a:pt x="0" y="902660"/>
                  </a:lnTo>
                  <a:lnTo>
                    <a:pt x="0" y="610206"/>
                  </a:lnTo>
                  <a:lnTo>
                    <a:pt x="39466" y="61020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10859924" y="2680996"/>
              <a:ext cx="40005" cy="610235"/>
            </a:xfrm>
            <a:custGeom>
              <a:avLst/>
              <a:gdLst/>
              <a:ahLst/>
              <a:cxnLst/>
              <a:rect l="l" t="t" r="r" b="b"/>
              <a:pathLst>
                <a:path w="40004" h="610235">
                  <a:moveTo>
                    <a:pt x="39466" y="0"/>
                  </a:moveTo>
                  <a:lnTo>
                    <a:pt x="0" y="0"/>
                  </a:lnTo>
                  <a:lnTo>
                    <a:pt x="0" y="610206"/>
                  </a:lnTo>
                  <a:lnTo>
                    <a:pt x="39466" y="610206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10859924" y="3291203"/>
              <a:ext cx="40005" cy="292735"/>
            </a:xfrm>
            <a:custGeom>
              <a:avLst/>
              <a:gdLst/>
              <a:ahLst/>
              <a:cxnLst/>
              <a:rect l="l" t="t" r="r" b="b"/>
              <a:pathLst>
                <a:path w="40004" h="292735">
                  <a:moveTo>
                    <a:pt x="0" y="0"/>
                  </a:moveTo>
                  <a:lnTo>
                    <a:pt x="0" y="292453"/>
                  </a:lnTo>
                  <a:lnTo>
                    <a:pt x="39466" y="292453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10791111" y="3583656"/>
              <a:ext cx="50165" cy="436245"/>
            </a:xfrm>
            <a:custGeom>
              <a:avLst/>
              <a:gdLst/>
              <a:ahLst/>
              <a:cxnLst/>
              <a:rect l="l" t="t" r="r" b="b"/>
              <a:pathLst>
                <a:path w="50165" h="436245">
                  <a:moveTo>
                    <a:pt x="49585" y="436151"/>
                  </a:moveTo>
                  <a:lnTo>
                    <a:pt x="49585" y="0"/>
                  </a:lnTo>
                  <a:lnTo>
                    <a:pt x="0" y="0"/>
                  </a:lnTo>
                  <a:lnTo>
                    <a:pt x="0" y="436151"/>
                  </a:lnTo>
                  <a:lnTo>
                    <a:pt x="49585" y="43615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10859924" y="3583657"/>
              <a:ext cx="48895" cy="415925"/>
            </a:xfrm>
            <a:custGeom>
              <a:avLst/>
              <a:gdLst/>
              <a:ahLst/>
              <a:cxnLst/>
              <a:rect l="l" t="t" r="r" b="b"/>
              <a:pathLst>
                <a:path w="48895" h="415925">
                  <a:moveTo>
                    <a:pt x="48573" y="0"/>
                  </a:moveTo>
                  <a:lnTo>
                    <a:pt x="48573" y="415912"/>
                  </a:lnTo>
                  <a:lnTo>
                    <a:pt x="0" y="415912"/>
                  </a:ln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2402035" y="3291203"/>
              <a:ext cx="40005" cy="292735"/>
            </a:xfrm>
            <a:custGeom>
              <a:avLst/>
              <a:gdLst/>
              <a:ahLst/>
              <a:cxnLst/>
              <a:rect l="l" t="t" r="r" b="b"/>
              <a:pathLst>
                <a:path w="40005" h="292735">
                  <a:moveTo>
                    <a:pt x="0" y="0"/>
                  </a:moveTo>
                  <a:lnTo>
                    <a:pt x="0" y="292453"/>
                  </a:lnTo>
                  <a:lnTo>
                    <a:pt x="39466" y="292453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2402035" y="4019808"/>
              <a:ext cx="40005" cy="292735"/>
            </a:xfrm>
            <a:custGeom>
              <a:avLst/>
              <a:gdLst/>
              <a:ahLst/>
              <a:cxnLst/>
              <a:rect l="l" t="t" r="r" b="b"/>
              <a:pathLst>
                <a:path w="40005" h="292735">
                  <a:moveTo>
                    <a:pt x="0" y="0"/>
                  </a:moveTo>
                  <a:lnTo>
                    <a:pt x="0" y="292453"/>
                  </a:lnTo>
                  <a:lnTo>
                    <a:pt x="39466" y="292453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2402035" y="4312262"/>
              <a:ext cx="40005" cy="473709"/>
            </a:xfrm>
            <a:custGeom>
              <a:avLst/>
              <a:gdLst/>
              <a:ahLst/>
              <a:cxnLst/>
              <a:rect l="l" t="t" r="r" b="b"/>
              <a:pathLst>
                <a:path w="40005" h="473710">
                  <a:moveTo>
                    <a:pt x="0" y="0"/>
                  </a:moveTo>
                  <a:lnTo>
                    <a:pt x="39466" y="0"/>
                  </a:lnTo>
                  <a:lnTo>
                    <a:pt x="39466" y="473593"/>
                  </a:lnTo>
                  <a:lnTo>
                    <a:pt x="0" y="47359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2402035" y="2680996"/>
              <a:ext cx="40005" cy="610235"/>
            </a:xfrm>
            <a:custGeom>
              <a:avLst/>
              <a:gdLst/>
              <a:ahLst/>
              <a:cxnLst/>
              <a:rect l="l" t="t" r="r" b="b"/>
              <a:pathLst>
                <a:path w="40005" h="610235">
                  <a:moveTo>
                    <a:pt x="0" y="610206"/>
                  </a:moveTo>
                  <a:lnTo>
                    <a:pt x="0" y="0"/>
                  </a:lnTo>
                  <a:lnTo>
                    <a:pt x="39466" y="0"/>
                  </a:lnTo>
                  <a:lnTo>
                    <a:pt x="39466" y="610206"/>
                  </a:lnTo>
                  <a:lnTo>
                    <a:pt x="0" y="61020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2402035" y="3564430"/>
              <a:ext cx="387985" cy="214629"/>
            </a:xfrm>
            <a:custGeom>
              <a:avLst/>
              <a:gdLst/>
              <a:ahLst/>
              <a:cxnLst/>
              <a:rect l="l" t="t" r="r" b="b"/>
              <a:pathLst>
                <a:path w="387985" h="214629">
                  <a:moveTo>
                    <a:pt x="0" y="19227"/>
                  </a:moveTo>
                  <a:lnTo>
                    <a:pt x="39466" y="19227"/>
                  </a:lnTo>
                  <a:lnTo>
                    <a:pt x="0" y="19227"/>
                  </a:lnTo>
                  <a:lnTo>
                    <a:pt x="0" y="103219"/>
                  </a:lnTo>
                  <a:lnTo>
                    <a:pt x="48573" y="103219"/>
                  </a:lnTo>
                  <a:lnTo>
                    <a:pt x="48573" y="22262"/>
                  </a:lnTo>
                  <a:lnTo>
                    <a:pt x="364302" y="22262"/>
                  </a:lnTo>
                  <a:lnTo>
                    <a:pt x="364302" y="214533"/>
                  </a:lnTo>
                  <a:lnTo>
                    <a:pt x="387577" y="214533"/>
                  </a:lnTo>
                  <a:lnTo>
                    <a:pt x="387577" y="0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2402035" y="3823489"/>
              <a:ext cx="48895" cy="196850"/>
            </a:xfrm>
            <a:custGeom>
              <a:avLst/>
              <a:gdLst/>
              <a:ahLst/>
              <a:cxnLst/>
              <a:rect l="l" t="t" r="r" b="b"/>
              <a:pathLst>
                <a:path w="48894" h="196850">
                  <a:moveTo>
                    <a:pt x="39466" y="196318"/>
                  </a:moveTo>
                  <a:lnTo>
                    <a:pt x="0" y="196318"/>
                  </a:lnTo>
                  <a:lnTo>
                    <a:pt x="0" y="0"/>
                  </a:lnTo>
                  <a:lnTo>
                    <a:pt x="48573" y="0"/>
                  </a:lnTo>
                  <a:lnTo>
                    <a:pt x="48573" y="196318"/>
                  </a:lnTo>
                  <a:lnTo>
                    <a:pt x="0" y="1963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2402035" y="3291203"/>
              <a:ext cx="40005" cy="292735"/>
            </a:xfrm>
            <a:custGeom>
              <a:avLst/>
              <a:gdLst/>
              <a:ahLst/>
              <a:cxnLst/>
              <a:rect l="l" t="t" r="r" b="b"/>
              <a:pathLst>
                <a:path w="40005" h="292735">
                  <a:moveTo>
                    <a:pt x="0" y="0"/>
                  </a:moveTo>
                  <a:lnTo>
                    <a:pt x="0" y="292453"/>
                  </a:lnTo>
                  <a:lnTo>
                    <a:pt x="39466" y="292453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2402035" y="4019808"/>
              <a:ext cx="40005" cy="292735"/>
            </a:xfrm>
            <a:custGeom>
              <a:avLst/>
              <a:gdLst/>
              <a:ahLst/>
              <a:cxnLst/>
              <a:rect l="l" t="t" r="r" b="b"/>
              <a:pathLst>
                <a:path w="40005" h="292735">
                  <a:moveTo>
                    <a:pt x="0" y="0"/>
                  </a:moveTo>
                  <a:lnTo>
                    <a:pt x="0" y="292453"/>
                  </a:lnTo>
                  <a:lnTo>
                    <a:pt x="39466" y="292453"/>
                  </a:lnTo>
                  <a:lnTo>
                    <a:pt x="3946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3520241" y="3534071"/>
              <a:ext cx="292735" cy="50165"/>
            </a:xfrm>
            <a:custGeom>
              <a:avLst/>
              <a:gdLst/>
              <a:ahLst/>
              <a:cxnLst/>
              <a:rect l="l" t="t" r="r" b="b"/>
              <a:pathLst>
                <a:path w="292735" h="50164">
                  <a:moveTo>
                    <a:pt x="292453" y="49585"/>
                  </a:moveTo>
                  <a:lnTo>
                    <a:pt x="292453" y="0"/>
                  </a:lnTo>
                  <a:lnTo>
                    <a:pt x="0" y="0"/>
                  </a:lnTo>
                  <a:lnTo>
                    <a:pt x="0" y="49585"/>
                  </a:lnTo>
                  <a:lnTo>
                    <a:pt x="292453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3746918" y="3980342"/>
              <a:ext cx="156210" cy="50165"/>
            </a:xfrm>
            <a:custGeom>
              <a:avLst/>
              <a:gdLst/>
              <a:ahLst/>
              <a:cxnLst/>
              <a:rect l="l" t="t" r="r" b="b"/>
              <a:pathLst>
                <a:path w="156210" h="50164">
                  <a:moveTo>
                    <a:pt x="0" y="49585"/>
                  </a:moveTo>
                  <a:lnTo>
                    <a:pt x="0" y="0"/>
                  </a:lnTo>
                  <a:lnTo>
                    <a:pt x="155840" y="0"/>
                  </a:lnTo>
                  <a:lnTo>
                    <a:pt x="155840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9339973" y="3980342"/>
              <a:ext cx="156210" cy="50165"/>
            </a:xfrm>
            <a:custGeom>
              <a:avLst/>
              <a:gdLst/>
              <a:ahLst/>
              <a:cxnLst/>
              <a:rect l="l" t="t" r="r" b="b"/>
              <a:pathLst>
                <a:path w="156209" h="50164">
                  <a:moveTo>
                    <a:pt x="155840" y="49585"/>
                  </a:moveTo>
                  <a:lnTo>
                    <a:pt x="155840" y="0"/>
                  </a:lnTo>
                  <a:lnTo>
                    <a:pt x="0" y="0"/>
                  </a:lnTo>
                  <a:lnTo>
                    <a:pt x="0" y="49585"/>
                  </a:lnTo>
                  <a:lnTo>
                    <a:pt x="15584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9430037" y="3534071"/>
              <a:ext cx="292735" cy="50165"/>
            </a:xfrm>
            <a:custGeom>
              <a:avLst/>
              <a:gdLst/>
              <a:ahLst/>
              <a:cxnLst/>
              <a:rect l="l" t="t" r="r" b="b"/>
              <a:pathLst>
                <a:path w="292734" h="50164">
                  <a:moveTo>
                    <a:pt x="0" y="49585"/>
                  </a:moveTo>
                  <a:lnTo>
                    <a:pt x="0" y="0"/>
                  </a:lnTo>
                  <a:lnTo>
                    <a:pt x="292453" y="0"/>
                  </a:lnTo>
                  <a:lnTo>
                    <a:pt x="292453" y="49585"/>
                  </a:lnTo>
                  <a:lnTo>
                    <a:pt x="0" y="495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19" name="object 631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6464007" y="4718054"/>
              <a:ext cx="85003" cy="85003"/>
            </a:xfrm>
            <a:prstGeom prst="rect">
              <a:avLst/>
            </a:prstGeom>
          </p:spPr>
        </p:pic>
        <p:pic>
          <p:nvPicPr>
            <p:cNvPr id="6320" name="object 632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840453" y="4647217"/>
              <a:ext cx="85003" cy="85003"/>
            </a:xfrm>
            <a:prstGeom prst="rect">
              <a:avLst/>
            </a:prstGeom>
          </p:spPr>
        </p:pic>
        <p:pic>
          <p:nvPicPr>
            <p:cNvPr id="6321" name="object 632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6841465" y="3301322"/>
              <a:ext cx="83991" cy="83991"/>
            </a:xfrm>
            <a:prstGeom prst="rect">
              <a:avLst/>
            </a:prstGeom>
          </p:spPr>
        </p:pic>
        <p:pic>
          <p:nvPicPr>
            <p:cNvPr id="6322" name="object 632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664374" y="3229474"/>
              <a:ext cx="85003" cy="85003"/>
            </a:xfrm>
            <a:prstGeom prst="rect">
              <a:avLst/>
            </a:prstGeom>
          </p:spPr>
        </p:pic>
        <p:pic>
          <p:nvPicPr>
            <p:cNvPr id="6323" name="object 632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631991" y="1582017"/>
              <a:ext cx="191258" cy="132565"/>
            </a:xfrm>
            <a:prstGeom prst="rect">
              <a:avLst/>
            </a:prstGeom>
          </p:spPr>
        </p:pic>
        <p:sp>
          <p:nvSpPr>
            <p:cNvPr id="6324" name="object 6324"/>
            <p:cNvSpPr/>
            <p:nvPr/>
          </p:nvSpPr>
          <p:spPr>
            <a:xfrm>
              <a:off x="6464007" y="6455574"/>
              <a:ext cx="14604" cy="132715"/>
            </a:xfrm>
            <a:custGeom>
              <a:avLst/>
              <a:gdLst/>
              <a:ahLst/>
              <a:cxnLst/>
              <a:rect l="l" t="t" r="r" b="b"/>
              <a:pathLst>
                <a:path w="14604" h="132715">
                  <a:moveTo>
                    <a:pt x="0" y="0"/>
                  </a:moveTo>
                  <a:lnTo>
                    <a:pt x="0" y="132565"/>
                  </a:lnTo>
                  <a:lnTo>
                    <a:pt x="14167" y="132565"/>
                  </a:lnTo>
                  <a:lnTo>
                    <a:pt x="0" y="0"/>
                  </a:lnTo>
                  <a:close/>
                </a:path>
                <a:path w="14604" h="132715">
                  <a:moveTo>
                    <a:pt x="14167" y="0"/>
                  </a:moveTo>
                  <a:lnTo>
                    <a:pt x="0" y="0"/>
                  </a:lnTo>
                  <a:lnTo>
                    <a:pt x="14167" y="132565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6464007" y="6455574"/>
              <a:ext cx="14604" cy="132715"/>
            </a:xfrm>
            <a:custGeom>
              <a:avLst/>
              <a:gdLst/>
              <a:ahLst/>
              <a:cxnLst/>
              <a:rect l="l" t="t" r="r" b="b"/>
              <a:pathLst>
                <a:path w="14604" h="132715">
                  <a:moveTo>
                    <a:pt x="0" y="132565"/>
                  </a:moveTo>
                  <a:lnTo>
                    <a:pt x="14167" y="132565"/>
                  </a:lnTo>
                  <a:lnTo>
                    <a:pt x="0" y="0"/>
                  </a:lnTo>
                  <a:lnTo>
                    <a:pt x="0" y="132565"/>
                  </a:lnTo>
                  <a:close/>
                </a:path>
                <a:path w="14604" h="132715">
                  <a:moveTo>
                    <a:pt x="14167" y="132565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4167" y="13256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6824262" y="4015760"/>
              <a:ext cx="292735" cy="527685"/>
            </a:xfrm>
            <a:custGeom>
              <a:avLst/>
              <a:gdLst/>
              <a:ahLst/>
              <a:cxnLst/>
              <a:rect l="l" t="t" r="r" b="b"/>
              <a:pathLst>
                <a:path w="292734" h="527685">
                  <a:moveTo>
                    <a:pt x="0" y="0"/>
                  </a:moveTo>
                  <a:lnTo>
                    <a:pt x="19227" y="0"/>
                  </a:lnTo>
                  <a:lnTo>
                    <a:pt x="283346" y="0"/>
                  </a:lnTo>
                  <a:lnTo>
                    <a:pt x="19227" y="0"/>
                  </a:lnTo>
                  <a:lnTo>
                    <a:pt x="19227" y="527226"/>
                  </a:lnTo>
                  <a:lnTo>
                    <a:pt x="283346" y="527226"/>
                  </a:lnTo>
                  <a:lnTo>
                    <a:pt x="283346" y="0"/>
                  </a:lnTo>
                  <a:lnTo>
                    <a:pt x="29245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5922613" y="4007664"/>
              <a:ext cx="78105" cy="50165"/>
            </a:xfrm>
            <a:custGeom>
              <a:avLst/>
              <a:gdLst/>
              <a:ahLst/>
              <a:cxnLst/>
              <a:rect l="l" t="t" r="r" b="b"/>
              <a:pathLst>
                <a:path w="78104" h="50164">
                  <a:moveTo>
                    <a:pt x="0" y="0"/>
                  </a:moveTo>
                  <a:lnTo>
                    <a:pt x="77920" y="0"/>
                  </a:lnTo>
                  <a:lnTo>
                    <a:pt x="77920" y="49585"/>
                  </a:lnTo>
                  <a:lnTo>
                    <a:pt x="0" y="495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7242198" y="4007664"/>
              <a:ext cx="78105" cy="50165"/>
            </a:xfrm>
            <a:custGeom>
              <a:avLst/>
              <a:gdLst/>
              <a:ahLst/>
              <a:cxnLst/>
              <a:rect l="l" t="t" r="r" b="b"/>
              <a:pathLst>
                <a:path w="78104" h="50164">
                  <a:moveTo>
                    <a:pt x="0" y="0"/>
                  </a:moveTo>
                  <a:lnTo>
                    <a:pt x="77920" y="0"/>
                  </a:lnTo>
                  <a:lnTo>
                    <a:pt x="77920" y="49585"/>
                  </a:lnTo>
                  <a:lnTo>
                    <a:pt x="0" y="495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5624088" y="5273615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0" y="0"/>
                  </a:moveTo>
                  <a:lnTo>
                    <a:pt x="39466" y="0"/>
                  </a:lnTo>
                  <a:lnTo>
                    <a:pt x="39466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5956008" y="5273615"/>
              <a:ext cx="120650" cy="38735"/>
            </a:xfrm>
            <a:custGeom>
              <a:avLst/>
              <a:gdLst/>
              <a:ahLst/>
              <a:cxnLst/>
              <a:rect l="l" t="t" r="r" b="b"/>
              <a:pathLst>
                <a:path w="120650" h="38735">
                  <a:moveTo>
                    <a:pt x="0" y="0"/>
                  </a:moveTo>
                  <a:lnTo>
                    <a:pt x="120422" y="0"/>
                  </a:lnTo>
                  <a:lnTo>
                    <a:pt x="120422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4954176" y="5273615"/>
              <a:ext cx="135890" cy="38735"/>
            </a:xfrm>
            <a:custGeom>
              <a:avLst/>
              <a:gdLst/>
              <a:ahLst/>
              <a:cxnLst/>
              <a:rect l="l" t="t" r="r" b="b"/>
              <a:pathLst>
                <a:path w="135889" h="38735">
                  <a:moveTo>
                    <a:pt x="0" y="0"/>
                  </a:moveTo>
                  <a:lnTo>
                    <a:pt x="135601" y="0"/>
                  </a:lnTo>
                  <a:lnTo>
                    <a:pt x="135601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4175985" y="5273615"/>
              <a:ext cx="21590" cy="38735"/>
            </a:xfrm>
            <a:custGeom>
              <a:avLst/>
              <a:gdLst/>
              <a:ahLst/>
              <a:cxnLst/>
              <a:rect l="l" t="t" r="r" b="b"/>
              <a:pathLst>
                <a:path w="21589" h="38735">
                  <a:moveTo>
                    <a:pt x="21250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21250" y="38454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4605053" y="5273615"/>
              <a:ext cx="134620" cy="38735"/>
            </a:xfrm>
            <a:custGeom>
              <a:avLst/>
              <a:gdLst/>
              <a:ahLst/>
              <a:cxnLst/>
              <a:rect l="l" t="t" r="r" b="b"/>
              <a:pathLst>
                <a:path w="134620" h="38735">
                  <a:moveTo>
                    <a:pt x="134589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134589" y="38454"/>
                  </a:lnTo>
                  <a:lnTo>
                    <a:pt x="13458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4009013" y="5273615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39466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39466" y="38454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3678105" y="52736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0" y="0"/>
                  </a:moveTo>
                  <a:lnTo>
                    <a:pt x="38454" y="0"/>
                  </a:lnTo>
                  <a:lnTo>
                    <a:pt x="38454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3425117" y="5273615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0" y="0"/>
                  </a:moveTo>
                  <a:lnTo>
                    <a:pt x="39466" y="0"/>
                  </a:lnTo>
                  <a:lnTo>
                    <a:pt x="39466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3025397" y="5273615"/>
              <a:ext cx="107314" cy="38735"/>
            </a:xfrm>
            <a:custGeom>
              <a:avLst/>
              <a:gdLst/>
              <a:ahLst/>
              <a:cxnLst/>
              <a:rect l="l" t="t" r="r" b="b"/>
              <a:pathLst>
                <a:path w="107314" h="38735">
                  <a:moveTo>
                    <a:pt x="0" y="0"/>
                  </a:moveTo>
                  <a:lnTo>
                    <a:pt x="107266" y="0"/>
                  </a:lnTo>
                  <a:lnTo>
                    <a:pt x="107266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4837802" y="2232701"/>
              <a:ext cx="59055" cy="40005"/>
            </a:xfrm>
            <a:custGeom>
              <a:avLst/>
              <a:gdLst/>
              <a:ahLst/>
              <a:cxnLst/>
              <a:rect l="l" t="t" r="r" b="b"/>
              <a:pathLst>
                <a:path w="59054" h="40005">
                  <a:moveTo>
                    <a:pt x="58693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58693" y="0"/>
                  </a:lnTo>
                  <a:lnTo>
                    <a:pt x="58693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4428973" y="2232701"/>
              <a:ext cx="116839" cy="40005"/>
            </a:xfrm>
            <a:custGeom>
              <a:avLst/>
              <a:gdLst/>
              <a:ahLst/>
              <a:cxnLst/>
              <a:rect l="l" t="t" r="r" b="b"/>
              <a:pathLst>
                <a:path w="116839" h="40005">
                  <a:moveTo>
                    <a:pt x="116374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116374" y="0"/>
                  </a:lnTo>
                  <a:lnTo>
                    <a:pt x="116374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5746534" y="2232701"/>
              <a:ext cx="97155" cy="40005"/>
            </a:xfrm>
            <a:custGeom>
              <a:avLst/>
              <a:gdLst/>
              <a:ahLst/>
              <a:cxnLst/>
              <a:rect l="l" t="t" r="r" b="b"/>
              <a:pathLst>
                <a:path w="97154" h="40005">
                  <a:moveTo>
                    <a:pt x="97147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97147" y="0"/>
                  </a:lnTo>
                  <a:lnTo>
                    <a:pt x="97147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6136135" y="2232701"/>
              <a:ext cx="132080" cy="40005"/>
            </a:xfrm>
            <a:custGeom>
              <a:avLst/>
              <a:gdLst/>
              <a:ahLst/>
              <a:cxnLst/>
              <a:rect l="l" t="t" r="r" b="b"/>
              <a:pathLst>
                <a:path w="132079" h="40005">
                  <a:moveTo>
                    <a:pt x="131553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131553" y="0"/>
                  </a:lnTo>
                  <a:lnTo>
                    <a:pt x="131553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6853608" y="2232701"/>
              <a:ext cx="53975" cy="40005"/>
            </a:xfrm>
            <a:custGeom>
              <a:avLst/>
              <a:gdLst/>
              <a:ahLst/>
              <a:cxnLst/>
              <a:rect l="l" t="t" r="r" b="b"/>
              <a:pathLst>
                <a:path w="53975" h="40005">
                  <a:moveTo>
                    <a:pt x="53633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53633" y="0"/>
                  </a:lnTo>
                  <a:lnTo>
                    <a:pt x="53633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6482223" y="2232701"/>
              <a:ext cx="50165" cy="40005"/>
            </a:xfrm>
            <a:custGeom>
              <a:avLst/>
              <a:gdLst/>
              <a:ahLst/>
              <a:cxnLst/>
              <a:rect l="l" t="t" r="r" b="b"/>
              <a:pathLst>
                <a:path w="50165" h="40005">
                  <a:moveTo>
                    <a:pt x="49585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49585" y="0"/>
                  </a:lnTo>
                  <a:lnTo>
                    <a:pt x="49585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9044484" y="5273615"/>
              <a:ext cx="22860" cy="38735"/>
            </a:xfrm>
            <a:custGeom>
              <a:avLst/>
              <a:gdLst/>
              <a:ahLst/>
              <a:cxnLst/>
              <a:rect l="l" t="t" r="r" b="b"/>
              <a:pathLst>
                <a:path w="22859" h="38735">
                  <a:moveTo>
                    <a:pt x="0" y="0"/>
                  </a:moveTo>
                  <a:lnTo>
                    <a:pt x="22262" y="0"/>
                  </a:lnTo>
                  <a:lnTo>
                    <a:pt x="22262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8502077" y="5273615"/>
              <a:ext cx="134620" cy="38735"/>
            </a:xfrm>
            <a:custGeom>
              <a:avLst/>
              <a:gdLst/>
              <a:ahLst/>
              <a:cxnLst/>
              <a:rect l="l" t="t" r="r" b="b"/>
              <a:pathLst>
                <a:path w="134620" h="38735">
                  <a:moveTo>
                    <a:pt x="0" y="0"/>
                  </a:moveTo>
                  <a:lnTo>
                    <a:pt x="134589" y="0"/>
                  </a:lnTo>
                  <a:lnTo>
                    <a:pt x="134589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9193240" y="5273615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0" y="0"/>
                  </a:moveTo>
                  <a:lnTo>
                    <a:pt x="39466" y="0"/>
                  </a:lnTo>
                  <a:lnTo>
                    <a:pt x="39466" y="38454"/>
                  </a:lnTo>
                  <a:lnTo>
                    <a:pt x="0" y="38454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9525160" y="52736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454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38454" y="38454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9778148" y="5273615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39466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39466" y="38454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10110068" y="5273615"/>
              <a:ext cx="106680" cy="38735"/>
            </a:xfrm>
            <a:custGeom>
              <a:avLst/>
              <a:gdLst/>
              <a:ahLst/>
              <a:cxnLst/>
              <a:rect l="l" t="t" r="r" b="b"/>
              <a:pathLst>
                <a:path w="106679" h="38735">
                  <a:moveTo>
                    <a:pt x="106254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106254" y="38454"/>
                  </a:lnTo>
                  <a:lnTo>
                    <a:pt x="1062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10138403" y="2466462"/>
              <a:ext cx="214629" cy="38735"/>
            </a:xfrm>
            <a:custGeom>
              <a:avLst/>
              <a:gdLst/>
              <a:ahLst/>
              <a:cxnLst/>
              <a:rect l="l" t="t" r="r" b="b"/>
              <a:pathLst>
                <a:path w="214629" h="38735">
                  <a:moveTo>
                    <a:pt x="0" y="38454"/>
                  </a:moveTo>
                  <a:lnTo>
                    <a:pt x="214533" y="38454"/>
                  </a:lnTo>
                  <a:lnTo>
                    <a:pt x="214533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10645391" y="2466462"/>
              <a:ext cx="156210" cy="38735"/>
            </a:xfrm>
            <a:custGeom>
              <a:avLst/>
              <a:gdLst/>
              <a:ahLst/>
              <a:cxnLst/>
              <a:rect l="l" t="t" r="r" b="b"/>
              <a:pathLst>
                <a:path w="156209" h="38735">
                  <a:moveTo>
                    <a:pt x="0" y="38454"/>
                  </a:moveTo>
                  <a:lnTo>
                    <a:pt x="155840" y="38454"/>
                  </a:lnTo>
                  <a:lnTo>
                    <a:pt x="155840" y="0"/>
                  </a:ln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7399050" y="2232701"/>
              <a:ext cx="97155" cy="40005"/>
            </a:xfrm>
            <a:custGeom>
              <a:avLst/>
              <a:gdLst/>
              <a:ahLst/>
              <a:cxnLst/>
              <a:rect l="l" t="t" r="r" b="b"/>
              <a:pathLst>
                <a:path w="97154" h="40005">
                  <a:moveTo>
                    <a:pt x="0" y="39466"/>
                  </a:moveTo>
                  <a:lnTo>
                    <a:pt x="97147" y="39466"/>
                  </a:lnTo>
                  <a:lnTo>
                    <a:pt x="97147" y="0"/>
                  </a:ln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7034748" y="2232701"/>
              <a:ext cx="72390" cy="40005"/>
            </a:xfrm>
            <a:custGeom>
              <a:avLst/>
              <a:gdLst/>
              <a:ahLst/>
              <a:cxnLst/>
              <a:rect l="l" t="t" r="r" b="b"/>
              <a:pathLst>
                <a:path w="72390" h="40005">
                  <a:moveTo>
                    <a:pt x="0" y="39466"/>
                  </a:moveTo>
                  <a:lnTo>
                    <a:pt x="71848" y="39466"/>
                  </a:lnTo>
                  <a:lnTo>
                    <a:pt x="71848" y="0"/>
                  </a:ln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2370664" y="3817417"/>
              <a:ext cx="311150" cy="1214755"/>
            </a:xfrm>
            <a:custGeom>
              <a:avLst/>
              <a:gdLst/>
              <a:ahLst/>
              <a:cxnLst/>
              <a:rect l="l" t="t" r="r" b="b"/>
              <a:pathLst>
                <a:path w="311150" h="1214754">
                  <a:moveTo>
                    <a:pt x="310669" y="1182971"/>
                  </a:moveTo>
                  <a:lnTo>
                    <a:pt x="310669" y="1214341"/>
                  </a:lnTo>
                  <a:lnTo>
                    <a:pt x="0" y="1214341"/>
                  </a:lnTo>
                  <a:lnTo>
                    <a:pt x="0" y="0"/>
                  </a:lnTo>
                  <a:lnTo>
                    <a:pt x="3137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2366616" y="3813370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418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2370664" y="2435092"/>
              <a:ext cx="231775" cy="1237615"/>
            </a:xfrm>
            <a:custGeom>
              <a:avLst/>
              <a:gdLst/>
              <a:ahLst/>
              <a:cxnLst/>
              <a:rect l="l" t="t" r="r" b="b"/>
              <a:pathLst>
                <a:path w="231775" h="1237614">
                  <a:moveTo>
                    <a:pt x="231736" y="31370"/>
                  </a:moveTo>
                  <a:lnTo>
                    <a:pt x="231736" y="0"/>
                  </a:lnTo>
                  <a:lnTo>
                    <a:pt x="0" y="0"/>
                  </a:lnTo>
                  <a:lnTo>
                    <a:pt x="0" y="1237616"/>
                  </a:lnTo>
                  <a:lnTo>
                    <a:pt x="31370" y="123761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2366616" y="367675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418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8182301" y="2201331"/>
              <a:ext cx="227965" cy="31750"/>
            </a:xfrm>
            <a:custGeom>
              <a:avLst/>
              <a:gdLst/>
              <a:ahLst/>
              <a:cxnLst/>
              <a:rect l="l" t="t" r="r" b="b"/>
              <a:pathLst>
                <a:path w="227965" h="31750">
                  <a:moveTo>
                    <a:pt x="227689" y="31370"/>
                  </a:moveTo>
                  <a:lnTo>
                    <a:pt x="227689" y="0"/>
                  </a:ln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7392979" y="2201331"/>
              <a:ext cx="394970" cy="31750"/>
            </a:xfrm>
            <a:custGeom>
              <a:avLst/>
              <a:gdLst/>
              <a:ahLst/>
              <a:cxnLst/>
              <a:rect l="l" t="t" r="r" b="b"/>
              <a:pathLst>
                <a:path w="394970" h="31750">
                  <a:moveTo>
                    <a:pt x="394661" y="31370"/>
                  </a:moveTo>
                  <a:lnTo>
                    <a:pt x="394661" y="0"/>
                  </a:ln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6847537" y="2201331"/>
              <a:ext cx="265430" cy="31750"/>
            </a:xfrm>
            <a:custGeom>
              <a:avLst/>
              <a:gdLst/>
              <a:ahLst/>
              <a:cxnLst/>
              <a:rect l="l" t="t" r="r" b="b"/>
              <a:pathLst>
                <a:path w="265429" h="31750">
                  <a:moveTo>
                    <a:pt x="265131" y="31370"/>
                  </a:moveTo>
                  <a:lnTo>
                    <a:pt x="265131" y="0"/>
                  </a:ln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6130063" y="2201331"/>
              <a:ext cx="408305" cy="31750"/>
            </a:xfrm>
            <a:custGeom>
              <a:avLst/>
              <a:gdLst/>
              <a:ahLst/>
              <a:cxnLst/>
              <a:rect l="l" t="t" r="r" b="b"/>
              <a:pathLst>
                <a:path w="408304" h="31750">
                  <a:moveTo>
                    <a:pt x="407816" y="31370"/>
                  </a:moveTo>
                  <a:lnTo>
                    <a:pt x="407816" y="0"/>
                  </a:ln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5455092" y="2201331"/>
              <a:ext cx="394970" cy="31750"/>
            </a:xfrm>
            <a:custGeom>
              <a:avLst/>
              <a:gdLst/>
              <a:ahLst/>
              <a:cxnLst/>
              <a:rect l="l" t="t" r="r" b="b"/>
              <a:pathLst>
                <a:path w="394970" h="31750">
                  <a:moveTo>
                    <a:pt x="394661" y="31370"/>
                  </a:moveTo>
                  <a:lnTo>
                    <a:pt x="394661" y="0"/>
                  </a:ln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4831730" y="2201331"/>
              <a:ext cx="227965" cy="31750"/>
            </a:xfrm>
            <a:custGeom>
              <a:avLst/>
              <a:gdLst/>
              <a:ahLst/>
              <a:cxnLst/>
              <a:rect l="l" t="t" r="r" b="b"/>
              <a:pathLst>
                <a:path w="227964" h="31750">
                  <a:moveTo>
                    <a:pt x="227689" y="31370"/>
                  </a:moveTo>
                  <a:lnTo>
                    <a:pt x="227689" y="0"/>
                  </a:ln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4247834" y="2201331"/>
              <a:ext cx="304165" cy="31750"/>
            </a:xfrm>
            <a:custGeom>
              <a:avLst/>
              <a:gdLst/>
              <a:ahLst/>
              <a:cxnLst/>
              <a:rect l="l" t="t" r="r" b="b"/>
              <a:pathLst>
                <a:path w="304164" h="31750">
                  <a:moveTo>
                    <a:pt x="303585" y="31370"/>
                  </a:moveTo>
                  <a:lnTo>
                    <a:pt x="303585" y="0"/>
                  </a:ln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3071946" y="2201331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0"/>
                  </a:moveTo>
                  <a:lnTo>
                    <a:pt x="0" y="23376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10640330" y="2435092"/>
              <a:ext cx="200660" cy="31750"/>
            </a:xfrm>
            <a:custGeom>
              <a:avLst/>
              <a:gdLst/>
              <a:ahLst/>
              <a:cxnLst/>
              <a:rect l="l" t="t" r="r" b="b"/>
              <a:pathLst>
                <a:path w="200659" h="31750">
                  <a:moveTo>
                    <a:pt x="0" y="31370"/>
                  </a:moveTo>
                  <a:lnTo>
                    <a:pt x="0" y="0"/>
                  </a:lnTo>
                  <a:lnTo>
                    <a:pt x="200366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10255789" y="4960922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4" h="40004">
                  <a:moveTo>
                    <a:pt x="38454" y="0"/>
                  </a:moveTo>
                  <a:lnTo>
                    <a:pt x="0" y="0"/>
                  </a:lnTo>
                  <a:lnTo>
                    <a:pt x="0" y="39466"/>
                  </a:lnTo>
                  <a:lnTo>
                    <a:pt x="38454" y="39466"/>
                  </a:lnTo>
                  <a:lnTo>
                    <a:pt x="3845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10561398" y="5000388"/>
              <a:ext cx="255270" cy="31750"/>
            </a:xfrm>
            <a:custGeom>
              <a:avLst/>
              <a:gdLst/>
              <a:ahLst/>
              <a:cxnLst/>
              <a:rect l="l" t="t" r="r" b="b"/>
              <a:pathLst>
                <a:path w="255270" h="31750">
                  <a:moveTo>
                    <a:pt x="255011" y="31370"/>
                  </a:move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10557350" y="5000388"/>
              <a:ext cx="259079" cy="35560"/>
            </a:xfrm>
            <a:custGeom>
              <a:avLst/>
              <a:gdLst/>
              <a:ahLst/>
              <a:cxnLst/>
              <a:rect l="l" t="t" r="r" b="b"/>
              <a:pathLst>
                <a:path w="259079" h="35560">
                  <a:moveTo>
                    <a:pt x="0" y="0"/>
                  </a:moveTo>
                  <a:lnTo>
                    <a:pt x="0" y="35418"/>
                  </a:lnTo>
                  <a:lnTo>
                    <a:pt x="259059" y="3541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10286147" y="5000388"/>
              <a:ext cx="14604" cy="62865"/>
            </a:xfrm>
            <a:custGeom>
              <a:avLst/>
              <a:gdLst/>
              <a:ahLst/>
              <a:cxnLst/>
              <a:rect l="l" t="t" r="r" b="b"/>
              <a:pathLst>
                <a:path w="14604" h="62864">
                  <a:moveTo>
                    <a:pt x="0" y="31370"/>
                  </a:moveTo>
                  <a:lnTo>
                    <a:pt x="0" y="62740"/>
                  </a:lnTo>
                  <a:lnTo>
                    <a:pt x="0" y="31370"/>
                  </a:lnTo>
                  <a:lnTo>
                    <a:pt x="14167" y="31370"/>
                  </a:lnTo>
                  <a:lnTo>
                    <a:pt x="1416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10291207" y="5000388"/>
              <a:ext cx="13335" cy="67310"/>
            </a:xfrm>
            <a:custGeom>
              <a:avLst/>
              <a:gdLst/>
              <a:ahLst/>
              <a:cxnLst/>
              <a:rect l="l" t="t" r="r" b="b"/>
              <a:pathLst>
                <a:path w="13334" h="67310">
                  <a:moveTo>
                    <a:pt x="13155" y="0"/>
                  </a:moveTo>
                  <a:lnTo>
                    <a:pt x="13155" y="35418"/>
                  </a:lnTo>
                  <a:lnTo>
                    <a:pt x="0" y="35418"/>
                  </a:lnTo>
                  <a:lnTo>
                    <a:pt x="0" y="66788"/>
                  </a:lnTo>
                  <a:lnTo>
                    <a:pt x="0" y="3541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10567470" y="4960922"/>
              <a:ext cx="234315" cy="40005"/>
            </a:xfrm>
            <a:custGeom>
              <a:avLst/>
              <a:gdLst/>
              <a:ahLst/>
              <a:cxnLst/>
              <a:rect l="l" t="t" r="r" b="b"/>
              <a:pathLst>
                <a:path w="234315" h="40004">
                  <a:moveTo>
                    <a:pt x="233760" y="0"/>
                  </a:moveTo>
                  <a:lnTo>
                    <a:pt x="0" y="0"/>
                  </a:lnTo>
                  <a:lnTo>
                    <a:pt x="0" y="39466"/>
                  </a:lnTo>
                  <a:lnTo>
                    <a:pt x="233760" y="39466"/>
                  </a:lnTo>
                  <a:lnTo>
                    <a:pt x="23376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5949936" y="5312069"/>
              <a:ext cx="207010" cy="31750"/>
            </a:xfrm>
            <a:custGeom>
              <a:avLst/>
              <a:gdLst/>
              <a:ahLst/>
              <a:cxnLst/>
              <a:rect l="l" t="t" r="r" b="b"/>
              <a:pathLst>
                <a:path w="207010" h="31750">
                  <a:moveTo>
                    <a:pt x="206438" y="31370"/>
                  </a:move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5491522" y="5312069"/>
              <a:ext cx="178435" cy="31750"/>
            </a:xfrm>
            <a:custGeom>
              <a:avLst/>
              <a:gdLst/>
              <a:ahLst/>
              <a:cxnLst/>
              <a:rect l="l" t="t" r="r" b="b"/>
              <a:pathLst>
                <a:path w="178435" h="31750">
                  <a:moveTo>
                    <a:pt x="178103" y="0"/>
                  </a:moveTo>
                  <a:lnTo>
                    <a:pt x="178103" y="31370"/>
                  </a:ln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4859053" y="5312069"/>
              <a:ext cx="236854" cy="31750"/>
            </a:xfrm>
            <a:custGeom>
              <a:avLst/>
              <a:gdLst/>
              <a:ahLst/>
              <a:cxnLst/>
              <a:rect l="l" t="t" r="r" b="b"/>
              <a:pathLst>
                <a:path w="236854" h="31750">
                  <a:moveTo>
                    <a:pt x="236796" y="0"/>
                  </a:moveTo>
                  <a:lnTo>
                    <a:pt x="236796" y="3137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4598981" y="5312069"/>
              <a:ext cx="238125" cy="31750"/>
            </a:xfrm>
            <a:custGeom>
              <a:avLst/>
              <a:gdLst/>
              <a:ahLst/>
              <a:cxnLst/>
              <a:rect l="l" t="t" r="r" b="b"/>
              <a:pathLst>
                <a:path w="238125" h="31750">
                  <a:moveTo>
                    <a:pt x="237808" y="31370"/>
                  </a:move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4003954" y="5312069"/>
              <a:ext cx="199390" cy="31750"/>
            </a:xfrm>
            <a:custGeom>
              <a:avLst/>
              <a:gdLst/>
              <a:ahLst/>
              <a:cxnLst/>
              <a:rect l="l" t="t" r="r" b="b"/>
              <a:pathLst>
                <a:path w="199389" h="31750">
                  <a:moveTo>
                    <a:pt x="199354" y="0"/>
                  </a:moveTo>
                  <a:lnTo>
                    <a:pt x="199354" y="31370"/>
                  </a:ln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3419046" y="5312069"/>
              <a:ext cx="304800" cy="31750"/>
            </a:xfrm>
            <a:custGeom>
              <a:avLst/>
              <a:gdLst/>
              <a:ahLst/>
              <a:cxnLst/>
              <a:rect l="l" t="t" r="r" b="b"/>
              <a:pathLst>
                <a:path w="304800" h="31750">
                  <a:moveTo>
                    <a:pt x="304597" y="0"/>
                  </a:moveTo>
                  <a:lnTo>
                    <a:pt x="304597" y="31370"/>
                  </a:ln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10103996" y="5214922"/>
              <a:ext cx="182245" cy="128905"/>
            </a:xfrm>
            <a:custGeom>
              <a:avLst/>
              <a:gdLst/>
              <a:ahLst/>
              <a:cxnLst/>
              <a:rect l="l" t="t" r="r" b="b"/>
              <a:pathLst>
                <a:path w="182245" h="128904">
                  <a:moveTo>
                    <a:pt x="182151" y="0"/>
                  </a:moveTo>
                  <a:lnTo>
                    <a:pt x="182151" y="128517"/>
                  </a:lnTo>
                  <a:lnTo>
                    <a:pt x="0" y="128517"/>
                  </a:lnTo>
                  <a:lnTo>
                    <a:pt x="0" y="971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9519089" y="5312069"/>
              <a:ext cx="304165" cy="31750"/>
            </a:xfrm>
            <a:custGeom>
              <a:avLst/>
              <a:gdLst/>
              <a:ahLst/>
              <a:cxnLst/>
              <a:rect l="l" t="t" r="r" b="b"/>
              <a:pathLst>
                <a:path w="304165" h="31750">
                  <a:moveTo>
                    <a:pt x="303585" y="0"/>
                  </a:moveTo>
                  <a:lnTo>
                    <a:pt x="303585" y="31370"/>
                  </a:ln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9038412" y="5312069"/>
              <a:ext cx="199390" cy="31750"/>
            </a:xfrm>
            <a:custGeom>
              <a:avLst/>
              <a:gdLst/>
              <a:ahLst/>
              <a:cxnLst/>
              <a:rect l="l" t="t" r="r" b="b"/>
              <a:pathLst>
                <a:path w="199390" h="31750">
                  <a:moveTo>
                    <a:pt x="199354" y="0"/>
                  </a:moveTo>
                  <a:lnTo>
                    <a:pt x="199354" y="31370"/>
                  </a:ln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8405942" y="5312069"/>
              <a:ext cx="236854" cy="31750"/>
            </a:xfrm>
            <a:custGeom>
              <a:avLst/>
              <a:gdLst/>
              <a:ahLst/>
              <a:cxnLst/>
              <a:rect l="l" t="t" r="r" b="b"/>
              <a:pathLst>
                <a:path w="236854" h="31750">
                  <a:moveTo>
                    <a:pt x="236796" y="0"/>
                  </a:moveTo>
                  <a:lnTo>
                    <a:pt x="236796" y="3137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8145870" y="5312069"/>
              <a:ext cx="236854" cy="31750"/>
            </a:xfrm>
            <a:custGeom>
              <a:avLst/>
              <a:gdLst/>
              <a:ahLst/>
              <a:cxnLst/>
              <a:rect l="l" t="t" r="r" b="b"/>
              <a:pathLst>
                <a:path w="236854" h="31750">
                  <a:moveTo>
                    <a:pt x="236796" y="31370"/>
                  </a:move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7573106" y="5312069"/>
              <a:ext cx="177165" cy="31750"/>
            </a:xfrm>
            <a:custGeom>
              <a:avLst/>
              <a:gdLst/>
              <a:ahLst/>
              <a:cxnLst/>
              <a:rect l="l" t="t" r="r" b="b"/>
              <a:pathLst>
                <a:path w="177165" h="31750">
                  <a:moveTo>
                    <a:pt x="177091" y="0"/>
                  </a:moveTo>
                  <a:lnTo>
                    <a:pt x="177091" y="31370"/>
                  </a:ln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7086357" y="5312069"/>
              <a:ext cx="207010" cy="31750"/>
            </a:xfrm>
            <a:custGeom>
              <a:avLst/>
              <a:gdLst/>
              <a:ahLst/>
              <a:cxnLst/>
              <a:rect l="l" t="t" r="r" b="b"/>
              <a:pathLst>
                <a:path w="207009" h="31750">
                  <a:moveTo>
                    <a:pt x="206438" y="0"/>
                  </a:moveTo>
                  <a:lnTo>
                    <a:pt x="206438" y="3137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9826722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9035376" y="5312069"/>
              <a:ext cx="1256030" cy="34925"/>
            </a:xfrm>
            <a:custGeom>
              <a:avLst/>
              <a:gdLst/>
              <a:ahLst/>
              <a:cxnLst/>
              <a:rect l="l" t="t" r="r" b="b"/>
              <a:pathLst>
                <a:path w="1256029" h="34925">
                  <a:moveTo>
                    <a:pt x="0" y="0"/>
                  </a:moveTo>
                  <a:lnTo>
                    <a:pt x="0" y="34406"/>
                  </a:lnTo>
                  <a:lnTo>
                    <a:pt x="1255831" y="34406"/>
                  </a:ln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0099949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9242826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9515041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8142835" y="5312069"/>
              <a:ext cx="240029" cy="34925"/>
            </a:xfrm>
            <a:custGeom>
              <a:avLst/>
              <a:gdLst/>
              <a:ahLst/>
              <a:cxnLst/>
              <a:rect l="l" t="t" r="r" b="b"/>
              <a:pathLst>
                <a:path w="240029" h="34925">
                  <a:moveTo>
                    <a:pt x="0" y="0"/>
                  </a:moveTo>
                  <a:lnTo>
                    <a:pt x="0" y="34406"/>
                  </a:lnTo>
                  <a:lnTo>
                    <a:pt x="239832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8405942" y="5312069"/>
              <a:ext cx="241300" cy="34925"/>
            </a:xfrm>
            <a:custGeom>
              <a:avLst/>
              <a:gdLst/>
              <a:ahLst/>
              <a:cxnLst/>
              <a:rect l="l" t="t" r="r" b="b"/>
              <a:pathLst>
                <a:path w="241300" h="34925">
                  <a:moveTo>
                    <a:pt x="0" y="34406"/>
                  </a:moveTo>
                  <a:lnTo>
                    <a:pt x="240844" y="34406"/>
                  </a:lnTo>
                  <a:lnTo>
                    <a:pt x="24084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5945888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5672661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4859053" y="5312069"/>
              <a:ext cx="241300" cy="34925"/>
            </a:xfrm>
            <a:custGeom>
              <a:avLst/>
              <a:gdLst/>
              <a:ahLst/>
              <a:cxnLst/>
              <a:rect l="l" t="t" r="r" b="b"/>
              <a:pathLst>
                <a:path w="241300" h="34925">
                  <a:moveTo>
                    <a:pt x="240844" y="0"/>
                  </a:moveTo>
                  <a:lnTo>
                    <a:pt x="240844" y="34406"/>
                  </a:ln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4595945" y="5312069"/>
              <a:ext cx="241300" cy="34925"/>
            </a:xfrm>
            <a:custGeom>
              <a:avLst/>
              <a:gdLst/>
              <a:ahLst/>
              <a:cxnLst/>
              <a:rect l="l" t="t" r="r" b="b"/>
              <a:pathLst>
                <a:path w="241300" h="34925">
                  <a:moveTo>
                    <a:pt x="240844" y="34406"/>
                  </a:moveTo>
                  <a:lnTo>
                    <a:pt x="0" y="34406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3999906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3726679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3414998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3141771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8179265" y="2198295"/>
              <a:ext cx="1473835" cy="34925"/>
            </a:xfrm>
            <a:custGeom>
              <a:avLst/>
              <a:gdLst/>
              <a:ahLst/>
              <a:cxnLst/>
              <a:rect l="l" t="t" r="r" b="b"/>
              <a:pathLst>
                <a:path w="1473834" h="34925">
                  <a:moveTo>
                    <a:pt x="1473401" y="34406"/>
                  </a:moveTo>
                  <a:lnTo>
                    <a:pt x="1473401" y="0"/>
                  </a:lnTo>
                  <a:lnTo>
                    <a:pt x="0" y="0"/>
                  </a:ln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6842477" y="2198295"/>
              <a:ext cx="949325" cy="34925"/>
            </a:xfrm>
            <a:custGeom>
              <a:avLst/>
              <a:gdLst/>
              <a:ahLst/>
              <a:cxnLst/>
              <a:rect l="l" t="t" r="r" b="b"/>
              <a:pathLst>
                <a:path w="949325" h="34925">
                  <a:moveTo>
                    <a:pt x="949210" y="34406"/>
                  </a:moveTo>
                  <a:lnTo>
                    <a:pt x="949210" y="0"/>
                  </a:lnTo>
                  <a:lnTo>
                    <a:pt x="0" y="0"/>
                  </a:ln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5451044" y="2198295"/>
              <a:ext cx="1090295" cy="34925"/>
            </a:xfrm>
            <a:custGeom>
              <a:avLst/>
              <a:gdLst/>
              <a:ahLst/>
              <a:cxnLst/>
              <a:rect l="l" t="t" r="r" b="b"/>
              <a:pathLst>
                <a:path w="1090295" h="34925">
                  <a:moveTo>
                    <a:pt x="1089871" y="34406"/>
                  </a:moveTo>
                  <a:lnTo>
                    <a:pt x="1089871" y="0"/>
                  </a:lnTo>
                  <a:lnTo>
                    <a:pt x="0" y="0"/>
                  </a:ln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3589054" y="2198295"/>
              <a:ext cx="1474470" cy="34925"/>
            </a:xfrm>
            <a:custGeom>
              <a:avLst/>
              <a:gdLst/>
              <a:ahLst/>
              <a:cxnLst/>
              <a:rect l="l" t="t" r="r" b="b"/>
              <a:pathLst>
                <a:path w="1474470" h="34925">
                  <a:moveTo>
                    <a:pt x="1474413" y="34406"/>
                  </a:moveTo>
                  <a:lnTo>
                    <a:pt x="1474413" y="0"/>
                  </a:lnTo>
                  <a:lnTo>
                    <a:pt x="0" y="0"/>
                  </a:ln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3068911" y="2198295"/>
              <a:ext cx="132715" cy="34925"/>
            </a:xfrm>
            <a:custGeom>
              <a:avLst/>
              <a:gdLst/>
              <a:ahLst/>
              <a:cxnLst/>
              <a:rect l="l" t="t" r="r" b="b"/>
              <a:pathLst>
                <a:path w="132714" h="34925">
                  <a:moveTo>
                    <a:pt x="132565" y="34406"/>
                  </a:moveTo>
                  <a:lnTo>
                    <a:pt x="132565" y="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7115704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5852789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4555467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7388931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6126016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4828694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0363056" y="24320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0635271" y="24320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2955572" y="5209862"/>
              <a:ext cx="30480" cy="133985"/>
            </a:xfrm>
            <a:custGeom>
              <a:avLst/>
              <a:gdLst/>
              <a:ahLst/>
              <a:cxnLst/>
              <a:rect l="l" t="t" r="r" b="b"/>
              <a:pathLst>
                <a:path w="30480" h="133985">
                  <a:moveTo>
                    <a:pt x="0" y="133577"/>
                  </a:moveTo>
                  <a:lnTo>
                    <a:pt x="0" y="0"/>
                  </a:lnTo>
                  <a:lnTo>
                    <a:pt x="3035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9276220" y="2201331"/>
              <a:ext cx="372745" cy="31750"/>
            </a:xfrm>
            <a:custGeom>
              <a:avLst/>
              <a:gdLst/>
              <a:ahLst/>
              <a:cxnLst/>
              <a:rect l="l" t="t" r="r" b="b"/>
              <a:pathLst>
                <a:path w="372745" h="31750">
                  <a:moveTo>
                    <a:pt x="0" y="31370"/>
                  </a:moveTo>
                  <a:lnTo>
                    <a:pt x="0" y="0"/>
                  </a:lnTo>
                  <a:lnTo>
                    <a:pt x="372398" y="0"/>
                  </a:lnTo>
                  <a:lnTo>
                    <a:pt x="372398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8691312" y="2201331"/>
              <a:ext cx="304165" cy="31750"/>
            </a:xfrm>
            <a:custGeom>
              <a:avLst/>
              <a:gdLst/>
              <a:ahLst/>
              <a:cxnLst/>
              <a:rect l="l" t="t" r="r" b="b"/>
              <a:pathLst>
                <a:path w="304165" h="31750">
                  <a:moveTo>
                    <a:pt x="0" y="31370"/>
                  </a:moveTo>
                  <a:lnTo>
                    <a:pt x="0" y="0"/>
                  </a:lnTo>
                  <a:lnTo>
                    <a:pt x="303585" y="0"/>
                  </a:lnTo>
                  <a:lnTo>
                    <a:pt x="303585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3600185" y="2232701"/>
              <a:ext cx="48895" cy="40005"/>
            </a:xfrm>
            <a:custGeom>
              <a:avLst/>
              <a:gdLst/>
              <a:ahLst/>
              <a:cxnLst/>
              <a:rect l="l" t="t" r="r" b="b"/>
              <a:pathLst>
                <a:path w="48895" h="40005">
                  <a:moveTo>
                    <a:pt x="48573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48573" y="0"/>
                  </a:lnTo>
                  <a:lnTo>
                    <a:pt x="48573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3863292" y="2232701"/>
              <a:ext cx="98425" cy="40005"/>
            </a:xfrm>
            <a:custGeom>
              <a:avLst/>
              <a:gdLst/>
              <a:ahLst/>
              <a:cxnLst/>
              <a:rect l="l" t="t" r="r" b="b"/>
              <a:pathLst>
                <a:path w="98425" h="40005">
                  <a:moveTo>
                    <a:pt x="98159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98159" y="0"/>
                  </a:lnTo>
                  <a:lnTo>
                    <a:pt x="98159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4253906" y="2232701"/>
              <a:ext cx="137160" cy="40005"/>
            </a:xfrm>
            <a:custGeom>
              <a:avLst/>
              <a:gdLst/>
              <a:ahLst/>
              <a:cxnLst/>
              <a:rect l="l" t="t" r="r" b="b"/>
              <a:pathLst>
                <a:path w="137160" h="40005">
                  <a:moveTo>
                    <a:pt x="136613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136613" y="0"/>
                  </a:lnTo>
                  <a:lnTo>
                    <a:pt x="136613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3594113" y="2201331"/>
              <a:ext cx="372745" cy="31750"/>
            </a:xfrm>
            <a:custGeom>
              <a:avLst/>
              <a:gdLst/>
              <a:ahLst/>
              <a:cxnLst/>
              <a:rect l="l" t="t" r="r" b="b"/>
              <a:pathLst>
                <a:path w="372745" h="31750">
                  <a:moveTo>
                    <a:pt x="372398" y="31370"/>
                  </a:moveTo>
                  <a:lnTo>
                    <a:pt x="372398" y="0"/>
                  </a:ln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4243786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3970559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8151942" y="5273615"/>
              <a:ext cx="135890" cy="38735"/>
            </a:xfrm>
            <a:custGeom>
              <a:avLst/>
              <a:gdLst/>
              <a:ahLst/>
              <a:cxnLst/>
              <a:rect l="l" t="t" r="r" b="b"/>
              <a:pathLst>
                <a:path w="135890" h="38735">
                  <a:moveTo>
                    <a:pt x="135601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135601" y="38454"/>
                  </a:lnTo>
                  <a:lnTo>
                    <a:pt x="1356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7579178" y="5273615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39466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39466" y="38454"/>
                  </a:lnTo>
                  <a:lnTo>
                    <a:pt x="394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7295831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7569058" y="5312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7166302" y="5273615"/>
              <a:ext cx="120650" cy="38735"/>
            </a:xfrm>
            <a:custGeom>
              <a:avLst/>
              <a:gdLst/>
              <a:ahLst/>
              <a:cxnLst/>
              <a:rect l="l" t="t" r="r" b="b"/>
              <a:pathLst>
                <a:path w="120650" h="38735">
                  <a:moveTo>
                    <a:pt x="120422" y="0"/>
                  </a:moveTo>
                  <a:lnTo>
                    <a:pt x="0" y="0"/>
                  </a:lnTo>
                  <a:lnTo>
                    <a:pt x="0" y="38454"/>
                  </a:lnTo>
                  <a:lnTo>
                    <a:pt x="120422" y="38454"/>
                  </a:lnTo>
                  <a:lnTo>
                    <a:pt x="12042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3141771" y="2232701"/>
              <a:ext cx="50800" cy="40005"/>
            </a:xfrm>
            <a:custGeom>
              <a:avLst/>
              <a:gdLst/>
              <a:ahLst/>
              <a:cxnLst/>
              <a:rect l="l" t="t" r="r" b="b"/>
              <a:pathLst>
                <a:path w="50800" h="40005">
                  <a:moveTo>
                    <a:pt x="0" y="0"/>
                  </a:moveTo>
                  <a:lnTo>
                    <a:pt x="50597" y="0"/>
                  </a:lnTo>
                  <a:lnTo>
                    <a:pt x="50597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5022989" y="2232701"/>
              <a:ext cx="30480" cy="40005"/>
            </a:xfrm>
            <a:custGeom>
              <a:avLst/>
              <a:gdLst/>
              <a:ahLst/>
              <a:cxnLst/>
              <a:rect l="l" t="t" r="r" b="b"/>
              <a:pathLst>
                <a:path w="30479" h="40005">
                  <a:moveTo>
                    <a:pt x="30358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30358" y="0"/>
                  </a:lnTo>
                  <a:lnTo>
                    <a:pt x="30358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5460152" y="2232701"/>
              <a:ext cx="72390" cy="40005"/>
            </a:xfrm>
            <a:custGeom>
              <a:avLst/>
              <a:gdLst/>
              <a:ahLst/>
              <a:cxnLst/>
              <a:rect l="l" t="t" r="r" b="b"/>
              <a:pathLst>
                <a:path w="72389" h="40005">
                  <a:moveTo>
                    <a:pt x="71848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71848" y="0"/>
                  </a:lnTo>
                  <a:lnTo>
                    <a:pt x="71848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8188372" y="2232701"/>
              <a:ext cx="31750" cy="40005"/>
            </a:xfrm>
            <a:custGeom>
              <a:avLst/>
              <a:gdLst/>
              <a:ahLst/>
              <a:cxnLst/>
              <a:rect l="l" t="t" r="r" b="b"/>
              <a:pathLst>
                <a:path w="31750" h="40005">
                  <a:moveTo>
                    <a:pt x="0" y="39466"/>
                  </a:moveTo>
                  <a:lnTo>
                    <a:pt x="31370" y="39466"/>
                  </a:lnTo>
                  <a:lnTo>
                    <a:pt x="31370" y="0"/>
                  </a:ln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7709719" y="2232701"/>
              <a:ext cx="72390" cy="40005"/>
            </a:xfrm>
            <a:custGeom>
              <a:avLst/>
              <a:gdLst/>
              <a:ahLst/>
              <a:cxnLst/>
              <a:rect l="l" t="t" r="r" b="b"/>
              <a:pathLst>
                <a:path w="72390" h="40005">
                  <a:moveTo>
                    <a:pt x="0" y="39466"/>
                  </a:moveTo>
                  <a:lnTo>
                    <a:pt x="71848" y="39466"/>
                  </a:lnTo>
                  <a:lnTo>
                    <a:pt x="71848" y="0"/>
                  </a:ln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8345225" y="2232701"/>
              <a:ext cx="59055" cy="40005"/>
            </a:xfrm>
            <a:custGeom>
              <a:avLst/>
              <a:gdLst/>
              <a:ahLst/>
              <a:cxnLst/>
              <a:rect l="l" t="t" r="r" b="b"/>
              <a:pathLst>
                <a:path w="59054" h="40005">
                  <a:moveTo>
                    <a:pt x="0" y="39466"/>
                  </a:moveTo>
                  <a:lnTo>
                    <a:pt x="58693" y="39466"/>
                  </a:lnTo>
                  <a:lnTo>
                    <a:pt x="58693" y="0"/>
                  </a:ln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8696372" y="2232701"/>
              <a:ext cx="117475" cy="40005"/>
            </a:xfrm>
            <a:custGeom>
              <a:avLst/>
              <a:gdLst/>
              <a:ahLst/>
              <a:cxnLst/>
              <a:rect l="l" t="t" r="r" b="b"/>
              <a:pathLst>
                <a:path w="117475" h="40005">
                  <a:moveTo>
                    <a:pt x="0" y="39466"/>
                  </a:moveTo>
                  <a:lnTo>
                    <a:pt x="117386" y="39466"/>
                  </a:lnTo>
                  <a:lnTo>
                    <a:pt x="117386" y="0"/>
                  </a:ln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8687264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8414038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9592961" y="2232701"/>
              <a:ext cx="50165" cy="40005"/>
            </a:xfrm>
            <a:custGeom>
              <a:avLst/>
              <a:gdLst/>
              <a:ahLst/>
              <a:cxnLst/>
              <a:rect l="l" t="t" r="r" b="b"/>
              <a:pathLst>
                <a:path w="50165" h="40005">
                  <a:moveTo>
                    <a:pt x="0" y="39466"/>
                  </a:moveTo>
                  <a:lnTo>
                    <a:pt x="49585" y="39466"/>
                  </a:lnTo>
                  <a:lnTo>
                    <a:pt x="49585" y="0"/>
                  </a:ln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9281280" y="2232701"/>
              <a:ext cx="98425" cy="40005"/>
            </a:xfrm>
            <a:custGeom>
              <a:avLst/>
              <a:gdLst/>
              <a:ahLst/>
              <a:cxnLst/>
              <a:rect l="l" t="t" r="r" b="b"/>
              <a:pathLst>
                <a:path w="98425" h="40005">
                  <a:moveTo>
                    <a:pt x="0" y="39466"/>
                  </a:moveTo>
                  <a:lnTo>
                    <a:pt x="98159" y="39466"/>
                  </a:lnTo>
                  <a:lnTo>
                    <a:pt x="98159" y="0"/>
                  </a:ln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8852212" y="2232701"/>
              <a:ext cx="137160" cy="40005"/>
            </a:xfrm>
            <a:custGeom>
              <a:avLst/>
              <a:gdLst/>
              <a:ahLst/>
              <a:cxnLst/>
              <a:rect l="l" t="t" r="r" b="b"/>
              <a:pathLst>
                <a:path w="137159" h="40005">
                  <a:moveTo>
                    <a:pt x="0" y="39466"/>
                  </a:moveTo>
                  <a:lnTo>
                    <a:pt x="136613" y="39466"/>
                  </a:lnTo>
                  <a:lnTo>
                    <a:pt x="136613" y="0"/>
                  </a:ln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8997934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9271160" y="21982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0040243" y="2198295"/>
              <a:ext cx="800735" cy="268605"/>
            </a:xfrm>
            <a:custGeom>
              <a:avLst/>
              <a:gdLst/>
              <a:ahLst/>
              <a:cxnLst/>
              <a:rect l="l" t="t" r="r" b="b"/>
              <a:pathLst>
                <a:path w="800734" h="268605">
                  <a:moveTo>
                    <a:pt x="0" y="34406"/>
                  </a:moveTo>
                  <a:lnTo>
                    <a:pt x="0" y="0"/>
                  </a:lnTo>
                  <a:lnTo>
                    <a:pt x="133577" y="0"/>
                  </a:lnTo>
                  <a:lnTo>
                    <a:pt x="133577" y="233760"/>
                  </a:lnTo>
                  <a:lnTo>
                    <a:pt x="800453" y="233760"/>
                  </a:lnTo>
                  <a:lnTo>
                    <a:pt x="800453" y="236796"/>
                  </a:lnTo>
                  <a:lnTo>
                    <a:pt x="800453" y="26816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0050362" y="2232701"/>
              <a:ext cx="50165" cy="40005"/>
            </a:xfrm>
            <a:custGeom>
              <a:avLst/>
              <a:gdLst/>
              <a:ahLst/>
              <a:cxnLst/>
              <a:rect l="l" t="t" r="r" b="b"/>
              <a:pathLst>
                <a:path w="50165" h="40005">
                  <a:moveTo>
                    <a:pt x="49585" y="0"/>
                  </a:moveTo>
                  <a:lnTo>
                    <a:pt x="0" y="0"/>
                  </a:lnTo>
                  <a:lnTo>
                    <a:pt x="0" y="39466"/>
                  </a:lnTo>
                  <a:lnTo>
                    <a:pt x="49585" y="39466"/>
                  </a:lnTo>
                  <a:lnTo>
                    <a:pt x="4958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2947476" y="4960922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0" y="0"/>
                  </a:moveTo>
                  <a:lnTo>
                    <a:pt x="38454" y="0"/>
                  </a:lnTo>
                  <a:lnTo>
                    <a:pt x="38454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2675261" y="4960922"/>
              <a:ext cx="272415" cy="40005"/>
            </a:xfrm>
            <a:custGeom>
              <a:avLst/>
              <a:gdLst/>
              <a:ahLst/>
              <a:cxnLst/>
              <a:rect l="l" t="t" r="r" b="b"/>
              <a:pathLst>
                <a:path w="272414" h="40004">
                  <a:moveTo>
                    <a:pt x="272214" y="0"/>
                  </a:moveTo>
                  <a:lnTo>
                    <a:pt x="272214" y="39466"/>
                  </a:lnTo>
                  <a:lnTo>
                    <a:pt x="0" y="39466"/>
                  </a:lnTo>
                  <a:lnTo>
                    <a:pt x="97147" y="3946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2941405" y="5000388"/>
              <a:ext cx="14604" cy="31750"/>
            </a:xfrm>
            <a:custGeom>
              <a:avLst/>
              <a:gdLst/>
              <a:ahLst/>
              <a:cxnLst/>
              <a:rect l="l" t="t" r="r" b="b"/>
              <a:pathLst>
                <a:path w="14605" h="31750">
                  <a:moveTo>
                    <a:pt x="14167" y="31370"/>
                  </a:move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2937357" y="5000388"/>
              <a:ext cx="14604" cy="35560"/>
            </a:xfrm>
            <a:custGeom>
              <a:avLst/>
              <a:gdLst/>
              <a:ahLst/>
              <a:cxnLst/>
              <a:rect l="l" t="t" r="r" b="b"/>
              <a:pathLst>
                <a:path w="14605" h="35560">
                  <a:moveTo>
                    <a:pt x="0" y="0"/>
                  </a:moveTo>
                  <a:lnTo>
                    <a:pt x="0" y="35418"/>
                  </a:lnTo>
                  <a:lnTo>
                    <a:pt x="14167" y="3541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2441501" y="4960922"/>
              <a:ext cx="234315" cy="40005"/>
            </a:xfrm>
            <a:custGeom>
              <a:avLst/>
              <a:gdLst/>
              <a:ahLst/>
              <a:cxnLst/>
              <a:rect l="l" t="t" r="r" b="b"/>
              <a:pathLst>
                <a:path w="234314" h="40004">
                  <a:moveTo>
                    <a:pt x="0" y="0"/>
                  </a:moveTo>
                  <a:lnTo>
                    <a:pt x="233760" y="0"/>
                  </a:lnTo>
                  <a:lnTo>
                    <a:pt x="233760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3132663" y="5273615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3132663" y="5312069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3716559" y="5273615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3716559" y="5312069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4197236" y="5312069"/>
              <a:ext cx="408305" cy="0"/>
            </a:xfrm>
            <a:custGeom>
              <a:avLst/>
              <a:gdLst/>
              <a:ahLst/>
              <a:cxnLst/>
              <a:rect l="l" t="t" r="r" b="b"/>
              <a:pathLst>
                <a:path w="408304">
                  <a:moveTo>
                    <a:pt x="275250" y="0"/>
                  </a:moveTo>
                  <a:lnTo>
                    <a:pt x="407816" y="0"/>
                  </a:lnTo>
                  <a:lnTo>
                    <a:pt x="0" y="0"/>
                  </a:lnTo>
                  <a:lnTo>
                    <a:pt x="13357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5089777" y="5312069"/>
              <a:ext cx="408305" cy="0"/>
            </a:xfrm>
            <a:custGeom>
              <a:avLst/>
              <a:gdLst/>
              <a:ahLst/>
              <a:cxnLst/>
              <a:rect l="l" t="t" r="r" b="b"/>
              <a:pathLst>
                <a:path w="408304">
                  <a:moveTo>
                    <a:pt x="133577" y="0"/>
                  </a:moveTo>
                  <a:lnTo>
                    <a:pt x="0" y="0"/>
                  </a:lnTo>
                  <a:lnTo>
                    <a:pt x="407816" y="0"/>
                  </a:lnTo>
                  <a:lnTo>
                    <a:pt x="275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5663554" y="5273615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5663554" y="5312069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29245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7286724" y="5273615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7286724" y="5312069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7744126" y="5312069"/>
              <a:ext cx="408305" cy="0"/>
            </a:xfrm>
            <a:custGeom>
              <a:avLst/>
              <a:gdLst/>
              <a:ahLst/>
              <a:cxnLst/>
              <a:rect l="l" t="t" r="r" b="b"/>
              <a:pathLst>
                <a:path w="408304">
                  <a:moveTo>
                    <a:pt x="275250" y="0"/>
                  </a:moveTo>
                  <a:lnTo>
                    <a:pt x="407816" y="0"/>
                  </a:lnTo>
                  <a:lnTo>
                    <a:pt x="0" y="0"/>
                  </a:lnTo>
                  <a:lnTo>
                    <a:pt x="13357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8636667" y="5312069"/>
              <a:ext cx="408305" cy="0"/>
            </a:xfrm>
            <a:custGeom>
              <a:avLst/>
              <a:gdLst/>
              <a:ahLst/>
              <a:cxnLst/>
              <a:rect l="l" t="t" r="r" b="b"/>
              <a:pathLst>
                <a:path w="408304">
                  <a:moveTo>
                    <a:pt x="133577" y="0"/>
                  </a:moveTo>
                  <a:lnTo>
                    <a:pt x="0" y="0"/>
                  </a:lnTo>
                  <a:lnTo>
                    <a:pt x="407816" y="0"/>
                  </a:lnTo>
                  <a:lnTo>
                    <a:pt x="275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9232706" y="5273615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9232706" y="5312069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9817614" y="5273615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9817614" y="5312069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29245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10294243" y="5000388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4">
                  <a:moveTo>
                    <a:pt x="273226" y="0"/>
                  </a:moveTo>
                  <a:lnTo>
                    <a:pt x="0" y="0"/>
                  </a:lnTo>
                  <a:lnTo>
                    <a:pt x="273226" y="0"/>
                  </a:lnTo>
                  <a:lnTo>
                    <a:pt x="17506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3153914" y="5295878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3153914" y="5312069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3132663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89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3153914" y="530397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3289516" y="530397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3403866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89" h="16510">
                  <a:moveTo>
                    <a:pt x="21250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1250" y="16191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3268265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89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3738822" y="5295878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3738822" y="5312069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3716559" y="5295878"/>
              <a:ext cx="22860" cy="16510"/>
            </a:xfrm>
            <a:custGeom>
              <a:avLst/>
              <a:gdLst/>
              <a:ahLst/>
              <a:cxnLst/>
              <a:rect l="l" t="t" r="r" b="b"/>
              <a:pathLst>
                <a:path w="22860" h="16510">
                  <a:moveTo>
                    <a:pt x="0" y="0"/>
                  </a:moveTo>
                  <a:lnTo>
                    <a:pt x="22262" y="0"/>
                  </a:lnTo>
                  <a:lnTo>
                    <a:pt x="22262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3738822" y="530397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3874424" y="530397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3988774" y="5295878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20" h="16510">
                  <a:moveTo>
                    <a:pt x="20239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0239" y="16191"/>
                  </a:lnTo>
                  <a:lnTo>
                    <a:pt x="2023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3853173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89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5684805" y="5295878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5684805" y="5312069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5663554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89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5684805" y="530397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5820406" y="5303974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4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5933745" y="5295878"/>
              <a:ext cx="22860" cy="16510"/>
            </a:xfrm>
            <a:custGeom>
              <a:avLst/>
              <a:gdLst/>
              <a:ahLst/>
              <a:cxnLst/>
              <a:rect l="l" t="t" r="r" b="b"/>
              <a:pathLst>
                <a:path w="22860" h="16510">
                  <a:moveTo>
                    <a:pt x="22262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2262" y="16191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5799155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89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7308987" y="5295878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7308987" y="5312069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7286724" y="5295878"/>
              <a:ext cx="22860" cy="16510"/>
            </a:xfrm>
            <a:custGeom>
              <a:avLst/>
              <a:gdLst/>
              <a:ahLst/>
              <a:cxnLst/>
              <a:rect l="l" t="t" r="r" b="b"/>
              <a:pathLst>
                <a:path w="22859" h="16510">
                  <a:moveTo>
                    <a:pt x="0" y="0"/>
                  </a:moveTo>
                  <a:lnTo>
                    <a:pt x="22262" y="0"/>
                  </a:lnTo>
                  <a:lnTo>
                    <a:pt x="22262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7308987" y="5303974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7443576" y="530397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7557927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90" h="16510">
                  <a:moveTo>
                    <a:pt x="21250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1250" y="16191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7422325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90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9253957" y="5295878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9253957" y="5312069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9232706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90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9253957" y="5303974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9389559" y="5303974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9502897" y="5295878"/>
              <a:ext cx="22860" cy="16510"/>
            </a:xfrm>
            <a:custGeom>
              <a:avLst/>
              <a:gdLst/>
              <a:ahLst/>
              <a:cxnLst/>
              <a:rect l="l" t="t" r="r" b="b"/>
              <a:pathLst>
                <a:path w="22859" h="16510">
                  <a:moveTo>
                    <a:pt x="22262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2262" y="16191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9367296" y="5295878"/>
              <a:ext cx="22860" cy="16510"/>
            </a:xfrm>
            <a:custGeom>
              <a:avLst/>
              <a:gdLst/>
              <a:ahLst/>
              <a:cxnLst/>
              <a:rect l="l" t="t" r="r" b="b"/>
              <a:pathLst>
                <a:path w="22859" h="16510">
                  <a:moveTo>
                    <a:pt x="0" y="0"/>
                  </a:moveTo>
                  <a:lnTo>
                    <a:pt x="22262" y="0"/>
                  </a:lnTo>
                  <a:lnTo>
                    <a:pt x="22262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9838865" y="5295878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9838865" y="5312069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9817614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90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9838865" y="530397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9974466" y="5303974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0087805" y="5295878"/>
              <a:ext cx="22860" cy="16510"/>
            </a:xfrm>
            <a:custGeom>
              <a:avLst/>
              <a:gdLst/>
              <a:ahLst/>
              <a:cxnLst/>
              <a:rect l="l" t="t" r="r" b="b"/>
              <a:pathLst>
                <a:path w="22859" h="16510">
                  <a:moveTo>
                    <a:pt x="22262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2262" y="16191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9953216" y="5295878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90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08" name="object 650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193694" y="5223018"/>
              <a:ext cx="414900" cy="92593"/>
            </a:xfrm>
            <a:prstGeom prst="rect">
              <a:avLst/>
            </a:prstGeom>
          </p:spPr>
        </p:pic>
        <p:pic>
          <p:nvPicPr>
            <p:cNvPr id="6509" name="object 6509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086236" y="5223018"/>
              <a:ext cx="414900" cy="92593"/>
            </a:xfrm>
            <a:prstGeom prst="rect">
              <a:avLst/>
            </a:prstGeom>
          </p:spPr>
        </p:pic>
        <p:pic>
          <p:nvPicPr>
            <p:cNvPr id="6510" name="object 6510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290701" y="4915385"/>
              <a:ext cx="280310" cy="88545"/>
            </a:xfrm>
            <a:prstGeom prst="rect">
              <a:avLst/>
            </a:prstGeom>
          </p:spPr>
        </p:pic>
        <p:sp>
          <p:nvSpPr>
            <p:cNvPr id="6511" name="object 6511"/>
            <p:cNvSpPr/>
            <p:nvPr/>
          </p:nvSpPr>
          <p:spPr>
            <a:xfrm>
              <a:off x="2450608" y="3667648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10">
                  <a:moveTo>
                    <a:pt x="0" y="15584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2402035" y="36676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10">
                  <a:moveTo>
                    <a:pt x="0" y="0"/>
                  </a:moveTo>
                  <a:lnTo>
                    <a:pt x="0" y="155840"/>
                  </a:lnTo>
                  <a:lnTo>
                    <a:pt x="0" y="212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2417214" y="3688899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13458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2402035" y="3801226"/>
              <a:ext cx="15240" cy="22860"/>
            </a:xfrm>
            <a:custGeom>
              <a:avLst/>
              <a:gdLst/>
              <a:ahLst/>
              <a:cxnLst/>
              <a:rect l="l" t="t" r="r" b="b"/>
              <a:pathLst>
                <a:path w="15239" h="22860">
                  <a:moveTo>
                    <a:pt x="0" y="22262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5179" y="22262"/>
                  </a:lnTo>
                  <a:lnTo>
                    <a:pt x="0" y="22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2410130" y="3688899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5">
                  <a:moveTo>
                    <a:pt x="0" y="11232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2402035" y="3667649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39" h="21589">
                  <a:moveTo>
                    <a:pt x="0" y="0"/>
                  </a:moveTo>
                  <a:lnTo>
                    <a:pt x="0" y="21250"/>
                  </a:lnTo>
                  <a:lnTo>
                    <a:pt x="15179" y="21250"/>
                  </a:lnTo>
                  <a:lnTo>
                    <a:pt x="15179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17" name="object 651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671720" y="4915385"/>
              <a:ext cx="279298" cy="88545"/>
            </a:xfrm>
            <a:prstGeom prst="rect">
              <a:avLst/>
            </a:prstGeom>
          </p:spPr>
        </p:pic>
        <p:sp>
          <p:nvSpPr>
            <p:cNvPr id="6518" name="object 6518"/>
            <p:cNvSpPr/>
            <p:nvPr/>
          </p:nvSpPr>
          <p:spPr>
            <a:xfrm>
              <a:off x="3192369" y="2232701"/>
              <a:ext cx="408305" cy="0"/>
            </a:xfrm>
            <a:custGeom>
              <a:avLst/>
              <a:gdLst/>
              <a:ahLst/>
              <a:cxnLst/>
              <a:rect l="l" t="t" r="r" b="b"/>
              <a:pathLst>
                <a:path w="408304">
                  <a:moveTo>
                    <a:pt x="132565" y="0"/>
                  </a:moveTo>
                  <a:lnTo>
                    <a:pt x="0" y="0"/>
                  </a:lnTo>
                  <a:lnTo>
                    <a:pt x="407816" y="0"/>
                  </a:lnTo>
                  <a:lnTo>
                    <a:pt x="2742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3961452" y="2232701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3961452" y="2272168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4545348" y="2232701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4545348" y="2272168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5053347" y="2232701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5">
                  <a:moveTo>
                    <a:pt x="132565" y="0"/>
                  </a:moveTo>
                  <a:lnTo>
                    <a:pt x="0" y="0"/>
                  </a:lnTo>
                  <a:lnTo>
                    <a:pt x="406804" y="0"/>
                  </a:lnTo>
                  <a:lnTo>
                    <a:pt x="275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5843681" y="2232701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5843681" y="2272168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5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6531808" y="2232701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80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7106596" y="2232701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7106596" y="2272168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7781568" y="2232701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>
                  <a:moveTo>
                    <a:pt x="132565" y="0"/>
                  </a:moveTo>
                  <a:lnTo>
                    <a:pt x="0" y="0"/>
                  </a:lnTo>
                  <a:lnTo>
                    <a:pt x="406804" y="0"/>
                  </a:lnTo>
                  <a:lnTo>
                    <a:pt x="275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8403918" y="2232701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8403918" y="2272168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8988826" y="2232701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8988826" y="2272168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9642546" y="2232701"/>
              <a:ext cx="408305" cy="0"/>
            </a:xfrm>
            <a:custGeom>
              <a:avLst/>
              <a:gdLst/>
              <a:ahLst/>
              <a:cxnLst/>
              <a:rect l="l" t="t" r="r" b="b"/>
              <a:pathLst>
                <a:path w="408304">
                  <a:moveTo>
                    <a:pt x="132565" y="0"/>
                  </a:moveTo>
                  <a:lnTo>
                    <a:pt x="0" y="0"/>
                  </a:lnTo>
                  <a:lnTo>
                    <a:pt x="407816" y="0"/>
                  </a:lnTo>
                  <a:lnTo>
                    <a:pt x="2742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10352936" y="2466462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10352936" y="2504916"/>
              <a:ext cx="292735" cy="0"/>
            </a:xfrm>
            <a:custGeom>
              <a:avLst/>
              <a:gdLst/>
              <a:ahLst/>
              <a:cxnLst/>
              <a:rect l="l" t="t" r="r" b="b"/>
              <a:pathLst>
                <a:path w="292734">
                  <a:moveTo>
                    <a:pt x="0" y="0"/>
                  </a:moveTo>
                  <a:lnTo>
                    <a:pt x="292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10375199" y="2466462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10375199" y="2482653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10352936" y="2466462"/>
              <a:ext cx="22860" cy="16510"/>
            </a:xfrm>
            <a:custGeom>
              <a:avLst/>
              <a:gdLst/>
              <a:ahLst/>
              <a:cxnLst/>
              <a:rect l="l" t="t" r="r" b="b"/>
              <a:pathLst>
                <a:path w="22859" h="16510">
                  <a:moveTo>
                    <a:pt x="0" y="0"/>
                  </a:moveTo>
                  <a:lnTo>
                    <a:pt x="22262" y="0"/>
                  </a:lnTo>
                  <a:lnTo>
                    <a:pt x="22262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10375199" y="2474558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10509789" y="2474558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10624139" y="2466462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90" h="16510">
                  <a:moveTo>
                    <a:pt x="21250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1250" y="16191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10488538" y="2466462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90" h="16510">
                  <a:moveTo>
                    <a:pt x="0" y="0"/>
                  </a:moveTo>
                  <a:lnTo>
                    <a:pt x="21250" y="0"/>
                  </a:lnTo>
                  <a:lnTo>
                    <a:pt x="21250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9010077" y="2232701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9010077" y="2247881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8988826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0" y="0"/>
                  </a:moveTo>
                  <a:lnTo>
                    <a:pt x="21250" y="0"/>
                  </a:lnTo>
                  <a:lnTo>
                    <a:pt x="21250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9010077" y="224079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9146691" y="2240797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9260029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21250" y="0"/>
                  </a:moveTo>
                  <a:lnTo>
                    <a:pt x="0" y="0"/>
                  </a:lnTo>
                  <a:lnTo>
                    <a:pt x="0" y="15179"/>
                  </a:lnTo>
                  <a:lnTo>
                    <a:pt x="21250" y="15179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9124428" y="2232701"/>
              <a:ext cx="22860" cy="15240"/>
            </a:xfrm>
            <a:custGeom>
              <a:avLst/>
              <a:gdLst/>
              <a:ahLst/>
              <a:cxnLst/>
              <a:rect l="l" t="t" r="r" b="b"/>
              <a:pathLst>
                <a:path w="22859" h="15239">
                  <a:moveTo>
                    <a:pt x="0" y="0"/>
                  </a:moveTo>
                  <a:lnTo>
                    <a:pt x="22262" y="0"/>
                  </a:lnTo>
                  <a:lnTo>
                    <a:pt x="22262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8426181" y="2232701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8426181" y="2247881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8403918" y="2232701"/>
              <a:ext cx="22860" cy="15240"/>
            </a:xfrm>
            <a:custGeom>
              <a:avLst/>
              <a:gdLst/>
              <a:ahLst/>
              <a:cxnLst/>
              <a:rect l="l" t="t" r="r" b="b"/>
              <a:pathLst>
                <a:path w="22859" h="15239">
                  <a:moveTo>
                    <a:pt x="0" y="0"/>
                  </a:moveTo>
                  <a:lnTo>
                    <a:pt x="22262" y="0"/>
                  </a:lnTo>
                  <a:lnTo>
                    <a:pt x="22262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8426181" y="2240797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8560770" y="224079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8675121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21250" y="0"/>
                  </a:moveTo>
                  <a:lnTo>
                    <a:pt x="0" y="0"/>
                  </a:lnTo>
                  <a:lnTo>
                    <a:pt x="0" y="15179"/>
                  </a:lnTo>
                  <a:lnTo>
                    <a:pt x="21250" y="15179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8539520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0" y="0"/>
                  </a:moveTo>
                  <a:lnTo>
                    <a:pt x="21250" y="0"/>
                  </a:lnTo>
                  <a:lnTo>
                    <a:pt x="21250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7127847" y="2232701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7127847" y="2247881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7106596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0" y="0"/>
                  </a:moveTo>
                  <a:lnTo>
                    <a:pt x="21250" y="0"/>
                  </a:lnTo>
                  <a:lnTo>
                    <a:pt x="21250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7127847" y="224079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7263449" y="224079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7377799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21250" y="0"/>
                  </a:moveTo>
                  <a:lnTo>
                    <a:pt x="0" y="0"/>
                  </a:lnTo>
                  <a:lnTo>
                    <a:pt x="0" y="15179"/>
                  </a:lnTo>
                  <a:lnTo>
                    <a:pt x="21250" y="15179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7242198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0" y="0"/>
                  </a:moveTo>
                  <a:lnTo>
                    <a:pt x="21250" y="0"/>
                  </a:lnTo>
                  <a:lnTo>
                    <a:pt x="21250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5864932" y="2232701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5864932" y="2247881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5843681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89" h="15239">
                  <a:moveTo>
                    <a:pt x="0" y="0"/>
                  </a:moveTo>
                  <a:lnTo>
                    <a:pt x="21250" y="0"/>
                  </a:lnTo>
                  <a:lnTo>
                    <a:pt x="21250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5864932" y="224079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6000534" y="2240797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4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6113872" y="2232701"/>
              <a:ext cx="22860" cy="15240"/>
            </a:xfrm>
            <a:custGeom>
              <a:avLst/>
              <a:gdLst/>
              <a:ahLst/>
              <a:cxnLst/>
              <a:rect l="l" t="t" r="r" b="b"/>
              <a:pathLst>
                <a:path w="22860" h="15239">
                  <a:moveTo>
                    <a:pt x="22262" y="0"/>
                  </a:moveTo>
                  <a:lnTo>
                    <a:pt x="0" y="0"/>
                  </a:lnTo>
                  <a:lnTo>
                    <a:pt x="0" y="15179"/>
                  </a:lnTo>
                  <a:lnTo>
                    <a:pt x="22262" y="15179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5979283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89" h="15239">
                  <a:moveTo>
                    <a:pt x="0" y="0"/>
                  </a:moveTo>
                  <a:lnTo>
                    <a:pt x="21250" y="0"/>
                  </a:lnTo>
                  <a:lnTo>
                    <a:pt x="21250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4566599" y="2232701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4566599" y="2247881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4545348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89" h="15239">
                  <a:moveTo>
                    <a:pt x="0" y="0"/>
                  </a:moveTo>
                  <a:lnTo>
                    <a:pt x="21250" y="0"/>
                  </a:lnTo>
                  <a:lnTo>
                    <a:pt x="21250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4566599" y="224079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4702200" y="224079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4816551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89" h="15239">
                  <a:moveTo>
                    <a:pt x="21250" y="0"/>
                  </a:moveTo>
                  <a:lnTo>
                    <a:pt x="0" y="0"/>
                  </a:lnTo>
                  <a:lnTo>
                    <a:pt x="0" y="15179"/>
                  </a:lnTo>
                  <a:lnTo>
                    <a:pt x="21250" y="15179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4680949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89" h="15239">
                  <a:moveTo>
                    <a:pt x="0" y="0"/>
                  </a:moveTo>
                  <a:lnTo>
                    <a:pt x="21250" y="0"/>
                  </a:lnTo>
                  <a:lnTo>
                    <a:pt x="21250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3982703" y="2232701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3982703" y="2247881"/>
              <a:ext cx="249554" cy="0"/>
            </a:xfrm>
            <a:custGeom>
              <a:avLst/>
              <a:gdLst/>
              <a:ahLst/>
              <a:cxnLst/>
              <a:rect l="l" t="t" r="r" b="b"/>
              <a:pathLst>
                <a:path w="249554">
                  <a:moveTo>
                    <a:pt x="0" y="0"/>
                  </a:moveTo>
                  <a:lnTo>
                    <a:pt x="2489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3961452" y="223270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89" h="15239">
                  <a:moveTo>
                    <a:pt x="0" y="0"/>
                  </a:moveTo>
                  <a:lnTo>
                    <a:pt x="21250" y="0"/>
                  </a:lnTo>
                  <a:lnTo>
                    <a:pt x="21250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3982703" y="2240797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4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4118304" y="2240797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4">
                  <a:moveTo>
                    <a:pt x="0" y="0"/>
                  </a:moveTo>
                  <a:lnTo>
                    <a:pt x="11333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4231643" y="2232701"/>
              <a:ext cx="22860" cy="15240"/>
            </a:xfrm>
            <a:custGeom>
              <a:avLst/>
              <a:gdLst/>
              <a:ahLst/>
              <a:cxnLst/>
              <a:rect l="l" t="t" r="r" b="b"/>
              <a:pathLst>
                <a:path w="22860" h="15239">
                  <a:moveTo>
                    <a:pt x="22262" y="0"/>
                  </a:moveTo>
                  <a:lnTo>
                    <a:pt x="0" y="0"/>
                  </a:lnTo>
                  <a:lnTo>
                    <a:pt x="0" y="15179"/>
                  </a:lnTo>
                  <a:lnTo>
                    <a:pt x="22262" y="15179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4096041" y="2232701"/>
              <a:ext cx="22860" cy="15240"/>
            </a:xfrm>
            <a:custGeom>
              <a:avLst/>
              <a:gdLst/>
              <a:ahLst/>
              <a:cxnLst/>
              <a:rect l="l" t="t" r="r" b="b"/>
              <a:pathLst>
                <a:path w="22860" h="15239">
                  <a:moveTo>
                    <a:pt x="0" y="0"/>
                  </a:moveTo>
                  <a:lnTo>
                    <a:pt x="22262" y="0"/>
                  </a:lnTo>
                  <a:lnTo>
                    <a:pt x="22262" y="15179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86" name="object 6586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188827" y="2229160"/>
              <a:ext cx="414900" cy="92593"/>
            </a:xfrm>
            <a:prstGeom prst="rect">
              <a:avLst/>
            </a:prstGeom>
          </p:spPr>
        </p:pic>
        <p:pic>
          <p:nvPicPr>
            <p:cNvPr id="6587" name="object 658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5049805" y="2229160"/>
              <a:ext cx="413888" cy="92593"/>
            </a:xfrm>
            <a:prstGeom prst="rect">
              <a:avLst/>
            </a:prstGeom>
          </p:spPr>
        </p:pic>
        <p:pic>
          <p:nvPicPr>
            <p:cNvPr id="6588" name="object 6588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7778026" y="2229160"/>
              <a:ext cx="413888" cy="92593"/>
            </a:xfrm>
            <a:prstGeom prst="rect">
              <a:avLst/>
            </a:prstGeom>
          </p:spPr>
        </p:pic>
        <p:pic>
          <p:nvPicPr>
            <p:cNvPr id="6589" name="object 6589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639005" y="2229160"/>
              <a:ext cx="414900" cy="92593"/>
            </a:xfrm>
            <a:prstGeom prst="rect">
              <a:avLst/>
            </a:prstGeom>
          </p:spPr>
        </p:pic>
        <p:pic>
          <p:nvPicPr>
            <p:cNvPr id="6590" name="object 6590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6528266" y="2229160"/>
              <a:ext cx="328884" cy="91581"/>
            </a:xfrm>
            <a:prstGeom prst="rect">
              <a:avLst/>
            </a:prstGeom>
          </p:spPr>
        </p:pic>
        <p:pic>
          <p:nvPicPr>
            <p:cNvPr id="6591" name="object 659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8633125" y="5223018"/>
              <a:ext cx="414900" cy="92593"/>
            </a:xfrm>
            <a:prstGeom prst="rect">
              <a:avLst/>
            </a:prstGeom>
          </p:spPr>
        </p:pic>
        <p:pic>
          <p:nvPicPr>
            <p:cNvPr id="6592" name="object 659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7740584" y="5223018"/>
              <a:ext cx="414900" cy="92593"/>
            </a:xfrm>
            <a:prstGeom prst="rect">
              <a:avLst/>
            </a:prstGeom>
          </p:spPr>
        </p:pic>
        <p:sp>
          <p:nvSpPr>
            <p:cNvPr id="6593" name="object 6593"/>
            <p:cNvSpPr/>
            <p:nvPr/>
          </p:nvSpPr>
          <p:spPr>
            <a:xfrm>
              <a:off x="10859924" y="2435092"/>
              <a:ext cx="201930" cy="31750"/>
            </a:xfrm>
            <a:custGeom>
              <a:avLst/>
              <a:gdLst/>
              <a:ahLst/>
              <a:cxnLst/>
              <a:rect l="l" t="t" r="r" b="b"/>
              <a:pathLst>
                <a:path w="201929" h="31750">
                  <a:moveTo>
                    <a:pt x="0" y="0"/>
                  </a:moveTo>
                  <a:lnTo>
                    <a:pt x="201378" y="0"/>
                  </a:lnTo>
                  <a:lnTo>
                    <a:pt x="201378" y="313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0883198" y="5031759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>
                  <a:moveTo>
                    <a:pt x="0" y="0"/>
                  </a:moveTo>
                  <a:lnTo>
                    <a:pt x="21756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0883198" y="5035807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>
                  <a:moveTo>
                    <a:pt x="21756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0899390" y="4960922"/>
              <a:ext cx="201930" cy="40005"/>
            </a:xfrm>
            <a:custGeom>
              <a:avLst/>
              <a:gdLst/>
              <a:ahLst/>
              <a:cxnLst/>
              <a:rect l="l" t="t" r="r" b="b"/>
              <a:pathLst>
                <a:path w="201929" h="40004">
                  <a:moveTo>
                    <a:pt x="201378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20137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6417457" y="500038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>
                  <a:moveTo>
                    <a:pt x="0" y="0"/>
                  </a:moveTo>
                  <a:lnTo>
                    <a:pt x="406804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6417457" y="4960922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>
                  <a:moveTo>
                    <a:pt x="40680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6417457" y="4984197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>
                  <a:moveTo>
                    <a:pt x="40680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6804023" y="4984197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20" h="16510">
                  <a:moveTo>
                    <a:pt x="20239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0239" y="16191"/>
                  </a:lnTo>
                  <a:lnTo>
                    <a:pt x="2023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6417457" y="4984197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89" h="16510">
                  <a:moveTo>
                    <a:pt x="21250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1250" y="16191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6631991" y="4992293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4">
                  <a:moveTo>
                    <a:pt x="17203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6438709" y="4992293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10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6609728" y="4984197"/>
              <a:ext cx="22860" cy="16510"/>
            </a:xfrm>
            <a:custGeom>
              <a:avLst/>
              <a:gdLst/>
              <a:ahLst/>
              <a:cxnLst/>
              <a:rect l="l" t="t" r="r" b="b"/>
              <a:pathLst>
                <a:path w="22859" h="16510">
                  <a:moveTo>
                    <a:pt x="22262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2262" y="16191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8813758" y="3559370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4" h="24764">
                  <a:moveTo>
                    <a:pt x="0" y="0"/>
                  </a:moveTo>
                  <a:lnTo>
                    <a:pt x="0" y="24286"/>
                  </a:lnTo>
                  <a:lnTo>
                    <a:pt x="8095" y="24286"/>
                  </a:lnTo>
                  <a:lnTo>
                    <a:pt x="809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8990850" y="3559370"/>
              <a:ext cx="7620" cy="24765"/>
            </a:xfrm>
            <a:custGeom>
              <a:avLst/>
              <a:gdLst/>
              <a:ahLst/>
              <a:cxnLst/>
              <a:rect l="l" t="t" r="r" b="b"/>
              <a:pathLst>
                <a:path w="7620" h="24764">
                  <a:moveTo>
                    <a:pt x="0" y="0"/>
                  </a:moveTo>
                  <a:lnTo>
                    <a:pt x="0" y="24286"/>
                  </a:lnTo>
                  <a:lnTo>
                    <a:pt x="7083" y="24286"/>
                  </a:lnTo>
                  <a:lnTo>
                    <a:pt x="708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8911917" y="3581633"/>
              <a:ext cx="79375" cy="33655"/>
            </a:xfrm>
            <a:custGeom>
              <a:avLst/>
              <a:gdLst/>
              <a:ahLst/>
              <a:cxnLst/>
              <a:rect l="l" t="t" r="r" b="b"/>
              <a:pathLst>
                <a:path w="79375" h="33654">
                  <a:moveTo>
                    <a:pt x="0" y="31370"/>
                  </a:moveTo>
                  <a:lnTo>
                    <a:pt x="78932" y="0"/>
                  </a:lnTo>
                  <a:lnTo>
                    <a:pt x="78932" y="2023"/>
                  </a:lnTo>
                  <a:lnTo>
                    <a:pt x="1011" y="33394"/>
                  </a:lnTo>
                  <a:lnTo>
                    <a:pt x="0" y="31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8821854" y="3581633"/>
              <a:ext cx="79375" cy="33655"/>
            </a:xfrm>
            <a:custGeom>
              <a:avLst/>
              <a:gdLst/>
              <a:ahLst/>
              <a:cxnLst/>
              <a:rect l="l" t="t" r="r" b="b"/>
              <a:pathLst>
                <a:path w="79375" h="33654">
                  <a:moveTo>
                    <a:pt x="78932" y="31370"/>
                  </a:moveTo>
                  <a:lnTo>
                    <a:pt x="1011" y="0"/>
                  </a:lnTo>
                  <a:lnTo>
                    <a:pt x="0" y="2023"/>
                  </a:lnTo>
                  <a:lnTo>
                    <a:pt x="78932" y="33394"/>
                  </a:lnTo>
                  <a:lnTo>
                    <a:pt x="78932" y="31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4882327" y="4288987"/>
              <a:ext cx="461645" cy="125730"/>
            </a:xfrm>
            <a:custGeom>
              <a:avLst/>
              <a:gdLst/>
              <a:ahLst/>
              <a:cxnLst/>
              <a:rect l="l" t="t" r="r" b="b"/>
              <a:pathLst>
                <a:path w="461645" h="125729">
                  <a:moveTo>
                    <a:pt x="441210" y="105242"/>
                  </a:moveTo>
                  <a:lnTo>
                    <a:pt x="461449" y="105242"/>
                  </a:lnTo>
                  <a:lnTo>
                    <a:pt x="461449" y="125481"/>
                  </a:lnTo>
                  <a:lnTo>
                    <a:pt x="441210" y="125481"/>
                  </a:lnTo>
                  <a:lnTo>
                    <a:pt x="0" y="125481"/>
                  </a:lnTo>
                  <a:lnTo>
                    <a:pt x="0" y="102207"/>
                  </a:lnTo>
                  <a:lnTo>
                    <a:pt x="418947" y="102207"/>
                  </a:lnTo>
                  <a:lnTo>
                    <a:pt x="418947" y="0"/>
                  </a:lnTo>
                  <a:lnTo>
                    <a:pt x="441210" y="0"/>
                  </a:lnTo>
                  <a:lnTo>
                    <a:pt x="441210" y="12548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5301275" y="4029927"/>
              <a:ext cx="22860" cy="101600"/>
            </a:xfrm>
            <a:custGeom>
              <a:avLst/>
              <a:gdLst/>
              <a:ahLst/>
              <a:cxnLst/>
              <a:rect l="l" t="t" r="r" b="b"/>
              <a:pathLst>
                <a:path w="22860" h="101600">
                  <a:moveTo>
                    <a:pt x="0" y="0"/>
                  </a:moveTo>
                  <a:lnTo>
                    <a:pt x="0" y="101195"/>
                  </a:lnTo>
                  <a:lnTo>
                    <a:pt x="22262" y="10119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7897942" y="4288987"/>
              <a:ext cx="462915" cy="125730"/>
            </a:xfrm>
            <a:custGeom>
              <a:avLst/>
              <a:gdLst/>
              <a:ahLst/>
              <a:cxnLst/>
              <a:rect l="l" t="t" r="r" b="b"/>
              <a:pathLst>
                <a:path w="462915" h="125729">
                  <a:moveTo>
                    <a:pt x="20239" y="105242"/>
                  </a:moveTo>
                  <a:lnTo>
                    <a:pt x="0" y="105242"/>
                  </a:lnTo>
                  <a:lnTo>
                    <a:pt x="0" y="125481"/>
                  </a:lnTo>
                  <a:lnTo>
                    <a:pt x="20239" y="125481"/>
                  </a:lnTo>
                  <a:lnTo>
                    <a:pt x="462461" y="125481"/>
                  </a:lnTo>
                  <a:lnTo>
                    <a:pt x="462461" y="102207"/>
                  </a:lnTo>
                  <a:lnTo>
                    <a:pt x="43513" y="102207"/>
                  </a:lnTo>
                  <a:lnTo>
                    <a:pt x="43513" y="0"/>
                  </a:lnTo>
                  <a:lnTo>
                    <a:pt x="20239" y="0"/>
                  </a:lnTo>
                  <a:lnTo>
                    <a:pt x="20239" y="12548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7918181" y="4029927"/>
              <a:ext cx="23495" cy="101600"/>
            </a:xfrm>
            <a:custGeom>
              <a:avLst/>
              <a:gdLst/>
              <a:ahLst/>
              <a:cxnLst/>
              <a:rect l="l" t="t" r="r" b="b"/>
              <a:pathLst>
                <a:path w="23495" h="101600">
                  <a:moveTo>
                    <a:pt x="23274" y="0"/>
                  </a:moveTo>
                  <a:lnTo>
                    <a:pt x="23274" y="101195"/>
                  </a:lnTo>
                  <a:lnTo>
                    <a:pt x="0" y="10119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2627700" y="3935816"/>
              <a:ext cx="161925" cy="200660"/>
            </a:xfrm>
            <a:custGeom>
              <a:avLst/>
              <a:gdLst/>
              <a:ahLst/>
              <a:cxnLst/>
              <a:rect l="l" t="t" r="r" b="b"/>
              <a:pathLst>
                <a:path w="161925" h="200660">
                  <a:moveTo>
                    <a:pt x="161912" y="0"/>
                  </a:moveTo>
                  <a:lnTo>
                    <a:pt x="138637" y="0"/>
                  </a:lnTo>
                  <a:lnTo>
                    <a:pt x="138637" y="178103"/>
                  </a:lnTo>
                  <a:lnTo>
                    <a:pt x="0" y="178103"/>
                  </a:lnTo>
                  <a:lnTo>
                    <a:pt x="0" y="200366"/>
                  </a:lnTo>
                  <a:lnTo>
                    <a:pt x="161912" y="200366"/>
                  </a:lnTo>
                  <a:lnTo>
                    <a:pt x="1619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10453119" y="3935816"/>
              <a:ext cx="161925" cy="200660"/>
            </a:xfrm>
            <a:custGeom>
              <a:avLst/>
              <a:gdLst/>
              <a:ahLst/>
              <a:cxnLst/>
              <a:rect l="l" t="t" r="r" b="b"/>
              <a:pathLst>
                <a:path w="161925" h="200660">
                  <a:moveTo>
                    <a:pt x="22262" y="178103"/>
                  </a:moveTo>
                  <a:lnTo>
                    <a:pt x="161912" y="178103"/>
                  </a:lnTo>
                  <a:lnTo>
                    <a:pt x="161912" y="200366"/>
                  </a:lnTo>
                  <a:lnTo>
                    <a:pt x="0" y="200366"/>
                  </a:lnTo>
                  <a:lnTo>
                    <a:pt x="0" y="0"/>
                  </a:lnTo>
                  <a:lnTo>
                    <a:pt x="22262" y="0"/>
                  </a:lnTo>
                  <a:lnTo>
                    <a:pt x="22262" y="17810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2789612" y="3564430"/>
              <a:ext cx="117475" cy="19685"/>
            </a:xfrm>
            <a:custGeom>
              <a:avLst/>
              <a:gdLst/>
              <a:ahLst/>
              <a:cxnLst/>
              <a:rect l="l" t="t" r="r" b="b"/>
              <a:pathLst>
                <a:path w="117475" h="19685">
                  <a:moveTo>
                    <a:pt x="117386" y="0"/>
                  </a:moveTo>
                  <a:lnTo>
                    <a:pt x="0" y="0"/>
                  </a:lnTo>
                  <a:lnTo>
                    <a:pt x="0" y="19227"/>
                  </a:lnTo>
                  <a:lnTo>
                    <a:pt x="117386" y="19227"/>
                  </a:lnTo>
                  <a:lnTo>
                    <a:pt x="11738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10453119" y="3564430"/>
              <a:ext cx="348615" cy="214629"/>
            </a:xfrm>
            <a:custGeom>
              <a:avLst/>
              <a:gdLst/>
              <a:ahLst/>
              <a:cxnLst/>
              <a:rect l="l" t="t" r="r" b="b"/>
              <a:pathLst>
                <a:path w="348615" h="214629">
                  <a:moveTo>
                    <a:pt x="348111" y="0"/>
                  </a:moveTo>
                  <a:lnTo>
                    <a:pt x="0" y="0"/>
                  </a:lnTo>
                  <a:lnTo>
                    <a:pt x="0" y="214533"/>
                  </a:lnTo>
                  <a:lnTo>
                    <a:pt x="22262" y="214533"/>
                  </a:lnTo>
                  <a:lnTo>
                    <a:pt x="22262" y="22262"/>
                  </a:lnTo>
                  <a:lnTo>
                    <a:pt x="337991" y="22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10449578" y="358315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3541"/>
                  </a:moveTo>
                  <a:lnTo>
                    <a:pt x="1037" y="1037"/>
                  </a:lnTo>
                  <a:lnTo>
                    <a:pt x="3541" y="0"/>
                  </a:lnTo>
                  <a:lnTo>
                    <a:pt x="6046" y="1037"/>
                  </a:lnTo>
                  <a:lnTo>
                    <a:pt x="7083" y="3541"/>
                  </a:lnTo>
                  <a:lnTo>
                    <a:pt x="6046" y="6046"/>
                  </a:lnTo>
                  <a:lnTo>
                    <a:pt x="3541" y="7083"/>
                  </a:lnTo>
                  <a:lnTo>
                    <a:pt x="1037" y="6046"/>
                  </a:lnTo>
                  <a:lnTo>
                    <a:pt x="0" y="35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10335733" y="3564430"/>
              <a:ext cx="117475" cy="19685"/>
            </a:xfrm>
            <a:custGeom>
              <a:avLst/>
              <a:gdLst/>
              <a:ahLst/>
              <a:cxnLst/>
              <a:rect l="l" t="t" r="r" b="b"/>
              <a:pathLst>
                <a:path w="117475" h="19685">
                  <a:moveTo>
                    <a:pt x="0" y="0"/>
                  </a:moveTo>
                  <a:lnTo>
                    <a:pt x="117386" y="0"/>
                  </a:lnTo>
                  <a:lnTo>
                    <a:pt x="117386" y="19227"/>
                  </a:lnTo>
                  <a:lnTo>
                    <a:pt x="0" y="1922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2888783" y="2466462"/>
              <a:ext cx="214629" cy="38735"/>
            </a:xfrm>
            <a:custGeom>
              <a:avLst/>
              <a:gdLst/>
              <a:ahLst/>
              <a:cxnLst/>
              <a:rect l="l" t="t" r="r" b="b"/>
              <a:pathLst>
                <a:path w="214630" h="38735">
                  <a:moveTo>
                    <a:pt x="214533" y="38454"/>
                  </a:moveTo>
                  <a:lnTo>
                    <a:pt x="0" y="38454"/>
                  </a:lnTo>
                  <a:lnTo>
                    <a:pt x="0" y="0"/>
                  </a:lnTo>
                  <a:lnTo>
                    <a:pt x="214533" y="0"/>
                  </a:lnTo>
                  <a:lnTo>
                    <a:pt x="214533" y="384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2441501" y="2466462"/>
              <a:ext cx="156210" cy="38735"/>
            </a:xfrm>
            <a:custGeom>
              <a:avLst/>
              <a:gdLst/>
              <a:ahLst/>
              <a:cxnLst/>
              <a:rect l="l" t="t" r="r" b="b"/>
              <a:pathLst>
                <a:path w="156210" h="38735">
                  <a:moveTo>
                    <a:pt x="155840" y="38454"/>
                  </a:moveTo>
                  <a:lnTo>
                    <a:pt x="0" y="38454"/>
                  </a:lnTo>
                  <a:lnTo>
                    <a:pt x="0" y="0"/>
                  </a:lnTo>
                  <a:lnTo>
                    <a:pt x="155840" y="0"/>
                  </a:lnTo>
                  <a:lnTo>
                    <a:pt x="155840" y="384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2879676" y="24320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2606449" y="24320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10899390" y="2466462"/>
              <a:ext cx="156210" cy="38735"/>
            </a:xfrm>
            <a:custGeom>
              <a:avLst/>
              <a:gdLst/>
              <a:ahLst/>
              <a:cxnLst/>
              <a:rect l="l" t="t" r="r" b="b"/>
              <a:pathLst>
                <a:path w="156209" h="38735">
                  <a:moveTo>
                    <a:pt x="155840" y="38454"/>
                  </a:moveTo>
                  <a:lnTo>
                    <a:pt x="0" y="38454"/>
                  </a:lnTo>
                  <a:lnTo>
                    <a:pt x="0" y="0"/>
                  </a:lnTo>
                  <a:lnTo>
                    <a:pt x="155840" y="0"/>
                  </a:lnTo>
                  <a:lnTo>
                    <a:pt x="155840" y="384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11064338" y="24320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2597341" y="2466462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4">
                  <a:moveTo>
                    <a:pt x="0" y="0"/>
                  </a:moveTo>
                  <a:lnTo>
                    <a:pt x="29144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2597341" y="2504916"/>
              <a:ext cx="291465" cy="0"/>
            </a:xfrm>
            <a:custGeom>
              <a:avLst/>
              <a:gdLst/>
              <a:ahLst/>
              <a:cxnLst/>
              <a:rect l="l" t="t" r="r" b="b"/>
              <a:pathLst>
                <a:path w="291464">
                  <a:moveTo>
                    <a:pt x="0" y="0"/>
                  </a:moveTo>
                  <a:lnTo>
                    <a:pt x="29144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11055231" y="2466462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0" y="0"/>
                  </a:moveTo>
                  <a:lnTo>
                    <a:pt x="45537" y="0"/>
                  </a:lnTo>
                  <a:lnTo>
                    <a:pt x="2023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11055231" y="2504916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0" y="0"/>
                  </a:moveTo>
                  <a:lnTo>
                    <a:pt x="4553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1075470" y="248265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11055231" y="2466462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20" h="16510">
                  <a:moveTo>
                    <a:pt x="0" y="0"/>
                  </a:moveTo>
                  <a:lnTo>
                    <a:pt x="20239" y="0"/>
                  </a:lnTo>
                  <a:lnTo>
                    <a:pt x="20239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11075470" y="247455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2617580" y="2466462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2617580" y="2482653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89">
                  <a:moveTo>
                    <a:pt x="0" y="0"/>
                  </a:moveTo>
                  <a:lnTo>
                    <a:pt x="2499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2597341" y="2466462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10">
                  <a:moveTo>
                    <a:pt x="0" y="0"/>
                  </a:moveTo>
                  <a:lnTo>
                    <a:pt x="20239" y="0"/>
                  </a:lnTo>
                  <a:lnTo>
                    <a:pt x="20239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2617580" y="2474558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3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2753182" y="2474558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2867532" y="2466462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89" h="16510">
                  <a:moveTo>
                    <a:pt x="21250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21250" y="16191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2732943" y="2466462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10">
                  <a:moveTo>
                    <a:pt x="0" y="0"/>
                  </a:moveTo>
                  <a:lnTo>
                    <a:pt x="20239" y="0"/>
                  </a:lnTo>
                  <a:lnTo>
                    <a:pt x="20239" y="16191"/>
                  </a:ln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6026845" y="40026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6026845" y="39985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6026845" y="399349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6026845" y="39884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6026845" y="39843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6026845" y="39803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6621872" y="543653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07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2985931" y="411695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0" y="0"/>
                  </a:moveTo>
                  <a:lnTo>
                    <a:pt x="19227" y="0"/>
                  </a:lnTo>
                  <a:lnTo>
                    <a:pt x="19227" y="19227"/>
                  </a:lnTo>
                  <a:lnTo>
                    <a:pt x="0" y="1922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2789612" y="4116955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19" h="19685">
                  <a:moveTo>
                    <a:pt x="0" y="0"/>
                  </a:moveTo>
                  <a:lnTo>
                    <a:pt x="20239" y="0"/>
                  </a:lnTo>
                  <a:lnTo>
                    <a:pt x="20239" y="19227"/>
                  </a:lnTo>
                  <a:lnTo>
                    <a:pt x="0" y="1922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3044624" y="398034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0" y="0"/>
                  </a:moveTo>
                  <a:lnTo>
                    <a:pt x="19227" y="0"/>
                  </a:lnTo>
                  <a:lnTo>
                    <a:pt x="19227" y="19227"/>
                  </a:lnTo>
                  <a:lnTo>
                    <a:pt x="0" y="1922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3241954" y="3980342"/>
              <a:ext cx="309880" cy="19685"/>
            </a:xfrm>
            <a:custGeom>
              <a:avLst/>
              <a:gdLst/>
              <a:ahLst/>
              <a:cxnLst/>
              <a:rect l="l" t="t" r="r" b="b"/>
              <a:pathLst>
                <a:path w="309879" h="19685">
                  <a:moveTo>
                    <a:pt x="0" y="0"/>
                  </a:moveTo>
                  <a:lnTo>
                    <a:pt x="309657" y="0"/>
                  </a:lnTo>
                  <a:lnTo>
                    <a:pt x="309657" y="19227"/>
                  </a:lnTo>
                  <a:lnTo>
                    <a:pt x="0" y="19227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3005158" y="41888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3012241" y="422624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3019325" y="4263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3005158" y="43729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3011229" y="44094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3018313" y="44468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3024385" y="448530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011" y="2023"/>
                  </a:lnTo>
                  <a:lnTo>
                    <a:pt x="0" y="1011"/>
                  </a:lnTo>
                  <a:lnTo>
                    <a:pt x="1011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3010217" y="45925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3017301" y="46300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3024385" y="46674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3009205" y="47757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3016289" y="481317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23" y="3035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3022361" y="48506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3007182" y="495889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011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3005158" y="419285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3005158" y="43750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3005158" y="45581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3022361" y="48506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3015277" y="48141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11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3009205" y="47767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3024385" y="46674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3017301" y="46300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3010217" y="45935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11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3018313" y="44468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3011229" y="44104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3018313" y="426470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3012241" y="42272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3005158" y="4342620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047" y="3035"/>
                  </a:moveTo>
                  <a:lnTo>
                    <a:pt x="0" y="3035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3011229" y="439827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3018313" y="44549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3024385" y="45146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3005158" y="478484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3035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3011229" y="484151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4047"/>
                  </a:moveTo>
                  <a:lnTo>
                    <a:pt x="4047" y="0"/>
                  </a:lnTo>
                  <a:lnTo>
                    <a:pt x="4047" y="505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3018313" y="48981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3024385" y="49578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3021349" y="489818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3008193" y="4784843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3021349" y="445494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3015277" y="439827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3008193" y="434262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3011229" y="440131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5059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3018313" y="44579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3005158" y="47888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3011229" y="484454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3018313" y="49012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3018313" y="417564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1011"/>
                  </a:moveTo>
                  <a:lnTo>
                    <a:pt x="1011" y="4047"/>
                  </a:lnTo>
                  <a:lnTo>
                    <a:pt x="0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3005158" y="421207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3023373" y="42687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23" y="3035"/>
                  </a:moveTo>
                  <a:lnTo>
                    <a:pt x="0" y="1011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3011229" y="43041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2023" y="3035"/>
                  </a:lnTo>
                  <a:lnTo>
                    <a:pt x="0" y="1011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3017301" y="439524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3005158" y="44316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3022361" y="448732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3010217" y="45237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35" y="0"/>
                  </a:lnTo>
                  <a:lnTo>
                    <a:pt x="2023" y="3035"/>
                  </a:lnTo>
                  <a:lnTo>
                    <a:pt x="0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3015277" y="461483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1011"/>
                  </a:moveTo>
                  <a:lnTo>
                    <a:pt x="3035" y="0"/>
                  </a:lnTo>
                  <a:lnTo>
                    <a:pt x="3035" y="4047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3005158" y="46512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011" y="0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3021349" y="47059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3009205" y="47423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23" y="1011"/>
                  </a:moveTo>
                  <a:lnTo>
                    <a:pt x="2023" y="3035"/>
                  </a:lnTo>
                  <a:lnTo>
                    <a:pt x="0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3014265" y="483442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047" y="0"/>
                  </a:moveTo>
                  <a:lnTo>
                    <a:pt x="3035" y="3035"/>
                  </a:lnTo>
                  <a:lnTo>
                    <a:pt x="0" y="1011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3019325" y="4925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47" y="1011"/>
                  </a:moveTo>
                  <a:lnTo>
                    <a:pt x="3035" y="4047"/>
                  </a:lnTo>
                  <a:lnTo>
                    <a:pt x="0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3005158" y="42130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1011"/>
                  </a:moveTo>
                  <a:lnTo>
                    <a:pt x="3035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3016289" y="439524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2023"/>
                  </a:moveTo>
                  <a:lnTo>
                    <a:pt x="2023" y="4047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3005158" y="4432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011"/>
                  </a:moveTo>
                  <a:lnTo>
                    <a:pt x="1011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3022361" y="448732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2023"/>
                  </a:moveTo>
                  <a:lnTo>
                    <a:pt x="2023" y="4047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3020337" y="470692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1011"/>
                  </a:moveTo>
                  <a:lnTo>
                    <a:pt x="3035" y="3035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3003639" y="4135677"/>
              <a:ext cx="24765" cy="814069"/>
            </a:xfrm>
            <a:custGeom>
              <a:avLst/>
              <a:gdLst/>
              <a:ahLst/>
              <a:cxnLst/>
              <a:rect l="l" t="t" r="r" b="b"/>
              <a:pathLst>
                <a:path w="24764" h="814070">
                  <a:moveTo>
                    <a:pt x="5054" y="369874"/>
                  </a:moveTo>
                  <a:lnTo>
                    <a:pt x="4318" y="368084"/>
                  </a:lnTo>
                  <a:lnTo>
                    <a:pt x="2527" y="367347"/>
                  </a:lnTo>
                  <a:lnTo>
                    <a:pt x="736" y="368084"/>
                  </a:lnTo>
                  <a:lnTo>
                    <a:pt x="0" y="369874"/>
                  </a:lnTo>
                  <a:lnTo>
                    <a:pt x="736" y="371665"/>
                  </a:lnTo>
                  <a:lnTo>
                    <a:pt x="2527" y="372402"/>
                  </a:lnTo>
                  <a:lnTo>
                    <a:pt x="4318" y="371665"/>
                  </a:lnTo>
                  <a:lnTo>
                    <a:pt x="5054" y="369874"/>
                  </a:lnTo>
                  <a:close/>
                </a:path>
                <a:path w="24764" h="814070">
                  <a:moveTo>
                    <a:pt x="6070" y="519645"/>
                  </a:moveTo>
                  <a:lnTo>
                    <a:pt x="5321" y="517855"/>
                  </a:lnTo>
                  <a:lnTo>
                    <a:pt x="3530" y="517105"/>
                  </a:lnTo>
                  <a:lnTo>
                    <a:pt x="1752" y="517855"/>
                  </a:lnTo>
                  <a:lnTo>
                    <a:pt x="1003" y="519645"/>
                  </a:lnTo>
                  <a:lnTo>
                    <a:pt x="1752" y="521436"/>
                  </a:lnTo>
                  <a:lnTo>
                    <a:pt x="3530" y="522173"/>
                  </a:lnTo>
                  <a:lnTo>
                    <a:pt x="5321" y="521436"/>
                  </a:lnTo>
                  <a:lnTo>
                    <a:pt x="6070" y="519645"/>
                  </a:lnTo>
                  <a:close/>
                </a:path>
                <a:path w="24764" h="814070">
                  <a:moveTo>
                    <a:pt x="6070" y="501421"/>
                  </a:moveTo>
                  <a:lnTo>
                    <a:pt x="5321" y="499643"/>
                  </a:lnTo>
                  <a:lnTo>
                    <a:pt x="3530" y="498894"/>
                  </a:lnTo>
                  <a:lnTo>
                    <a:pt x="1752" y="499643"/>
                  </a:lnTo>
                  <a:lnTo>
                    <a:pt x="1003" y="501421"/>
                  </a:lnTo>
                  <a:lnTo>
                    <a:pt x="1752" y="503212"/>
                  </a:lnTo>
                  <a:lnTo>
                    <a:pt x="3530" y="503961"/>
                  </a:lnTo>
                  <a:lnTo>
                    <a:pt x="5321" y="503212"/>
                  </a:lnTo>
                  <a:lnTo>
                    <a:pt x="6070" y="501421"/>
                  </a:lnTo>
                  <a:close/>
                </a:path>
                <a:path w="24764" h="814070">
                  <a:moveTo>
                    <a:pt x="6070" y="353682"/>
                  </a:moveTo>
                  <a:lnTo>
                    <a:pt x="5321" y="351891"/>
                  </a:lnTo>
                  <a:lnTo>
                    <a:pt x="3530" y="351155"/>
                  </a:lnTo>
                  <a:lnTo>
                    <a:pt x="1752" y="351891"/>
                  </a:lnTo>
                  <a:lnTo>
                    <a:pt x="1003" y="353682"/>
                  </a:lnTo>
                  <a:lnTo>
                    <a:pt x="1752" y="355473"/>
                  </a:lnTo>
                  <a:lnTo>
                    <a:pt x="3530" y="356209"/>
                  </a:lnTo>
                  <a:lnTo>
                    <a:pt x="5321" y="355473"/>
                  </a:lnTo>
                  <a:lnTo>
                    <a:pt x="6070" y="353682"/>
                  </a:lnTo>
                  <a:close/>
                </a:path>
                <a:path w="24764" h="814070">
                  <a:moveTo>
                    <a:pt x="6070" y="336473"/>
                  </a:moveTo>
                  <a:lnTo>
                    <a:pt x="5321" y="334695"/>
                  </a:lnTo>
                  <a:lnTo>
                    <a:pt x="3530" y="333946"/>
                  </a:lnTo>
                  <a:lnTo>
                    <a:pt x="1752" y="334695"/>
                  </a:lnTo>
                  <a:lnTo>
                    <a:pt x="1003" y="336473"/>
                  </a:lnTo>
                  <a:lnTo>
                    <a:pt x="1752" y="338264"/>
                  </a:lnTo>
                  <a:lnTo>
                    <a:pt x="3530" y="339013"/>
                  </a:lnTo>
                  <a:lnTo>
                    <a:pt x="5321" y="338264"/>
                  </a:lnTo>
                  <a:lnTo>
                    <a:pt x="6070" y="336473"/>
                  </a:lnTo>
                  <a:close/>
                </a:path>
                <a:path w="24764" h="814070">
                  <a:moveTo>
                    <a:pt x="6070" y="91592"/>
                  </a:moveTo>
                  <a:lnTo>
                    <a:pt x="5321" y="89801"/>
                  </a:lnTo>
                  <a:lnTo>
                    <a:pt x="3530" y="89052"/>
                  </a:lnTo>
                  <a:lnTo>
                    <a:pt x="1752" y="89801"/>
                  </a:lnTo>
                  <a:lnTo>
                    <a:pt x="1003" y="91592"/>
                  </a:lnTo>
                  <a:lnTo>
                    <a:pt x="1752" y="93370"/>
                  </a:lnTo>
                  <a:lnTo>
                    <a:pt x="3530" y="94119"/>
                  </a:lnTo>
                  <a:lnTo>
                    <a:pt x="5321" y="93370"/>
                  </a:lnTo>
                  <a:lnTo>
                    <a:pt x="6070" y="91592"/>
                  </a:lnTo>
                  <a:close/>
                </a:path>
                <a:path w="24764" h="814070">
                  <a:moveTo>
                    <a:pt x="7073" y="320281"/>
                  </a:moveTo>
                  <a:lnTo>
                    <a:pt x="6337" y="318503"/>
                  </a:lnTo>
                  <a:lnTo>
                    <a:pt x="4546" y="317754"/>
                  </a:lnTo>
                  <a:lnTo>
                    <a:pt x="2755" y="318503"/>
                  </a:lnTo>
                  <a:lnTo>
                    <a:pt x="2019" y="320281"/>
                  </a:lnTo>
                  <a:lnTo>
                    <a:pt x="2755" y="322072"/>
                  </a:lnTo>
                  <a:lnTo>
                    <a:pt x="4546" y="322821"/>
                  </a:lnTo>
                  <a:lnTo>
                    <a:pt x="6337" y="322072"/>
                  </a:lnTo>
                  <a:lnTo>
                    <a:pt x="7073" y="320281"/>
                  </a:lnTo>
                  <a:close/>
                </a:path>
                <a:path w="24764" h="814070">
                  <a:moveTo>
                    <a:pt x="7073" y="74383"/>
                  </a:moveTo>
                  <a:lnTo>
                    <a:pt x="6337" y="72593"/>
                  </a:lnTo>
                  <a:lnTo>
                    <a:pt x="4546" y="71856"/>
                  </a:lnTo>
                  <a:lnTo>
                    <a:pt x="2755" y="72593"/>
                  </a:lnTo>
                  <a:lnTo>
                    <a:pt x="2019" y="74383"/>
                  </a:lnTo>
                  <a:lnTo>
                    <a:pt x="2755" y="76174"/>
                  </a:lnTo>
                  <a:lnTo>
                    <a:pt x="4546" y="76911"/>
                  </a:lnTo>
                  <a:lnTo>
                    <a:pt x="6337" y="76174"/>
                  </a:lnTo>
                  <a:lnTo>
                    <a:pt x="7073" y="74383"/>
                  </a:lnTo>
                  <a:close/>
                </a:path>
                <a:path w="24764" h="814070">
                  <a:moveTo>
                    <a:pt x="8089" y="304101"/>
                  </a:moveTo>
                  <a:lnTo>
                    <a:pt x="7353" y="302310"/>
                  </a:lnTo>
                  <a:lnTo>
                    <a:pt x="5562" y="301561"/>
                  </a:lnTo>
                  <a:lnTo>
                    <a:pt x="3771" y="302310"/>
                  </a:lnTo>
                  <a:lnTo>
                    <a:pt x="3035" y="304101"/>
                  </a:lnTo>
                  <a:lnTo>
                    <a:pt x="3771" y="305879"/>
                  </a:lnTo>
                  <a:lnTo>
                    <a:pt x="5562" y="306628"/>
                  </a:lnTo>
                  <a:lnTo>
                    <a:pt x="7353" y="305879"/>
                  </a:lnTo>
                  <a:lnTo>
                    <a:pt x="8089" y="304101"/>
                  </a:lnTo>
                  <a:close/>
                </a:path>
                <a:path w="24764" h="814070">
                  <a:moveTo>
                    <a:pt x="8089" y="287909"/>
                  </a:moveTo>
                  <a:lnTo>
                    <a:pt x="7353" y="286118"/>
                  </a:lnTo>
                  <a:lnTo>
                    <a:pt x="5562" y="285369"/>
                  </a:lnTo>
                  <a:lnTo>
                    <a:pt x="5054" y="285584"/>
                  </a:lnTo>
                  <a:lnTo>
                    <a:pt x="4546" y="285369"/>
                  </a:lnTo>
                  <a:lnTo>
                    <a:pt x="2755" y="286118"/>
                  </a:lnTo>
                  <a:lnTo>
                    <a:pt x="2019" y="287909"/>
                  </a:lnTo>
                  <a:lnTo>
                    <a:pt x="2755" y="289699"/>
                  </a:lnTo>
                  <a:lnTo>
                    <a:pt x="4546" y="290436"/>
                  </a:lnTo>
                  <a:lnTo>
                    <a:pt x="5054" y="290233"/>
                  </a:lnTo>
                  <a:lnTo>
                    <a:pt x="5562" y="290436"/>
                  </a:lnTo>
                  <a:lnTo>
                    <a:pt x="7353" y="289699"/>
                  </a:lnTo>
                  <a:lnTo>
                    <a:pt x="8089" y="287909"/>
                  </a:lnTo>
                  <a:close/>
                </a:path>
                <a:path w="24764" h="814070">
                  <a:moveTo>
                    <a:pt x="9105" y="430593"/>
                  </a:moveTo>
                  <a:lnTo>
                    <a:pt x="8356" y="428802"/>
                  </a:lnTo>
                  <a:lnTo>
                    <a:pt x="6578" y="428066"/>
                  </a:lnTo>
                  <a:lnTo>
                    <a:pt x="4787" y="428802"/>
                  </a:lnTo>
                  <a:lnTo>
                    <a:pt x="4038" y="430593"/>
                  </a:lnTo>
                  <a:lnTo>
                    <a:pt x="4787" y="432384"/>
                  </a:lnTo>
                  <a:lnTo>
                    <a:pt x="6578" y="433120"/>
                  </a:lnTo>
                  <a:lnTo>
                    <a:pt x="8356" y="432384"/>
                  </a:lnTo>
                  <a:lnTo>
                    <a:pt x="9105" y="430593"/>
                  </a:lnTo>
                  <a:close/>
                </a:path>
                <a:path w="24764" h="814070">
                  <a:moveTo>
                    <a:pt x="9105" y="271716"/>
                  </a:moveTo>
                  <a:lnTo>
                    <a:pt x="8356" y="269925"/>
                  </a:lnTo>
                  <a:lnTo>
                    <a:pt x="6578" y="269189"/>
                  </a:lnTo>
                  <a:lnTo>
                    <a:pt x="4787" y="269925"/>
                  </a:lnTo>
                  <a:lnTo>
                    <a:pt x="4038" y="271716"/>
                  </a:lnTo>
                  <a:lnTo>
                    <a:pt x="4787" y="273507"/>
                  </a:lnTo>
                  <a:lnTo>
                    <a:pt x="6578" y="274243"/>
                  </a:lnTo>
                  <a:lnTo>
                    <a:pt x="8356" y="273507"/>
                  </a:lnTo>
                  <a:lnTo>
                    <a:pt x="9105" y="271716"/>
                  </a:lnTo>
                  <a:close/>
                </a:path>
                <a:path w="24764" h="814070">
                  <a:moveTo>
                    <a:pt x="9105" y="2540"/>
                  </a:moveTo>
                  <a:lnTo>
                    <a:pt x="8356" y="749"/>
                  </a:lnTo>
                  <a:lnTo>
                    <a:pt x="6578" y="0"/>
                  </a:lnTo>
                  <a:lnTo>
                    <a:pt x="4787" y="749"/>
                  </a:lnTo>
                  <a:lnTo>
                    <a:pt x="4038" y="2540"/>
                  </a:lnTo>
                  <a:lnTo>
                    <a:pt x="4787" y="4318"/>
                  </a:lnTo>
                  <a:lnTo>
                    <a:pt x="6578" y="5067"/>
                  </a:lnTo>
                  <a:lnTo>
                    <a:pt x="8356" y="4318"/>
                  </a:lnTo>
                  <a:lnTo>
                    <a:pt x="9105" y="2540"/>
                  </a:lnTo>
                  <a:close/>
                </a:path>
                <a:path w="24764" h="814070">
                  <a:moveTo>
                    <a:pt x="10109" y="412369"/>
                  </a:moveTo>
                  <a:lnTo>
                    <a:pt x="9372" y="410591"/>
                  </a:lnTo>
                  <a:lnTo>
                    <a:pt x="7581" y="409841"/>
                  </a:lnTo>
                  <a:lnTo>
                    <a:pt x="5791" y="410591"/>
                  </a:lnTo>
                  <a:lnTo>
                    <a:pt x="5054" y="412369"/>
                  </a:lnTo>
                  <a:lnTo>
                    <a:pt x="5791" y="414159"/>
                  </a:lnTo>
                  <a:lnTo>
                    <a:pt x="7581" y="414909"/>
                  </a:lnTo>
                  <a:lnTo>
                    <a:pt x="9372" y="414159"/>
                  </a:lnTo>
                  <a:lnTo>
                    <a:pt x="10109" y="412369"/>
                  </a:lnTo>
                  <a:close/>
                </a:path>
                <a:path w="24764" h="814070">
                  <a:moveTo>
                    <a:pt x="10109" y="254508"/>
                  </a:moveTo>
                  <a:lnTo>
                    <a:pt x="9372" y="252717"/>
                  </a:lnTo>
                  <a:lnTo>
                    <a:pt x="7581" y="251980"/>
                  </a:lnTo>
                  <a:lnTo>
                    <a:pt x="5791" y="252717"/>
                  </a:lnTo>
                  <a:lnTo>
                    <a:pt x="5054" y="254508"/>
                  </a:lnTo>
                  <a:lnTo>
                    <a:pt x="5791" y="256298"/>
                  </a:lnTo>
                  <a:lnTo>
                    <a:pt x="7581" y="257035"/>
                  </a:lnTo>
                  <a:lnTo>
                    <a:pt x="9372" y="256298"/>
                  </a:lnTo>
                  <a:lnTo>
                    <a:pt x="10109" y="254508"/>
                  </a:lnTo>
                  <a:close/>
                </a:path>
                <a:path w="24764" h="814070">
                  <a:moveTo>
                    <a:pt x="10109" y="238315"/>
                  </a:moveTo>
                  <a:lnTo>
                    <a:pt x="9372" y="236524"/>
                  </a:lnTo>
                  <a:lnTo>
                    <a:pt x="7581" y="235788"/>
                  </a:lnTo>
                  <a:lnTo>
                    <a:pt x="5791" y="236524"/>
                  </a:lnTo>
                  <a:lnTo>
                    <a:pt x="5054" y="238315"/>
                  </a:lnTo>
                  <a:lnTo>
                    <a:pt x="5791" y="240106"/>
                  </a:lnTo>
                  <a:lnTo>
                    <a:pt x="7581" y="240842"/>
                  </a:lnTo>
                  <a:lnTo>
                    <a:pt x="9372" y="240106"/>
                  </a:lnTo>
                  <a:lnTo>
                    <a:pt x="10109" y="238315"/>
                  </a:lnTo>
                  <a:close/>
                </a:path>
                <a:path w="24764" h="814070">
                  <a:moveTo>
                    <a:pt x="10109" y="221119"/>
                  </a:moveTo>
                  <a:lnTo>
                    <a:pt x="9372" y="219329"/>
                  </a:lnTo>
                  <a:lnTo>
                    <a:pt x="7581" y="218592"/>
                  </a:lnTo>
                  <a:lnTo>
                    <a:pt x="5791" y="219329"/>
                  </a:lnTo>
                  <a:lnTo>
                    <a:pt x="5054" y="221119"/>
                  </a:lnTo>
                  <a:lnTo>
                    <a:pt x="5791" y="222910"/>
                  </a:lnTo>
                  <a:lnTo>
                    <a:pt x="7581" y="223647"/>
                  </a:lnTo>
                  <a:lnTo>
                    <a:pt x="9372" y="222910"/>
                  </a:lnTo>
                  <a:lnTo>
                    <a:pt x="10109" y="221119"/>
                  </a:lnTo>
                  <a:close/>
                </a:path>
                <a:path w="24764" h="814070">
                  <a:moveTo>
                    <a:pt x="10109" y="198856"/>
                  </a:moveTo>
                  <a:lnTo>
                    <a:pt x="9372" y="197065"/>
                  </a:lnTo>
                  <a:lnTo>
                    <a:pt x="7581" y="196329"/>
                  </a:lnTo>
                  <a:lnTo>
                    <a:pt x="5791" y="197065"/>
                  </a:lnTo>
                  <a:lnTo>
                    <a:pt x="5054" y="198856"/>
                  </a:lnTo>
                  <a:lnTo>
                    <a:pt x="5791" y="200647"/>
                  </a:lnTo>
                  <a:lnTo>
                    <a:pt x="7581" y="201383"/>
                  </a:lnTo>
                  <a:lnTo>
                    <a:pt x="9372" y="200647"/>
                  </a:lnTo>
                  <a:lnTo>
                    <a:pt x="10109" y="198856"/>
                  </a:lnTo>
                  <a:close/>
                </a:path>
                <a:path w="24764" h="814070">
                  <a:moveTo>
                    <a:pt x="11125" y="536841"/>
                  </a:moveTo>
                  <a:lnTo>
                    <a:pt x="10388" y="535051"/>
                  </a:lnTo>
                  <a:lnTo>
                    <a:pt x="8597" y="534314"/>
                  </a:lnTo>
                  <a:lnTo>
                    <a:pt x="6807" y="535051"/>
                  </a:lnTo>
                  <a:lnTo>
                    <a:pt x="6070" y="536841"/>
                  </a:lnTo>
                  <a:lnTo>
                    <a:pt x="6807" y="538632"/>
                  </a:lnTo>
                  <a:lnTo>
                    <a:pt x="8597" y="539369"/>
                  </a:lnTo>
                  <a:lnTo>
                    <a:pt x="10388" y="538632"/>
                  </a:lnTo>
                  <a:lnTo>
                    <a:pt x="11125" y="536841"/>
                  </a:lnTo>
                  <a:close/>
                </a:path>
                <a:path w="24764" h="814070">
                  <a:moveTo>
                    <a:pt x="11125" y="341541"/>
                  </a:moveTo>
                  <a:lnTo>
                    <a:pt x="10388" y="339750"/>
                  </a:lnTo>
                  <a:lnTo>
                    <a:pt x="8597" y="339013"/>
                  </a:lnTo>
                  <a:lnTo>
                    <a:pt x="6807" y="339750"/>
                  </a:lnTo>
                  <a:lnTo>
                    <a:pt x="6070" y="341541"/>
                  </a:lnTo>
                  <a:lnTo>
                    <a:pt x="6807" y="343331"/>
                  </a:lnTo>
                  <a:lnTo>
                    <a:pt x="8597" y="344068"/>
                  </a:lnTo>
                  <a:lnTo>
                    <a:pt x="10388" y="343331"/>
                  </a:lnTo>
                  <a:lnTo>
                    <a:pt x="11125" y="341541"/>
                  </a:lnTo>
                  <a:close/>
                </a:path>
                <a:path w="24764" h="814070">
                  <a:moveTo>
                    <a:pt x="11125" y="205930"/>
                  </a:moveTo>
                  <a:lnTo>
                    <a:pt x="10388" y="204152"/>
                  </a:lnTo>
                  <a:lnTo>
                    <a:pt x="8597" y="203403"/>
                  </a:lnTo>
                  <a:lnTo>
                    <a:pt x="6807" y="204152"/>
                  </a:lnTo>
                  <a:lnTo>
                    <a:pt x="6070" y="205930"/>
                  </a:lnTo>
                  <a:lnTo>
                    <a:pt x="6807" y="207721"/>
                  </a:lnTo>
                  <a:lnTo>
                    <a:pt x="8597" y="208470"/>
                  </a:lnTo>
                  <a:lnTo>
                    <a:pt x="10388" y="207721"/>
                  </a:lnTo>
                  <a:lnTo>
                    <a:pt x="11125" y="205930"/>
                  </a:lnTo>
                  <a:close/>
                </a:path>
                <a:path w="24764" h="814070">
                  <a:moveTo>
                    <a:pt x="12141" y="323329"/>
                  </a:moveTo>
                  <a:lnTo>
                    <a:pt x="11391" y="321538"/>
                  </a:lnTo>
                  <a:lnTo>
                    <a:pt x="9613" y="320789"/>
                  </a:lnTo>
                  <a:lnTo>
                    <a:pt x="7823" y="321538"/>
                  </a:lnTo>
                  <a:lnTo>
                    <a:pt x="7073" y="323329"/>
                  </a:lnTo>
                  <a:lnTo>
                    <a:pt x="7823" y="325107"/>
                  </a:lnTo>
                  <a:lnTo>
                    <a:pt x="9613" y="325856"/>
                  </a:lnTo>
                  <a:lnTo>
                    <a:pt x="11391" y="325107"/>
                  </a:lnTo>
                  <a:lnTo>
                    <a:pt x="12141" y="323329"/>
                  </a:lnTo>
                  <a:close/>
                </a:path>
                <a:path w="24764" h="814070">
                  <a:moveTo>
                    <a:pt x="12141" y="188734"/>
                  </a:moveTo>
                  <a:lnTo>
                    <a:pt x="11391" y="186944"/>
                  </a:lnTo>
                  <a:lnTo>
                    <a:pt x="9613" y="186207"/>
                  </a:lnTo>
                  <a:lnTo>
                    <a:pt x="7823" y="186944"/>
                  </a:lnTo>
                  <a:lnTo>
                    <a:pt x="7073" y="188734"/>
                  </a:lnTo>
                  <a:lnTo>
                    <a:pt x="7823" y="190525"/>
                  </a:lnTo>
                  <a:lnTo>
                    <a:pt x="9613" y="191262"/>
                  </a:lnTo>
                  <a:lnTo>
                    <a:pt x="11391" y="190525"/>
                  </a:lnTo>
                  <a:lnTo>
                    <a:pt x="12141" y="188734"/>
                  </a:lnTo>
                  <a:close/>
                </a:path>
                <a:path w="24764" h="814070">
                  <a:moveTo>
                    <a:pt x="12141" y="172542"/>
                  </a:moveTo>
                  <a:lnTo>
                    <a:pt x="11391" y="170751"/>
                  </a:lnTo>
                  <a:lnTo>
                    <a:pt x="9613" y="170014"/>
                  </a:lnTo>
                  <a:lnTo>
                    <a:pt x="7823" y="170751"/>
                  </a:lnTo>
                  <a:lnTo>
                    <a:pt x="7073" y="172542"/>
                  </a:lnTo>
                  <a:lnTo>
                    <a:pt x="7823" y="174332"/>
                  </a:lnTo>
                  <a:lnTo>
                    <a:pt x="9613" y="175069"/>
                  </a:lnTo>
                  <a:lnTo>
                    <a:pt x="11391" y="174332"/>
                  </a:lnTo>
                  <a:lnTo>
                    <a:pt x="12141" y="172542"/>
                  </a:lnTo>
                  <a:close/>
                </a:path>
                <a:path w="24764" h="814070">
                  <a:moveTo>
                    <a:pt x="13144" y="155333"/>
                  </a:moveTo>
                  <a:lnTo>
                    <a:pt x="12407" y="153555"/>
                  </a:lnTo>
                  <a:lnTo>
                    <a:pt x="10617" y="152806"/>
                  </a:lnTo>
                  <a:lnTo>
                    <a:pt x="8826" y="153555"/>
                  </a:lnTo>
                  <a:lnTo>
                    <a:pt x="8089" y="155333"/>
                  </a:lnTo>
                  <a:lnTo>
                    <a:pt x="8826" y="157124"/>
                  </a:lnTo>
                  <a:lnTo>
                    <a:pt x="10617" y="157873"/>
                  </a:lnTo>
                  <a:lnTo>
                    <a:pt x="12407" y="157124"/>
                  </a:lnTo>
                  <a:lnTo>
                    <a:pt x="13144" y="155333"/>
                  </a:lnTo>
                  <a:close/>
                </a:path>
                <a:path w="24764" h="814070">
                  <a:moveTo>
                    <a:pt x="14160" y="446786"/>
                  </a:moveTo>
                  <a:lnTo>
                    <a:pt x="13423" y="444995"/>
                  </a:lnTo>
                  <a:lnTo>
                    <a:pt x="11633" y="444246"/>
                  </a:lnTo>
                  <a:lnTo>
                    <a:pt x="9842" y="444995"/>
                  </a:lnTo>
                  <a:lnTo>
                    <a:pt x="9105" y="446786"/>
                  </a:lnTo>
                  <a:lnTo>
                    <a:pt x="9842" y="448564"/>
                  </a:lnTo>
                  <a:lnTo>
                    <a:pt x="11633" y="449313"/>
                  </a:lnTo>
                  <a:lnTo>
                    <a:pt x="13423" y="448564"/>
                  </a:lnTo>
                  <a:lnTo>
                    <a:pt x="14160" y="446786"/>
                  </a:lnTo>
                  <a:close/>
                </a:path>
                <a:path w="24764" h="814070">
                  <a:moveTo>
                    <a:pt x="14160" y="251472"/>
                  </a:moveTo>
                  <a:lnTo>
                    <a:pt x="13423" y="249682"/>
                  </a:lnTo>
                  <a:lnTo>
                    <a:pt x="11633" y="248945"/>
                  </a:lnTo>
                  <a:lnTo>
                    <a:pt x="9842" y="249682"/>
                  </a:lnTo>
                  <a:lnTo>
                    <a:pt x="9105" y="251472"/>
                  </a:lnTo>
                  <a:lnTo>
                    <a:pt x="9842" y="253263"/>
                  </a:lnTo>
                  <a:lnTo>
                    <a:pt x="11633" y="254000"/>
                  </a:lnTo>
                  <a:lnTo>
                    <a:pt x="13423" y="253263"/>
                  </a:lnTo>
                  <a:lnTo>
                    <a:pt x="14160" y="251472"/>
                  </a:lnTo>
                  <a:close/>
                </a:path>
                <a:path w="24764" h="814070">
                  <a:moveTo>
                    <a:pt x="14160" y="139153"/>
                  </a:moveTo>
                  <a:lnTo>
                    <a:pt x="13423" y="137363"/>
                  </a:lnTo>
                  <a:lnTo>
                    <a:pt x="11633" y="136613"/>
                  </a:lnTo>
                  <a:lnTo>
                    <a:pt x="9842" y="137363"/>
                  </a:lnTo>
                  <a:lnTo>
                    <a:pt x="9105" y="139153"/>
                  </a:lnTo>
                  <a:lnTo>
                    <a:pt x="9842" y="140931"/>
                  </a:lnTo>
                  <a:lnTo>
                    <a:pt x="11633" y="141681"/>
                  </a:lnTo>
                  <a:lnTo>
                    <a:pt x="13423" y="140931"/>
                  </a:lnTo>
                  <a:lnTo>
                    <a:pt x="14160" y="139153"/>
                  </a:lnTo>
                  <a:close/>
                </a:path>
                <a:path w="24764" h="814070">
                  <a:moveTo>
                    <a:pt x="14160" y="122961"/>
                  </a:moveTo>
                  <a:lnTo>
                    <a:pt x="13423" y="121170"/>
                  </a:lnTo>
                  <a:lnTo>
                    <a:pt x="11633" y="120421"/>
                  </a:lnTo>
                  <a:lnTo>
                    <a:pt x="9842" y="121170"/>
                  </a:lnTo>
                  <a:lnTo>
                    <a:pt x="9105" y="122961"/>
                  </a:lnTo>
                  <a:lnTo>
                    <a:pt x="9842" y="124739"/>
                  </a:lnTo>
                  <a:lnTo>
                    <a:pt x="11633" y="125488"/>
                  </a:lnTo>
                  <a:lnTo>
                    <a:pt x="13423" y="124739"/>
                  </a:lnTo>
                  <a:lnTo>
                    <a:pt x="14160" y="122961"/>
                  </a:lnTo>
                  <a:close/>
                </a:path>
                <a:path w="24764" h="814070">
                  <a:moveTo>
                    <a:pt x="15176" y="811085"/>
                  </a:moveTo>
                  <a:lnTo>
                    <a:pt x="14427" y="809294"/>
                  </a:lnTo>
                  <a:lnTo>
                    <a:pt x="12649" y="808558"/>
                  </a:lnTo>
                  <a:lnTo>
                    <a:pt x="10858" y="809294"/>
                  </a:lnTo>
                  <a:lnTo>
                    <a:pt x="10109" y="811085"/>
                  </a:lnTo>
                  <a:lnTo>
                    <a:pt x="10858" y="812876"/>
                  </a:lnTo>
                  <a:lnTo>
                    <a:pt x="12649" y="813612"/>
                  </a:lnTo>
                  <a:lnTo>
                    <a:pt x="14427" y="812876"/>
                  </a:lnTo>
                  <a:lnTo>
                    <a:pt x="15176" y="811085"/>
                  </a:lnTo>
                  <a:close/>
                </a:path>
                <a:path w="24764" h="814070">
                  <a:moveTo>
                    <a:pt x="15176" y="794893"/>
                  </a:moveTo>
                  <a:lnTo>
                    <a:pt x="14427" y="793102"/>
                  </a:lnTo>
                  <a:lnTo>
                    <a:pt x="12649" y="792365"/>
                  </a:lnTo>
                  <a:lnTo>
                    <a:pt x="10858" y="793102"/>
                  </a:lnTo>
                  <a:lnTo>
                    <a:pt x="10109" y="794893"/>
                  </a:lnTo>
                  <a:lnTo>
                    <a:pt x="10858" y="796683"/>
                  </a:lnTo>
                  <a:lnTo>
                    <a:pt x="12649" y="797420"/>
                  </a:lnTo>
                  <a:lnTo>
                    <a:pt x="14427" y="796683"/>
                  </a:lnTo>
                  <a:lnTo>
                    <a:pt x="15176" y="794893"/>
                  </a:lnTo>
                  <a:close/>
                </a:path>
                <a:path w="24764" h="814070">
                  <a:moveTo>
                    <a:pt x="15176" y="233260"/>
                  </a:moveTo>
                  <a:lnTo>
                    <a:pt x="14427" y="231470"/>
                  </a:lnTo>
                  <a:lnTo>
                    <a:pt x="12649" y="230733"/>
                  </a:lnTo>
                  <a:lnTo>
                    <a:pt x="10858" y="231470"/>
                  </a:lnTo>
                  <a:lnTo>
                    <a:pt x="10109" y="233260"/>
                  </a:lnTo>
                  <a:lnTo>
                    <a:pt x="10858" y="235051"/>
                  </a:lnTo>
                  <a:lnTo>
                    <a:pt x="12649" y="235788"/>
                  </a:lnTo>
                  <a:lnTo>
                    <a:pt x="14427" y="235051"/>
                  </a:lnTo>
                  <a:lnTo>
                    <a:pt x="15176" y="233260"/>
                  </a:lnTo>
                  <a:close/>
                </a:path>
                <a:path w="24764" h="814070">
                  <a:moveTo>
                    <a:pt x="15176" y="106768"/>
                  </a:moveTo>
                  <a:lnTo>
                    <a:pt x="14427" y="104978"/>
                  </a:lnTo>
                  <a:lnTo>
                    <a:pt x="12649" y="104241"/>
                  </a:lnTo>
                  <a:lnTo>
                    <a:pt x="10858" y="104978"/>
                  </a:lnTo>
                  <a:lnTo>
                    <a:pt x="10109" y="106768"/>
                  </a:lnTo>
                  <a:lnTo>
                    <a:pt x="10464" y="107632"/>
                  </a:lnTo>
                  <a:lnTo>
                    <a:pt x="9613" y="107276"/>
                  </a:lnTo>
                  <a:lnTo>
                    <a:pt x="7823" y="108013"/>
                  </a:lnTo>
                  <a:lnTo>
                    <a:pt x="7073" y="109804"/>
                  </a:lnTo>
                  <a:lnTo>
                    <a:pt x="7823" y="111594"/>
                  </a:lnTo>
                  <a:lnTo>
                    <a:pt x="9613" y="112331"/>
                  </a:lnTo>
                  <a:lnTo>
                    <a:pt x="11391" y="111594"/>
                  </a:lnTo>
                  <a:lnTo>
                    <a:pt x="12141" y="109804"/>
                  </a:lnTo>
                  <a:lnTo>
                    <a:pt x="11772" y="108940"/>
                  </a:lnTo>
                  <a:lnTo>
                    <a:pt x="12649" y="109296"/>
                  </a:lnTo>
                  <a:lnTo>
                    <a:pt x="14427" y="108559"/>
                  </a:lnTo>
                  <a:lnTo>
                    <a:pt x="15176" y="106768"/>
                  </a:lnTo>
                  <a:close/>
                </a:path>
                <a:path w="24764" h="814070">
                  <a:moveTo>
                    <a:pt x="16192" y="777684"/>
                  </a:moveTo>
                  <a:lnTo>
                    <a:pt x="15443" y="775906"/>
                  </a:lnTo>
                  <a:lnTo>
                    <a:pt x="13652" y="775157"/>
                  </a:lnTo>
                  <a:lnTo>
                    <a:pt x="11861" y="775906"/>
                  </a:lnTo>
                  <a:lnTo>
                    <a:pt x="11125" y="777684"/>
                  </a:lnTo>
                  <a:lnTo>
                    <a:pt x="11861" y="779475"/>
                  </a:lnTo>
                  <a:lnTo>
                    <a:pt x="13652" y="780224"/>
                  </a:lnTo>
                  <a:lnTo>
                    <a:pt x="15443" y="779475"/>
                  </a:lnTo>
                  <a:lnTo>
                    <a:pt x="16192" y="777684"/>
                  </a:lnTo>
                  <a:close/>
                </a:path>
                <a:path w="24764" h="814070">
                  <a:moveTo>
                    <a:pt x="16192" y="90576"/>
                  </a:moveTo>
                  <a:lnTo>
                    <a:pt x="15443" y="88785"/>
                  </a:lnTo>
                  <a:lnTo>
                    <a:pt x="13652" y="88049"/>
                  </a:lnTo>
                  <a:lnTo>
                    <a:pt x="11861" y="88785"/>
                  </a:lnTo>
                  <a:lnTo>
                    <a:pt x="11125" y="90576"/>
                  </a:lnTo>
                  <a:lnTo>
                    <a:pt x="11861" y="92367"/>
                  </a:lnTo>
                  <a:lnTo>
                    <a:pt x="13652" y="93103"/>
                  </a:lnTo>
                  <a:lnTo>
                    <a:pt x="15443" y="92367"/>
                  </a:lnTo>
                  <a:lnTo>
                    <a:pt x="16192" y="90576"/>
                  </a:lnTo>
                  <a:close/>
                </a:path>
                <a:path w="24764" h="814070">
                  <a:moveTo>
                    <a:pt x="17195" y="762508"/>
                  </a:moveTo>
                  <a:lnTo>
                    <a:pt x="16459" y="760717"/>
                  </a:lnTo>
                  <a:lnTo>
                    <a:pt x="14668" y="759980"/>
                  </a:lnTo>
                  <a:lnTo>
                    <a:pt x="12877" y="760717"/>
                  </a:lnTo>
                  <a:lnTo>
                    <a:pt x="12141" y="762508"/>
                  </a:lnTo>
                  <a:lnTo>
                    <a:pt x="12877" y="764298"/>
                  </a:lnTo>
                  <a:lnTo>
                    <a:pt x="14668" y="765035"/>
                  </a:lnTo>
                  <a:lnTo>
                    <a:pt x="16459" y="764298"/>
                  </a:lnTo>
                  <a:lnTo>
                    <a:pt x="17195" y="762508"/>
                  </a:lnTo>
                  <a:close/>
                </a:path>
                <a:path w="24764" h="814070">
                  <a:moveTo>
                    <a:pt x="17195" y="745312"/>
                  </a:moveTo>
                  <a:lnTo>
                    <a:pt x="16459" y="743521"/>
                  </a:lnTo>
                  <a:lnTo>
                    <a:pt x="14668" y="742772"/>
                  </a:lnTo>
                  <a:lnTo>
                    <a:pt x="12877" y="743521"/>
                  </a:lnTo>
                  <a:lnTo>
                    <a:pt x="12141" y="745312"/>
                  </a:lnTo>
                  <a:lnTo>
                    <a:pt x="12877" y="747090"/>
                  </a:lnTo>
                  <a:lnTo>
                    <a:pt x="14668" y="747839"/>
                  </a:lnTo>
                  <a:lnTo>
                    <a:pt x="16459" y="747090"/>
                  </a:lnTo>
                  <a:lnTo>
                    <a:pt x="17195" y="745312"/>
                  </a:lnTo>
                  <a:close/>
                </a:path>
                <a:path w="24764" h="814070">
                  <a:moveTo>
                    <a:pt x="17195" y="729119"/>
                  </a:moveTo>
                  <a:lnTo>
                    <a:pt x="16459" y="727329"/>
                  </a:lnTo>
                  <a:lnTo>
                    <a:pt x="14668" y="726579"/>
                  </a:lnTo>
                  <a:lnTo>
                    <a:pt x="12877" y="727329"/>
                  </a:lnTo>
                  <a:lnTo>
                    <a:pt x="12141" y="729119"/>
                  </a:lnTo>
                  <a:lnTo>
                    <a:pt x="12877" y="730910"/>
                  </a:lnTo>
                  <a:lnTo>
                    <a:pt x="14668" y="731647"/>
                  </a:lnTo>
                  <a:lnTo>
                    <a:pt x="16459" y="730910"/>
                  </a:lnTo>
                  <a:lnTo>
                    <a:pt x="17195" y="729119"/>
                  </a:lnTo>
                  <a:close/>
                </a:path>
                <a:path w="24764" h="814070">
                  <a:moveTo>
                    <a:pt x="17195" y="589470"/>
                  </a:moveTo>
                  <a:lnTo>
                    <a:pt x="16459" y="587679"/>
                  </a:lnTo>
                  <a:lnTo>
                    <a:pt x="14668" y="586930"/>
                  </a:lnTo>
                  <a:lnTo>
                    <a:pt x="12877" y="587679"/>
                  </a:lnTo>
                  <a:lnTo>
                    <a:pt x="12141" y="589470"/>
                  </a:lnTo>
                  <a:lnTo>
                    <a:pt x="12877" y="591261"/>
                  </a:lnTo>
                  <a:lnTo>
                    <a:pt x="14668" y="591997"/>
                  </a:lnTo>
                  <a:lnTo>
                    <a:pt x="16459" y="591261"/>
                  </a:lnTo>
                  <a:lnTo>
                    <a:pt x="17195" y="589470"/>
                  </a:lnTo>
                  <a:close/>
                </a:path>
                <a:path w="24764" h="814070">
                  <a:moveTo>
                    <a:pt x="17195" y="571246"/>
                  </a:moveTo>
                  <a:lnTo>
                    <a:pt x="16459" y="569468"/>
                  </a:lnTo>
                  <a:lnTo>
                    <a:pt x="14668" y="568718"/>
                  </a:lnTo>
                  <a:lnTo>
                    <a:pt x="12877" y="569468"/>
                  </a:lnTo>
                  <a:lnTo>
                    <a:pt x="12141" y="571246"/>
                  </a:lnTo>
                  <a:lnTo>
                    <a:pt x="12877" y="573036"/>
                  </a:lnTo>
                  <a:lnTo>
                    <a:pt x="14668" y="573786"/>
                  </a:lnTo>
                  <a:lnTo>
                    <a:pt x="16459" y="573036"/>
                  </a:lnTo>
                  <a:lnTo>
                    <a:pt x="17195" y="571246"/>
                  </a:lnTo>
                  <a:close/>
                </a:path>
                <a:path w="24764" h="814070">
                  <a:moveTo>
                    <a:pt x="17195" y="357733"/>
                  </a:moveTo>
                  <a:lnTo>
                    <a:pt x="16459" y="355942"/>
                  </a:lnTo>
                  <a:lnTo>
                    <a:pt x="14668" y="355193"/>
                  </a:lnTo>
                  <a:lnTo>
                    <a:pt x="12877" y="355942"/>
                  </a:lnTo>
                  <a:lnTo>
                    <a:pt x="12141" y="357733"/>
                  </a:lnTo>
                  <a:lnTo>
                    <a:pt x="12877" y="359524"/>
                  </a:lnTo>
                  <a:lnTo>
                    <a:pt x="14668" y="360260"/>
                  </a:lnTo>
                  <a:lnTo>
                    <a:pt x="16459" y="359524"/>
                  </a:lnTo>
                  <a:lnTo>
                    <a:pt x="17195" y="357733"/>
                  </a:lnTo>
                  <a:close/>
                </a:path>
                <a:path w="24764" h="814070">
                  <a:moveTo>
                    <a:pt x="17195" y="161417"/>
                  </a:moveTo>
                  <a:lnTo>
                    <a:pt x="16459" y="159626"/>
                  </a:lnTo>
                  <a:lnTo>
                    <a:pt x="14668" y="158877"/>
                  </a:lnTo>
                  <a:lnTo>
                    <a:pt x="12877" y="159626"/>
                  </a:lnTo>
                  <a:lnTo>
                    <a:pt x="12141" y="161417"/>
                  </a:lnTo>
                  <a:lnTo>
                    <a:pt x="12877" y="163195"/>
                  </a:lnTo>
                  <a:lnTo>
                    <a:pt x="14668" y="163944"/>
                  </a:lnTo>
                  <a:lnTo>
                    <a:pt x="16459" y="163195"/>
                  </a:lnTo>
                  <a:lnTo>
                    <a:pt x="17195" y="161417"/>
                  </a:lnTo>
                  <a:close/>
                </a:path>
                <a:path w="24764" h="814070">
                  <a:moveTo>
                    <a:pt x="17195" y="144208"/>
                  </a:moveTo>
                  <a:lnTo>
                    <a:pt x="16459" y="142417"/>
                  </a:lnTo>
                  <a:lnTo>
                    <a:pt x="14668" y="141681"/>
                  </a:lnTo>
                  <a:lnTo>
                    <a:pt x="12877" y="142417"/>
                  </a:lnTo>
                  <a:lnTo>
                    <a:pt x="12141" y="144208"/>
                  </a:lnTo>
                  <a:lnTo>
                    <a:pt x="12877" y="145999"/>
                  </a:lnTo>
                  <a:lnTo>
                    <a:pt x="14668" y="146735"/>
                  </a:lnTo>
                  <a:lnTo>
                    <a:pt x="16459" y="145999"/>
                  </a:lnTo>
                  <a:lnTo>
                    <a:pt x="17195" y="144208"/>
                  </a:lnTo>
                  <a:close/>
                </a:path>
                <a:path w="24764" h="814070">
                  <a:moveTo>
                    <a:pt x="17195" y="39979"/>
                  </a:moveTo>
                  <a:lnTo>
                    <a:pt x="16459" y="38188"/>
                  </a:lnTo>
                  <a:lnTo>
                    <a:pt x="14668" y="37452"/>
                  </a:lnTo>
                  <a:lnTo>
                    <a:pt x="12877" y="38188"/>
                  </a:lnTo>
                  <a:lnTo>
                    <a:pt x="12141" y="39979"/>
                  </a:lnTo>
                  <a:lnTo>
                    <a:pt x="12877" y="41770"/>
                  </a:lnTo>
                  <a:lnTo>
                    <a:pt x="14668" y="42506"/>
                  </a:lnTo>
                  <a:lnTo>
                    <a:pt x="16459" y="41770"/>
                  </a:lnTo>
                  <a:lnTo>
                    <a:pt x="17195" y="39979"/>
                  </a:lnTo>
                  <a:close/>
                </a:path>
                <a:path w="24764" h="814070">
                  <a:moveTo>
                    <a:pt x="17195" y="23787"/>
                  </a:moveTo>
                  <a:lnTo>
                    <a:pt x="16459" y="21996"/>
                  </a:lnTo>
                  <a:lnTo>
                    <a:pt x="14668" y="21259"/>
                  </a:lnTo>
                  <a:lnTo>
                    <a:pt x="14503" y="21336"/>
                  </a:lnTo>
                  <a:lnTo>
                    <a:pt x="15176" y="19735"/>
                  </a:lnTo>
                  <a:lnTo>
                    <a:pt x="14427" y="17945"/>
                  </a:lnTo>
                  <a:lnTo>
                    <a:pt x="12649" y="17208"/>
                  </a:lnTo>
                  <a:lnTo>
                    <a:pt x="10858" y="17945"/>
                  </a:lnTo>
                  <a:lnTo>
                    <a:pt x="10109" y="19735"/>
                  </a:lnTo>
                  <a:lnTo>
                    <a:pt x="10858" y="21526"/>
                  </a:lnTo>
                  <a:lnTo>
                    <a:pt x="12649" y="22263"/>
                  </a:lnTo>
                  <a:lnTo>
                    <a:pt x="12788" y="22212"/>
                  </a:lnTo>
                  <a:lnTo>
                    <a:pt x="12141" y="23787"/>
                  </a:lnTo>
                  <a:lnTo>
                    <a:pt x="12877" y="25577"/>
                  </a:lnTo>
                  <a:lnTo>
                    <a:pt x="14668" y="26314"/>
                  </a:lnTo>
                  <a:lnTo>
                    <a:pt x="16459" y="25577"/>
                  </a:lnTo>
                  <a:lnTo>
                    <a:pt x="17195" y="23787"/>
                  </a:lnTo>
                  <a:close/>
                </a:path>
                <a:path w="24764" h="814070">
                  <a:moveTo>
                    <a:pt x="18211" y="711911"/>
                  </a:moveTo>
                  <a:lnTo>
                    <a:pt x="17475" y="710120"/>
                  </a:lnTo>
                  <a:lnTo>
                    <a:pt x="15684" y="709383"/>
                  </a:lnTo>
                  <a:lnTo>
                    <a:pt x="13893" y="710120"/>
                  </a:lnTo>
                  <a:lnTo>
                    <a:pt x="13144" y="711911"/>
                  </a:lnTo>
                  <a:lnTo>
                    <a:pt x="13893" y="713701"/>
                  </a:lnTo>
                  <a:lnTo>
                    <a:pt x="15684" y="714438"/>
                  </a:lnTo>
                  <a:lnTo>
                    <a:pt x="17475" y="713701"/>
                  </a:lnTo>
                  <a:lnTo>
                    <a:pt x="18211" y="711911"/>
                  </a:lnTo>
                  <a:close/>
                </a:path>
                <a:path w="24764" h="814070">
                  <a:moveTo>
                    <a:pt x="18211" y="7594"/>
                  </a:moveTo>
                  <a:lnTo>
                    <a:pt x="17475" y="5803"/>
                  </a:lnTo>
                  <a:lnTo>
                    <a:pt x="15684" y="5067"/>
                  </a:lnTo>
                  <a:lnTo>
                    <a:pt x="13893" y="5803"/>
                  </a:lnTo>
                  <a:lnTo>
                    <a:pt x="13144" y="7594"/>
                  </a:lnTo>
                  <a:lnTo>
                    <a:pt x="13893" y="9385"/>
                  </a:lnTo>
                  <a:lnTo>
                    <a:pt x="15684" y="10121"/>
                  </a:lnTo>
                  <a:lnTo>
                    <a:pt x="17475" y="9385"/>
                  </a:lnTo>
                  <a:lnTo>
                    <a:pt x="18211" y="7594"/>
                  </a:lnTo>
                  <a:close/>
                </a:path>
                <a:path w="24764" h="814070">
                  <a:moveTo>
                    <a:pt x="19227" y="695718"/>
                  </a:moveTo>
                  <a:lnTo>
                    <a:pt x="18478" y="693928"/>
                  </a:lnTo>
                  <a:lnTo>
                    <a:pt x="16687" y="693191"/>
                  </a:lnTo>
                  <a:lnTo>
                    <a:pt x="14897" y="693928"/>
                  </a:lnTo>
                  <a:lnTo>
                    <a:pt x="14160" y="695718"/>
                  </a:lnTo>
                  <a:lnTo>
                    <a:pt x="14897" y="697509"/>
                  </a:lnTo>
                  <a:lnTo>
                    <a:pt x="16687" y="698246"/>
                  </a:lnTo>
                  <a:lnTo>
                    <a:pt x="18478" y="697509"/>
                  </a:lnTo>
                  <a:lnTo>
                    <a:pt x="19227" y="695718"/>
                  </a:lnTo>
                  <a:close/>
                </a:path>
                <a:path w="24764" h="814070">
                  <a:moveTo>
                    <a:pt x="19227" y="679526"/>
                  </a:moveTo>
                  <a:lnTo>
                    <a:pt x="18478" y="677735"/>
                  </a:lnTo>
                  <a:lnTo>
                    <a:pt x="16687" y="676998"/>
                  </a:lnTo>
                  <a:lnTo>
                    <a:pt x="14897" y="677735"/>
                  </a:lnTo>
                  <a:lnTo>
                    <a:pt x="14160" y="679526"/>
                  </a:lnTo>
                  <a:lnTo>
                    <a:pt x="14897" y="681316"/>
                  </a:lnTo>
                  <a:lnTo>
                    <a:pt x="16687" y="682066"/>
                  </a:lnTo>
                  <a:lnTo>
                    <a:pt x="18478" y="681316"/>
                  </a:lnTo>
                  <a:lnTo>
                    <a:pt x="19227" y="679526"/>
                  </a:lnTo>
                  <a:close/>
                </a:path>
                <a:path w="24764" h="814070">
                  <a:moveTo>
                    <a:pt x="19227" y="500418"/>
                  </a:moveTo>
                  <a:lnTo>
                    <a:pt x="18478" y="498627"/>
                  </a:lnTo>
                  <a:lnTo>
                    <a:pt x="16687" y="497890"/>
                  </a:lnTo>
                  <a:lnTo>
                    <a:pt x="14897" y="498627"/>
                  </a:lnTo>
                  <a:lnTo>
                    <a:pt x="14160" y="500418"/>
                  </a:lnTo>
                  <a:lnTo>
                    <a:pt x="14897" y="502208"/>
                  </a:lnTo>
                  <a:lnTo>
                    <a:pt x="16687" y="502945"/>
                  </a:lnTo>
                  <a:lnTo>
                    <a:pt x="18478" y="502208"/>
                  </a:lnTo>
                  <a:lnTo>
                    <a:pt x="19227" y="500418"/>
                  </a:lnTo>
                  <a:close/>
                </a:path>
                <a:path w="24764" h="814070">
                  <a:moveTo>
                    <a:pt x="19227" y="482193"/>
                  </a:moveTo>
                  <a:lnTo>
                    <a:pt x="18478" y="480415"/>
                  </a:lnTo>
                  <a:lnTo>
                    <a:pt x="16687" y="479666"/>
                  </a:lnTo>
                  <a:lnTo>
                    <a:pt x="14897" y="480415"/>
                  </a:lnTo>
                  <a:lnTo>
                    <a:pt x="14160" y="482193"/>
                  </a:lnTo>
                  <a:lnTo>
                    <a:pt x="14897" y="483984"/>
                  </a:lnTo>
                  <a:lnTo>
                    <a:pt x="16687" y="484733"/>
                  </a:lnTo>
                  <a:lnTo>
                    <a:pt x="18478" y="483984"/>
                  </a:lnTo>
                  <a:lnTo>
                    <a:pt x="19227" y="482193"/>
                  </a:lnTo>
                  <a:close/>
                </a:path>
                <a:path w="24764" h="814070">
                  <a:moveTo>
                    <a:pt x="19227" y="72364"/>
                  </a:moveTo>
                  <a:lnTo>
                    <a:pt x="18478" y="70573"/>
                  </a:lnTo>
                  <a:lnTo>
                    <a:pt x="16687" y="69824"/>
                  </a:lnTo>
                  <a:lnTo>
                    <a:pt x="14897" y="70573"/>
                  </a:lnTo>
                  <a:lnTo>
                    <a:pt x="14617" y="71247"/>
                  </a:lnTo>
                  <a:lnTo>
                    <a:pt x="13652" y="70840"/>
                  </a:lnTo>
                  <a:lnTo>
                    <a:pt x="11861" y="71577"/>
                  </a:lnTo>
                  <a:lnTo>
                    <a:pt x="11125" y="73367"/>
                  </a:lnTo>
                  <a:lnTo>
                    <a:pt x="11861" y="75158"/>
                  </a:lnTo>
                  <a:lnTo>
                    <a:pt x="13652" y="75895"/>
                  </a:lnTo>
                  <a:lnTo>
                    <a:pt x="15443" y="75158"/>
                  </a:lnTo>
                  <a:lnTo>
                    <a:pt x="15722" y="74498"/>
                  </a:lnTo>
                  <a:lnTo>
                    <a:pt x="16687" y="74891"/>
                  </a:lnTo>
                  <a:lnTo>
                    <a:pt x="18478" y="74142"/>
                  </a:lnTo>
                  <a:lnTo>
                    <a:pt x="19227" y="72364"/>
                  </a:lnTo>
                  <a:close/>
                </a:path>
                <a:path w="24764" h="814070">
                  <a:moveTo>
                    <a:pt x="20231" y="663333"/>
                  </a:moveTo>
                  <a:lnTo>
                    <a:pt x="19494" y="661555"/>
                  </a:lnTo>
                  <a:lnTo>
                    <a:pt x="17703" y="660806"/>
                  </a:lnTo>
                  <a:lnTo>
                    <a:pt x="15913" y="661555"/>
                  </a:lnTo>
                  <a:lnTo>
                    <a:pt x="15176" y="663333"/>
                  </a:lnTo>
                  <a:lnTo>
                    <a:pt x="15913" y="665124"/>
                  </a:lnTo>
                  <a:lnTo>
                    <a:pt x="17703" y="665873"/>
                  </a:lnTo>
                  <a:lnTo>
                    <a:pt x="19494" y="665124"/>
                  </a:lnTo>
                  <a:lnTo>
                    <a:pt x="20231" y="663333"/>
                  </a:lnTo>
                  <a:close/>
                </a:path>
                <a:path w="24764" h="814070">
                  <a:moveTo>
                    <a:pt x="20231" y="268681"/>
                  </a:moveTo>
                  <a:lnTo>
                    <a:pt x="19494" y="266890"/>
                  </a:lnTo>
                  <a:lnTo>
                    <a:pt x="17703" y="266153"/>
                  </a:lnTo>
                  <a:lnTo>
                    <a:pt x="15913" y="266890"/>
                  </a:lnTo>
                  <a:lnTo>
                    <a:pt x="15176" y="268681"/>
                  </a:lnTo>
                  <a:lnTo>
                    <a:pt x="15913" y="270471"/>
                  </a:lnTo>
                  <a:lnTo>
                    <a:pt x="17703" y="271208"/>
                  </a:lnTo>
                  <a:lnTo>
                    <a:pt x="19494" y="270471"/>
                  </a:lnTo>
                  <a:lnTo>
                    <a:pt x="20231" y="268681"/>
                  </a:lnTo>
                  <a:close/>
                </a:path>
                <a:path w="24764" h="814070">
                  <a:moveTo>
                    <a:pt x="20231" y="55156"/>
                  </a:moveTo>
                  <a:lnTo>
                    <a:pt x="19494" y="53365"/>
                  </a:lnTo>
                  <a:lnTo>
                    <a:pt x="17703" y="52628"/>
                  </a:lnTo>
                  <a:lnTo>
                    <a:pt x="15913" y="53365"/>
                  </a:lnTo>
                  <a:lnTo>
                    <a:pt x="15278" y="54902"/>
                  </a:lnTo>
                  <a:lnTo>
                    <a:pt x="14668" y="54648"/>
                  </a:lnTo>
                  <a:lnTo>
                    <a:pt x="12877" y="55384"/>
                  </a:lnTo>
                  <a:lnTo>
                    <a:pt x="12141" y="57175"/>
                  </a:lnTo>
                  <a:lnTo>
                    <a:pt x="12877" y="58966"/>
                  </a:lnTo>
                  <a:lnTo>
                    <a:pt x="14668" y="59715"/>
                  </a:lnTo>
                  <a:lnTo>
                    <a:pt x="16459" y="58966"/>
                  </a:lnTo>
                  <a:lnTo>
                    <a:pt x="17081" y="57442"/>
                  </a:lnTo>
                  <a:lnTo>
                    <a:pt x="17703" y="57683"/>
                  </a:lnTo>
                  <a:lnTo>
                    <a:pt x="19494" y="56946"/>
                  </a:lnTo>
                  <a:lnTo>
                    <a:pt x="20231" y="55156"/>
                  </a:lnTo>
                  <a:close/>
                </a:path>
                <a:path w="24764" h="814070">
                  <a:moveTo>
                    <a:pt x="21247" y="647141"/>
                  </a:moveTo>
                  <a:lnTo>
                    <a:pt x="20510" y="645363"/>
                  </a:lnTo>
                  <a:lnTo>
                    <a:pt x="18719" y="644613"/>
                  </a:lnTo>
                  <a:lnTo>
                    <a:pt x="16929" y="645363"/>
                  </a:lnTo>
                  <a:lnTo>
                    <a:pt x="16192" y="647141"/>
                  </a:lnTo>
                  <a:lnTo>
                    <a:pt x="16929" y="648931"/>
                  </a:lnTo>
                  <a:lnTo>
                    <a:pt x="18719" y="649681"/>
                  </a:lnTo>
                  <a:lnTo>
                    <a:pt x="20510" y="648931"/>
                  </a:lnTo>
                  <a:lnTo>
                    <a:pt x="21247" y="647141"/>
                  </a:lnTo>
                  <a:close/>
                </a:path>
                <a:path w="24764" h="814070">
                  <a:moveTo>
                    <a:pt x="21247" y="629945"/>
                  </a:moveTo>
                  <a:lnTo>
                    <a:pt x="20510" y="628154"/>
                  </a:lnTo>
                  <a:lnTo>
                    <a:pt x="18719" y="627418"/>
                  </a:lnTo>
                  <a:lnTo>
                    <a:pt x="16929" y="628154"/>
                  </a:lnTo>
                  <a:lnTo>
                    <a:pt x="16192" y="629945"/>
                  </a:lnTo>
                  <a:lnTo>
                    <a:pt x="16929" y="631736"/>
                  </a:lnTo>
                  <a:lnTo>
                    <a:pt x="18719" y="632472"/>
                  </a:lnTo>
                  <a:lnTo>
                    <a:pt x="20510" y="631736"/>
                  </a:lnTo>
                  <a:lnTo>
                    <a:pt x="21247" y="629945"/>
                  </a:lnTo>
                  <a:close/>
                </a:path>
                <a:path w="24764" h="814070">
                  <a:moveTo>
                    <a:pt x="22263" y="613752"/>
                  </a:moveTo>
                  <a:lnTo>
                    <a:pt x="21513" y="611962"/>
                  </a:lnTo>
                  <a:lnTo>
                    <a:pt x="19723" y="611225"/>
                  </a:lnTo>
                  <a:lnTo>
                    <a:pt x="17945" y="611962"/>
                  </a:lnTo>
                  <a:lnTo>
                    <a:pt x="17195" y="613752"/>
                  </a:lnTo>
                  <a:lnTo>
                    <a:pt x="17945" y="615543"/>
                  </a:lnTo>
                  <a:lnTo>
                    <a:pt x="19723" y="616280"/>
                  </a:lnTo>
                  <a:lnTo>
                    <a:pt x="21513" y="615543"/>
                  </a:lnTo>
                  <a:lnTo>
                    <a:pt x="22263" y="613752"/>
                  </a:lnTo>
                  <a:close/>
                </a:path>
                <a:path w="24764" h="814070">
                  <a:moveTo>
                    <a:pt x="22263" y="606666"/>
                  </a:moveTo>
                  <a:lnTo>
                    <a:pt x="21513" y="604875"/>
                  </a:lnTo>
                  <a:lnTo>
                    <a:pt x="19723" y="604139"/>
                  </a:lnTo>
                  <a:lnTo>
                    <a:pt x="17945" y="604875"/>
                  </a:lnTo>
                  <a:lnTo>
                    <a:pt x="17195" y="606666"/>
                  </a:lnTo>
                  <a:lnTo>
                    <a:pt x="17945" y="608457"/>
                  </a:lnTo>
                  <a:lnTo>
                    <a:pt x="19723" y="609193"/>
                  </a:lnTo>
                  <a:lnTo>
                    <a:pt x="21513" y="608457"/>
                  </a:lnTo>
                  <a:lnTo>
                    <a:pt x="22263" y="606666"/>
                  </a:lnTo>
                  <a:close/>
                </a:path>
                <a:path w="24764" h="814070">
                  <a:moveTo>
                    <a:pt x="22263" y="410349"/>
                  </a:moveTo>
                  <a:lnTo>
                    <a:pt x="21513" y="408559"/>
                  </a:lnTo>
                  <a:lnTo>
                    <a:pt x="19723" y="407822"/>
                  </a:lnTo>
                  <a:lnTo>
                    <a:pt x="17945" y="408559"/>
                  </a:lnTo>
                  <a:lnTo>
                    <a:pt x="17195" y="410349"/>
                  </a:lnTo>
                  <a:lnTo>
                    <a:pt x="17945" y="412140"/>
                  </a:lnTo>
                  <a:lnTo>
                    <a:pt x="19723" y="412877"/>
                  </a:lnTo>
                  <a:lnTo>
                    <a:pt x="21513" y="412140"/>
                  </a:lnTo>
                  <a:lnTo>
                    <a:pt x="22263" y="410349"/>
                  </a:lnTo>
                  <a:close/>
                </a:path>
                <a:path w="24764" h="814070">
                  <a:moveTo>
                    <a:pt x="22263" y="393153"/>
                  </a:moveTo>
                  <a:lnTo>
                    <a:pt x="21513" y="391363"/>
                  </a:lnTo>
                  <a:lnTo>
                    <a:pt x="19723" y="390613"/>
                  </a:lnTo>
                  <a:lnTo>
                    <a:pt x="17945" y="391363"/>
                  </a:lnTo>
                  <a:lnTo>
                    <a:pt x="17195" y="393153"/>
                  </a:lnTo>
                  <a:lnTo>
                    <a:pt x="17945" y="394931"/>
                  </a:lnTo>
                  <a:lnTo>
                    <a:pt x="19723" y="395681"/>
                  </a:lnTo>
                  <a:lnTo>
                    <a:pt x="21513" y="394931"/>
                  </a:lnTo>
                  <a:lnTo>
                    <a:pt x="22263" y="393153"/>
                  </a:lnTo>
                  <a:close/>
                </a:path>
                <a:path w="24764" h="814070">
                  <a:moveTo>
                    <a:pt x="23266" y="596544"/>
                  </a:moveTo>
                  <a:lnTo>
                    <a:pt x="22529" y="594766"/>
                  </a:lnTo>
                  <a:lnTo>
                    <a:pt x="20739" y="594017"/>
                  </a:lnTo>
                  <a:lnTo>
                    <a:pt x="18948" y="594766"/>
                  </a:lnTo>
                  <a:lnTo>
                    <a:pt x="18211" y="596544"/>
                  </a:lnTo>
                  <a:lnTo>
                    <a:pt x="18948" y="598335"/>
                  </a:lnTo>
                  <a:lnTo>
                    <a:pt x="20739" y="599084"/>
                  </a:lnTo>
                  <a:lnTo>
                    <a:pt x="22529" y="598335"/>
                  </a:lnTo>
                  <a:lnTo>
                    <a:pt x="23266" y="596544"/>
                  </a:lnTo>
                  <a:close/>
                </a:path>
                <a:path w="24764" h="814070">
                  <a:moveTo>
                    <a:pt x="23266" y="580364"/>
                  </a:moveTo>
                  <a:lnTo>
                    <a:pt x="22529" y="578573"/>
                  </a:lnTo>
                  <a:lnTo>
                    <a:pt x="20739" y="577824"/>
                  </a:lnTo>
                  <a:lnTo>
                    <a:pt x="18948" y="578573"/>
                  </a:lnTo>
                  <a:lnTo>
                    <a:pt x="18211" y="580364"/>
                  </a:lnTo>
                  <a:lnTo>
                    <a:pt x="18948" y="582142"/>
                  </a:lnTo>
                  <a:lnTo>
                    <a:pt x="20739" y="582891"/>
                  </a:lnTo>
                  <a:lnTo>
                    <a:pt x="22529" y="582142"/>
                  </a:lnTo>
                  <a:lnTo>
                    <a:pt x="23266" y="580364"/>
                  </a:lnTo>
                  <a:close/>
                </a:path>
                <a:path w="24764" h="814070">
                  <a:moveTo>
                    <a:pt x="23266" y="564172"/>
                  </a:moveTo>
                  <a:lnTo>
                    <a:pt x="22529" y="562381"/>
                  </a:lnTo>
                  <a:lnTo>
                    <a:pt x="20739" y="561632"/>
                  </a:lnTo>
                  <a:lnTo>
                    <a:pt x="18948" y="562381"/>
                  </a:lnTo>
                  <a:lnTo>
                    <a:pt x="18211" y="564172"/>
                  </a:lnTo>
                  <a:lnTo>
                    <a:pt x="18948" y="565950"/>
                  </a:lnTo>
                  <a:lnTo>
                    <a:pt x="20739" y="566699"/>
                  </a:lnTo>
                  <a:lnTo>
                    <a:pt x="22529" y="565950"/>
                  </a:lnTo>
                  <a:lnTo>
                    <a:pt x="23266" y="564172"/>
                  </a:lnTo>
                  <a:close/>
                </a:path>
                <a:path w="24764" h="814070">
                  <a:moveTo>
                    <a:pt x="23266" y="179628"/>
                  </a:moveTo>
                  <a:lnTo>
                    <a:pt x="22529" y="177838"/>
                  </a:lnTo>
                  <a:lnTo>
                    <a:pt x="20739" y="177101"/>
                  </a:lnTo>
                  <a:lnTo>
                    <a:pt x="18948" y="177838"/>
                  </a:lnTo>
                  <a:lnTo>
                    <a:pt x="18211" y="179628"/>
                  </a:lnTo>
                  <a:lnTo>
                    <a:pt x="18948" y="181419"/>
                  </a:lnTo>
                  <a:lnTo>
                    <a:pt x="20739" y="182156"/>
                  </a:lnTo>
                  <a:lnTo>
                    <a:pt x="22529" y="181419"/>
                  </a:lnTo>
                  <a:lnTo>
                    <a:pt x="23266" y="179628"/>
                  </a:lnTo>
                  <a:close/>
                </a:path>
                <a:path w="24764" h="814070">
                  <a:moveTo>
                    <a:pt x="24282" y="136105"/>
                  </a:moveTo>
                  <a:lnTo>
                    <a:pt x="23545" y="134327"/>
                  </a:lnTo>
                  <a:lnTo>
                    <a:pt x="21755" y="133578"/>
                  </a:lnTo>
                  <a:lnTo>
                    <a:pt x="19964" y="134327"/>
                  </a:lnTo>
                  <a:lnTo>
                    <a:pt x="19227" y="136105"/>
                  </a:lnTo>
                  <a:lnTo>
                    <a:pt x="19964" y="137896"/>
                  </a:lnTo>
                  <a:lnTo>
                    <a:pt x="21755" y="138645"/>
                  </a:lnTo>
                  <a:lnTo>
                    <a:pt x="23545" y="137896"/>
                  </a:lnTo>
                  <a:lnTo>
                    <a:pt x="24282" y="1361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3004642" y="4139729"/>
              <a:ext cx="23495" cy="819150"/>
            </a:xfrm>
            <a:custGeom>
              <a:avLst/>
              <a:gdLst/>
              <a:ahLst/>
              <a:cxnLst/>
              <a:rect l="l" t="t" r="r" b="b"/>
              <a:pathLst>
                <a:path w="23494" h="819150">
                  <a:moveTo>
                    <a:pt x="5067" y="711911"/>
                  </a:moveTo>
                  <a:lnTo>
                    <a:pt x="4318" y="710120"/>
                  </a:lnTo>
                  <a:lnTo>
                    <a:pt x="2527" y="709383"/>
                  </a:lnTo>
                  <a:lnTo>
                    <a:pt x="749" y="710120"/>
                  </a:lnTo>
                  <a:lnTo>
                    <a:pt x="0" y="711911"/>
                  </a:lnTo>
                  <a:lnTo>
                    <a:pt x="749" y="713701"/>
                  </a:lnTo>
                  <a:lnTo>
                    <a:pt x="2527" y="714438"/>
                  </a:lnTo>
                  <a:lnTo>
                    <a:pt x="4318" y="713701"/>
                  </a:lnTo>
                  <a:lnTo>
                    <a:pt x="5067" y="711911"/>
                  </a:lnTo>
                  <a:close/>
                </a:path>
                <a:path w="23494" h="819150">
                  <a:moveTo>
                    <a:pt x="5067" y="702805"/>
                  </a:moveTo>
                  <a:lnTo>
                    <a:pt x="4318" y="701014"/>
                  </a:lnTo>
                  <a:lnTo>
                    <a:pt x="2527" y="700265"/>
                  </a:lnTo>
                  <a:lnTo>
                    <a:pt x="749" y="701014"/>
                  </a:lnTo>
                  <a:lnTo>
                    <a:pt x="0" y="702805"/>
                  </a:lnTo>
                  <a:lnTo>
                    <a:pt x="749" y="704596"/>
                  </a:lnTo>
                  <a:lnTo>
                    <a:pt x="2527" y="705332"/>
                  </a:lnTo>
                  <a:lnTo>
                    <a:pt x="4318" y="704596"/>
                  </a:lnTo>
                  <a:lnTo>
                    <a:pt x="5067" y="702805"/>
                  </a:lnTo>
                  <a:close/>
                </a:path>
                <a:path w="23494" h="819150">
                  <a:moveTo>
                    <a:pt x="5067" y="640054"/>
                  </a:moveTo>
                  <a:lnTo>
                    <a:pt x="4318" y="638276"/>
                  </a:lnTo>
                  <a:lnTo>
                    <a:pt x="2527" y="637527"/>
                  </a:lnTo>
                  <a:lnTo>
                    <a:pt x="749" y="638276"/>
                  </a:lnTo>
                  <a:lnTo>
                    <a:pt x="0" y="640054"/>
                  </a:lnTo>
                  <a:lnTo>
                    <a:pt x="749" y="641845"/>
                  </a:lnTo>
                  <a:lnTo>
                    <a:pt x="2527" y="642594"/>
                  </a:lnTo>
                  <a:lnTo>
                    <a:pt x="4318" y="641845"/>
                  </a:lnTo>
                  <a:lnTo>
                    <a:pt x="5067" y="640054"/>
                  </a:lnTo>
                  <a:close/>
                </a:path>
                <a:path w="23494" h="819150">
                  <a:moveTo>
                    <a:pt x="5067" y="610717"/>
                  </a:moveTo>
                  <a:lnTo>
                    <a:pt x="4318" y="608926"/>
                  </a:lnTo>
                  <a:lnTo>
                    <a:pt x="2527" y="608177"/>
                  </a:lnTo>
                  <a:lnTo>
                    <a:pt x="749" y="608926"/>
                  </a:lnTo>
                  <a:lnTo>
                    <a:pt x="0" y="610717"/>
                  </a:lnTo>
                  <a:lnTo>
                    <a:pt x="749" y="612508"/>
                  </a:lnTo>
                  <a:lnTo>
                    <a:pt x="2527" y="613244"/>
                  </a:lnTo>
                  <a:lnTo>
                    <a:pt x="4318" y="612508"/>
                  </a:lnTo>
                  <a:lnTo>
                    <a:pt x="5067" y="610717"/>
                  </a:lnTo>
                  <a:close/>
                </a:path>
                <a:path w="23494" h="819150">
                  <a:moveTo>
                    <a:pt x="5067" y="123964"/>
                  </a:moveTo>
                  <a:lnTo>
                    <a:pt x="4318" y="122174"/>
                  </a:lnTo>
                  <a:lnTo>
                    <a:pt x="2527" y="121437"/>
                  </a:lnTo>
                  <a:lnTo>
                    <a:pt x="749" y="122174"/>
                  </a:lnTo>
                  <a:lnTo>
                    <a:pt x="0" y="123964"/>
                  </a:lnTo>
                  <a:lnTo>
                    <a:pt x="749" y="125755"/>
                  </a:lnTo>
                  <a:lnTo>
                    <a:pt x="2527" y="126492"/>
                  </a:lnTo>
                  <a:lnTo>
                    <a:pt x="4318" y="125755"/>
                  </a:lnTo>
                  <a:lnTo>
                    <a:pt x="5067" y="123964"/>
                  </a:lnTo>
                  <a:close/>
                </a:path>
                <a:path w="23494" h="819150">
                  <a:moveTo>
                    <a:pt x="6070" y="816140"/>
                  </a:moveTo>
                  <a:lnTo>
                    <a:pt x="5334" y="814349"/>
                  </a:lnTo>
                  <a:lnTo>
                    <a:pt x="3543" y="813612"/>
                  </a:lnTo>
                  <a:lnTo>
                    <a:pt x="1752" y="814349"/>
                  </a:lnTo>
                  <a:lnTo>
                    <a:pt x="1016" y="816140"/>
                  </a:lnTo>
                  <a:lnTo>
                    <a:pt x="1752" y="817930"/>
                  </a:lnTo>
                  <a:lnTo>
                    <a:pt x="3543" y="818667"/>
                  </a:lnTo>
                  <a:lnTo>
                    <a:pt x="5334" y="817930"/>
                  </a:lnTo>
                  <a:lnTo>
                    <a:pt x="6070" y="816140"/>
                  </a:lnTo>
                  <a:close/>
                </a:path>
                <a:path w="23494" h="819150">
                  <a:moveTo>
                    <a:pt x="6070" y="578332"/>
                  </a:moveTo>
                  <a:lnTo>
                    <a:pt x="5334" y="576541"/>
                  </a:lnTo>
                  <a:lnTo>
                    <a:pt x="3543" y="575805"/>
                  </a:lnTo>
                  <a:lnTo>
                    <a:pt x="1752" y="576541"/>
                  </a:lnTo>
                  <a:lnTo>
                    <a:pt x="1016" y="578332"/>
                  </a:lnTo>
                  <a:lnTo>
                    <a:pt x="1752" y="580123"/>
                  </a:lnTo>
                  <a:lnTo>
                    <a:pt x="3543" y="580859"/>
                  </a:lnTo>
                  <a:lnTo>
                    <a:pt x="5334" y="580123"/>
                  </a:lnTo>
                  <a:lnTo>
                    <a:pt x="6070" y="578332"/>
                  </a:lnTo>
                  <a:close/>
                </a:path>
                <a:path w="23494" h="819150">
                  <a:moveTo>
                    <a:pt x="6070" y="514578"/>
                  </a:moveTo>
                  <a:lnTo>
                    <a:pt x="5334" y="512787"/>
                  </a:lnTo>
                  <a:lnTo>
                    <a:pt x="3543" y="512051"/>
                  </a:lnTo>
                  <a:lnTo>
                    <a:pt x="1752" y="512787"/>
                  </a:lnTo>
                  <a:lnTo>
                    <a:pt x="1016" y="514578"/>
                  </a:lnTo>
                  <a:lnTo>
                    <a:pt x="1752" y="516369"/>
                  </a:lnTo>
                  <a:lnTo>
                    <a:pt x="3543" y="517105"/>
                  </a:lnTo>
                  <a:lnTo>
                    <a:pt x="5334" y="516369"/>
                  </a:lnTo>
                  <a:lnTo>
                    <a:pt x="6070" y="514578"/>
                  </a:lnTo>
                  <a:close/>
                </a:path>
                <a:path w="23494" h="819150">
                  <a:moveTo>
                    <a:pt x="6070" y="451840"/>
                  </a:moveTo>
                  <a:lnTo>
                    <a:pt x="5334" y="450049"/>
                  </a:lnTo>
                  <a:lnTo>
                    <a:pt x="3543" y="449313"/>
                  </a:lnTo>
                  <a:lnTo>
                    <a:pt x="1752" y="450049"/>
                  </a:lnTo>
                  <a:lnTo>
                    <a:pt x="1016" y="451840"/>
                  </a:lnTo>
                  <a:lnTo>
                    <a:pt x="1752" y="453631"/>
                  </a:lnTo>
                  <a:lnTo>
                    <a:pt x="3543" y="454367"/>
                  </a:lnTo>
                  <a:lnTo>
                    <a:pt x="5334" y="453631"/>
                  </a:lnTo>
                  <a:lnTo>
                    <a:pt x="6070" y="451840"/>
                  </a:lnTo>
                  <a:close/>
                </a:path>
                <a:path w="23494" h="819150">
                  <a:moveTo>
                    <a:pt x="6070" y="390105"/>
                  </a:moveTo>
                  <a:lnTo>
                    <a:pt x="5334" y="388315"/>
                  </a:lnTo>
                  <a:lnTo>
                    <a:pt x="3543" y="387578"/>
                  </a:lnTo>
                  <a:lnTo>
                    <a:pt x="1752" y="388315"/>
                  </a:lnTo>
                  <a:lnTo>
                    <a:pt x="1016" y="390105"/>
                  </a:lnTo>
                  <a:lnTo>
                    <a:pt x="1752" y="391896"/>
                  </a:lnTo>
                  <a:lnTo>
                    <a:pt x="3543" y="392633"/>
                  </a:lnTo>
                  <a:lnTo>
                    <a:pt x="5334" y="391896"/>
                  </a:lnTo>
                  <a:lnTo>
                    <a:pt x="6070" y="390105"/>
                  </a:lnTo>
                  <a:close/>
                </a:path>
                <a:path w="23494" h="819150">
                  <a:moveTo>
                    <a:pt x="6070" y="326351"/>
                  </a:moveTo>
                  <a:lnTo>
                    <a:pt x="5334" y="324561"/>
                  </a:lnTo>
                  <a:lnTo>
                    <a:pt x="3543" y="323824"/>
                  </a:lnTo>
                  <a:lnTo>
                    <a:pt x="1752" y="324561"/>
                  </a:lnTo>
                  <a:lnTo>
                    <a:pt x="1016" y="326351"/>
                  </a:lnTo>
                  <a:lnTo>
                    <a:pt x="1422" y="327367"/>
                  </a:lnTo>
                  <a:lnTo>
                    <a:pt x="1016" y="328383"/>
                  </a:lnTo>
                  <a:lnTo>
                    <a:pt x="1752" y="330174"/>
                  </a:lnTo>
                  <a:lnTo>
                    <a:pt x="3543" y="330911"/>
                  </a:lnTo>
                  <a:lnTo>
                    <a:pt x="5334" y="330174"/>
                  </a:lnTo>
                  <a:lnTo>
                    <a:pt x="6070" y="328383"/>
                  </a:lnTo>
                  <a:lnTo>
                    <a:pt x="5651" y="327367"/>
                  </a:lnTo>
                  <a:lnTo>
                    <a:pt x="6070" y="326351"/>
                  </a:lnTo>
                  <a:close/>
                </a:path>
                <a:path w="23494" h="819150">
                  <a:moveTo>
                    <a:pt x="6070" y="264629"/>
                  </a:moveTo>
                  <a:lnTo>
                    <a:pt x="5334" y="262839"/>
                  </a:lnTo>
                  <a:lnTo>
                    <a:pt x="3543" y="262102"/>
                  </a:lnTo>
                  <a:lnTo>
                    <a:pt x="1752" y="262839"/>
                  </a:lnTo>
                  <a:lnTo>
                    <a:pt x="1016" y="264629"/>
                  </a:lnTo>
                  <a:lnTo>
                    <a:pt x="1752" y="266420"/>
                  </a:lnTo>
                  <a:lnTo>
                    <a:pt x="3543" y="267157"/>
                  </a:lnTo>
                  <a:lnTo>
                    <a:pt x="5334" y="266420"/>
                  </a:lnTo>
                  <a:lnTo>
                    <a:pt x="6070" y="264629"/>
                  </a:lnTo>
                  <a:close/>
                </a:path>
                <a:path w="23494" h="819150">
                  <a:moveTo>
                    <a:pt x="6070" y="155333"/>
                  </a:moveTo>
                  <a:lnTo>
                    <a:pt x="5334" y="153543"/>
                  </a:lnTo>
                  <a:lnTo>
                    <a:pt x="3543" y="152806"/>
                  </a:lnTo>
                  <a:lnTo>
                    <a:pt x="1752" y="153543"/>
                  </a:lnTo>
                  <a:lnTo>
                    <a:pt x="1016" y="155333"/>
                  </a:lnTo>
                  <a:lnTo>
                    <a:pt x="1752" y="157124"/>
                  </a:lnTo>
                  <a:lnTo>
                    <a:pt x="3543" y="157861"/>
                  </a:lnTo>
                  <a:lnTo>
                    <a:pt x="5334" y="157124"/>
                  </a:lnTo>
                  <a:lnTo>
                    <a:pt x="6070" y="155333"/>
                  </a:lnTo>
                  <a:close/>
                </a:path>
                <a:path w="23494" h="819150">
                  <a:moveTo>
                    <a:pt x="7086" y="359752"/>
                  </a:moveTo>
                  <a:lnTo>
                    <a:pt x="6350" y="357962"/>
                  </a:lnTo>
                  <a:lnTo>
                    <a:pt x="4559" y="357225"/>
                  </a:lnTo>
                  <a:lnTo>
                    <a:pt x="2768" y="357962"/>
                  </a:lnTo>
                  <a:lnTo>
                    <a:pt x="2032" y="359752"/>
                  </a:lnTo>
                  <a:lnTo>
                    <a:pt x="2768" y="361543"/>
                  </a:lnTo>
                  <a:lnTo>
                    <a:pt x="4559" y="362280"/>
                  </a:lnTo>
                  <a:lnTo>
                    <a:pt x="6350" y="361543"/>
                  </a:lnTo>
                  <a:lnTo>
                    <a:pt x="7086" y="359752"/>
                  </a:lnTo>
                  <a:close/>
                </a:path>
                <a:path w="23494" h="819150">
                  <a:moveTo>
                    <a:pt x="7086" y="201879"/>
                  </a:moveTo>
                  <a:lnTo>
                    <a:pt x="6350" y="200101"/>
                  </a:lnTo>
                  <a:lnTo>
                    <a:pt x="4559" y="199351"/>
                  </a:lnTo>
                  <a:lnTo>
                    <a:pt x="2768" y="200101"/>
                  </a:lnTo>
                  <a:lnTo>
                    <a:pt x="2032" y="201879"/>
                  </a:lnTo>
                  <a:lnTo>
                    <a:pt x="2768" y="203669"/>
                  </a:lnTo>
                  <a:lnTo>
                    <a:pt x="4559" y="204419"/>
                  </a:lnTo>
                  <a:lnTo>
                    <a:pt x="6350" y="203669"/>
                  </a:lnTo>
                  <a:lnTo>
                    <a:pt x="7086" y="201879"/>
                  </a:lnTo>
                  <a:close/>
                </a:path>
                <a:path w="23494" h="819150">
                  <a:moveTo>
                    <a:pt x="7086" y="138137"/>
                  </a:moveTo>
                  <a:lnTo>
                    <a:pt x="6350" y="136347"/>
                  </a:lnTo>
                  <a:lnTo>
                    <a:pt x="4559" y="135597"/>
                  </a:lnTo>
                  <a:lnTo>
                    <a:pt x="2768" y="136347"/>
                  </a:lnTo>
                  <a:lnTo>
                    <a:pt x="2032" y="138137"/>
                  </a:lnTo>
                  <a:lnTo>
                    <a:pt x="2768" y="139915"/>
                  </a:lnTo>
                  <a:lnTo>
                    <a:pt x="4559" y="140665"/>
                  </a:lnTo>
                  <a:lnTo>
                    <a:pt x="6350" y="139915"/>
                  </a:lnTo>
                  <a:lnTo>
                    <a:pt x="7086" y="138137"/>
                  </a:lnTo>
                  <a:close/>
                </a:path>
                <a:path w="23494" h="819150">
                  <a:moveTo>
                    <a:pt x="7086" y="76403"/>
                  </a:moveTo>
                  <a:lnTo>
                    <a:pt x="6350" y="74612"/>
                  </a:lnTo>
                  <a:lnTo>
                    <a:pt x="4559" y="73875"/>
                  </a:lnTo>
                  <a:lnTo>
                    <a:pt x="2768" y="74612"/>
                  </a:lnTo>
                  <a:lnTo>
                    <a:pt x="2032" y="76403"/>
                  </a:lnTo>
                  <a:lnTo>
                    <a:pt x="2768" y="78193"/>
                  </a:lnTo>
                  <a:lnTo>
                    <a:pt x="4559" y="78930"/>
                  </a:lnTo>
                  <a:lnTo>
                    <a:pt x="6350" y="78193"/>
                  </a:lnTo>
                  <a:lnTo>
                    <a:pt x="7086" y="76403"/>
                  </a:lnTo>
                  <a:close/>
                </a:path>
                <a:path w="23494" h="819150">
                  <a:moveTo>
                    <a:pt x="7086" y="13665"/>
                  </a:moveTo>
                  <a:lnTo>
                    <a:pt x="6350" y="11874"/>
                  </a:lnTo>
                  <a:lnTo>
                    <a:pt x="4559" y="11137"/>
                  </a:lnTo>
                  <a:lnTo>
                    <a:pt x="2768" y="11874"/>
                  </a:lnTo>
                  <a:lnTo>
                    <a:pt x="2032" y="13665"/>
                  </a:lnTo>
                  <a:lnTo>
                    <a:pt x="2768" y="15455"/>
                  </a:lnTo>
                  <a:lnTo>
                    <a:pt x="4559" y="16192"/>
                  </a:lnTo>
                  <a:lnTo>
                    <a:pt x="6350" y="15455"/>
                  </a:lnTo>
                  <a:lnTo>
                    <a:pt x="7086" y="13665"/>
                  </a:lnTo>
                  <a:close/>
                </a:path>
                <a:path w="23494" h="819150">
                  <a:moveTo>
                    <a:pt x="8102" y="622858"/>
                  </a:moveTo>
                  <a:lnTo>
                    <a:pt x="7353" y="621068"/>
                  </a:lnTo>
                  <a:lnTo>
                    <a:pt x="5575" y="620331"/>
                  </a:lnTo>
                  <a:lnTo>
                    <a:pt x="3784" y="621068"/>
                  </a:lnTo>
                  <a:lnTo>
                    <a:pt x="3035" y="622858"/>
                  </a:lnTo>
                  <a:lnTo>
                    <a:pt x="3784" y="624649"/>
                  </a:lnTo>
                  <a:lnTo>
                    <a:pt x="5575" y="625386"/>
                  </a:lnTo>
                  <a:lnTo>
                    <a:pt x="7353" y="624649"/>
                  </a:lnTo>
                  <a:lnTo>
                    <a:pt x="8102" y="622858"/>
                  </a:lnTo>
                  <a:close/>
                </a:path>
                <a:path w="23494" h="819150">
                  <a:moveTo>
                    <a:pt x="8102" y="532790"/>
                  </a:moveTo>
                  <a:lnTo>
                    <a:pt x="7353" y="530999"/>
                  </a:lnTo>
                  <a:lnTo>
                    <a:pt x="5575" y="530263"/>
                  </a:lnTo>
                  <a:lnTo>
                    <a:pt x="3784" y="530999"/>
                  </a:lnTo>
                  <a:lnTo>
                    <a:pt x="3035" y="532790"/>
                  </a:lnTo>
                  <a:lnTo>
                    <a:pt x="3784" y="534581"/>
                  </a:lnTo>
                  <a:lnTo>
                    <a:pt x="5575" y="535317"/>
                  </a:lnTo>
                  <a:lnTo>
                    <a:pt x="7353" y="534581"/>
                  </a:lnTo>
                  <a:lnTo>
                    <a:pt x="8102" y="532790"/>
                  </a:lnTo>
                  <a:close/>
                </a:path>
                <a:path w="23494" h="819150">
                  <a:moveTo>
                    <a:pt x="8102" y="47053"/>
                  </a:moveTo>
                  <a:lnTo>
                    <a:pt x="7353" y="45262"/>
                  </a:lnTo>
                  <a:lnTo>
                    <a:pt x="5575" y="44526"/>
                  </a:lnTo>
                  <a:lnTo>
                    <a:pt x="3784" y="45262"/>
                  </a:lnTo>
                  <a:lnTo>
                    <a:pt x="3035" y="47053"/>
                  </a:lnTo>
                  <a:lnTo>
                    <a:pt x="3784" y="48844"/>
                  </a:lnTo>
                  <a:lnTo>
                    <a:pt x="5575" y="49580"/>
                  </a:lnTo>
                  <a:lnTo>
                    <a:pt x="7353" y="48844"/>
                  </a:lnTo>
                  <a:lnTo>
                    <a:pt x="8102" y="47053"/>
                  </a:lnTo>
                  <a:close/>
                </a:path>
                <a:path w="23494" h="819150">
                  <a:moveTo>
                    <a:pt x="9105" y="770597"/>
                  </a:moveTo>
                  <a:lnTo>
                    <a:pt x="8369" y="768807"/>
                  </a:lnTo>
                  <a:lnTo>
                    <a:pt x="6578" y="768070"/>
                  </a:lnTo>
                  <a:lnTo>
                    <a:pt x="4787" y="768807"/>
                  </a:lnTo>
                  <a:lnTo>
                    <a:pt x="4051" y="770597"/>
                  </a:lnTo>
                  <a:lnTo>
                    <a:pt x="4787" y="772388"/>
                  </a:lnTo>
                  <a:lnTo>
                    <a:pt x="6578" y="773137"/>
                  </a:lnTo>
                  <a:lnTo>
                    <a:pt x="8369" y="772388"/>
                  </a:lnTo>
                  <a:lnTo>
                    <a:pt x="9105" y="770597"/>
                  </a:lnTo>
                  <a:close/>
                </a:path>
                <a:path w="23494" h="819150">
                  <a:moveTo>
                    <a:pt x="9105" y="764527"/>
                  </a:moveTo>
                  <a:lnTo>
                    <a:pt x="8369" y="762736"/>
                  </a:lnTo>
                  <a:lnTo>
                    <a:pt x="6578" y="762000"/>
                  </a:lnTo>
                  <a:lnTo>
                    <a:pt x="4787" y="762736"/>
                  </a:lnTo>
                  <a:lnTo>
                    <a:pt x="4051" y="764527"/>
                  </a:lnTo>
                  <a:lnTo>
                    <a:pt x="4114" y="764692"/>
                  </a:lnTo>
                  <a:lnTo>
                    <a:pt x="2527" y="764019"/>
                  </a:lnTo>
                  <a:lnTo>
                    <a:pt x="749" y="764768"/>
                  </a:lnTo>
                  <a:lnTo>
                    <a:pt x="0" y="766559"/>
                  </a:lnTo>
                  <a:lnTo>
                    <a:pt x="749" y="768337"/>
                  </a:lnTo>
                  <a:lnTo>
                    <a:pt x="2527" y="769086"/>
                  </a:lnTo>
                  <a:lnTo>
                    <a:pt x="4318" y="768337"/>
                  </a:lnTo>
                  <a:lnTo>
                    <a:pt x="5067" y="766559"/>
                  </a:lnTo>
                  <a:lnTo>
                    <a:pt x="4991" y="766406"/>
                  </a:lnTo>
                  <a:lnTo>
                    <a:pt x="6578" y="767054"/>
                  </a:lnTo>
                  <a:lnTo>
                    <a:pt x="8369" y="766318"/>
                  </a:lnTo>
                  <a:lnTo>
                    <a:pt x="9105" y="764527"/>
                  </a:lnTo>
                  <a:close/>
                </a:path>
                <a:path w="23494" h="819150">
                  <a:moveTo>
                    <a:pt x="9105" y="739228"/>
                  </a:moveTo>
                  <a:lnTo>
                    <a:pt x="8369" y="737438"/>
                  </a:lnTo>
                  <a:lnTo>
                    <a:pt x="6578" y="736701"/>
                  </a:lnTo>
                  <a:lnTo>
                    <a:pt x="4787" y="737438"/>
                  </a:lnTo>
                  <a:lnTo>
                    <a:pt x="4051" y="739228"/>
                  </a:lnTo>
                  <a:lnTo>
                    <a:pt x="4787" y="741019"/>
                  </a:lnTo>
                  <a:lnTo>
                    <a:pt x="6578" y="741756"/>
                  </a:lnTo>
                  <a:lnTo>
                    <a:pt x="8369" y="741019"/>
                  </a:lnTo>
                  <a:lnTo>
                    <a:pt x="9105" y="739228"/>
                  </a:lnTo>
                  <a:close/>
                </a:path>
                <a:path w="23494" h="819150">
                  <a:moveTo>
                    <a:pt x="9105" y="565175"/>
                  </a:moveTo>
                  <a:lnTo>
                    <a:pt x="8369" y="563384"/>
                  </a:lnTo>
                  <a:lnTo>
                    <a:pt x="6578" y="562648"/>
                  </a:lnTo>
                  <a:lnTo>
                    <a:pt x="4787" y="563384"/>
                  </a:lnTo>
                  <a:lnTo>
                    <a:pt x="4051" y="565175"/>
                  </a:lnTo>
                  <a:lnTo>
                    <a:pt x="4787" y="566966"/>
                  </a:lnTo>
                  <a:lnTo>
                    <a:pt x="6578" y="567702"/>
                  </a:lnTo>
                  <a:lnTo>
                    <a:pt x="8369" y="566966"/>
                  </a:lnTo>
                  <a:lnTo>
                    <a:pt x="9105" y="565175"/>
                  </a:lnTo>
                  <a:close/>
                </a:path>
                <a:path w="23494" h="819150">
                  <a:moveTo>
                    <a:pt x="9105" y="251472"/>
                  </a:moveTo>
                  <a:lnTo>
                    <a:pt x="8369" y="249682"/>
                  </a:lnTo>
                  <a:lnTo>
                    <a:pt x="6578" y="248945"/>
                  </a:lnTo>
                  <a:lnTo>
                    <a:pt x="4787" y="249682"/>
                  </a:lnTo>
                  <a:lnTo>
                    <a:pt x="4051" y="251472"/>
                  </a:lnTo>
                  <a:lnTo>
                    <a:pt x="4787" y="253263"/>
                  </a:lnTo>
                  <a:lnTo>
                    <a:pt x="6578" y="254000"/>
                  </a:lnTo>
                  <a:lnTo>
                    <a:pt x="8369" y="253263"/>
                  </a:lnTo>
                  <a:lnTo>
                    <a:pt x="9105" y="251472"/>
                  </a:lnTo>
                  <a:close/>
                </a:path>
                <a:path w="23494" h="819150">
                  <a:moveTo>
                    <a:pt x="10121" y="746315"/>
                  </a:moveTo>
                  <a:lnTo>
                    <a:pt x="9385" y="744524"/>
                  </a:lnTo>
                  <a:lnTo>
                    <a:pt x="7594" y="743788"/>
                  </a:lnTo>
                  <a:lnTo>
                    <a:pt x="5803" y="744524"/>
                  </a:lnTo>
                  <a:lnTo>
                    <a:pt x="5067" y="746315"/>
                  </a:lnTo>
                  <a:lnTo>
                    <a:pt x="5803" y="748106"/>
                  </a:lnTo>
                  <a:lnTo>
                    <a:pt x="7594" y="748842"/>
                  </a:lnTo>
                  <a:lnTo>
                    <a:pt x="9385" y="748106"/>
                  </a:lnTo>
                  <a:lnTo>
                    <a:pt x="10121" y="746315"/>
                  </a:lnTo>
                  <a:close/>
                </a:path>
                <a:path w="23494" h="819150">
                  <a:moveTo>
                    <a:pt x="10121" y="456895"/>
                  </a:moveTo>
                  <a:lnTo>
                    <a:pt x="9385" y="455104"/>
                  </a:lnTo>
                  <a:lnTo>
                    <a:pt x="7594" y="454367"/>
                  </a:lnTo>
                  <a:lnTo>
                    <a:pt x="5803" y="455104"/>
                  </a:lnTo>
                  <a:lnTo>
                    <a:pt x="5067" y="456895"/>
                  </a:lnTo>
                  <a:lnTo>
                    <a:pt x="5803" y="458685"/>
                  </a:lnTo>
                  <a:lnTo>
                    <a:pt x="7594" y="459422"/>
                  </a:lnTo>
                  <a:lnTo>
                    <a:pt x="9385" y="458685"/>
                  </a:lnTo>
                  <a:lnTo>
                    <a:pt x="10121" y="456895"/>
                  </a:lnTo>
                  <a:close/>
                </a:path>
                <a:path w="23494" h="819150">
                  <a:moveTo>
                    <a:pt x="11137" y="2527"/>
                  </a:moveTo>
                  <a:lnTo>
                    <a:pt x="10388" y="736"/>
                  </a:lnTo>
                  <a:lnTo>
                    <a:pt x="8610" y="0"/>
                  </a:lnTo>
                  <a:lnTo>
                    <a:pt x="6819" y="736"/>
                  </a:lnTo>
                  <a:lnTo>
                    <a:pt x="6070" y="2527"/>
                  </a:lnTo>
                  <a:lnTo>
                    <a:pt x="6819" y="4318"/>
                  </a:lnTo>
                  <a:lnTo>
                    <a:pt x="8610" y="5054"/>
                  </a:lnTo>
                  <a:lnTo>
                    <a:pt x="10388" y="4318"/>
                  </a:lnTo>
                  <a:lnTo>
                    <a:pt x="11137" y="2527"/>
                  </a:lnTo>
                  <a:close/>
                </a:path>
                <a:path w="23494" h="819150">
                  <a:moveTo>
                    <a:pt x="12141" y="675474"/>
                  </a:moveTo>
                  <a:lnTo>
                    <a:pt x="11404" y="673684"/>
                  </a:lnTo>
                  <a:lnTo>
                    <a:pt x="9613" y="672947"/>
                  </a:lnTo>
                  <a:lnTo>
                    <a:pt x="7823" y="673684"/>
                  </a:lnTo>
                  <a:lnTo>
                    <a:pt x="7086" y="675474"/>
                  </a:lnTo>
                  <a:lnTo>
                    <a:pt x="7823" y="677265"/>
                  </a:lnTo>
                  <a:lnTo>
                    <a:pt x="9613" y="678014"/>
                  </a:lnTo>
                  <a:lnTo>
                    <a:pt x="11404" y="677265"/>
                  </a:lnTo>
                  <a:lnTo>
                    <a:pt x="12141" y="675474"/>
                  </a:lnTo>
                  <a:close/>
                </a:path>
                <a:path w="23494" h="819150">
                  <a:moveTo>
                    <a:pt x="12141" y="662317"/>
                  </a:moveTo>
                  <a:lnTo>
                    <a:pt x="11404" y="660539"/>
                  </a:lnTo>
                  <a:lnTo>
                    <a:pt x="9613" y="659790"/>
                  </a:lnTo>
                  <a:lnTo>
                    <a:pt x="7823" y="660539"/>
                  </a:lnTo>
                  <a:lnTo>
                    <a:pt x="7086" y="662317"/>
                  </a:lnTo>
                  <a:lnTo>
                    <a:pt x="7823" y="664108"/>
                  </a:lnTo>
                  <a:lnTo>
                    <a:pt x="9613" y="664857"/>
                  </a:lnTo>
                  <a:lnTo>
                    <a:pt x="11404" y="664108"/>
                  </a:lnTo>
                  <a:lnTo>
                    <a:pt x="12141" y="662317"/>
                  </a:lnTo>
                  <a:close/>
                </a:path>
                <a:path w="23494" h="819150">
                  <a:moveTo>
                    <a:pt x="12141" y="174561"/>
                  </a:moveTo>
                  <a:lnTo>
                    <a:pt x="11404" y="172770"/>
                  </a:lnTo>
                  <a:lnTo>
                    <a:pt x="9613" y="172034"/>
                  </a:lnTo>
                  <a:lnTo>
                    <a:pt x="7823" y="172770"/>
                  </a:lnTo>
                  <a:lnTo>
                    <a:pt x="7086" y="174561"/>
                  </a:lnTo>
                  <a:lnTo>
                    <a:pt x="7823" y="176352"/>
                  </a:lnTo>
                  <a:lnTo>
                    <a:pt x="9613" y="177088"/>
                  </a:lnTo>
                  <a:lnTo>
                    <a:pt x="11404" y="176352"/>
                  </a:lnTo>
                  <a:lnTo>
                    <a:pt x="12141" y="174561"/>
                  </a:lnTo>
                  <a:close/>
                </a:path>
                <a:path w="23494" h="819150">
                  <a:moveTo>
                    <a:pt x="13157" y="656247"/>
                  </a:moveTo>
                  <a:lnTo>
                    <a:pt x="12420" y="654456"/>
                  </a:lnTo>
                  <a:lnTo>
                    <a:pt x="10629" y="653719"/>
                  </a:lnTo>
                  <a:lnTo>
                    <a:pt x="8839" y="654456"/>
                  </a:lnTo>
                  <a:lnTo>
                    <a:pt x="8102" y="656247"/>
                  </a:lnTo>
                  <a:lnTo>
                    <a:pt x="8839" y="658037"/>
                  </a:lnTo>
                  <a:lnTo>
                    <a:pt x="10629" y="658787"/>
                  </a:lnTo>
                  <a:lnTo>
                    <a:pt x="12420" y="658037"/>
                  </a:lnTo>
                  <a:lnTo>
                    <a:pt x="13157" y="656247"/>
                  </a:lnTo>
                  <a:close/>
                </a:path>
                <a:path w="23494" h="819150">
                  <a:moveTo>
                    <a:pt x="13157" y="379984"/>
                  </a:moveTo>
                  <a:lnTo>
                    <a:pt x="12420" y="378206"/>
                  </a:lnTo>
                  <a:lnTo>
                    <a:pt x="10629" y="377456"/>
                  </a:lnTo>
                  <a:lnTo>
                    <a:pt x="8839" y="378206"/>
                  </a:lnTo>
                  <a:lnTo>
                    <a:pt x="8102" y="379984"/>
                  </a:lnTo>
                  <a:lnTo>
                    <a:pt x="8839" y="381774"/>
                  </a:lnTo>
                  <a:lnTo>
                    <a:pt x="10629" y="382524"/>
                  </a:lnTo>
                  <a:lnTo>
                    <a:pt x="12420" y="381774"/>
                  </a:lnTo>
                  <a:lnTo>
                    <a:pt x="13157" y="379984"/>
                  </a:lnTo>
                  <a:close/>
                </a:path>
                <a:path w="23494" h="819150">
                  <a:moveTo>
                    <a:pt x="13157" y="206946"/>
                  </a:moveTo>
                  <a:lnTo>
                    <a:pt x="12420" y="205155"/>
                  </a:lnTo>
                  <a:lnTo>
                    <a:pt x="10629" y="204419"/>
                  </a:lnTo>
                  <a:lnTo>
                    <a:pt x="8839" y="205155"/>
                  </a:lnTo>
                  <a:lnTo>
                    <a:pt x="8102" y="206946"/>
                  </a:lnTo>
                  <a:lnTo>
                    <a:pt x="8839" y="208737"/>
                  </a:lnTo>
                  <a:lnTo>
                    <a:pt x="10629" y="209473"/>
                  </a:lnTo>
                  <a:lnTo>
                    <a:pt x="12420" y="208737"/>
                  </a:lnTo>
                  <a:lnTo>
                    <a:pt x="13157" y="206946"/>
                  </a:lnTo>
                  <a:close/>
                </a:path>
                <a:path w="23494" h="819150">
                  <a:moveTo>
                    <a:pt x="14173" y="411365"/>
                  </a:moveTo>
                  <a:lnTo>
                    <a:pt x="13423" y="409575"/>
                  </a:lnTo>
                  <a:lnTo>
                    <a:pt x="11645" y="408825"/>
                  </a:lnTo>
                  <a:lnTo>
                    <a:pt x="9855" y="409575"/>
                  </a:lnTo>
                  <a:lnTo>
                    <a:pt x="9105" y="411365"/>
                  </a:lnTo>
                  <a:lnTo>
                    <a:pt x="9855" y="413143"/>
                  </a:lnTo>
                  <a:lnTo>
                    <a:pt x="11645" y="413893"/>
                  </a:lnTo>
                  <a:lnTo>
                    <a:pt x="13423" y="413143"/>
                  </a:lnTo>
                  <a:lnTo>
                    <a:pt x="14173" y="411365"/>
                  </a:lnTo>
                  <a:close/>
                </a:path>
                <a:path w="23494" h="819150">
                  <a:moveTo>
                    <a:pt x="15189" y="585419"/>
                  </a:moveTo>
                  <a:lnTo>
                    <a:pt x="14439" y="583628"/>
                  </a:lnTo>
                  <a:lnTo>
                    <a:pt x="12649" y="582879"/>
                  </a:lnTo>
                  <a:lnTo>
                    <a:pt x="10858" y="583628"/>
                  </a:lnTo>
                  <a:lnTo>
                    <a:pt x="10121" y="585419"/>
                  </a:lnTo>
                  <a:lnTo>
                    <a:pt x="10858" y="587209"/>
                  </a:lnTo>
                  <a:lnTo>
                    <a:pt x="12649" y="587946"/>
                  </a:lnTo>
                  <a:lnTo>
                    <a:pt x="14439" y="587209"/>
                  </a:lnTo>
                  <a:lnTo>
                    <a:pt x="15189" y="585419"/>
                  </a:lnTo>
                  <a:close/>
                </a:path>
                <a:path w="23494" h="819150">
                  <a:moveTo>
                    <a:pt x="15189" y="98666"/>
                  </a:moveTo>
                  <a:lnTo>
                    <a:pt x="14439" y="96875"/>
                  </a:lnTo>
                  <a:lnTo>
                    <a:pt x="12649" y="96139"/>
                  </a:lnTo>
                  <a:lnTo>
                    <a:pt x="10858" y="96875"/>
                  </a:lnTo>
                  <a:lnTo>
                    <a:pt x="10121" y="98666"/>
                  </a:lnTo>
                  <a:lnTo>
                    <a:pt x="10858" y="100457"/>
                  </a:lnTo>
                  <a:lnTo>
                    <a:pt x="12649" y="101193"/>
                  </a:lnTo>
                  <a:lnTo>
                    <a:pt x="14439" y="100457"/>
                  </a:lnTo>
                  <a:lnTo>
                    <a:pt x="15189" y="98666"/>
                  </a:lnTo>
                  <a:close/>
                </a:path>
                <a:path w="23494" h="819150">
                  <a:moveTo>
                    <a:pt x="16192" y="790841"/>
                  </a:moveTo>
                  <a:lnTo>
                    <a:pt x="15455" y="789051"/>
                  </a:lnTo>
                  <a:lnTo>
                    <a:pt x="13665" y="788314"/>
                  </a:lnTo>
                  <a:lnTo>
                    <a:pt x="11874" y="789051"/>
                  </a:lnTo>
                  <a:lnTo>
                    <a:pt x="11137" y="790841"/>
                  </a:lnTo>
                  <a:lnTo>
                    <a:pt x="11874" y="792632"/>
                  </a:lnTo>
                  <a:lnTo>
                    <a:pt x="13665" y="793369"/>
                  </a:lnTo>
                  <a:lnTo>
                    <a:pt x="15455" y="792632"/>
                  </a:lnTo>
                  <a:lnTo>
                    <a:pt x="16192" y="790841"/>
                  </a:lnTo>
                  <a:close/>
                </a:path>
                <a:path w="23494" h="819150">
                  <a:moveTo>
                    <a:pt x="16192" y="781735"/>
                  </a:moveTo>
                  <a:lnTo>
                    <a:pt x="15455" y="779945"/>
                  </a:lnTo>
                  <a:lnTo>
                    <a:pt x="13665" y="779208"/>
                  </a:lnTo>
                  <a:lnTo>
                    <a:pt x="11874" y="779945"/>
                  </a:lnTo>
                  <a:lnTo>
                    <a:pt x="11137" y="781735"/>
                  </a:lnTo>
                  <a:lnTo>
                    <a:pt x="11874" y="783526"/>
                  </a:lnTo>
                  <a:lnTo>
                    <a:pt x="13665" y="784263"/>
                  </a:lnTo>
                  <a:lnTo>
                    <a:pt x="15455" y="783526"/>
                  </a:lnTo>
                  <a:lnTo>
                    <a:pt x="16192" y="781735"/>
                  </a:lnTo>
                  <a:close/>
                </a:path>
                <a:path w="23494" h="819150">
                  <a:moveTo>
                    <a:pt x="16192" y="617791"/>
                  </a:moveTo>
                  <a:lnTo>
                    <a:pt x="15455" y="616013"/>
                  </a:lnTo>
                  <a:lnTo>
                    <a:pt x="13665" y="615264"/>
                  </a:lnTo>
                  <a:lnTo>
                    <a:pt x="11874" y="616013"/>
                  </a:lnTo>
                  <a:lnTo>
                    <a:pt x="11137" y="617791"/>
                  </a:lnTo>
                  <a:lnTo>
                    <a:pt x="11874" y="619582"/>
                  </a:lnTo>
                  <a:lnTo>
                    <a:pt x="13665" y="620331"/>
                  </a:lnTo>
                  <a:lnTo>
                    <a:pt x="15455" y="619582"/>
                  </a:lnTo>
                  <a:lnTo>
                    <a:pt x="16192" y="617791"/>
                  </a:lnTo>
                  <a:close/>
                </a:path>
                <a:path w="23494" h="819150">
                  <a:moveTo>
                    <a:pt x="16192" y="303085"/>
                  </a:moveTo>
                  <a:lnTo>
                    <a:pt x="15455" y="301294"/>
                  </a:lnTo>
                  <a:lnTo>
                    <a:pt x="13665" y="300545"/>
                  </a:lnTo>
                  <a:lnTo>
                    <a:pt x="11874" y="301294"/>
                  </a:lnTo>
                  <a:lnTo>
                    <a:pt x="11137" y="303085"/>
                  </a:lnTo>
                  <a:lnTo>
                    <a:pt x="11874" y="304863"/>
                  </a:lnTo>
                  <a:lnTo>
                    <a:pt x="13665" y="305612"/>
                  </a:lnTo>
                  <a:lnTo>
                    <a:pt x="15455" y="304863"/>
                  </a:lnTo>
                  <a:lnTo>
                    <a:pt x="16192" y="303085"/>
                  </a:lnTo>
                  <a:close/>
                </a:path>
                <a:path w="23494" h="819150">
                  <a:moveTo>
                    <a:pt x="17208" y="508508"/>
                  </a:moveTo>
                  <a:lnTo>
                    <a:pt x="16471" y="506717"/>
                  </a:lnTo>
                  <a:lnTo>
                    <a:pt x="14681" y="505980"/>
                  </a:lnTo>
                  <a:lnTo>
                    <a:pt x="12890" y="506717"/>
                  </a:lnTo>
                  <a:lnTo>
                    <a:pt x="12141" y="508508"/>
                  </a:lnTo>
                  <a:lnTo>
                    <a:pt x="12890" y="510298"/>
                  </a:lnTo>
                  <a:lnTo>
                    <a:pt x="14681" y="511035"/>
                  </a:lnTo>
                  <a:lnTo>
                    <a:pt x="16471" y="510298"/>
                  </a:lnTo>
                  <a:lnTo>
                    <a:pt x="17208" y="508508"/>
                  </a:lnTo>
                  <a:close/>
                </a:path>
                <a:path w="23494" h="819150">
                  <a:moveTo>
                    <a:pt x="17208" y="21755"/>
                  </a:moveTo>
                  <a:lnTo>
                    <a:pt x="16471" y="19964"/>
                  </a:lnTo>
                  <a:lnTo>
                    <a:pt x="14681" y="19227"/>
                  </a:lnTo>
                  <a:lnTo>
                    <a:pt x="12890" y="19964"/>
                  </a:lnTo>
                  <a:lnTo>
                    <a:pt x="12141" y="21755"/>
                  </a:lnTo>
                  <a:lnTo>
                    <a:pt x="12890" y="23545"/>
                  </a:lnTo>
                  <a:lnTo>
                    <a:pt x="14681" y="24282"/>
                  </a:lnTo>
                  <a:lnTo>
                    <a:pt x="16471" y="23545"/>
                  </a:lnTo>
                  <a:lnTo>
                    <a:pt x="17208" y="21755"/>
                  </a:lnTo>
                  <a:close/>
                </a:path>
                <a:path w="23494" h="819150">
                  <a:moveTo>
                    <a:pt x="18224" y="691667"/>
                  </a:moveTo>
                  <a:lnTo>
                    <a:pt x="17475" y="689876"/>
                  </a:lnTo>
                  <a:lnTo>
                    <a:pt x="15684" y="689140"/>
                  </a:lnTo>
                  <a:lnTo>
                    <a:pt x="13893" y="689876"/>
                  </a:lnTo>
                  <a:lnTo>
                    <a:pt x="13157" y="691667"/>
                  </a:lnTo>
                  <a:lnTo>
                    <a:pt x="13893" y="693458"/>
                  </a:lnTo>
                  <a:lnTo>
                    <a:pt x="15684" y="694194"/>
                  </a:lnTo>
                  <a:lnTo>
                    <a:pt x="17475" y="693458"/>
                  </a:lnTo>
                  <a:lnTo>
                    <a:pt x="18224" y="691667"/>
                  </a:lnTo>
                  <a:close/>
                </a:path>
                <a:path w="23494" h="819150">
                  <a:moveTo>
                    <a:pt x="18224" y="53124"/>
                  </a:moveTo>
                  <a:lnTo>
                    <a:pt x="17475" y="51333"/>
                  </a:lnTo>
                  <a:lnTo>
                    <a:pt x="15684" y="50596"/>
                  </a:lnTo>
                  <a:lnTo>
                    <a:pt x="13893" y="51333"/>
                  </a:lnTo>
                  <a:lnTo>
                    <a:pt x="13157" y="53124"/>
                  </a:lnTo>
                  <a:lnTo>
                    <a:pt x="13893" y="54914"/>
                  </a:lnTo>
                  <a:lnTo>
                    <a:pt x="15684" y="55664"/>
                  </a:lnTo>
                  <a:lnTo>
                    <a:pt x="17475" y="54914"/>
                  </a:lnTo>
                  <a:lnTo>
                    <a:pt x="18224" y="53124"/>
                  </a:lnTo>
                  <a:close/>
                </a:path>
                <a:path w="23494" h="819150">
                  <a:moveTo>
                    <a:pt x="19227" y="713930"/>
                  </a:moveTo>
                  <a:lnTo>
                    <a:pt x="18491" y="712139"/>
                  </a:lnTo>
                  <a:lnTo>
                    <a:pt x="16700" y="711403"/>
                  </a:lnTo>
                  <a:lnTo>
                    <a:pt x="14909" y="712139"/>
                  </a:lnTo>
                  <a:lnTo>
                    <a:pt x="14173" y="713930"/>
                  </a:lnTo>
                  <a:lnTo>
                    <a:pt x="14909" y="715721"/>
                  </a:lnTo>
                  <a:lnTo>
                    <a:pt x="16700" y="716457"/>
                  </a:lnTo>
                  <a:lnTo>
                    <a:pt x="18491" y="715721"/>
                  </a:lnTo>
                  <a:lnTo>
                    <a:pt x="19227" y="713930"/>
                  </a:lnTo>
                  <a:close/>
                </a:path>
                <a:path w="23494" h="819150">
                  <a:moveTo>
                    <a:pt x="19227" y="226174"/>
                  </a:moveTo>
                  <a:lnTo>
                    <a:pt x="18491" y="224383"/>
                  </a:lnTo>
                  <a:lnTo>
                    <a:pt x="16700" y="223647"/>
                  </a:lnTo>
                  <a:lnTo>
                    <a:pt x="14909" y="224383"/>
                  </a:lnTo>
                  <a:lnTo>
                    <a:pt x="14173" y="226174"/>
                  </a:lnTo>
                  <a:lnTo>
                    <a:pt x="14909" y="227965"/>
                  </a:lnTo>
                  <a:lnTo>
                    <a:pt x="16700" y="228701"/>
                  </a:lnTo>
                  <a:lnTo>
                    <a:pt x="18491" y="227965"/>
                  </a:lnTo>
                  <a:lnTo>
                    <a:pt x="19227" y="226174"/>
                  </a:lnTo>
                  <a:close/>
                </a:path>
                <a:path w="23494" h="819150">
                  <a:moveTo>
                    <a:pt x="20243" y="258559"/>
                  </a:moveTo>
                  <a:lnTo>
                    <a:pt x="19507" y="256768"/>
                  </a:lnTo>
                  <a:lnTo>
                    <a:pt x="17716" y="256019"/>
                  </a:lnTo>
                  <a:lnTo>
                    <a:pt x="15925" y="256768"/>
                  </a:lnTo>
                  <a:lnTo>
                    <a:pt x="15189" y="258559"/>
                  </a:lnTo>
                  <a:lnTo>
                    <a:pt x="15925" y="260337"/>
                  </a:lnTo>
                  <a:lnTo>
                    <a:pt x="17716" y="261086"/>
                  </a:lnTo>
                  <a:lnTo>
                    <a:pt x="19507" y="260337"/>
                  </a:lnTo>
                  <a:lnTo>
                    <a:pt x="20243" y="258559"/>
                  </a:lnTo>
                  <a:close/>
                </a:path>
                <a:path w="23494" h="819150">
                  <a:moveTo>
                    <a:pt x="21259" y="602615"/>
                  </a:moveTo>
                  <a:lnTo>
                    <a:pt x="20510" y="600824"/>
                  </a:lnTo>
                  <a:lnTo>
                    <a:pt x="18719" y="600087"/>
                  </a:lnTo>
                  <a:lnTo>
                    <a:pt x="16941" y="600824"/>
                  </a:lnTo>
                  <a:lnTo>
                    <a:pt x="16192" y="602615"/>
                  </a:lnTo>
                  <a:lnTo>
                    <a:pt x="16941" y="604405"/>
                  </a:lnTo>
                  <a:lnTo>
                    <a:pt x="18719" y="605142"/>
                  </a:lnTo>
                  <a:lnTo>
                    <a:pt x="20510" y="604405"/>
                  </a:lnTo>
                  <a:lnTo>
                    <a:pt x="21259" y="602615"/>
                  </a:lnTo>
                  <a:close/>
                </a:path>
                <a:path w="23494" h="819150">
                  <a:moveTo>
                    <a:pt x="21259" y="462965"/>
                  </a:moveTo>
                  <a:lnTo>
                    <a:pt x="20510" y="461175"/>
                  </a:lnTo>
                  <a:lnTo>
                    <a:pt x="18719" y="460438"/>
                  </a:lnTo>
                  <a:lnTo>
                    <a:pt x="16941" y="461175"/>
                  </a:lnTo>
                  <a:lnTo>
                    <a:pt x="16192" y="462965"/>
                  </a:lnTo>
                  <a:lnTo>
                    <a:pt x="16941" y="464756"/>
                  </a:lnTo>
                  <a:lnTo>
                    <a:pt x="18719" y="465493"/>
                  </a:lnTo>
                  <a:lnTo>
                    <a:pt x="20510" y="464756"/>
                  </a:lnTo>
                  <a:lnTo>
                    <a:pt x="21259" y="462965"/>
                  </a:lnTo>
                  <a:close/>
                </a:path>
                <a:path w="23494" h="819150">
                  <a:moveTo>
                    <a:pt x="22263" y="812088"/>
                  </a:moveTo>
                  <a:lnTo>
                    <a:pt x="21526" y="810298"/>
                  </a:lnTo>
                  <a:lnTo>
                    <a:pt x="19735" y="809561"/>
                  </a:lnTo>
                  <a:lnTo>
                    <a:pt x="17945" y="810298"/>
                  </a:lnTo>
                  <a:lnTo>
                    <a:pt x="17208" y="812088"/>
                  </a:lnTo>
                  <a:lnTo>
                    <a:pt x="17945" y="813879"/>
                  </a:lnTo>
                  <a:lnTo>
                    <a:pt x="16941" y="814349"/>
                  </a:lnTo>
                  <a:lnTo>
                    <a:pt x="16192" y="816140"/>
                  </a:lnTo>
                  <a:lnTo>
                    <a:pt x="16941" y="817930"/>
                  </a:lnTo>
                  <a:lnTo>
                    <a:pt x="18719" y="818667"/>
                  </a:lnTo>
                  <a:lnTo>
                    <a:pt x="20510" y="817930"/>
                  </a:lnTo>
                  <a:lnTo>
                    <a:pt x="21259" y="816140"/>
                  </a:lnTo>
                  <a:lnTo>
                    <a:pt x="20510" y="814349"/>
                  </a:lnTo>
                  <a:lnTo>
                    <a:pt x="21526" y="813879"/>
                  </a:lnTo>
                  <a:lnTo>
                    <a:pt x="22263" y="812088"/>
                  </a:lnTo>
                  <a:close/>
                </a:path>
                <a:path w="23494" h="819150">
                  <a:moveTo>
                    <a:pt x="22263" y="750366"/>
                  </a:moveTo>
                  <a:lnTo>
                    <a:pt x="21526" y="748576"/>
                  </a:lnTo>
                  <a:lnTo>
                    <a:pt x="19735" y="747839"/>
                  </a:lnTo>
                  <a:lnTo>
                    <a:pt x="17945" y="748576"/>
                  </a:lnTo>
                  <a:lnTo>
                    <a:pt x="17208" y="750366"/>
                  </a:lnTo>
                  <a:lnTo>
                    <a:pt x="17945" y="752157"/>
                  </a:lnTo>
                  <a:lnTo>
                    <a:pt x="19735" y="752894"/>
                  </a:lnTo>
                  <a:lnTo>
                    <a:pt x="21526" y="752157"/>
                  </a:lnTo>
                  <a:lnTo>
                    <a:pt x="22263" y="750366"/>
                  </a:lnTo>
                  <a:close/>
                </a:path>
                <a:path w="23494" h="819150">
                  <a:moveTo>
                    <a:pt x="22263" y="745299"/>
                  </a:moveTo>
                  <a:lnTo>
                    <a:pt x="21526" y="743508"/>
                  </a:lnTo>
                  <a:lnTo>
                    <a:pt x="19735" y="742772"/>
                  </a:lnTo>
                  <a:lnTo>
                    <a:pt x="17945" y="743508"/>
                  </a:lnTo>
                  <a:lnTo>
                    <a:pt x="17208" y="745299"/>
                  </a:lnTo>
                  <a:lnTo>
                    <a:pt x="17945" y="747090"/>
                  </a:lnTo>
                  <a:lnTo>
                    <a:pt x="19735" y="747839"/>
                  </a:lnTo>
                  <a:lnTo>
                    <a:pt x="21526" y="747090"/>
                  </a:lnTo>
                  <a:lnTo>
                    <a:pt x="22263" y="745299"/>
                  </a:lnTo>
                  <a:close/>
                </a:path>
                <a:path w="23494" h="819150">
                  <a:moveTo>
                    <a:pt x="22263" y="687616"/>
                  </a:moveTo>
                  <a:lnTo>
                    <a:pt x="21526" y="685838"/>
                  </a:lnTo>
                  <a:lnTo>
                    <a:pt x="19735" y="685088"/>
                  </a:lnTo>
                  <a:lnTo>
                    <a:pt x="17945" y="685838"/>
                  </a:lnTo>
                  <a:lnTo>
                    <a:pt x="17208" y="687616"/>
                  </a:lnTo>
                  <a:lnTo>
                    <a:pt x="17945" y="689406"/>
                  </a:lnTo>
                  <a:lnTo>
                    <a:pt x="19735" y="690156"/>
                  </a:lnTo>
                  <a:lnTo>
                    <a:pt x="21526" y="689406"/>
                  </a:lnTo>
                  <a:lnTo>
                    <a:pt x="22263" y="687616"/>
                  </a:lnTo>
                  <a:close/>
                </a:path>
                <a:path w="23494" h="819150">
                  <a:moveTo>
                    <a:pt x="22263" y="669404"/>
                  </a:moveTo>
                  <a:lnTo>
                    <a:pt x="21526" y="667613"/>
                  </a:lnTo>
                  <a:lnTo>
                    <a:pt x="19735" y="666877"/>
                  </a:lnTo>
                  <a:lnTo>
                    <a:pt x="17945" y="667613"/>
                  </a:lnTo>
                  <a:lnTo>
                    <a:pt x="17208" y="669404"/>
                  </a:lnTo>
                  <a:lnTo>
                    <a:pt x="17945" y="671195"/>
                  </a:lnTo>
                  <a:lnTo>
                    <a:pt x="19735" y="671931"/>
                  </a:lnTo>
                  <a:lnTo>
                    <a:pt x="21526" y="671195"/>
                  </a:lnTo>
                  <a:lnTo>
                    <a:pt x="22263" y="669404"/>
                  </a:lnTo>
                  <a:close/>
                </a:path>
                <a:path w="23494" h="819150">
                  <a:moveTo>
                    <a:pt x="22263" y="637019"/>
                  </a:moveTo>
                  <a:lnTo>
                    <a:pt x="21526" y="635241"/>
                  </a:lnTo>
                  <a:lnTo>
                    <a:pt x="19735" y="634492"/>
                  </a:lnTo>
                  <a:lnTo>
                    <a:pt x="17945" y="635241"/>
                  </a:lnTo>
                  <a:lnTo>
                    <a:pt x="17208" y="637019"/>
                  </a:lnTo>
                  <a:lnTo>
                    <a:pt x="17945" y="638810"/>
                  </a:lnTo>
                  <a:lnTo>
                    <a:pt x="19735" y="639559"/>
                  </a:lnTo>
                  <a:lnTo>
                    <a:pt x="21526" y="638810"/>
                  </a:lnTo>
                  <a:lnTo>
                    <a:pt x="22263" y="637019"/>
                  </a:lnTo>
                  <a:close/>
                </a:path>
                <a:path w="23494" h="819150">
                  <a:moveTo>
                    <a:pt x="22263" y="623874"/>
                  </a:moveTo>
                  <a:lnTo>
                    <a:pt x="21526" y="622084"/>
                  </a:lnTo>
                  <a:lnTo>
                    <a:pt x="19735" y="621334"/>
                  </a:lnTo>
                  <a:lnTo>
                    <a:pt x="17945" y="622084"/>
                  </a:lnTo>
                  <a:lnTo>
                    <a:pt x="17208" y="623874"/>
                  </a:lnTo>
                  <a:lnTo>
                    <a:pt x="17945" y="625652"/>
                  </a:lnTo>
                  <a:lnTo>
                    <a:pt x="19735" y="626402"/>
                  </a:lnTo>
                  <a:lnTo>
                    <a:pt x="21526" y="625652"/>
                  </a:lnTo>
                  <a:lnTo>
                    <a:pt x="22263" y="623874"/>
                  </a:lnTo>
                  <a:close/>
                </a:path>
                <a:path w="23494" h="819150">
                  <a:moveTo>
                    <a:pt x="22263" y="562140"/>
                  </a:moveTo>
                  <a:lnTo>
                    <a:pt x="21526" y="560349"/>
                  </a:lnTo>
                  <a:lnTo>
                    <a:pt x="19735" y="559612"/>
                  </a:lnTo>
                  <a:lnTo>
                    <a:pt x="17945" y="560349"/>
                  </a:lnTo>
                  <a:lnTo>
                    <a:pt x="17208" y="562140"/>
                  </a:lnTo>
                  <a:lnTo>
                    <a:pt x="17945" y="563930"/>
                  </a:lnTo>
                  <a:lnTo>
                    <a:pt x="19735" y="564667"/>
                  </a:lnTo>
                  <a:lnTo>
                    <a:pt x="21526" y="563930"/>
                  </a:lnTo>
                  <a:lnTo>
                    <a:pt x="22263" y="562140"/>
                  </a:lnTo>
                  <a:close/>
                </a:path>
                <a:path w="23494" h="819150">
                  <a:moveTo>
                    <a:pt x="22263" y="499402"/>
                  </a:moveTo>
                  <a:lnTo>
                    <a:pt x="21526" y="497611"/>
                  </a:lnTo>
                  <a:lnTo>
                    <a:pt x="19735" y="496874"/>
                  </a:lnTo>
                  <a:lnTo>
                    <a:pt x="17945" y="497611"/>
                  </a:lnTo>
                  <a:lnTo>
                    <a:pt x="17208" y="499402"/>
                  </a:lnTo>
                  <a:lnTo>
                    <a:pt x="17945" y="501192"/>
                  </a:lnTo>
                  <a:lnTo>
                    <a:pt x="19735" y="501929"/>
                  </a:lnTo>
                  <a:lnTo>
                    <a:pt x="21526" y="501192"/>
                  </a:lnTo>
                  <a:lnTo>
                    <a:pt x="22263" y="499402"/>
                  </a:lnTo>
                  <a:close/>
                </a:path>
                <a:path w="23494" h="819150">
                  <a:moveTo>
                    <a:pt x="22263" y="435648"/>
                  </a:moveTo>
                  <a:lnTo>
                    <a:pt x="21526" y="433857"/>
                  </a:lnTo>
                  <a:lnTo>
                    <a:pt x="19735" y="433120"/>
                  </a:lnTo>
                  <a:lnTo>
                    <a:pt x="19583" y="433184"/>
                  </a:lnTo>
                  <a:lnTo>
                    <a:pt x="20243" y="431596"/>
                  </a:lnTo>
                  <a:lnTo>
                    <a:pt x="19507" y="429806"/>
                  </a:lnTo>
                  <a:lnTo>
                    <a:pt x="17716" y="429069"/>
                  </a:lnTo>
                  <a:lnTo>
                    <a:pt x="15925" y="429806"/>
                  </a:lnTo>
                  <a:lnTo>
                    <a:pt x="15189" y="431596"/>
                  </a:lnTo>
                  <a:lnTo>
                    <a:pt x="15925" y="433387"/>
                  </a:lnTo>
                  <a:lnTo>
                    <a:pt x="17716" y="434124"/>
                  </a:lnTo>
                  <a:lnTo>
                    <a:pt x="17856" y="434073"/>
                  </a:lnTo>
                  <a:lnTo>
                    <a:pt x="17208" y="435648"/>
                  </a:lnTo>
                  <a:lnTo>
                    <a:pt x="17945" y="437438"/>
                  </a:lnTo>
                  <a:lnTo>
                    <a:pt x="19735" y="438175"/>
                  </a:lnTo>
                  <a:lnTo>
                    <a:pt x="21526" y="437438"/>
                  </a:lnTo>
                  <a:lnTo>
                    <a:pt x="22263" y="435648"/>
                  </a:lnTo>
                  <a:close/>
                </a:path>
                <a:path w="23494" h="819150">
                  <a:moveTo>
                    <a:pt x="22263" y="150279"/>
                  </a:moveTo>
                  <a:lnTo>
                    <a:pt x="21526" y="148488"/>
                  </a:lnTo>
                  <a:lnTo>
                    <a:pt x="19735" y="147751"/>
                  </a:lnTo>
                  <a:lnTo>
                    <a:pt x="17945" y="148488"/>
                  </a:lnTo>
                  <a:lnTo>
                    <a:pt x="17208" y="150279"/>
                  </a:lnTo>
                  <a:lnTo>
                    <a:pt x="17945" y="152069"/>
                  </a:lnTo>
                  <a:lnTo>
                    <a:pt x="19735" y="152806"/>
                  </a:lnTo>
                  <a:lnTo>
                    <a:pt x="21526" y="152069"/>
                  </a:lnTo>
                  <a:lnTo>
                    <a:pt x="22263" y="150279"/>
                  </a:lnTo>
                  <a:close/>
                </a:path>
                <a:path w="23494" h="819150">
                  <a:moveTo>
                    <a:pt x="23279" y="373913"/>
                  </a:moveTo>
                  <a:lnTo>
                    <a:pt x="22542" y="372122"/>
                  </a:lnTo>
                  <a:lnTo>
                    <a:pt x="20751" y="371386"/>
                  </a:lnTo>
                  <a:lnTo>
                    <a:pt x="18961" y="372122"/>
                  </a:lnTo>
                  <a:lnTo>
                    <a:pt x="18224" y="373913"/>
                  </a:lnTo>
                  <a:lnTo>
                    <a:pt x="18961" y="375704"/>
                  </a:lnTo>
                  <a:lnTo>
                    <a:pt x="20751" y="376453"/>
                  </a:lnTo>
                  <a:lnTo>
                    <a:pt x="22542" y="375704"/>
                  </a:lnTo>
                  <a:lnTo>
                    <a:pt x="23279" y="373913"/>
                  </a:lnTo>
                  <a:close/>
                </a:path>
                <a:path w="23494" h="819150">
                  <a:moveTo>
                    <a:pt x="23279" y="354685"/>
                  </a:moveTo>
                  <a:lnTo>
                    <a:pt x="22542" y="352894"/>
                  </a:lnTo>
                  <a:lnTo>
                    <a:pt x="20751" y="352158"/>
                  </a:lnTo>
                  <a:lnTo>
                    <a:pt x="18961" y="352894"/>
                  </a:lnTo>
                  <a:lnTo>
                    <a:pt x="18224" y="354685"/>
                  </a:lnTo>
                  <a:lnTo>
                    <a:pt x="18961" y="356476"/>
                  </a:lnTo>
                  <a:lnTo>
                    <a:pt x="20751" y="357225"/>
                  </a:lnTo>
                  <a:lnTo>
                    <a:pt x="22542" y="356476"/>
                  </a:lnTo>
                  <a:lnTo>
                    <a:pt x="23279" y="354685"/>
                  </a:lnTo>
                  <a:close/>
                </a:path>
                <a:path w="23494" h="819150">
                  <a:moveTo>
                    <a:pt x="23279" y="311175"/>
                  </a:moveTo>
                  <a:lnTo>
                    <a:pt x="22542" y="309384"/>
                  </a:lnTo>
                  <a:lnTo>
                    <a:pt x="20751" y="308648"/>
                  </a:lnTo>
                  <a:lnTo>
                    <a:pt x="18961" y="309384"/>
                  </a:lnTo>
                  <a:lnTo>
                    <a:pt x="18224" y="311175"/>
                  </a:lnTo>
                  <a:lnTo>
                    <a:pt x="18961" y="312966"/>
                  </a:lnTo>
                  <a:lnTo>
                    <a:pt x="20751" y="313702"/>
                  </a:lnTo>
                  <a:lnTo>
                    <a:pt x="22542" y="312966"/>
                  </a:lnTo>
                  <a:lnTo>
                    <a:pt x="23279" y="311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7527568" y="3178876"/>
              <a:ext cx="48895" cy="179705"/>
            </a:xfrm>
            <a:custGeom>
              <a:avLst/>
              <a:gdLst/>
              <a:ahLst/>
              <a:cxnLst/>
              <a:rect l="l" t="t" r="r" b="b"/>
              <a:pathLst>
                <a:path w="48895" h="179704">
                  <a:moveTo>
                    <a:pt x="48573" y="179115"/>
                  </a:moveTo>
                  <a:lnTo>
                    <a:pt x="0" y="179115"/>
                  </a:lnTo>
                  <a:lnTo>
                    <a:pt x="0" y="0"/>
                  </a:lnTo>
                  <a:lnTo>
                    <a:pt x="48573" y="0"/>
                  </a:lnTo>
                  <a:lnTo>
                    <a:pt x="48573" y="17911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6982127" y="3376207"/>
              <a:ext cx="19685" cy="158115"/>
            </a:xfrm>
            <a:custGeom>
              <a:avLst/>
              <a:gdLst/>
              <a:ahLst/>
              <a:cxnLst/>
              <a:rect l="l" t="t" r="r" b="b"/>
              <a:pathLst>
                <a:path w="19684" h="158114">
                  <a:moveTo>
                    <a:pt x="19227" y="157864"/>
                  </a:moveTo>
                  <a:lnTo>
                    <a:pt x="19227" y="0"/>
                  </a:lnTo>
                  <a:lnTo>
                    <a:pt x="0" y="0"/>
                  </a:lnTo>
                  <a:lnTo>
                    <a:pt x="0" y="15786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6982127" y="34015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6989210" y="34389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6996294" y="34753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047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6996294" y="34763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6989210" y="34389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6982127" y="34025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6995282" y="340960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6998318" y="34106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6994270" y="341263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7000342" y="34308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6988198" y="346525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1011"/>
                  </a:moveTo>
                  <a:lnTo>
                    <a:pt x="3035" y="0"/>
                  </a:lnTo>
                  <a:lnTo>
                    <a:pt x="3035" y="4047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6984150" y="33762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7000342" y="34308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6979589" y="3377729"/>
              <a:ext cx="23495" cy="159385"/>
            </a:xfrm>
            <a:custGeom>
              <a:avLst/>
              <a:gdLst/>
              <a:ahLst/>
              <a:cxnLst/>
              <a:rect l="l" t="t" r="r" b="b"/>
              <a:pathLst>
                <a:path w="23495" h="159385">
                  <a:moveTo>
                    <a:pt x="5054" y="128016"/>
                  </a:moveTo>
                  <a:lnTo>
                    <a:pt x="4318" y="126225"/>
                  </a:lnTo>
                  <a:lnTo>
                    <a:pt x="2527" y="125488"/>
                  </a:lnTo>
                  <a:lnTo>
                    <a:pt x="736" y="126225"/>
                  </a:lnTo>
                  <a:lnTo>
                    <a:pt x="0" y="128016"/>
                  </a:lnTo>
                  <a:lnTo>
                    <a:pt x="736" y="129806"/>
                  </a:lnTo>
                  <a:lnTo>
                    <a:pt x="2527" y="130543"/>
                  </a:lnTo>
                  <a:lnTo>
                    <a:pt x="4318" y="129806"/>
                  </a:lnTo>
                  <a:lnTo>
                    <a:pt x="5054" y="128016"/>
                  </a:lnTo>
                  <a:close/>
                </a:path>
                <a:path w="23495" h="159385">
                  <a:moveTo>
                    <a:pt x="6070" y="110807"/>
                  </a:moveTo>
                  <a:lnTo>
                    <a:pt x="5334" y="109016"/>
                  </a:lnTo>
                  <a:lnTo>
                    <a:pt x="3543" y="108280"/>
                  </a:lnTo>
                  <a:lnTo>
                    <a:pt x="1752" y="109016"/>
                  </a:lnTo>
                  <a:lnTo>
                    <a:pt x="1016" y="110807"/>
                  </a:lnTo>
                  <a:lnTo>
                    <a:pt x="1638" y="112331"/>
                  </a:lnTo>
                  <a:lnTo>
                    <a:pt x="1016" y="113842"/>
                  </a:lnTo>
                  <a:lnTo>
                    <a:pt x="1752" y="115633"/>
                  </a:lnTo>
                  <a:lnTo>
                    <a:pt x="3543" y="116370"/>
                  </a:lnTo>
                  <a:lnTo>
                    <a:pt x="5334" y="115633"/>
                  </a:lnTo>
                  <a:lnTo>
                    <a:pt x="6070" y="113842"/>
                  </a:lnTo>
                  <a:lnTo>
                    <a:pt x="5435" y="112331"/>
                  </a:lnTo>
                  <a:lnTo>
                    <a:pt x="6070" y="110807"/>
                  </a:lnTo>
                  <a:close/>
                </a:path>
                <a:path w="23495" h="159385">
                  <a:moveTo>
                    <a:pt x="6070" y="52120"/>
                  </a:moveTo>
                  <a:lnTo>
                    <a:pt x="5334" y="50330"/>
                  </a:lnTo>
                  <a:lnTo>
                    <a:pt x="3543" y="49593"/>
                  </a:lnTo>
                  <a:lnTo>
                    <a:pt x="1752" y="50330"/>
                  </a:lnTo>
                  <a:lnTo>
                    <a:pt x="1016" y="52120"/>
                  </a:lnTo>
                  <a:lnTo>
                    <a:pt x="1752" y="53911"/>
                  </a:lnTo>
                  <a:lnTo>
                    <a:pt x="3543" y="54648"/>
                  </a:lnTo>
                  <a:lnTo>
                    <a:pt x="5334" y="53911"/>
                  </a:lnTo>
                  <a:lnTo>
                    <a:pt x="6070" y="52120"/>
                  </a:lnTo>
                  <a:close/>
                </a:path>
                <a:path w="23495" h="159385">
                  <a:moveTo>
                    <a:pt x="7086" y="95631"/>
                  </a:moveTo>
                  <a:lnTo>
                    <a:pt x="6337" y="93840"/>
                  </a:lnTo>
                  <a:lnTo>
                    <a:pt x="5626" y="93548"/>
                  </a:lnTo>
                  <a:lnTo>
                    <a:pt x="5334" y="92824"/>
                  </a:lnTo>
                  <a:lnTo>
                    <a:pt x="3543" y="92087"/>
                  </a:lnTo>
                  <a:lnTo>
                    <a:pt x="1752" y="92824"/>
                  </a:lnTo>
                  <a:lnTo>
                    <a:pt x="1016" y="94615"/>
                  </a:lnTo>
                  <a:lnTo>
                    <a:pt x="1752" y="96405"/>
                  </a:lnTo>
                  <a:lnTo>
                    <a:pt x="2463" y="96710"/>
                  </a:lnTo>
                  <a:lnTo>
                    <a:pt x="2768" y="97421"/>
                  </a:lnTo>
                  <a:lnTo>
                    <a:pt x="4559" y="98158"/>
                  </a:lnTo>
                  <a:lnTo>
                    <a:pt x="6337" y="97421"/>
                  </a:lnTo>
                  <a:lnTo>
                    <a:pt x="7086" y="95631"/>
                  </a:lnTo>
                  <a:close/>
                </a:path>
                <a:path w="23495" h="159385">
                  <a:moveTo>
                    <a:pt x="7086" y="77419"/>
                  </a:moveTo>
                  <a:lnTo>
                    <a:pt x="6337" y="75628"/>
                  </a:lnTo>
                  <a:lnTo>
                    <a:pt x="4559" y="74891"/>
                  </a:lnTo>
                  <a:lnTo>
                    <a:pt x="2768" y="75628"/>
                  </a:lnTo>
                  <a:lnTo>
                    <a:pt x="2019" y="77419"/>
                  </a:lnTo>
                  <a:lnTo>
                    <a:pt x="2222" y="77927"/>
                  </a:lnTo>
                  <a:lnTo>
                    <a:pt x="2019" y="78422"/>
                  </a:lnTo>
                  <a:lnTo>
                    <a:pt x="2768" y="80213"/>
                  </a:lnTo>
                  <a:lnTo>
                    <a:pt x="4559" y="80962"/>
                  </a:lnTo>
                  <a:lnTo>
                    <a:pt x="6337" y="80213"/>
                  </a:lnTo>
                  <a:lnTo>
                    <a:pt x="7086" y="78422"/>
                  </a:lnTo>
                  <a:lnTo>
                    <a:pt x="6870" y="77927"/>
                  </a:lnTo>
                  <a:lnTo>
                    <a:pt x="7086" y="77419"/>
                  </a:lnTo>
                  <a:close/>
                </a:path>
                <a:path w="23495" h="159385">
                  <a:moveTo>
                    <a:pt x="8102" y="61226"/>
                  </a:moveTo>
                  <a:lnTo>
                    <a:pt x="7353" y="59436"/>
                  </a:lnTo>
                  <a:lnTo>
                    <a:pt x="5562" y="58699"/>
                  </a:lnTo>
                  <a:lnTo>
                    <a:pt x="3771" y="59436"/>
                  </a:lnTo>
                  <a:lnTo>
                    <a:pt x="3035" y="61226"/>
                  </a:lnTo>
                  <a:lnTo>
                    <a:pt x="3771" y="63017"/>
                  </a:lnTo>
                  <a:lnTo>
                    <a:pt x="5562" y="63754"/>
                  </a:lnTo>
                  <a:lnTo>
                    <a:pt x="7353" y="63017"/>
                  </a:lnTo>
                  <a:lnTo>
                    <a:pt x="8102" y="61226"/>
                  </a:lnTo>
                  <a:close/>
                </a:path>
                <a:path w="23495" h="159385">
                  <a:moveTo>
                    <a:pt x="8102" y="46050"/>
                  </a:moveTo>
                  <a:lnTo>
                    <a:pt x="7353" y="44259"/>
                  </a:lnTo>
                  <a:lnTo>
                    <a:pt x="5562" y="43510"/>
                  </a:lnTo>
                  <a:lnTo>
                    <a:pt x="3771" y="44259"/>
                  </a:lnTo>
                  <a:lnTo>
                    <a:pt x="3035" y="46050"/>
                  </a:lnTo>
                  <a:lnTo>
                    <a:pt x="3771" y="47828"/>
                  </a:lnTo>
                  <a:lnTo>
                    <a:pt x="5562" y="48577"/>
                  </a:lnTo>
                  <a:lnTo>
                    <a:pt x="7353" y="47828"/>
                  </a:lnTo>
                  <a:lnTo>
                    <a:pt x="8102" y="46050"/>
                  </a:lnTo>
                  <a:close/>
                </a:path>
                <a:path w="23495" h="159385">
                  <a:moveTo>
                    <a:pt x="8102" y="28841"/>
                  </a:moveTo>
                  <a:lnTo>
                    <a:pt x="7353" y="27051"/>
                  </a:lnTo>
                  <a:lnTo>
                    <a:pt x="5562" y="26314"/>
                  </a:lnTo>
                  <a:lnTo>
                    <a:pt x="3771" y="27051"/>
                  </a:lnTo>
                  <a:lnTo>
                    <a:pt x="3035" y="28841"/>
                  </a:lnTo>
                  <a:lnTo>
                    <a:pt x="3771" y="30632"/>
                  </a:lnTo>
                  <a:lnTo>
                    <a:pt x="5562" y="31369"/>
                  </a:lnTo>
                  <a:lnTo>
                    <a:pt x="7353" y="30632"/>
                  </a:lnTo>
                  <a:lnTo>
                    <a:pt x="8102" y="28841"/>
                  </a:lnTo>
                  <a:close/>
                </a:path>
                <a:path w="23495" h="159385">
                  <a:moveTo>
                    <a:pt x="9105" y="12649"/>
                  </a:moveTo>
                  <a:lnTo>
                    <a:pt x="8369" y="10858"/>
                  </a:lnTo>
                  <a:lnTo>
                    <a:pt x="6578" y="10121"/>
                  </a:lnTo>
                  <a:lnTo>
                    <a:pt x="4787" y="10858"/>
                  </a:lnTo>
                  <a:lnTo>
                    <a:pt x="4051" y="12649"/>
                  </a:lnTo>
                  <a:lnTo>
                    <a:pt x="4787" y="14439"/>
                  </a:lnTo>
                  <a:lnTo>
                    <a:pt x="6578" y="15176"/>
                  </a:lnTo>
                  <a:lnTo>
                    <a:pt x="8369" y="14439"/>
                  </a:lnTo>
                  <a:lnTo>
                    <a:pt x="9105" y="12649"/>
                  </a:lnTo>
                  <a:close/>
                </a:path>
                <a:path w="23495" h="159385">
                  <a:moveTo>
                    <a:pt x="9105" y="6578"/>
                  </a:moveTo>
                  <a:lnTo>
                    <a:pt x="8369" y="4787"/>
                  </a:lnTo>
                  <a:lnTo>
                    <a:pt x="6578" y="4051"/>
                  </a:lnTo>
                  <a:lnTo>
                    <a:pt x="4787" y="4787"/>
                  </a:lnTo>
                  <a:lnTo>
                    <a:pt x="4483" y="5511"/>
                  </a:lnTo>
                  <a:lnTo>
                    <a:pt x="3771" y="5803"/>
                  </a:lnTo>
                  <a:lnTo>
                    <a:pt x="3035" y="7594"/>
                  </a:lnTo>
                  <a:lnTo>
                    <a:pt x="3771" y="9385"/>
                  </a:lnTo>
                  <a:lnTo>
                    <a:pt x="5562" y="10121"/>
                  </a:lnTo>
                  <a:lnTo>
                    <a:pt x="7353" y="9385"/>
                  </a:lnTo>
                  <a:lnTo>
                    <a:pt x="7645" y="8674"/>
                  </a:lnTo>
                  <a:lnTo>
                    <a:pt x="8369" y="8369"/>
                  </a:lnTo>
                  <a:lnTo>
                    <a:pt x="9105" y="6578"/>
                  </a:lnTo>
                  <a:close/>
                </a:path>
                <a:path w="23495" h="159385">
                  <a:moveTo>
                    <a:pt x="11137" y="104736"/>
                  </a:moveTo>
                  <a:lnTo>
                    <a:pt x="10388" y="102946"/>
                  </a:lnTo>
                  <a:lnTo>
                    <a:pt x="8597" y="102209"/>
                  </a:lnTo>
                  <a:lnTo>
                    <a:pt x="6819" y="102946"/>
                  </a:lnTo>
                  <a:lnTo>
                    <a:pt x="6070" y="104736"/>
                  </a:lnTo>
                  <a:lnTo>
                    <a:pt x="6819" y="106527"/>
                  </a:lnTo>
                  <a:lnTo>
                    <a:pt x="8597" y="107264"/>
                  </a:lnTo>
                  <a:lnTo>
                    <a:pt x="10388" y="106527"/>
                  </a:lnTo>
                  <a:lnTo>
                    <a:pt x="11137" y="104736"/>
                  </a:lnTo>
                  <a:close/>
                </a:path>
                <a:path w="23495" h="159385">
                  <a:moveTo>
                    <a:pt x="12141" y="111823"/>
                  </a:moveTo>
                  <a:lnTo>
                    <a:pt x="11404" y="110032"/>
                  </a:lnTo>
                  <a:lnTo>
                    <a:pt x="9613" y="109296"/>
                  </a:lnTo>
                  <a:lnTo>
                    <a:pt x="7823" y="110032"/>
                  </a:lnTo>
                  <a:lnTo>
                    <a:pt x="7086" y="111823"/>
                  </a:lnTo>
                  <a:lnTo>
                    <a:pt x="7823" y="113614"/>
                  </a:lnTo>
                  <a:lnTo>
                    <a:pt x="9613" y="114350"/>
                  </a:lnTo>
                  <a:lnTo>
                    <a:pt x="11404" y="113614"/>
                  </a:lnTo>
                  <a:lnTo>
                    <a:pt x="12141" y="111823"/>
                  </a:lnTo>
                  <a:close/>
                </a:path>
                <a:path w="23495" h="159385">
                  <a:moveTo>
                    <a:pt x="14173" y="59194"/>
                  </a:moveTo>
                  <a:lnTo>
                    <a:pt x="13423" y="57416"/>
                  </a:lnTo>
                  <a:lnTo>
                    <a:pt x="11633" y="56667"/>
                  </a:lnTo>
                  <a:lnTo>
                    <a:pt x="9855" y="57416"/>
                  </a:lnTo>
                  <a:lnTo>
                    <a:pt x="9105" y="59194"/>
                  </a:lnTo>
                  <a:lnTo>
                    <a:pt x="9855" y="60985"/>
                  </a:lnTo>
                  <a:lnTo>
                    <a:pt x="11633" y="61734"/>
                  </a:lnTo>
                  <a:lnTo>
                    <a:pt x="13423" y="60985"/>
                  </a:lnTo>
                  <a:lnTo>
                    <a:pt x="14173" y="59194"/>
                  </a:lnTo>
                  <a:close/>
                </a:path>
                <a:path w="23495" h="159385">
                  <a:moveTo>
                    <a:pt x="14173" y="22771"/>
                  </a:moveTo>
                  <a:lnTo>
                    <a:pt x="13423" y="20980"/>
                  </a:lnTo>
                  <a:lnTo>
                    <a:pt x="11633" y="20243"/>
                  </a:lnTo>
                  <a:lnTo>
                    <a:pt x="9855" y="20980"/>
                  </a:lnTo>
                  <a:lnTo>
                    <a:pt x="9105" y="22771"/>
                  </a:lnTo>
                  <a:lnTo>
                    <a:pt x="9855" y="24561"/>
                  </a:lnTo>
                  <a:lnTo>
                    <a:pt x="11633" y="25298"/>
                  </a:lnTo>
                  <a:lnTo>
                    <a:pt x="13423" y="24561"/>
                  </a:lnTo>
                  <a:lnTo>
                    <a:pt x="14173" y="22771"/>
                  </a:lnTo>
                  <a:close/>
                </a:path>
                <a:path w="23495" h="159385">
                  <a:moveTo>
                    <a:pt x="15176" y="91579"/>
                  </a:moveTo>
                  <a:lnTo>
                    <a:pt x="14439" y="89789"/>
                  </a:lnTo>
                  <a:lnTo>
                    <a:pt x="12649" y="89052"/>
                  </a:lnTo>
                  <a:lnTo>
                    <a:pt x="10858" y="89789"/>
                  </a:lnTo>
                  <a:lnTo>
                    <a:pt x="10121" y="91579"/>
                  </a:lnTo>
                  <a:lnTo>
                    <a:pt x="10858" y="93370"/>
                  </a:lnTo>
                  <a:lnTo>
                    <a:pt x="12649" y="94107"/>
                  </a:lnTo>
                  <a:lnTo>
                    <a:pt x="14439" y="93370"/>
                  </a:lnTo>
                  <a:lnTo>
                    <a:pt x="15176" y="91579"/>
                  </a:lnTo>
                  <a:close/>
                </a:path>
                <a:path w="23495" h="159385">
                  <a:moveTo>
                    <a:pt x="16192" y="28841"/>
                  </a:moveTo>
                  <a:lnTo>
                    <a:pt x="15455" y="27051"/>
                  </a:lnTo>
                  <a:lnTo>
                    <a:pt x="13665" y="26314"/>
                  </a:lnTo>
                  <a:lnTo>
                    <a:pt x="13423" y="26047"/>
                  </a:lnTo>
                  <a:lnTo>
                    <a:pt x="11633" y="25298"/>
                  </a:lnTo>
                  <a:lnTo>
                    <a:pt x="9855" y="26047"/>
                  </a:lnTo>
                  <a:lnTo>
                    <a:pt x="9105" y="27825"/>
                  </a:lnTo>
                  <a:lnTo>
                    <a:pt x="9855" y="29616"/>
                  </a:lnTo>
                  <a:lnTo>
                    <a:pt x="11633" y="30365"/>
                  </a:lnTo>
                  <a:lnTo>
                    <a:pt x="11874" y="30632"/>
                  </a:lnTo>
                  <a:lnTo>
                    <a:pt x="13665" y="31369"/>
                  </a:lnTo>
                  <a:lnTo>
                    <a:pt x="15455" y="30632"/>
                  </a:lnTo>
                  <a:lnTo>
                    <a:pt x="16192" y="28841"/>
                  </a:lnTo>
                  <a:close/>
                </a:path>
                <a:path w="23495" h="159385">
                  <a:moveTo>
                    <a:pt x="17208" y="147243"/>
                  </a:moveTo>
                  <a:lnTo>
                    <a:pt x="16459" y="145453"/>
                  </a:lnTo>
                  <a:lnTo>
                    <a:pt x="14668" y="144716"/>
                  </a:lnTo>
                  <a:lnTo>
                    <a:pt x="12890" y="145453"/>
                  </a:lnTo>
                  <a:lnTo>
                    <a:pt x="12141" y="147243"/>
                  </a:lnTo>
                  <a:lnTo>
                    <a:pt x="12890" y="149034"/>
                  </a:lnTo>
                  <a:lnTo>
                    <a:pt x="14668" y="149771"/>
                  </a:lnTo>
                  <a:lnTo>
                    <a:pt x="16459" y="149034"/>
                  </a:lnTo>
                  <a:lnTo>
                    <a:pt x="17208" y="147243"/>
                  </a:lnTo>
                  <a:close/>
                </a:path>
                <a:path w="23495" h="159385">
                  <a:moveTo>
                    <a:pt x="18211" y="156349"/>
                  </a:moveTo>
                  <a:lnTo>
                    <a:pt x="17475" y="154559"/>
                  </a:lnTo>
                  <a:lnTo>
                    <a:pt x="15684" y="153822"/>
                  </a:lnTo>
                  <a:lnTo>
                    <a:pt x="15062" y="154076"/>
                  </a:lnTo>
                  <a:lnTo>
                    <a:pt x="14439" y="152539"/>
                  </a:lnTo>
                  <a:lnTo>
                    <a:pt x="12649" y="151790"/>
                  </a:lnTo>
                  <a:lnTo>
                    <a:pt x="10858" y="152539"/>
                  </a:lnTo>
                  <a:lnTo>
                    <a:pt x="10121" y="154330"/>
                  </a:lnTo>
                  <a:lnTo>
                    <a:pt x="10858" y="156108"/>
                  </a:lnTo>
                  <a:lnTo>
                    <a:pt x="12649" y="156857"/>
                  </a:lnTo>
                  <a:lnTo>
                    <a:pt x="13258" y="156603"/>
                  </a:lnTo>
                  <a:lnTo>
                    <a:pt x="13893" y="158140"/>
                  </a:lnTo>
                  <a:lnTo>
                    <a:pt x="15684" y="158877"/>
                  </a:lnTo>
                  <a:lnTo>
                    <a:pt x="17475" y="158140"/>
                  </a:lnTo>
                  <a:lnTo>
                    <a:pt x="18211" y="156349"/>
                  </a:lnTo>
                  <a:close/>
                </a:path>
                <a:path w="23495" h="159385">
                  <a:moveTo>
                    <a:pt x="20243" y="58191"/>
                  </a:moveTo>
                  <a:lnTo>
                    <a:pt x="19494" y="56400"/>
                  </a:lnTo>
                  <a:lnTo>
                    <a:pt x="17703" y="55664"/>
                  </a:lnTo>
                  <a:lnTo>
                    <a:pt x="15925" y="56400"/>
                  </a:lnTo>
                  <a:lnTo>
                    <a:pt x="15176" y="58191"/>
                  </a:lnTo>
                  <a:lnTo>
                    <a:pt x="15925" y="59982"/>
                  </a:lnTo>
                  <a:lnTo>
                    <a:pt x="17703" y="60718"/>
                  </a:lnTo>
                  <a:lnTo>
                    <a:pt x="19494" y="59982"/>
                  </a:lnTo>
                  <a:lnTo>
                    <a:pt x="20243" y="58191"/>
                  </a:lnTo>
                  <a:close/>
                </a:path>
                <a:path w="23495" h="159385">
                  <a:moveTo>
                    <a:pt x="21247" y="110807"/>
                  </a:moveTo>
                  <a:lnTo>
                    <a:pt x="20510" y="109016"/>
                  </a:lnTo>
                  <a:lnTo>
                    <a:pt x="18719" y="108280"/>
                  </a:lnTo>
                  <a:lnTo>
                    <a:pt x="16929" y="109016"/>
                  </a:lnTo>
                  <a:lnTo>
                    <a:pt x="16192" y="110807"/>
                  </a:lnTo>
                  <a:lnTo>
                    <a:pt x="16929" y="112598"/>
                  </a:lnTo>
                  <a:lnTo>
                    <a:pt x="18719" y="113334"/>
                  </a:lnTo>
                  <a:lnTo>
                    <a:pt x="20510" y="112598"/>
                  </a:lnTo>
                  <a:lnTo>
                    <a:pt x="21247" y="110807"/>
                  </a:lnTo>
                  <a:close/>
                </a:path>
                <a:path w="23495" h="159385">
                  <a:moveTo>
                    <a:pt x="21247" y="79438"/>
                  </a:moveTo>
                  <a:lnTo>
                    <a:pt x="20510" y="77647"/>
                  </a:lnTo>
                  <a:lnTo>
                    <a:pt x="18719" y="76911"/>
                  </a:lnTo>
                  <a:lnTo>
                    <a:pt x="18567" y="76974"/>
                  </a:lnTo>
                  <a:lnTo>
                    <a:pt x="19227" y="75387"/>
                  </a:lnTo>
                  <a:lnTo>
                    <a:pt x="18491" y="73609"/>
                  </a:lnTo>
                  <a:lnTo>
                    <a:pt x="16700" y="72859"/>
                  </a:lnTo>
                  <a:lnTo>
                    <a:pt x="14909" y="73609"/>
                  </a:lnTo>
                  <a:lnTo>
                    <a:pt x="14173" y="75387"/>
                  </a:lnTo>
                  <a:lnTo>
                    <a:pt x="14909" y="77177"/>
                  </a:lnTo>
                  <a:lnTo>
                    <a:pt x="16700" y="77927"/>
                  </a:lnTo>
                  <a:lnTo>
                    <a:pt x="16827" y="77876"/>
                  </a:lnTo>
                  <a:lnTo>
                    <a:pt x="16192" y="79438"/>
                  </a:lnTo>
                  <a:lnTo>
                    <a:pt x="16929" y="81229"/>
                  </a:lnTo>
                  <a:lnTo>
                    <a:pt x="18719" y="81965"/>
                  </a:lnTo>
                  <a:lnTo>
                    <a:pt x="20510" y="81229"/>
                  </a:lnTo>
                  <a:lnTo>
                    <a:pt x="21247" y="79438"/>
                  </a:lnTo>
                  <a:close/>
                </a:path>
                <a:path w="23495" h="159385">
                  <a:moveTo>
                    <a:pt x="23279" y="2527"/>
                  </a:moveTo>
                  <a:lnTo>
                    <a:pt x="22529" y="736"/>
                  </a:lnTo>
                  <a:lnTo>
                    <a:pt x="20751" y="0"/>
                  </a:lnTo>
                  <a:lnTo>
                    <a:pt x="18961" y="736"/>
                  </a:lnTo>
                  <a:lnTo>
                    <a:pt x="18211" y="2527"/>
                  </a:lnTo>
                  <a:lnTo>
                    <a:pt x="18961" y="4318"/>
                  </a:lnTo>
                  <a:lnTo>
                    <a:pt x="20751" y="5067"/>
                  </a:lnTo>
                  <a:lnTo>
                    <a:pt x="22529" y="4318"/>
                  </a:lnTo>
                  <a:lnTo>
                    <a:pt x="23279" y="25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0236562" y="411695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27" y="0"/>
                  </a:moveTo>
                  <a:lnTo>
                    <a:pt x="0" y="0"/>
                  </a:lnTo>
                  <a:lnTo>
                    <a:pt x="0" y="19227"/>
                  </a:lnTo>
                  <a:lnTo>
                    <a:pt x="19227" y="19227"/>
                  </a:lnTo>
                  <a:lnTo>
                    <a:pt x="1922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0433893" y="411695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27" y="0"/>
                  </a:moveTo>
                  <a:lnTo>
                    <a:pt x="0" y="0"/>
                  </a:lnTo>
                  <a:lnTo>
                    <a:pt x="0" y="19227"/>
                  </a:lnTo>
                  <a:lnTo>
                    <a:pt x="19227" y="19227"/>
                  </a:lnTo>
                  <a:lnTo>
                    <a:pt x="1922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0177869" y="398034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27" y="0"/>
                  </a:moveTo>
                  <a:lnTo>
                    <a:pt x="0" y="0"/>
                  </a:lnTo>
                  <a:lnTo>
                    <a:pt x="0" y="19227"/>
                  </a:lnTo>
                  <a:lnTo>
                    <a:pt x="19227" y="19227"/>
                  </a:lnTo>
                  <a:lnTo>
                    <a:pt x="1922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9690109" y="3980342"/>
              <a:ext cx="311150" cy="19685"/>
            </a:xfrm>
            <a:custGeom>
              <a:avLst/>
              <a:gdLst/>
              <a:ahLst/>
              <a:cxnLst/>
              <a:rect l="l" t="t" r="r" b="b"/>
              <a:pathLst>
                <a:path w="311150" h="19685">
                  <a:moveTo>
                    <a:pt x="310669" y="0"/>
                  </a:moveTo>
                  <a:lnTo>
                    <a:pt x="0" y="0"/>
                  </a:lnTo>
                  <a:lnTo>
                    <a:pt x="0" y="19227"/>
                  </a:lnTo>
                  <a:lnTo>
                    <a:pt x="310669" y="19227"/>
                  </a:lnTo>
                  <a:lnTo>
                    <a:pt x="31066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36" name="object 673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2951524" y="5055540"/>
              <a:ext cx="120422" cy="162924"/>
            </a:xfrm>
            <a:prstGeom prst="rect">
              <a:avLst/>
            </a:prstGeom>
          </p:spPr>
        </p:pic>
        <p:pic>
          <p:nvPicPr>
            <p:cNvPr id="6737" name="object 6737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170785" y="4957381"/>
              <a:ext cx="122952" cy="389095"/>
            </a:xfrm>
            <a:prstGeom prst="rect">
              <a:avLst/>
            </a:prstGeom>
          </p:spPr>
        </p:pic>
        <p:sp>
          <p:nvSpPr>
            <p:cNvPr id="6738" name="object 6738"/>
            <p:cNvSpPr/>
            <p:nvPr/>
          </p:nvSpPr>
          <p:spPr>
            <a:xfrm>
              <a:off x="10910522" y="348853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3035"/>
                  </a:lnTo>
                  <a:lnTo>
                    <a:pt x="3035" y="40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10910522" y="348954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10931772" y="348347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0931772" y="34844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2023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0901909" y="3481957"/>
              <a:ext cx="31750" cy="15240"/>
            </a:xfrm>
            <a:custGeom>
              <a:avLst/>
              <a:gdLst/>
              <a:ahLst/>
              <a:cxnLst/>
              <a:rect l="l" t="t" r="r" b="b"/>
              <a:pathLst>
                <a:path w="31750" h="15239">
                  <a:moveTo>
                    <a:pt x="5067" y="12649"/>
                  </a:moveTo>
                  <a:lnTo>
                    <a:pt x="4318" y="10858"/>
                  </a:lnTo>
                  <a:lnTo>
                    <a:pt x="2540" y="10121"/>
                  </a:lnTo>
                  <a:lnTo>
                    <a:pt x="749" y="10858"/>
                  </a:lnTo>
                  <a:lnTo>
                    <a:pt x="0" y="12649"/>
                  </a:lnTo>
                  <a:lnTo>
                    <a:pt x="749" y="14439"/>
                  </a:lnTo>
                  <a:lnTo>
                    <a:pt x="2540" y="15189"/>
                  </a:lnTo>
                  <a:lnTo>
                    <a:pt x="4318" y="14439"/>
                  </a:lnTo>
                  <a:lnTo>
                    <a:pt x="5067" y="12649"/>
                  </a:lnTo>
                  <a:close/>
                </a:path>
                <a:path w="31750" h="15239">
                  <a:moveTo>
                    <a:pt x="18224" y="2540"/>
                  </a:moveTo>
                  <a:lnTo>
                    <a:pt x="17475" y="749"/>
                  </a:lnTo>
                  <a:lnTo>
                    <a:pt x="15684" y="0"/>
                  </a:lnTo>
                  <a:lnTo>
                    <a:pt x="13906" y="749"/>
                  </a:lnTo>
                  <a:lnTo>
                    <a:pt x="13157" y="2540"/>
                  </a:lnTo>
                  <a:lnTo>
                    <a:pt x="13906" y="4318"/>
                  </a:lnTo>
                  <a:lnTo>
                    <a:pt x="14465" y="4559"/>
                  </a:lnTo>
                  <a:lnTo>
                    <a:pt x="13906" y="4787"/>
                  </a:lnTo>
                  <a:lnTo>
                    <a:pt x="13157" y="6578"/>
                  </a:lnTo>
                  <a:lnTo>
                    <a:pt x="13906" y="8369"/>
                  </a:lnTo>
                  <a:lnTo>
                    <a:pt x="15684" y="9105"/>
                  </a:lnTo>
                  <a:lnTo>
                    <a:pt x="17475" y="8369"/>
                  </a:lnTo>
                  <a:lnTo>
                    <a:pt x="18224" y="6578"/>
                  </a:lnTo>
                  <a:lnTo>
                    <a:pt x="17475" y="4787"/>
                  </a:lnTo>
                  <a:lnTo>
                    <a:pt x="16903" y="4559"/>
                  </a:lnTo>
                  <a:lnTo>
                    <a:pt x="17475" y="4318"/>
                  </a:lnTo>
                  <a:lnTo>
                    <a:pt x="18224" y="2540"/>
                  </a:lnTo>
                  <a:close/>
                </a:path>
                <a:path w="31750" h="15239">
                  <a:moveTo>
                    <a:pt x="22263" y="11645"/>
                  </a:moveTo>
                  <a:lnTo>
                    <a:pt x="21526" y="9855"/>
                  </a:lnTo>
                  <a:lnTo>
                    <a:pt x="19735" y="9105"/>
                  </a:lnTo>
                  <a:lnTo>
                    <a:pt x="17945" y="9855"/>
                  </a:lnTo>
                  <a:lnTo>
                    <a:pt x="17208" y="11645"/>
                  </a:lnTo>
                  <a:lnTo>
                    <a:pt x="17945" y="13423"/>
                  </a:lnTo>
                  <a:lnTo>
                    <a:pt x="19735" y="14173"/>
                  </a:lnTo>
                  <a:lnTo>
                    <a:pt x="21526" y="13423"/>
                  </a:lnTo>
                  <a:lnTo>
                    <a:pt x="22263" y="11645"/>
                  </a:lnTo>
                  <a:close/>
                </a:path>
                <a:path w="31750" h="15239">
                  <a:moveTo>
                    <a:pt x="31381" y="12649"/>
                  </a:moveTo>
                  <a:lnTo>
                    <a:pt x="30632" y="10858"/>
                  </a:lnTo>
                  <a:lnTo>
                    <a:pt x="28841" y="10121"/>
                  </a:lnTo>
                  <a:lnTo>
                    <a:pt x="27051" y="10858"/>
                  </a:lnTo>
                  <a:lnTo>
                    <a:pt x="26314" y="12649"/>
                  </a:lnTo>
                  <a:lnTo>
                    <a:pt x="27051" y="14439"/>
                  </a:lnTo>
                  <a:lnTo>
                    <a:pt x="28841" y="15189"/>
                  </a:lnTo>
                  <a:lnTo>
                    <a:pt x="30632" y="14439"/>
                  </a:lnTo>
                  <a:lnTo>
                    <a:pt x="31381" y="126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0937844" y="3480438"/>
              <a:ext cx="163195" cy="59055"/>
            </a:xfrm>
            <a:custGeom>
              <a:avLst/>
              <a:gdLst/>
              <a:ahLst/>
              <a:cxnLst/>
              <a:rect l="l" t="t" r="r" b="b"/>
              <a:pathLst>
                <a:path w="163195" h="59054">
                  <a:moveTo>
                    <a:pt x="0" y="0"/>
                  </a:moveTo>
                  <a:lnTo>
                    <a:pt x="162924" y="0"/>
                  </a:lnTo>
                  <a:lnTo>
                    <a:pt x="0" y="0"/>
                  </a:lnTo>
                  <a:lnTo>
                    <a:pt x="0" y="58693"/>
                  </a:lnTo>
                  <a:lnTo>
                    <a:pt x="162924" y="58693"/>
                  </a:lnTo>
                  <a:lnTo>
                    <a:pt x="0" y="5869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1078505" y="3488533"/>
              <a:ext cx="22860" cy="42545"/>
            </a:xfrm>
            <a:custGeom>
              <a:avLst/>
              <a:gdLst/>
              <a:ahLst/>
              <a:cxnLst/>
              <a:rect l="l" t="t" r="r" b="b"/>
              <a:pathLst>
                <a:path w="22859" h="42545">
                  <a:moveTo>
                    <a:pt x="0" y="42501"/>
                  </a:moveTo>
                  <a:lnTo>
                    <a:pt x="22262" y="42501"/>
                  </a:lnTo>
                  <a:lnTo>
                    <a:pt x="0" y="42501"/>
                  </a:lnTo>
                  <a:lnTo>
                    <a:pt x="0" y="0"/>
                  </a:lnTo>
                  <a:lnTo>
                    <a:pt x="22262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0952011" y="3488533"/>
              <a:ext cx="83185" cy="42545"/>
            </a:xfrm>
            <a:custGeom>
              <a:avLst/>
              <a:gdLst/>
              <a:ahLst/>
              <a:cxnLst/>
              <a:rect l="l" t="t" r="r" b="b"/>
              <a:pathLst>
                <a:path w="83184" h="42545">
                  <a:moveTo>
                    <a:pt x="0" y="0"/>
                  </a:moveTo>
                  <a:lnTo>
                    <a:pt x="82980" y="0"/>
                  </a:lnTo>
                  <a:lnTo>
                    <a:pt x="82980" y="42501"/>
                  </a:lnTo>
                  <a:lnTo>
                    <a:pt x="0" y="4250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1044099" y="3488533"/>
              <a:ext cx="21590" cy="42545"/>
            </a:xfrm>
            <a:custGeom>
              <a:avLst/>
              <a:gdLst/>
              <a:ahLst/>
              <a:cxnLst/>
              <a:rect l="l" t="t" r="r" b="b"/>
              <a:pathLst>
                <a:path w="21590" h="42545">
                  <a:moveTo>
                    <a:pt x="0" y="42501"/>
                  </a:moveTo>
                  <a:lnTo>
                    <a:pt x="21250" y="42501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21250" y="0"/>
                  </a:lnTo>
                  <a:lnTo>
                    <a:pt x="21250" y="42501"/>
                  </a:lnTo>
                  <a:lnTo>
                    <a:pt x="0" y="4250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0952011" y="3488533"/>
              <a:ext cx="83185" cy="42545"/>
            </a:xfrm>
            <a:custGeom>
              <a:avLst/>
              <a:gdLst/>
              <a:ahLst/>
              <a:cxnLst/>
              <a:rect l="l" t="t" r="r" b="b"/>
              <a:pathLst>
                <a:path w="83184" h="42545">
                  <a:moveTo>
                    <a:pt x="0" y="42501"/>
                  </a:moveTo>
                  <a:lnTo>
                    <a:pt x="0" y="0"/>
                  </a:lnTo>
                  <a:lnTo>
                    <a:pt x="82980" y="0"/>
                  </a:lnTo>
                  <a:lnTo>
                    <a:pt x="82980" y="42501"/>
                  </a:lnTo>
                  <a:lnTo>
                    <a:pt x="0" y="4250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1044099" y="3488533"/>
              <a:ext cx="21590" cy="42545"/>
            </a:xfrm>
            <a:custGeom>
              <a:avLst/>
              <a:gdLst/>
              <a:ahLst/>
              <a:cxnLst/>
              <a:rect l="l" t="t" r="r" b="b"/>
              <a:pathLst>
                <a:path w="21590" h="42545">
                  <a:moveTo>
                    <a:pt x="21250" y="0"/>
                  </a:moveTo>
                  <a:lnTo>
                    <a:pt x="0" y="0"/>
                  </a:lnTo>
                  <a:lnTo>
                    <a:pt x="0" y="42501"/>
                  </a:ln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1044099" y="3488533"/>
              <a:ext cx="21590" cy="42545"/>
            </a:xfrm>
            <a:custGeom>
              <a:avLst/>
              <a:gdLst/>
              <a:ahLst/>
              <a:cxnLst/>
              <a:rect l="l" t="t" r="r" b="b"/>
              <a:pathLst>
                <a:path w="21590" h="42545">
                  <a:moveTo>
                    <a:pt x="0" y="42501"/>
                  </a:moveTo>
                  <a:lnTo>
                    <a:pt x="21250" y="42501"/>
                  </a:lnTo>
                  <a:lnTo>
                    <a:pt x="21250" y="0"/>
                  </a:lnTo>
                  <a:lnTo>
                    <a:pt x="0" y="4250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0952011" y="3488533"/>
              <a:ext cx="83185" cy="42545"/>
            </a:xfrm>
            <a:custGeom>
              <a:avLst/>
              <a:gdLst/>
              <a:ahLst/>
              <a:cxnLst/>
              <a:rect l="l" t="t" r="r" b="b"/>
              <a:pathLst>
                <a:path w="83184" h="42545">
                  <a:moveTo>
                    <a:pt x="82980" y="0"/>
                  </a:moveTo>
                  <a:lnTo>
                    <a:pt x="0" y="0"/>
                  </a:lnTo>
                  <a:lnTo>
                    <a:pt x="0" y="42501"/>
                  </a:lnTo>
                  <a:lnTo>
                    <a:pt x="8298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0952011" y="3488533"/>
              <a:ext cx="83185" cy="42545"/>
            </a:xfrm>
            <a:custGeom>
              <a:avLst/>
              <a:gdLst/>
              <a:ahLst/>
              <a:cxnLst/>
              <a:rect l="l" t="t" r="r" b="b"/>
              <a:pathLst>
                <a:path w="83184" h="42545">
                  <a:moveTo>
                    <a:pt x="0" y="42501"/>
                  </a:moveTo>
                  <a:lnTo>
                    <a:pt x="82980" y="42501"/>
                  </a:lnTo>
                  <a:lnTo>
                    <a:pt x="82980" y="0"/>
                  </a:lnTo>
                  <a:lnTo>
                    <a:pt x="0" y="4250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1078505" y="3488533"/>
              <a:ext cx="22860" cy="42545"/>
            </a:xfrm>
            <a:custGeom>
              <a:avLst/>
              <a:gdLst/>
              <a:ahLst/>
              <a:cxnLst/>
              <a:rect l="l" t="t" r="r" b="b"/>
              <a:pathLst>
                <a:path w="22859" h="42545">
                  <a:moveTo>
                    <a:pt x="22262" y="42501"/>
                  </a:moveTo>
                  <a:lnTo>
                    <a:pt x="0" y="42501"/>
                  </a:lnTo>
                  <a:lnTo>
                    <a:pt x="22262" y="0"/>
                  </a:lnTo>
                  <a:lnTo>
                    <a:pt x="0" y="42501"/>
                  </a:lnTo>
                  <a:lnTo>
                    <a:pt x="0" y="0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42501"/>
                  </a:lnTo>
                  <a:lnTo>
                    <a:pt x="22262" y="0"/>
                  </a:lnTo>
                  <a:lnTo>
                    <a:pt x="0" y="42501"/>
                  </a:lnTo>
                  <a:lnTo>
                    <a:pt x="22262" y="4250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1078505" y="3480438"/>
              <a:ext cx="22860" cy="8255"/>
            </a:xfrm>
            <a:custGeom>
              <a:avLst/>
              <a:gdLst/>
              <a:ahLst/>
              <a:cxnLst/>
              <a:rect l="l" t="t" r="r" b="b"/>
              <a:pathLst>
                <a:path w="22859" h="8254">
                  <a:moveTo>
                    <a:pt x="22262" y="0"/>
                  </a:moveTo>
                  <a:lnTo>
                    <a:pt x="0" y="0"/>
                  </a:lnTo>
                  <a:lnTo>
                    <a:pt x="0" y="8095"/>
                  </a:lnTo>
                  <a:lnTo>
                    <a:pt x="22262" y="8095"/>
                  </a:lnTo>
                  <a:lnTo>
                    <a:pt x="222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1068386" y="346677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7083"/>
                  </a:moveTo>
                  <a:lnTo>
                    <a:pt x="32382" y="7083"/>
                  </a:lnTo>
                  <a:lnTo>
                    <a:pt x="32382" y="0"/>
                  </a:lnTo>
                  <a:lnTo>
                    <a:pt x="0" y="0"/>
                  </a:lnTo>
                  <a:lnTo>
                    <a:pt x="0" y="70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0937844" y="3480438"/>
              <a:ext cx="163195" cy="59055"/>
            </a:xfrm>
            <a:custGeom>
              <a:avLst/>
              <a:gdLst/>
              <a:ahLst/>
              <a:cxnLst/>
              <a:rect l="l" t="t" r="r" b="b"/>
              <a:pathLst>
                <a:path w="163195" h="59054">
                  <a:moveTo>
                    <a:pt x="162924" y="58693"/>
                  </a:moveTo>
                  <a:lnTo>
                    <a:pt x="0" y="58693"/>
                  </a:lnTo>
                  <a:lnTo>
                    <a:pt x="0" y="0"/>
                  </a:lnTo>
                  <a:lnTo>
                    <a:pt x="16292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0899390" y="3480438"/>
              <a:ext cx="38735" cy="19685"/>
            </a:xfrm>
            <a:custGeom>
              <a:avLst/>
              <a:gdLst/>
              <a:ahLst/>
              <a:cxnLst/>
              <a:rect l="l" t="t" r="r" b="b"/>
              <a:pathLst>
                <a:path w="38734" h="19685">
                  <a:moveTo>
                    <a:pt x="0" y="19227"/>
                  </a:moveTo>
                  <a:lnTo>
                    <a:pt x="38454" y="19227"/>
                  </a:lnTo>
                  <a:lnTo>
                    <a:pt x="38454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1075470" y="3470318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1075470" y="3447043"/>
              <a:ext cx="28575" cy="14604"/>
            </a:xfrm>
            <a:custGeom>
              <a:avLst/>
              <a:gdLst/>
              <a:ahLst/>
              <a:cxnLst/>
              <a:rect l="l" t="t" r="r" b="b"/>
              <a:pathLst>
                <a:path w="28575" h="14604">
                  <a:moveTo>
                    <a:pt x="14167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14167" y="0"/>
                  </a:lnTo>
                  <a:close/>
                </a:path>
                <a:path w="28575" h="14604">
                  <a:moveTo>
                    <a:pt x="28334" y="0"/>
                  </a:moveTo>
                  <a:lnTo>
                    <a:pt x="14167" y="0"/>
                  </a:lnTo>
                  <a:lnTo>
                    <a:pt x="14167" y="14167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1075470" y="3447043"/>
              <a:ext cx="28575" cy="14604"/>
            </a:xfrm>
            <a:custGeom>
              <a:avLst/>
              <a:gdLst/>
              <a:ahLst/>
              <a:cxnLst/>
              <a:rect l="l" t="t" r="r" b="b"/>
              <a:pathLst>
                <a:path w="28575" h="14604">
                  <a:moveTo>
                    <a:pt x="28334" y="0"/>
                  </a:moveTo>
                  <a:lnTo>
                    <a:pt x="14167" y="0"/>
                  </a:lnTo>
                  <a:lnTo>
                    <a:pt x="14167" y="14167"/>
                  </a:lnTo>
                  <a:lnTo>
                    <a:pt x="28334" y="0"/>
                  </a:lnTo>
                  <a:close/>
                </a:path>
                <a:path w="28575" h="14604">
                  <a:moveTo>
                    <a:pt x="14167" y="0"/>
                  </a:moveTo>
                  <a:lnTo>
                    <a:pt x="14167" y="14167"/>
                  </a:ln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1075470" y="3447043"/>
              <a:ext cx="28575" cy="14604"/>
            </a:xfrm>
            <a:custGeom>
              <a:avLst/>
              <a:gdLst/>
              <a:ahLst/>
              <a:cxnLst/>
              <a:rect l="l" t="t" r="r" b="b"/>
              <a:pathLst>
                <a:path w="28575" h="14604">
                  <a:moveTo>
                    <a:pt x="14167" y="14167"/>
                  </a:moveTo>
                  <a:lnTo>
                    <a:pt x="0" y="0"/>
                  </a:lnTo>
                  <a:lnTo>
                    <a:pt x="28334" y="0"/>
                  </a:lnTo>
                  <a:lnTo>
                    <a:pt x="14167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0908498" y="399956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192270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0908498" y="397730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192270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0902426" y="3475378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198342" y="0"/>
                  </a:moveTo>
                  <a:lnTo>
                    <a:pt x="0" y="0"/>
                  </a:lnTo>
                  <a:lnTo>
                    <a:pt x="1983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0859924" y="358365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250"/>
                  </a:moveTo>
                  <a:lnTo>
                    <a:pt x="21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0859924" y="362211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0859924" y="368788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0859924" y="3753664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0859924" y="3818429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0859924" y="3884206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0859924" y="3949983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0859924" y="358365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0" y="43513"/>
                  </a:moveTo>
                  <a:lnTo>
                    <a:pt x="435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0859924" y="3644374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10859924" y="3709139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10859924" y="3774915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0859924" y="3840692"/>
              <a:ext cx="48895" cy="50165"/>
            </a:xfrm>
            <a:custGeom>
              <a:avLst/>
              <a:gdLst/>
              <a:ahLst/>
              <a:cxnLst/>
              <a:rect l="l" t="t" r="r" b="b"/>
              <a:pathLst>
                <a:path w="48895" h="50164">
                  <a:moveTo>
                    <a:pt x="0" y="49585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0859924" y="3906469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0881175" y="397224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2"/>
                  </a:moveTo>
                  <a:lnTo>
                    <a:pt x="27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0859924" y="39995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10899390" y="39995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10864983" y="39995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3035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10863972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011"/>
                  </a:moveTo>
                  <a:lnTo>
                    <a:pt x="4047" y="0"/>
                  </a:lnTo>
                  <a:lnTo>
                    <a:pt x="2023" y="2023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0865485" y="4003115"/>
              <a:ext cx="32384" cy="13335"/>
            </a:xfrm>
            <a:custGeom>
              <a:avLst/>
              <a:gdLst/>
              <a:ahLst/>
              <a:cxnLst/>
              <a:rect l="l" t="t" r="r" b="b"/>
              <a:pathLst>
                <a:path w="32384" h="13335">
                  <a:moveTo>
                    <a:pt x="5054" y="2527"/>
                  </a:moveTo>
                  <a:lnTo>
                    <a:pt x="4318" y="736"/>
                  </a:lnTo>
                  <a:lnTo>
                    <a:pt x="2527" y="0"/>
                  </a:lnTo>
                  <a:lnTo>
                    <a:pt x="736" y="736"/>
                  </a:lnTo>
                  <a:lnTo>
                    <a:pt x="0" y="2527"/>
                  </a:lnTo>
                  <a:lnTo>
                    <a:pt x="736" y="4318"/>
                  </a:lnTo>
                  <a:lnTo>
                    <a:pt x="2527" y="5067"/>
                  </a:lnTo>
                  <a:lnTo>
                    <a:pt x="4318" y="4318"/>
                  </a:lnTo>
                  <a:lnTo>
                    <a:pt x="5054" y="2527"/>
                  </a:lnTo>
                  <a:close/>
                </a:path>
                <a:path w="32384" h="13335">
                  <a:moveTo>
                    <a:pt x="15176" y="4559"/>
                  </a:moveTo>
                  <a:lnTo>
                    <a:pt x="14439" y="2768"/>
                  </a:lnTo>
                  <a:lnTo>
                    <a:pt x="12649" y="2019"/>
                  </a:lnTo>
                  <a:lnTo>
                    <a:pt x="10858" y="2768"/>
                  </a:lnTo>
                  <a:lnTo>
                    <a:pt x="10121" y="4559"/>
                  </a:lnTo>
                  <a:lnTo>
                    <a:pt x="10858" y="6350"/>
                  </a:lnTo>
                  <a:lnTo>
                    <a:pt x="12649" y="7086"/>
                  </a:lnTo>
                  <a:lnTo>
                    <a:pt x="14439" y="6350"/>
                  </a:lnTo>
                  <a:lnTo>
                    <a:pt x="15176" y="4559"/>
                  </a:lnTo>
                  <a:close/>
                </a:path>
                <a:path w="32384" h="13335">
                  <a:moveTo>
                    <a:pt x="20243" y="7594"/>
                  </a:moveTo>
                  <a:lnTo>
                    <a:pt x="19494" y="5803"/>
                  </a:lnTo>
                  <a:lnTo>
                    <a:pt x="17703" y="5067"/>
                  </a:lnTo>
                  <a:lnTo>
                    <a:pt x="15913" y="5803"/>
                  </a:lnTo>
                  <a:lnTo>
                    <a:pt x="15176" y="7594"/>
                  </a:lnTo>
                  <a:lnTo>
                    <a:pt x="15227" y="7747"/>
                  </a:lnTo>
                  <a:lnTo>
                    <a:pt x="13665" y="7086"/>
                  </a:lnTo>
                  <a:lnTo>
                    <a:pt x="11874" y="7823"/>
                  </a:lnTo>
                  <a:lnTo>
                    <a:pt x="11734" y="8153"/>
                  </a:lnTo>
                  <a:lnTo>
                    <a:pt x="9842" y="8839"/>
                  </a:lnTo>
                  <a:lnTo>
                    <a:pt x="9105" y="10629"/>
                  </a:lnTo>
                  <a:lnTo>
                    <a:pt x="9842" y="12420"/>
                  </a:lnTo>
                  <a:lnTo>
                    <a:pt x="11633" y="13157"/>
                  </a:lnTo>
                  <a:lnTo>
                    <a:pt x="13423" y="12420"/>
                  </a:lnTo>
                  <a:lnTo>
                    <a:pt x="13550" y="12103"/>
                  </a:lnTo>
                  <a:lnTo>
                    <a:pt x="15443" y="11404"/>
                  </a:lnTo>
                  <a:lnTo>
                    <a:pt x="16192" y="9613"/>
                  </a:lnTo>
                  <a:lnTo>
                    <a:pt x="16129" y="9486"/>
                  </a:lnTo>
                  <a:lnTo>
                    <a:pt x="17703" y="10121"/>
                  </a:lnTo>
                  <a:lnTo>
                    <a:pt x="19494" y="9385"/>
                  </a:lnTo>
                  <a:lnTo>
                    <a:pt x="20243" y="7594"/>
                  </a:lnTo>
                  <a:close/>
                </a:path>
                <a:path w="32384" h="13335">
                  <a:moveTo>
                    <a:pt x="32385" y="5562"/>
                  </a:moveTo>
                  <a:lnTo>
                    <a:pt x="31635" y="3784"/>
                  </a:lnTo>
                  <a:lnTo>
                    <a:pt x="31318" y="3657"/>
                  </a:lnTo>
                  <a:lnTo>
                    <a:pt x="30632" y="1752"/>
                  </a:lnTo>
                  <a:lnTo>
                    <a:pt x="28841" y="1016"/>
                  </a:lnTo>
                  <a:lnTo>
                    <a:pt x="27051" y="1752"/>
                  </a:lnTo>
                  <a:lnTo>
                    <a:pt x="26314" y="3543"/>
                  </a:lnTo>
                  <a:lnTo>
                    <a:pt x="27051" y="5334"/>
                  </a:lnTo>
                  <a:lnTo>
                    <a:pt x="27355" y="5473"/>
                  </a:lnTo>
                  <a:lnTo>
                    <a:pt x="28067" y="7353"/>
                  </a:lnTo>
                  <a:lnTo>
                    <a:pt x="29857" y="8102"/>
                  </a:lnTo>
                  <a:lnTo>
                    <a:pt x="31635" y="7353"/>
                  </a:lnTo>
                  <a:lnTo>
                    <a:pt x="32385" y="5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8781376" y="31201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023" y="0"/>
                  </a:moveTo>
                  <a:lnTo>
                    <a:pt x="0" y="2023"/>
                  </a:lnTo>
                  <a:lnTo>
                    <a:pt x="3035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8781376" y="312018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8778340" y="3132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8781376" y="313232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8777328" y="313536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5059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8769232" y="31262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35" y="0"/>
                  </a:lnTo>
                  <a:lnTo>
                    <a:pt x="2023" y="3035"/>
                  </a:lnTo>
                  <a:lnTo>
                    <a:pt x="0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8761641" y="3118674"/>
              <a:ext cx="50165" cy="16510"/>
            </a:xfrm>
            <a:custGeom>
              <a:avLst/>
              <a:gdLst/>
              <a:ahLst/>
              <a:cxnLst/>
              <a:rect l="l" t="t" r="r" b="b"/>
              <a:pathLst>
                <a:path w="50165" h="16510">
                  <a:moveTo>
                    <a:pt x="6070" y="13652"/>
                  </a:moveTo>
                  <a:lnTo>
                    <a:pt x="5321" y="11874"/>
                  </a:lnTo>
                  <a:lnTo>
                    <a:pt x="4610" y="11582"/>
                  </a:lnTo>
                  <a:lnTo>
                    <a:pt x="4318" y="10858"/>
                  </a:lnTo>
                  <a:lnTo>
                    <a:pt x="2527" y="10121"/>
                  </a:lnTo>
                  <a:lnTo>
                    <a:pt x="736" y="10858"/>
                  </a:lnTo>
                  <a:lnTo>
                    <a:pt x="0" y="12649"/>
                  </a:lnTo>
                  <a:lnTo>
                    <a:pt x="736" y="14439"/>
                  </a:lnTo>
                  <a:lnTo>
                    <a:pt x="1447" y="14744"/>
                  </a:lnTo>
                  <a:lnTo>
                    <a:pt x="1752" y="15443"/>
                  </a:lnTo>
                  <a:lnTo>
                    <a:pt x="3543" y="16192"/>
                  </a:lnTo>
                  <a:lnTo>
                    <a:pt x="5321" y="15443"/>
                  </a:lnTo>
                  <a:lnTo>
                    <a:pt x="6070" y="13652"/>
                  </a:lnTo>
                  <a:close/>
                </a:path>
                <a:path w="50165" h="16510">
                  <a:moveTo>
                    <a:pt x="6070" y="2527"/>
                  </a:moveTo>
                  <a:lnTo>
                    <a:pt x="5321" y="736"/>
                  </a:lnTo>
                  <a:lnTo>
                    <a:pt x="3543" y="0"/>
                  </a:lnTo>
                  <a:lnTo>
                    <a:pt x="1752" y="736"/>
                  </a:lnTo>
                  <a:lnTo>
                    <a:pt x="1003" y="2527"/>
                  </a:lnTo>
                  <a:lnTo>
                    <a:pt x="1752" y="4318"/>
                  </a:lnTo>
                  <a:lnTo>
                    <a:pt x="3543" y="5054"/>
                  </a:lnTo>
                  <a:lnTo>
                    <a:pt x="5321" y="4318"/>
                  </a:lnTo>
                  <a:lnTo>
                    <a:pt x="6070" y="2527"/>
                  </a:lnTo>
                  <a:close/>
                </a:path>
                <a:path w="50165" h="16510">
                  <a:moveTo>
                    <a:pt x="14160" y="2527"/>
                  </a:moveTo>
                  <a:lnTo>
                    <a:pt x="13423" y="736"/>
                  </a:lnTo>
                  <a:lnTo>
                    <a:pt x="11633" y="0"/>
                  </a:lnTo>
                  <a:lnTo>
                    <a:pt x="9842" y="736"/>
                  </a:lnTo>
                  <a:lnTo>
                    <a:pt x="9105" y="2527"/>
                  </a:lnTo>
                  <a:lnTo>
                    <a:pt x="9842" y="4318"/>
                  </a:lnTo>
                  <a:lnTo>
                    <a:pt x="11633" y="5054"/>
                  </a:lnTo>
                  <a:lnTo>
                    <a:pt x="13423" y="4318"/>
                  </a:lnTo>
                  <a:lnTo>
                    <a:pt x="14160" y="2527"/>
                  </a:lnTo>
                  <a:close/>
                </a:path>
                <a:path w="50165" h="16510">
                  <a:moveTo>
                    <a:pt x="32372" y="4546"/>
                  </a:moveTo>
                  <a:lnTo>
                    <a:pt x="31635" y="2755"/>
                  </a:lnTo>
                  <a:lnTo>
                    <a:pt x="29845" y="2019"/>
                  </a:lnTo>
                  <a:lnTo>
                    <a:pt x="28054" y="2755"/>
                  </a:lnTo>
                  <a:lnTo>
                    <a:pt x="27317" y="4546"/>
                  </a:lnTo>
                  <a:lnTo>
                    <a:pt x="27965" y="6134"/>
                  </a:lnTo>
                  <a:lnTo>
                    <a:pt x="27825" y="6070"/>
                  </a:lnTo>
                  <a:lnTo>
                    <a:pt x="26035" y="6807"/>
                  </a:lnTo>
                  <a:lnTo>
                    <a:pt x="25298" y="8597"/>
                  </a:lnTo>
                  <a:lnTo>
                    <a:pt x="26035" y="10388"/>
                  </a:lnTo>
                  <a:lnTo>
                    <a:pt x="27825" y="11125"/>
                  </a:lnTo>
                  <a:lnTo>
                    <a:pt x="29616" y="10388"/>
                  </a:lnTo>
                  <a:lnTo>
                    <a:pt x="30353" y="8597"/>
                  </a:lnTo>
                  <a:lnTo>
                    <a:pt x="29705" y="7035"/>
                  </a:lnTo>
                  <a:lnTo>
                    <a:pt x="29845" y="7086"/>
                  </a:lnTo>
                  <a:lnTo>
                    <a:pt x="31635" y="6337"/>
                  </a:lnTo>
                  <a:lnTo>
                    <a:pt x="32372" y="4546"/>
                  </a:lnTo>
                  <a:close/>
                </a:path>
                <a:path w="50165" h="16510">
                  <a:moveTo>
                    <a:pt x="37439" y="8597"/>
                  </a:moveTo>
                  <a:lnTo>
                    <a:pt x="36703" y="6807"/>
                  </a:lnTo>
                  <a:lnTo>
                    <a:pt x="34912" y="6070"/>
                  </a:lnTo>
                  <a:lnTo>
                    <a:pt x="33121" y="6807"/>
                  </a:lnTo>
                  <a:lnTo>
                    <a:pt x="32372" y="8597"/>
                  </a:lnTo>
                  <a:lnTo>
                    <a:pt x="33121" y="10388"/>
                  </a:lnTo>
                  <a:lnTo>
                    <a:pt x="34912" y="11125"/>
                  </a:lnTo>
                  <a:lnTo>
                    <a:pt x="36703" y="10388"/>
                  </a:lnTo>
                  <a:lnTo>
                    <a:pt x="37439" y="8597"/>
                  </a:lnTo>
                  <a:close/>
                </a:path>
                <a:path w="50165" h="16510">
                  <a:moveTo>
                    <a:pt x="49580" y="7581"/>
                  </a:moveTo>
                  <a:lnTo>
                    <a:pt x="48844" y="5803"/>
                  </a:lnTo>
                  <a:lnTo>
                    <a:pt x="47053" y="5054"/>
                  </a:lnTo>
                  <a:lnTo>
                    <a:pt x="45262" y="5803"/>
                  </a:lnTo>
                  <a:lnTo>
                    <a:pt x="44526" y="7581"/>
                  </a:lnTo>
                  <a:lnTo>
                    <a:pt x="45262" y="9372"/>
                  </a:lnTo>
                  <a:lnTo>
                    <a:pt x="47053" y="10121"/>
                  </a:lnTo>
                  <a:lnTo>
                    <a:pt x="48844" y="9372"/>
                  </a:lnTo>
                  <a:lnTo>
                    <a:pt x="49580" y="7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8755065" y="3120183"/>
              <a:ext cx="59055" cy="19685"/>
            </a:xfrm>
            <a:custGeom>
              <a:avLst/>
              <a:gdLst/>
              <a:ahLst/>
              <a:cxnLst/>
              <a:rect l="l" t="t" r="r" b="b"/>
              <a:pathLst>
                <a:path w="59054" h="19685">
                  <a:moveTo>
                    <a:pt x="58693" y="19227"/>
                  </a:moveTo>
                  <a:lnTo>
                    <a:pt x="58693" y="0"/>
                  </a:lnTo>
                  <a:lnTo>
                    <a:pt x="0" y="0"/>
                  </a:lnTo>
                  <a:lnTo>
                    <a:pt x="0" y="19227"/>
                  </a:lnTo>
                  <a:lnTo>
                    <a:pt x="58693" y="1922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8774292" y="3139410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8755065" y="312018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5945888" y="44094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5974223" y="437500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5982319" y="44134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6009641" y="43790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5938805" y="437500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5944876" y="441042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5978777" y="44119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529"/>
                  </a:moveTo>
                  <a:lnTo>
                    <a:pt x="740" y="740"/>
                  </a:lnTo>
                  <a:lnTo>
                    <a:pt x="2529" y="0"/>
                  </a:lnTo>
                  <a:lnTo>
                    <a:pt x="4318" y="740"/>
                  </a:lnTo>
                  <a:lnTo>
                    <a:pt x="5059" y="2529"/>
                  </a:lnTo>
                  <a:lnTo>
                    <a:pt x="4318" y="4318"/>
                  </a:lnTo>
                  <a:lnTo>
                    <a:pt x="2529" y="5059"/>
                  </a:lnTo>
                  <a:lnTo>
                    <a:pt x="740" y="4318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5974223" y="437601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6009641" y="43800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5974223" y="4414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5922613" y="43750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2023" y="3035"/>
                  </a:lnTo>
                  <a:lnTo>
                    <a:pt x="0" y="1011"/>
                  </a:ln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5951960" y="43942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1011"/>
                  </a:moveTo>
                  <a:lnTo>
                    <a:pt x="4047" y="0"/>
                  </a:lnTo>
                  <a:lnTo>
                    <a:pt x="2023" y="4047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5993450" y="43790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3035" y="0"/>
                  </a:lnTo>
                  <a:lnTo>
                    <a:pt x="2023" y="3035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5984342" y="4414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6022797" y="439827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1011"/>
                  </a:moveTo>
                  <a:lnTo>
                    <a:pt x="3035" y="3035"/>
                  </a:lnTo>
                  <a:lnTo>
                    <a:pt x="0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5921096" y="4372481"/>
              <a:ext cx="117475" cy="45085"/>
            </a:xfrm>
            <a:custGeom>
              <a:avLst/>
              <a:gdLst/>
              <a:ahLst/>
              <a:cxnLst/>
              <a:rect l="l" t="t" r="r" b="b"/>
              <a:pathLst>
                <a:path w="117475" h="45085">
                  <a:moveTo>
                    <a:pt x="5054" y="32880"/>
                  </a:moveTo>
                  <a:lnTo>
                    <a:pt x="4318" y="31102"/>
                  </a:lnTo>
                  <a:lnTo>
                    <a:pt x="2527" y="30353"/>
                  </a:lnTo>
                  <a:lnTo>
                    <a:pt x="736" y="31102"/>
                  </a:lnTo>
                  <a:lnTo>
                    <a:pt x="0" y="32880"/>
                  </a:lnTo>
                  <a:lnTo>
                    <a:pt x="736" y="34671"/>
                  </a:lnTo>
                  <a:lnTo>
                    <a:pt x="2527" y="35420"/>
                  </a:lnTo>
                  <a:lnTo>
                    <a:pt x="4318" y="34671"/>
                  </a:lnTo>
                  <a:lnTo>
                    <a:pt x="5054" y="32880"/>
                  </a:lnTo>
                  <a:close/>
                </a:path>
                <a:path w="117475" h="45085">
                  <a:moveTo>
                    <a:pt x="5054" y="5562"/>
                  </a:moveTo>
                  <a:lnTo>
                    <a:pt x="4318" y="3771"/>
                  </a:lnTo>
                  <a:lnTo>
                    <a:pt x="2527" y="3035"/>
                  </a:lnTo>
                  <a:lnTo>
                    <a:pt x="736" y="3771"/>
                  </a:lnTo>
                  <a:lnTo>
                    <a:pt x="0" y="5562"/>
                  </a:lnTo>
                  <a:lnTo>
                    <a:pt x="736" y="7353"/>
                  </a:lnTo>
                  <a:lnTo>
                    <a:pt x="2527" y="8089"/>
                  </a:lnTo>
                  <a:lnTo>
                    <a:pt x="4318" y="7353"/>
                  </a:lnTo>
                  <a:lnTo>
                    <a:pt x="5054" y="5562"/>
                  </a:lnTo>
                  <a:close/>
                </a:path>
                <a:path w="117475" h="45085">
                  <a:moveTo>
                    <a:pt x="12141" y="39966"/>
                  </a:moveTo>
                  <a:lnTo>
                    <a:pt x="11391" y="38176"/>
                  </a:lnTo>
                  <a:lnTo>
                    <a:pt x="9601" y="37439"/>
                  </a:lnTo>
                  <a:lnTo>
                    <a:pt x="7823" y="38176"/>
                  </a:lnTo>
                  <a:lnTo>
                    <a:pt x="7073" y="39966"/>
                  </a:lnTo>
                  <a:lnTo>
                    <a:pt x="7823" y="41757"/>
                  </a:lnTo>
                  <a:lnTo>
                    <a:pt x="9601" y="42494"/>
                  </a:lnTo>
                  <a:lnTo>
                    <a:pt x="11391" y="41757"/>
                  </a:lnTo>
                  <a:lnTo>
                    <a:pt x="12141" y="39966"/>
                  </a:lnTo>
                  <a:close/>
                </a:path>
                <a:path w="117475" h="45085">
                  <a:moveTo>
                    <a:pt x="12141" y="22771"/>
                  </a:moveTo>
                  <a:lnTo>
                    <a:pt x="11391" y="20980"/>
                  </a:lnTo>
                  <a:lnTo>
                    <a:pt x="9601" y="20231"/>
                  </a:lnTo>
                  <a:lnTo>
                    <a:pt x="7823" y="20980"/>
                  </a:lnTo>
                  <a:lnTo>
                    <a:pt x="7073" y="22771"/>
                  </a:lnTo>
                  <a:lnTo>
                    <a:pt x="7823" y="24549"/>
                  </a:lnTo>
                  <a:lnTo>
                    <a:pt x="9601" y="25298"/>
                  </a:lnTo>
                  <a:lnTo>
                    <a:pt x="11391" y="24549"/>
                  </a:lnTo>
                  <a:lnTo>
                    <a:pt x="12141" y="22771"/>
                  </a:lnTo>
                  <a:close/>
                </a:path>
                <a:path w="117475" h="45085">
                  <a:moveTo>
                    <a:pt x="21247" y="28841"/>
                  </a:moveTo>
                  <a:lnTo>
                    <a:pt x="20497" y="27051"/>
                  </a:lnTo>
                  <a:lnTo>
                    <a:pt x="18719" y="26301"/>
                  </a:lnTo>
                  <a:lnTo>
                    <a:pt x="16929" y="27051"/>
                  </a:lnTo>
                  <a:lnTo>
                    <a:pt x="16179" y="28841"/>
                  </a:lnTo>
                  <a:lnTo>
                    <a:pt x="16929" y="30632"/>
                  </a:lnTo>
                  <a:lnTo>
                    <a:pt x="18719" y="31369"/>
                  </a:lnTo>
                  <a:lnTo>
                    <a:pt x="20497" y="30632"/>
                  </a:lnTo>
                  <a:lnTo>
                    <a:pt x="21247" y="28841"/>
                  </a:lnTo>
                  <a:close/>
                </a:path>
                <a:path w="117475" h="45085">
                  <a:moveTo>
                    <a:pt x="22263" y="14668"/>
                  </a:moveTo>
                  <a:lnTo>
                    <a:pt x="21513" y="12877"/>
                  </a:lnTo>
                  <a:lnTo>
                    <a:pt x="21196" y="12750"/>
                  </a:lnTo>
                  <a:lnTo>
                    <a:pt x="20497" y="10858"/>
                  </a:lnTo>
                  <a:lnTo>
                    <a:pt x="18719" y="10121"/>
                  </a:lnTo>
                  <a:lnTo>
                    <a:pt x="16929" y="10858"/>
                  </a:lnTo>
                  <a:lnTo>
                    <a:pt x="16179" y="12649"/>
                  </a:lnTo>
                  <a:lnTo>
                    <a:pt x="16929" y="14439"/>
                  </a:lnTo>
                  <a:lnTo>
                    <a:pt x="17233" y="14566"/>
                  </a:lnTo>
                  <a:lnTo>
                    <a:pt x="17233" y="14782"/>
                  </a:lnTo>
                  <a:lnTo>
                    <a:pt x="16929" y="14909"/>
                  </a:lnTo>
                  <a:lnTo>
                    <a:pt x="16179" y="16700"/>
                  </a:lnTo>
                  <a:lnTo>
                    <a:pt x="16929" y="18478"/>
                  </a:lnTo>
                  <a:lnTo>
                    <a:pt x="18719" y="19227"/>
                  </a:lnTo>
                  <a:lnTo>
                    <a:pt x="20497" y="18478"/>
                  </a:lnTo>
                  <a:lnTo>
                    <a:pt x="21247" y="16700"/>
                  </a:lnTo>
                  <a:lnTo>
                    <a:pt x="21513" y="16459"/>
                  </a:lnTo>
                  <a:lnTo>
                    <a:pt x="22263" y="14668"/>
                  </a:lnTo>
                  <a:close/>
                </a:path>
                <a:path w="117475" h="45085">
                  <a:moveTo>
                    <a:pt x="24282" y="2527"/>
                  </a:moveTo>
                  <a:lnTo>
                    <a:pt x="23545" y="736"/>
                  </a:lnTo>
                  <a:lnTo>
                    <a:pt x="21755" y="0"/>
                  </a:lnTo>
                  <a:lnTo>
                    <a:pt x="19964" y="736"/>
                  </a:lnTo>
                  <a:lnTo>
                    <a:pt x="19215" y="2527"/>
                  </a:lnTo>
                  <a:lnTo>
                    <a:pt x="19964" y="4318"/>
                  </a:lnTo>
                  <a:lnTo>
                    <a:pt x="21755" y="5054"/>
                  </a:lnTo>
                  <a:lnTo>
                    <a:pt x="23545" y="4318"/>
                  </a:lnTo>
                  <a:lnTo>
                    <a:pt x="24282" y="2527"/>
                  </a:lnTo>
                  <a:close/>
                </a:path>
                <a:path w="117475" h="45085">
                  <a:moveTo>
                    <a:pt x="30353" y="37947"/>
                  </a:moveTo>
                  <a:lnTo>
                    <a:pt x="29616" y="36156"/>
                  </a:lnTo>
                  <a:lnTo>
                    <a:pt x="27825" y="35420"/>
                  </a:lnTo>
                  <a:lnTo>
                    <a:pt x="26035" y="36156"/>
                  </a:lnTo>
                  <a:lnTo>
                    <a:pt x="25298" y="37947"/>
                  </a:lnTo>
                  <a:lnTo>
                    <a:pt x="26035" y="39738"/>
                  </a:lnTo>
                  <a:lnTo>
                    <a:pt x="27825" y="40474"/>
                  </a:lnTo>
                  <a:lnTo>
                    <a:pt x="29616" y="39738"/>
                  </a:lnTo>
                  <a:lnTo>
                    <a:pt x="30353" y="37947"/>
                  </a:lnTo>
                  <a:close/>
                </a:path>
                <a:path w="117475" h="45085">
                  <a:moveTo>
                    <a:pt x="33388" y="27825"/>
                  </a:moveTo>
                  <a:lnTo>
                    <a:pt x="32651" y="26035"/>
                  </a:lnTo>
                  <a:lnTo>
                    <a:pt x="30861" y="25298"/>
                  </a:lnTo>
                  <a:lnTo>
                    <a:pt x="29070" y="26035"/>
                  </a:lnTo>
                  <a:lnTo>
                    <a:pt x="28333" y="27825"/>
                  </a:lnTo>
                  <a:lnTo>
                    <a:pt x="29070" y="29616"/>
                  </a:lnTo>
                  <a:lnTo>
                    <a:pt x="30861" y="30353"/>
                  </a:lnTo>
                  <a:lnTo>
                    <a:pt x="32651" y="29616"/>
                  </a:lnTo>
                  <a:lnTo>
                    <a:pt x="33388" y="27825"/>
                  </a:lnTo>
                  <a:close/>
                </a:path>
                <a:path w="117475" h="45085">
                  <a:moveTo>
                    <a:pt x="38442" y="40982"/>
                  </a:moveTo>
                  <a:lnTo>
                    <a:pt x="37706" y="39192"/>
                  </a:lnTo>
                  <a:lnTo>
                    <a:pt x="35915" y="38455"/>
                  </a:lnTo>
                  <a:lnTo>
                    <a:pt x="34124" y="39192"/>
                  </a:lnTo>
                  <a:lnTo>
                    <a:pt x="33388" y="40982"/>
                  </a:lnTo>
                  <a:lnTo>
                    <a:pt x="34124" y="42773"/>
                  </a:lnTo>
                  <a:lnTo>
                    <a:pt x="35915" y="43510"/>
                  </a:lnTo>
                  <a:lnTo>
                    <a:pt x="37706" y="42773"/>
                  </a:lnTo>
                  <a:lnTo>
                    <a:pt x="38442" y="40982"/>
                  </a:lnTo>
                  <a:close/>
                </a:path>
                <a:path w="117475" h="45085">
                  <a:moveTo>
                    <a:pt x="42494" y="35915"/>
                  </a:moveTo>
                  <a:lnTo>
                    <a:pt x="41757" y="34137"/>
                  </a:lnTo>
                  <a:lnTo>
                    <a:pt x="39966" y="33388"/>
                  </a:lnTo>
                  <a:lnTo>
                    <a:pt x="38176" y="34137"/>
                  </a:lnTo>
                  <a:lnTo>
                    <a:pt x="37439" y="35915"/>
                  </a:lnTo>
                  <a:lnTo>
                    <a:pt x="38176" y="37706"/>
                  </a:lnTo>
                  <a:lnTo>
                    <a:pt x="39966" y="38455"/>
                  </a:lnTo>
                  <a:lnTo>
                    <a:pt x="41757" y="37706"/>
                  </a:lnTo>
                  <a:lnTo>
                    <a:pt x="42494" y="35915"/>
                  </a:lnTo>
                  <a:close/>
                </a:path>
                <a:path w="117475" h="45085">
                  <a:moveTo>
                    <a:pt x="43510" y="18719"/>
                  </a:moveTo>
                  <a:lnTo>
                    <a:pt x="42760" y="16929"/>
                  </a:lnTo>
                  <a:lnTo>
                    <a:pt x="40982" y="16192"/>
                  </a:lnTo>
                  <a:lnTo>
                    <a:pt x="39192" y="16929"/>
                  </a:lnTo>
                  <a:lnTo>
                    <a:pt x="38442" y="18719"/>
                  </a:lnTo>
                  <a:lnTo>
                    <a:pt x="39192" y="20510"/>
                  </a:lnTo>
                  <a:lnTo>
                    <a:pt x="40982" y="21247"/>
                  </a:lnTo>
                  <a:lnTo>
                    <a:pt x="42760" y="20510"/>
                  </a:lnTo>
                  <a:lnTo>
                    <a:pt x="43510" y="18719"/>
                  </a:lnTo>
                  <a:close/>
                </a:path>
                <a:path w="117475" h="45085">
                  <a:moveTo>
                    <a:pt x="45529" y="41998"/>
                  </a:moveTo>
                  <a:lnTo>
                    <a:pt x="44792" y="40208"/>
                  </a:lnTo>
                  <a:lnTo>
                    <a:pt x="43002" y="39458"/>
                  </a:lnTo>
                  <a:lnTo>
                    <a:pt x="41211" y="40208"/>
                  </a:lnTo>
                  <a:lnTo>
                    <a:pt x="40474" y="41998"/>
                  </a:lnTo>
                  <a:lnTo>
                    <a:pt x="41211" y="43776"/>
                  </a:lnTo>
                  <a:lnTo>
                    <a:pt x="43002" y="44526"/>
                  </a:lnTo>
                  <a:lnTo>
                    <a:pt x="44792" y="43776"/>
                  </a:lnTo>
                  <a:lnTo>
                    <a:pt x="45529" y="41998"/>
                  </a:lnTo>
                  <a:close/>
                </a:path>
                <a:path w="117475" h="45085">
                  <a:moveTo>
                    <a:pt x="45529" y="25806"/>
                  </a:moveTo>
                  <a:lnTo>
                    <a:pt x="44792" y="24015"/>
                  </a:lnTo>
                  <a:lnTo>
                    <a:pt x="43002" y="23266"/>
                  </a:lnTo>
                  <a:lnTo>
                    <a:pt x="41211" y="24015"/>
                  </a:lnTo>
                  <a:lnTo>
                    <a:pt x="40474" y="25806"/>
                  </a:lnTo>
                  <a:lnTo>
                    <a:pt x="41211" y="27584"/>
                  </a:lnTo>
                  <a:lnTo>
                    <a:pt x="43002" y="28333"/>
                  </a:lnTo>
                  <a:lnTo>
                    <a:pt x="44792" y="27584"/>
                  </a:lnTo>
                  <a:lnTo>
                    <a:pt x="45529" y="25806"/>
                  </a:lnTo>
                  <a:close/>
                </a:path>
                <a:path w="117475" h="45085">
                  <a:moveTo>
                    <a:pt x="50596" y="11633"/>
                  </a:moveTo>
                  <a:lnTo>
                    <a:pt x="49847" y="9842"/>
                  </a:lnTo>
                  <a:lnTo>
                    <a:pt x="48056" y="9105"/>
                  </a:lnTo>
                  <a:lnTo>
                    <a:pt x="46482" y="9766"/>
                  </a:lnTo>
                  <a:lnTo>
                    <a:pt x="46545" y="9613"/>
                  </a:lnTo>
                  <a:lnTo>
                    <a:pt x="45808" y="7823"/>
                  </a:lnTo>
                  <a:lnTo>
                    <a:pt x="44018" y="7086"/>
                  </a:lnTo>
                  <a:lnTo>
                    <a:pt x="42227" y="7823"/>
                  </a:lnTo>
                  <a:lnTo>
                    <a:pt x="41478" y="9613"/>
                  </a:lnTo>
                  <a:lnTo>
                    <a:pt x="42227" y="11404"/>
                  </a:lnTo>
                  <a:lnTo>
                    <a:pt x="44018" y="12141"/>
                  </a:lnTo>
                  <a:lnTo>
                    <a:pt x="45580" y="11506"/>
                  </a:lnTo>
                  <a:lnTo>
                    <a:pt x="45529" y="11633"/>
                  </a:lnTo>
                  <a:lnTo>
                    <a:pt x="46189" y="13233"/>
                  </a:lnTo>
                  <a:lnTo>
                    <a:pt x="46037" y="13157"/>
                  </a:lnTo>
                  <a:lnTo>
                    <a:pt x="44246" y="13893"/>
                  </a:lnTo>
                  <a:lnTo>
                    <a:pt x="43510" y="15684"/>
                  </a:lnTo>
                  <a:lnTo>
                    <a:pt x="44246" y="17475"/>
                  </a:lnTo>
                  <a:lnTo>
                    <a:pt x="46037" y="18211"/>
                  </a:lnTo>
                  <a:lnTo>
                    <a:pt x="47828" y="17475"/>
                  </a:lnTo>
                  <a:lnTo>
                    <a:pt x="48564" y="15684"/>
                  </a:lnTo>
                  <a:lnTo>
                    <a:pt x="47904" y="14109"/>
                  </a:lnTo>
                  <a:lnTo>
                    <a:pt x="48056" y="14160"/>
                  </a:lnTo>
                  <a:lnTo>
                    <a:pt x="49847" y="13423"/>
                  </a:lnTo>
                  <a:lnTo>
                    <a:pt x="50596" y="11633"/>
                  </a:lnTo>
                  <a:close/>
                </a:path>
                <a:path w="117475" h="45085">
                  <a:moveTo>
                    <a:pt x="55651" y="16700"/>
                  </a:moveTo>
                  <a:lnTo>
                    <a:pt x="54914" y="14909"/>
                  </a:lnTo>
                  <a:lnTo>
                    <a:pt x="53124" y="14160"/>
                  </a:lnTo>
                  <a:lnTo>
                    <a:pt x="51333" y="14909"/>
                  </a:lnTo>
                  <a:lnTo>
                    <a:pt x="50596" y="16700"/>
                  </a:lnTo>
                  <a:lnTo>
                    <a:pt x="51333" y="18478"/>
                  </a:lnTo>
                  <a:lnTo>
                    <a:pt x="53124" y="19227"/>
                  </a:lnTo>
                  <a:lnTo>
                    <a:pt x="54914" y="18478"/>
                  </a:lnTo>
                  <a:lnTo>
                    <a:pt x="55651" y="16700"/>
                  </a:lnTo>
                  <a:close/>
                </a:path>
                <a:path w="117475" h="45085">
                  <a:moveTo>
                    <a:pt x="60706" y="34912"/>
                  </a:moveTo>
                  <a:lnTo>
                    <a:pt x="59969" y="33121"/>
                  </a:lnTo>
                  <a:lnTo>
                    <a:pt x="58178" y="32385"/>
                  </a:lnTo>
                  <a:lnTo>
                    <a:pt x="56388" y="33121"/>
                  </a:lnTo>
                  <a:lnTo>
                    <a:pt x="55651" y="34912"/>
                  </a:lnTo>
                  <a:lnTo>
                    <a:pt x="56388" y="36703"/>
                  </a:lnTo>
                  <a:lnTo>
                    <a:pt x="58178" y="37439"/>
                  </a:lnTo>
                  <a:lnTo>
                    <a:pt x="59969" y="36703"/>
                  </a:lnTo>
                  <a:lnTo>
                    <a:pt x="60706" y="34912"/>
                  </a:lnTo>
                  <a:close/>
                </a:path>
                <a:path w="117475" h="45085">
                  <a:moveTo>
                    <a:pt x="62738" y="21755"/>
                  </a:moveTo>
                  <a:lnTo>
                    <a:pt x="61988" y="19964"/>
                  </a:lnTo>
                  <a:lnTo>
                    <a:pt x="60210" y="19227"/>
                  </a:lnTo>
                  <a:lnTo>
                    <a:pt x="58420" y="19964"/>
                  </a:lnTo>
                  <a:lnTo>
                    <a:pt x="57670" y="21755"/>
                  </a:lnTo>
                  <a:lnTo>
                    <a:pt x="58420" y="23545"/>
                  </a:lnTo>
                  <a:lnTo>
                    <a:pt x="60210" y="24282"/>
                  </a:lnTo>
                  <a:lnTo>
                    <a:pt x="61988" y="23545"/>
                  </a:lnTo>
                  <a:lnTo>
                    <a:pt x="62738" y="21755"/>
                  </a:lnTo>
                  <a:close/>
                </a:path>
                <a:path w="117475" h="45085">
                  <a:moveTo>
                    <a:pt x="64757" y="41998"/>
                  </a:moveTo>
                  <a:lnTo>
                    <a:pt x="64020" y="40208"/>
                  </a:lnTo>
                  <a:lnTo>
                    <a:pt x="62230" y="39458"/>
                  </a:lnTo>
                  <a:lnTo>
                    <a:pt x="60439" y="40208"/>
                  </a:lnTo>
                  <a:lnTo>
                    <a:pt x="59702" y="41998"/>
                  </a:lnTo>
                  <a:lnTo>
                    <a:pt x="60439" y="43776"/>
                  </a:lnTo>
                  <a:lnTo>
                    <a:pt x="62230" y="44526"/>
                  </a:lnTo>
                  <a:lnTo>
                    <a:pt x="64020" y="43776"/>
                  </a:lnTo>
                  <a:lnTo>
                    <a:pt x="64757" y="41998"/>
                  </a:lnTo>
                  <a:close/>
                </a:path>
                <a:path w="117475" h="45085">
                  <a:moveTo>
                    <a:pt x="70827" y="37947"/>
                  </a:moveTo>
                  <a:lnTo>
                    <a:pt x="70091" y="36156"/>
                  </a:lnTo>
                  <a:lnTo>
                    <a:pt x="68300" y="35420"/>
                  </a:lnTo>
                  <a:lnTo>
                    <a:pt x="66509" y="36156"/>
                  </a:lnTo>
                  <a:lnTo>
                    <a:pt x="65773" y="37947"/>
                  </a:lnTo>
                  <a:lnTo>
                    <a:pt x="66509" y="39738"/>
                  </a:lnTo>
                  <a:lnTo>
                    <a:pt x="68300" y="40474"/>
                  </a:lnTo>
                  <a:lnTo>
                    <a:pt x="70091" y="39738"/>
                  </a:lnTo>
                  <a:lnTo>
                    <a:pt x="70827" y="37947"/>
                  </a:lnTo>
                  <a:close/>
                </a:path>
                <a:path w="117475" h="45085">
                  <a:moveTo>
                    <a:pt x="71843" y="21755"/>
                  </a:moveTo>
                  <a:lnTo>
                    <a:pt x="71107" y="19964"/>
                  </a:lnTo>
                  <a:lnTo>
                    <a:pt x="69316" y="19227"/>
                  </a:lnTo>
                  <a:lnTo>
                    <a:pt x="67525" y="19964"/>
                  </a:lnTo>
                  <a:lnTo>
                    <a:pt x="66776" y="21755"/>
                  </a:lnTo>
                  <a:lnTo>
                    <a:pt x="67525" y="23545"/>
                  </a:lnTo>
                  <a:lnTo>
                    <a:pt x="69316" y="24282"/>
                  </a:lnTo>
                  <a:lnTo>
                    <a:pt x="71107" y="23545"/>
                  </a:lnTo>
                  <a:lnTo>
                    <a:pt x="71843" y="21755"/>
                  </a:lnTo>
                  <a:close/>
                </a:path>
                <a:path w="117475" h="45085">
                  <a:moveTo>
                    <a:pt x="71843" y="5562"/>
                  </a:moveTo>
                  <a:lnTo>
                    <a:pt x="71107" y="3771"/>
                  </a:lnTo>
                  <a:lnTo>
                    <a:pt x="69316" y="3035"/>
                  </a:lnTo>
                  <a:lnTo>
                    <a:pt x="67525" y="3771"/>
                  </a:lnTo>
                  <a:lnTo>
                    <a:pt x="66776" y="5562"/>
                  </a:lnTo>
                  <a:lnTo>
                    <a:pt x="67525" y="7353"/>
                  </a:lnTo>
                  <a:lnTo>
                    <a:pt x="69316" y="8089"/>
                  </a:lnTo>
                  <a:lnTo>
                    <a:pt x="71107" y="7353"/>
                  </a:lnTo>
                  <a:lnTo>
                    <a:pt x="71843" y="5562"/>
                  </a:lnTo>
                  <a:close/>
                </a:path>
                <a:path w="117475" h="45085">
                  <a:moveTo>
                    <a:pt x="74879" y="16700"/>
                  </a:moveTo>
                  <a:lnTo>
                    <a:pt x="74142" y="14909"/>
                  </a:lnTo>
                  <a:lnTo>
                    <a:pt x="73812" y="14782"/>
                  </a:lnTo>
                  <a:lnTo>
                    <a:pt x="73126" y="12877"/>
                  </a:lnTo>
                  <a:lnTo>
                    <a:pt x="71335" y="12141"/>
                  </a:lnTo>
                  <a:lnTo>
                    <a:pt x="69545" y="12877"/>
                  </a:lnTo>
                  <a:lnTo>
                    <a:pt x="68808" y="14668"/>
                  </a:lnTo>
                  <a:lnTo>
                    <a:pt x="69545" y="16459"/>
                  </a:lnTo>
                  <a:lnTo>
                    <a:pt x="69862" y="16598"/>
                  </a:lnTo>
                  <a:lnTo>
                    <a:pt x="70561" y="18478"/>
                  </a:lnTo>
                  <a:lnTo>
                    <a:pt x="72351" y="19227"/>
                  </a:lnTo>
                  <a:lnTo>
                    <a:pt x="74142" y="18478"/>
                  </a:lnTo>
                  <a:lnTo>
                    <a:pt x="74879" y="16700"/>
                  </a:lnTo>
                  <a:close/>
                </a:path>
                <a:path w="117475" h="45085">
                  <a:moveTo>
                    <a:pt x="78930" y="6578"/>
                  </a:moveTo>
                  <a:lnTo>
                    <a:pt x="78181" y="4787"/>
                  </a:lnTo>
                  <a:lnTo>
                    <a:pt x="76390" y="4038"/>
                  </a:lnTo>
                  <a:lnTo>
                    <a:pt x="74612" y="4787"/>
                  </a:lnTo>
                  <a:lnTo>
                    <a:pt x="73863" y="6578"/>
                  </a:lnTo>
                  <a:lnTo>
                    <a:pt x="74612" y="8369"/>
                  </a:lnTo>
                  <a:lnTo>
                    <a:pt x="76390" y="9105"/>
                  </a:lnTo>
                  <a:lnTo>
                    <a:pt x="78181" y="8369"/>
                  </a:lnTo>
                  <a:lnTo>
                    <a:pt x="78930" y="6578"/>
                  </a:lnTo>
                  <a:close/>
                </a:path>
                <a:path w="117475" h="45085">
                  <a:moveTo>
                    <a:pt x="80949" y="39966"/>
                  </a:moveTo>
                  <a:lnTo>
                    <a:pt x="80213" y="38176"/>
                  </a:lnTo>
                  <a:lnTo>
                    <a:pt x="78422" y="37439"/>
                  </a:lnTo>
                  <a:lnTo>
                    <a:pt x="76631" y="38176"/>
                  </a:lnTo>
                  <a:lnTo>
                    <a:pt x="75895" y="39966"/>
                  </a:lnTo>
                  <a:lnTo>
                    <a:pt x="76631" y="41757"/>
                  </a:lnTo>
                  <a:lnTo>
                    <a:pt x="78422" y="42494"/>
                  </a:lnTo>
                  <a:lnTo>
                    <a:pt x="80213" y="41757"/>
                  </a:lnTo>
                  <a:lnTo>
                    <a:pt x="80949" y="39966"/>
                  </a:lnTo>
                  <a:close/>
                </a:path>
                <a:path w="117475" h="45085">
                  <a:moveTo>
                    <a:pt x="91071" y="17703"/>
                  </a:moveTo>
                  <a:lnTo>
                    <a:pt x="90322" y="15913"/>
                  </a:lnTo>
                  <a:lnTo>
                    <a:pt x="88544" y="15176"/>
                  </a:lnTo>
                  <a:lnTo>
                    <a:pt x="86753" y="15913"/>
                  </a:lnTo>
                  <a:lnTo>
                    <a:pt x="86004" y="17703"/>
                  </a:lnTo>
                  <a:lnTo>
                    <a:pt x="86753" y="19494"/>
                  </a:lnTo>
                  <a:lnTo>
                    <a:pt x="88544" y="20231"/>
                  </a:lnTo>
                  <a:lnTo>
                    <a:pt x="90322" y="19494"/>
                  </a:lnTo>
                  <a:lnTo>
                    <a:pt x="91071" y="17703"/>
                  </a:lnTo>
                  <a:close/>
                </a:path>
                <a:path w="117475" h="45085">
                  <a:moveTo>
                    <a:pt x="92087" y="29845"/>
                  </a:moveTo>
                  <a:lnTo>
                    <a:pt x="91338" y="28067"/>
                  </a:lnTo>
                  <a:lnTo>
                    <a:pt x="89547" y="27317"/>
                  </a:lnTo>
                  <a:lnTo>
                    <a:pt x="87757" y="28067"/>
                  </a:lnTo>
                  <a:lnTo>
                    <a:pt x="87020" y="29845"/>
                  </a:lnTo>
                  <a:lnTo>
                    <a:pt x="87757" y="31635"/>
                  </a:lnTo>
                  <a:lnTo>
                    <a:pt x="89547" y="32385"/>
                  </a:lnTo>
                  <a:lnTo>
                    <a:pt x="91338" y="31635"/>
                  </a:lnTo>
                  <a:lnTo>
                    <a:pt x="92087" y="29845"/>
                  </a:lnTo>
                  <a:close/>
                </a:path>
                <a:path w="117475" h="45085">
                  <a:moveTo>
                    <a:pt x="96126" y="34912"/>
                  </a:moveTo>
                  <a:lnTo>
                    <a:pt x="95389" y="33121"/>
                  </a:lnTo>
                  <a:lnTo>
                    <a:pt x="93599" y="32385"/>
                  </a:lnTo>
                  <a:lnTo>
                    <a:pt x="91808" y="33121"/>
                  </a:lnTo>
                  <a:lnTo>
                    <a:pt x="91071" y="34912"/>
                  </a:lnTo>
                  <a:lnTo>
                    <a:pt x="91808" y="36703"/>
                  </a:lnTo>
                  <a:lnTo>
                    <a:pt x="93599" y="37439"/>
                  </a:lnTo>
                  <a:lnTo>
                    <a:pt x="95389" y="36703"/>
                  </a:lnTo>
                  <a:lnTo>
                    <a:pt x="96126" y="34912"/>
                  </a:lnTo>
                  <a:close/>
                </a:path>
                <a:path w="117475" h="45085">
                  <a:moveTo>
                    <a:pt x="101193" y="17703"/>
                  </a:moveTo>
                  <a:lnTo>
                    <a:pt x="100444" y="15913"/>
                  </a:lnTo>
                  <a:lnTo>
                    <a:pt x="98653" y="15176"/>
                  </a:lnTo>
                  <a:lnTo>
                    <a:pt x="96875" y="15913"/>
                  </a:lnTo>
                  <a:lnTo>
                    <a:pt x="96418" y="16992"/>
                  </a:lnTo>
                  <a:lnTo>
                    <a:pt x="94615" y="16192"/>
                  </a:lnTo>
                  <a:lnTo>
                    <a:pt x="92824" y="16929"/>
                  </a:lnTo>
                  <a:lnTo>
                    <a:pt x="92087" y="18719"/>
                  </a:lnTo>
                  <a:lnTo>
                    <a:pt x="92824" y="20510"/>
                  </a:lnTo>
                  <a:lnTo>
                    <a:pt x="94615" y="21247"/>
                  </a:lnTo>
                  <a:lnTo>
                    <a:pt x="96405" y="20510"/>
                  </a:lnTo>
                  <a:lnTo>
                    <a:pt x="96837" y="19443"/>
                  </a:lnTo>
                  <a:lnTo>
                    <a:pt x="98653" y="20231"/>
                  </a:lnTo>
                  <a:lnTo>
                    <a:pt x="100444" y="19494"/>
                  </a:lnTo>
                  <a:lnTo>
                    <a:pt x="101193" y="17703"/>
                  </a:lnTo>
                  <a:close/>
                </a:path>
                <a:path w="117475" h="45085">
                  <a:moveTo>
                    <a:pt x="104228" y="28841"/>
                  </a:moveTo>
                  <a:lnTo>
                    <a:pt x="103479" y="27051"/>
                  </a:lnTo>
                  <a:lnTo>
                    <a:pt x="101688" y="26301"/>
                  </a:lnTo>
                  <a:lnTo>
                    <a:pt x="99910" y="27051"/>
                  </a:lnTo>
                  <a:lnTo>
                    <a:pt x="99161" y="28841"/>
                  </a:lnTo>
                  <a:lnTo>
                    <a:pt x="99910" y="30632"/>
                  </a:lnTo>
                  <a:lnTo>
                    <a:pt x="101688" y="31369"/>
                  </a:lnTo>
                  <a:lnTo>
                    <a:pt x="103479" y="30632"/>
                  </a:lnTo>
                  <a:lnTo>
                    <a:pt x="104228" y="28841"/>
                  </a:lnTo>
                  <a:close/>
                </a:path>
                <a:path w="117475" h="45085">
                  <a:moveTo>
                    <a:pt x="105232" y="10617"/>
                  </a:moveTo>
                  <a:lnTo>
                    <a:pt x="104495" y="8839"/>
                  </a:lnTo>
                  <a:lnTo>
                    <a:pt x="102704" y="8089"/>
                  </a:lnTo>
                  <a:lnTo>
                    <a:pt x="100914" y="8839"/>
                  </a:lnTo>
                  <a:lnTo>
                    <a:pt x="100177" y="10617"/>
                  </a:lnTo>
                  <a:lnTo>
                    <a:pt x="100914" y="12407"/>
                  </a:lnTo>
                  <a:lnTo>
                    <a:pt x="102704" y="13157"/>
                  </a:lnTo>
                  <a:lnTo>
                    <a:pt x="104495" y="12407"/>
                  </a:lnTo>
                  <a:lnTo>
                    <a:pt x="105232" y="10617"/>
                  </a:lnTo>
                  <a:close/>
                </a:path>
                <a:path w="117475" h="45085">
                  <a:moveTo>
                    <a:pt x="109283" y="34912"/>
                  </a:moveTo>
                  <a:lnTo>
                    <a:pt x="108546" y="33121"/>
                  </a:lnTo>
                  <a:lnTo>
                    <a:pt x="106756" y="32385"/>
                  </a:lnTo>
                  <a:lnTo>
                    <a:pt x="104965" y="33121"/>
                  </a:lnTo>
                  <a:lnTo>
                    <a:pt x="104228" y="34912"/>
                  </a:lnTo>
                  <a:lnTo>
                    <a:pt x="104965" y="36703"/>
                  </a:lnTo>
                  <a:lnTo>
                    <a:pt x="106756" y="37439"/>
                  </a:lnTo>
                  <a:lnTo>
                    <a:pt x="108546" y="36703"/>
                  </a:lnTo>
                  <a:lnTo>
                    <a:pt x="109283" y="34912"/>
                  </a:lnTo>
                  <a:close/>
                </a:path>
                <a:path w="117475" h="45085">
                  <a:moveTo>
                    <a:pt x="117386" y="9613"/>
                  </a:moveTo>
                  <a:lnTo>
                    <a:pt x="116636" y="7823"/>
                  </a:lnTo>
                  <a:lnTo>
                    <a:pt x="114846" y="7086"/>
                  </a:lnTo>
                  <a:lnTo>
                    <a:pt x="113055" y="7823"/>
                  </a:lnTo>
                  <a:lnTo>
                    <a:pt x="112318" y="9613"/>
                  </a:lnTo>
                  <a:lnTo>
                    <a:pt x="113055" y="11404"/>
                  </a:lnTo>
                  <a:lnTo>
                    <a:pt x="114846" y="12141"/>
                  </a:lnTo>
                  <a:lnTo>
                    <a:pt x="116636" y="11404"/>
                  </a:lnTo>
                  <a:lnTo>
                    <a:pt x="117386" y="96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5922613" y="4375003"/>
              <a:ext cx="115570" cy="40005"/>
            </a:xfrm>
            <a:custGeom>
              <a:avLst/>
              <a:gdLst/>
              <a:ahLst/>
              <a:cxnLst/>
              <a:rect l="l" t="t" r="r" b="b"/>
              <a:pathLst>
                <a:path w="115570" h="40004">
                  <a:moveTo>
                    <a:pt x="0" y="39466"/>
                  </a:moveTo>
                  <a:lnTo>
                    <a:pt x="115362" y="39466"/>
                  </a:lnTo>
                  <a:lnTo>
                    <a:pt x="115362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7204756" y="439119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7204756" y="44104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7231066" y="4376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7240174" y="44134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7267497" y="43790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7301903" y="438208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7204756" y="44134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7235620" y="44119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529"/>
                  </a:moveTo>
                  <a:lnTo>
                    <a:pt x="740" y="740"/>
                  </a:lnTo>
                  <a:lnTo>
                    <a:pt x="2529" y="0"/>
                  </a:lnTo>
                  <a:lnTo>
                    <a:pt x="4318" y="740"/>
                  </a:lnTo>
                  <a:lnTo>
                    <a:pt x="5059" y="2529"/>
                  </a:lnTo>
                  <a:lnTo>
                    <a:pt x="4318" y="4318"/>
                  </a:lnTo>
                  <a:lnTo>
                    <a:pt x="2529" y="5059"/>
                  </a:lnTo>
                  <a:lnTo>
                    <a:pt x="740" y="4318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7231066" y="437601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7267497" y="43800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7301903" y="438208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7211839" y="43851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4047" y="0"/>
                  </a:lnTo>
                  <a:lnTo>
                    <a:pt x="4047" y="40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7264461" y="439321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7318094" y="440333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7268509" y="439321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7211839" y="43881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7264461" y="43962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5059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7317082" y="44043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035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7214875" y="44104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1011"/>
                  </a:moveTo>
                  <a:lnTo>
                    <a:pt x="3035" y="0"/>
                  </a:lnTo>
                  <a:lnTo>
                    <a:pt x="3035" y="4047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7256365" y="439423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7297855" y="4378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1011"/>
                  </a:moveTo>
                  <a:lnTo>
                    <a:pt x="3035" y="4047"/>
                  </a:lnTo>
                  <a:lnTo>
                    <a:pt x="0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7286218" y="44119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529"/>
                  </a:moveTo>
                  <a:lnTo>
                    <a:pt x="740" y="740"/>
                  </a:lnTo>
                  <a:lnTo>
                    <a:pt x="2529" y="0"/>
                  </a:lnTo>
                  <a:lnTo>
                    <a:pt x="4318" y="740"/>
                  </a:lnTo>
                  <a:lnTo>
                    <a:pt x="5059" y="2529"/>
                  </a:lnTo>
                  <a:lnTo>
                    <a:pt x="4318" y="4318"/>
                  </a:lnTo>
                  <a:lnTo>
                    <a:pt x="2529" y="5059"/>
                  </a:lnTo>
                  <a:lnTo>
                    <a:pt x="740" y="4318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7227019" y="43750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2023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7256365" y="43942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2023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7209307" y="4373485"/>
              <a:ext cx="108585" cy="43815"/>
            </a:xfrm>
            <a:custGeom>
              <a:avLst/>
              <a:gdLst/>
              <a:ahLst/>
              <a:cxnLst/>
              <a:rect l="l" t="t" r="r" b="b"/>
              <a:pathLst>
                <a:path w="108584" h="43814">
                  <a:moveTo>
                    <a:pt x="5054" y="18732"/>
                  </a:moveTo>
                  <a:lnTo>
                    <a:pt x="4318" y="16941"/>
                  </a:lnTo>
                  <a:lnTo>
                    <a:pt x="2527" y="16192"/>
                  </a:lnTo>
                  <a:lnTo>
                    <a:pt x="736" y="16941"/>
                  </a:lnTo>
                  <a:lnTo>
                    <a:pt x="0" y="18732"/>
                  </a:lnTo>
                  <a:lnTo>
                    <a:pt x="736" y="20510"/>
                  </a:lnTo>
                  <a:lnTo>
                    <a:pt x="2527" y="21259"/>
                  </a:lnTo>
                  <a:lnTo>
                    <a:pt x="4318" y="20510"/>
                  </a:lnTo>
                  <a:lnTo>
                    <a:pt x="5054" y="18732"/>
                  </a:lnTo>
                  <a:close/>
                </a:path>
                <a:path w="108584" h="43814">
                  <a:moveTo>
                    <a:pt x="10121" y="30873"/>
                  </a:moveTo>
                  <a:lnTo>
                    <a:pt x="9372" y="29083"/>
                  </a:lnTo>
                  <a:lnTo>
                    <a:pt x="7581" y="28346"/>
                  </a:lnTo>
                  <a:lnTo>
                    <a:pt x="5791" y="29083"/>
                  </a:lnTo>
                  <a:lnTo>
                    <a:pt x="5054" y="30873"/>
                  </a:lnTo>
                  <a:lnTo>
                    <a:pt x="5791" y="32664"/>
                  </a:lnTo>
                  <a:lnTo>
                    <a:pt x="7581" y="33401"/>
                  </a:lnTo>
                  <a:lnTo>
                    <a:pt x="9372" y="32664"/>
                  </a:lnTo>
                  <a:lnTo>
                    <a:pt x="10121" y="30873"/>
                  </a:lnTo>
                  <a:close/>
                </a:path>
                <a:path w="108584" h="43814">
                  <a:moveTo>
                    <a:pt x="10121" y="12649"/>
                  </a:moveTo>
                  <a:lnTo>
                    <a:pt x="9372" y="10871"/>
                  </a:lnTo>
                  <a:lnTo>
                    <a:pt x="7581" y="10121"/>
                  </a:lnTo>
                  <a:lnTo>
                    <a:pt x="5791" y="10871"/>
                  </a:lnTo>
                  <a:lnTo>
                    <a:pt x="5054" y="12649"/>
                  </a:lnTo>
                  <a:lnTo>
                    <a:pt x="5791" y="14439"/>
                  </a:lnTo>
                  <a:lnTo>
                    <a:pt x="7581" y="15189"/>
                  </a:lnTo>
                  <a:lnTo>
                    <a:pt x="9372" y="14439"/>
                  </a:lnTo>
                  <a:lnTo>
                    <a:pt x="10121" y="12649"/>
                  </a:lnTo>
                  <a:close/>
                </a:path>
                <a:path w="108584" h="43814">
                  <a:moveTo>
                    <a:pt x="20231" y="32893"/>
                  </a:moveTo>
                  <a:lnTo>
                    <a:pt x="19494" y="31102"/>
                  </a:lnTo>
                  <a:lnTo>
                    <a:pt x="17703" y="30365"/>
                  </a:lnTo>
                  <a:lnTo>
                    <a:pt x="15913" y="31102"/>
                  </a:lnTo>
                  <a:lnTo>
                    <a:pt x="15176" y="32893"/>
                  </a:lnTo>
                  <a:lnTo>
                    <a:pt x="15913" y="34683"/>
                  </a:lnTo>
                  <a:lnTo>
                    <a:pt x="17703" y="35420"/>
                  </a:lnTo>
                  <a:lnTo>
                    <a:pt x="19494" y="34683"/>
                  </a:lnTo>
                  <a:lnTo>
                    <a:pt x="20231" y="32893"/>
                  </a:lnTo>
                  <a:close/>
                </a:path>
                <a:path w="108584" h="43814">
                  <a:moveTo>
                    <a:pt x="21247" y="15697"/>
                  </a:moveTo>
                  <a:lnTo>
                    <a:pt x="20510" y="13906"/>
                  </a:lnTo>
                  <a:lnTo>
                    <a:pt x="18719" y="13157"/>
                  </a:lnTo>
                  <a:lnTo>
                    <a:pt x="16929" y="13906"/>
                  </a:lnTo>
                  <a:lnTo>
                    <a:pt x="16192" y="15697"/>
                  </a:lnTo>
                  <a:lnTo>
                    <a:pt x="16395" y="16205"/>
                  </a:lnTo>
                  <a:lnTo>
                    <a:pt x="16192" y="16700"/>
                  </a:lnTo>
                  <a:lnTo>
                    <a:pt x="16929" y="18491"/>
                  </a:lnTo>
                  <a:lnTo>
                    <a:pt x="18719" y="19227"/>
                  </a:lnTo>
                  <a:lnTo>
                    <a:pt x="20510" y="18491"/>
                  </a:lnTo>
                  <a:lnTo>
                    <a:pt x="21247" y="16700"/>
                  </a:lnTo>
                  <a:lnTo>
                    <a:pt x="21031" y="16205"/>
                  </a:lnTo>
                  <a:lnTo>
                    <a:pt x="21247" y="15697"/>
                  </a:lnTo>
                  <a:close/>
                </a:path>
                <a:path w="108584" h="43814">
                  <a:moveTo>
                    <a:pt x="23266" y="10629"/>
                  </a:moveTo>
                  <a:lnTo>
                    <a:pt x="22529" y="8839"/>
                  </a:lnTo>
                  <a:lnTo>
                    <a:pt x="20739" y="8102"/>
                  </a:lnTo>
                  <a:lnTo>
                    <a:pt x="18948" y="8839"/>
                  </a:lnTo>
                  <a:lnTo>
                    <a:pt x="18211" y="10629"/>
                  </a:lnTo>
                  <a:lnTo>
                    <a:pt x="18948" y="12420"/>
                  </a:lnTo>
                  <a:lnTo>
                    <a:pt x="20739" y="13157"/>
                  </a:lnTo>
                  <a:lnTo>
                    <a:pt x="22529" y="12420"/>
                  </a:lnTo>
                  <a:lnTo>
                    <a:pt x="23266" y="10629"/>
                  </a:lnTo>
                  <a:close/>
                </a:path>
                <a:path w="108584" h="43814">
                  <a:moveTo>
                    <a:pt x="28333" y="27838"/>
                  </a:moveTo>
                  <a:lnTo>
                    <a:pt x="27584" y="26047"/>
                  </a:lnTo>
                  <a:lnTo>
                    <a:pt x="25806" y="25298"/>
                  </a:lnTo>
                  <a:lnTo>
                    <a:pt x="24015" y="26047"/>
                  </a:lnTo>
                  <a:lnTo>
                    <a:pt x="23266" y="27838"/>
                  </a:lnTo>
                  <a:lnTo>
                    <a:pt x="24015" y="29629"/>
                  </a:lnTo>
                  <a:lnTo>
                    <a:pt x="25806" y="30365"/>
                  </a:lnTo>
                  <a:lnTo>
                    <a:pt x="27584" y="29629"/>
                  </a:lnTo>
                  <a:lnTo>
                    <a:pt x="28333" y="27838"/>
                  </a:lnTo>
                  <a:close/>
                </a:path>
                <a:path w="108584" h="43814">
                  <a:moveTo>
                    <a:pt x="33388" y="14681"/>
                  </a:moveTo>
                  <a:lnTo>
                    <a:pt x="32651" y="12890"/>
                  </a:lnTo>
                  <a:lnTo>
                    <a:pt x="30861" y="12153"/>
                  </a:lnTo>
                  <a:lnTo>
                    <a:pt x="29070" y="12890"/>
                  </a:lnTo>
                  <a:lnTo>
                    <a:pt x="28333" y="14681"/>
                  </a:lnTo>
                  <a:lnTo>
                    <a:pt x="29070" y="16471"/>
                  </a:lnTo>
                  <a:lnTo>
                    <a:pt x="30861" y="17208"/>
                  </a:lnTo>
                  <a:lnTo>
                    <a:pt x="32651" y="16471"/>
                  </a:lnTo>
                  <a:lnTo>
                    <a:pt x="33388" y="14681"/>
                  </a:lnTo>
                  <a:close/>
                </a:path>
                <a:path w="108584" h="43814">
                  <a:moveTo>
                    <a:pt x="41490" y="8610"/>
                  </a:moveTo>
                  <a:lnTo>
                    <a:pt x="40741" y="6819"/>
                  </a:lnTo>
                  <a:lnTo>
                    <a:pt x="38950" y="6083"/>
                  </a:lnTo>
                  <a:lnTo>
                    <a:pt x="37172" y="6819"/>
                  </a:lnTo>
                  <a:lnTo>
                    <a:pt x="36423" y="8610"/>
                  </a:lnTo>
                  <a:lnTo>
                    <a:pt x="37172" y="10401"/>
                  </a:lnTo>
                  <a:lnTo>
                    <a:pt x="38950" y="11137"/>
                  </a:lnTo>
                  <a:lnTo>
                    <a:pt x="40741" y="10401"/>
                  </a:lnTo>
                  <a:lnTo>
                    <a:pt x="41490" y="8610"/>
                  </a:lnTo>
                  <a:close/>
                </a:path>
                <a:path w="108584" h="43814">
                  <a:moveTo>
                    <a:pt x="45529" y="29857"/>
                  </a:moveTo>
                  <a:lnTo>
                    <a:pt x="44792" y="28067"/>
                  </a:lnTo>
                  <a:lnTo>
                    <a:pt x="43002" y="27330"/>
                  </a:lnTo>
                  <a:lnTo>
                    <a:pt x="41211" y="28067"/>
                  </a:lnTo>
                  <a:lnTo>
                    <a:pt x="40474" y="29857"/>
                  </a:lnTo>
                  <a:lnTo>
                    <a:pt x="41211" y="31648"/>
                  </a:lnTo>
                  <a:lnTo>
                    <a:pt x="43002" y="32385"/>
                  </a:lnTo>
                  <a:lnTo>
                    <a:pt x="44792" y="31648"/>
                  </a:lnTo>
                  <a:lnTo>
                    <a:pt x="45529" y="29857"/>
                  </a:lnTo>
                  <a:close/>
                </a:path>
                <a:path w="108584" h="43814">
                  <a:moveTo>
                    <a:pt x="47561" y="17716"/>
                  </a:moveTo>
                  <a:lnTo>
                    <a:pt x="46812" y="15925"/>
                  </a:lnTo>
                  <a:lnTo>
                    <a:pt x="45034" y="15189"/>
                  </a:lnTo>
                  <a:lnTo>
                    <a:pt x="44869" y="15265"/>
                  </a:lnTo>
                  <a:lnTo>
                    <a:pt x="45529" y="13665"/>
                  </a:lnTo>
                  <a:lnTo>
                    <a:pt x="44792" y="11874"/>
                  </a:lnTo>
                  <a:lnTo>
                    <a:pt x="43002" y="11137"/>
                  </a:lnTo>
                  <a:lnTo>
                    <a:pt x="41211" y="11874"/>
                  </a:lnTo>
                  <a:lnTo>
                    <a:pt x="40474" y="13665"/>
                  </a:lnTo>
                  <a:lnTo>
                    <a:pt x="41211" y="15455"/>
                  </a:lnTo>
                  <a:lnTo>
                    <a:pt x="43002" y="16192"/>
                  </a:lnTo>
                  <a:lnTo>
                    <a:pt x="43154" y="16129"/>
                  </a:lnTo>
                  <a:lnTo>
                    <a:pt x="42494" y="17716"/>
                  </a:lnTo>
                  <a:lnTo>
                    <a:pt x="43243" y="19507"/>
                  </a:lnTo>
                  <a:lnTo>
                    <a:pt x="45034" y="20243"/>
                  </a:lnTo>
                  <a:lnTo>
                    <a:pt x="46812" y="19507"/>
                  </a:lnTo>
                  <a:lnTo>
                    <a:pt x="47561" y="17716"/>
                  </a:lnTo>
                  <a:close/>
                </a:path>
                <a:path w="108584" h="43814">
                  <a:moveTo>
                    <a:pt x="59702" y="23787"/>
                  </a:moveTo>
                  <a:lnTo>
                    <a:pt x="58966" y="21996"/>
                  </a:lnTo>
                  <a:lnTo>
                    <a:pt x="57175" y="21259"/>
                  </a:lnTo>
                  <a:lnTo>
                    <a:pt x="55384" y="21996"/>
                  </a:lnTo>
                  <a:lnTo>
                    <a:pt x="54635" y="23787"/>
                  </a:lnTo>
                  <a:lnTo>
                    <a:pt x="55384" y="25577"/>
                  </a:lnTo>
                  <a:lnTo>
                    <a:pt x="57175" y="26314"/>
                  </a:lnTo>
                  <a:lnTo>
                    <a:pt x="58966" y="25577"/>
                  </a:lnTo>
                  <a:lnTo>
                    <a:pt x="59702" y="23787"/>
                  </a:lnTo>
                  <a:close/>
                </a:path>
                <a:path w="108584" h="43814">
                  <a:moveTo>
                    <a:pt x="60718" y="38963"/>
                  </a:moveTo>
                  <a:lnTo>
                    <a:pt x="59969" y="37172"/>
                  </a:lnTo>
                  <a:lnTo>
                    <a:pt x="58178" y="36436"/>
                  </a:lnTo>
                  <a:lnTo>
                    <a:pt x="56400" y="37172"/>
                  </a:lnTo>
                  <a:lnTo>
                    <a:pt x="55651" y="38963"/>
                  </a:lnTo>
                  <a:lnTo>
                    <a:pt x="56400" y="40754"/>
                  </a:lnTo>
                  <a:lnTo>
                    <a:pt x="58178" y="41490"/>
                  </a:lnTo>
                  <a:lnTo>
                    <a:pt x="59969" y="40754"/>
                  </a:lnTo>
                  <a:lnTo>
                    <a:pt x="60718" y="38963"/>
                  </a:lnTo>
                  <a:close/>
                </a:path>
                <a:path w="108584" h="43814">
                  <a:moveTo>
                    <a:pt x="62738" y="8610"/>
                  </a:moveTo>
                  <a:lnTo>
                    <a:pt x="62001" y="6819"/>
                  </a:lnTo>
                  <a:lnTo>
                    <a:pt x="60210" y="6083"/>
                  </a:lnTo>
                  <a:lnTo>
                    <a:pt x="58420" y="6819"/>
                  </a:lnTo>
                  <a:lnTo>
                    <a:pt x="57683" y="8610"/>
                  </a:lnTo>
                  <a:lnTo>
                    <a:pt x="58420" y="10401"/>
                  </a:lnTo>
                  <a:lnTo>
                    <a:pt x="60210" y="11137"/>
                  </a:lnTo>
                  <a:lnTo>
                    <a:pt x="62001" y="10401"/>
                  </a:lnTo>
                  <a:lnTo>
                    <a:pt x="62738" y="8610"/>
                  </a:lnTo>
                  <a:close/>
                </a:path>
                <a:path w="108584" h="43814">
                  <a:moveTo>
                    <a:pt x="71843" y="9613"/>
                  </a:moveTo>
                  <a:lnTo>
                    <a:pt x="71107" y="7835"/>
                  </a:lnTo>
                  <a:lnTo>
                    <a:pt x="69316" y="7086"/>
                  </a:lnTo>
                  <a:lnTo>
                    <a:pt x="67525" y="7835"/>
                  </a:lnTo>
                  <a:lnTo>
                    <a:pt x="66789" y="9613"/>
                  </a:lnTo>
                  <a:lnTo>
                    <a:pt x="67525" y="11404"/>
                  </a:lnTo>
                  <a:lnTo>
                    <a:pt x="69316" y="12153"/>
                  </a:lnTo>
                  <a:lnTo>
                    <a:pt x="71107" y="11404"/>
                  </a:lnTo>
                  <a:lnTo>
                    <a:pt x="71843" y="9613"/>
                  </a:lnTo>
                  <a:close/>
                </a:path>
                <a:path w="108584" h="43814">
                  <a:moveTo>
                    <a:pt x="72859" y="4559"/>
                  </a:moveTo>
                  <a:lnTo>
                    <a:pt x="72110" y="2768"/>
                  </a:lnTo>
                  <a:lnTo>
                    <a:pt x="70332" y="2032"/>
                  </a:lnTo>
                  <a:lnTo>
                    <a:pt x="68541" y="2768"/>
                  </a:lnTo>
                  <a:lnTo>
                    <a:pt x="67792" y="4559"/>
                  </a:lnTo>
                  <a:lnTo>
                    <a:pt x="68541" y="6350"/>
                  </a:lnTo>
                  <a:lnTo>
                    <a:pt x="70332" y="7086"/>
                  </a:lnTo>
                  <a:lnTo>
                    <a:pt x="72110" y="6350"/>
                  </a:lnTo>
                  <a:lnTo>
                    <a:pt x="72859" y="4559"/>
                  </a:lnTo>
                  <a:close/>
                </a:path>
                <a:path w="108584" h="43814">
                  <a:moveTo>
                    <a:pt x="74879" y="18732"/>
                  </a:moveTo>
                  <a:lnTo>
                    <a:pt x="74142" y="16941"/>
                  </a:lnTo>
                  <a:lnTo>
                    <a:pt x="72351" y="16192"/>
                  </a:lnTo>
                  <a:lnTo>
                    <a:pt x="70561" y="16941"/>
                  </a:lnTo>
                  <a:lnTo>
                    <a:pt x="69824" y="18732"/>
                  </a:lnTo>
                  <a:lnTo>
                    <a:pt x="70167" y="19596"/>
                  </a:lnTo>
                  <a:lnTo>
                    <a:pt x="69316" y="19227"/>
                  </a:lnTo>
                  <a:lnTo>
                    <a:pt x="67525" y="19977"/>
                  </a:lnTo>
                  <a:lnTo>
                    <a:pt x="66789" y="21767"/>
                  </a:lnTo>
                  <a:lnTo>
                    <a:pt x="67525" y="23545"/>
                  </a:lnTo>
                  <a:lnTo>
                    <a:pt x="66509" y="24015"/>
                  </a:lnTo>
                  <a:lnTo>
                    <a:pt x="65773" y="25806"/>
                  </a:lnTo>
                  <a:lnTo>
                    <a:pt x="66509" y="27597"/>
                  </a:lnTo>
                  <a:lnTo>
                    <a:pt x="68300" y="28346"/>
                  </a:lnTo>
                  <a:lnTo>
                    <a:pt x="70091" y="27597"/>
                  </a:lnTo>
                  <a:lnTo>
                    <a:pt x="70827" y="25806"/>
                  </a:lnTo>
                  <a:lnTo>
                    <a:pt x="70091" y="24015"/>
                  </a:lnTo>
                  <a:lnTo>
                    <a:pt x="71107" y="23545"/>
                  </a:lnTo>
                  <a:lnTo>
                    <a:pt x="71843" y="21767"/>
                  </a:lnTo>
                  <a:lnTo>
                    <a:pt x="71475" y="20904"/>
                  </a:lnTo>
                  <a:lnTo>
                    <a:pt x="72351" y="21259"/>
                  </a:lnTo>
                  <a:lnTo>
                    <a:pt x="74142" y="20510"/>
                  </a:lnTo>
                  <a:lnTo>
                    <a:pt x="74879" y="18732"/>
                  </a:lnTo>
                  <a:close/>
                </a:path>
                <a:path w="108584" h="43814">
                  <a:moveTo>
                    <a:pt x="81965" y="40995"/>
                  </a:moveTo>
                  <a:lnTo>
                    <a:pt x="81229" y="39204"/>
                  </a:lnTo>
                  <a:lnTo>
                    <a:pt x="79438" y="38455"/>
                  </a:lnTo>
                  <a:lnTo>
                    <a:pt x="77647" y="39204"/>
                  </a:lnTo>
                  <a:lnTo>
                    <a:pt x="77177" y="38188"/>
                  </a:lnTo>
                  <a:lnTo>
                    <a:pt x="75387" y="37452"/>
                  </a:lnTo>
                  <a:lnTo>
                    <a:pt x="73596" y="38188"/>
                  </a:lnTo>
                  <a:lnTo>
                    <a:pt x="72859" y="39979"/>
                  </a:lnTo>
                  <a:lnTo>
                    <a:pt x="73596" y="41770"/>
                  </a:lnTo>
                  <a:lnTo>
                    <a:pt x="75387" y="42506"/>
                  </a:lnTo>
                  <a:lnTo>
                    <a:pt x="77177" y="41770"/>
                  </a:lnTo>
                  <a:lnTo>
                    <a:pt x="77647" y="42773"/>
                  </a:lnTo>
                  <a:lnTo>
                    <a:pt x="79438" y="43522"/>
                  </a:lnTo>
                  <a:lnTo>
                    <a:pt x="81229" y="42773"/>
                  </a:lnTo>
                  <a:lnTo>
                    <a:pt x="81965" y="40995"/>
                  </a:lnTo>
                  <a:close/>
                </a:path>
                <a:path w="108584" h="43814">
                  <a:moveTo>
                    <a:pt x="85001" y="2540"/>
                  </a:moveTo>
                  <a:lnTo>
                    <a:pt x="84264" y="749"/>
                  </a:lnTo>
                  <a:lnTo>
                    <a:pt x="82473" y="0"/>
                  </a:lnTo>
                  <a:lnTo>
                    <a:pt x="80683" y="749"/>
                  </a:lnTo>
                  <a:lnTo>
                    <a:pt x="79946" y="2540"/>
                  </a:lnTo>
                  <a:lnTo>
                    <a:pt x="80683" y="4330"/>
                  </a:lnTo>
                  <a:lnTo>
                    <a:pt x="82473" y="5067"/>
                  </a:lnTo>
                  <a:lnTo>
                    <a:pt x="84264" y="4330"/>
                  </a:lnTo>
                  <a:lnTo>
                    <a:pt x="85001" y="2540"/>
                  </a:lnTo>
                  <a:close/>
                </a:path>
                <a:path w="108584" h="43814">
                  <a:moveTo>
                    <a:pt x="89052" y="33909"/>
                  </a:moveTo>
                  <a:lnTo>
                    <a:pt x="88303" y="32118"/>
                  </a:lnTo>
                  <a:lnTo>
                    <a:pt x="86512" y="31381"/>
                  </a:lnTo>
                  <a:lnTo>
                    <a:pt x="84734" y="32118"/>
                  </a:lnTo>
                  <a:lnTo>
                    <a:pt x="83985" y="33909"/>
                  </a:lnTo>
                  <a:lnTo>
                    <a:pt x="84734" y="35699"/>
                  </a:lnTo>
                  <a:lnTo>
                    <a:pt x="86512" y="36436"/>
                  </a:lnTo>
                  <a:lnTo>
                    <a:pt x="88303" y="35699"/>
                  </a:lnTo>
                  <a:lnTo>
                    <a:pt x="89052" y="33909"/>
                  </a:lnTo>
                  <a:close/>
                </a:path>
                <a:path w="108584" h="43814">
                  <a:moveTo>
                    <a:pt x="90055" y="19735"/>
                  </a:moveTo>
                  <a:lnTo>
                    <a:pt x="89319" y="17945"/>
                  </a:lnTo>
                  <a:lnTo>
                    <a:pt x="87528" y="17208"/>
                  </a:lnTo>
                  <a:lnTo>
                    <a:pt x="85737" y="17945"/>
                  </a:lnTo>
                  <a:lnTo>
                    <a:pt x="85001" y="19735"/>
                  </a:lnTo>
                  <a:lnTo>
                    <a:pt x="85737" y="21526"/>
                  </a:lnTo>
                  <a:lnTo>
                    <a:pt x="87528" y="22263"/>
                  </a:lnTo>
                  <a:lnTo>
                    <a:pt x="89319" y="21526"/>
                  </a:lnTo>
                  <a:lnTo>
                    <a:pt x="90055" y="19735"/>
                  </a:lnTo>
                  <a:close/>
                </a:path>
                <a:path w="108584" h="43814">
                  <a:moveTo>
                    <a:pt x="91071" y="3543"/>
                  </a:moveTo>
                  <a:lnTo>
                    <a:pt x="90335" y="1752"/>
                  </a:lnTo>
                  <a:lnTo>
                    <a:pt x="88544" y="1016"/>
                  </a:lnTo>
                  <a:lnTo>
                    <a:pt x="86753" y="1752"/>
                  </a:lnTo>
                  <a:lnTo>
                    <a:pt x="86017" y="3543"/>
                  </a:lnTo>
                  <a:lnTo>
                    <a:pt x="86753" y="5334"/>
                  </a:lnTo>
                  <a:lnTo>
                    <a:pt x="88544" y="6083"/>
                  </a:lnTo>
                  <a:lnTo>
                    <a:pt x="90335" y="5334"/>
                  </a:lnTo>
                  <a:lnTo>
                    <a:pt x="91071" y="3543"/>
                  </a:lnTo>
                  <a:close/>
                </a:path>
                <a:path w="108584" h="43814">
                  <a:moveTo>
                    <a:pt x="95123" y="38963"/>
                  </a:moveTo>
                  <a:lnTo>
                    <a:pt x="94373" y="37172"/>
                  </a:lnTo>
                  <a:lnTo>
                    <a:pt x="92595" y="36436"/>
                  </a:lnTo>
                  <a:lnTo>
                    <a:pt x="90805" y="37172"/>
                  </a:lnTo>
                  <a:lnTo>
                    <a:pt x="90055" y="38963"/>
                  </a:lnTo>
                  <a:lnTo>
                    <a:pt x="90805" y="40754"/>
                  </a:lnTo>
                  <a:lnTo>
                    <a:pt x="92595" y="41490"/>
                  </a:lnTo>
                  <a:lnTo>
                    <a:pt x="94373" y="40754"/>
                  </a:lnTo>
                  <a:lnTo>
                    <a:pt x="95123" y="38963"/>
                  </a:lnTo>
                  <a:close/>
                </a:path>
                <a:path w="108584" h="43814">
                  <a:moveTo>
                    <a:pt x="96126" y="21767"/>
                  </a:moveTo>
                  <a:lnTo>
                    <a:pt x="95389" y="19977"/>
                  </a:lnTo>
                  <a:lnTo>
                    <a:pt x="93599" y="19227"/>
                  </a:lnTo>
                  <a:lnTo>
                    <a:pt x="91808" y="19977"/>
                  </a:lnTo>
                  <a:lnTo>
                    <a:pt x="91071" y="21767"/>
                  </a:lnTo>
                  <a:lnTo>
                    <a:pt x="91808" y="23545"/>
                  </a:lnTo>
                  <a:lnTo>
                    <a:pt x="93599" y="24295"/>
                  </a:lnTo>
                  <a:lnTo>
                    <a:pt x="95389" y="23545"/>
                  </a:lnTo>
                  <a:lnTo>
                    <a:pt x="96126" y="21767"/>
                  </a:lnTo>
                  <a:close/>
                </a:path>
                <a:path w="108584" h="43814">
                  <a:moveTo>
                    <a:pt x="97142" y="6578"/>
                  </a:moveTo>
                  <a:lnTo>
                    <a:pt x="96405" y="4800"/>
                  </a:lnTo>
                  <a:lnTo>
                    <a:pt x="94615" y="4051"/>
                  </a:lnTo>
                  <a:lnTo>
                    <a:pt x="92824" y="4800"/>
                  </a:lnTo>
                  <a:lnTo>
                    <a:pt x="92087" y="6578"/>
                  </a:lnTo>
                  <a:lnTo>
                    <a:pt x="92824" y="8369"/>
                  </a:lnTo>
                  <a:lnTo>
                    <a:pt x="94615" y="9118"/>
                  </a:lnTo>
                  <a:lnTo>
                    <a:pt x="96405" y="8369"/>
                  </a:lnTo>
                  <a:lnTo>
                    <a:pt x="97142" y="6578"/>
                  </a:lnTo>
                  <a:close/>
                </a:path>
                <a:path w="108584" h="43814">
                  <a:moveTo>
                    <a:pt x="101193" y="20751"/>
                  </a:moveTo>
                  <a:lnTo>
                    <a:pt x="100444" y="18961"/>
                  </a:lnTo>
                  <a:lnTo>
                    <a:pt x="98666" y="18224"/>
                  </a:lnTo>
                  <a:lnTo>
                    <a:pt x="96875" y="18961"/>
                  </a:lnTo>
                  <a:lnTo>
                    <a:pt x="96126" y="20751"/>
                  </a:lnTo>
                  <a:lnTo>
                    <a:pt x="96875" y="22542"/>
                  </a:lnTo>
                  <a:lnTo>
                    <a:pt x="98666" y="23279"/>
                  </a:lnTo>
                  <a:lnTo>
                    <a:pt x="100444" y="22542"/>
                  </a:lnTo>
                  <a:lnTo>
                    <a:pt x="101193" y="20751"/>
                  </a:lnTo>
                  <a:close/>
                </a:path>
                <a:path w="108584" h="43814">
                  <a:moveTo>
                    <a:pt x="108280" y="34912"/>
                  </a:moveTo>
                  <a:lnTo>
                    <a:pt x="107530" y="33134"/>
                  </a:lnTo>
                  <a:lnTo>
                    <a:pt x="105740" y="32385"/>
                  </a:lnTo>
                  <a:lnTo>
                    <a:pt x="103962" y="33134"/>
                  </a:lnTo>
                  <a:lnTo>
                    <a:pt x="103212" y="34912"/>
                  </a:lnTo>
                  <a:lnTo>
                    <a:pt x="103962" y="36703"/>
                  </a:lnTo>
                  <a:lnTo>
                    <a:pt x="105740" y="37452"/>
                  </a:lnTo>
                  <a:lnTo>
                    <a:pt x="107530" y="36703"/>
                  </a:lnTo>
                  <a:lnTo>
                    <a:pt x="108280" y="34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7204756" y="4375003"/>
              <a:ext cx="115570" cy="40005"/>
            </a:xfrm>
            <a:custGeom>
              <a:avLst/>
              <a:gdLst/>
              <a:ahLst/>
              <a:cxnLst/>
              <a:rect l="l" t="t" r="r" b="b"/>
              <a:pathLst>
                <a:path w="115570" h="40004">
                  <a:moveTo>
                    <a:pt x="115362" y="39466"/>
                  </a:moveTo>
                  <a:lnTo>
                    <a:pt x="0" y="39466"/>
                  </a:lnTo>
                  <a:lnTo>
                    <a:pt x="0" y="0"/>
                  </a:lnTo>
                  <a:lnTo>
                    <a:pt x="1153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3802575" y="3583657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79">
                  <a:moveTo>
                    <a:pt x="0" y="17203"/>
                  </a:moveTo>
                  <a:lnTo>
                    <a:pt x="182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3802575" y="3618063"/>
              <a:ext cx="50165" cy="48895"/>
            </a:xfrm>
            <a:custGeom>
              <a:avLst/>
              <a:gdLst/>
              <a:ahLst/>
              <a:cxnLst/>
              <a:rect l="l" t="t" r="r" b="b"/>
              <a:pathLst>
                <a:path w="50164" h="48895">
                  <a:moveTo>
                    <a:pt x="0" y="48573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3802575" y="3682828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3816743" y="3945935"/>
              <a:ext cx="35560" cy="34925"/>
            </a:xfrm>
            <a:custGeom>
              <a:avLst/>
              <a:gdLst/>
              <a:ahLst/>
              <a:cxnLst/>
              <a:rect l="l" t="t" r="r" b="b"/>
              <a:pathLst>
                <a:path w="35560" h="34925">
                  <a:moveTo>
                    <a:pt x="0" y="34406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3802575" y="3583657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39" h="40004">
                  <a:moveTo>
                    <a:pt x="0" y="3946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3802575" y="363931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4" h="50164">
                  <a:moveTo>
                    <a:pt x="0" y="49585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3823826" y="3705091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3802575" y="392974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1250"/>
                  </a:moveTo>
                  <a:lnTo>
                    <a:pt x="21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3839006" y="396718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5">
                  <a:moveTo>
                    <a:pt x="0" y="13155"/>
                  </a:move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9390570" y="3583657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0" y="28334"/>
                  </a:moveTo>
                  <a:lnTo>
                    <a:pt x="27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9390570" y="3628182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9398666" y="3693959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39466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9390570" y="3929744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0" y="10119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9413846" y="3956055"/>
              <a:ext cx="25400" cy="24765"/>
            </a:xfrm>
            <a:custGeom>
              <a:avLst/>
              <a:gdLst/>
              <a:ahLst/>
              <a:cxnLst/>
              <a:rect l="l" t="t" r="r" b="b"/>
              <a:pathLst>
                <a:path w="25400" h="24764">
                  <a:moveTo>
                    <a:pt x="0" y="24286"/>
                  </a:moveTo>
                  <a:lnTo>
                    <a:pt x="252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9390570" y="3584669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9390570" y="3650445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9420929" y="3715210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15"/>
                  </a:moveTo>
                  <a:lnTo>
                    <a:pt x="182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9390570" y="3929744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79" h="31750">
                  <a:moveTo>
                    <a:pt x="0" y="31370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9436109" y="39783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3802575" y="3929744"/>
              <a:ext cx="50165" cy="50800"/>
            </a:xfrm>
            <a:custGeom>
              <a:avLst/>
              <a:gdLst/>
              <a:ahLst/>
              <a:cxnLst/>
              <a:rect l="l" t="t" r="r" b="b"/>
              <a:pathLst>
                <a:path w="50164" h="50800">
                  <a:moveTo>
                    <a:pt x="0" y="50597"/>
                  </a:moveTo>
                  <a:lnTo>
                    <a:pt x="0" y="0"/>
                  </a:lnTo>
                  <a:lnTo>
                    <a:pt x="49585" y="0"/>
                  </a:lnTo>
                  <a:lnTo>
                    <a:pt x="49585" y="50597"/>
                  </a:lnTo>
                  <a:lnTo>
                    <a:pt x="0" y="5059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3802575" y="3583657"/>
              <a:ext cx="50165" cy="149860"/>
            </a:xfrm>
            <a:custGeom>
              <a:avLst/>
              <a:gdLst/>
              <a:ahLst/>
              <a:cxnLst/>
              <a:rect l="l" t="t" r="r" b="b"/>
              <a:pathLst>
                <a:path w="50164" h="149860">
                  <a:moveTo>
                    <a:pt x="0" y="149768"/>
                  </a:moveTo>
                  <a:lnTo>
                    <a:pt x="0" y="0"/>
                  </a:lnTo>
                  <a:lnTo>
                    <a:pt x="49585" y="0"/>
                  </a:lnTo>
                  <a:lnTo>
                    <a:pt x="49585" y="149768"/>
                  </a:lnTo>
                  <a:lnTo>
                    <a:pt x="0" y="14976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9390570" y="3929744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5" h="50800">
                  <a:moveTo>
                    <a:pt x="48573" y="50597"/>
                  </a:moveTo>
                  <a:lnTo>
                    <a:pt x="48573" y="0"/>
                  </a:lnTo>
                  <a:lnTo>
                    <a:pt x="0" y="0"/>
                  </a:lnTo>
                  <a:lnTo>
                    <a:pt x="0" y="50597"/>
                  </a:lnTo>
                  <a:lnTo>
                    <a:pt x="48573" y="5059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9390570" y="3583657"/>
              <a:ext cx="48895" cy="149860"/>
            </a:xfrm>
            <a:custGeom>
              <a:avLst/>
              <a:gdLst/>
              <a:ahLst/>
              <a:cxnLst/>
              <a:rect l="l" t="t" r="r" b="b"/>
              <a:pathLst>
                <a:path w="48895" h="149860">
                  <a:moveTo>
                    <a:pt x="48573" y="149768"/>
                  </a:moveTo>
                  <a:lnTo>
                    <a:pt x="48573" y="0"/>
                  </a:lnTo>
                  <a:lnTo>
                    <a:pt x="0" y="0"/>
                  </a:lnTo>
                  <a:lnTo>
                    <a:pt x="0" y="149768"/>
                  </a:lnTo>
                  <a:lnTo>
                    <a:pt x="48573" y="14976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5681769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3035" y="5059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5684805" y="39874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  <a:lnTo>
                    <a:pt x="0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5684805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5684805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5684805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5681769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4047"/>
                  </a:lnTo>
                  <a:lnTo>
                    <a:pt x="3035" y="0"/>
                  </a:ln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5674685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0" y="4047"/>
                  </a:lnTo>
                  <a:lnTo>
                    <a:pt x="3035" y="4047"/>
                  </a:ln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5674685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5674685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5674685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5674685" y="39874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1011"/>
                  </a:moveTo>
                  <a:lnTo>
                    <a:pt x="0" y="708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5674685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3035" y="0"/>
                  </a:moveTo>
                  <a:lnTo>
                    <a:pt x="0" y="0"/>
                  </a:lnTo>
                  <a:lnTo>
                    <a:pt x="0" y="5059"/>
                  </a:ln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5723259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5726295" y="39874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5726295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5726295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5726295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5723259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5716175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5716175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5716175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5716175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5716175" y="39874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5716175" y="398034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5922613" y="4007664"/>
              <a:ext cx="78105" cy="50165"/>
            </a:xfrm>
            <a:custGeom>
              <a:avLst/>
              <a:gdLst/>
              <a:ahLst/>
              <a:cxnLst/>
              <a:rect l="l" t="t" r="r" b="b"/>
              <a:pathLst>
                <a:path w="78104" h="50164">
                  <a:moveTo>
                    <a:pt x="0" y="0"/>
                  </a:moveTo>
                  <a:lnTo>
                    <a:pt x="0" y="49585"/>
                  </a:lnTo>
                  <a:lnTo>
                    <a:pt x="77920" y="49585"/>
                  </a:lnTo>
                  <a:lnTo>
                    <a:pt x="7792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8595177" y="3507760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0"/>
                  </a:moveTo>
                  <a:lnTo>
                    <a:pt x="0" y="48573"/>
                  </a:lnTo>
                  <a:lnTo>
                    <a:pt x="48573" y="48573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48573" y="0"/>
                  </a:lnTo>
                  <a:lnTo>
                    <a:pt x="48573" y="48573"/>
                  </a:lnTo>
                  <a:lnTo>
                    <a:pt x="0" y="485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7242198" y="4007664"/>
              <a:ext cx="78105" cy="50165"/>
            </a:xfrm>
            <a:custGeom>
              <a:avLst/>
              <a:gdLst/>
              <a:ahLst/>
              <a:cxnLst/>
              <a:rect l="l" t="t" r="r" b="b"/>
              <a:pathLst>
                <a:path w="78104" h="50164">
                  <a:moveTo>
                    <a:pt x="0" y="0"/>
                  </a:moveTo>
                  <a:lnTo>
                    <a:pt x="77920" y="0"/>
                  </a:lnTo>
                  <a:lnTo>
                    <a:pt x="77920" y="49585"/>
                  </a:lnTo>
                  <a:lnTo>
                    <a:pt x="0" y="4958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4390519" y="3507760"/>
              <a:ext cx="38735" cy="48895"/>
            </a:xfrm>
            <a:custGeom>
              <a:avLst/>
              <a:gdLst/>
              <a:ahLst/>
              <a:cxnLst/>
              <a:rect l="l" t="t" r="r" b="b"/>
              <a:pathLst>
                <a:path w="38735" h="48895">
                  <a:moveTo>
                    <a:pt x="0" y="0"/>
                  </a:moveTo>
                  <a:lnTo>
                    <a:pt x="38454" y="0"/>
                  </a:lnTo>
                  <a:lnTo>
                    <a:pt x="38454" y="48573"/>
                  </a:lnTo>
                  <a:lnTo>
                    <a:pt x="0" y="485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87" name="object 68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4546359" y="3504724"/>
              <a:ext cx="75896" cy="81968"/>
            </a:xfrm>
            <a:prstGeom prst="rect">
              <a:avLst/>
            </a:prstGeom>
          </p:spPr>
        </p:pic>
        <p:sp>
          <p:nvSpPr>
            <p:cNvPr id="6888" name="object 6888"/>
            <p:cNvSpPr/>
            <p:nvPr/>
          </p:nvSpPr>
          <p:spPr>
            <a:xfrm>
              <a:off x="8595177" y="3507760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11131" y="14167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5922613" y="4007664"/>
              <a:ext cx="78105" cy="50165"/>
            </a:xfrm>
            <a:custGeom>
              <a:avLst/>
              <a:gdLst/>
              <a:ahLst/>
              <a:cxnLst/>
              <a:rect l="l" t="t" r="r" b="b"/>
              <a:pathLst>
                <a:path w="78104" h="50164">
                  <a:moveTo>
                    <a:pt x="0" y="49585"/>
                  </a:moveTo>
                  <a:lnTo>
                    <a:pt x="12143" y="14167"/>
                  </a:lnTo>
                  <a:lnTo>
                    <a:pt x="779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7242198" y="4007664"/>
              <a:ext cx="78105" cy="50165"/>
            </a:xfrm>
            <a:custGeom>
              <a:avLst/>
              <a:gdLst/>
              <a:ahLst/>
              <a:cxnLst/>
              <a:rect l="l" t="t" r="r" b="b"/>
              <a:pathLst>
                <a:path w="78104" h="50164">
                  <a:moveTo>
                    <a:pt x="0" y="49585"/>
                  </a:moveTo>
                  <a:lnTo>
                    <a:pt x="11131" y="16191"/>
                  </a:lnTo>
                  <a:lnTo>
                    <a:pt x="779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3542504" y="4683648"/>
              <a:ext cx="57785" cy="177165"/>
            </a:xfrm>
            <a:custGeom>
              <a:avLst/>
              <a:gdLst/>
              <a:ahLst/>
              <a:cxnLst/>
              <a:rect l="l" t="t" r="r" b="b"/>
              <a:pathLst>
                <a:path w="57785" h="177164">
                  <a:moveTo>
                    <a:pt x="57681" y="177091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77091"/>
                  </a:lnTo>
                  <a:lnTo>
                    <a:pt x="57681" y="1770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3549587" y="4823297"/>
              <a:ext cx="43815" cy="24765"/>
            </a:xfrm>
            <a:custGeom>
              <a:avLst/>
              <a:gdLst/>
              <a:ahLst/>
              <a:cxnLst/>
              <a:rect l="l" t="t" r="r" b="b"/>
              <a:pathLst>
                <a:path w="43814" h="24764">
                  <a:moveTo>
                    <a:pt x="43513" y="0"/>
                  </a:moveTo>
                  <a:lnTo>
                    <a:pt x="43513" y="24286"/>
                  </a:lnTo>
                  <a:lnTo>
                    <a:pt x="0" y="24286"/>
                  </a:lnTo>
                  <a:lnTo>
                    <a:pt x="0" y="0"/>
                  </a:lnTo>
                  <a:lnTo>
                    <a:pt x="435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3549587" y="4788891"/>
              <a:ext cx="43815" cy="22860"/>
            </a:xfrm>
            <a:custGeom>
              <a:avLst/>
              <a:gdLst/>
              <a:ahLst/>
              <a:cxnLst/>
              <a:rect l="l" t="t" r="r" b="b"/>
              <a:pathLst>
                <a:path w="43814" h="22860">
                  <a:moveTo>
                    <a:pt x="0" y="22262"/>
                  </a:moveTo>
                  <a:lnTo>
                    <a:pt x="0" y="0"/>
                  </a:lnTo>
                  <a:lnTo>
                    <a:pt x="43513" y="0"/>
                  </a:lnTo>
                  <a:lnTo>
                    <a:pt x="43513" y="22262"/>
                  </a:lnTo>
                  <a:lnTo>
                    <a:pt x="0" y="22262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3549587" y="4697815"/>
              <a:ext cx="43815" cy="82550"/>
            </a:xfrm>
            <a:custGeom>
              <a:avLst/>
              <a:gdLst/>
              <a:ahLst/>
              <a:cxnLst/>
              <a:rect l="l" t="t" r="r" b="b"/>
              <a:pathLst>
                <a:path w="43814" h="82550">
                  <a:moveTo>
                    <a:pt x="43513" y="0"/>
                  </a:moveTo>
                  <a:lnTo>
                    <a:pt x="43513" y="81968"/>
                  </a:lnTo>
                  <a:lnTo>
                    <a:pt x="0" y="81968"/>
                  </a:lnTo>
                  <a:lnTo>
                    <a:pt x="0" y="0"/>
                  </a:lnTo>
                  <a:lnTo>
                    <a:pt x="435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3589553" y="4788902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4173" y="0"/>
                  </a:moveTo>
                  <a:lnTo>
                    <a:pt x="7086" y="0"/>
                  </a:lnTo>
                  <a:lnTo>
                    <a:pt x="0" y="0"/>
                  </a:lnTo>
                  <a:lnTo>
                    <a:pt x="0" y="22263"/>
                  </a:lnTo>
                  <a:lnTo>
                    <a:pt x="7086" y="22263"/>
                  </a:lnTo>
                  <a:lnTo>
                    <a:pt x="7086" y="17195"/>
                  </a:lnTo>
                  <a:lnTo>
                    <a:pt x="14173" y="17195"/>
                  </a:lnTo>
                  <a:lnTo>
                    <a:pt x="141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2445549" y="4078501"/>
              <a:ext cx="178435" cy="57785"/>
            </a:xfrm>
            <a:custGeom>
              <a:avLst/>
              <a:gdLst/>
              <a:ahLst/>
              <a:cxnLst/>
              <a:rect l="l" t="t" r="r" b="b"/>
              <a:pathLst>
                <a:path w="178435" h="57785">
                  <a:moveTo>
                    <a:pt x="178103" y="0"/>
                  </a:moveTo>
                  <a:lnTo>
                    <a:pt x="0" y="0"/>
                  </a:lnTo>
                  <a:lnTo>
                    <a:pt x="0" y="57681"/>
                  </a:lnTo>
                  <a:lnTo>
                    <a:pt x="178103" y="57681"/>
                  </a:lnTo>
                  <a:lnTo>
                    <a:pt x="17810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2551798" y="4074958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21247" y="7086"/>
                  </a:moveTo>
                  <a:lnTo>
                    <a:pt x="16192" y="7086"/>
                  </a:lnTo>
                  <a:lnTo>
                    <a:pt x="16192" y="0"/>
                  </a:lnTo>
                  <a:lnTo>
                    <a:pt x="0" y="0"/>
                  </a:lnTo>
                  <a:lnTo>
                    <a:pt x="0" y="7086"/>
                  </a:lnTo>
                  <a:lnTo>
                    <a:pt x="0" y="14173"/>
                  </a:lnTo>
                  <a:lnTo>
                    <a:pt x="21247" y="14173"/>
                  </a:lnTo>
                  <a:lnTo>
                    <a:pt x="21247" y="70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9641535" y="4683648"/>
              <a:ext cx="59055" cy="177165"/>
            </a:xfrm>
            <a:custGeom>
              <a:avLst/>
              <a:gdLst/>
              <a:ahLst/>
              <a:cxnLst/>
              <a:rect l="l" t="t" r="r" b="b"/>
              <a:pathLst>
                <a:path w="59054" h="177164">
                  <a:moveTo>
                    <a:pt x="0" y="177091"/>
                  </a:moveTo>
                  <a:lnTo>
                    <a:pt x="0" y="0"/>
                  </a:lnTo>
                  <a:lnTo>
                    <a:pt x="58693" y="0"/>
                  </a:lnTo>
                  <a:lnTo>
                    <a:pt x="58693" y="177091"/>
                  </a:lnTo>
                  <a:lnTo>
                    <a:pt x="0" y="1770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9649630" y="4823297"/>
              <a:ext cx="42545" cy="24765"/>
            </a:xfrm>
            <a:custGeom>
              <a:avLst/>
              <a:gdLst/>
              <a:ahLst/>
              <a:cxnLst/>
              <a:rect l="l" t="t" r="r" b="b"/>
              <a:pathLst>
                <a:path w="42545" h="24764">
                  <a:moveTo>
                    <a:pt x="0" y="0"/>
                  </a:moveTo>
                  <a:lnTo>
                    <a:pt x="0" y="24286"/>
                  </a:lnTo>
                  <a:lnTo>
                    <a:pt x="42501" y="24286"/>
                  </a:lnTo>
                  <a:lnTo>
                    <a:pt x="42501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9649630" y="4788891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5" h="22860">
                  <a:moveTo>
                    <a:pt x="42501" y="22262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2262"/>
                  </a:lnTo>
                  <a:lnTo>
                    <a:pt x="42501" y="22262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9649630" y="4697815"/>
              <a:ext cx="42545" cy="82550"/>
            </a:xfrm>
            <a:custGeom>
              <a:avLst/>
              <a:gdLst/>
              <a:ahLst/>
              <a:cxnLst/>
              <a:rect l="l" t="t" r="r" b="b"/>
              <a:pathLst>
                <a:path w="42545" h="82550">
                  <a:moveTo>
                    <a:pt x="0" y="0"/>
                  </a:moveTo>
                  <a:lnTo>
                    <a:pt x="0" y="81968"/>
                  </a:lnTo>
                  <a:lnTo>
                    <a:pt x="42501" y="81968"/>
                  </a:lnTo>
                  <a:lnTo>
                    <a:pt x="42501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9637992" y="4788902"/>
              <a:ext cx="15240" cy="22860"/>
            </a:xfrm>
            <a:custGeom>
              <a:avLst/>
              <a:gdLst/>
              <a:ahLst/>
              <a:cxnLst/>
              <a:rect l="l" t="t" r="r" b="b"/>
              <a:pathLst>
                <a:path w="15240" h="22860">
                  <a:moveTo>
                    <a:pt x="7073" y="0"/>
                  </a:moveTo>
                  <a:lnTo>
                    <a:pt x="0" y="0"/>
                  </a:lnTo>
                  <a:lnTo>
                    <a:pt x="0" y="17195"/>
                  </a:lnTo>
                  <a:lnTo>
                    <a:pt x="7073" y="17195"/>
                  </a:lnTo>
                  <a:lnTo>
                    <a:pt x="7073" y="0"/>
                  </a:lnTo>
                  <a:close/>
                </a:path>
                <a:path w="15240" h="22860">
                  <a:moveTo>
                    <a:pt x="15176" y="0"/>
                  </a:moveTo>
                  <a:lnTo>
                    <a:pt x="8089" y="0"/>
                  </a:lnTo>
                  <a:lnTo>
                    <a:pt x="8089" y="22263"/>
                  </a:lnTo>
                  <a:lnTo>
                    <a:pt x="15176" y="22263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9641535" y="4864787"/>
              <a:ext cx="59055" cy="177165"/>
            </a:xfrm>
            <a:custGeom>
              <a:avLst/>
              <a:gdLst/>
              <a:ahLst/>
              <a:cxnLst/>
              <a:rect l="l" t="t" r="r" b="b"/>
              <a:pathLst>
                <a:path w="59054" h="177164">
                  <a:moveTo>
                    <a:pt x="0" y="177091"/>
                  </a:moveTo>
                  <a:lnTo>
                    <a:pt x="0" y="0"/>
                  </a:lnTo>
                  <a:lnTo>
                    <a:pt x="58693" y="0"/>
                  </a:lnTo>
                  <a:lnTo>
                    <a:pt x="58693" y="177091"/>
                  </a:lnTo>
                  <a:lnTo>
                    <a:pt x="0" y="1770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9649630" y="5004436"/>
              <a:ext cx="42545" cy="24765"/>
            </a:xfrm>
            <a:custGeom>
              <a:avLst/>
              <a:gdLst/>
              <a:ahLst/>
              <a:cxnLst/>
              <a:rect l="l" t="t" r="r" b="b"/>
              <a:pathLst>
                <a:path w="42545" h="24764">
                  <a:moveTo>
                    <a:pt x="0" y="0"/>
                  </a:moveTo>
                  <a:lnTo>
                    <a:pt x="0" y="24286"/>
                  </a:lnTo>
                  <a:lnTo>
                    <a:pt x="42501" y="24286"/>
                  </a:lnTo>
                  <a:lnTo>
                    <a:pt x="42501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9649630" y="4971042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42501" y="21250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1250"/>
                  </a:lnTo>
                  <a:lnTo>
                    <a:pt x="42501" y="21250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9649630" y="4878954"/>
              <a:ext cx="42545" cy="82550"/>
            </a:xfrm>
            <a:custGeom>
              <a:avLst/>
              <a:gdLst/>
              <a:ahLst/>
              <a:cxnLst/>
              <a:rect l="l" t="t" r="r" b="b"/>
              <a:pathLst>
                <a:path w="42545" h="82550">
                  <a:moveTo>
                    <a:pt x="0" y="0"/>
                  </a:moveTo>
                  <a:lnTo>
                    <a:pt x="0" y="81968"/>
                  </a:lnTo>
                  <a:lnTo>
                    <a:pt x="42501" y="81968"/>
                  </a:lnTo>
                  <a:lnTo>
                    <a:pt x="42501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9637992" y="4971045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40" h="21589">
                  <a:moveTo>
                    <a:pt x="7073" y="0"/>
                  </a:moveTo>
                  <a:lnTo>
                    <a:pt x="0" y="0"/>
                  </a:lnTo>
                  <a:lnTo>
                    <a:pt x="0" y="16192"/>
                  </a:lnTo>
                  <a:lnTo>
                    <a:pt x="7073" y="16192"/>
                  </a:lnTo>
                  <a:lnTo>
                    <a:pt x="7073" y="0"/>
                  </a:lnTo>
                  <a:close/>
                </a:path>
                <a:path w="15240" h="21589">
                  <a:moveTo>
                    <a:pt x="15176" y="0"/>
                  </a:moveTo>
                  <a:lnTo>
                    <a:pt x="8089" y="0"/>
                  </a:lnTo>
                  <a:lnTo>
                    <a:pt x="8089" y="21259"/>
                  </a:lnTo>
                  <a:lnTo>
                    <a:pt x="15176" y="21259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08" name="object 690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7524026" y="3358497"/>
              <a:ext cx="65776" cy="185187"/>
            </a:xfrm>
            <a:prstGeom prst="rect">
              <a:avLst/>
            </a:prstGeom>
          </p:spPr>
        </p:pic>
        <p:sp>
          <p:nvSpPr>
            <p:cNvPr id="6909" name="object 6909"/>
            <p:cNvSpPr/>
            <p:nvPr/>
          </p:nvSpPr>
          <p:spPr>
            <a:xfrm>
              <a:off x="3103317" y="3362039"/>
              <a:ext cx="59055" cy="178435"/>
            </a:xfrm>
            <a:custGeom>
              <a:avLst/>
              <a:gdLst/>
              <a:ahLst/>
              <a:cxnLst/>
              <a:rect l="l" t="t" r="r" b="b"/>
              <a:pathLst>
                <a:path w="59055" h="178435">
                  <a:moveTo>
                    <a:pt x="0" y="0"/>
                  </a:moveTo>
                  <a:lnTo>
                    <a:pt x="58693" y="0"/>
                  </a:lnTo>
                  <a:lnTo>
                    <a:pt x="58693" y="178103"/>
                  </a:lnTo>
                  <a:lnTo>
                    <a:pt x="0" y="17810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3111413" y="3376207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4" h="22860">
                  <a:moveTo>
                    <a:pt x="42501" y="22262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2262"/>
                  </a:lnTo>
                  <a:lnTo>
                    <a:pt x="42501" y="22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3111413" y="3442995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4" h="83185">
                  <a:moveTo>
                    <a:pt x="42501" y="82980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82980"/>
                  </a:lnTo>
                  <a:lnTo>
                    <a:pt x="42501" y="8298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3111413" y="341162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4" h="21589">
                  <a:moveTo>
                    <a:pt x="42501" y="21250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1250"/>
                  </a:lnTo>
                  <a:lnTo>
                    <a:pt x="42501" y="212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3103317" y="3362039"/>
              <a:ext cx="59055" cy="178435"/>
            </a:xfrm>
            <a:custGeom>
              <a:avLst/>
              <a:gdLst/>
              <a:ahLst/>
              <a:cxnLst/>
              <a:rect l="l" t="t" r="r" b="b"/>
              <a:pathLst>
                <a:path w="59055" h="178435">
                  <a:moveTo>
                    <a:pt x="58693" y="178103"/>
                  </a:moveTo>
                  <a:lnTo>
                    <a:pt x="0" y="178103"/>
                  </a:lnTo>
                  <a:lnTo>
                    <a:pt x="0" y="0"/>
                  </a:lnTo>
                  <a:lnTo>
                    <a:pt x="58693" y="0"/>
                  </a:lnTo>
                  <a:lnTo>
                    <a:pt x="58693" y="17810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3111413" y="3376207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4" h="22860">
                  <a:moveTo>
                    <a:pt x="42501" y="22262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2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3111413" y="341162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4" h="21589">
                  <a:moveTo>
                    <a:pt x="42501" y="21250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12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3111413" y="3442995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4" h="83185">
                  <a:moveTo>
                    <a:pt x="0" y="82980"/>
                  </a:moveTo>
                  <a:lnTo>
                    <a:pt x="42501" y="82980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8298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3111413" y="341162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4" h="21589">
                  <a:moveTo>
                    <a:pt x="42501" y="0"/>
                  </a:moveTo>
                  <a:lnTo>
                    <a:pt x="42501" y="21250"/>
                  </a:lnTo>
                  <a:lnTo>
                    <a:pt x="0" y="21250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3111413" y="341162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4" h="21589">
                  <a:moveTo>
                    <a:pt x="0" y="21250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212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3111413" y="3442995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4" h="83185">
                  <a:moveTo>
                    <a:pt x="42501" y="0"/>
                  </a:moveTo>
                  <a:lnTo>
                    <a:pt x="42501" y="82980"/>
                  </a:lnTo>
                  <a:lnTo>
                    <a:pt x="0" y="82980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3111413" y="3442995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4" h="83185">
                  <a:moveTo>
                    <a:pt x="0" y="82980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8298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3111413" y="3376207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4" h="22860">
                  <a:moveTo>
                    <a:pt x="42501" y="0"/>
                  </a:moveTo>
                  <a:lnTo>
                    <a:pt x="42501" y="22262"/>
                  </a:lnTo>
                  <a:lnTo>
                    <a:pt x="0" y="22262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3111413" y="3376207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4" h="22860">
                  <a:moveTo>
                    <a:pt x="0" y="22262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22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3111413" y="3376207"/>
              <a:ext cx="42545" cy="23495"/>
            </a:xfrm>
            <a:custGeom>
              <a:avLst/>
              <a:gdLst/>
              <a:ahLst/>
              <a:cxnLst/>
              <a:rect l="l" t="t" r="r" b="b"/>
              <a:pathLst>
                <a:path w="42544" h="23495">
                  <a:moveTo>
                    <a:pt x="42501" y="0"/>
                  </a:moveTo>
                  <a:lnTo>
                    <a:pt x="42501" y="23274"/>
                  </a:lnTo>
                  <a:lnTo>
                    <a:pt x="0" y="23274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3111413" y="3376207"/>
              <a:ext cx="42545" cy="23495"/>
            </a:xfrm>
            <a:custGeom>
              <a:avLst/>
              <a:gdLst/>
              <a:ahLst/>
              <a:cxnLst/>
              <a:rect l="l" t="t" r="r" b="b"/>
              <a:pathLst>
                <a:path w="42544" h="23495">
                  <a:moveTo>
                    <a:pt x="0" y="23274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3153914" y="3376207"/>
              <a:ext cx="8255" cy="23495"/>
            </a:xfrm>
            <a:custGeom>
              <a:avLst/>
              <a:gdLst/>
              <a:ahLst/>
              <a:cxnLst/>
              <a:rect l="l" t="t" r="r" b="b"/>
              <a:pathLst>
                <a:path w="8255" h="23495">
                  <a:moveTo>
                    <a:pt x="8095" y="0"/>
                  </a:moveTo>
                  <a:lnTo>
                    <a:pt x="8095" y="23274"/>
                  </a:lnTo>
                  <a:lnTo>
                    <a:pt x="0" y="23274"/>
                  </a:ln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3103317" y="3362039"/>
              <a:ext cx="59055" cy="178435"/>
            </a:xfrm>
            <a:custGeom>
              <a:avLst/>
              <a:gdLst/>
              <a:ahLst/>
              <a:cxnLst/>
              <a:rect l="l" t="t" r="r" b="b"/>
              <a:pathLst>
                <a:path w="59055" h="178435">
                  <a:moveTo>
                    <a:pt x="0" y="178103"/>
                  </a:moveTo>
                  <a:lnTo>
                    <a:pt x="58693" y="178103"/>
                  </a:lnTo>
                  <a:lnTo>
                    <a:pt x="58693" y="0"/>
                  </a:lnTo>
                  <a:lnTo>
                    <a:pt x="0" y="0"/>
                  </a:lnTo>
                  <a:lnTo>
                    <a:pt x="0" y="17810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27" name="object 6927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076168" y="3358497"/>
              <a:ext cx="65776" cy="185187"/>
            </a:xfrm>
            <a:prstGeom prst="rect">
              <a:avLst/>
            </a:prstGeom>
          </p:spPr>
        </p:pic>
        <p:sp>
          <p:nvSpPr>
            <p:cNvPr id="6928" name="object 6928"/>
            <p:cNvSpPr/>
            <p:nvPr/>
          </p:nvSpPr>
          <p:spPr>
            <a:xfrm>
              <a:off x="10619080" y="4078501"/>
              <a:ext cx="177165" cy="57785"/>
            </a:xfrm>
            <a:custGeom>
              <a:avLst/>
              <a:gdLst/>
              <a:ahLst/>
              <a:cxnLst/>
              <a:rect l="l" t="t" r="r" b="b"/>
              <a:pathLst>
                <a:path w="177165" h="57785">
                  <a:moveTo>
                    <a:pt x="0" y="0"/>
                  </a:moveTo>
                  <a:lnTo>
                    <a:pt x="177091" y="0"/>
                  </a:lnTo>
                  <a:lnTo>
                    <a:pt x="177091" y="57681"/>
                  </a:lnTo>
                  <a:lnTo>
                    <a:pt x="0" y="57681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0668660" y="4074958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90" h="14604">
                  <a:moveTo>
                    <a:pt x="21247" y="0"/>
                  </a:moveTo>
                  <a:lnTo>
                    <a:pt x="5054" y="0"/>
                  </a:lnTo>
                  <a:lnTo>
                    <a:pt x="5054" y="7086"/>
                  </a:lnTo>
                  <a:lnTo>
                    <a:pt x="0" y="7086"/>
                  </a:lnTo>
                  <a:lnTo>
                    <a:pt x="0" y="14173"/>
                  </a:lnTo>
                  <a:lnTo>
                    <a:pt x="21247" y="14173"/>
                  </a:lnTo>
                  <a:lnTo>
                    <a:pt x="21247" y="7086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3542504" y="4864787"/>
              <a:ext cx="57785" cy="177165"/>
            </a:xfrm>
            <a:custGeom>
              <a:avLst/>
              <a:gdLst/>
              <a:ahLst/>
              <a:cxnLst/>
              <a:rect l="l" t="t" r="r" b="b"/>
              <a:pathLst>
                <a:path w="57785" h="177164">
                  <a:moveTo>
                    <a:pt x="57681" y="177091"/>
                  </a:moveTo>
                  <a:lnTo>
                    <a:pt x="57681" y="0"/>
                  </a:lnTo>
                  <a:lnTo>
                    <a:pt x="0" y="0"/>
                  </a:lnTo>
                  <a:lnTo>
                    <a:pt x="0" y="177091"/>
                  </a:lnTo>
                  <a:lnTo>
                    <a:pt x="57681" y="1770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3549587" y="5004436"/>
              <a:ext cx="43815" cy="24765"/>
            </a:xfrm>
            <a:custGeom>
              <a:avLst/>
              <a:gdLst/>
              <a:ahLst/>
              <a:cxnLst/>
              <a:rect l="l" t="t" r="r" b="b"/>
              <a:pathLst>
                <a:path w="43814" h="24764">
                  <a:moveTo>
                    <a:pt x="43513" y="0"/>
                  </a:moveTo>
                  <a:lnTo>
                    <a:pt x="43513" y="24286"/>
                  </a:lnTo>
                  <a:lnTo>
                    <a:pt x="0" y="24286"/>
                  </a:lnTo>
                  <a:lnTo>
                    <a:pt x="0" y="0"/>
                  </a:lnTo>
                  <a:lnTo>
                    <a:pt x="435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3549587" y="4971042"/>
              <a:ext cx="43815" cy="21590"/>
            </a:xfrm>
            <a:custGeom>
              <a:avLst/>
              <a:gdLst/>
              <a:ahLst/>
              <a:cxnLst/>
              <a:rect l="l" t="t" r="r" b="b"/>
              <a:pathLst>
                <a:path w="43814" h="21589">
                  <a:moveTo>
                    <a:pt x="0" y="21250"/>
                  </a:moveTo>
                  <a:lnTo>
                    <a:pt x="0" y="0"/>
                  </a:lnTo>
                  <a:lnTo>
                    <a:pt x="43513" y="0"/>
                  </a:lnTo>
                  <a:lnTo>
                    <a:pt x="43513" y="21250"/>
                  </a:lnTo>
                  <a:lnTo>
                    <a:pt x="0" y="2125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3549587" y="4878954"/>
              <a:ext cx="43815" cy="82550"/>
            </a:xfrm>
            <a:custGeom>
              <a:avLst/>
              <a:gdLst/>
              <a:ahLst/>
              <a:cxnLst/>
              <a:rect l="l" t="t" r="r" b="b"/>
              <a:pathLst>
                <a:path w="43814" h="82550">
                  <a:moveTo>
                    <a:pt x="43513" y="0"/>
                  </a:moveTo>
                  <a:lnTo>
                    <a:pt x="43513" y="81968"/>
                  </a:lnTo>
                  <a:lnTo>
                    <a:pt x="0" y="81968"/>
                  </a:lnTo>
                  <a:lnTo>
                    <a:pt x="0" y="0"/>
                  </a:lnTo>
                  <a:lnTo>
                    <a:pt x="435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3589553" y="4971045"/>
              <a:ext cx="14604" cy="21590"/>
            </a:xfrm>
            <a:custGeom>
              <a:avLst/>
              <a:gdLst/>
              <a:ahLst/>
              <a:cxnLst/>
              <a:rect l="l" t="t" r="r" b="b"/>
              <a:pathLst>
                <a:path w="14604" h="21589">
                  <a:moveTo>
                    <a:pt x="14173" y="0"/>
                  </a:moveTo>
                  <a:lnTo>
                    <a:pt x="7086" y="0"/>
                  </a:lnTo>
                  <a:lnTo>
                    <a:pt x="0" y="0"/>
                  </a:lnTo>
                  <a:lnTo>
                    <a:pt x="0" y="21259"/>
                  </a:lnTo>
                  <a:lnTo>
                    <a:pt x="7086" y="21259"/>
                  </a:lnTo>
                  <a:lnTo>
                    <a:pt x="7086" y="16192"/>
                  </a:lnTo>
                  <a:lnTo>
                    <a:pt x="14173" y="16192"/>
                  </a:lnTo>
                  <a:lnTo>
                    <a:pt x="141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6125004" y="491032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43"/>
                  </a:lnTo>
                  <a:lnTo>
                    <a:pt x="0" y="1011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5675697" y="3023036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15179" y="0"/>
                  </a:moveTo>
                  <a:lnTo>
                    <a:pt x="0" y="14167"/>
                  </a:ln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5675697" y="3025059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39466" y="0"/>
                  </a:moveTo>
                  <a:lnTo>
                    <a:pt x="0" y="38454"/>
                  </a:ln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5675697" y="3051370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39466" y="0"/>
                  </a:moveTo>
                  <a:lnTo>
                    <a:pt x="0" y="38454"/>
                  </a:ln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5675697" y="3077681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39466" y="0"/>
                  </a:moveTo>
                  <a:lnTo>
                    <a:pt x="0" y="38454"/>
                  </a:ln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5675697" y="3103992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39466" y="0"/>
                  </a:moveTo>
                  <a:lnTo>
                    <a:pt x="0" y="38454"/>
                  </a:ln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5675697" y="3130302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39466" y="0"/>
                  </a:moveTo>
                  <a:lnTo>
                    <a:pt x="0" y="38454"/>
                  </a:ln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5691889" y="3156613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5" h="22860">
                  <a:moveTo>
                    <a:pt x="23274" y="0"/>
                  </a:moveTo>
                  <a:lnTo>
                    <a:pt x="0" y="22262"/>
                  </a:ln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5675697" y="3042263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9107" y="0"/>
                  </a:moveTo>
                  <a:lnTo>
                    <a:pt x="0" y="8095"/>
                  </a:ln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5684805" y="30361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5690877" y="302303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5">
                  <a:moveTo>
                    <a:pt x="13155" y="0"/>
                  </a:moveTo>
                  <a:lnTo>
                    <a:pt x="0" y="13155"/>
                  </a:ln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5674685" y="30716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5680757" y="3055418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80">
                  <a:moveTo>
                    <a:pt x="16191" y="0"/>
                  </a:moveTo>
                  <a:lnTo>
                    <a:pt x="0" y="17203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5697960" y="304934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5704032" y="303821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11131" y="0"/>
                  </a:moveTo>
                  <a:lnTo>
                    <a:pt x="0" y="11131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5675697" y="3091848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30">
                  <a:moveTo>
                    <a:pt x="12143" y="0"/>
                  </a:moveTo>
                  <a:lnTo>
                    <a:pt x="0" y="11131"/>
                  </a:ln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5687841" y="308476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5693913" y="3068573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80">
                  <a:moveTo>
                    <a:pt x="16191" y="0"/>
                  </a:moveTo>
                  <a:lnTo>
                    <a:pt x="0" y="17203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5711115" y="30625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5675697" y="31272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5677721" y="31222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5684805" y="310500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16191" y="0"/>
                  </a:moveTo>
                  <a:lnTo>
                    <a:pt x="0" y="16191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5700996" y="309792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5707068" y="309083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8095" y="0"/>
                  </a:moveTo>
                  <a:lnTo>
                    <a:pt x="0" y="8095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5675697" y="3140422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15179" y="0"/>
                  </a:moveTo>
                  <a:lnTo>
                    <a:pt x="0" y="15179"/>
                  </a:ln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5690877" y="313536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5696948" y="3118159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17203" y="0"/>
                  </a:moveTo>
                  <a:lnTo>
                    <a:pt x="0" y="16191"/>
                  </a:ln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5678733" y="31778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0"/>
                  </a:moveTo>
                  <a:lnTo>
                    <a:pt x="0" y="1011"/>
                  </a:ln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5681769" y="317078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5687841" y="3153577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80">
                  <a:moveTo>
                    <a:pt x="16191" y="0"/>
                  </a:moveTo>
                  <a:lnTo>
                    <a:pt x="0" y="17203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5704032" y="314851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5710103" y="314345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5059" y="0"/>
                  </a:moveTo>
                  <a:lnTo>
                    <a:pt x="0" y="4047"/>
                  </a:ln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5705044" y="316976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0119" y="0"/>
                  </a:moveTo>
                  <a:lnTo>
                    <a:pt x="0" y="9107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5674677" y="3036200"/>
              <a:ext cx="42545" cy="140970"/>
            </a:xfrm>
            <a:custGeom>
              <a:avLst/>
              <a:gdLst/>
              <a:ahLst/>
              <a:cxnLst/>
              <a:rect l="l" t="t" r="r" b="b"/>
              <a:pathLst>
                <a:path w="42545" h="140969">
                  <a:moveTo>
                    <a:pt x="6070" y="38455"/>
                  </a:moveTo>
                  <a:lnTo>
                    <a:pt x="5181" y="36309"/>
                  </a:lnTo>
                  <a:lnTo>
                    <a:pt x="3035" y="35420"/>
                  </a:lnTo>
                  <a:lnTo>
                    <a:pt x="889" y="36309"/>
                  </a:lnTo>
                  <a:lnTo>
                    <a:pt x="0" y="38455"/>
                  </a:lnTo>
                  <a:lnTo>
                    <a:pt x="889" y="40601"/>
                  </a:lnTo>
                  <a:lnTo>
                    <a:pt x="3035" y="41490"/>
                  </a:lnTo>
                  <a:lnTo>
                    <a:pt x="5181" y="40601"/>
                  </a:lnTo>
                  <a:lnTo>
                    <a:pt x="6070" y="38455"/>
                  </a:lnTo>
                  <a:close/>
                </a:path>
                <a:path w="42545" h="140969">
                  <a:moveTo>
                    <a:pt x="9105" y="89052"/>
                  </a:moveTo>
                  <a:lnTo>
                    <a:pt x="8216" y="86906"/>
                  </a:lnTo>
                  <a:lnTo>
                    <a:pt x="6070" y="86017"/>
                  </a:lnTo>
                  <a:lnTo>
                    <a:pt x="3924" y="86906"/>
                  </a:lnTo>
                  <a:lnTo>
                    <a:pt x="3035" y="89052"/>
                  </a:lnTo>
                  <a:lnTo>
                    <a:pt x="3924" y="91198"/>
                  </a:lnTo>
                  <a:lnTo>
                    <a:pt x="6070" y="92087"/>
                  </a:lnTo>
                  <a:lnTo>
                    <a:pt x="8216" y="91198"/>
                  </a:lnTo>
                  <a:lnTo>
                    <a:pt x="9105" y="89052"/>
                  </a:lnTo>
                  <a:close/>
                </a:path>
                <a:path w="42545" h="140969">
                  <a:moveTo>
                    <a:pt x="13157" y="137617"/>
                  </a:moveTo>
                  <a:lnTo>
                    <a:pt x="12268" y="135470"/>
                  </a:lnTo>
                  <a:lnTo>
                    <a:pt x="10121" y="134581"/>
                  </a:lnTo>
                  <a:lnTo>
                    <a:pt x="7975" y="135470"/>
                  </a:lnTo>
                  <a:lnTo>
                    <a:pt x="7086" y="137617"/>
                  </a:lnTo>
                  <a:lnTo>
                    <a:pt x="7975" y="139763"/>
                  </a:lnTo>
                  <a:lnTo>
                    <a:pt x="10121" y="140652"/>
                  </a:lnTo>
                  <a:lnTo>
                    <a:pt x="12268" y="139763"/>
                  </a:lnTo>
                  <a:lnTo>
                    <a:pt x="13157" y="137617"/>
                  </a:lnTo>
                  <a:close/>
                </a:path>
                <a:path w="42545" h="140969">
                  <a:moveTo>
                    <a:pt x="16192" y="3035"/>
                  </a:moveTo>
                  <a:lnTo>
                    <a:pt x="15303" y="889"/>
                  </a:lnTo>
                  <a:lnTo>
                    <a:pt x="13157" y="0"/>
                  </a:lnTo>
                  <a:lnTo>
                    <a:pt x="11010" y="889"/>
                  </a:lnTo>
                  <a:lnTo>
                    <a:pt x="10121" y="3035"/>
                  </a:lnTo>
                  <a:lnTo>
                    <a:pt x="11010" y="5181"/>
                  </a:lnTo>
                  <a:lnTo>
                    <a:pt x="13157" y="6070"/>
                  </a:lnTo>
                  <a:lnTo>
                    <a:pt x="15303" y="5181"/>
                  </a:lnTo>
                  <a:lnTo>
                    <a:pt x="16192" y="3035"/>
                  </a:lnTo>
                  <a:close/>
                </a:path>
                <a:path w="42545" h="140969">
                  <a:moveTo>
                    <a:pt x="19227" y="51600"/>
                  </a:moveTo>
                  <a:lnTo>
                    <a:pt x="18338" y="49453"/>
                  </a:lnTo>
                  <a:lnTo>
                    <a:pt x="16192" y="48564"/>
                  </a:lnTo>
                  <a:lnTo>
                    <a:pt x="14046" y="49453"/>
                  </a:lnTo>
                  <a:lnTo>
                    <a:pt x="13157" y="51600"/>
                  </a:lnTo>
                  <a:lnTo>
                    <a:pt x="14046" y="53759"/>
                  </a:lnTo>
                  <a:lnTo>
                    <a:pt x="16192" y="54648"/>
                  </a:lnTo>
                  <a:lnTo>
                    <a:pt x="18338" y="53759"/>
                  </a:lnTo>
                  <a:lnTo>
                    <a:pt x="19227" y="51600"/>
                  </a:lnTo>
                  <a:close/>
                </a:path>
                <a:path w="42545" h="140969">
                  <a:moveTo>
                    <a:pt x="22263" y="102209"/>
                  </a:moveTo>
                  <a:lnTo>
                    <a:pt x="21374" y="100063"/>
                  </a:lnTo>
                  <a:lnTo>
                    <a:pt x="19227" y="99161"/>
                  </a:lnTo>
                  <a:lnTo>
                    <a:pt x="17081" y="100063"/>
                  </a:lnTo>
                  <a:lnTo>
                    <a:pt x="16192" y="102209"/>
                  </a:lnTo>
                  <a:lnTo>
                    <a:pt x="17081" y="104355"/>
                  </a:lnTo>
                  <a:lnTo>
                    <a:pt x="19227" y="105244"/>
                  </a:lnTo>
                  <a:lnTo>
                    <a:pt x="21374" y="104355"/>
                  </a:lnTo>
                  <a:lnTo>
                    <a:pt x="22263" y="102209"/>
                  </a:lnTo>
                  <a:close/>
                </a:path>
                <a:path w="42545" h="140969">
                  <a:moveTo>
                    <a:pt x="29349" y="16192"/>
                  </a:moveTo>
                  <a:lnTo>
                    <a:pt x="28460" y="14046"/>
                  </a:lnTo>
                  <a:lnTo>
                    <a:pt x="26314" y="13157"/>
                  </a:lnTo>
                  <a:lnTo>
                    <a:pt x="24168" y="14046"/>
                  </a:lnTo>
                  <a:lnTo>
                    <a:pt x="23279" y="16192"/>
                  </a:lnTo>
                  <a:lnTo>
                    <a:pt x="24168" y="18338"/>
                  </a:lnTo>
                  <a:lnTo>
                    <a:pt x="26314" y="19227"/>
                  </a:lnTo>
                  <a:lnTo>
                    <a:pt x="28460" y="18338"/>
                  </a:lnTo>
                  <a:lnTo>
                    <a:pt x="29349" y="16192"/>
                  </a:lnTo>
                  <a:close/>
                </a:path>
                <a:path w="42545" h="140969">
                  <a:moveTo>
                    <a:pt x="32385" y="64757"/>
                  </a:moveTo>
                  <a:lnTo>
                    <a:pt x="31496" y="62611"/>
                  </a:lnTo>
                  <a:lnTo>
                    <a:pt x="29349" y="61722"/>
                  </a:lnTo>
                  <a:lnTo>
                    <a:pt x="27203" y="62611"/>
                  </a:lnTo>
                  <a:lnTo>
                    <a:pt x="26314" y="64757"/>
                  </a:lnTo>
                  <a:lnTo>
                    <a:pt x="27203" y="66903"/>
                  </a:lnTo>
                  <a:lnTo>
                    <a:pt x="29349" y="67792"/>
                  </a:lnTo>
                  <a:lnTo>
                    <a:pt x="31496" y="66903"/>
                  </a:lnTo>
                  <a:lnTo>
                    <a:pt x="32385" y="64757"/>
                  </a:lnTo>
                  <a:close/>
                </a:path>
                <a:path w="42545" h="140969">
                  <a:moveTo>
                    <a:pt x="35420" y="115354"/>
                  </a:moveTo>
                  <a:lnTo>
                    <a:pt x="34531" y="113207"/>
                  </a:lnTo>
                  <a:lnTo>
                    <a:pt x="32385" y="112318"/>
                  </a:lnTo>
                  <a:lnTo>
                    <a:pt x="30238" y="113207"/>
                  </a:lnTo>
                  <a:lnTo>
                    <a:pt x="29349" y="115354"/>
                  </a:lnTo>
                  <a:lnTo>
                    <a:pt x="30238" y="117500"/>
                  </a:lnTo>
                  <a:lnTo>
                    <a:pt x="32385" y="118389"/>
                  </a:lnTo>
                  <a:lnTo>
                    <a:pt x="34531" y="117500"/>
                  </a:lnTo>
                  <a:lnTo>
                    <a:pt x="35420" y="115354"/>
                  </a:lnTo>
                  <a:close/>
                </a:path>
                <a:path w="42545" h="140969">
                  <a:moveTo>
                    <a:pt x="42506" y="29337"/>
                  </a:moveTo>
                  <a:lnTo>
                    <a:pt x="41617" y="27190"/>
                  </a:lnTo>
                  <a:lnTo>
                    <a:pt x="39471" y="26301"/>
                  </a:lnTo>
                  <a:lnTo>
                    <a:pt x="37325" y="27190"/>
                  </a:lnTo>
                  <a:lnTo>
                    <a:pt x="36436" y="29337"/>
                  </a:lnTo>
                  <a:lnTo>
                    <a:pt x="37325" y="31496"/>
                  </a:lnTo>
                  <a:lnTo>
                    <a:pt x="39471" y="32385"/>
                  </a:lnTo>
                  <a:lnTo>
                    <a:pt x="41617" y="31496"/>
                  </a:lnTo>
                  <a:lnTo>
                    <a:pt x="42506" y="293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5675697" y="3023036"/>
              <a:ext cx="40005" cy="156210"/>
            </a:xfrm>
            <a:custGeom>
              <a:avLst/>
              <a:gdLst/>
              <a:ahLst/>
              <a:cxnLst/>
              <a:rect l="l" t="t" r="r" b="b"/>
              <a:pathLst>
                <a:path w="40004" h="156210">
                  <a:moveTo>
                    <a:pt x="0" y="0"/>
                  </a:moveTo>
                  <a:lnTo>
                    <a:pt x="39466" y="0"/>
                  </a:lnTo>
                  <a:lnTo>
                    <a:pt x="39466" y="155840"/>
                  </a:lnTo>
                  <a:lnTo>
                    <a:pt x="0" y="15584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5665578" y="3180900"/>
              <a:ext cx="59055" cy="178435"/>
            </a:xfrm>
            <a:custGeom>
              <a:avLst/>
              <a:gdLst/>
              <a:ahLst/>
              <a:cxnLst/>
              <a:rect l="l" t="t" r="r" b="b"/>
              <a:pathLst>
                <a:path w="59054" h="178435">
                  <a:moveTo>
                    <a:pt x="58693" y="178103"/>
                  </a:moveTo>
                  <a:lnTo>
                    <a:pt x="0" y="178103"/>
                  </a:lnTo>
                  <a:lnTo>
                    <a:pt x="0" y="0"/>
                  </a:lnTo>
                  <a:lnTo>
                    <a:pt x="58693" y="0"/>
                  </a:lnTo>
                  <a:lnTo>
                    <a:pt x="58693" y="17810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5673673" y="3320549"/>
              <a:ext cx="42545" cy="24765"/>
            </a:xfrm>
            <a:custGeom>
              <a:avLst/>
              <a:gdLst/>
              <a:ahLst/>
              <a:cxnLst/>
              <a:rect l="l" t="t" r="r" b="b"/>
              <a:pathLst>
                <a:path w="42545" h="24764">
                  <a:moveTo>
                    <a:pt x="0" y="0"/>
                  </a:moveTo>
                  <a:lnTo>
                    <a:pt x="0" y="24286"/>
                  </a:lnTo>
                  <a:lnTo>
                    <a:pt x="42501" y="24286"/>
                  </a:lnTo>
                  <a:lnTo>
                    <a:pt x="42501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5673673" y="3195067"/>
              <a:ext cx="42545" cy="82550"/>
            </a:xfrm>
            <a:custGeom>
              <a:avLst/>
              <a:gdLst/>
              <a:ahLst/>
              <a:cxnLst/>
              <a:rect l="l" t="t" r="r" b="b"/>
              <a:pathLst>
                <a:path w="42545" h="82550">
                  <a:moveTo>
                    <a:pt x="0" y="0"/>
                  </a:moveTo>
                  <a:lnTo>
                    <a:pt x="0" y="81968"/>
                  </a:lnTo>
                  <a:lnTo>
                    <a:pt x="42501" y="81968"/>
                  </a:lnTo>
                  <a:lnTo>
                    <a:pt x="42501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5673673" y="328715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0" y="0"/>
                  </a:moveTo>
                  <a:lnTo>
                    <a:pt x="0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5665578" y="3180900"/>
              <a:ext cx="59055" cy="178435"/>
            </a:xfrm>
            <a:custGeom>
              <a:avLst/>
              <a:gdLst/>
              <a:ahLst/>
              <a:cxnLst/>
              <a:rect l="l" t="t" r="r" b="b"/>
              <a:pathLst>
                <a:path w="59054" h="178435">
                  <a:moveTo>
                    <a:pt x="0" y="0"/>
                  </a:moveTo>
                  <a:lnTo>
                    <a:pt x="58693" y="0"/>
                  </a:lnTo>
                  <a:lnTo>
                    <a:pt x="58693" y="178103"/>
                  </a:lnTo>
                  <a:lnTo>
                    <a:pt x="0" y="17810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5673673" y="3320549"/>
              <a:ext cx="42545" cy="24765"/>
            </a:xfrm>
            <a:custGeom>
              <a:avLst/>
              <a:gdLst/>
              <a:ahLst/>
              <a:cxnLst/>
              <a:rect l="l" t="t" r="r" b="b"/>
              <a:pathLst>
                <a:path w="42545" h="24764">
                  <a:moveTo>
                    <a:pt x="0" y="0"/>
                  </a:moveTo>
                  <a:lnTo>
                    <a:pt x="0" y="24286"/>
                  </a:lnTo>
                  <a:lnTo>
                    <a:pt x="42501" y="24286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5673673" y="328715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0" y="0"/>
                  </a:moveTo>
                  <a:lnTo>
                    <a:pt x="0" y="21250"/>
                  </a:lnTo>
                  <a:lnTo>
                    <a:pt x="42501" y="21250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5673673" y="3195067"/>
              <a:ext cx="42545" cy="82550"/>
            </a:xfrm>
            <a:custGeom>
              <a:avLst/>
              <a:gdLst/>
              <a:ahLst/>
              <a:cxnLst/>
              <a:rect l="l" t="t" r="r" b="b"/>
              <a:pathLst>
                <a:path w="42545" h="82550">
                  <a:moveTo>
                    <a:pt x="42501" y="0"/>
                  </a:moveTo>
                  <a:lnTo>
                    <a:pt x="0" y="0"/>
                  </a:lnTo>
                  <a:lnTo>
                    <a:pt x="0" y="81968"/>
                  </a:lnTo>
                  <a:lnTo>
                    <a:pt x="42501" y="81968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5673673" y="328715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0" y="21250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212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5673673" y="328715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42501" y="0"/>
                  </a:moveTo>
                  <a:lnTo>
                    <a:pt x="42501" y="21250"/>
                  </a:lnTo>
                  <a:lnTo>
                    <a:pt x="0" y="21250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5673673" y="3195067"/>
              <a:ext cx="42545" cy="82550"/>
            </a:xfrm>
            <a:custGeom>
              <a:avLst/>
              <a:gdLst/>
              <a:ahLst/>
              <a:cxnLst/>
              <a:rect l="l" t="t" r="r" b="b"/>
              <a:pathLst>
                <a:path w="42545" h="82550">
                  <a:moveTo>
                    <a:pt x="0" y="81968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8196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5673673" y="3195067"/>
              <a:ext cx="42545" cy="82550"/>
            </a:xfrm>
            <a:custGeom>
              <a:avLst/>
              <a:gdLst/>
              <a:ahLst/>
              <a:cxnLst/>
              <a:rect l="l" t="t" r="r" b="b"/>
              <a:pathLst>
                <a:path w="42545" h="82550">
                  <a:moveTo>
                    <a:pt x="42501" y="0"/>
                  </a:moveTo>
                  <a:lnTo>
                    <a:pt x="42501" y="81968"/>
                  </a:lnTo>
                  <a:lnTo>
                    <a:pt x="0" y="81968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5673673" y="3320549"/>
              <a:ext cx="42545" cy="24765"/>
            </a:xfrm>
            <a:custGeom>
              <a:avLst/>
              <a:gdLst/>
              <a:ahLst/>
              <a:cxnLst/>
              <a:rect l="l" t="t" r="r" b="b"/>
              <a:pathLst>
                <a:path w="42545" h="24764">
                  <a:moveTo>
                    <a:pt x="0" y="24286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5673673" y="3320549"/>
              <a:ext cx="42545" cy="24765"/>
            </a:xfrm>
            <a:custGeom>
              <a:avLst/>
              <a:gdLst/>
              <a:ahLst/>
              <a:cxnLst/>
              <a:rect l="l" t="t" r="r" b="b"/>
              <a:pathLst>
                <a:path w="42545" h="24764">
                  <a:moveTo>
                    <a:pt x="42501" y="0"/>
                  </a:moveTo>
                  <a:lnTo>
                    <a:pt x="42501" y="24286"/>
                  </a:lnTo>
                  <a:lnTo>
                    <a:pt x="0" y="24286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5673673" y="3320549"/>
              <a:ext cx="42545" cy="24765"/>
            </a:xfrm>
            <a:custGeom>
              <a:avLst/>
              <a:gdLst/>
              <a:ahLst/>
              <a:cxnLst/>
              <a:rect l="l" t="t" r="r" b="b"/>
              <a:pathLst>
                <a:path w="42545" h="24764">
                  <a:moveTo>
                    <a:pt x="0" y="24286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5673673" y="3320549"/>
              <a:ext cx="42545" cy="24765"/>
            </a:xfrm>
            <a:custGeom>
              <a:avLst/>
              <a:gdLst/>
              <a:ahLst/>
              <a:cxnLst/>
              <a:rect l="l" t="t" r="r" b="b"/>
              <a:pathLst>
                <a:path w="42545" h="24764">
                  <a:moveTo>
                    <a:pt x="42501" y="0"/>
                  </a:moveTo>
                  <a:lnTo>
                    <a:pt x="42501" y="24286"/>
                  </a:lnTo>
                  <a:lnTo>
                    <a:pt x="0" y="24286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5665578" y="3320549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4" h="24764">
                  <a:moveTo>
                    <a:pt x="0" y="24286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8095" y="24286"/>
                  </a:lnTo>
                  <a:lnTo>
                    <a:pt x="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5665578" y="3180900"/>
              <a:ext cx="59055" cy="178435"/>
            </a:xfrm>
            <a:custGeom>
              <a:avLst/>
              <a:gdLst/>
              <a:ahLst/>
              <a:cxnLst/>
              <a:rect l="l" t="t" r="r" b="b"/>
              <a:pathLst>
                <a:path w="59054" h="178435">
                  <a:moveTo>
                    <a:pt x="58693" y="0"/>
                  </a:moveTo>
                  <a:lnTo>
                    <a:pt x="0" y="0"/>
                  </a:lnTo>
                  <a:lnTo>
                    <a:pt x="0" y="178103"/>
                  </a:lnTo>
                  <a:lnTo>
                    <a:pt x="58693" y="178103"/>
                  </a:lnTo>
                  <a:lnTo>
                    <a:pt x="5869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5665578" y="3362039"/>
              <a:ext cx="59055" cy="178435"/>
            </a:xfrm>
            <a:custGeom>
              <a:avLst/>
              <a:gdLst/>
              <a:ahLst/>
              <a:cxnLst/>
              <a:rect l="l" t="t" r="r" b="b"/>
              <a:pathLst>
                <a:path w="59054" h="178435">
                  <a:moveTo>
                    <a:pt x="0" y="0"/>
                  </a:moveTo>
                  <a:lnTo>
                    <a:pt x="58693" y="0"/>
                  </a:lnTo>
                  <a:lnTo>
                    <a:pt x="58693" y="178103"/>
                  </a:lnTo>
                  <a:lnTo>
                    <a:pt x="0" y="17810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5673673" y="3376207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5" h="22860">
                  <a:moveTo>
                    <a:pt x="42501" y="22262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2262"/>
                  </a:lnTo>
                  <a:lnTo>
                    <a:pt x="42501" y="22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5673673" y="3442995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5" h="83185">
                  <a:moveTo>
                    <a:pt x="42501" y="82980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82980"/>
                  </a:lnTo>
                  <a:lnTo>
                    <a:pt x="42501" y="8298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5673673" y="341162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42501" y="21250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1250"/>
                  </a:lnTo>
                  <a:lnTo>
                    <a:pt x="42501" y="212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5665578" y="3362039"/>
              <a:ext cx="59055" cy="178435"/>
            </a:xfrm>
            <a:custGeom>
              <a:avLst/>
              <a:gdLst/>
              <a:ahLst/>
              <a:cxnLst/>
              <a:rect l="l" t="t" r="r" b="b"/>
              <a:pathLst>
                <a:path w="59054" h="178435">
                  <a:moveTo>
                    <a:pt x="58693" y="178103"/>
                  </a:moveTo>
                  <a:lnTo>
                    <a:pt x="0" y="178103"/>
                  </a:lnTo>
                  <a:lnTo>
                    <a:pt x="0" y="0"/>
                  </a:lnTo>
                  <a:lnTo>
                    <a:pt x="58693" y="0"/>
                  </a:lnTo>
                  <a:lnTo>
                    <a:pt x="58693" y="17810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5673673" y="3376207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5" h="22860">
                  <a:moveTo>
                    <a:pt x="42501" y="22262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2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5673673" y="341162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42501" y="21250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212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5673673" y="3442995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5" h="83185">
                  <a:moveTo>
                    <a:pt x="0" y="82980"/>
                  </a:moveTo>
                  <a:lnTo>
                    <a:pt x="42501" y="82980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8298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5673673" y="341162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42501" y="0"/>
                  </a:moveTo>
                  <a:lnTo>
                    <a:pt x="42501" y="21250"/>
                  </a:lnTo>
                  <a:lnTo>
                    <a:pt x="0" y="21250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5673673" y="3411625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0" y="21250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212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5673673" y="3442995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5" h="83185">
                  <a:moveTo>
                    <a:pt x="42501" y="0"/>
                  </a:moveTo>
                  <a:lnTo>
                    <a:pt x="42501" y="82980"/>
                  </a:lnTo>
                  <a:lnTo>
                    <a:pt x="0" y="82980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5673673" y="3442995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5" h="83185">
                  <a:moveTo>
                    <a:pt x="0" y="82980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8298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5673673" y="3376207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5" h="22860">
                  <a:moveTo>
                    <a:pt x="42501" y="0"/>
                  </a:moveTo>
                  <a:lnTo>
                    <a:pt x="42501" y="22262"/>
                  </a:lnTo>
                  <a:lnTo>
                    <a:pt x="0" y="22262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5673673" y="3376207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5" h="22860">
                  <a:moveTo>
                    <a:pt x="0" y="22262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22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5673673" y="3376207"/>
              <a:ext cx="42545" cy="23495"/>
            </a:xfrm>
            <a:custGeom>
              <a:avLst/>
              <a:gdLst/>
              <a:ahLst/>
              <a:cxnLst/>
              <a:rect l="l" t="t" r="r" b="b"/>
              <a:pathLst>
                <a:path w="42545" h="23495">
                  <a:moveTo>
                    <a:pt x="42501" y="0"/>
                  </a:moveTo>
                  <a:lnTo>
                    <a:pt x="42501" y="23274"/>
                  </a:lnTo>
                  <a:lnTo>
                    <a:pt x="0" y="23274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5673673" y="3376207"/>
              <a:ext cx="42545" cy="23495"/>
            </a:xfrm>
            <a:custGeom>
              <a:avLst/>
              <a:gdLst/>
              <a:ahLst/>
              <a:cxnLst/>
              <a:rect l="l" t="t" r="r" b="b"/>
              <a:pathLst>
                <a:path w="42545" h="23495">
                  <a:moveTo>
                    <a:pt x="0" y="23274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5716175" y="3376207"/>
              <a:ext cx="8255" cy="23495"/>
            </a:xfrm>
            <a:custGeom>
              <a:avLst/>
              <a:gdLst/>
              <a:ahLst/>
              <a:cxnLst/>
              <a:rect l="l" t="t" r="r" b="b"/>
              <a:pathLst>
                <a:path w="8254" h="23495">
                  <a:moveTo>
                    <a:pt x="8095" y="0"/>
                  </a:moveTo>
                  <a:lnTo>
                    <a:pt x="8095" y="23274"/>
                  </a:lnTo>
                  <a:lnTo>
                    <a:pt x="0" y="23274"/>
                  </a:ln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5665578" y="3362039"/>
              <a:ext cx="59055" cy="178435"/>
            </a:xfrm>
            <a:custGeom>
              <a:avLst/>
              <a:gdLst/>
              <a:ahLst/>
              <a:cxnLst/>
              <a:rect l="l" t="t" r="r" b="b"/>
              <a:pathLst>
                <a:path w="59054" h="178435">
                  <a:moveTo>
                    <a:pt x="0" y="178103"/>
                  </a:moveTo>
                  <a:lnTo>
                    <a:pt x="58693" y="178103"/>
                  </a:lnTo>
                  <a:lnTo>
                    <a:pt x="58693" y="0"/>
                  </a:lnTo>
                  <a:lnTo>
                    <a:pt x="0" y="0"/>
                  </a:lnTo>
                  <a:lnTo>
                    <a:pt x="0" y="17810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3103317" y="3334717"/>
              <a:ext cx="48895" cy="24765"/>
            </a:xfrm>
            <a:custGeom>
              <a:avLst/>
              <a:gdLst/>
              <a:ahLst/>
              <a:cxnLst/>
              <a:rect l="l" t="t" r="r" b="b"/>
              <a:pathLst>
                <a:path w="48894" h="24764">
                  <a:moveTo>
                    <a:pt x="0" y="24286"/>
                  </a:moveTo>
                  <a:lnTo>
                    <a:pt x="48573" y="24286"/>
                  </a:lnTo>
                  <a:lnTo>
                    <a:pt x="48573" y="0"/>
                  </a:lnTo>
                  <a:lnTo>
                    <a:pt x="0" y="0"/>
                  </a:lnTo>
                  <a:lnTo>
                    <a:pt x="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7107608" y="3980342"/>
              <a:ext cx="9525" cy="643890"/>
            </a:xfrm>
            <a:custGeom>
              <a:avLst/>
              <a:gdLst/>
              <a:ahLst/>
              <a:cxnLst/>
              <a:rect l="l" t="t" r="r" b="b"/>
              <a:pathLst>
                <a:path w="9525" h="643889">
                  <a:moveTo>
                    <a:pt x="0" y="643601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0" y="0"/>
                  </a:lnTo>
                  <a:lnTo>
                    <a:pt x="910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6076430" y="4733233"/>
              <a:ext cx="59055" cy="177165"/>
            </a:xfrm>
            <a:custGeom>
              <a:avLst/>
              <a:gdLst/>
              <a:ahLst/>
              <a:cxnLst/>
              <a:rect l="l" t="t" r="r" b="b"/>
              <a:pathLst>
                <a:path w="59054" h="177164">
                  <a:moveTo>
                    <a:pt x="58693" y="177091"/>
                  </a:moveTo>
                  <a:lnTo>
                    <a:pt x="58693" y="0"/>
                  </a:lnTo>
                  <a:lnTo>
                    <a:pt x="0" y="0"/>
                  </a:lnTo>
                  <a:lnTo>
                    <a:pt x="0" y="177091"/>
                  </a:lnTo>
                  <a:lnTo>
                    <a:pt x="58693" y="1770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6084525" y="4873895"/>
              <a:ext cx="42545" cy="23495"/>
            </a:xfrm>
            <a:custGeom>
              <a:avLst/>
              <a:gdLst/>
              <a:ahLst/>
              <a:cxnLst/>
              <a:rect l="l" t="t" r="r" b="b"/>
              <a:pathLst>
                <a:path w="42545" h="23495">
                  <a:moveTo>
                    <a:pt x="42501" y="0"/>
                  </a:moveTo>
                  <a:lnTo>
                    <a:pt x="42501" y="23274"/>
                  </a:lnTo>
                  <a:lnTo>
                    <a:pt x="0" y="23274"/>
                  </a:lnTo>
                  <a:lnTo>
                    <a:pt x="0" y="0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6084525" y="4839488"/>
              <a:ext cx="42545" cy="21590"/>
            </a:xfrm>
            <a:custGeom>
              <a:avLst/>
              <a:gdLst/>
              <a:ahLst/>
              <a:cxnLst/>
              <a:rect l="l" t="t" r="r" b="b"/>
              <a:pathLst>
                <a:path w="42545" h="21589">
                  <a:moveTo>
                    <a:pt x="0" y="21250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42501" y="21250"/>
                  </a:lnTo>
                  <a:lnTo>
                    <a:pt x="0" y="2125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6084525" y="4746389"/>
              <a:ext cx="42545" cy="83185"/>
            </a:xfrm>
            <a:custGeom>
              <a:avLst/>
              <a:gdLst/>
              <a:ahLst/>
              <a:cxnLst/>
              <a:rect l="l" t="t" r="r" b="b"/>
              <a:pathLst>
                <a:path w="42545" h="83185">
                  <a:moveTo>
                    <a:pt x="42501" y="0"/>
                  </a:moveTo>
                  <a:lnTo>
                    <a:pt x="42501" y="82980"/>
                  </a:lnTo>
                  <a:lnTo>
                    <a:pt x="0" y="82980"/>
                  </a:lnTo>
                  <a:lnTo>
                    <a:pt x="0" y="0"/>
                  </a:lnTo>
                  <a:lnTo>
                    <a:pt x="4250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6123482" y="4839499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39" h="21589">
                  <a:moveTo>
                    <a:pt x="7086" y="0"/>
                  </a:moveTo>
                  <a:lnTo>
                    <a:pt x="0" y="0"/>
                  </a:lnTo>
                  <a:lnTo>
                    <a:pt x="0" y="21247"/>
                  </a:lnTo>
                  <a:lnTo>
                    <a:pt x="7086" y="21247"/>
                  </a:lnTo>
                  <a:lnTo>
                    <a:pt x="7086" y="0"/>
                  </a:lnTo>
                  <a:close/>
                </a:path>
                <a:path w="15239" h="21589">
                  <a:moveTo>
                    <a:pt x="15176" y="0"/>
                  </a:moveTo>
                  <a:lnTo>
                    <a:pt x="8089" y="0"/>
                  </a:lnTo>
                  <a:lnTo>
                    <a:pt x="8089" y="16192"/>
                  </a:lnTo>
                  <a:lnTo>
                    <a:pt x="15176" y="16192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6133099" y="3980342"/>
              <a:ext cx="10160" cy="981075"/>
            </a:xfrm>
            <a:custGeom>
              <a:avLst/>
              <a:gdLst/>
              <a:ahLst/>
              <a:cxnLst/>
              <a:rect l="l" t="t" r="r" b="b"/>
              <a:pathLst>
                <a:path w="10160" h="981075">
                  <a:moveTo>
                    <a:pt x="0" y="0"/>
                  </a:moveTo>
                  <a:lnTo>
                    <a:pt x="0" y="744796"/>
                  </a:lnTo>
                  <a:lnTo>
                    <a:pt x="10119" y="744796"/>
                  </a:lnTo>
                  <a:lnTo>
                    <a:pt x="10119" y="938078"/>
                  </a:lnTo>
                  <a:lnTo>
                    <a:pt x="0" y="938078"/>
                  </a:lnTo>
                  <a:lnTo>
                    <a:pt x="0" y="98058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6076430" y="4721090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0" y="0"/>
                  </a:moveTo>
                  <a:lnTo>
                    <a:pt x="0" y="7083"/>
                  </a:lnTo>
                  <a:lnTo>
                    <a:pt x="48573" y="7083"/>
                  </a:lnTo>
                  <a:lnTo>
                    <a:pt x="4857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6116908" y="472109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6076430" y="472109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6076430" y="4915385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0" y="7083"/>
                  </a:moveTo>
                  <a:lnTo>
                    <a:pt x="0" y="0"/>
                  </a:lnTo>
                  <a:lnTo>
                    <a:pt x="48573" y="0"/>
                  </a:lnTo>
                  <a:lnTo>
                    <a:pt x="48573" y="708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6119944" y="491740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6076430" y="49153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7107608" y="4733233"/>
              <a:ext cx="59055" cy="177165"/>
            </a:xfrm>
            <a:custGeom>
              <a:avLst/>
              <a:gdLst/>
              <a:ahLst/>
              <a:cxnLst/>
              <a:rect l="l" t="t" r="r" b="b"/>
              <a:pathLst>
                <a:path w="59054" h="177164">
                  <a:moveTo>
                    <a:pt x="0" y="177091"/>
                  </a:moveTo>
                  <a:lnTo>
                    <a:pt x="0" y="0"/>
                  </a:lnTo>
                  <a:lnTo>
                    <a:pt x="58693" y="0"/>
                  </a:lnTo>
                  <a:lnTo>
                    <a:pt x="58693" y="177091"/>
                  </a:lnTo>
                  <a:lnTo>
                    <a:pt x="0" y="1770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7114692" y="4873895"/>
              <a:ext cx="43815" cy="23495"/>
            </a:xfrm>
            <a:custGeom>
              <a:avLst/>
              <a:gdLst/>
              <a:ahLst/>
              <a:cxnLst/>
              <a:rect l="l" t="t" r="r" b="b"/>
              <a:pathLst>
                <a:path w="43815" h="23495">
                  <a:moveTo>
                    <a:pt x="0" y="0"/>
                  </a:moveTo>
                  <a:lnTo>
                    <a:pt x="0" y="23274"/>
                  </a:lnTo>
                  <a:lnTo>
                    <a:pt x="43513" y="23274"/>
                  </a:lnTo>
                  <a:lnTo>
                    <a:pt x="43513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7114692" y="4839488"/>
              <a:ext cx="43815" cy="21590"/>
            </a:xfrm>
            <a:custGeom>
              <a:avLst/>
              <a:gdLst/>
              <a:ahLst/>
              <a:cxnLst/>
              <a:rect l="l" t="t" r="r" b="b"/>
              <a:pathLst>
                <a:path w="43815" h="21589">
                  <a:moveTo>
                    <a:pt x="43513" y="21250"/>
                  </a:moveTo>
                  <a:lnTo>
                    <a:pt x="43513" y="0"/>
                  </a:lnTo>
                  <a:lnTo>
                    <a:pt x="0" y="0"/>
                  </a:lnTo>
                  <a:lnTo>
                    <a:pt x="0" y="21250"/>
                  </a:lnTo>
                  <a:lnTo>
                    <a:pt x="43513" y="21250"/>
                  </a:lnTo>
                  <a:lnTo>
                    <a:pt x="435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7114692" y="4746389"/>
              <a:ext cx="43815" cy="83185"/>
            </a:xfrm>
            <a:custGeom>
              <a:avLst/>
              <a:gdLst/>
              <a:ahLst/>
              <a:cxnLst/>
              <a:rect l="l" t="t" r="r" b="b"/>
              <a:pathLst>
                <a:path w="43815" h="83185">
                  <a:moveTo>
                    <a:pt x="0" y="0"/>
                  </a:moveTo>
                  <a:lnTo>
                    <a:pt x="0" y="82980"/>
                  </a:lnTo>
                  <a:lnTo>
                    <a:pt x="43513" y="82980"/>
                  </a:lnTo>
                  <a:lnTo>
                    <a:pt x="43513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7104062" y="4839499"/>
              <a:ext cx="14604" cy="21590"/>
            </a:xfrm>
            <a:custGeom>
              <a:avLst/>
              <a:gdLst/>
              <a:ahLst/>
              <a:cxnLst/>
              <a:rect l="l" t="t" r="r" b="b"/>
              <a:pathLst>
                <a:path w="14604" h="21589">
                  <a:moveTo>
                    <a:pt x="14160" y="0"/>
                  </a:moveTo>
                  <a:lnTo>
                    <a:pt x="7086" y="0"/>
                  </a:lnTo>
                  <a:lnTo>
                    <a:pt x="0" y="0"/>
                  </a:lnTo>
                  <a:lnTo>
                    <a:pt x="0" y="16192"/>
                  </a:lnTo>
                  <a:lnTo>
                    <a:pt x="7086" y="16192"/>
                  </a:lnTo>
                  <a:lnTo>
                    <a:pt x="7086" y="21247"/>
                  </a:lnTo>
                  <a:lnTo>
                    <a:pt x="14160" y="21247"/>
                  </a:lnTo>
                  <a:lnTo>
                    <a:pt x="14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7116716" y="4721090"/>
              <a:ext cx="50165" cy="7620"/>
            </a:xfrm>
            <a:custGeom>
              <a:avLst/>
              <a:gdLst/>
              <a:ahLst/>
              <a:cxnLst/>
              <a:rect l="l" t="t" r="r" b="b"/>
              <a:pathLst>
                <a:path w="50165" h="7620">
                  <a:moveTo>
                    <a:pt x="49585" y="0"/>
                  </a:moveTo>
                  <a:lnTo>
                    <a:pt x="49585" y="7083"/>
                  </a:lnTo>
                  <a:lnTo>
                    <a:pt x="0" y="7083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7122788" y="472109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083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7116716" y="4915385"/>
              <a:ext cx="50165" cy="7620"/>
            </a:xfrm>
            <a:custGeom>
              <a:avLst/>
              <a:gdLst/>
              <a:ahLst/>
              <a:cxnLst/>
              <a:rect l="l" t="t" r="r" b="b"/>
              <a:pathLst>
                <a:path w="50165" h="7620">
                  <a:moveTo>
                    <a:pt x="49585" y="7083"/>
                  </a:moveTo>
                  <a:lnTo>
                    <a:pt x="49585" y="0"/>
                  </a:lnTo>
                  <a:lnTo>
                    <a:pt x="0" y="0"/>
                  </a:lnTo>
                  <a:lnTo>
                    <a:pt x="0" y="708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7126836" y="4915385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0" y="7083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6125004" y="472109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4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7116716" y="472109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4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7116716" y="491032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7585249" y="277814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7595369" y="2777131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14167" y="0"/>
                  </a:moveTo>
                  <a:lnTo>
                    <a:pt x="0" y="14167"/>
                  </a:lnTo>
                  <a:lnTo>
                    <a:pt x="14167" y="28334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7595369" y="2777131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14167" y="28334"/>
                  </a:moveTo>
                  <a:lnTo>
                    <a:pt x="14167" y="14167"/>
                  </a:lnTo>
                  <a:lnTo>
                    <a:pt x="0" y="14167"/>
                  </a:lnTo>
                  <a:lnTo>
                    <a:pt x="14167" y="28334"/>
                  </a:lnTo>
                  <a:close/>
                </a:path>
                <a:path w="14604" h="28575">
                  <a:moveTo>
                    <a:pt x="14167" y="14167"/>
                  </a:moveTo>
                  <a:lnTo>
                    <a:pt x="0" y="14167"/>
                  </a:lnTo>
                  <a:lnTo>
                    <a:pt x="14167" y="0"/>
                  </a:lnTo>
                  <a:lnTo>
                    <a:pt x="14167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7595369" y="2777131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0" y="14167"/>
                  </a:moveTo>
                  <a:lnTo>
                    <a:pt x="14167" y="0"/>
                  </a:lnTo>
                  <a:lnTo>
                    <a:pt x="14167" y="28334"/>
                  </a:lnTo>
                  <a:lnTo>
                    <a:pt x="0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7508341" y="272552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7484054" y="2725522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0" y="0"/>
                  </a:moveTo>
                  <a:lnTo>
                    <a:pt x="0" y="28334"/>
                  </a:lnTo>
                  <a:lnTo>
                    <a:pt x="14167" y="14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7484054" y="2725522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0" y="28334"/>
                  </a:moveTo>
                  <a:lnTo>
                    <a:pt x="0" y="14167"/>
                  </a:lnTo>
                  <a:lnTo>
                    <a:pt x="14167" y="14167"/>
                  </a:lnTo>
                  <a:lnTo>
                    <a:pt x="0" y="28334"/>
                  </a:lnTo>
                  <a:close/>
                </a:path>
                <a:path w="14604" h="28575">
                  <a:moveTo>
                    <a:pt x="0" y="14167"/>
                  </a:moveTo>
                  <a:lnTo>
                    <a:pt x="14167" y="14167"/>
                  </a:lnTo>
                  <a:lnTo>
                    <a:pt x="0" y="0"/>
                  </a:lnTo>
                  <a:lnTo>
                    <a:pt x="0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7484054" y="2725522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14167" y="14167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14167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10090841" y="3334717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561" y="24286"/>
                  </a:moveTo>
                  <a:lnTo>
                    <a:pt x="0" y="24286"/>
                  </a:lnTo>
                  <a:lnTo>
                    <a:pt x="0" y="0"/>
                  </a:lnTo>
                  <a:lnTo>
                    <a:pt x="47561" y="0"/>
                  </a:lnTo>
                  <a:lnTo>
                    <a:pt x="47561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6256557" y="4243449"/>
              <a:ext cx="19685" cy="59055"/>
            </a:xfrm>
            <a:custGeom>
              <a:avLst/>
              <a:gdLst/>
              <a:ahLst/>
              <a:cxnLst/>
              <a:rect l="l" t="t" r="r" b="b"/>
              <a:pathLst>
                <a:path w="19685" h="59054">
                  <a:moveTo>
                    <a:pt x="19227" y="0"/>
                  </a:moveTo>
                  <a:lnTo>
                    <a:pt x="0" y="1011"/>
                  </a:lnTo>
                  <a:lnTo>
                    <a:pt x="10119" y="5869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6256557" y="4243449"/>
              <a:ext cx="19685" cy="59055"/>
            </a:xfrm>
            <a:custGeom>
              <a:avLst/>
              <a:gdLst/>
              <a:ahLst/>
              <a:cxnLst/>
              <a:rect l="l" t="t" r="r" b="b"/>
              <a:pathLst>
                <a:path w="19685" h="59054">
                  <a:moveTo>
                    <a:pt x="10119" y="58693"/>
                  </a:moveTo>
                  <a:lnTo>
                    <a:pt x="19227" y="0"/>
                  </a:lnTo>
                  <a:lnTo>
                    <a:pt x="0" y="1011"/>
                  </a:lnTo>
                  <a:lnTo>
                    <a:pt x="10119" y="5869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6266677" y="4004628"/>
              <a:ext cx="0" cy="292735"/>
            </a:xfrm>
            <a:custGeom>
              <a:avLst/>
              <a:gdLst/>
              <a:ahLst/>
              <a:cxnLst/>
              <a:rect l="l" t="t" r="r" b="b"/>
              <a:pathLst>
                <a:path h="292735">
                  <a:moveTo>
                    <a:pt x="0" y="29245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6135123" y="3980342"/>
              <a:ext cx="263525" cy="452755"/>
            </a:xfrm>
            <a:custGeom>
              <a:avLst/>
              <a:gdLst/>
              <a:ahLst/>
              <a:cxnLst/>
              <a:rect l="l" t="t" r="r" b="b"/>
              <a:pathLst>
                <a:path w="263525" h="452754">
                  <a:moveTo>
                    <a:pt x="0" y="199354"/>
                  </a:moveTo>
                  <a:lnTo>
                    <a:pt x="263107" y="199354"/>
                  </a:lnTo>
                  <a:lnTo>
                    <a:pt x="0" y="452342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6135123" y="4063322"/>
              <a:ext cx="263525" cy="0"/>
            </a:xfrm>
            <a:custGeom>
              <a:avLst/>
              <a:gdLst/>
              <a:ahLst/>
              <a:cxnLst/>
              <a:rect l="l" t="t" r="r" b="b"/>
              <a:pathLst>
                <a:path w="263525">
                  <a:moveTo>
                    <a:pt x="0" y="0"/>
                  </a:moveTo>
                  <a:lnTo>
                    <a:pt x="26310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6135123" y="4122015"/>
              <a:ext cx="263525" cy="0"/>
            </a:xfrm>
            <a:custGeom>
              <a:avLst/>
              <a:gdLst/>
              <a:ahLst/>
              <a:cxnLst/>
              <a:rect l="l" t="t" r="r" b="b"/>
              <a:pathLst>
                <a:path w="263525">
                  <a:moveTo>
                    <a:pt x="0" y="0"/>
                  </a:moveTo>
                  <a:lnTo>
                    <a:pt x="26310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6135123" y="4238389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4">
                  <a:moveTo>
                    <a:pt x="0" y="0"/>
                  </a:moveTo>
                  <a:lnTo>
                    <a:pt x="20239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6135123" y="4297082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70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6135123" y="435577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10">
                  <a:moveTo>
                    <a:pt x="0" y="0"/>
                  </a:moveTo>
                  <a:lnTo>
                    <a:pt x="7994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6398230" y="400462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6259593" y="399552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8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2"/>
                  </a:lnTo>
                  <a:lnTo>
                    <a:pt x="3398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2"/>
                  </a:lnTo>
                  <a:lnTo>
                    <a:pt x="15179" y="758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6843489" y="401576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6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6843489" y="407445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6843489" y="4133146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6843489" y="4191839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6843489" y="4250532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6843489" y="4308214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6843489" y="4366907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6843489" y="4425600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6843489" y="4484293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11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6965935" y="4015760"/>
              <a:ext cx="19685" cy="59055"/>
            </a:xfrm>
            <a:custGeom>
              <a:avLst/>
              <a:gdLst/>
              <a:ahLst/>
              <a:cxnLst/>
              <a:rect l="l" t="t" r="r" b="b"/>
              <a:pathLst>
                <a:path w="19684" h="59054">
                  <a:moveTo>
                    <a:pt x="10119" y="0"/>
                  </a:moveTo>
                  <a:lnTo>
                    <a:pt x="0" y="58693"/>
                  </a:lnTo>
                  <a:lnTo>
                    <a:pt x="19227" y="58693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6965935" y="4015760"/>
              <a:ext cx="19685" cy="59055"/>
            </a:xfrm>
            <a:custGeom>
              <a:avLst/>
              <a:gdLst/>
              <a:ahLst/>
              <a:cxnLst/>
              <a:rect l="l" t="t" r="r" b="b"/>
              <a:pathLst>
                <a:path w="19684" h="59054">
                  <a:moveTo>
                    <a:pt x="10119" y="0"/>
                  </a:moveTo>
                  <a:lnTo>
                    <a:pt x="0" y="58693"/>
                  </a:lnTo>
                  <a:lnTo>
                    <a:pt x="19227" y="58693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6976055" y="4015760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h="527685">
                  <a:moveTo>
                    <a:pt x="0" y="52722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6968971" y="453387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8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8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6824262" y="444077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6834382" y="4440779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6829322" y="4440779"/>
              <a:ext cx="10160" cy="102235"/>
            </a:xfrm>
            <a:custGeom>
              <a:avLst/>
              <a:gdLst/>
              <a:ahLst/>
              <a:cxnLst/>
              <a:rect l="l" t="t" r="r" b="b"/>
              <a:pathLst>
                <a:path w="10159" h="102235">
                  <a:moveTo>
                    <a:pt x="10119" y="0"/>
                  </a:moveTo>
                  <a:lnTo>
                    <a:pt x="10119" y="102207"/>
                  </a:lnTo>
                  <a:lnTo>
                    <a:pt x="0" y="102207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7458756" y="4029927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>
                  <a:moveTo>
                    <a:pt x="153816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7438516" y="3980342"/>
              <a:ext cx="174625" cy="24765"/>
            </a:xfrm>
            <a:custGeom>
              <a:avLst/>
              <a:gdLst/>
              <a:ahLst/>
              <a:cxnLst/>
              <a:rect l="l" t="t" r="r" b="b"/>
              <a:pathLst>
                <a:path w="174625" h="24764">
                  <a:moveTo>
                    <a:pt x="20239" y="24286"/>
                  </a:moveTo>
                  <a:lnTo>
                    <a:pt x="0" y="24286"/>
                  </a:lnTo>
                  <a:lnTo>
                    <a:pt x="0" y="0"/>
                  </a:lnTo>
                  <a:lnTo>
                    <a:pt x="20239" y="0"/>
                  </a:lnTo>
                  <a:lnTo>
                    <a:pt x="17405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5782964" y="3980342"/>
              <a:ext cx="20320" cy="24765"/>
            </a:xfrm>
            <a:custGeom>
              <a:avLst/>
              <a:gdLst/>
              <a:ahLst/>
              <a:cxnLst/>
              <a:rect l="l" t="t" r="r" b="b"/>
              <a:pathLst>
                <a:path w="20320" h="24764">
                  <a:moveTo>
                    <a:pt x="0" y="24286"/>
                  </a:moveTo>
                  <a:lnTo>
                    <a:pt x="20239" y="24286"/>
                  </a:lnTo>
                  <a:lnTo>
                    <a:pt x="20239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5759689" y="3980342"/>
              <a:ext cx="267335" cy="77470"/>
            </a:xfrm>
            <a:custGeom>
              <a:avLst/>
              <a:gdLst/>
              <a:ahLst/>
              <a:cxnLst/>
              <a:rect l="l" t="t" r="r" b="b"/>
              <a:pathLst>
                <a:path w="267335" h="77470">
                  <a:moveTo>
                    <a:pt x="0" y="76908"/>
                  </a:moveTo>
                  <a:lnTo>
                    <a:pt x="267155" y="76908"/>
                  </a:lnTo>
                  <a:lnTo>
                    <a:pt x="267155" y="24286"/>
                  </a:lnTo>
                  <a:lnTo>
                    <a:pt x="267155" y="0"/>
                  </a:lnTo>
                  <a:lnTo>
                    <a:pt x="238820" y="0"/>
                  </a:lnTo>
                  <a:lnTo>
                    <a:pt x="23882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5998510" y="4004628"/>
              <a:ext cx="6350" cy="52705"/>
            </a:xfrm>
            <a:custGeom>
              <a:avLst/>
              <a:gdLst/>
              <a:ahLst/>
              <a:cxnLst/>
              <a:rect l="l" t="t" r="r" b="b"/>
              <a:pathLst>
                <a:path w="6350" h="52704">
                  <a:moveTo>
                    <a:pt x="202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6071" y="5262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5759689" y="4029927"/>
              <a:ext cx="316865" cy="50800"/>
            </a:xfrm>
            <a:custGeom>
              <a:avLst/>
              <a:gdLst/>
              <a:ahLst/>
              <a:cxnLst/>
              <a:rect l="l" t="t" r="r" b="b"/>
              <a:pathLst>
                <a:path w="316864" h="50800">
                  <a:moveTo>
                    <a:pt x="0" y="0"/>
                  </a:moveTo>
                  <a:lnTo>
                    <a:pt x="0" y="50597"/>
                  </a:lnTo>
                  <a:lnTo>
                    <a:pt x="316740" y="5059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6026845" y="4004628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0" y="0"/>
                  </a:moveTo>
                  <a:lnTo>
                    <a:pt x="495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6026845" y="4057250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0" y="0"/>
                  </a:moveTo>
                  <a:lnTo>
                    <a:pt x="4958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6023809" y="3980342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7166302" y="4004628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57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7166302" y="398034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6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7214875" y="3980342"/>
              <a:ext cx="268605" cy="77470"/>
            </a:xfrm>
            <a:custGeom>
              <a:avLst/>
              <a:gdLst/>
              <a:ahLst/>
              <a:cxnLst/>
              <a:rect l="l" t="t" r="r" b="b"/>
              <a:pathLst>
                <a:path w="268604" h="77470">
                  <a:moveTo>
                    <a:pt x="268167" y="76908"/>
                  </a:moveTo>
                  <a:lnTo>
                    <a:pt x="0" y="76908"/>
                  </a:lnTo>
                  <a:lnTo>
                    <a:pt x="0" y="0"/>
                  </a:lnTo>
                  <a:lnTo>
                    <a:pt x="29346" y="0"/>
                  </a:lnTo>
                  <a:lnTo>
                    <a:pt x="29346" y="24286"/>
                  </a:lnTo>
                  <a:lnTo>
                    <a:pt x="22262" y="24286"/>
                  </a:lnTo>
                  <a:lnTo>
                    <a:pt x="25298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7438516" y="398337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239"/>
                  </a:moveTo>
                  <a:lnTo>
                    <a:pt x="202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7237138" y="400462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62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7166302" y="4029927"/>
              <a:ext cx="316865" cy="50800"/>
            </a:xfrm>
            <a:custGeom>
              <a:avLst/>
              <a:gdLst/>
              <a:ahLst/>
              <a:cxnLst/>
              <a:rect l="l" t="t" r="r" b="b"/>
              <a:pathLst>
                <a:path w="316865" h="50800">
                  <a:moveTo>
                    <a:pt x="316740" y="0"/>
                  </a:moveTo>
                  <a:lnTo>
                    <a:pt x="316740" y="50597"/>
                  </a:lnTo>
                  <a:lnTo>
                    <a:pt x="0" y="5059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7166302" y="4057250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573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7458756" y="3980342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7169338" y="405725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7214875" y="4011712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0" y="23274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7235114" y="40562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7300891" y="4056238"/>
              <a:ext cx="23495" cy="24765"/>
            </a:xfrm>
            <a:custGeom>
              <a:avLst/>
              <a:gdLst/>
              <a:ahLst/>
              <a:cxnLst/>
              <a:rect l="l" t="t" r="r" b="b"/>
              <a:pathLst>
                <a:path w="23495" h="24764">
                  <a:moveTo>
                    <a:pt x="0" y="24286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7366668" y="405725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7431433" y="405725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7458756" y="40299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60">
                  <a:moveTo>
                    <a:pt x="0" y="22262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7214875" y="398034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0" y="11131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7191600" y="4057250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0" y="23274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7214875" y="4032963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59" h="24764">
                  <a:moveTo>
                    <a:pt x="0" y="24286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7256365" y="40562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7322142" y="40562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286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7387919" y="4057250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5" h="23495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7453696" y="405117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346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5782964" y="39803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5759689" y="4029927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39">
                  <a:moveTo>
                    <a:pt x="0" y="15179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5791060" y="4057250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60" h="23495">
                  <a:moveTo>
                    <a:pt x="0" y="23274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5856837" y="4057250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60" h="23495">
                  <a:moveTo>
                    <a:pt x="0" y="23274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5922613" y="4057250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60" h="23495">
                  <a:moveTo>
                    <a:pt x="0" y="23274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5998510" y="3980342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4">
                  <a:moveTo>
                    <a:pt x="0" y="24286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5988390" y="4040047"/>
              <a:ext cx="38735" cy="40640"/>
            </a:xfrm>
            <a:custGeom>
              <a:avLst/>
              <a:gdLst/>
              <a:ahLst/>
              <a:cxnLst/>
              <a:rect l="l" t="t" r="r" b="b"/>
              <a:pathLst>
                <a:path w="38735" h="40639">
                  <a:moveTo>
                    <a:pt x="0" y="40478"/>
                  </a:moveTo>
                  <a:lnTo>
                    <a:pt x="384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6053155" y="405725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5759689" y="4045106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5" h="22860">
                  <a:moveTo>
                    <a:pt x="0" y="22262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5813323" y="4057250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60" h="23495">
                  <a:moveTo>
                    <a:pt x="0" y="23274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5878087" y="405725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5943864" y="405725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6004582" y="3996533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60" h="23495">
                  <a:moveTo>
                    <a:pt x="0" y="23274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6009641" y="405725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6075418" y="40785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5803203" y="39803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7244222" y="398034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7244222" y="4004628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42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5803203" y="4004628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5803203" y="3980342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4" h="24764">
                  <a:moveTo>
                    <a:pt x="8095" y="24286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0" y="24286"/>
                  </a:lnTo>
                  <a:lnTo>
                    <a:pt x="8095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5990414" y="3980342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4" h="24764">
                  <a:moveTo>
                    <a:pt x="0" y="24286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8095" y="24286"/>
                  </a:ln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5902374" y="3966174"/>
              <a:ext cx="88265" cy="16510"/>
            </a:xfrm>
            <a:custGeom>
              <a:avLst/>
              <a:gdLst/>
              <a:ahLst/>
              <a:cxnLst/>
              <a:rect l="l" t="t" r="r" b="b"/>
              <a:pathLst>
                <a:path w="88264" h="16510">
                  <a:moveTo>
                    <a:pt x="88039" y="14167"/>
                  </a:moveTo>
                  <a:lnTo>
                    <a:pt x="0" y="0"/>
                  </a:lnTo>
                  <a:lnTo>
                    <a:pt x="0" y="2023"/>
                  </a:lnTo>
                  <a:lnTo>
                    <a:pt x="88039" y="16191"/>
                  </a:lnTo>
                  <a:lnTo>
                    <a:pt x="88039" y="141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5902173" y="3966729"/>
              <a:ext cx="1270" cy="12700"/>
            </a:xfrm>
            <a:custGeom>
              <a:avLst/>
              <a:gdLst/>
              <a:ahLst/>
              <a:cxnLst/>
              <a:rect l="l" t="t" r="r" b="b"/>
              <a:pathLst>
                <a:path w="1270" h="12700">
                  <a:moveTo>
                    <a:pt x="0" y="12648"/>
                  </a:moveTo>
                  <a:lnTo>
                    <a:pt x="312" y="8433"/>
                  </a:lnTo>
                  <a:lnTo>
                    <a:pt x="607" y="4216"/>
                  </a:lnTo>
                  <a:lnTo>
                    <a:pt x="8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5811299" y="3966174"/>
              <a:ext cx="89535" cy="16510"/>
            </a:xfrm>
            <a:custGeom>
              <a:avLst/>
              <a:gdLst/>
              <a:ahLst/>
              <a:cxnLst/>
              <a:rect l="l" t="t" r="r" b="b"/>
              <a:pathLst>
                <a:path w="89535" h="16510">
                  <a:moveTo>
                    <a:pt x="0" y="14167"/>
                  </a:moveTo>
                  <a:lnTo>
                    <a:pt x="88039" y="0"/>
                  </a:lnTo>
                  <a:lnTo>
                    <a:pt x="89051" y="2023"/>
                  </a:lnTo>
                  <a:lnTo>
                    <a:pt x="1011" y="16191"/>
                  </a:lnTo>
                  <a:lnTo>
                    <a:pt x="0" y="141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5900679" y="3966728"/>
              <a:ext cx="1270" cy="12700"/>
            </a:xfrm>
            <a:custGeom>
              <a:avLst/>
              <a:gdLst/>
              <a:ahLst/>
              <a:cxnLst/>
              <a:rect l="l" t="t" r="r" b="b"/>
              <a:pathLst>
                <a:path w="1270" h="12700">
                  <a:moveTo>
                    <a:pt x="0" y="0"/>
                  </a:moveTo>
                  <a:lnTo>
                    <a:pt x="278" y="4216"/>
                  </a:lnTo>
                  <a:lnTo>
                    <a:pt x="572" y="8433"/>
                  </a:lnTo>
                  <a:lnTo>
                    <a:pt x="884" y="126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7244222" y="3980342"/>
              <a:ext cx="7620" cy="24765"/>
            </a:xfrm>
            <a:custGeom>
              <a:avLst/>
              <a:gdLst/>
              <a:ahLst/>
              <a:cxnLst/>
              <a:rect l="l" t="t" r="r" b="b"/>
              <a:pathLst>
                <a:path w="7620" h="24764">
                  <a:moveTo>
                    <a:pt x="7083" y="24286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0" y="24286"/>
                  </a:lnTo>
                  <a:lnTo>
                    <a:pt x="7083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7431433" y="3980342"/>
              <a:ext cx="7620" cy="24765"/>
            </a:xfrm>
            <a:custGeom>
              <a:avLst/>
              <a:gdLst/>
              <a:ahLst/>
              <a:cxnLst/>
              <a:rect l="l" t="t" r="r" b="b"/>
              <a:pathLst>
                <a:path w="7620" h="24764">
                  <a:moveTo>
                    <a:pt x="0" y="24286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7083" y="24286"/>
                  </a:ln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7341369" y="3966174"/>
              <a:ext cx="90170" cy="16510"/>
            </a:xfrm>
            <a:custGeom>
              <a:avLst/>
              <a:gdLst/>
              <a:ahLst/>
              <a:cxnLst/>
              <a:rect l="l" t="t" r="r" b="b"/>
              <a:pathLst>
                <a:path w="90170" h="16510">
                  <a:moveTo>
                    <a:pt x="90063" y="14167"/>
                  </a:moveTo>
                  <a:lnTo>
                    <a:pt x="1011" y="0"/>
                  </a:lnTo>
                  <a:lnTo>
                    <a:pt x="0" y="2023"/>
                  </a:lnTo>
                  <a:lnTo>
                    <a:pt x="89051" y="16191"/>
                  </a:lnTo>
                  <a:lnTo>
                    <a:pt x="90063" y="141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7342180" y="3966729"/>
              <a:ext cx="1270" cy="12700"/>
            </a:xfrm>
            <a:custGeom>
              <a:avLst/>
              <a:gdLst/>
              <a:ahLst/>
              <a:cxnLst/>
              <a:rect l="l" t="t" r="r" b="b"/>
              <a:pathLst>
                <a:path w="1270" h="12700">
                  <a:moveTo>
                    <a:pt x="0" y="12648"/>
                  </a:moveTo>
                  <a:lnTo>
                    <a:pt x="312" y="8433"/>
                  </a:lnTo>
                  <a:lnTo>
                    <a:pt x="607" y="4216"/>
                  </a:lnTo>
                  <a:lnTo>
                    <a:pt x="8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7251305" y="3966174"/>
              <a:ext cx="89535" cy="16510"/>
            </a:xfrm>
            <a:custGeom>
              <a:avLst/>
              <a:gdLst/>
              <a:ahLst/>
              <a:cxnLst/>
              <a:rect l="l" t="t" r="r" b="b"/>
              <a:pathLst>
                <a:path w="89534" h="16510">
                  <a:moveTo>
                    <a:pt x="0" y="14167"/>
                  </a:moveTo>
                  <a:lnTo>
                    <a:pt x="89051" y="0"/>
                  </a:lnTo>
                  <a:lnTo>
                    <a:pt x="89051" y="2023"/>
                  </a:lnTo>
                  <a:lnTo>
                    <a:pt x="0" y="16191"/>
                  </a:lnTo>
                  <a:lnTo>
                    <a:pt x="0" y="141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7340685" y="3966728"/>
              <a:ext cx="1270" cy="12700"/>
            </a:xfrm>
            <a:custGeom>
              <a:avLst/>
              <a:gdLst/>
              <a:ahLst/>
              <a:cxnLst/>
              <a:rect l="l" t="t" r="r" b="b"/>
              <a:pathLst>
                <a:path w="1270" h="12700">
                  <a:moveTo>
                    <a:pt x="0" y="0"/>
                  </a:moveTo>
                  <a:lnTo>
                    <a:pt x="278" y="4216"/>
                  </a:lnTo>
                  <a:lnTo>
                    <a:pt x="572" y="8433"/>
                  </a:lnTo>
                  <a:lnTo>
                    <a:pt x="884" y="126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2472871" y="4136182"/>
              <a:ext cx="163195" cy="105410"/>
            </a:xfrm>
            <a:custGeom>
              <a:avLst/>
              <a:gdLst/>
              <a:ahLst/>
              <a:cxnLst/>
              <a:rect l="l" t="t" r="r" b="b"/>
              <a:pathLst>
                <a:path w="163194" h="105410">
                  <a:moveTo>
                    <a:pt x="162924" y="105242"/>
                  </a:moveTo>
                  <a:lnTo>
                    <a:pt x="0" y="105242"/>
                  </a:lnTo>
                  <a:lnTo>
                    <a:pt x="1416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6047083" y="5346476"/>
              <a:ext cx="1148080" cy="199390"/>
            </a:xfrm>
            <a:custGeom>
              <a:avLst/>
              <a:gdLst/>
              <a:ahLst/>
              <a:cxnLst/>
              <a:rect l="l" t="t" r="r" b="b"/>
              <a:pathLst>
                <a:path w="1148079" h="199389">
                  <a:moveTo>
                    <a:pt x="1147552" y="0"/>
                  </a:moveTo>
                  <a:lnTo>
                    <a:pt x="1147552" y="199354"/>
                  </a:lnTo>
                  <a:lnTo>
                    <a:pt x="0" y="19935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6144231" y="5346476"/>
              <a:ext cx="953769" cy="102235"/>
            </a:xfrm>
            <a:custGeom>
              <a:avLst/>
              <a:gdLst/>
              <a:ahLst/>
              <a:cxnLst/>
              <a:rect l="l" t="t" r="r" b="b"/>
              <a:pathLst>
                <a:path w="953770" h="102235">
                  <a:moveTo>
                    <a:pt x="953258" y="0"/>
                  </a:moveTo>
                  <a:lnTo>
                    <a:pt x="953258" y="102207"/>
                  </a:lnTo>
                  <a:lnTo>
                    <a:pt x="0" y="10220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6144231" y="543856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9441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6136135" y="543653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9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6117920" y="543653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6098693" y="54365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6080478" y="543653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6061251" y="54365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6047083" y="543653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9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6136135" y="541731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9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6117920" y="541731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6098693" y="541731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6080478" y="541731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6061251" y="541731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6047083" y="541731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9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7066118" y="5035807"/>
              <a:ext cx="128905" cy="510540"/>
            </a:xfrm>
            <a:custGeom>
              <a:avLst/>
              <a:gdLst/>
              <a:ahLst/>
              <a:cxnLst/>
              <a:rect l="l" t="t" r="r" b="b"/>
              <a:pathLst>
                <a:path w="128904" h="510539">
                  <a:moveTo>
                    <a:pt x="16191" y="0"/>
                  </a:moveTo>
                  <a:lnTo>
                    <a:pt x="0" y="15179"/>
                  </a:lnTo>
                  <a:lnTo>
                    <a:pt x="0" y="326860"/>
                  </a:lnTo>
                  <a:lnTo>
                    <a:pt x="22262" y="326860"/>
                  </a:lnTo>
                  <a:lnTo>
                    <a:pt x="22262" y="402756"/>
                  </a:lnTo>
                  <a:lnTo>
                    <a:pt x="31370" y="412876"/>
                  </a:lnTo>
                  <a:lnTo>
                    <a:pt x="128517" y="510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47" name="object 7147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6019760" y="5393026"/>
              <a:ext cx="126494" cy="154828"/>
            </a:xfrm>
            <a:prstGeom prst="rect">
              <a:avLst/>
            </a:prstGeom>
          </p:spPr>
        </p:pic>
        <p:sp>
          <p:nvSpPr>
            <p:cNvPr id="7148" name="object 7148"/>
            <p:cNvSpPr/>
            <p:nvPr/>
          </p:nvSpPr>
          <p:spPr>
            <a:xfrm>
              <a:off x="6160422" y="5035807"/>
              <a:ext cx="922019" cy="327025"/>
            </a:xfrm>
            <a:custGeom>
              <a:avLst/>
              <a:gdLst/>
              <a:ahLst/>
              <a:cxnLst/>
              <a:rect l="l" t="t" r="r" b="b"/>
              <a:pathLst>
                <a:path w="922020" h="327025">
                  <a:moveTo>
                    <a:pt x="0" y="0"/>
                  </a:moveTo>
                  <a:lnTo>
                    <a:pt x="16191" y="15179"/>
                  </a:lnTo>
                  <a:lnTo>
                    <a:pt x="16191" y="326860"/>
                  </a:lnTo>
                  <a:lnTo>
                    <a:pt x="16191" y="15179"/>
                  </a:lnTo>
                  <a:lnTo>
                    <a:pt x="905696" y="15179"/>
                  </a:lnTo>
                  <a:lnTo>
                    <a:pt x="905696" y="326860"/>
                  </a:lnTo>
                  <a:lnTo>
                    <a:pt x="921887" y="310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6154350" y="5346476"/>
              <a:ext cx="22860" cy="16510"/>
            </a:xfrm>
            <a:custGeom>
              <a:avLst/>
              <a:gdLst/>
              <a:ahLst/>
              <a:cxnLst/>
              <a:rect l="l" t="t" r="r" b="b"/>
              <a:pathLst>
                <a:path w="22860" h="16510">
                  <a:moveTo>
                    <a:pt x="0" y="16191"/>
                  </a:moveTo>
                  <a:lnTo>
                    <a:pt x="22262" y="16191"/>
                  </a:ln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6144231" y="5362667"/>
              <a:ext cx="32384" cy="45085"/>
            </a:xfrm>
            <a:custGeom>
              <a:avLst/>
              <a:gdLst/>
              <a:ahLst/>
              <a:cxnLst/>
              <a:rect l="l" t="t" r="r" b="b"/>
              <a:pathLst>
                <a:path w="32385" h="45085">
                  <a:moveTo>
                    <a:pt x="0" y="44525"/>
                  </a:moveTo>
                  <a:lnTo>
                    <a:pt x="32382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6176613" y="5050986"/>
              <a:ext cx="889635" cy="311785"/>
            </a:xfrm>
            <a:custGeom>
              <a:avLst/>
              <a:gdLst/>
              <a:ahLst/>
              <a:cxnLst/>
              <a:rect l="l" t="t" r="r" b="b"/>
              <a:pathLst>
                <a:path w="889634" h="311785">
                  <a:moveTo>
                    <a:pt x="889505" y="0"/>
                  </a:moveTo>
                  <a:lnTo>
                    <a:pt x="0" y="3116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6416446" y="5363679"/>
              <a:ext cx="59055" cy="20320"/>
            </a:xfrm>
            <a:custGeom>
              <a:avLst/>
              <a:gdLst/>
              <a:ahLst/>
              <a:cxnLst/>
              <a:rect l="l" t="t" r="r" b="b"/>
              <a:pathLst>
                <a:path w="59054" h="20320">
                  <a:moveTo>
                    <a:pt x="58693" y="0"/>
                  </a:moveTo>
                  <a:lnTo>
                    <a:pt x="0" y="9107"/>
                  </a:lnTo>
                  <a:lnTo>
                    <a:pt x="58693" y="20239"/>
                  </a:lnTo>
                  <a:lnTo>
                    <a:pt x="586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6416446" y="5363679"/>
              <a:ext cx="59055" cy="20320"/>
            </a:xfrm>
            <a:custGeom>
              <a:avLst/>
              <a:gdLst/>
              <a:ahLst/>
              <a:cxnLst/>
              <a:rect l="l" t="t" r="r" b="b"/>
              <a:pathLst>
                <a:path w="59054" h="20320">
                  <a:moveTo>
                    <a:pt x="0" y="9107"/>
                  </a:moveTo>
                  <a:lnTo>
                    <a:pt x="58693" y="20239"/>
                  </a:lnTo>
                  <a:lnTo>
                    <a:pt x="58693" y="0"/>
                  </a:lnTo>
                  <a:lnTo>
                    <a:pt x="0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54" name="object 7154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6253521" y="5100571"/>
              <a:ext cx="136613" cy="147744"/>
            </a:xfrm>
            <a:prstGeom prst="rect">
              <a:avLst/>
            </a:prstGeom>
          </p:spPr>
        </p:pic>
        <p:sp>
          <p:nvSpPr>
            <p:cNvPr id="7155" name="object 7155"/>
            <p:cNvSpPr/>
            <p:nvPr/>
          </p:nvSpPr>
          <p:spPr>
            <a:xfrm>
              <a:off x="9652666" y="40359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9659750" y="407242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9688085" y="40390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9666833" y="41098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9672905" y="41473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9651654" y="42191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9679989" y="418475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9657726" y="42555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9687072" y="422118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9664809" y="429303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9671893" y="432946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9651654" y="44013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9678977" y="43679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9657726" y="44387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9686061" y="44053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0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9672905" y="41503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9651654" y="44043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23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9657726" y="44397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9686061" y="440536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9678977" y="436791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9671893" y="433047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9664809" y="429303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9658738" y="42566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9651654" y="421916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9687072" y="422219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9679989" y="41847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9673917" y="414832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9666833" y="41098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9659750" y="407344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9652666" y="403599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9689096" y="40390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9651654" y="404004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1011"/>
                  </a:moveTo>
                  <a:lnTo>
                    <a:pt x="0" y="0"/>
                  </a:lnTo>
                  <a:lnTo>
                    <a:pt x="1011" y="505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9655702" y="409671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9661774" y="415338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4047"/>
                  </a:moveTo>
                  <a:lnTo>
                    <a:pt x="3035" y="0"/>
                  </a:lnTo>
                  <a:lnTo>
                    <a:pt x="4047" y="505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9668857" y="420803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5059"/>
                  </a:moveTo>
                  <a:lnTo>
                    <a:pt x="3035" y="2023"/>
                  </a:lnTo>
                  <a:lnTo>
                    <a:pt x="708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9674929" y="426571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3035" y="0"/>
                  </a:lnTo>
                  <a:lnTo>
                    <a:pt x="4047" y="505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9682013" y="432238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9688085" y="43800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9684037" y="432339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9670881" y="421005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9657726" y="409671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9651654" y="4044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1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9654690" y="409975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9661774" y="415642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9667846" y="42130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9674929" y="4269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9681001" y="432541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9688085" y="43820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9651654" y="4061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9677965" y="408153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1011"/>
                  </a:moveTo>
                  <a:lnTo>
                    <a:pt x="4047" y="0"/>
                  </a:lnTo>
                  <a:lnTo>
                    <a:pt x="3035" y="3035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9666833" y="411695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9654690" y="415338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9684037" y="417261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9659750" y="424446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1011"/>
                  </a:moveTo>
                  <a:lnTo>
                    <a:pt x="3035" y="3035"/>
                  </a:lnTo>
                  <a:lnTo>
                    <a:pt x="0" y="1011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9690109" y="4264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9676953" y="4300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1011"/>
                  </a:moveTo>
                  <a:lnTo>
                    <a:pt x="3035" y="4047"/>
                  </a:lnTo>
                  <a:lnTo>
                    <a:pt x="0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9664809" y="433654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3035" y="3035"/>
                  </a:lnTo>
                  <a:lnTo>
                    <a:pt x="0" y="1011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9653678" y="43719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9683024" y="43922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9670881" y="442762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9687578" y="40446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529"/>
                  </a:moveTo>
                  <a:lnTo>
                    <a:pt x="740" y="740"/>
                  </a:lnTo>
                  <a:lnTo>
                    <a:pt x="2529" y="0"/>
                  </a:lnTo>
                  <a:lnTo>
                    <a:pt x="4318" y="740"/>
                  </a:lnTo>
                  <a:lnTo>
                    <a:pt x="5059" y="2529"/>
                  </a:lnTo>
                  <a:lnTo>
                    <a:pt x="4318" y="4318"/>
                  </a:lnTo>
                  <a:lnTo>
                    <a:pt x="2529" y="5059"/>
                  </a:lnTo>
                  <a:lnTo>
                    <a:pt x="740" y="4318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9665822" y="41169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3035" y="4047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9654690" y="41533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23"/>
                  </a:moveTo>
                  <a:lnTo>
                    <a:pt x="2023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9684037" y="41736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1011"/>
                  </a:moveTo>
                  <a:lnTo>
                    <a:pt x="2023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9671893" y="42090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2023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9652666" y="437297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011"/>
                  </a:moveTo>
                  <a:lnTo>
                    <a:pt x="3035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9683024" y="43932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1011"/>
                  </a:moveTo>
                  <a:lnTo>
                    <a:pt x="2023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9670881" y="44286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2023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9651654" y="40612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9650133" y="4028413"/>
              <a:ext cx="42545" cy="426084"/>
            </a:xfrm>
            <a:custGeom>
              <a:avLst/>
              <a:gdLst/>
              <a:ahLst/>
              <a:cxnLst/>
              <a:rect l="l" t="t" r="r" b="b"/>
              <a:pathLst>
                <a:path w="42545" h="426085">
                  <a:moveTo>
                    <a:pt x="5054" y="146227"/>
                  </a:moveTo>
                  <a:lnTo>
                    <a:pt x="4318" y="144437"/>
                  </a:lnTo>
                  <a:lnTo>
                    <a:pt x="2527" y="143700"/>
                  </a:lnTo>
                  <a:lnTo>
                    <a:pt x="736" y="144437"/>
                  </a:lnTo>
                  <a:lnTo>
                    <a:pt x="0" y="146227"/>
                  </a:lnTo>
                  <a:lnTo>
                    <a:pt x="736" y="148018"/>
                  </a:lnTo>
                  <a:lnTo>
                    <a:pt x="2527" y="148755"/>
                  </a:lnTo>
                  <a:lnTo>
                    <a:pt x="4318" y="148018"/>
                  </a:lnTo>
                  <a:lnTo>
                    <a:pt x="5054" y="146227"/>
                  </a:lnTo>
                  <a:close/>
                </a:path>
                <a:path w="42545" h="426085">
                  <a:moveTo>
                    <a:pt x="7086" y="423506"/>
                  </a:moveTo>
                  <a:lnTo>
                    <a:pt x="6337" y="421716"/>
                  </a:lnTo>
                  <a:lnTo>
                    <a:pt x="4546" y="420979"/>
                  </a:lnTo>
                  <a:lnTo>
                    <a:pt x="2755" y="421716"/>
                  </a:lnTo>
                  <a:lnTo>
                    <a:pt x="2019" y="423506"/>
                  </a:lnTo>
                  <a:lnTo>
                    <a:pt x="2755" y="425297"/>
                  </a:lnTo>
                  <a:lnTo>
                    <a:pt x="4546" y="426034"/>
                  </a:lnTo>
                  <a:lnTo>
                    <a:pt x="6337" y="425297"/>
                  </a:lnTo>
                  <a:lnTo>
                    <a:pt x="7086" y="423506"/>
                  </a:lnTo>
                  <a:close/>
                </a:path>
                <a:path w="42545" h="426085">
                  <a:moveTo>
                    <a:pt x="8089" y="406298"/>
                  </a:moveTo>
                  <a:lnTo>
                    <a:pt x="7353" y="404507"/>
                  </a:lnTo>
                  <a:lnTo>
                    <a:pt x="5562" y="403771"/>
                  </a:lnTo>
                  <a:lnTo>
                    <a:pt x="3771" y="404507"/>
                  </a:lnTo>
                  <a:lnTo>
                    <a:pt x="3035" y="406298"/>
                  </a:lnTo>
                  <a:lnTo>
                    <a:pt x="3771" y="408089"/>
                  </a:lnTo>
                  <a:lnTo>
                    <a:pt x="5562" y="408825"/>
                  </a:lnTo>
                  <a:lnTo>
                    <a:pt x="7353" y="408089"/>
                  </a:lnTo>
                  <a:lnTo>
                    <a:pt x="8089" y="406298"/>
                  </a:lnTo>
                  <a:close/>
                </a:path>
                <a:path w="42545" h="426085">
                  <a:moveTo>
                    <a:pt x="8089" y="391121"/>
                  </a:moveTo>
                  <a:lnTo>
                    <a:pt x="7353" y="389331"/>
                  </a:lnTo>
                  <a:lnTo>
                    <a:pt x="5562" y="388594"/>
                  </a:lnTo>
                  <a:lnTo>
                    <a:pt x="3771" y="389331"/>
                  </a:lnTo>
                  <a:lnTo>
                    <a:pt x="3035" y="391121"/>
                  </a:lnTo>
                  <a:lnTo>
                    <a:pt x="3771" y="392912"/>
                  </a:lnTo>
                  <a:lnTo>
                    <a:pt x="5562" y="393649"/>
                  </a:lnTo>
                  <a:lnTo>
                    <a:pt x="7353" y="392912"/>
                  </a:lnTo>
                  <a:lnTo>
                    <a:pt x="8089" y="391121"/>
                  </a:lnTo>
                  <a:close/>
                </a:path>
                <a:path w="42545" h="426085">
                  <a:moveTo>
                    <a:pt x="8089" y="270700"/>
                  </a:moveTo>
                  <a:lnTo>
                    <a:pt x="7353" y="268909"/>
                  </a:lnTo>
                  <a:lnTo>
                    <a:pt x="5562" y="268173"/>
                  </a:lnTo>
                  <a:lnTo>
                    <a:pt x="3771" y="268909"/>
                  </a:lnTo>
                  <a:lnTo>
                    <a:pt x="3035" y="270700"/>
                  </a:lnTo>
                  <a:lnTo>
                    <a:pt x="3771" y="272491"/>
                  </a:lnTo>
                  <a:lnTo>
                    <a:pt x="5562" y="273227"/>
                  </a:lnTo>
                  <a:lnTo>
                    <a:pt x="7353" y="272491"/>
                  </a:lnTo>
                  <a:lnTo>
                    <a:pt x="8089" y="270700"/>
                  </a:lnTo>
                  <a:close/>
                </a:path>
                <a:path w="42545" h="426085">
                  <a:moveTo>
                    <a:pt x="9105" y="373913"/>
                  </a:moveTo>
                  <a:lnTo>
                    <a:pt x="8369" y="372135"/>
                  </a:lnTo>
                  <a:lnTo>
                    <a:pt x="6578" y="371386"/>
                  </a:lnTo>
                  <a:lnTo>
                    <a:pt x="4787" y="372135"/>
                  </a:lnTo>
                  <a:lnTo>
                    <a:pt x="4051" y="373913"/>
                  </a:lnTo>
                  <a:lnTo>
                    <a:pt x="4787" y="375704"/>
                  </a:lnTo>
                  <a:lnTo>
                    <a:pt x="6578" y="376453"/>
                  </a:lnTo>
                  <a:lnTo>
                    <a:pt x="8369" y="375704"/>
                  </a:lnTo>
                  <a:lnTo>
                    <a:pt x="9105" y="373913"/>
                  </a:lnTo>
                  <a:close/>
                </a:path>
                <a:path w="42545" h="426085">
                  <a:moveTo>
                    <a:pt x="9105" y="57175"/>
                  </a:moveTo>
                  <a:lnTo>
                    <a:pt x="8369" y="55384"/>
                  </a:lnTo>
                  <a:lnTo>
                    <a:pt x="6578" y="54648"/>
                  </a:lnTo>
                  <a:lnTo>
                    <a:pt x="4787" y="55384"/>
                  </a:lnTo>
                  <a:lnTo>
                    <a:pt x="4051" y="57175"/>
                  </a:lnTo>
                  <a:lnTo>
                    <a:pt x="4787" y="58966"/>
                  </a:lnTo>
                  <a:lnTo>
                    <a:pt x="6578" y="59702"/>
                  </a:lnTo>
                  <a:lnTo>
                    <a:pt x="8369" y="58966"/>
                  </a:lnTo>
                  <a:lnTo>
                    <a:pt x="9105" y="57175"/>
                  </a:lnTo>
                  <a:close/>
                </a:path>
                <a:path w="42545" h="426085">
                  <a:moveTo>
                    <a:pt x="10121" y="357720"/>
                  </a:moveTo>
                  <a:lnTo>
                    <a:pt x="9372" y="355942"/>
                  </a:lnTo>
                  <a:lnTo>
                    <a:pt x="7581" y="355193"/>
                  </a:lnTo>
                  <a:lnTo>
                    <a:pt x="5803" y="355942"/>
                  </a:lnTo>
                  <a:lnTo>
                    <a:pt x="5054" y="357720"/>
                  </a:lnTo>
                  <a:lnTo>
                    <a:pt x="5803" y="359511"/>
                  </a:lnTo>
                  <a:lnTo>
                    <a:pt x="7581" y="360260"/>
                  </a:lnTo>
                  <a:lnTo>
                    <a:pt x="9372" y="359511"/>
                  </a:lnTo>
                  <a:lnTo>
                    <a:pt x="10121" y="357720"/>
                  </a:lnTo>
                  <a:close/>
                </a:path>
                <a:path w="42545" h="426085">
                  <a:moveTo>
                    <a:pt x="10121" y="340525"/>
                  </a:moveTo>
                  <a:lnTo>
                    <a:pt x="9372" y="338734"/>
                  </a:lnTo>
                  <a:lnTo>
                    <a:pt x="7581" y="337997"/>
                  </a:lnTo>
                  <a:lnTo>
                    <a:pt x="5803" y="338734"/>
                  </a:lnTo>
                  <a:lnTo>
                    <a:pt x="5054" y="340525"/>
                  </a:lnTo>
                  <a:lnTo>
                    <a:pt x="5803" y="342315"/>
                  </a:lnTo>
                  <a:lnTo>
                    <a:pt x="7581" y="343052"/>
                  </a:lnTo>
                  <a:lnTo>
                    <a:pt x="9372" y="342315"/>
                  </a:lnTo>
                  <a:lnTo>
                    <a:pt x="10121" y="340525"/>
                  </a:lnTo>
                  <a:close/>
                </a:path>
                <a:path w="42545" h="426085">
                  <a:moveTo>
                    <a:pt x="10121" y="324332"/>
                  </a:moveTo>
                  <a:lnTo>
                    <a:pt x="9372" y="322541"/>
                  </a:lnTo>
                  <a:lnTo>
                    <a:pt x="7581" y="321805"/>
                  </a:lnTo>
                  <a:lnTo>
                    <a:pt x="5803" y="322541"/>
                  </a:lnTo>
                  <a:lnTo>
                    <a:pt x="5054" y="324332"/>
                  </a:lnTo>
                  <a:lnTo>
                    <a:pt x="5803" y="326123"/>
                  </a:lnTo>
                  <a:lnTo>
                    <a:pt x="7581" y="326859"/>
                  </a:lnTo>
                  <a:lnTo>
                    <a:pt x="9372" y="326123"/>
                  </a:lnTo>
                  <a:lnTo>
                    <a:pt x="10121" y="324332"/>
                  </a:lnTo>
                  <a:close/>
                </a:path>
                <a:path w="42545" h="426085">
                  <a:moveTo>
                    <a:pt x="10121" y="198856"/>
                  </a:moveTo>
                  <a:lnTo>
                    <a:pt x="9372" y="197065"/>
                  </a:lnTo>
                  <a:lnTo>
                    <a:pt x="7581" y="196316"/>
                  </a:lnTo>
                  <a:lnTo>
                    <a:pt x="5803" y="197065"/>
                  </a:lnTo>
                  <a:lnTo>
                    <a:pt x="5054" y="198856"/>
                  </a:lnTo>
                  <a:lnTo>
                    <a:pt x="5803" y="200634"/>
                  </a:lnTo>
                  <a:lnTo>
                    <a:pt x="7581" y="201383"/>
                  </a:lnTo>
                  <a:lnTo>
                    <a:pt x="9372" y="200634"/>
                  </a:lnTo>
                  <a:lnTo>
                    <a:pt x="10121" y="198856"/>
                  </a:lnTo>
                  <a:close/>
                </a:path>
                <a:path w="42545" h="426085">
                  <a:moveTo>
                    <a:pt x="10121" y="181648"/>
                  </a:moveTo>
                  <a:lnTo>
                    <a:pt x="9372" y="179857"/>
                  </a:lnTo>
                  <a:lnTo>
                    <a:pt x="7581" y="179120"/>
                  </a:lnTo>
                  <a:lnTo>
                    <a:pt x="5803" y="179857"/>
                  </a:lnTo>
                  <a:lnTo>
                    <a:pt x="5054" y="181648"/>
                  </a:lnTo>
                  <a:lnTo>
                    <a:pt x="5803" y="183438"/>
                  </a:lnTo>
                  <a:lnTo>
                    <a:pt x="7581" y="184175"/>
                  </a:lnTo>
                  <a:lnTo>
                    <a:pt x="9372" y="183438"/>
                  </a:lnTo>
                  <a:lnTo>
                    <a:pt x="10121" y="181648"/>
                  </a:lnTo>
                  <a:close/>
                </a:path>
                <a:path w="42545" h="426085">
                  <a:moveTo>
                    <a:pt x="11125" y="308140"/>
                  </a:moveTo>
                  <a:lnTo>
                    <a:pt x="10388" y="306349"/>
                  </a:lnTo>
                  <a:lnTo>
                    <a:pt x="8597" y="305612"/>
                  </a:lnTo>
                  <a:lnTo>
                    <a:pt x="6807" y="306349"/>
                  </a:lnTo>
                  <a:lnTo>
                    <a:pt x="6070" y="308140"/>
                  </a:lnTo>
                  <a:lnTo>
                    <a:pt x="6807" y="309930"/>
                  </a:lnTo>
                  <a:lnTo>
                    <a:pt x="8597" y="310667"/>
                  </a:lnTo>
                  <a:lnTo>
                    <a:pt x="10388" y="309930"/>
                  </a:lnTo>
                  <a:lnTo>
                    <a:pt x="11125" y="308140"/>
                  </a:lnTo>
                  <a:close/>
                </a:path>
                <a:path w="42545" h="426085">
                  <a:moveTo>
                    <a:pt x="11125" y="291947"/>
                  </a:moveTo>
                  <a:lnTo>
                    <a:pt x="10388" y="290156"/>
                  </a:lnTo>
                  <a:lnTo>
                    <a:pt x="8597" y="289420"/>
                  </a:lnTo>
                  <a:lnTo>
                    <a:pt x="6807" y="290156"/>
                  </a:lnTo>
                  <a:lnTo>
                    <a:pt x="6070" y="291947"/>
                  </a:lnTo>
                  <a:lnTo>
                    <a:pt x="6807" y="293738"/>
                  </a:lnTo>
                  <a:lnTo>
                    <a:pt x="8597" y="294474"/>
                  </a:lnTo>
                  <a:lnTo>
                    <a:pt x="10388" y="293738"/>
                  </a:lnTo>
                  <a:lnTo>
                    <a:pt x="11125" y="291947"/>
                  </a:lnTo>
                  <a:close/>
                </a:path>
                <a:path w="42545" h="426085">
                  <a:moveTo>
                    <a:pt x="12141" y="275755"/>
                  </a:moveTo>
                  <a:lnTo>
                    <a:pt x="11404" y="273964"/>
                  </a:lnTo>
                  <a:lnTo>
                    <a:pt x="9613" y="273227"/>
                  </a:lnTo>
                  <a:lnTo>
                    <a:pt x="7823" y="273964"/>
                  </a:lnTo>
                  <a:lnTo>
                    <a:pt x="7086" y="275755"/>
                  </a:lnTo>
                  <a:lnTo>
                    <a:pt x="7823" y="277545"/>
                  </a:lnTo>
                  <a:lnTo>
                    <a:pt x="9613" y="278282"/>
                  </a:lnTo>
                  <a:lnTo>
                    <a:pt x="11404" y="277545"/>
                  </a:lnTo>
                  <a:lnTo>
                    <a:pt x="12141" y="275755"/>
                  </a:lnTo>
                  <a:close/>
                </a:path>
                <a:path w="42545" h="426085">
                  <a:moveTo>
                    <a:pt x="13157" y="258559"/>
                  </a:moveTo>
                  <a:lnTo>
                    <a:pt x="12407" y="256768"/>
                  </a:lnTo>
                  <a:lnTo>
                    <a:pt x="10617" y="256032"/>
                  </a:lnTo>
                  <a:lnTo>
                    <a:pt x="8839" y="256768"/>
                  </a:lnTo>
                  <a:lnTo>
                    <a:pt x="8089" y="258559"/>
                  </a:lnTo>
                  <a:lnTo>
                    <a:pt x="8839" y="260350"/>
                  </a:lnTo>
                  <a:lnTo>
                    <a:pt x="10617" y="261086"/>
                  </a:lnTo>
                  <a:lnTo>
                    <a:pt x="12407" y="260350"/>
                  </a:lnTo>
                  <a:lnTo>
                    <a:pt x="13157" y="258559"/>
                  </a:lnTo>
                  <a:close/>
                </a:path>
                <a:path w="42545" h="426085">
                  <a:moveTo>
                    <a:pt x="13157" y="242366"/>
                  </a:moveTo>
                  <a:lnTo>
                    <a:pt x="12407" y="240576"/>
                  </a:lnTo>
                  <a:lnTo>
                    <a:pt x="10617" y="239839"/>
                  </a:lnTo>
                  <a:lnTo>
                    <a:pt x="8839" y="240576"/>
                  </a:lnTo>
                  <a:lnTo>
                    <a:pt x="8089" y="242366"/>
                  </a:lnTo>
                  <a:lnTo>
                    <a:pt x="8839" y="244157"/>
                  </a:lnTo>
                  <a:lnTo>
                    <a:pt x="10617" y="244894"/>
                  </a:lnTo>
                  <a:lnTo>
                    <a:pt x="12407" y="244157"/>
                  </a:lnTo>
                  <a:lnTo>
                    <a:pt x="13157" y="242366"/>
                  </a:lnTo>
                  <a:close/>
                </a:path>
                <a:path w="42545" h="426085">
                  <a:moveTo>
                    <a:pt x="13157" y="109804"/>
                  </a:moveTo>
                  <a:lnTo>
                    <a:pt x="12407" y="108013"/>
                  </a:lnTo>
                  <a:lnTo>
                    <a:pt x="10617" y="107264"/>
                  </a:lnTo>
                  <a:lnTo>
                    <a:pt x="8839" y="108013"/>
                  </a:lnTo>
                  <a:lnTo>
                    <a:pt x="8089" y="109804"/>
                  </a:lnTo>
                  <a:lnTo>
                    <a:pt x="8839" y="111582"/>
                  </a:lnTo>
                  <a:lnTo>
                    <a:pt x="10617" y="112331"/>
                  </a:lnTo>
                  <a:lnTo>
                    <a:pt x="12407" y="111582"/>
                  </a:lnTo>
                  <a:lnTo>
                    <a:pt x="13157" y="109804"/>
                  </a:lnTo>
                  <a:close/>
                </a:path>
                <a:path w="42545" h="426085">
                  <a:moveTo>
                    <a:pt x="14160" y="225158"/>
                  </a:moveTo>
                  <a:lnTo>
                    <a:pt x="13423" y="223367"/>
                  </a:lnTo>
                  <a:lnTo>
                    <a:pt x="11633" y="222631"/>
                  </a:lnTo>
                  <a:lnTo>
                    <a:pt x="9842" y="223367"/>
                  </a:lnTo>
                  <a:lnTo>
                    <a:pt x="9105" y="225158"/>
                  </a:lnTo>
                  <a:lnTo>
                    <a:pt x="9842" y="226949"/>
                  </a:lnTo>
                  <a:lnTo>
                    <a:pt x="11633" y="227685"/>
                  </a:lnTo>
                  <a:lnTo>
                    <a:pt x="13423" y="226949"/>
                  </a:lnTo>
                  <a:lnTo>
                    <a:pt x="14160" y="225158"/>
                  </a:lnTo>
                  <a:close/>
                </a:path>
                <a:path w="42545" h="426085">
                  <a:moveTo>
                    <a:pt x="14160" y="92595"/>
                  </a:moveTo>
                  <a:lnTo>
                    <a:pt x="13423" y="90805"/>
                  </a:lnTo>
                  <a:lnTo>
                    <a:pt x="11633" y="90068"/>
                  </a:lnTo>
                  <a:lnTo>
                    <a:pt x="9842" y="90805"/>
                  </a:lnTo>
                  <a:lnTo>
                    <a:pt x="9105" y="92595"/>
                  </a:lnTo>
                  <a:lnTo>
                    <a:pt x="9842" y="94386"/>
                  </a:lnTo>
                  <a:lnTo>
                    <a:pt x="11633" y="95123"/>
                  </a:lnTo>
                  <a:lnTo>
                    <a:pt x="13423" y="94386"/>
                  </a:lnTo>
                  <a:lnTo>
                    <a:pt x="14160" y="92595"/>
                  </a:lnTo>
                  <a:close/>
                </a:path>
                <a:path w="42545" h="426085">
                  <a:moveTo>
                    <a:pt x="15176" y="209981"/>
                  </a:moveTo>
                  <a:lnTo>
                    <a:pt x="14439" y="208191"/>
                  </a:lnTo>
                  <a:lnTo>
                    <a:pt x="12649" y="207454"/>
                  </a:lnTo>
                  <a:lnTo>
                    <a:pt x="10858" y="208191"/>
                  </a:lnTo>
                  <a:lnTo>
                    <a:pt x="10121" y="209981"/>
                  </a:lnTo>
                  <a:lnTo>
                    <a:pt x="10858" y="211772"/>
                  </a:lnTo>
                  <a:lnTo>
                    <a:pt x="12649" y="212509"/>
                  </a:lnTo>
                  <a:lnTo>
                    <a:pt x="14439" y="211772"/>
                  </a:lnTo>
                  <a:lnTo>
                    <a:pt x="15176" y="209981"/>
                  </a:lnTo>
                  <a:close/>
                </a:path>
                <a:path w="42545" h="426085">
                  <a:moveTo>
                    <a:pt x="16192" y="217068"/>
                  </a:moveTo>
                  <a:lnTo>
                    <a:pt x="15443" y="215277"/>
                  </a:lnTo>
                  <a:lnTo>
                    <a:pt x="13652" y="214541"/>
                  </a:lnTo>
                  <a:lnTo>
                    <a:pt x="11874" y="215277"/>
                  </a:lnTo>
                  <a:lnTo>
                    <a:pt x="11125" y="217068"/>
                  </a:lnTo>
                  <a:lnTo>
                    <a:pt x="11874" y="218859"/>
                  </a:lnTo>
                  <a:lnTo>
                    <a:pt x="13652" y="219595"/>
                  </a:lnTo>
                  <a:lnTo>
                    <a:pt x="15443" y="218859"/>
                  </a:lnTo>
                  <a:lnTo>
                    <a:pt x="16192" y="217068"/>
                  </a:lnTo>
                  <a:close/>
                </a:path>
                <a:path w="42545" h="426085">
                  <a:moveTo>
                    <a:pt x="16192" y="192773"/>
                  </a:moveTo>
                  <a:lnTo>
                    <a:pt x="15443" y="190995"/>
                  </a:lnTo>
                  <a:lnTo>
                    <a:pt x="13652" y="190246"/>
                  </a:lnTo>
                  <a:lnTo>
                    <a:pt x="11874" y="190995"/>
                  </a:lnTo>
                  <a:lnTo>
                    <a:pt x="11125" y="192773"/>
                  </a:lnTo>
                  <a:lnTo>
                    <a:pt x="11874" y="194564"/>
                  </a:lnTo>
                  <a:lnTo>
                    <a:pt x="13652" y="195313"/>
                  </a:lnTo>
                  <a:lnTo>
                    <a:pt x="15443" y="194564"/>
                  </a:lnTo>
                  <a:lnTo>
                    <a:pt x="16192" y="192773"/>
                  </a:lnTo>
                  <a:close/>
                </a:path>
                <a:path w="42545" h="426085">
                  <a:moveTo>
                    <a:pt x="16192" y="176593"/>
                  </a:moveTo>
                  <a:lnTo>
                    <a:pt x="15443" y="174802"/>
                  </a:lnTo>
                  <a:lnTo>
                    <a:pt x="13652" y="174053"/>
                  </a:lnTo>
                  <a:lnTo>
                    <a:pt x="11874" y="174802"/>
                  </a:lnTo>
                  <a:lnTo>
                    <a:pt x="11125" y="176593"/>
                  </a:lnTo>
                  <a:lnTo>
                    <a:pt x="11874" y="178371"/>
                  </a:lnTo>
                  <a:lnTo>
                    <a:pt x="13652" y="179120"/>
                  </a:lnTo>
                  <a:lnTo>
                    <a:pt x="15443" y="178371"/>
                  </a:lnTo>
                  <a:lnTo>
                    <a:pt x="16192" y="176593"/>
                  </a:lnTo>
                  <a:close/>
                </a:path>
                <a:path w="42545" h="426085">
                  <a:moveTo>
                    <a:pt x="16192" y="159385"/>
                  </a:moveTo>
                  <a:lnTo>
                    <a:pt x="15443" y="157594"/>
                  </a:lnTo>
                  <a:lnTo>
                    <a:pt x="13652" y="156857"/>
                  </a:lnTo>
                  <a:lnTo>
                    <a:pt x="11874" y="157594"/>
                  </a:lnTo>
                  <a:lnTo>
                    <a:pt x="11125" y="159385"/>
                  </a:lnTo>
                  <a:lnTo>
                    <a:pt x="11874" y="161175"/>
                  </a:lnTo>
                  <a:lnTo>
                    <a:pt x="13652" y="161912"/>
                  </a:lnTo>
                  <a:lnTo>
                    <a:pt x="15443" y="161175"/>
                  </a:lnTo>
                  <a:lnTo>
                    <a:pt x="16192" y="159385"/>
                  </a:lnTo>
                  <a:close/>
                </a:path>
                <a:path w="42545" h="426085">
                  <a:moveTo>
                    <a:pt x="16192" y="20751"/>
                  </a:moveTo>
                  <a:lnTo>
                    <a:pt x="15443" y="18961"/>
                  </a:lnTo>
                  <a:lnTo>
                    <a:pt x="13652" y="18211"/>
                  </a:lnTo>
                  <a:lnTo>
                    <a:pt x="11874" y="18961"/>
                  </a:lnTo>
                  <a:lnTo>
                    <a:pt x="11125" y="20751"/>
                  </a:lnTo>
                  <a:lnTo>
                    <a:pt x="11874" y="22529"/>
                  </a:lnTo>
                  <a:lnTo>
                    <a:pt x="13652" y="23279"/>
                  </a:lnTo>
                  <a:lnTo>
                    <a:pt x="15443" y="22529"/>
                  </a:lnTo>
                  <a:lnTo>
                    <a:pt x="16192" y="20751"/>
                  </a:lnTo>
                  <a:close/>
                </a:path>
                <a:path w="42545" h="426085">
                  <a:moveTo>
                    <a:pt x="16192" y="2527"/>
                  </a:moveTo>
                  <a:lnTo>
                    <a:pt x="15443" y="749"/>
                  </a:lnTo>
                  <a:lnTo>
                    <a:pt x="13652" y="0"/>
                  </a:lnTo>
                  <a:lnTo>
                    <a:pt x="11874" y="749"/>
                  </a:lnTo>
                  <a:lnTo>
                    <a:pt x="11125" y="2527"/>
                  </a:lnTo>
                  <a:lnTo>
                    <a:pt x="11874" y="4318"/>
                  </a:lnTo>
                  <a:lnTo>
                    <a:pt x="13652" y="5067"/>
                  </a:lnTo>
                  <a:lnTo>
                    <a:pt x="15443" y="4318"/>
                  </a:lnTo>
                  <a:lnTo>
                    <a:pt x="16192" y="2527"/>
                  </a:lnTo>
                  <a:close/>
                </a:path>
                <a:path w="42545" h="426085">
                  <a:moveTo>
                    <a:pt x="17195" y="143192"/>
                  </a:moveTo>
                  <a:lnTo>
                    <a:pt x="16459" y="141401"/>
                  </a:lnTo>
                  <a:lnTo>
                    <a:pt x="14668" y="140665"/>
                  </a:lnTo>
                  <a:lnTo>
                    <a:pt x="12877" y="141401"/>
                  </a:lnTo>
                  <a:lnTo>
                    <a:pt x="12141" y="143192"/>
                  </a:lnTo>
                  <a:lnTo>
                    <a:pt x="12877" y="144983"/>
                  </a:lnTo>
                  <a:lnTo>
                    <a:pt x="14668" y="145719"/>
                  </a:lnTo>
                  <a:lnTo>
                    <a:pt x="16459" y="144983"/>
                  </a:lnTo>
                  <a:lnTo>
                    <a:pt x="17195" y="143192"/>
                  </a:lnTo>
                  <a:close/>
                </a:path>
                <a:path w="42545" h="426085">
                  <a:moveTo>
                    <a:pt x="18211" y="127000"/>
                  </a:moveTo>
                  <a:lnTo>
                    <a:pt x="17475" y="125209"/>
                  </a:lnTo>
                  <a:lnTo>
                    <a:pt x="15684" y="124472"/>
                  </a:lnTo>
                  <a:lnTo>
                    <a:pt x="15176" y="124688"/>
                  </a:lnTo>
                  <a:lnTo>
                    <a:pt x="14668" y="124472"/>
                  </a:lnTo>
                  <a:lnTo>
                    <a:pt x="12877" y="125209"/>
                  </a:lnTo>
                  <a:lnTo>
                    <a:pt x="12141" y="127000"/>
                  </a:lnTo>
                  <a:lnTo>
                    <a:pt x="12877" y="128790"/>
                  </a:lnTo>
                  <a:lnTo>
                    <a:pt x="14668" y="129527"/>
                  </a:lnTo>
                  <a:lnTo>
                    <a:pt x="15176" y="129324"/>
                  </a:lnTo>
                  <a:lnTo>
                    <a:pt x="15684" y="129527"/>
                  </a:lnTo>
                  <a:lnTo>
                    <a:pt x="17475" y="128790"/>
                  </a:lnTo>
                  <a:lnTo>
                    <a:pt x="18211" y="127000"/>
                  </a:lnTo>
                  <a:close/>
                </a:path>
                <a:path w="42545" h="426085">
                  <a:moveTo>
                    <a:pt x="18211" y="110807"/>
                  </a:moveTo>
                  <a:lnTo>
                    <a:pt x="17475" y="109016"/>
                  </a:lnTo>
                  <a:lnTo>
                    <a:pt x="15684" y="108280"/>
                  </a:lnTo>
                  <a:lnTo>
                    <a:pt x="13893" y="109016"/>
                  </a:lnTo>
                  <a:lnTo>
                    <a:pt x="13157" y="110807"/>
                  </a:lnTo>
                  <a:lnTo>
                    <a:pt x="13893" y="112598"/>
                  </a:lnTo>
                  <a:lnTo>
                    <a:pt x="15684" y="113334"/>
                  </a:lnTo>
                  <a:lnTo>
                    <a:pt x="17475" y="112598"/>
                  </a:lnTo>
                  <a:lnTo>
                    <a:pt x="18211" y="110807"/>
                  </a:lnTo>
                  <a:close/>
                </a:path>
                <a:path w="42545" h="426085">
                  <a:moveTo>
                    <a:pt x="19227" y="94615"/>
                  </a:moveTo>
                  <a:lnTo>
                    <a:pt x="18478" y="92824"/>
                  </a:lnTo>
                  <a:lnTo>
                    <a:pt x="16700" y="92087"/>
                  </a:lnTo>
                  <a:lnTo>
                    <a:pt x="14909" y="92824"/>
                  </a:lnTo>
                  <a:lnTo>
                    <a:pt x="14160" y="94615"/>
                  </a:lnTo>
                  <a:lnTo>
                    <a:pt x="14909" y="96405"/>
                  </a:lnTo>
                  <a:lnTo>
                    <a:pt x="16700" y="97155"/>
                  </a:lnTo>
                  <a:lnTo>
                    <a:pt x="18478" y="96405"/>
                  </a:lnTo>
                  <a:lnTo>
                    <a:pt x="19227" y="94615"/>
                  </a:lnTo>
                  <a:close/>
                </a:path>
                <a:path w="42545" h="426085">
                  <a:moveTo>
                    <a:pt x="19227" y="77419"/>
                  </a:moveTo>
                  <a:lnTo>
                    <a:pt x="18478" y="75628"/>
                  </a:lnTo>
                  <a:lnTo>
                    <a:pt x="16700" y="74891"/>
                  </a:lnTo>
                  <a:lnTo>
                    <a:pt x="14909" y="75628"/>
                  </a:lnTo>
                  <a:lnTo>
                    <a:pt x="14160" y="77419"/>
                  </a:lnTo>
                  <a:lnTo>
                    <a:pt x="14909" y="79209"/>
                  </a:lnTo>
                  <a:lnTo>
                    <a:pt x="16700" y="79946"/>
                  </a:lnTo>
                  <a:lnTo>
                    <a:pt x="18478" y="79209"/>
                  </a:lnTo>
                  <a:lnTo>
                    <a:pt x="19227" y="77419"/>
                  </a:lnTo>
                  <a:close/>
                </a:path>
                <a:path w="42545" h="426085">
                  <a:moveTo>
                    <a:pt x="20231" y="61226"/>
                  </a:moveTo>
                  <a:lnTo>
                    <a:pt x="19494" y="59436"/>
                  </a:lnTo>
                  <a:lnTo>
                    <a:pt x="17703" y="58699"/>
                  </a:lnTo>
                  <a:lnTo>
                    <a:pt x="15913" y="59436"/>
                  </a:lnTo>
                  <a:lnTo>
                    <a:pt x="15176" y="61226"/>
                  </a:lnTo>
                  <a:lnTo>
                    <a:pt x="15913" y="63017"/>
                  </a:lnTo>
                  <a:lnTo>
                    <a:pt x="17703" y="63754"/>
                  </a:lnTo>
                  <a:lnTo>
                    <a:pt x="19494" y="63017"/>
                  </a:lnTo>
                  <a:lnTo>
                    <a:pt x="20231" y="61226"/>
                  </a:lnTo>
                  <a:close/>
                </a:path>
                <a:path w="42545" h="426085">
                  <a:moveTo>
                    <a:pt x="21247" y="251472"/>
                  </a:moveTo>
                  <a:lnTo>
                    <a:pt x="20510" y="249682"/>
                  </a:lnTo>
                  <a:lnTo>
                    <a:pt x="18719" y="248945"/>
                  </a:lnTo>
                  <a:lnTo>
                    <a:pt x="16929" y="249682"/>
                  </a:lnTo>
                  <a:lnTo>
                    <a:pt x="16192" y="251472"/>
                  </a:lnTo>
                  <a:lnTo>
                    <a:pt x="16929" y="253263"/>
                  </a:lnTo>
                  <a:lnTo>
                    <a:pt x="18719" y="254000"/>
                  </a:lnTo>
                  <a:lnTo>
                    <a:pt x="20510" y="253263"/>
                  </a:lnTo>
                  <a:lnTo>
                    <a:pt x="21247" y="251472"/>
                  </a:lnTo>
                  <a:close/>
                </a:path>
                <a:path w="42545" h="426085">
                  <a:moveTo>
                    <a:pt x="21247" y="44018"/>
                  </a:moveTo>
                  <a:lnTo>
                    <a:pt x="20510" y="42227"/>
                  </a:lnTo>
                  <a:lnTo>
                    <a:pt x="18719" y="41490"/>
                  </a:lnTo>
                  <a:lnTo>
                    <a:pt x="16929" y="42227"/>
                  </a:lnTo>
                  <a:lnTo>
                    <a:pt x="16192" y="44018"/>
                  </a:lnTo>
                  <a:lnTo>
                    <a:pt x="16929" y="45808"/>
                  </a:lnTo>
                  <a:lnTo>
                    <a:pt x="18719" y="46545"/>
                  </a:lnTo>
                  <a:lnTo>
                    <a:pt x="20510" y="45808"/>
                  </a:lnTo>
                  <a:lnTo>
                    <a:pt x="21247" y="44018"/>
                  </a:lnTo>
                  <a:close/>
                </a:path>
                <a:path w="42545" h="426085">
                  <a:moveTo>
                    <a:pt x="21247" y="36944"/>
                  </a:moveTo>
                  <a:lnTo>
                    <a:pt x="20510" y="35153"/>
                  </a:lnTo>
                  <a:lnTo>
                    <a:pt x="18719" y="34404"/>
                  </a:lnTo>
                  <a:lnTo>
                    <a:pt x="16929" y="35153"/>
                  </a:lnTo>
                  <a:lnTo>
                    <a:pt x="16192" y="36944"/>
                  </a:lnTo>
                  <a:lnTo>
                    <a:pt x="16929" y="38722"/>
                  </a:lnTo>
                  <a:lnTo>
                    <a:pt x="18719" y="39471"/>
                  </a:lnTo>
                  <a:lnTo>
                    <a:pt x="20510" y="38722"/>
                  </a:lnTo>
                  <a:lnTo>
                    <a:pt x="21247" y="36944"/>
                  </a:lnTo>
                  <a:close/>
                </a:path>
                <a:path w="42545" h="426085">
                  <a:moveTo>
                    <a:pt x="21247" y="27825"/>
                  </a:moveTo>
                  <a:lnTo>
                    <a:pt x="20510" y="26047"/>
                  </a:lnTo>
                  <a:lnTo>
                    <a:pt x="18719" y="25298"/>
                  </a:lnTo>
                  <a:lnTo>
                    <a:pt x="16929" y="26047"/>
                  </a:lnTo>
                  <a:lnTo>
                    <a:pt x="16192" y="27825"/>
                  </a:lnTo>
                  <a:lnTo>
                    <a:pt x="16929" y="29616"/>
                  </a:lnTo>
                  <a:lnTo>
                    <a:pt x="18719" y="30365"/>
                  </a:lnTo>
                  <a:lnTo>
                    <a:pt x="20510" y="29616"/>
                  </a:lnTo>
                  <a:lnTo>
                    <a:pt x="21247" y="27825"/>
                  </a:lnTo>
                  <a:close/>
                </a:path>
                <a:path w="42545" h="426085">
                  <a:moveTo>
                    <a:pt x="22263" y="11633"/>
                  </a:moveTo>
                  <a:lnTo>
                    <a:pt x="21513" y="9855"/>
                  </a:lnTo>
                  <a:lnTo>
                    <a:pt x="19735" y="9105"/>
                  </a:lnTo>
                  <a:lnTo>
                    <a:pt x="17945" y="9855"/>
                  </a:lnTo>
                  <a:lnTo>
                    <a:pt x="17195" y="11633"/>
                  </a:lnTo>
                  <a:lnTo>
                    <a:pt x="17945" y="13423"/>
                  </a:lnTo>
                  <a:lnTo>
                    <a:pt x="19735" y="14173"/>
                  </a:lnTo>
                  <a:lnTo>
                    <a:pt x="21513" y="13423"/>
                  </a:lnTo>
                  <a:lnTo>
                    <a:pt x="22263" y="11633"/>
                  </a:lnTo>
                  <a:close/>
                </a:path>
                <a:path w="42545" h="426085">
                  <a:moveTo>
                    <a:pt x="23266" y="179628"/>
                  </a:moveTo>
                  <a:lnTo>
                    <a:pt x="22529" y="177838"/>
                  </a:lnTo>
                  <a:lnTo>
                    <a:pt x="20739" y="177088"/>
                  </a:lnTo>
                  <a:lnTo>
                    <a:pt x="18948" y="177838"/>
                  </a:lnTo>
                  <a:lnTo>
                    <a:pt x="18211" y="179628"/>
                  </a:lnTo>
                  <a:lnTo>
                    <a:pt x="18948" y="181406"/>
                  </a:lnTo>
                  <a:lnTo>
                    <a:pt x="20739" y="182156"/>
                  </a:lnTo>
                  <a:lnTo>
                    <a:pt x="22529" y="181406"/>
                  </a:lnTo>
                  <a:lnTo>
                    <a:pt x="23266" y="179628"/>
                  </a:lnTo>
                  <a:close/>
                </a:path>
                <a:path w="42545" h="426085">
                  <a:moveTo>
                    <a:pt x="23266" y="161404"/>
                  </a:moveTo>
                  <a:lnTo>
                    <a:pt x="22529" y="159613"/>
                  </a:lnTo>
                  <a:lnTo>
                    <a:pt x="20739" y="158877"/>
                  </a:lnTo>
                  <a:lnTo>
                    <a:pt x="18948" y="159613"/>
                  </a:lnTo>
                  <a:lnTo>
                    <a:pt x="18211" y="161404"/>
                  </a:lnTo>
                  <a:lnTo>
                    <a:pt x="18948" y="163195"/>
                  </a:lnTo>
                  <a:lnTo>
                    <a:pt x="20739" y="163944"/>
                  </a:lnTo>
                  <a:lnTo>
                    <a:pt x="22529" y="163195"/>
                  </a:lnTo>
                  <a:lnTo>
                    <a:pt x="23266" y="161404"/>
                  </a:lnTo>
                  <a:close/>
                </a:path>
                <a:path w="42545" h="426085">
                  <a:moveTo>
                    <a:pt x="26301" y="90576"/>
                  </a:moveTo>
                  <a:lnTo>
                    <a:pt x="25565" y="88785"/>
                  </a:lnTo>
                  <a:lnTo>
                    <a:pt x="23774" y="88036"/>
                  </a:lnTo>
                  <a:lnTo>
                    <a:pt x="21983" y="88785"/>
                  </a:lnTo>
                  <a:lnTo>
                    <a:pt x="21247" y="90576"/>
                  </a:lnTo>
                  <a:lnTo>
                    <a:pt x="21983" y="92354"/>
                  </a:lnTo>
                  <a:lnTo>
                    <a:pt x="23774" y="93103"/>
                  </a:lnTo>
                  <a:lnTo>
                    <a:pt x="25565" y="92354"/>
                  </a:lnTo>
                  <a:lnTo>
                    <a:pt x="26301" y="90576"/>
                  </a:lnTo>
                  <a:close/>
                </a:path>
                <a:path w="42545" h="426085">
                  <a:moveTo>
                    <a:pt x="26301" y="72351"/>
                  </a:moveTo>
                  <a:lnTo>
                    <a:pt x="25565" y="70573"/>
                  </a:lnTo>
                  <a:lnTo>
                    <a:pt x="23774" y="69824"/>
                  </a:lnTo>
                  <a:lnTo>
                    <a:pt x="21983" y="70573"/>
                  </a:lnTo>
                  <a:lnTo>
                    <a:pt x="21247" y="72351"/>
                  </a:lnTo>
                  <a:lnTo>
                    <a:pt x="21983" y="74142"/>
                  </a:lnTo>
                  <a:lnTo>
                    <a:pt x="23774" y="74891"/>
                  </a:lnTo>
                  <a:lnTo>
                    <a:pt x="25565" y="74142"/>
                  </a:lnTo>
                  <a:lnTo>
                    <a:pt x="26301" y="72351"/>
                  </a:lnTo>
                  <a:close/>
                </a:path>
                <a:path w="42545" h="426085">
                  <a:moveTo>
                    <a:pt x="29349" y="196824"/>
                  </a:moveTo>
                  <a:lnTo>
                    <a:pt x="28600" y="195033"/>
                  </a:lnTo>
                  <a:lnTo>
                    <a:pt x="26809" y="194297"/>
                  </a:lnTo>
                  <a:lnTo>
                    <a:pt x="25019" y="195033"/>
                  </a:lnTo>
                  <a:lnTo>
                    <a:pt x="24282" y="196824"/>
                  </a:lnTo>
                  <a:lnTo>
                    <a:pt x="25019" y="198615"/>
                  </a:lnTo>
                  <a:lnTo>
                    <a:pt x="26809" y="199351"/>
                  </a:lnTo>
                  <a:lnTo>
                    <a:pt x="28600" y="198615"/>
                  </a:lnTo>
                  <a:lnTo>
                    <a:pt x="29349" y="196824"/>
                  </a:lnTo>
                  <a:close/>
                </a:path>
                <a:path w="42545" h="426085">
                  <a:moveTo>
                    <a:pt x="31369" y="107772"/>
                  </a:moveTo>
                  <a:lnTo>
                    <a:pt x="30632" y="105981"/>
                  </a:lnTo>
                  <a:lnTo>
                    <a:pt x="28841" y="105244"/>
                  </a:lnTo>
                  <a:lnTo>
                    <a:pt x="27051" y="105981"/>
                  </a:lnTo>
                  <a:lnTo>
                    <a:pt x="26301" y="107772"/>
                  </a:lnTo>
                  <a:lnTo>
                    <a:pt x="27051" y="109562"/>
                  </a:lnTo>
                  <a:lnTo>
                    <a:pt x="28841" y="110299"/>
                  </a:lnTo>
                  <a:lnTo>
                    <a:pt x="30632" y="109562"/>
                  </a:lnTo>
                  <a:lnTo>
                    <a:pt x="31369" y="107772"/>
                  </a:lnTo>
                  <a:close/>
                </a:path>
                <a:path w="42545" h="426085">
                  <a:moveTo>
                    <a:pt x="32385" y="419455"/>
                  </a:moveTo>
                  <a:lnTo>
                    <a:pt x="31635" y="417664"/>
                  </a:lnTo>
                  <a:lnTo>
                    <a:pt x="29845" y="416928"/>
                  </a:lnTo>
                  <a:lnTo>
                    <a:pt x="28067" y="417664"/>
                  </a:lnTo>
                  <a:lnTo>
                    <a:pt x="27317" y="419455"/>
                  </a:lnTo>
                  <a:lnTo>
                    <a:pt x="28067" y="421246"/>
                  </a:lnTo>
                  <a:lnTo>
                    <a:pt x="29845" y="421982"/>
                  </a:lnTo>
                  <a:lnTo>
                    <a:pt x="31635" y="421246"/>
                  </a:lnTo>
                  <a:lnTo>
                    <a:pt x="32385" y="419455"/>
                  </a:lnTo>
                  <a:close/>
                </a:path>
                <a:path w="42545" h="426085">
                  <a:moveTo>
                    <a:pt x="33388" y="403263"/>
                  </a:moveTo>
                  <a:lnTo>
                    <a:pt x="32651" y="401472"/>
                  </a:lnTo>
                  <a:lnTo>
                    <a:pt x="30861" y="400735"/>
                  </a:lnTo>
                  <a:lnTo>
                    <a:pt x="29070" y="401472"/>
                  </a:lnTo>
                  <a:lnTo>
                    <a:pt x="28333" y="403263"/>
                  </a:lnTo>
                  <a:lnTo>
                    <a:pt x="29070" y="405053"/>
                  </a:lnTo>
                  <a:lnTo>
                    <a:pt x="30861" y="405790"/>
                  </a:lnTo>
                  <a:lnTo>
                    <a:pt x="32651" y="405053"/>
                  </a:lnTo>
                  <a:lnTo>
                    <a:pt x="33388" y="403263"/>
                  </a:lnTo>
                  <a:close/>
                </a:path>
                <a:path w="42545" h="426085">
                  <a:moveTo>
                    <a:pt x="33388" y="249453"/>
                  </a:moveTo>
                  <a:lnTo>
                    <a:pt x="32651" y="247662"/>
                  </a:lnTo>
                  <a:lnTo>
                    <a:pt x="30861" y="246913"/>
                  </a:lnTo>
                  <a:lnTo>
                    <a:pt x="29070" y="247662"/>
                  </a:lnTo>
                  <a:lnTo>
                    <a:pt x="28333" y="249453"/>
                  </a:lnTo>
                  <a:lnTo>
                    <a:pt x="29070" y="251231"/>
                  </a:lnTo>
                  <a:lnTo>
                    <a:pt x="30861" y="251980"/>
                  </a:lnTo>
                  <a:lnTo>
                    <a:pt x="32651" y="251231"/>
                  </a:lnTo>
                  <a:lnTo>
                    <a:pt x="33388" y="249453"/>
                  </a:lnTo>
                  <a:close/>
                </a:path>
                <a:path w="42545" h="426085">
                  <a:moveTo>
                    <a:pt x="34404" y="386067"/>
                  </a:moveTo>
                  <a:lnTo>
                    <a:pt x="33667" y="384276"/>
                  </a:lnTo>
                  <a:lnTo>
                    <a:pt x="31877" y="383527"/>
                  </a:lnTo>
                  <a:lnTo>
                    <a:pt x="30086" y="384276"/>
                  </a:lnTo>
                  <a:lnTo>
                    <a:pt x="29349" y="386067"/>
                  </a:lnTo>
                  <a:lnTo>
                    <a:pt x="30086" y="387845"/>
                  </a:lnTo>
                  <a:lnTo>
                    <a:pt x="31877" y="388594"/>
                  </a:lnTo>
                  <a:lnTo>
                    <a:pt x="33667" y="387845"/>
                  </a:lnTo>
                  <a:lnTo>
                    <a:pt x="34404" y="386067"/>
                  </a:lnTo>
                  <a:close/>
                </a:path>
                <a:path w="42545" h="426085">
                  <a:moveTo>
                    <a:pt x="34404" y="370878"/>
                  </a:moveTo>
                  <a:lnTo>
                    <a:pt x="33667" y="369087"/>
                  </a:lnTo>
                  <a:lnTo>
                    <a:pt x="31877" y="368350"/>
                  </a:lnTo>
                  <a:lnTo>
                    <a:pt x="30086" y="369087"/>
                  </a:lnTo>
                  <a:lnTo>
                    <a:pt x="29349" y="370878"/>
                  </a:lnTo>
                  <a:lnTo>
                    <a:pt x="30086" y="372668"/>
                  </a:lnTo>
                  <a:lnTo>
                    <a:pt x="31877" y="373418"/>
                  </a:lnTo>
                  <a:lnTo>
                    <a:pt x="33667" y="372668"/>
                  </a:lnTo>
                  <a:lnTo>
                    <a:pt x="34404" y="370878"/>
                  </a:lnTo>
                  <a:close/>
                </a:path>
                <a:path w="42545" h="426085">
                  <a:moveTo>
                    <a:pt x="34404" y="231228"/>
                  </a:moveTo>
                  <a:lnTo>
                    <a:pt x="33667" y="229438"/>
                  </a:lnTo>
                  <a:lnTo>
                    <a:pt x="31877" y="228701"/>
                  </a:lnTo>
                  <a:lnTo>
                    <a:pt x="30086" y="229438"/>
                  </a:lnTo>
                  <a:lnTo>
                    <a:pt x="29349" y="231228"/>
                  </a:lnTo>
                  <a:lnTo>
                    <a:pt x="30086" y="233019"/>
                  </a:lnTo>
                  <a:lnTo>
                    <a:pt x="31877" y="233768"/>
                  </a:lnTo>
                  <a:lnTo>
                    <a:pt x="33667" y="233019"/>
                  </a:lnTo>
                  <a:lnTo>
                    <a:pt x="34404" y="231228"/>
                  </a:lnTo>
                  <a:close/>
                </a:path>
                <a:path w="42545" h="426085">
                  <a:moveTo>
                    <a:pt x="34404" y="17716"/>
                  </a:moveTo>
                  <a:lnTo>
                    <a:pt x="33667" y="15925"/>
                  </a:lnTo>
                  <a:lnTo>
                    <a:pt x="31877" y="15176"/>
                  </a:lnTo>
                  <a:lnTo>
                    <a:pt x="30086" y="15925"/>
                  </a:lnTo>
                  <a:lnTo>
                    <a:pt x="29349" y="17716"/>
                  </a:lnTo>
                  <a:lnTo>
                    <a:pt x="30086" y="19494"/>
                  </a:lnTo>
                  <a:lnTo>
                    <a:pt x="31877" y="20243"/>
                  </a:lnTo>
                  <a:lnTo>
                    <a:pt x="33667" y="19494"/>
                  </a:lnTo>
                  <a:lnTo>
                    <a:pt x="34404" y="17716"/>
                  </a:lnTo>
                  <a:close/>
                </a:path>
                <a:path w="42545" h="426085">
                  <a:moveTo>
                    <a:pt x="35420" y="353682"/>
                  </a:moveTo>
                  <a:lnTo>
                    <a:pt x="34671" y="351891"/>
                  </a:lnTo>
                  <a:lnTo>
                    <a:pt x="32880" y="351155"/>
                  </a:lnTo>
                  <a:lnTo>
                    <a:pt x="31102" y="351891"/>
                  </a:lnTo>
                  <a:lnTo>
                    <a:pt x="30353" y="353682"/>
                  </a:lnTo>
                  <a:lnTo>
                    <a:pt x="31102" y="355473"/>
                  </a:lnTo>
                  <a:lnTo>
                    <a:pt x="32880" y="356209"/>
                  </a:lnTo>
                  <a:lnTo>
                    <a:pt x="34671" y="355473"/>
                  </a:lnTo>
                  <a:lnTo>
                    <a:pt x="35420" y="353682"/>
                  </a:lnTo>
                  <a:close/>
                </a:path>
                <a:path w="42545" h="426085">
                  <a:moveTo>
                    <a:pt x="36423" y="337489"/>
                  </a:moveTo>
                  <a:lnTo>
                    <a:pt x="35687" y="335699"/>
                  </a:lnTo>
                  <a:lnTo>
                    <a:pt x="33896" y="334962"/>
                  </a:lnTo>
                  <a:lnTo>
                    <a:pt x="32105" y="335699"/>
                  </a:lnTo>
                  <a:lnTo>
                    <a:pt x="31369" y="337489"/>
                  </a:lnTo>
                  <a:lnTo>
                    <a:pt x="32105" y="339280"/>
                  </a:lnTo>
                  <a:lnTo>
                    <a:pt x="33896" y="340017"/>
                  </a:lnTo>
                  <a:lnTo>
                    <a:pt x="35687" y="339280"/>
                  </a:lnTo>
                  <a:lnTo>
                    <a:pt x="36423" y="337489"/>
                  </a:lnTo>
                  <a:close/>
                </a:path>
                <a:path w="42545" h="426085">
                  <a:moveTo>
                    <a:pt x="36423" y="321297"/>
                  </a:moveTo>
                  <a:lnTo>
                    <a:pt x="35687" y="319506"/>
                  </a:lnTo>
                  <a:lnTo>
                    <a:pt x="33896" y="318770"/>
                  </a:lnTo>
                  <a:lnTo>
                    <a:pt x="32105" y="319506"/>
                  </a:lnTo>
                  <a:lnTo>
                    <a:pt x="31369" y="321297"/>
                  </a:lnTo>
                  <a:lnTo>
                    <a:pt x="32105" y="323088"/>
                  </a:lnTo>
                  <a:lnTo>
                    <a:pt x="33896" y="323824"/>
                  </a:lnTo>
                  <a:lnTo>
                    <a:pt x="35687" y="323088"/>
                  </a:lnTo>
                  <a:lnTo>
                    <a:pt x="36423" y="321297"/>
                  </a:lnTo>
                  <a:close/>
                </a:path>
                <a:path w="42545" h="426085">
                  <a:moveTo>
                    <a:pt x="36423" y="304088"/>
                  </a:moveTo>
                  <a:lnTo>
                    <a:pt x="35687" y="302310"/>
                  </a:lnTo>
                  <a:lnTo>
                    <a:pt x="33896" y="301561"/>
                  </a:lnTo>
                  <a:lnTo>
                    <a:pt x="32105" y="302310"/>
                  </a:lnTo>
                  <a:lnTo>
                    <a:pt x="31369" y="304088"/>
                  </a:lnTo>
                  <a:lnTo>
                    <a:pt x="32105" y="305879"/>
                  </a:lnTo>
                  <a:lnTo>
                    <a:pt x="33896" y="306628"/>
                  </a:lnTo>
                  <a:lnTo>
                    <a:pt x="35687" y="305879"/>
                  </a:lnTo>
                  <a:lnTo>
                    <a:pt x="36423" y="304088"/>
                  </a:lnTo>
                  <a:close/>
                </a:path>
                <a:path w="42545" h="426085">
                  <a:moveTo>
                    <a:pt x="36423" y="160401"/>
                  </a:moveTo>
                  <a:lnTo>
                    <a:pt x="35687" y="158610"/>
                  </a:lnTo>
                  <a:lnTo>
                    <a:pt x="33896" y="157861"/>
                  </a:lnTo>
                  <a:lnTo>
                    <a:pt x="32105" y="158610"/>
                  </a:lnTo>
                  <a:lnTo>
                    <a:pt x="31369" y="160401"/>
                  </a:lnTo>
                  <a:lnTo>
                    <a:pt x="32105" y="162179"/>
                  </a:lnTo>
                  <a:lnTo>
                    <a:pt x="33896" y="162928"/>
                  </a:lnTo>
                  <a:lnTo>
                    <a:pt x="35687" y="162179"/>
                  </a:lnTo>
                  <a:lnTo>
                    <a:pt x="36423" y="160401"/>
                  </a:lnTo>
                  <a:close/>
                </a:path>
                <a:path w="42545" h="426085">
                  <a:moveTo>
                    <a:pt x="36423" y="142176"/>
                  </a:moveTo>
                  <a:lnTo>
                    <a:pt x="35687" y="140398"/>
                  </a:lnTo>
                  <a:lnTo>
                    <a:pt x="33896" y="139649"/>
                  </a:lnTo>
                  <a:lnTo>
                    <a:pt x="32105" y="140398"/>
                  </a:lnTo>
                  <a:lnTo>
                    <a:pt x="31369" y="142176"/>
                  </a:lnTo>
                  <a:lnTo>
                    <a:pt x="32105" y="143967"/>
                  </a:lnTo>
                  <a:lnTo>
                    <a:pt x="33896" y="144716"/>
                  </a:lnTo>
                  <a:lnTo>
                    <a:pt x="35687" y="143967"/>
                  </a:lnTo>
                  <a:lnTo>
                    <a:pt x="36423" y="142176"/>
                  </a:lnTo>
                  <a:close/>
                </a:path>
                <a:path w="42545" h="426085">
                  <a:moveTo>
                    <a:pt x="37439" y="287896"/>
                  </a:moveTo>
                  <a:lnTo>
                    <a:pt x="36703" y="286118"/>
                  </a:lnTo>
                  <a:lnTo>
                    <a:pt x="34912" y="285369"/>
                  </a:lnTo>
                  <a:lnTo>
                    <a:pt x="33121" y="286118"/>
                  </a:lnTo>
                  <a:lnTo>
                    <a:pt x="32385" y="287896"/>
                  </a:lnTo>
                  <a:lnTo>
                    <a:pt x="33121" y="289687"/>
                  </a:lnTo>
                  <a:lnTo>
                    <a:pt x="34912" y="290436"/>
                  </a:lnTo>
                  <a:lnTo>
                    <a:pt x="36703" y="289687"/>
                  </a:lnTo>
                  <a:lnTo>
                    <a:pt x="37439" y="287896"/>
                  </a:lnTo>
                  <a:close/>
                </a:path>
                <a:path w="42545" h="426085">
                  <a:moveTo>
                    <a:pt x="37439" y="271716"/>
                  </a:moveTo>
                  <a:lnTo>
                    <a:pt x="36703" y="269925"/>
                  </a:lnTo>
                  <a:lnTo>
                    <a:pt x="34912" y="269176"/>
                  </a:lnTo>
                  <a:lnTo>
                    <a:pt x="33121" y="269925"/>
                  </a:lnTo>
                  <a:lnTo>
                    <a:pt x="32385" y="271716"/>
                  </a:lnTo>
                  <a:lnTo>
                    <a:pt x="33121" y="273494"/>
                  </a:lnTo>
                  <a:lnTo>
                    <a:pt x="34912" y="274243"/>
                  </a:lnTo>
                  <a:lnTo>
                    <a:pt x="36703" y="273494"/>
                  </a:lnTo>
                  <a:lnTo>
                    <a:pt x="37439" y="271716"/>
                  </a:lnTo>
                  <a:close/>
                </a:path>
                <a:path w="42545" h="426085">
                  <a:moveTo>
                    <a:pt x="38455" y="255524"/>
                  </a:moveTo>
                  <a:lnTo>
                    <a:pt x="37706" y="253733"/>
                  </a:lnTo>
                  <a:lnTo>
                    <a:pt x="35915" y="252984"/>
                  </a:lnTo>
                  <a:lnTo>
                    <a:pt x="34137" y="253733"/>
                  </a:lnTo>
                  <a:lnTo>
                    <a:pt x="33388" y="255524"/>
                  </a:lnTo>
                  <a:lnTo>
                    <a:pt x="34137" y="257314"/>
                  </a:lnTo>
                  <a:lnTo>
                    <a:pt x="35915" y="258051"/>
                  </a:lnTo>
                  <a:lnTo>
                    <a:pt x="37706" y="257314"/>
                  </a:lnTo>
                  <a:lnTo>
                    <a:pt x="38455" y="255524"/>
                  </a:lnTo>
                  <a:close/>
                </a:path>
                <a:path w="42545" h="426085">
                  <a:moveTo>
                    <a:pt x="39458" y="238315"/>
                  </a:moveTo>
                  <a:lnTo>
                    <a:pt x="38722" y="236524"/>
                  </a:lnTo>
                  <a:lnTo>
                    <a:pt x="36931" y="235788"/>
                  </a:lnTo>
                  <a:lnTo>
                    <a:pt x="35140" y="236524"/>
                  </a:lnTo>
                  <a:lnTo>
                    <a:pt x="34404" y="238315"/>
                  </a:lnTo>
                  <a:lnTo>
                    <a:pt x="35140" y="240106"/>
                  </a:lnTo>
                  <a:lnTo>
                    <a:pt x="36931" y="240842"/>
                  </a:lnTo>
                  <a:lnTo>
                    <a:pt x="38722" y="240106"/>
                  </a:lnTo>
                  <a:lnTo>
                    <a:pt x="39458" y="238315"/>
                  </a:lnTo>
                  <a:close/>
                </a:path>
                <a:path w="42545" h="426085">
                  <a:moveTo>
                    <a:pt x="39458" y="70332"/>
                  </a:moveTo>
                  <a:lnTo>
                    <a:pt x="38722" y="68541"/>
                  </a:lnTo>
                  <a:lnTo>
                    <a:pt x="36931" y="67805"/>
                  </a:lnTo>
                  <a:lnTo>
                    <a:pt x="35140" y="68541"/>
                  </a:lnTo>
                  <a:lnTo>
                    <a:pt x="34404" y="70332"/>
                  </a:lnTo>
                  <a:lnTo>
                    <a:pt x="35140" y="72123"/>
                  </a:lnTo>
                  <a:lnTo>
                    <a:pt x="36931" y="72859"/>
                  </a:lnTo>
                  <a:lnTo>
                    <a:pt x="38722" y="72123"/>
                  </a:lnTo>
                  <a:lnTo>
                    <a:pt x="39458" y="70332"/>
                  </a:lnTo>
                  <a:close/>
                </a:path>
                <a:path w="42545" h="426085">
                  <a:moveTo>
                    <a:pt x="39458" y="53124"/>
                  </a:moveTo>
                  <a:lnTo>
                    <a:pt x="38722" y="51346"/>
                  </a:lnTo>
                  <a:lnTo>
                    <a:pt x="36931" y="50596"/>
                  </a:lnTo>
                  <a:lnTo>
                    <a:pt x="35140" y="51346"/>
                  </a:lnTo>
                  <a:lnTo>
                    <a:pt x="34404" y="53124"/>
                  </a:lnTo>
                  <a:lnTo>
                    <a:pt x="35140" y="54914"/>
                  </a:lnTo>
                  <a:lnTo>
                    <a:pt x="36931" y="55664"/>
                  </a:lnTo>
                  <a:lnTo>
                    <a:pt x="38722" y="54914"/>
                  </a:lnTo>
                  <a:lnTo>
                    <a:pt x="39458" y="53124"/>
                  </a:lnTo>
                  <a:close/>
                </a:path>
                <a:path w="42545" h="426085">
                  <a:moveTo>
                    <a:pt x="40474" y="222123"/>
                  </a:moveTo>
                  <a:lnTo>
                    <a:pt x="39738" y="220332"/>
                  </a:lnTo>
                  <a:lnTo>
                    <a:pt x="37947" y="219595"/>
                  </a:lnTo>
                  <a:lnTo>
                    <a:pt x="36156" y="220332"/>
                  </a:lnTo>
                  <a:lnTo>
                    <a:pt x="35420" y="222123"/>
                  </a:lnTo>
                  <a:lnTo>
                    <a:pt x="36156" y="223913"/>
                  </a:lnTo>
                  <a:lnTo>
                    <a:pt x="37947" y="224650"/>
                  </a:lnTo>
                  <a:lnTo>
                    <a:pt x="39738" y="223913"/>
                  </a:lnTo>
                  <a:lnTo>
                    <a:pt x="40474" y="222123"/>
                  </a:lnTo>
                  <a:close/>
                </a:path>
                <a:path w="42545" h="426085">
                  <a:moveTo>
                    <a:pt x="40474" y="204927"/>
                  </a:moveTo>
                  <a:lnTo>
                    <a:pt x="39738" y="203136"/>
                  </a:lnTo>
                  <a:lnTo>
                    <a:pt x="37947" y="202387"/>
                  </a:lnTo>
                  <a:lnTo>
                    <a:pt x="36156" y="203136"/>
                  </a:lnTo>
                  <a:lnTo>
                    <a:pt x="35420" y="204927"/>
                  </a:lnTo>
                  <a:lnTo>
                    <a:pt x="36156" y="206705"/>
                  </a:lnTo>
                  <a:lnTo>
                    <a:pt x="37947" y="207454"/>
                  </a:lnTo>
                  <a:lnTo>
                    <a:pt x="39738" y="206705"/>
                  </a:lnTo>
                  <a:lnTo>
                    <a:pt x="40474" y="204927"/>
                  </a:lnTo>
                  <a:close/>
                </a:path>
                <a:path w="42545" h="426085">
                  <a:moveTo>
                    <a:pt x="41490" y="188734"/>
                  </a:moveTo>
                  <a:lnTo>
                    <a:pt x="40741" y="186944"/>
                  </a:lnTo>
                  <a:lnTo>
                    <a:pt x="38963" y="186207"/>
                  </a:lnTo>
                  <a:lnTo>
                    <a:pt x="37172" y="186944"/>
                  </a:lnTo>
                  <a:lnTo>
                    <a:pt x="36423" y="188734"/>
                  </a:lnTo>
                  <a:lnTo>
                    <a:pt x="37172" y="190525"/>
                  </a:lnTo>
                  <a:lnTo>
                    <a:pt x="38963" y="191262"/>
                  </a:lnTo>
                  <a:lnTo>
                    <a:pt x="40741" y="190525"/>
                  </a:lnTo>
                  <a:lnTo>
                    <a:pt x="41490" y="188734"/>
                  </a:lnTo>
                  <a:close/>
                </a:path>
                <a:path w="42545" h="426085">
                  <a:moveTo>
                    <a:pt x="42494" y="177596"/>
                  </a:moveTo>
                  <a:lnTo>
                    <a:pt x="41757" y="175806"/>
                  </a:lnTo>
                  <a:lnTo>
                    <a:pt x="39966" y="175069"/>
                  </a:lnTo>
                  <a:lnTo>
                    <a:pt x="38176" y="175806"/>
                  </a:lnTo>
                  <a:lnTo>
                    <a:pt x="37439" y="177596"/>
                  </a:lnTo>
                  <a:lnTo>
                    <a:pt x="38176" y="179387"/>
                  </a:lnTo>
                  <a:lnTo>
                    <a:pt x="39966" y="180124"/>
                  </a:lnTo>
                  <a:lnTo>
                    <a:pt x="41757" y="179387"/>
                  </a:lnTo>
                  <a:lnTo>
                    <a:pt x="42494" y="177596"/>
                  </a:lnTo>
                  <a:close/>
                </a:path>
                <a:path w="42545" h="426085">
                  <a:moveTo>
                    <a:pt x="42494" y="172542"/>
                  </a:moveTo>
                  <a:lnTo>
                    <a:pt x="41757" y="170751"/>
                  </a:lnTo>
                  <a:lnTo>
                    <a:pt x="39966" y="170014"/>
                  </a:lnTo>
                  <a:lnTo>
                    <a:pt x="38176" y="170751"/>
                  </a:lnTo>
                  <a:lnTo>
                    <a:pt x="37439" y="172542"/>
                  </a:lnTo>
                  <a:lnTo>
                    <a:pt x="38176" y="174332"/>
                  </a:lnTo>
                  <a:lnTo>
                    <a:pt x="39966" y="175069"/>
                  </a:lnTo>
                  <a:lnTo>
                    <a:pt x="41757" y="174332"/>
                  </a:lnTo>
                  <a:lnTo>
                    <a:pt x="42494" y="172542"/>
                  </a:lnTo>
                  <a:close/>
                </a:path>
                <a:path w="42545" h="426085">
                  <a:moveTo>
                    <a:pt x="42494" y="156349"/>
                  </a:moveTo>
                  <a:lnTo>
                    <a:pt x="41757" y="154559"/>
                  </a:lnTo>
                  <a:lnTo>
                    <a:pt x="39966" y="153822"/>
                  </a:lnTo>
                  <a:lnTo>
                    <a:pt x="38176" y="154559"/>
                  </a:lnTo>
                  <a:lnTo>
                    <a:pt x="37439" y="156349"/>
                  </a:lnTo>
                  <a:lnTo>
                    <a:pt x="38176" y="158140"/>
                  </a:lnTo>
                  <a:lnTo>
                    <a:pt x="39966" y="158877"/>
                  </a:lnTo>
                  <a:lnTo>
                    <a:pt x="41757" y="158140"/>
                  </a:lnTo>
                  <a:lnTo>
                    <a:pt x="42494" y="156349"/>
                  </a:lnTo>
                  <a:close/>
                </a:path>
                <a:path w="42545" h="426085">
                  <a:moveTo>
                    <a:pt x="42494" y="140157"/>
                  </a:moveTo>
                  <a:lnTo>
                    <a:pt x="41757" y="138366"/>
                  </a:lnTo>
                  <a:lnTo>
                    <a:pt x="39966" y="137629"/>
                  </a:lnTo>
                  <a:lnTo>
                    <a:pt x="38176" y="138366"/>
                  </a:lnTo>
                  <a:lnTo>
                    <a:pt x="37439" y="140157"/>
                  </a:lnTo>
                  <a:lnTo>
                    <a:pt x="38176" y="141947"/>
                  </a:lnTo>
                  <a:lnTo>
                    <a:pt x="39966" y="142684"/>
                  </a:lnTo>
                  <a:lnTo>
                    <a:pt x="41757" y="141947"/>
                  </a:lnTo>
                  <a:lnTo>
                    <a:pt x="42494" y="1401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9649117" y="4030445"/>
              <a:ext cx="43815" cy="431165"/>
            </a:xfrm>
            <a:custGeom>
              <a:avLst/>
              <a:gdLst/>
              <a:ahLst/>
              <a:cxnLst/>
              <a:rect l="l" t="t" r="r" b="b"/>
              <a:pathLst>
                <a:path w="43815" h="431164">
                  <a:moveTo>
                    <a:pt x="5067" y="218071"/>
                  </a:moveTo>
                  <a:lnTo>
                    <a:pt x="4318" y="216281"/>
                  </a:lnTo>
                  <a:lnTo>
                    <a:pt x="2527" y="215544"/>
                  </a:lnTo>
                  <a:lnTo>
                    <a:pt x="736" y="216281"/>
                  </a:lnTo>
                  <a:lnTo>
                    <a:pt x="0" y="218071"/>
                  </a:lnTo>
                  <a:lnTo>
                    <a:pt x="736" y="219862"/>
                  </a:lnTo>
                  <a:lnTo>
                    <a:pt x="2527" y="220599"/>
                  </a:lnTo>
                  <a:lnTo>
                    <a:pt x="4318" y="219862"/>
                  </a:lnTo>
                  <a:lnTo>
                    <a:pt x="5067" y="218071"/>
                  </a:lnTo>
                  <a:close/>
                </a:path>
                <a:path w="43815" h="431164">
                  <a:moveTo>
                    <a:pt x="5067" y="100685"/>
                  </a:moveTo>
                  <a:lnTo>
                    <a:pt x="4318" y="98894"/>
                  </a:lnTo>
                  <a:lnTo>
                    <a:pt x="2527" y="98158"/>
                  </a:lnTo>
                  <a:lnTo>
                    <a:pt x="736" y="98894"/>
                  </a:lnTo>
                  <a:lnTo>
                    <a:pt x="0" y="100685"/>
                  </a:lnTo>
                  <a:lnTo>
                    <a:pt x="736" y="102476"/>
                  </a:lnTo>
                  <a:lnTo>
                    <a:pt x="2527" y="103212"/>
                  </a:lnTo>
                  <a:lnTo>
                    <a:pt x="4318" y="102476"/>
                  </a:lnTo>
                  <a:lnTo>
                    <a:pt x="5067" y="100685"/>
                  </a:lnTo>
                  <a:close/>
                </a:path>
                <a:path w="43815" h="431164">
                  <a:moveTo>
                    <a:pt x="6070" y="391109"/>
                  </a:moveTo>
                  <a:lnTo>
                    <a:pt x="5334" y="389318"/>
                  </a:lnTo>
                  <a:lnTo>
                    <a:pt x="3543" y="388581"/>
                  </a:lnTo>
                  <a:lnTo>
                    <a:pt x="1752" y="389318"/>
                  </a:lnTo>
                  <a:lnTo>
                    <a:pt x="1016" y="391109"/>
                  </a:lnTo>
                  <a:lnTo>
                    <a:pt x="1752" y="392899"/>
                  </a:lnTo>
                  <a:lnTo>
                    <a:pt x="3543" y="393649"/>
                  </a:lnTo>
                  <a:lnTo>
                    <a:pt x="5334" y="392899"/>
                  </a:lnTo>
                  <a:lnTo>
                    <a:pt x="6070" y="391109"/>
                  </a:lnTo>
                  <a:close/>
                </a:path>
                <a:path w="43815" h="431164">
                  <a:moveTo>
                    <a:pt x="6070" y="375932"/>
                  </a:moveTo>
                  <a:lnTo>
                    <a:pt x="5334" y="374142"/>
                  </a:lnTo>
                  <a:lnTo>
                    <a:pt x="3543" y="373405"/>
                  </a:lnTo>
                  <a:lnTo>
                    <a:pt x="1752" y="374142"/>
                  </a:lnTo>
                  <a:lnTo>
                    <a:pt x="1016" y="375932"/>
                  </a:lnTo>
                  <a:lnTo>
                    <a:pt x="1752" y="377723"/>
                  </a:lnTo>
                  <a:lnTo>
                    <a:pt x="3543" y="378460"/>
                  </a:lnTo>
                  <a:lnTo>
                    <a:pt x="5334" y="377723"/>
                  </a:lnTo>
                  <a:lnTo>
                    <a:pt x="6070" y="375932"/>
                  </a:lnTo>
                  <a:close/>
                </a:path>
                <a:path w="43815" h="431164">
                  <a:moveTo>
                    <a:pt x="6070" y="357720"/>
                  </a:moveTo>
                  <a:lnTo>
                    <a:pt x="5334" y="355930"/>
                  </a:lnTo>
                  <a:lnTo>
                    <a:pt x="3543" y="355193"/>
                  </a:lnTo>
                  <a:lnTo>
                    <a:pt x="1752" y="355930"/>
                  </a:lnTo>
                  <a:lnTo>
                    <a:pt x="1016" y="357720"/>
                  </a:lnTo>
                  <a:lnTo>
                    <a:pt x="1752" y="359511"/>
                  </a:lnTo>
                  <a:lnTo>
                    <a:pt x="3543" y="360248"/>
                  </a:lnTo>
                  <a:lnTo>
                    <a:pt x="5334" y="359511"/>
                  </a:lnTo>
                  <a:lnTo>
                    <a:pt x="6070" y="357720"/>
                  </a:lnTo>
                  <a:close/>
                </a:path>
                <a:path w="43815" h="431164">
                  <a:moveTo>
                    <a:pt x="6070" y="37947"/>
                  </a:moveTo>
                  <a:lnTo>
                    <a:pt x="5334" y="36156"/>
                  </a:lnTo>
                  <a:lnTo>
                    <a:pt x="3543" y="35407"/>
                  </a:lnTo>
                  <a:lnTo>
                    <a:pt x="1752" y="36156"/>
                  </a:lnTo>
                  <a:lnTo>
                    <a:pt x="1016" y="37947"/>
                  </a:lnTo>
                  <a:lnTo>
                    <a:pt x="1752" y="39725"/>
                  </a:lnTo>
                  <a:lnTo>
                    <a:pt x="3543" y="40474"/>
                  </a:lnTo>
                  <a:lnTo>
                    <a:pt x="5334" y="39725"/>
                  </a:lnTo>
                  <a:lnTo>
                    <a:pt x="6070" y="37947"/>
                  </a:lnTo>
                  <a:close/>
                </a:path>
                <a:path w="43815" h="431164">
                  <a:moveTo>
                    <a:pt x="7086" y="422478"/>
                  </a:moveTo>
                  <a:lnTo>
                    <a:pt x="6350" y="420700"/>
                  </a:lnTo>
                  <a:lnTo>
                    <a:pt x="4559" y="419950"/>
                  </a:lnTo>
                  <a:lnTo>
                    <a:pt x="2768" y="420700"/>
                  </a:lnTo>
                  <a:lnTo>
                    <a:pt x="2019" y="422478"/>
                  </a:lnTo>
                  <a:lnTo>
                    <a:pt x="2768" y="424268"/>
                  </a:lnTo>
                  <a:lnTo>
                    <a:pt x="4559" y="425018"/>
                  </a:lnTo>
                  <a:lnTo>
                    <a:pt x="6350" y="424268"/>
                  </a:lnTo>
                  <a:lnTo>
                    <a:pt x="7086" y="422478"/>
                  </a:lnTo>
                  <a:close/>
                </a:path>
                <a:path w="43815" h="431164">
                  <a:moveTo>
                    <a:pt x="8102" y="133070"/>
                  </a:moveTo>
                  <a:lnTo>
                    <a:pt x="7353" y="131279"/>
                  </a:lnTo>
                  <a:lnTo>
                    <a:pt x="5562" y="130530"/>
                  </a:lnTo>
                  <a:lnTo>
                    <a:pt x="3771" y="131279"/>
                  </a:lnTo>
                  <a:lnTo>
                    <a:pt x="3035" y="133070"/>
                  </a:lnTo>
                  <a:lnTo>
                    <a:pt x="3771" y="134848"/>
                  </a:lnTo>
                  <a:lnTo>
                    <a:pt x="5562" y="135597"/>
                  </a:lnTo>
                  <a:lnTo>
                    <a:pt x="7353" y="134848"/>
                  </a:lnTo>
                  <a:lnTo>
                    <a:pt x="8102" y="133070"/>
                  </a:lnTo>
                  <a:close/>
                </a:path>
                <a:path w="43815" h="431164">
                  <a:moveTo>
                    <a:pt x="8102" y="109791"/>
                  </a:moveTo>
                  <a:lnTo>
                    <a:pt x="7353" y="108000"/>
                  </a:lnTo>
                  <a:lnTo>
                    <a:pt x="5562" y="107264"/>
                  </a:lnTo>
                  <a:lnTo>
                    <a:pt x="3771" y="108000"/>
                  </a:lnTo>
                  <a:lnTo>
                    <a:pt x="3035" y="109791"/>
                  </a:lnTo>
                  <a:lnTo>
                    <a:pt x="3771" y="111582"/>
                  </a:lnTo>
                  <a:lnTo>
                    <a:pt x="5562" y="112318"/>
                  </a:lnTo>
                  <a:lnTo>
                    <a:pt x="7353" y="111582"/>
                  </a:lnTo>
                  <a:lnTo>
                    <a:pt x="8102" y="109791"/>
                  </a:lnTo>
                  <a:close/>
                </a:path>
                <a:path w="43815" h="431164">
                  <a:moveTo>
                    <a:pt x="8102" y="71335"/>
                  </a:moveTo>
                  <a:lnTo>
                    <a:pt x="7353" y="69545"/>
                  </a:lnTo>
                  <a:lnTo>
                    <a:pt x="5562" y="68808"/>
                  </a:lnTo>
                  <a:lnTo>
                    <a:pt x="3771" y="69545"/>
                  </a:lnTo>
                  <a:lnTo>
                    <a:pt x="3035" y="71335"/>
                  </a:lnTo>
                  <a:lnTo>
                    <a:pt x="3771" y="73126"/>
                  </a:lnTo>
                  <a:lnTo>
                    <a:pt x="5562" y="73863"/>
                  </a:lnTo>
                  <a:lnTo>
                    <a:pt x="7353" y="73126"/>
                  </a:lnTo>
                  <a:lnTo>
                    <a:pt x="8102" y="71335"/>
                  </a:lnTo>
                  <a:close/>
                </a:path>
                <a:path w="43815" h="431164">
                  <a:moveTo>
                    <a:pt x="8102" y="8597"/>
                  </a:moveTo>
                  <a:lnTo>
                    <a:pt x="7353" y="6807"/>
                  </a:lnTo>
                  <a:lnTo>
                    <a:pt x="5562" y="6070"/>
                  </a:lnTo>
                  <a:lnTo>
                    <a:pt x="3771" y="6807"/>
                  </a:lnTo>
                  <a:lnTo>
                    <a:pt x="3035" y="8597"/>
                  </a:lnTo>
                  <a:lnTo>
                    <a:pt x="3771" y="10388"/>
                  </a:lnTo>
                  <a:lnTo>
                    <a:pt x="5562" y="11125"/>
                  </a:lnTo>
                  <a:lnTo>
                    <a:pt x="7353" y="10388"/>
                  </a:lnTo>
                  <a:lnTo>
                    <a:pt x="8102" y="8597"/>
                  </a:lnTo>
                  <a:close/>
                </a:path>
                <a:path w="43815" h="431164">
                  <a:moveTo>
                    <a:pt x="9105" y="314210"/>
                  </a:moveTo>
                  <a:lnTo>
                    <a:pt x="8369" y="312420"/>
                  </a:lnTo>
                  <a:lnTo>
                    <a:pt x="6578" y="311670"/>
                  </a:lnTo>
                  <a:lnTo>
                    <a:pt x="4787" y="312420"/>
                  </a:lnTo>
                  <a:lnTo>
                    <a:pt x="4051" y="314210"/>
                  </a:lnTo>
                  <a:lnTo>
                    <a:pt x="4787" y="315988"/>
                  </a:lnTo>
                  <a:lnTo>
                    <a:pt x="6578" y="316738"/>
                  </a:lnTo>
                  <a:lnTo>
                    <a:pt x="8369" y="315988"/>
                  </a:lnTo>
                  <a:lnTo>
                    <a:pt x="9105" y="314210"/>
                  </a:lnTo>
                  <a:close/>
                </a:path>
                <a:path w="43815" h="431164">
                  <a:moveTo>
                    <a:pt x="9105" y="286880"/>
                  </a:moveTo>
                  <a:lnTo>
                    <a:pt x="8369" y="285089"/>
                  </a:lnTo>
                  <a:lnTo>
                    <a:pt x="6578" y="284353"/>
                  </a:lnTo>
                  <a:lnTo>
                    <a:pt x="4787" y="285089"/>
                  </a:lnTo>
                  <a:lnTo>
                    <a:pt x="4051" y="286880"/>
                  </a:lnTo>
                  <a:lnTo>
                    <a:pt x="4787" y="288671"/>
                  </a:lnTo>
                  <a:lnTo>
                    <a:pt x="6578" y="289407"/>
                  </a:lnTo>
                  <a:lnTo>
                    <a:pt x="8369" y="288671"/>
                  </a:lnTo>
                  <a:lnTo>
                    <a:pt x="9105" y="286880"/>
                  </a:lnTo>
                  <a:close/>
                </a:path>
                <a:path w="43815" h="431164">
                  <a:moveTo>
                    <a:pt x="11137" y="393141"/>
                  </a:moveTo>
                  <a:lnTo>
                    <a:pt x="10388" y="391350"/>
                  </a:lnTo>
                  <a:lnTo>
                    <a:pt x="8597" y="390601"/>
                  </a:lnTo>
                  <a:lnTo>
                    <a:pt x="6819" y="391350"/>
                  </a:lnTo>
                  <a:lnTo>
                    <a:pt x="6070" y="393141"/>
                  </a:lnTo>
                  <a:lnTo>
                    <a:pt x="6819" y="394931"/>
                  </a:lnTo>
                  <a:lnTo>
                    <a:pt x="8597" y="395668"/>
                  </a:lnTo>
                  <a:lnTo>
                    <a:pt x="10388" y="394931"/>
                  </a:lnTo>
                  <a:lnTo>
                    <a:pt x="11137" y="393141"/>
                  </a:lnTo>
                  <a:close/>
                </a:path>
                <a:path w="43815" h="431164">
                  <a:moveTo>
                    <a:pt x="11137" y="237299"/>
                  </a:moveTo>
                  <a:lnTo>
                    <a:pt x="10388" y="235508"/>
                  </a:lnTo>
                  <a:lnTo>
                    <a:pt x="8597" y="234772"/>
                  </a:lnTo>
                  <a:lnTo>
                    <a:pt x="6819" y="235508"/>
                  </a:lnTo>
                  <a:lnTo>
                    <a:pt x="6070" y="237299"/>
                  </a:lnTo>
                  <a:lnTo>
                    <a:pt x="6819" y="239090"/>
                  </a:lnTo>
                  <a:lnTo>
                    <a:pt x="8597" y="239826"/>
                  </a:lnTo>
                  <a:lnTo>
                    <a:pt x="10388" y="239090"/>
                  </a:lnTo>
                  <a:lnTo>
                    <a:pt x="11137" y="237299"/>
                  </a:lnTo>
                  <a:close/>
                </a:path>
                <a:path w="43815" h="431164">
                  <a:moveTo>
                    <a:pt x="11137" y="65265"/>
                  </a:moveTo>
                  <a:lnTo>
                    <a:pt x="10388" y="63474"/>
                  </a:lnTo>
                  <a:lnTo>
                    <a:pt x="8597" y="62738"/>
                  </a:lnTo>
                  <a:lnTo>
                    <a:pt x="6819" y="63474"/>
                  </a:lnTo>
                  <a:lnTo>
                    <a:pt x="6070" y="65265"/>
                  </a:lnTo>
                  <a:lnTo>
                    <a:pt x="6819" y="67056"/>
                  </a:lnTo>
                  <a:lnTo>
                    <a:pt x="8597" y="67792"/>
                  </a:lnTo>
                  <a:lnTo>
                    <a:pt x="10388" y="67056"/>
                  </a:lnTo>
                  <a:lnTo>
                    <a:pt x="11137" y="65265"/>
                  </a:lnTo>
                  <a:close/>
                </a:path>
                <a:path w="43815" h="431164">
                  <a:moveTo>
                    <a:pt x="11137" y="32880"/>
                  </a:moveTo>
                  <a:lnTo>
                    <a:pt x="10388" y="31089"/>
                  </a:lnTo>
                  <a:lnTo>
                    <a:pt x="8597" y="30353"/>
                  </a:lnTo>
                  <a:lnTo>
                    <a:pt x="6819" y="31089"/>
                  </a:lnTo>
                  <a:lnTo>
                    <a:pt x="6070" y="32880"/>
                  </a:lnTo>
                  <a:lnTo>
                    <a:pt x="6819" y="34671"/>
                  </a:lnTo>
                  <a:lnTo>
                    <a:pt x="8597" y="35407"/>
                  </a:lnTo>
                  <a:lnTo>
                    <a:pt x="10388" y="34671"/>
                  </a:lnTo>
                  <a:lnTo>
                    <a:pt x="11137" y="32880"/>
                  </a:lnTo>
                  <a:close/>
                </a:path>
                <a:path w="43815" h="431164">
                  <a:moveTo>
                    <a:pt x="12141" y="269684"/>
                  </a:moveTo>
                  <a:lnTo>
                    <a:pt x="11404" y="267893"/>
                  </a:lnTo>
                  <a:lnTo>
                    <a:pt x="9613" y="267144"/>
                  </a:lnTo>
                  <a:lnTo>
                    <a:pt x="8636" y="267550"/>
                  </a:lnTo>
                  <a:lnTo>
                    <a:pt x="8369" y="266877"/>
                  </a:lnTo>
                  <a:lnTo>
                    <a:pt x="6578" y="266141"/>
                  </a:lnTo>
                  <a:lnTo>
                    <a:pt x="4787" y="266877"/>
                  </a:lnTo>
                  <a:lnTo>
                    <a:pt x="4051" y="268668"/>
                  </a:lnTo>
                  <a:lnTo>
                    <a:pt x="4787" y="270459"/>
                  </a:lnTo>
                  <a:lnTo>
                    <a:pt x="6578" y="271195"/>
                  </a:lnTo>
                  <a:lnTo>
                    <a:pt x="7543" y="270802"/>
                  </a:lnTo>
                  <a:lnTo>
                    <a:pt x="7823" y="271462"/>
                  </a:lnTo>
                  <a:lnTo>
                    <a:pt x="9613" y="272211"/>
                  </a:lnTo>
                  <a:lnTo>
                    <a:pt x="11404" y="271462"/>
                  </a:lnTo>
                  <a:lnTo>
                    <a:pt x="12141" y="269684"/>
                  </a:lnTo>
                  <a:close/>
                </a:path>
                <a:path w="43815" h="431164">
                  <a:moveTo>
                    <a:pt x="14173" y="304088"/>
                  </a:moveTo>
                  <a:lnTo>
                    <a:pt x="13423" y="302298"/>
                  </a:lnTo>
                  <a:lnTo>
                    <a:pt x="11633" y="301561"/>
                  </a:lnTo>
                  <a:lnTo>
                    <a:pt x="9855" y="302298"/>
                  </a:lnTo>
                  <a:lnTo>
                    <a:pt x="9105" y="304088"/>
                  </a:lnTo>
                  <a:lnTo>
                    <a:pt x="9855" y="305879"/>
                  </a:lnTo>
                  <a:lnTo>
                    <a:pt x="11633" y="306616"/>
                  </a:lnTo>
                  <a:lnTo>
                    <a:pt x="13423" y="305879"/>
                  </a:lnTo>
                  <a:lnTo>
                    <a:pt x="14173" y="304088"/>
                  </a:lnTo>
                  <a:close/>
                </a:path>
                <a:path w="43815" h="431164">
                  <a:moveTo>
                    <a:pt x="15176" y="161404"/>
                  </a:moveTo>
                  <a:lnTo>
                    <a:pt x="14439" y="159613"/>
                  </a:lnTo>
                  <a:lnTo>
                    <a:pt x="12649" y="158864"/>
                  </a:lnTo>
                  <a:lnTo>
                    <a:pt x="10858" y="159613"/>
                  </a:lnTo>
                  <a:lnTo>
                    <a:pt x="10121" y="161404"/>
                  </a:lnTo>
                  <a:lnTo>
                    <a:pt x="10858" y="163195"/>
                  </a:lnTo>
                  <a:lnTo>
                    <a:pt x="12649" y="163931"/>
                  </a:lnTo>
                  <a:lnTo>
                    <a:pt x="14439" y="163195"/>
                  </a:lnTo>
                  <a:lnTo>
                    <a:pt x="15176" y="161404"/>
                  </a:lnTo>
                  <a:close/>
                </a:path>
                <a:path w="43815" h="431164">
                  <a:moveTo>
                    <a:pt x="16192" y="365810"/>
                  </a:moveTo>
                  <a:lnTo>
                    <a:pt x="15455" y="364020"/>
                  </a:lnTo>
                  <a:lnTo>
                    <a:pt x="13665" y="363283"/>
                  </a:lnTo>
                  <a:lnTo>
                    <a:pt x="11874" y="364020"/>
                  </a:lnTo>
                  <a:lnTo>
                    <a:pt x="11137" y="365810"/>
                  </a:lnTo>
                  <a:lnTo>
                    <a:pt x="11874" y="367601"/>
                  </a:lnTo>
                  <a:lnTo>
                    <a:pt x="13665" y="368338"/>
                  </a:lnTo>
                  <a:lnTo>
                    <a:pt x="15455" y="367601"/>
                  </a:lnTo>
                  <a:lnTo>
                    <a:pt x="16192" y="365810"/>
                  </a:lnTo>
                  <a:close/>
                </a:path>
                <a:path w="43815" h="431164">
                  <a:moveTo>
                    <a:pt x="17208" y="428561"/>
                  </a:moveTo>
                  <a:lnTo>
                    <a:pt x="16459" y="426770"/>
                  </a:lnTo>
                  <a:lnTo>
                    <a:pt x="14668" y="426021"/>
                  </a:lnTo>
                  <a:lnTo>
                    <a:pt x="12890" y="426770"/>
                  </a:lnTo>
                  <a:lnTo>
                    <a:pt x="12141" y="428561"/>
                  </a:lnTo>
                  <a:lnTo>
                    <a:pt x="12890" y="430339"/>
                  </a:lnTo>
                  <a:lnTo>
                    <a:pt x="14668" y="431088"/>
                  </a:lnTo>
                  <a:lnTo>
                    <a:pt x="16459" y="430339"/>
                  </a:lnTo>
                  <a:lnTo>
                    <a:pt x="17208" y="428561"/>
                  </a:lnTo>
                  <a:close/>
                </a:path>
                <a:path w="43815" h="431164">
                  <a:moveTo>
                    <a:pt x="17208" y="84493"/>
                  </a:moveTo>
                  <a:lnTo>
                    <a:pt x="16459" y="82702"/>
                  </a:lnTo>
                  <a:lnTo>
                    <a:pt x="14668" y="81965"/>
                  </a:lnTo>
                  <a:lnTo>
                    <a:pt x="12890" y="82702"/>
                  </a:lnTo>
                  <a:lnTo>
                    <a:pt x="12141" y="84493"/>
                  </a:lnTo>
                  <a:lnTo>
                    <a:pt x="12890" y="86283"/>
                  </a:lnTo>
                  <a:lnTo>
                    <a:pt x="14668" y="87020"/>
                  </a:lnTo>
                  <a:lnTo>
                    <a:pt x="16459" y="86283"/>
                  </a:lnTo>
                  <a:lnTo>
                    <a:pt x="17208" y="84493"/>
                  </a:lnTo>
                  <a:close/>
                </a:path>
                <a:path w="43815" h="431164">
                  <a:moveTo>
                    <a:pt x="17208" y="48056"/>
                  </a:moveTo>
                  <a:lnTo>
                    <a:pt x="16459" y="46278"/>
                  </a:lnTo>
                  <a:lnTo>
                    <a:pt x="14668" y="45529"/>
                  </a:lnTo>
                  <a:lnTo>
                    <a:pt x="12890" y="46278"/>
                  </a:lnTo>
                  <a:lnTo>
                    <a:pt x="12141" y="48056"/>
                  </a:lnTo>
                  <a:lnTo>
                    <a:pt x="12890" y="49847"/>
                  </a:lnTo>
                  <a:lnTo>
                    <a:pt x="14668" y="50596"/>
                  </a:lnTo>
                  <a:lnTo>
                    <a:pt x="16459" y="49847"/>
                  </a:lnTo>
                  <a:lnTo>
                    <a:pt x="17208" y="48056"/>
                  </a:lnTo>
                  <a:close/>
                </a:path>
                <a:path w="43815" h="431164">
                  <a:moveTo>
                    <a:pt x="18211" y="356704"/>
                  </a:moveTo>
                  <a:lnTo>
                    <a:pt x="17475" y="354914"/>
                  </a:lnTo>
                  <a:lnTo>
                    <a:pt x="15684" y="354177"/>
                  </a:lnTo>
                  <a:lnTo>
                    <a:pt x="13893" y="354914"/>
                  </a:lnTo>
                  <a:lnTo>
                    <a:pt x="13157" y="356704"/>
                  </a:lnTo>
                  <a:lnTo>
                    <a:pt x="13893" y="358495"/>
                  </a:lnTo>
                  <a:lnTo>
                    <a:pt x="15684" y="359232"/>
                  </a:lnTo>
                  <a:lnTo>
                    <a:pt x="17475" y="358495"/>
                  </a:lnTo>
                  <a:lnTo>
                    <a:pt x="18211" y="356704"/>
                  </a:lnTo>
                  <a:close/>
                </a:path>
                <a:path w="43815" h="431164">
                  <a:moveTo>
                    <a:pt x="18211" y="288912"/>
                  </a:moveTo>
                  <a:lnTo>
                    <a:pt x="17475" y="287121"/>
                  </a:lnTo>
                  <a:lnTo>
                    <a:pt x="15684" y="286372"/>
                  </a:lnTo>
                  <a:lnTo>
                    <a:pt x="13893" y="287121"/>
                  </a:lnTo>
                  <a:lnTo>
                    <a:pt x="13157" y="288912"/>
                  </a:lnTo>
                  <a:lnTo>
                    <a:pt x="13893" y="290690"/>
                  </a:lnTo>
                  <a:lnTo>
                    <a:pt x="15684" y="291439"/>
                  </a:lnTo>
                  <a:lnTo>
                    <a:pt x="17475" y="290690"/>
                  </a:lnTo>
                  <a:lnTo>
                    <a:pt x="18211" y="288912"/>
                  </a:lnTo>
                  <a:close/>
                </a:path>
                <a:path w="43815" h="431164">
                  <a:moveTo>
                    <a:pt x="18211" y="115862"/>
                  </a:moveTo>
                  <a:lnTo>
                    <a:pt x="17475" y="114071"/>
                  </a:lnTo>
                  <a:lnTo>
                    <a:pt x="16395" y="113639"/>
                  </a:lnTo>
                  <a:lnTo>
                    <a:pt x="17208" y="111810"/>
                  </a:lnTo>
                  <a:lnTo>
                    <a:pt x="16459" y="110020"/>
                  </a:lnTo>
                  <a:lnTo>
                    <a:pt x="14668" y="109283"/>
                  </a:lnTo>
                  <a:lnTo>
                    <a:pt x="12890" y="110020"/>
                  </a:lnTo>
                  <a:lnTo>
                    <a:pt x="12141" y="111810"/>
                  </a:lnTo>
                  <a:lnTo>
                    <a:pt x="12890" y="113601"/>
                  </a:lnTo>
                  <a:lnTo>
                    <a:pt x="13957" y="114046"/>
                  </a:lnTo>
                  <a:lnTo>
                    <a:pt x="13157" y="115862"/>
                  </a:lnTo>
                  <a:lnTo>
                    <a:pt x="13893" y="117652"/>
                  </a:lnTo>
                  <a:lnTo>
                    <a:pt x="15684" y="118389"/>
                  </a:lnTo>
                  <a:lnTo>
                    <a:pt x="17475" y="117652"/>
                  </a:lnTo>
                  <a:lnTo>
                    <a:pt x="18211" y="115862"/>
                  </a:lnTo>
                  <a:close/>
                </a:path>
                <a:path w="43815" h="431164">
                  <a:moveTo>
                    <a:pt x="19227" y="338493"/>
                  </a:moveTo>
                  <a:lnTo>
                    <a:pt x="18491" y="336702"/>
                  </a:lnTo>
                  <a:lnTo>
                    <a:pt x="16700" y="335965"/>
                  </a:lnTo>
                  <a:lnTo>
                    <a:pt x="14909" y="336702"/>
                  </a:lnTo>
                  <a:lnTo>
                    <a:pt x="14173" y="338493"/>
                  </a:lnTo>
                  <a:lnTo>
                    <a:pt x="14909" y="340283"/>
                  </a:lnTo>
                  <a:lnTo>
                    <a:pt x="16700" y="341020"/>
                  </a:lnTo>
                  <a:lnTo>
                    <a:pt x="18491" y="340283"/>
                  </a:lnTo>
                  <a:lnTo>
                    <a:pt x="19227" y="338493"/>
                  </a:lnTo>
                  <a:close/>
                </a:path>
                <a:path w="43815" h="431164">
                  <a:moveTo>
                    <a:pt x="19227" y="321284"/>
                  </a:moveTo>
                  <a:lnTo>
                    <a:pt x="18491" y="319493"/>
                  </a:lnTo>
                  <a:lnTo>
                    <a:pt x="16700" y="318757"/>
                  </a:lnTo>
                  <a:lnTo>
                    <a:pt x="14909" y="319493"/>
                  </a:lnTo>
                  <a:lnTo>
                    <a:pt x="14173" y="321284"/>
                  </a:lnTo>
                  <a:lnTo>
                    <a:pt x="14909" y="323075"/>
                  </a:lnTo>
                  <a:lnTo>
                    <a:pt x="16700" y="323824"/>
                  </a:lnTo>
                  <a:lnTo>
                    <a:pt x="18491" y="323075"/>
                  </a:lnTo>
                  <a:lnTo>
                    <a:pt x="19227" y="321284"/>
                  </a:lnTo>
                  <a:close/>
                </a:path>
                <a:path w="43815" h="431164">
                  <a:moveTo>
                    <a:pt x="20243" y="7581"/>
                  </a:moveTo>
                  <a:lnTo>
                    <a:pt x="19494" y="5791"/>
                  </a:lnTo>
                  <a:lnTo>
                    <a:pt x="17716" y="5054"/>
                  </a:lnTo>
                  <a:lnTo>
                    <a:pt x="15925" y="5791"/>
                  </a:lnTo>
                  <a:lnTo>
                    <a:pt x="15176" y="7581"/>
                  </a:lnTo>
                  <a:lnTo>
                    <a:pt x="15925" y="9372"/>
                  </a:lnTo>
                  <a:lnTo>
                    <a:pt x="17716" y="10109"/>
                  </a:lnTo>
                  <a:lnTo>
                    <a:pt x="19494" y="9372"/>
                  </a:lnTo>
                  <a:lnTo>
                    <a:pt x="20243" y="7581"/>
                  </a:lnTo>
                  <a:close/>
                </a:path>
                <a:path w="43815" h="431164">
                  <a:moveTo>
                    <a:pt x="22263" y="266649"/>
                  </a:moveTo>
                  <a:lnTo>
                    <a:pt x="21526" y="264858"/>
                  </a:lnTo>
                  <a:lnTo>
                    <a:pt x="19735" y="264109"/>
                  </a:lnTo>
                  <a:lnTo>
                    <a:pt x="17945" y="264858"/>
                  </a:lnTo>
                  <a:lnTo>
                    <a:pt x="17208" y="266649"/>
                  </a:lnTo>
                  <a:lnTo>
                    <a:pt x="17945" y="268427"/>
                  </a:lnTo>
                  <a:lnTo>
                    <a:pt x="19735" y="269176"/>
                  </a:lnTo>
                  <a:lnTo>
                    <a:pt x="21526" y="268427"/>
                  </a:lnTo>
                  <a:lnTo>
                    <a:pt x="22263" y="266649"/>
                  </a:lnTo>
                  <a:close/>
                </a:path>
                <a:path w="43815" h="431164">
                  <a:moveTo>
                    <a:pt x="22263" y="213004"/>
                  </a:moveTo>
                  <a:lnTo>
                    <a:pt x="21526" y="211226"/>
                  </a:lnTo>
                  <a:lnTo>
                    <a:pt x="19735" y="210477"/>
                  </a:lnTo>
                  <a:lnTo>
                    <a:pt x="17945" y="211226"/>
                  </a:lnTo>
                  <a:lnTo>
                    <a:pt x="17208" y="213004"/>
                  </a:lnTo>
                  <a:lnTo>
                    <a:pt x="17945" y="214795"/>
                  </a:lnTo>
                  <a:lnTo>
                    <a:pt x="19735" y="215544"/>
                  </a:lnTo>
                  <a:lnTo>
                    <a:pt x="21526" y="214795"/>
                  </a:lnTo>
                  <a:lnTo>
                    <a:pt x="22263" y="213004"/>
                  </a:lnTo>
                  <a:close/>
                </a:path>
                <a:path w="43815" h="431164">
                  <a:moveTo>
                    <a:pt x="23279" y="417423"/>
                  </a:moveTo>
                  <a:lnTo>
                    <a:pt x="22529" y="415632"/>
                  </a:lnTo>
                  <a:lnTo>
                    <a:pt x="20751" y="414896"/>
                  </a:lnTo>
                  <a:lnTo>
                    <a:pt x="18961" y="415632"/>
                  </a:lnTo>
                  <a:lnTo>
                    <a:pt x="18211" y="417423"/>
                  </a:lnTo>
                  <a:lnTo>
                    <a:pt x="18961" y="419214"/>
                  </a:lnTo>
                  <a:lnTo>
                    <a:pt x="20751" y="419950"/>
                  </a:lnTo>
                  <a:lnTo>
                    <a:pt x="22529" y="419214"/>
                  </a:lnTo>
                  <a:lnTo>
                    <a:pt x="23279" y="417423"/>
                  </a:lnTo>
                  <a:close/>
                </a:path>
                <a:path w="43815" h="431164">
                  <a:moveTo>
                    <a:pt x="24282" y="136105"/>
                  </a:moveTo>
                  <a:lnTo>
                    <a:pt x="23545" y="134315"/>
                  </a:lnTo>
                  <a:lnTo>
                    <a:pt x="21755" y="133565"/>
                  </a:lnTo>
                  <a:lnTo>
                    <a:pt x="19964" y="134315"/>
                  </a:lnTo>
                  <a:lnTo>
                    <a:pt x="19227" y="136105"/>
                  </a:lnTo>
                  <a:lnTo>
                    <a:pt x="19964" y="137896"/>
                  </a:lnTo>
                  <a:lnTo>
                    <a:pt x="21755" y="138633"/>
                  </a:lnTo>
                  <a:lnTo>
                    <a:pt x="23545" y="137896"/>
                  </a:lnTo>
                  <a:lnTo>
                    <a:pt x="24282" y="136105"/>
                  </a:lnTo>
                  <a:close/>
                </a:path>
                <a:path w="43815" h="431164">
                  <a:moveTo>
                    <a:pt x="25298" y="340512"/>
                  </a:moveTo>
                  <a:lnTo>
                    <a:pt x="24561" y="338721"/>
                  </a:lnTo>
                  <a:lnTo>
                    <a:pt x="22771" y="337985"/>
                  </a:lnTo>
                  <a:lnTo>
                    <a:pt x="20980" y="338721"/>
                  </a:lnTo>
                  <a:lnTo>
                    <a:pt x="20243" y="340512"/>
                  </a:lnTo>
                  <a:lnTo>
                    <a:pt x="20980" y="342303"/>
                  </a:lnTo>
                  <a:lnTo>
                    <a:pt x="22771" y="343039"/>
                  </a:lnTo>
                  <a:lnTo>
                    <a:pt x="24561" y="342303"/>
                  </a:lnTo>
                  <a:lnTo>
                    <a:pt x="25298" y="340512"/>
                  </a:lnTo>
                  <a:close/>
                </a:path>
                <a:path w="43815" h="431164">
                  <a:moveTo>
                    <a:pt x="25298" y="167474"/>
                  </a:moveTo>
                  <a:lnTo>
                    <a:pt x="24561" y="165684"/>
                  </a:lnTo>
                  <a:lnTo>
                    <a:pt x="22771" y="164947"/>
                  </a:lnTo>
                  <a:lnTo>
                    <a:pt x="20980" y="165684"/>
                  </a:lnTo>
                  <a:lnTo>
                    <a:pt x="20243" y="167474"/>
                  </a:lnTo>
                  <a:lnTo>
                    <a:pt x="20980" y="169265"/>
                  </a:lnTo>
                  <a:lnTo>
                    <a:pt x="22771" y="170002"/>
                  </a:lnTo>
                  <a:lnTo>
                    <a:pt x="24561" y="169265"/>
                  </a:lnTo>
                  <a:lnTo>
                    <a:pt x="25298" y="167474"/>
                  </a:lnTo>
                  <a:close/>
                </a:path>
                <a:path w="43815" h="431164">
                  <a:moveTo>
                    <a:pt x="26314" y="372897"/>
                  </a:moveTo>
                  <a:lnTo>
                    <a:pt x="25565" y="371106"/>
                  </a:lnTo>
                  <a:lnTo>
                    <a:pt x="23787" y="370370"/>
                  </a:lnTo>
                  <a:lnTo>
                    <a:pt x="21996" y="371106"/>
                  </a:lnTo>
                  <a:lnTo>
                    <a:pt x="21856" y="371436"/>
                  </a:lnTo>
                  <a:lnTo>
                    <a:pt x="19964" y="372122"/>
                  </a:lnTo>
                  <a:lnTo>
                    <a:pt x="19227" y="373913"/>
                  </a:lnTo>
                  <a:lnTo>
                    <a:pt x="19964" y="375704"/>
                  </a:lnTo>
                  <a:lnTo>
                    <a:pt x="21755" y="376440"/>
                  </a:lnTo>
                  <a:lnTo>
                    <a:pt x="23545" y="375704"/>
                  </a:lnTo>
                  <a:lnTo>
                    <a:pt x="23672" y="375386"/>
                  </a:lnTo>
                  <a:lnTo>
                    <a:pt x="25565" y="374688"/>
                  </a:lnTo>
                  <a:lnTo>
                    <a:pt x="26314" y="372897"/>
                  </a:lnTo>
                  <a:close/>
                </a:path>
                <a:path w="43815" h="431164">
                  <a:moveTo>
                    <a:pt x="27317" y="283845"/>
                  </a:moveTo>
                  <a:lnTo>
                    <a:pt x="26581" y="282054"/>
                  </a:lnTo>
                  <a:lnTo>
                    <a:pt x="24790" y="281317"/>
                  </a:lnTo>
                  <a:lnTo>
                    <a:pt x="22999" y="282054"/>
                  </a:lnTo>
                  <a:lnTo>
                    <a:pt x="22263" y="283845"/>
                  </a:lnTo>
                  <a:lnTo>
                    <a:pt x="22999" y="285635"/>
                  </a:lnTo>
                  <a:lnTo>
                    <a:pt x="24790" y="286372"/>
                  </a:lnTo>
                  <a:lnTo>
                    <a:pt x="26581" y="285635"/>
                  </a:lnTo>
                  <a:lnTo>
                    <a:pt x="27317" y="283845"/>
                  </a:lnTo>
                  <a:close/>
                </a:path>
                <a:path w="43815" h="431164">
                  <a:moveTo>
                    <a:pt x="27317" y="59194"/>
                  </a:moveTo>
                  <a:lnTo>
                    <a:pt x="26581" y="57404"/>
                  </a:lnTo>
                  <a:lnTo>
                    <a:pt x="24790" y="56667"/>
                  </a:lnTo>
                  <a:lnTo>
                    <a:pt x="22999" y="57404"/>
                  </a:lnTo>
                  <a:lnTo>
                    <a:pt x="22263" y="59194"/>
                  </a:lnTo>
                  <a:lnTo>
                    <a:pt x="22999" y="60985"/>
                  </a:lnTo>
                  <a:lnTo>
                    <a:pt x="24790" y="61722"/>
                  </a:lnTo>
                  <a:lnTo>
                    <a:pt x="26581" y="60985"/>
                  </a:lnTo>
                  <a:lnTo>
                    <a:pt x="27317" y="59194"/>
                  </a:lnTo>
                  <a:close/>
                </a:path>
                <a:path w="43815" h="431164">
                  <a:moveTo>
                    <a:pt x="28333" y="264617"/>
                  </a:moveTo>
                  <a:lnTo>
                    <a:pt x="27597" y="262826"/>
                  </a:lnTo>
                  <a:lnTo>
                    <a:pt x="25806" y="262089"/>
                  </a:lnTo>
                  <a:lnTo>
                    <a:pt x="24015" y="262826"/>
                  </a:lnTo>
                  <a:lnTo>
                    <a:pt x="23279" y="264617"/>
                  </a:lnTo>
                  <a:lnTo>
                    <a:pt x="24015" y="266407"/>
                  </a:lnTo>
                  <a:lnTo>
                    <a:pt x="25806" y="267144"/>
                  </a:lnTo>
                  <a:lnTo>
                    <a:pt x="27597" y="266407"/>
                  </a:lnTo>
                  <a:lnTo>
                    <a:pt x="28333" y="264617"/>
                  </a:lnTo>
                  <a:close/>
                </a:path>
                <a:path w="43815" h="431164">
                  <a:moveTo>
                    <a:pt x="30365" y="409333"/>
                  </a:moveTo>
                  <a:lnTo>
                    <a:pt x="29616" y="407543"/>
                  </a:lnTo>
                  <a:lnTo>
                    <a:pt x="27825" y="406793"/>
                  </a:lnTo>
                  <a:lnTo>
                    <a:pt x="26035" y="407543"/>
                  </a:lnTo>
                  <a:lnTo>
                    <a:pt x="25298" y="409333"/>
                  </a:lnTo>
                  <a:lnTo>
                    <a:pt x="26035" y="411111"/>
                  </a:lnTo>
                  <a:lnTo>
                    <a:pt x="27825" y="411861"/>
                  </a:lnTo>
                  <a:lnTo>
                    <a:pt x="29616" y="411111"/>
                  </a:lnTo>
                  <a:lnTo>
                    <a:pt x="30365" y="409333"/>
                  </a:lnTo>
                  <a:close/>
                </a:path>
                <a:path w="43815" h="431164">
                  <a:moveTo>
                    <a:pt x="30365" y="14668"/>
                  </a:moveTo>
                  <a:lnTo>
                    <a:pt x="29616" y="12877"/>
                  </a:lnTo>
                  <a:lnTo>
                    <a:pt x="27825" y="12141"/>
                  </a:lnTo>
                  <a:lnTo>
                    <a:pt x="26035" y="12877"/>
                  </a:lnTo>
                  <a:lnTo>
                    <a:pt x="25298" y="14668"/>
                  </a:lnTo>
                  <a:lnTo>
                    <a:pt x="26035" y="16459"/>
                  </a:lnTo>
                  <a:lnTo>
                    <a:pt x="27825" y="17195"/>
                  </a:lnTo>
                  <a:lnTo>
                    <a:pt x="29616" y="16459"/>
                  </a:lnTo>
                  <a:lnTo>
                    <a:pt x="30365" y="14668"/>
                  </a:lnTo>
                  <a:close/>
                </a:path>
                <a:path w="43815" h="431164">
                  <a:moveTo>
                    <a:pt x="31369" y="337477"/>
                  </a:moveTo>
                  <a:lnTo>
                    <a:pt x="30632" y="335686"/>
                  </a:lnTo>
                  <a:lnTo>
                    <a:pt x="28841" y="334949"/>
                  </a:lnTo>
                  <a:lnTo>
                    <a:pt x="27051" y="335686"/>
                  </a:lnTo>
                  <a:lnTo>
                    <a:pt x="26314" y="337477"/>
                  </a:lnTo>
                  <a:lnTo>
                    <a:pt x="27051" y="339267"/>
                  </a:lnTo>
                  <a:lnTo>
                    <a:pt x="28841" y="340004"/>
                  </a:lnTo>
                  <a:lnTo>
                    <a:pt x="30632" y="339267"/>
                  </a:lnTo>
                  <a:lnTo>
                    <a:pt x="31369" y="337477"/>
                  </a:lnTo>
                  <a:close/>
                </a:path>
                <a:path w="43815" h="431164">
                  <a:moveTo>
                    <a:pt x="31369" y="219087"/>
                  </a:moveTo>
                  <a:lnTo>
                    <a:pt x="30632" y="217297"/>
                  </a:lnTo>
                  <a:lnTo>
                    <a:pt x="28841" y="216547"/>
                  </a:lnTo>
                  <a:lnTo>
                    <a:pt x="27051" y="217297"/>
                  </a:lnTo>
                  <a:lnTo>
                    <a:pt x="26314" y="219087"/>
                  </a:lnTo>
                  <a:lnTo>
                    <a:pt x="27051" y="220865"/>
                  </a:lnTo>
                  <a:lnTo>
                    <a:pt x="28841" y="221615"/>
                  </a:lnTo>
                  <a:lnTo>
                    <a:pt x="30632" y="220865"/>
                  </a:lnTo>
                  <a:lnTo>
                    <a:pt x="31369" y="219087"/>
                  </a:lnTo>
                  <a:close/>
                </a:path>
                <a:path w="43815" h="431164">
                  <a:moveTo>
                    <a:pt x="31369" y="187706"/>
                  </a:moveTo>
                  <a:lnTo>
                    <a:pt x="30632" y="185928"/>
                  </a:lnTo>
                  <a:lnTo>
                    <a:pt x="28841" y="185178"/>
                  </a:lnTo>
                  <a:lnTo>
                    <a:pt x="27051" y="185928"/>
                  </a:lnTo>
                  <a:lnTo>
                    <a:pt x="26314" y="187706"/>
                  </a:lnTo>
                  <a:lnTo>
                    <a:pt x="27051" y="189496"/>
                  </a:lnTo>
                  <a:lnTo>
                    <a:pt x="28841" y="190246"/>
                  </a:lnTo>
                  <a:lnTo>
                    <a:pt x="30632" y="189496"/>
                  </a:lnTo>
                  <a:lnTo>
                    <a:pt x="31369" y="187706"/>
                  </a:lnTo>
                  <a:close/>
                </a:path>
                <a:path w="43815" h="431164">
                  <a:moveTo>
                    <a:pt x="32385" y="392125"/>
                  </a:moveTo>
                  <a:lnTo>
                    <a:pt x="31648" y="390334"/>
                  </a:lnTo>
                  <a:lnTo>
                    <a:pt x="29857" y="389597"/>
                  </a:lnTo>
                  <a:lnTo>
                    <a:pt x="28067" y="390334"/>
                  </a:lnTo>
                  <a:lnTo>
                    <a:pt x="27317" y="392125"/>
                  </a:lnTo>
                  <a:lnTo>
                    <a:pt x="28067" y="393915"/>
                  </a:lnTo>
                  <a:lnTo>
                    <a:pt x="29857" y="394652"/>
                  </a:lnTo>
                  <a:lnTo>
                    <a:pt x="31648" y="393915"/>
                  </a:lnTo>
                  <a:lnTo>
                    <a:pt x="32385" y="392125"/>
                  </a:lnTo>
                  <a:close/>
                </a:path>
                <a:path w="43815" h="431164">
                  <a:moveTo>
                    <a:pt x="33401" y="424510"/>
                  </a:moveTo>
                  <a:lnTo>
                    <a:pt x="32651" y="422719"/>
                  </a:lnTo>
                  <a:lnTo>
                    <a:pt x="30861" y="421982"/>
                  </a:lnTo>
                  <a:lnTo>
                    <a:pt x="29083" y="422719"/>
                  </a:lnTo>
                  <a:lnTo>
                    <a:pt x="28333" y="424510"/>
                  </a:lnTo>
                  <a:lnTo>
                    <a:pt x="28384" y="424649"/>
                  </a:lnTo>
                  <a:lnTo>
                    <a:pt x="26822" y="424002"/>
                  </a:lnTo>
                  <a:lnTo>
                    <a:pt x="25031" y="424738"/>
                  </a:lnTo>
                  <a:lnTo>
                    <a:pt x="24282" y="426529"/>
                  </a:lnTo>
                  <a:lnTo>
                    <a:pt x="25031" y="428320"/>
                  </a:lnTo>
                  <a:lnTo>
                    <a:pt x="26822" y="429056"/>
                  </a:lnTo>
                  <a:lnTo>
                    <a:pt x="28613" y="428320"/>
                  </a:lnTo>
                  <a:lnTo>
                    <a:pt x="29349" y="426529"/>
                  </a:lnTo>
                  <a:lnTo>
                    <a:pt x="29286" y="426389"/>
                  </a:lnTo>
                  <a:lnTo>
                    <a:pt x="30861" y="427037"/>
                  </a:lnTo>
                  <a:lnTo>
                    <a:pt x="32651" y="426300"/>
                  </a:lnTo>
                  <a:lnTo>
                    <a:pt x="33401" y="424510"/>
                  </a:lnTo>
                  <a:close/>
                </a:path>
                <a:path w="43815" h="431164">
                  <a:moveTo>
                    <a:pt x="34404" y="157353"/>
                  </a:moveTo>
                  <a:lnTo>
                    <a:pt x="33667" y="155562"/>
                  </a:lnTo>
                  <a:lnTo>
                    <a:pt x="31877" y="154825"/>
                  </a:lnTo>
                  <a:lnTo>
                    <a:pt x="30086" y="155562"/>
                  </a:lnTo>
                  <a:lnTo>
                    <a:pt x="29349" y="157353"/>
                  </a:lnTo>
                  <a:lnTo>
                    <a:pt x="30086" y="159143"/>
                  </a:lnTo>
                  <a:lnTo>
                    <a:pt x="31877" y="159880"/>
                  </a:lnTo>
                  <a:lnTo>
                    <a:pt x="33667" y="159143"/>
                  </a:lnTo>
                  <a:lnTo>
                    <a:pt x="34404" y="157353"/>
                  </a:lnTo>
                  <a:close/>
                </a:path>
                <a:path w="43815" h="431164">
                  <a:moveTo>
                    <a:pt x="34404" y="110807"/>
                  </a:moveTo>
                  <a:lnTo>
                    <a:pt x="33667" y="109016"/>
                  </a:lnTo>
                  <a:lnTo>
                    <a:pt x="31877" y="108267"/>
                  </a:lnTo>
                  <a:lnTo>
                    <a:pt x="30086" y="109016"/>
                  </a:lnTo>
                  <a:lnTo>
                    <a:pt x="29349" y="110807"/>
                  </a:lnTo>
                  <a:lnTo>
                    <a:pt x="30086" y="112585"/>
                  </a:lnTo>
                  <a:lnTo>
                    <a:pt x="31877" y="113334"/>
                  </a:lnTo>
                  <a:lnTo>
                    <a:pt x="33667" y="112585"/>
                  </a:lnTo>
                  <a:lnTo>
                    <a:pt x="34404" y="110807"/>
                  </a:lnTo>
                  <a:close/>
                </a:path>
                <a:path w="43815" h="431164">
                  <a:moveTo>
                    <a:pt x="34404" y="95618"/>
                  </a:moveTo>
                  <a:lnTo>
                    <a:pt x="33667" y="93840"/>
                  </a:lnTo>
                  <a:lnTo>
                    <a:pt x="31877" y="93091"/>
                  </a:lnTo>
                  <a:lnTo>
                    <a:pt x="30086" y="93840"/>
                  </a:lnTo>
                  <a:lnTo>
                    <a:pt x="29349" y="95618"/>
                  </a:lnTo>
                  <a:lnTo>
                    <a:pt x="30086" y="97409"/>
                  </a:lnTo>
                  <a:lnTo>
                    <a:pt x="31877" y="98158"/>
                  </a:lnTo>
                  <a:lnTo>
                    <a:pt x="33667" y="97409"/>
                  </a:lnTo>
                  <a:lnTo>
                    <a:pt x="34404" y="95618"/>
                  </a:lnTo>
                  <a:close/>
                </a:path>
                <a:path w="43815" h="431164">
                  <a:moveTo>
                    <a:pt x="35420" y="316230"/>
                  </a:moveTo>
                  <a:lnTo>
                    <a:pt x="34683" y="314439"/>
                  </a:lnTo>
                  <a:lnTo>
                    <a:pt x="32893" y="313702"/>
                  </a:lnTo>
                  <a:lnTo>
                    <a:pt x="31102" y="314439"/>
                  </a:lnTo>
                  <a:lnTo>
                    <a:pt x="30365" y="316230"/>
                  </a:lnTo>
                  <a:lnTo>
                    <a:pt x="30708" y="317093"/>
                  </a:lnTo>
                  <a:lnTo>
                    <a:pt x="29857" y="316738"/>
                  </a:lnTo>
                  <a:lnTo>
                    <a:pt x="28067" y="317474"/>
                  </a:lnTo>
                  <a:lnTo>
                    <a:pt x="27317" y="319265"/>
                  </a:lnTo>
                  <a:lnTo>
                    <a:pt x="28067" y="321056"/>
                  </a:lnTo>
                  <a:lnTo>
                    <a:pt x="29857" y="321792"/>
                  </a:lnTo>
                  <a:lnTo>
                    <a:pt x="31648" y="321056"/>
                  </a:lnTo>
                  <a:lnTo>
                    <a:pt x="32385" y="319265"/>
                  </a:lnTo>
                  <a:lnTo>
                    <a:pt x="32029" y="318414"/>
                  </a:lnTo>
                  <a:lnTo>
                    <a:pt x="32893" y="318757"/>
                  </a:lnTo>
                  <a:lnTo>
                    <a:pt x="34683" y="318020"/>
                  </a:lnTo>
                  <a:lnTo>
                    <a:pt x="35420" y="316230"/>
                  </a:lnTo>
                  <a:close/>
                </a:path>
                <a:path w="43815" h="431164">
                  <a:moveTo>
                    <a:pt x="37439" y="353669"/>
                  </a:moveTo>
                  <a:lnTo>
                    <a:pt x="36703" y="351878"/>
                  </a:lnTo>
                  <a:lnTo>
                    <a:pt x="34912" y="351142"/>
                  </a:lnTo>
                  <a:lnTo>
                    <a:pt x="33121" y="351878"/>
                  </a:lnTo>
                  <a:lnTo>
                    <a:pt x="32385" y="353669"/>
                  </a:lnTo>
                  <a:lnTo>
                    <a:pt x="33121" y="355460"/>
                  </a:lnTo>
                  <a:lnTo>
                    <a:pt x="34912" y="356196"/>
                  </a:lnTo>
                  <a:lnTo>
                    <a:pt x="36703" y="355460"/>
                  </a:lnTo>
                  <a:lnTo>
                    <a:pt x="37439" y="353669"/>
                  </a:lnTo>
                  <a:close/>
                </a:path>
                <a:path w="43815" h="431164">
                  <a:moveTo>
                    <a:pt x="37439" y="239318"/>
                  </a:moveTo>
                  <a:lnTo>
                    <a:pt x="36703" y="237528"/>
                  </a:lnTo>
                  <a:lnTo>
                    <a:pt x="34912" y="236791"/>
                  </a:lnTo>
                  <a:lnTo>
                    <a:pt x="33121" y="237528"/>
                  </a:lnTo>
                  <a:lnTo>
                    <a:pt x="32385" y="239318"/>
                  </a:lnTo>
                  <a:lnTo>
                    <a:pt x="33121" y="241109"/>
                  </a:lnTo>
                  <a:lnTo>
                    <a:pt x="34912" y="241846"/>
                  </a:lnTo>
                  <a:lnTo>
                    <a:pt x="36703" y="241109"/>
                  </a:lnTo>
                  <a:lnTo>
                    <a:pt x="37439" y="239318"/>
                  </a:lnTo>
                  <a:close/>
                </a:path>
                <a:path w="43815" h="431164">
                  <a:moveTo>
                    <a:pt x="37439" y="129019"/>
                  </a:moveTo>
                  <a:lnTo>
                    <a:pt x="36703" y="127228"/>
                  </a:lnTo>
                  <a:lnTo>
                    <a:pt x="34912" y="126492"/>
                  </a:lnTo>
                  <a:lnTo>
                    <a:pt x="33121" y="127228"/>
                  </a:lnTo>
                  <a:lnTo>
                    <a:pt x="32385" y="129019"/>
                  </a:lnTo>
                  <a:lnTo>
                    <a:pt x="33121" y="130810"/>
                  </a:lnTo>
                  <a:lnTo>
                    <a:pt x="34912" y="131546"/>
                  </a:lnTo>
                  <a:lnTo>
                    <a:pt x="36703" y="130810"/>
                  </a:lnTo>
                  <a:lnTo>
                    <a:pt x="37439" y="129019"/>
                  </a:lnTo>
                  <a:close/>
                </a:path>
                <a:path w="43815" h="431164">
                  <a:moveTo>
                    <a:pt x="37439" y="66281"/>
                  </a:moveTo>
                  <a:lnTo>
                    <a:pt x="36703" y="64490"/>
                  </a:lnTo>
                  <a:lnTo>
                    <a:pt x="34912" y="63741"/>
                  </a:lnTo>
                  <a:lnTo>
                    <a:pt x="33121" y="64490"/>
                  </a:lnTo>
                  <a:lnTo>
                    <a:pt x="32385" y="66281"/>
                  </a:lnTo>
                  <a:lnTo>
                    <a:pt x="33121" y="68059"/>
                  </a:lnTo>
                  <a:lnTo>
                    <a:pt x="34912" y="68808"/>
                  </a:lnTo>
                  <a:lnTo>
                    <a:pt x="36703" y="68059"/>
                  </a:lnTo>
                  <a:lnTo>
                    <a:pt x="37439" y="66281"/>
                  </a:lnTo>
                  <a:close/>
                </a:path>
                <a:path w="43815" h="431164">
                  <a:moveTo>
                    <a:pt x="37439" y="33896"/>
                  </a:moveTo>
                  <a:lnTo>
                    <a:pt x="36703" y="32105"/>
                  </a:lnTo>
                  <a:lnTo>
                    <a:pt x="34912" y="31369"/>
                  </a:lnTo>
                  <a:lnTo>
                    <a:pt x="34683" y="31089"/>
                  </a:lnTo>
                  <a:lnTo>
                    <a:pt x="32893" y="30353"/>
                  </a:lnTo>
                  <a:lnTo>
                    <a:pt x="31102" y="31089"/>
                  </a:lnTo>
                  <a:lnTo>
                    <a:pt x="30365" y="32880"/>
                  </a:lnTo>
                  <a:lnTo>
                    <a:pt x="31102" y="34671"/>
                  </a:lnTo>
                  <a:lnTo>
                    <a:pt x="32893" y="35407"/>
                  </a:lnTo>
                  <a:lnTo>
                    <a:pt x="33121" y="35687"/>
                  </a:lnTo>
                  <a:lnTo>
                    <a:pt x="34912" y="36423"/>
                  </a:lnTo>
                  <a:lnTo>
                    <a:pt x="36703" y="35687"/>
                  </a:lnTo>
                  <a:lnTo>
                    <a:pt x="37439" y="33896"/>
                  </a:lnTo>
                  <a:close/>
                </a:path>
                <a:path w="43815" h="431164">
                  <a:moveTo>
                    <a:pt x="37439" y="2527"/>
                  </a:moveTo>
                  <a:lnTo>
                    <a:pt x="36703" y="736"/>
                  </a:lnTo>
                  <a:lnTo>
                    <a:pt x="34912" y="0"/>
                  </a:lnTo>
                  <a:lnTo>
                    <a:pt x="33121" y="736"/>
                  </a:lnTo>
                  <a:lnTo>
                    <a:pt x="32385" y="2527"/>
                  </a:lnTo>
                  <a:lnTo>
                    <a:pt x="33121" y="4318"/>
                  </a:lnTo>
                  <a:lnTo>
                    <a:pt x="34912" y="5054"/>
                  </a:lnTo>
                  <a:lnTo>
                    <a:pt x="36703" y="4318"/>
                  </a:lnTo>
                  <a:lnTo>
                    <a:pt x="37439" y="2527"/>
                  </a:lnTo>
                  <a:close/>
                </a:path>
                <a:path w="43815" h="431164">
                  <a:moveTo>
                    <a:pt x="38455" y="270687"/>
                  </a:moveTo>
                  <a:lnTo>
                    <a:pt x="37719" y="268897"/>
                  </a:lnTo>
                  <a:lnTo>
                    <a:pt x="35928" y="268160"/>
                  </a:lnTo>
                  <a:lnTo>
                    <a:pt x="34137" y="268897"/>
                  </a:lnTo>
                  <a:lnTo>
                    <a:pt x="33401" y="270687"/>
                  </a:lnTo>
                  <a:lnTo>
                    <a:pt x="34137" y="272478"/>
                  </a:lnTo>
                  <a:lnTo>
                    <a:pt x="35928" y="273215"/>
                  </a:lnTo>
                  <a:lnTo>
                    <a:pt x="37719" y="272478"/>
                  </a:lnTo>
                  <a:lnTo>
                    <a:pt x="38455" y="270687"/>
                  </a:lnTo>
                  <a:close/>
                </a:path>
                <a:path w="43815" h="431164">
                  <a:moveTo>
                    <a:pt x="40474" y="264617"/>
                  </a:moveTo>
                  <a:lnTo>
                    <a:pt x="39738" y="262826"/>
                  </a:lnTo>
                  <a:lnTo>
                    <a:pt x="37947" y="262089"/>
                  </a:lnTo>
                  <a:lnTo>
                    <a:pt x="36156" y="262826"/>
                  </a:lnTo>
                  <a:lnTo>
                    <a:pt x="35420" y="264617"/>
                  </a:lnTo>
                  <a:lnTo>
                    <a:pt x="36156" y="266407"/>
                  </a:lnTo>
                  <a:lnTo>
                    <a:pt x="37947" y="267144"/>
                  </a:lnTo>
                  <a:lnTo>
                    <a:pt x="39738" y="266407"/>
                  </a:lnTo>
                  <a:lnTo>
                    <a:pt x="40474" y="264617"/>
                  </a:lnTo>
                  <a:close/>
                </a:path>
                <a:path w="43815" h="431164">
                  <a:moveTo>
                    <a:pt x="41490" y="162407"/>
                  </a:moveTo>
                  <a:lnTo>
                    <a:pt x="40754" y="160616"/>
                  </a:lnTo>
                  <a:lnTo>
                    <a:pt x="38963" y="159880"/>
                  </a:lnTo>
                  <a:lnTo>
                    <a:pt x="37172" y="160616"/>
                  </a:lnTo>
                  <a:lnTo>
                    <a:pt x="36436" y="162407"/>
                  </a:lnTo>
                  <a:lnTo>
                    <a:pt x="37172" y="164198"/>
                  </a:lnTo>
                  <a:lnTo>
                    <a:pt x="38963" y="164947"/>
                  </a:lnTo>
                  <a:lnTo>
                    <a:pt x="40754" y="164198"/>
                  </a:lnTo>
                  <a:lnTo>
                    <a:pt x="41490" y="162407"/>
                  </a:lnTo>
                  <a:close/>
                </a:path>
                <a:path w="43815" h="431164">
                  <a:moveTo>
                    <a:pt x="42506" y="407301"/>
                  </a:moveTo>
                  <a:lnTo>
                    <a:pt x="41757" y="405511"/>
                  </a:lnTo>
                  <a:lnTo>
                    <a:pt x="39979" y="404774"/>
                  </a:lnTo>
                  <a:lnTo>
                    <a:pt x="38188" y="405511"/>
                  </a:lnTo>
                  <a:lnTo>
                    <a:pt x="37439" y="407301"/>
                  </a:lnTo>
                  <a:lnTo>
                    <a:pt x="38188" y="409092"/>
                  </a:lnTo>
                  <a:lnTo>
                    <a:pt x="39979" y="409829"/>
                  </a:lnTo>
                  <a:lnTo>
                    <a:pt x="41757" y="409092"/>
                  </a:lnTo>
                  <a:lnTo>
                    <a:pt x="42506" y="407301"/>
                  </a:lnTo>
                  <a:close/>
                </a:path>
                <a:path w="43815" h="431164">
                  <a:moveTo>
                    <a:pt x="42506" y="366826"/>
                  </a:moveTo>
                  <a:lnTo>
                    <a:pt x="41757" y="365036"/>
                  </a:lnTo>
                  <a:lnTo>
                    <a:pt x="39979" y="364299"/>
                  </a:lnTo>
                  <a:lnTo>
                    <a:pt x="38188" y="365036"/>
                  </a:lnTo>
                  <a:lnTo>
                    <a:pt x="37439" y="366826"/>
                  </a:lnTo>
                  <a:lnTo>
                    <a:pt x="38188" y="368617"/>
                  </a:lnTo>
                  <a:lnTo>
                    <a:pt x="39979" y="369354"/>
                  </a:lnTo>
                  <a:lnTo>
                    <a:pt x="41757" y="368617"/>
                  </a:lnTo>
                  <a:lnTo>
                    <a:pt x="42506" y="366826"/>
                  </a:lnTo>
                  <a:close/>
                </a:path>
                <a:path w="43815" h="431164">
                  <a:moveTo>
                    <a:pt x="43510" y="389089"/>
                  </a:moveTo>
                  <a:lnTo>
                    <a:pt x="42773" y="387299"/>
                  </a:lnTo>
                  <a:lnTo>
                    <a:pt x="40982" y="386562"/>
                  </a:lnTo>
                  <a:lnTo>
                    <a:pt x="39192" y="387299"/>
                  </a:lnTo>
                  <a:lnTo>
                    <a:pt x="38455" y="389089"/>
                  </a:lnTo>
                  <a:lnTo>
                    <a:pt x="39192" y="390880"/>
                  </a:lnTo>
                  <a:lnTo>
                    <a:pt x="40982" y="391617"/>
                  </a:lnTo>
                  <a:lnTo>
                    <a:pt x="42773" y="390880"/>
                  </a:lnTo>
                  <a:lnTo>
                    <a:pt x="43510" y="389089"/>
                  </a:lnTo>
                  <a:close/>
                </a:path>
                <a:path w="43815" h="431164">
                  <a:moveTo>
                    <a:pt x="43510" y="85509"/>
                  </a:moveTo>
                  <a:lnTo>
                    <a:pt x="42773" y="83718"/>
                  </a:lnTo>
                  <a:lnTo>
                    <a:pt x="40982" y="82969"/>
                  </a:lnTo>
                  <a:lnTo>
                    <a:pt x="39192" y="83718"/>
                  </a:lnTo>
                  <a:lnTo>
                    <a:pt x="38455" y="85509"/>
                  </a:lnTo>
                  <a:lnTo>
                    <a:pt x="39192" y="87287"/>
                  </a:lnTo>
                  <a:lnTo>
                    <a:pt x="40982" y="88036"/>
                  </a:lnTo>
                  <a:lnTo>
                    <a:pt x="42773" y="87287"/>
                  </a:lnTo>
                  <a:lnTo>
                    <a:pt x="43510" y="855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9649117" y="4185271"/>
              <a:ext cx="36830" cy="272415"/>
            </a:xfrm>
            <a:custGeom>
              <a:avLst/>
              <a:gdLst/>
              <a:ahLst/>
              <a:cxnLst/>
              <a:rect l="l" t="t" r="r" b="b"/>
              <a:pathLst>
                <a:path w="36829" h="272414">
                  <a:moveTo>
                    <a:pt x="5067" y="259562"/>
                  </a:moveTo>
                  <a:lnTo>
                    <a:pt x="4318" y="257771"/>
                  </a:lnTo>
                  <a:lnTo>
                    <a:pt x="2527" y="257035"/>
                  </a:lnTo>
                  <a:lnTo>
                    <a:pt x="736" y="257771"/>
                  </a:lnTo>
                  <a:lnTo>
                    <a:pt x="0" y="259562"/>
                  </a:lnTo>
                  <a:lnTo>
                    <a:pt x="736" y="261353"/>
                  </a:lnTo>
                  <a:lnTo>
                    <a:pt x="2527" y="262089"/>
                  </a:lnTo>
                  <a:lnTo>
                    <a:pt x="4318" y="261353"/>
                  </a:lnTo>
                  <a:lnTo>
                    <a:pt x="5067" y="259562"/>
                  </a:lnTo>
                  <a:close/>
                </a:path>
                <a:path w="36829" h="272414">
                  <a:moveTo>
                    <a:pt x="5067" y="196824"/>
                  </a:moveTo>
                  <a:lnTo>
                    <a:pt x="4318" y="195033"/>
                  </a:lnTo>
                  <a:lnTo>
                    <a:pt x="2527" y="194297"/>
                  </a:lnTo>
                  <a:lnTo>
                    <a:pt x="736" y="195033"/>
                  </a:lnTo>
                  <a:lnTo>
                    <a:pt x="0" y="196824"/>
                  </a:lnTo>
                  <a:lnTo>
                    <a:pt x="736" y="198615"/>
                  </a:lnTo>
                  <a:lnTo>
                    <a:pt x="2527" y="199351"/>
                  </a:lnTo>
                  <a:lnTo>
                    <a:pt x="4318" y="198615"/>
                  </a:lnTo>
                  <a:lnTo>
                    <a:pt x="5067" y="196824"/>
                  </a:lnTo>
                  <a:close/>
                </a:path>
                <a:path w="36829" h="272414">
                  <a:moveTo>
                    <a:pt x="5067" y="133070"/>
                  </a:moveTo>
                  <a:lnTo>
                    <a:pt x="4318" y="131279"/>
                  </a:lnTo>
                  <a:lnTo>
                    <a:pt x="2527" y="130543"/>
                  </a:lnTo>
                  <a:lnTo>
                    <a:pt x="736" y="131279"/>
                  </a:lnTo>
                  <a:lnTo>
                    <a:pt x="0" y="133070"/>
                  </a:lnTo>
                  <a:lnTo>
                    <a:pt x="736" y="134861"/>
                  </a:lnTo>
                  <a:lnTo>
                    <a:pt x="2527" y="135597"/>
                  </a:lnTo>
                  <a:lnTo>
                    <a:pt x="4318" y="134861"/>
                  </a:lnTo>
                  <a:lnTo>
                    <a:pt x="5067" y="133070"/>
                  </a:lnTo>
                  <a:close/>
                </a:path>
                <a:path w="36829" h="272414">
                  <a:moveTo>
                    <a:pt x="5067" y="71335"/>
                  </a:moveTo>
                  <a:lnTo>
                    <a:pt x="4318" y="69545"/>
                  </a:lnTo>
                  <a:lnTo>
                    <a:pt x="2527" y="68808"/>
                  </a:lnTo>
                  <a:lnTo>
                    <a:pt x="736" y="69545"/>
                  </a:lnTo>
                  <a:lnTo>
                    <a:pt x="0" y="71335"/>
                  </a:lnTo>
                  <a:lnTo>
                    <a:pt x="736" y="73126"/>
                  </a:lnTo>
                  <a:lnTo>
                    <a:pt x="2527" y="73863"/>
                  </a:lnTo>
                  <a:lnTo>
                    <a:pt x="4318" y="73126"/>
                  </a:lnTo>
                  <a:lnTo>
                    <a:pt x="5067" y="71335"/>
                  </a:lnTo>
                  <a:close/>
                </a:path>
                <a:path w="36829" h="272414">
                  <a:moveTo>
                    <a:pt x="5067" y="8597"/>
                  </a:moveTo>
                  <a:lnTo>
                    <a:pt x="4318" y="6807"/>
                  </a:lnTo>
                  <a:lnTo>
                    <a:pt x="2527" y="6070"/>
                  </a:lnTo>
                  <a:lnTo>
                    <a:pt x="736" y="6807"/>
                  </a:lnTo>
                  <a:lnTo>
                    <a:pt x="0" y="8597"/>
                  </a:lnTo>
                  <a:lnTo>
                    <a:pt x="736" y="10388"/>
                  </a:lnTo>
                  <a:lnTo>
                    <a:pt x="2527" y="11125"/>
                  </a:lnTo>
                  <a:lnTo>
                    <a:pt x="4318" y="10388"/>
                  </a:lnTo>
                  <a:lnTo>
                    <a:pt x="5067" y="8597"/>
                  </a:lnTo>
                  <a:close/>
                </a:path>
                <a:path w="36829" h="272414">
                  <a:moveTo>
                    <a:pt x="7086" y="229209"/>
                  </a:moveTo>
                  <a:lnTo>
                    <a:pt x="6350" y="227418"/>
                  </a:lnTo>
                  <a:lnTo>
                    <a:pt x="4559" y="226669"/>
                  </a:lnTo>
                  <a:lnTo>
                    <a:pt x="2768" y="227418"/>
                  </a:lnTo>
                  <a:lnTo>
                    <a:pt x="2019" y="229209"/>
                  </a:lnTo>
                  <a:lnTo>
                    <a:pt x="2768" y="230987"/>
                  </a:lnTo>
                  <a:lnTo>
                    <a:pt x="4559" y="231736"/>
                  </a:lnTo>
                  <a:lnTo>
                    <a:pt x="6350" y="230987"/>
                  </a:lnTo>
                  <a:lnTo>
                    <a:pt x="7086" y="229209"/>
                  </a:lnTo>
                  <a:close/>
                </a:path>
                <a:path w="36829" h="272414">
                  <a:moveTo>
                    <a:pt x="7086" y="166458"/>
                  </a:moveTo>
                  <a:lnTo>
                    <a:pt x="6350" y="164668"/>
                  </a:lnTo>
                  <a:lnTo>
                    <a:pt x="4559" y="163931"/>
                  </a:lnTo>
                  <a:lnTo>
                    <a:pt x="2768" y="164668"/>
                  </a:lnTo>
                  <a:lnTo>
                    <a:pt x="2019" y="166458"/>
                  </a:lnTo>
                  <a:lnTo>
                    <a:pt x="2768" y="168249"/>
                  </a:lnTo>
                  <a:lnTo>
                    <a:pt x="4559" y="168998"/>
                  </a:lnTo>
                  <a:lnTo>
                    <a:pt x="6350" y="168249"/>
                  </a:lnTo>
                  <a:lnTo>
                    <a:pt x="7086" y="166458"/>
                  </a:lnTo>
                  <a:close/>
                </a:path>
                <a:path w="36829" h="272414">
                  <a:moveTo>
                    <a:pt x="7086" y="104736"/>
                  </a:moveTo>
                  <a:lnTo>
                    <a:pt x="6350" y="102946"/>
                  </a:lnTo>
                  <a:lnTo>
                    <a:pt x="4559" y="102209"/>
                  </a:lnTo>
                  <a:lnTo>
                    <a:pt x="2768" y="102946"/>
                  </a:lnTo>
                  <a:lnTo>
                    <a:pt x="2019" y="104736"/>
                  </a:lnTo>
                  <a:lnTo>
                    <a:pt x="2768" y="106527"/>
                  </a:lnTo>
                  <a:lnTo>
                    <a:pt x="4559" y="107264"/>
                  </a:lnTo>
                  <a:lnTo>
                    <a:pt x="6350" y="106527"/>
                  </a:lnTo>
                  <a:lnTo>
                    <a:pt x="7086" y="104736"/>
                  </a:lnTo>
                  <a:close/>
                </a:path>
                <a:path w="36829" h="272414">
                  <a:moveTo>
                    <a:pt x="7086" y="40982"/>
                  </a:moveTo>
                  <a:lnTo>
                    <a:pt x="6350" y="39192"/>
                  </a:lnTo>
                  <a:lnTo>
                    <a:pt x="4559" y="38455"/>
                  </a:lnTo>
                  <a:lnTo>
                    <a:pt x="2768" y="39192"/>
                  </a:lnTo>
                  <a:lnTo>
                    <a:pt x="2019" y="40982"/>
                  </a:lnTo>
                  <a:lnTo>
                    <a:pt x="2768" y="42773"/>
                  </a:lnTo>
                  <a:lnTo>
                    <a:pt x="4559" y="43510"/>
                  </a:lnTo>
                  <a:lnTo>
                    <a:pt x="6350" y="42773"/>
                  </a:lnTo>
                  <a:lnTo>
                    <a:pt x="7086" y="40982"/>
                  </a:lnTo>
                  <a:close/>
                </a:path>
                <a:path w="36829" h="272414">
                  <a:moveTo>
                    <a:pt x="17208" y="269684"/>
                  </a:moveTo>
                  <a:lnTo>
                    <a:pt x="16459" y="267893"/>
                  </a:lnTo>
                  <a:lnTo>
                    <a:pt x="14668" y="267157"/>
                  </a:lnTo>
                  <a:lnTo>
                    <a:pt x="12890" y="267893"/>
                  </a:lnTo>
                  <a:lnTo>
                    <a:pt x="12141" y="269684"/>
                  </a:lnTo>
                  <a:lnTo>
                    <a:pt x="12890" y="271475"/>
                  </a:lnTo>
                  <a:lnTo>
                    <a:pt x="14668" y="272211"/>
                  </a:lnTo>
                  <a:lnTo>
                    <a:pt x="16459" y="271475"/>
                  </a:lnTo>
                  <a:lnTo>
                    <a:pt x="17208" y="269684"/>
                  </a:lnTo>
                  <a:close/>
                </a:path>
                <a:path w="36829" h="272414">
                  <a:moveTo>
                    <a:pt x="17208" y="206946"/>
                  </a:moveTo>
                  <a:lnTo>
                    <a:pt x="16459" y="205155"/>
                  </a:lnTo>
                  <a:lnTo>
                    <a:pt x="14668" y="204406"/>
                  </a:lnTo>
                  <a:lnTo>
                    <a:pt x="12890" y="205155"/>
                  </a:lnTo>
                  <a:lnTo>
                    <a:pt x="12141" y="206946"/>
                  </a:lnTo>
                  <a:lnTo>
                    <a:pt x="12890" y="208724"/>
                  </a:lnTo>
                  <a:lnTo>
                    <a:pt x="14668" y="209473"/>
                  </a:lnTo>
                  <a:lnTo>
                    <a:pt x="16459" y="208724"/>
                  </a:lnTo>
                  <a:lnTo>
                    <a:pt x="17208" y="206946"/>
                  </a:lnTo>
                  <a:close/>
                </a:path>
                <a:path w="36829" h="272414">
                  <a:moveTo>
                    <a:pt x="17208" y="144195"/>
                  </a:moveTo>
                  <a:lnTo>
                    <a:pt x="16459" y="142405"/>
                  </a:lnTo>
                  <a:lnTo>
                    <a:pt x="14668" y="141668"/>
                  </a:lnTo>
                  <a:lnTo>
                    <a:pt x="12890" y="142405"/>
                  </a:lnTo>
                  <a:lnTo>
                    <a:pt x="12141" y="144195"/>
                  </a:lnTo>
                  <a:lnTo>
                    <a:pt x="12890" y="145986"/>
                  </a:lnTo>
                  <a:lnTo>
                    <a:pt x="14668" y="146735"/>
                  </a:lnTo>
                  <a:lnTo>
                    <a:pt x="16459" y="145986"/>
                  </a:lnTo>
                  <a:lnTo>
                    <a:pt x="17208" y="144195"/>
                  </a:lnTo>
                  <a:close/>
                </a:path>
                <a:path w="36829" h="272414">
                  <a:moveTo>
                    <a:pt x="17208" y="81457"/>
                  </a:moveTo>
                  <a:lnTo>
                    <a:pt x="16459" y="79667"/>
                  </a:lnTo>
                  <a:lnTo>
                    <a:pt x="14668" y="78930"/>
                  </a:lnTo>
                  <a:lnTo>
                    <a:pt x="12890" y="79667"/>
                  </a:lnTo>
                  <a:lnTo>
                    <a:pt x="12141" y="81457"/>
                  </a:lnTo>
                  <a:lnTo>
                    <a:pt x="12890" y="83248"/>
                  </a:lnTo>
                  <a:lnTo>
                    <a:pt x="14668" y="83985"/>
                  </a:lnTo>
                  <a:lnTo>
                    <a:pt x="16459" y="83248"/>
                  </a:lnTo>
                  <a:lnTo>
                    <a:pt x="17208" y="81457"/>
                  </a:lnTo>
                  <a:close/>
                </a:path>
                <a:path w="36829" h="272414">
                  <a:moveTo>
                    <a:pt x="17208" y="19735"/>
                  </a:moveTo>
                  <a:lnTo>
                    <a:pt x="16459" y="17945"/>
                  </a:lnTo>
                  <a:lnTo>
                    <a:pt x="14668" y="17195"/>
                  </a:lnTo>
                  <a:lnTo>
                    <a:pt x="12890" y="17945"/>
                  </a:lnTo>
                  <a:lnTo>
                    <a:pt x="12141" y="19735"/>
                  </a:lnTo>
                  <a:lnTo>
                    <a:pt x="12890" y="21513"/>
                  </a:lnTo>
                  <a:lnTo>
                    <a:pt x="14668" y="22263"/>
                  </a:lnTo>
                  <a:lnTo>
                    <a:pt x="16459" y="21513"/>
                  </a:lnTo>
                  <a:lnTo>
                    <a:pt x="17208" y="19735"/>
                  </a:lnTo>
                  <a:close/>
                </a:path>
                <a:path w="36829" h="272414">
                  <a:moveTo>
                    <a:pt x="34404" y="254508"/>
                  </a:moveTo>
                  <a:lnTo>
                    <a:pt x="33667" y="252717"/>
                  </a:lnTo>
                  <a:lnTo>
                    <a:pt x="31877" y="251968"/>
                  </a:lnTo>
                  <a:lnTo>
                    <a:pt x="30086" y="252717"/>
                  </a:lnTo>
                  <a:lnTo>
                    <a:pt x="29349" y="254508"/>
                  </a:lnTo>
                  <a:lnTo>
                    <a:pt x="30086" y="256286"/>
                  </a:lnTo>
                  <a:lnTo>
                    <a:pt x="31877" y="257035"/>
                  </a:lnTo>
                  <a:lnTo>
                    <a:pt x="33667" y="256286"/>
                  </a:lnTo>
                  <a:lnTo>
                    <a:pt x="34404" y="254508"/>
                  </a:lnTo>
                  <a:close/>
                </a:path>
                <a:path w="36829" h="272414">
                  <a:moveTo>
                    <a:pt x="34404" y="190754"/>
                  </a:moveTo>
                  <a:lnTo>
                    <a:pt x="33667" y="188963"/>
                  </a:lnTo>
                  <a:lnTo>
                    <a:pt x="31877" y="188214"/>
                  </a:lnTo>
                  <a:lnTo>
                    <a:pt x="30086" y="188963"/>
                  </a:lnTo>
                  <a:lnTo>
                    <a:pt x="29349" y="190754"/>
                  </a:lnTo>
                  <a:lnTo>
                    <a:pt x="30086" y="192544"/>
                  </a:lnTo>
                  <a:lnTo>
                    <a:pt x="31877" y="193281"/>
                  </a:lnTo>
                  <a:lnTo>
                    <a:pt x="33667" y="192544"/>
                  </a:lnTo>
                  <a:lnTo>
                    <a:pt x="34404" y="190754"/>
                  </a:lnTo>
                  <a:close/>
                </a:path>
                <a:path w="36829" h="272414">
                  <a:moveTo>
                    <a:pt x="34404" y="129019"/>
                  </a:moveTo>
                  <a:lnTo>
                    <a:pt x="33667" y="127228"/>
                  </a:lnTo>
                  <a:lnTo>
                    <a:pt x="31877" y="126492"/>
                  </a:lnTo>
                  <a:lnTo>
                    <a:pt x="30086" y="127228"/>
                  </a:lnTo>
                  <a:lnTo>
                    <a:pt x="29349" y="129019"/>
                  </a:lnTo>
                  <a:lnTo>
                    <a:pt x="30086" y="130810"/>
                  </a:lnTo>
                  <a:lnTo>
                    <a:pt x="31877" y="131546"/>
                  </a:lnTo>
                  <a:lnTo>
                    <a:pt x="33667" y="130810"/>
                  </a:lnTo>
                  <a:lnTo>
                    <a:pt x="34404" y="129019"/>
                  </a:lnTo>
                  <a:close/>
                </a:path>
                <a:path w="36829" h="272414">
                  <a:moveTo>
                    <a:pt x="34404" y="66281"/>
                  </a:moveTo>
                  <a:lnTo>
                    <a:pt x="33667" y="64490"/>
                  </a:lnTo>
                  <a:lnTo>
                    <a:pt x="31877" y="63754"/>
                  </a:lnTo>
                  <a:lnTo>
                    <a:pt x="30086" y="64490"/>
                  </a:lnTo>
                  <a:lnTo>
                    <a:pt x="29349" y="66281"/>
                  </a:lnTo>
                  <a:lnTo>
                    <a:pt x="30086" y="68072"/>
                  </a:lnTo>
                  <a:lnTo>
                    <a:pt x="31877" y="68808"/>
                  </a:lnTo>
                  <a:lnTo>
                    <a:pt x="33667" y="68072"/>
                  </a:lnTo>
                  <a:lnTo>
                    <a:pt x="34404" y="66281"/>
                  </a:lnTo>
                  <a:close/>
                </a:path>
                <a:path w="36829" h="272414">
                  <a:moveTo>
                    <a:pt x="34404" y="2527"/>
                  </a:moveTo>
                  <a:lnTo>
                    <a:pt x="33667" y="736"/>
                  </a:lnTo>
                  <a:lnTo>
                    <a:pt x="31877" y="0"/>
                  </a:lnTo>
                  <a:lnTo>
                    <a:pt x="30086" y="736"/>
                  </a:lnTo>
                  <a:lnTo>
                    <a:pt x="29349" y="2527"/>
                  </a:lnTo>
                  <a:lnTo>
                    <a:pt x="30086" y="4318"/>
                  </a:lnTo>
                  <a:lnTo>
                    <a:pt x="31877" y="5054"/>
                  </a:lnTo>
                  <a:lnTo>
                    <a:pt x="33667" y="4318"/>
                  </a:lnTo>
                  <a:lnTo>
                    <a:pt x="34404" y="2527"/>
                  </a:lnTo>
                  <a:close/>
                </a:path>
                <a:path w="36829" h="272414">
                  <a:moveTo>
                    <a:pt x="36436" y="224142"/>
                  </a:moveTo>
                  <a:lnTo>
                    <a:pt x="35687" y="222351"/>
                  </a:lnTo>
                  <a:lnTo>
                    <a:pt x="33896" y="221615"/>
                  </a:lnTo>
                  <a:lnTo>
                    <a:pt x="32118" y="222351"/>
                  </a:lnTo>
                  <a:lnTo>
                    <a:pt x="31369" y="224142"/>
                  </a:lnTo>
                  <a:lnTo>
                    <a:pt x="32118" y="225933"/>
                  </a:lnTo>
                  <a:lnTo>
                    <a:pt x="33896" y="226669"/>
                  </a:lnTo>
                  <a:lnTo>
                    <a:pt x="35687" y="225933"/>
                  </a:lnTo>
                  <a:lnTo>
                    <a:pt x="36436" y="224142"/>
                  </a:lnTo>
                  <a:close/>
                </a:path>
                <a:path w="36829" h="272414">
                  <a:moveTo>
                    <a:pt x="36436" y="162420"/>
                  </a:moveTo>
                  <a:lnTo>
                    <a:pt x="35687" y="160629"/>
                  </a:lnTo>
                  <a:lnTo>
                    <a:pt x="33896" y="159880"/>
                  </a:lnTo>
                  <a:lnTo>
                    <a:pt x="32118" y="160629"/>
                  </a:lnTo>
                  <a:lnTo>
                    <a:pt x="31369" y="162420"/>
                  </a:lnTo>
                  <a:lnTo>
                    <a:pt x="32118" y="164198"/>
                  </a:lnTo>
                  <a:lnTo>
                    <a:pt x="33896" y="164947"/>
                  </a:lnTo>
                  <a:lnTo>
                    <a:pt x="35687" y="164198"/>
                  </a:lnTo>
                  <a:lnTo>
                    <a:pt x="36436" y="162420"/>
                  </a:lnTo>
                  <a:close/>
                </a:path>
                <a:path w="36829" h="272414">
                  <a:moveTo>
                    <a:pt x="36436" y="99669"/>
                  </a:moveTo>
                  <a:lnTo>
                    <a:pt x="35687" y="97878"/>
                  </a:lnTo>
                  <a:lnTo>
                    <a:pt x="33896" y="97142"/>
                  </a:lnTo>
                  <a:lnTo>
                    <a:pt x="32118" y="97878"/>
                  </a:lnTo>
                  <a:lnTo>
                    <a:pt x="31369" y="99669"/>
                  </a:lnTo>
                  <a:lnTo>
                    <a:pt x="32118" y="101460"/>
                  </a:lnTo>
                  <a:lnTo>
                    <a:pt x="33896" y="102209"/>
                  </a:lnTo>
                  <a:lnTo>
                    <a:pt x="35687" y="101460"/>
                  </a:lnTo>
                  <a:lnTo>
                    <a:pt x="36436" y="99669"/>
                  </a:lnTo>
                  <a:close/>
                </a:path>
                <a:path w="36829" h="272414">
                  <a:moveTo>
                    <a:pt x="36436" y="35915"/>
                  </a:moveTo>
                  <a:lnTo>
                    <a:pt x="35687" y="34137"/>
                  </a:lnTo>
                  <a:lnTo>
                    <a:pt x="33896" y="33388"/>
                  </a:lnTo>
                  <a:lnTo>
                    <a:pt x="32118" y="34137"/>
                  </a:lnTo>
                  <a:lnTo>
                    <a:pt x="31369" y="35915"/>
                  </a:lnTo>
                  <a:lnTo>
                    <a:pt x="32118" y="37706"/>
                  </a:lnTo>
                  <a:lnTo>
                    <a:pt x="33896" y="38455"/>
                  </a:lnTo>
                  <a:lnTo>
                    <a:pt x="35687" y="37706"/>
                  </a:lnTo>
                  <a:lnTo>
                    <a:pt x="36436" y="35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9651654" y="4029927"/>
              <a:ext cx="0" cy="431165"/>
            </a:xfrm>
            <a:custGeom>
              <a:avLst/>
              <a:gdLst/>
              <a:ahLst/>
              <a:cxnLst/>
              <a:rect l="l" t="t" r="r" b="b"/>
              <a:pathLst>
                <a:path h="431164">
                  <a:moveTo>
                    <a:pt x="0" y="431091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9690109" y="3980342"/>
              <a:ext cx="0" cy="480695"/>
            </a:xfrm>
            <a:custGeom>
              <a:avLst/>
              <a:gdLst/>
              <a:ahLst/>
              <a:cxnLst/>
              <a:rect l="l" t="t" r="r" b="b"/>
              <a:pathLst>
                <a:path h="480695">
                  <a:moveTo>
                    <a:pt x="0" y="0"/>
                  </a:moveTo>
                  <a:lnTo>
                    <a:pt x="0" y="48067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3574886" y="40562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3552623" y="41280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0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3580958" y="4093680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3559707" y="416451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3588042" y="413011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3566791" y="42019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3573874" y="42394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23" y="3035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3551611" y="431023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3580958" y="4276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3558695" y="43476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3588042" y="431327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0" y="4047"/>
                  </a:ln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3565779" y="43851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3572862" y="442155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3578934" y="44589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1011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3571850" y="442256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3565779" y="43851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3558695" y="43486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3551611" y="431125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3588042" y="43142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3580958" y="42768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3573874" y="42394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3566791" y="420195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3559707" y="41655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3552623" y="412808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3588042" y="413112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3580958" y="409368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3574886" y="40572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3553635" y="414933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3560719" y="420701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3566791" y="42626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3573874" y="431934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3579946" y="437500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3587030" y="44326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3589054" y="44326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3582982" y="4375003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3575898" y="431934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3569826" y="426267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3562743" y="420701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3556671" y="4150349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3553635" y="415338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3559707" y="42090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3566791" y="426571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3572862" y="432238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3579946" y="437905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3586018" y="443470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3563755" y="4060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3551611" y="409671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3580958" y="41159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1011"/>
                  </a:moveTo>
                  <a:lnTo>
                    <a:pt x="4047" y="0"/>
                  </a:lnTo>
                  <a:lnTo>
                    <a:pt x="2023" y="40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3568815" y="415237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1011"/>
                  </a:moveTo>
                  <a:lnTo>
                    <a:pt x="4047" y="0"/>
                  </a:lnTo>
                  <a:lnTo>
                    <a:pt x="3035" y="3035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3556671" y="4187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1011"/>
                  </a:moveTo>
                  <a:lnTo>
                    <a:pt x="4047" y="0"/>
                  </a:lnTo>
                  <a:lnTo>
                    <a:pt x="3035" y="4047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3587030" y="420803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1011"/>
                  </a:moveTo>
                  <a:lnTo>
                    <a:pt x="3035" y="0"/>
                  </a:lnTo>
                  <a:lnTo>
                    <a:pt x="2023" y="4047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3574886" y="42444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3035" y="0"/>
                  </a:lnTo>
                  <a:lnTo>
                    <a:pt x="2023" y="3035"/>
                  </a:lnTo>
                  <a:lnTo>
                    <a:pt x="0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3562743" y="427987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3551611" y="431630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3035" y="0"/>
                  </a:lnTo>
                  <a:lnTo>
                    <a:pt x="1011" y="3035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3580958" y="43355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3567803" y="43709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1011"/>
                  </a:moveTo>
                  <a:lnTo>
                    <a:pt x="2023" y="4047"/>
                  </a:lnTo>
                  <a:lnTo>
                    <a:pt x="0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3555659" y="440738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3035" y="3035"/>
                  </a:lnTo>
                  <a:lnTo>
                    <a:pt x="0" y="1011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3586018" y="442661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1011"/>
                  </a:moveTo>
                  <a:lnTo>
                    <a:pt x="2023" y="4047"/>
                  </a:lnTo>
                  <a:lnTo>
                    <a:pt x="0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3563755" y="40623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035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3551611" y="409671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1011"/>
                  </a:moveTo>
                  <a:lnTo>
                    <a:pt x="3035" y="3035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3580958" y="41179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035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3561731" y="4279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3035" y="4047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3579946" y="43365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023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3565779" y="40612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3549078" y="4029429"/>
              <a:ext cx="43815" cy="432434"/>
            </a:xfrm>
            <a:custGeom>
              <a:avLst/>
              <a:gdLst/>
              <a:ahLst/>
              <a:cxnLst/>
              <a:rect l="l" t="t" r="r" b="b"/>
              <a:pathLst>
                <a:path w="43814" h="432435">
                  <a:moveTo>
                    <a:pt x="5054" y="91579"/>
                  </a:moveTo>
                  <a:lnTo>
                    <a:pt x="4318" y="89789"/>
                  </a:lnTo>
                  <a:lnTo>
                    <a:pt x="2527" y="89052"/>
                  </a:lnTo>
                  <a:lnTo>
                    <a:pt x="736" y="89789"/>
                  </a:lnTo>
                  <a:lnTo>
                    <a:pt x="0" y="91579"/>
                  </a:lnTo>
                  <a:lnTo>
                    <a:pt x="736" y="93370"/>
                  </a:lnTo>
                  <a:lnTo>
                    <a:pt x="2527" y="94107"/>
                  </a:lnTo>
                  <a:lnTo>
                    <a:pt x="4318" y="93370"/>
                  </a:lnTo>
                  <a:lnTo>
                    <a:pt x="5054" y="91579"/>
                  </a:lnTo>
                  <a:close/>
                </a:path>
                <a:path w="43814" h="432435">
                  <a:moveTo>
                    <a:pt x="5054" y="58191"/>
                  </a:moveTo>
                  <a:lnTo>
                    <a:pt x="4318" y="56400"/>
                  </a:lnTo>
                  <a:lnTo>
                    <a:pt x="2527" y="55651"/>
                  </a:lnTo>
                  <a:lnTo>
                    <a:pt x="736" y="56400"/>
                  </a:lnTo>
                  <a:lnTo>
                    <a:pt x="0" y="58191"/>
                  </a:lnTo>
                  <a:lnTo>
                    <a:pt x="736" y="59969"/>
                  </a:lnTo>
                  <a:lnTo>
                    <a:pt x="2527" y="60718"/>
                  </a:lnTo>
                  <a:lnTo>
                    <a:pt x="4318" y="59969"/>
                  </a:lnTo>
                  <a:lnTo>
                    <a:pt x="5054" y="58191"/>
                  </a:lnTo>
                  <a:close/>
                </a:path>
                <a:path w="43814" h="432435">
                  <a:moveTo>
                    <a:pt x="6070" y="41998"/>
                  </a:moveTo>
                  <a:lnTo>
                    <a:pt x="5334" y="40208"/>
                  </a:lnTo>
                  <a:lnTo>
                    <a:pt x="3543" y="39458"/>
                  </a:lnTo>
                  <a:lnTo>
                    <a:pt x="1752" y="40208"/>
                  </a:lnTo>
                  <a:lnTo>
                    <a:pt x="1003" y="41998"/>
                  </a:lnTo>
                  <a:lnTo>
                    <a:pt x="1752" y="43776"/>
                  </a:lnTo>
                  <a:lnTo>
                    <a:pt x="3543" y="44526"/>
                  </a:lnTo>
                  <a:lnTo>
                    <a:pt x="5334" y="43776"/>
                  </a:lnTo>
                  <a:lnTo>
                    <a:pt x="6070" y="41998"/>
                  </a:lnTo>
                  <a:close/>
                </a:path>
                <a:path w="43814" h="432435">
                  <a:moveTo>
                    <a:pt x="7086" y="233248"/>
                  </a:moveTo>
                  <a:lnTo>
                    <a:pt x="6337" y="231470"/>
                  </a:lnTo>
                  <a:lnTo>
                    <a:pt x="4546" y="230720"/>
                  </a:lnTo>
                  <a:lnTo>
                    <a:pt x="2755" y="231470"/>
                  </a:lnTo>
                  <a:lnTo>
                    <a:pt x="2019" y="233248"/>
                  </a:lnTo>
                  <a:lnTo>
                    <a:pt x="2755" y="235038"/>
                  </a:lnTo>
                  <a:lnTo>
                    <a:pt x="4546" y="235788"/>
                  </a:lnTo>
                  <a:lnTo>
                    <a:pt x="6337" y="235038"/>
                  </a:lnTo>
                  <a:lnTo>
                    <a:pt x="7086" y="233248"/>
                  </a:lnTo>
                  <a:close/>
                </a:path>
                <a:path w="43814" h="432435">
                  <a:moveTo>
                    <a:pt x="7086" y="24790"/>
                  </a:moveTo>
                  <a:lnTo>
                    <a:pt x="6337" y="22999"/>
                  </a:lnTo>
                  <a:lnTo>
                    <a:pt x="4546" y="22263"/>
                  </a:lnTo>
                  <a:lnTo>
                    <a:pt x="2755" y="22999"/>
                  </a:lnTo>
                  <a:lnTo>
                    <a:pt x="2019" y="24790"/>
                  </a:lnTo>
                  <a:lnTo>
                    <a:pt x="2755" y="26581"/>
                  </a:lnTo>
                  <a:lnTo>
                    <a:pt x="4546" y="27317"/>
                  </a:lnTo>
                  <a:lnTo>
                    <a:pt x="6337" y="26581"/>
                  </a:lnTo>
                  <a:lnTo>
                    <a:pt x="7086" y="24790"/>
                  </a:lnTo>
                  <a:close/>
                </a:path>
                <a:path w="43814" h="432435">
                  <a:moveTo>
                    <a:pt x="7086" y="8597"/>
                  </a:moveTo>
                  <a:lnTo>
                    <a:pt x="6337" y="6807"/>
                  </a:lnTo>
                  <a:lnTo>
                    <a:pt x="4546" y="6070"/>
                  </a:lnTo>
                  <a:lnTo>
                    <a:pt x="2755" y="6807"/>
                  </a:lnTo>
                  <a:lnTo>
                    <a:pt x="2019" y="8597"/>
                  </a:lnTo>
                  <a:lnTo>
                    <a:pt x="2755" y="10388"/>
                  </a:lnTo>
                  <a:lnTo>
                    <a:pt x="4546" y="11125"/>
                  </a:lnTo>
                  <a:lnTo>
                    <a:pt x="6337" y="10388"/>
                  </a:lnTo>
                  <a:lnTo>
                    <a:pt x="7086" y="8597"/>
                  </a:lnTo>
                  <a:close/>
                </a:path>
                <a:path w="43814" h="432435">
                  <a:moveTo>
                    <a:pt x="8089" y="216052"/>
                  </a:moveTo>
                  <a:lnTo>
                    <a:pt x="7353" y="214261"/>
                  </a:lnTo>
                  <a:lnTo>
                    <a:pt x="5562" y="213525"/>
                  </a:lnTo>
                  <a:lnTo>
                    <a:pt x="3771" y="214261"/>
                  </a:lnTo>
                  <a:lnTo>
                    <a:pt x="3035" y="216052"/>
                  </a:lnTo>
                  <a:lnTo>
                    <a:pt x="3771" y="217843"/>
                  </a:lnTo>
                  <a:lnTo>
                    <a:pt x="5562" y="218579"/>
                  </a:lnTo>
                  <a:lnTo>
                    <a:pt x="7353" y="217843"/>
                  </a:lnTo>
                  <a:lnTo>
                    <a:pt x="8089" y="216052"/>
                  </a:lnTo>
                  <a:close/>
                </a:path>
                <a:path w="43814" h="432435">
                  <a:moveTo>
                    <a:pt x="8089" y="2527"/>
                  </a:moveTo>
                  <a:lnTo>
                    <a:pt x="7353" y="736"/>
                  </a:lnTo>
                  <a:lnTo>
                    <a:pt x="5562" y="0"/>
                  </a:lnTo>
                  <a:lnTo>
                    <a:pt x="3771" y="736"/>
                  </a:lnTo>
                  <a:lnTo>
                    <a:pt x="3035" y="2527"/>
                  </a:lnTo>
                  <a:lnTo>
                    <a:pt x="3771" y="4318"/>
                  </a:lnTo>
                  <a:lnTo>
                    <a:pt x="5562" y="5054"/>
                  </a:lnTo>
                  <a:lnTo>
                    <a:pt x="7353" y="4318"/>
                  </a:lnTo>
                  <a:lnTo>
                    <a:pt x="8089" y="2527"/>
                  </a:lnTo>
                  <a:close/>
                </a:path>
                <a:path w="43814" h="432435">
                  <a:moveTo>
                    <a:pt x="9105" y="144195"/>
                  </a:moveTo>
                  <a:lnTo>
                    <a:pt x="8369" y="142417"/>
                  </a:lnTo>
                  <a:lnTo>
                    <a:pt x="6578" y="141668"/>
                  </a:lnTo>
                  <a:lnTo>
                    <a:pt x="4787" y="142417"/>
                  </a:lnTo>
                  <a:lnTo>
                    <a:pt x="4051" y="144195"/>
                  </a:lnTo>
                  <a:lnTo>
                    <a:pt x="4787" y="145986"/>
                  </a:lnTo>
                  <a:lnTo>
                    <a:pt x="6578" y="146735"/>
                  </a:lnTo>
                  <a:lnTo>
                    <a:pt x="8369" y="145986"/>
                  </a:lnTo>
                  <a:lnTo>
                    <a:pt x="9105" y="144195"/>
                  </a:lnTo>
                  <a:close/>
                </a:path>
                <a:path w="43814" h="432435">
                  <a:moveTo>
                    <a:pt x="10121" y="339509"/>
                  </a:moveTo>
                  <a:lnTo>
                    <a:pt x="9372" y="337718"/>
                  </a:lnTo>
                  <a:lnTo>
                    <a:pt x="7581" y="336981"/>
                  </a:lnTo>
                  <a:lnTo>
                    <a:pt x="5803" y="337718"/>
                  </a:lnTo>
                  <a:lnTo>
                    <a:pt x="5054" y="339509"/>
                  </a:lnTo>
                  <a:lnTo>
                    <a:pt x="5803" y="341299"/>
                  </a:lnTo>
                  <a:lnTo>
                    <a:pt x="7581" y="342036"/>
                  </a:lnTo>
                  <a:lnTo>
                    <a:pt x="9372" y="341299"/>
                  </a:lnTo>
                  <a:lnTo>
                    <a:pt x="10121" y="339509"/>
                  </a:lnTo>
                  <a:close/>
                </a:path>
                <a:path w="43814" h="432435">
                  <a:moveTo>
                    <a:pt x="10121" y="125984"/>
                  </a:moveTo>
                  <a:lnTo>
                    <a:pt x="9372" y="124193"/>
                  </a:lnTo>
                  <a:lnTo>
                    <a:pt x="7581" y="123456"/>
                  </a:lnTo>
                  <a:lnTo>
                    <a:pt x="5803" y="124193"/>
                  </a:lnTo>
                  <a:lnTo>
                    <a:pt x="5054" y="125984"/>
                  </a:lnTo>
                  <a:lnTo>
                    <a:pt x="5803" y="127774"/>
                  </a:lnTo>
                  <a:lnTo>
                    <a:pt x="7581" y="128511"/>
                  </a:lnTo>
                  <a:lnTo>
                    <a:pt x="9372" y="127774"/>
                  </a:lnTo>
                  <a:lnTo>
                    <a:pt x="10121" y="125984"/>
                  </a:lnTo>
                  <a:close/>
                </a:path>
                <a:path w="43814" h="432435">
                  <a:moveTo>
                    <a:pt x="12141" y="54140"/>
                  </a:moveTo>
                  <a:lnTo>
                    <a:pt x="11404" y="52349"/>
                  </a:lnTo>
                  <a:lnTo>
                    <a:pt x="9613" y="51612"/>
                  </a:lnTo>
                  <a:lnTo>
                    <a:pt x="7823" y="52349"/>
                  </a:lnTo>
                  <a:lnTo>
                    <a:pt x="7086" y="54140"/>
                  </a:lnTo>
                  <a:lnTo>
                    <a:pt x="7823" y="55930"/>
                  </a:lnTo>
                  <a:lnTo>
                    <a:pt x="9613" y="56667"/>
                  </a:lnTo>
                  <a:lnTo>
                    <a:pt x="11404" y="55930"/>
                  </a:lnTo>
                  <a:lnTo>
                    <a:pt x="12141" y="54140"/>
                  </a:lnTo>
                  <a:close/>
                </a:path>
                <a:path w="43814" h="432435">
                  <a:moveTo>
                    <a:pt x="13157" y="250456"/>
                  </a:moveTo>
                  <a:lnTo>
                    <a:pt x="12407" y="248666"/>
                  </a:lnTo>
                  <a:lnTo>
                    <a:pt x="10617" y="247929"/>
                  </a:lnTo>
                  <a:lnTo>
                    <a:pt x="8839" y="248666"/>
                  </a:lnTo>
                  <a:lnTo>
                    <a:pt x="8089" y="250456"/>
                  </a:lnTo>
                  <a:lnTo>
                    <a:pt x="8839" y="252247"/>
                  </a:lnTo>
                  <a:lnTo>
                    <a:pt x="10617" y="252984"/>
                  </a:lnTo>
                  <a:lnTo>
                    <a:pt x="12407" y="252247"/>
                  </a:lnTo>
                  <a:lnTo>
                    <a:pt x="13157" y="250456"/>
                  </a:lnTo>
                  <a:close/>
                </a:path>
                <a:path w="43814" h="432435">
                  <a:moveTo>
                    <a:pt x="13157" y="36931"/>
                  </a:moveTo>
                  <a:lnTo>
                    <a:pt x="12407" y="35140"/>
                  </a:lnTo>
                  <a:lnTo>
                    <a:pt x="10617" y="34404"/>
                  </a:lnTo>
                  <a:lnTo>
                    <a:pt x="8839" y="35140"/>
                  </a:lnTo>
                  <a:lnTo>
                    <a:pt x="8089" y="36931"/>
                  </a:lnTo>
                  <a:lnTo>
                    <a:pt x="8839" y="38722"/>
                  </a:lnTo>
                  <a:lnTo>
                    <a:pt x="10617" y="39458"/>
                  </a:lnTo>
                  <a:lnTo>
                    <a:pt x="12407" y="38722"/>
                  </a:lnTo>
                  <a:lnTo>
                    <a:pt x="13157" y="36931"/>
                  </a:lnTo>
                  <a:close/>
                </a:path>
                <a:path w="43814" h="432435">
                  <a:moveTo>
                    <a:pt x="15176" y="161404"/>
                  </a:moveTo>
                  <a:lnTo>
                    <a:pt x="14439" y="159613"/>
                  </a:lnTo>
                  <a:lnTo>
                    <a:pt x="12649" y="158877"/>
                  </a:lnTo>
                  <a:lnTo>
                    <a:pt x="10858" y="159613"/>
                  </a:lnTo>
                  <a:lnTo>
                    <a:pt x="10121" y="161404"/>
                  </a:lnTo>
                  <a:lnTo>
                    <a:pt x="10858" y="163195"/>
                  </a:lnTo>
                  <a:lnTo>
                    <a:pt x="12649" y="163931"/>
                  </a:lnTo>
                  <a:lnTo>
                    <a:pt x="14439" y="163195"/>
                  </a:lnTo>
                  <a:lnTo>
                    <a:pt x="15176" y="161404"/>
                  </a:lnTo>
                  <a:close/>
                </a:path>
                <a:path w="43814" h="432435">
                  <a:moveTo>
                    <a:pt x="18211" y="417423"/>
                  </a:moveTo>
                  <a:lnTo>
                    <a:pt x="17475" y="415632"/>
                  </a:lnTo>
                  <a:lnTo>
                    <a:pt x="15684" y="414896"/>
                  </a:lnTo>
                  <a:lnTo>
                    <a:pt x="13893" y="415632"/>
                  </a:lnTo>
                  <a:lnTo>
                    <a:pt x="13157" y="417423"/>
                  </a:lnTo>
                  <a:lnTo>
                    <a:pt x="13893" y="419214"/>
                  </a:lnTo>
                  <a:lnTo>
                    <a:pt x="15684" y="419963"/>
                  </a:lnTo>
                  <a:lnTo>
                    <a:pt x="17475" y="419214"/>
                  </a:lnTo>
                  <a:lnTo>
                    <a:pt x="18211" y="417423"/>
                  </a:lnTo>
                  <a:close/>
                </a:path>
                <a:path w="43814" h="432435">
                  <a:moveTo>
                    <a:pt x="18211" y="400227"/>
                  </a:moveTo>
                  <a:lnTo>
                    <a:pt x="17475" y="398437"/>
                  </a:lnTo>
                  <a:lnTo>
                    <a:pt x="15684" y="397700"/>
                  </a:lnTo>
                  <a:lnTo>
                    <a:pt x="13893" y="398437"/>
                  </a:lnTo>
                  <a:lnTo>
                    <a:pt x="13157" y="400227"/>
                  </a:lnTo>
                  <a:lnTo>
                    <a:pt x="13893" y="402018"/>
                  </a:lnTo>
                  <a:lnTo>
                    <a:pt x="15684" y="402755"/>
                  </a:lnTo>
                  <a:lnTo>
                    <a:pt x="17475" y="402018"/>
                  </a:lnTo>
                  <a:lnTo>
                    <a:pt x="18211" y="400227"/>
                  </a:lnTo>
                  <a:close/>
                </a:path>
                <a:path w="43814" h="432435">
                  <a:moveTo>
                    <a:pt x="18211" y="72351"/>
                  </a:moveTo>
                  <a:lnTo>
                    <a:pt x="17475" y="70561"/>
                  </a:lnTo>
                  <a:lnTo>
                    <a:pt x="15684" y="69824"/>
                  </a:lnTo>
                  <a:lnTo>
                    <a:pt x="13893" y="70561"/>
                  </a:lnTo>
                  <a:lnTo>
                    <a:pt x="13157" y="72351"/>
                  </a:lnTo>
                  <a:lnTo>
                    <a:pt x="13893" y="74142"/>
                  </a:lnTo>
                  <a:lnTo>
                    <a:pt x="15684" y="74879"/>
                  </a:lnTo>
                  <a:lnTo>
                    <a:pt x="17475" y="74142"/>
                  </a:lnTo>
                  <a:lnTo>
                    <a:pt x="18211" y="72351"/>
                  </a:lnTo>
                  <a:close/>
                </a:path>
                <a:path w="43814" h="432435">
                  <a:moveTo>
                    <a:pt x="19227" y="384035"/>
                  </a:moveTo>
                  <a:lnTo>
                    <a:pt x="18478" y="382244"/>
                  </a:lnTo>
                  <a:lnTo>
                    <a:pt x="16700" y="381508"/>
                  </a:lnTo>
                  <a:lnTo>
                    <a:pt x="14909" y="382244"/>
                  </a:lnTo>
                  <a:lnTo>
                    <a:pt x="14160" y="384035"/>
                  </a:lnTo>
                  <a:lnTo>
                    <a:pt x="14909" y="385826"/>
                  </a:lnTo>
                  <a:lnTo>
                    <a:pt x="16700" y="386562"/>
                  </a:lnTo>
                  <a:lnTo>
                    <a:pt x="18478" y="385826"/>
                  </a:lnTo>
                  <a:lnTo>
                    <a:pt x="19227" y="384035"/>
                  </a:lnTo>
                  <a:close/>
                </a:path>
                <a:path w="43814" h="432435">
                  <a:moveTo>
                    <a:pt x="20231" y="366826"/>
                  </a:moveTo>
                  <a:lnTo>
                    <a:pt x="19494" y="365036"/>
                  </a:lnTo>
                  <a:lnTo>
                    <a:pt x="17703" y="364299"/>
                  </a:lnTo>
                  <a:lnTo>
                    <a:pt x="15913" y="365036"/>
                  </a:lnTo>
                  <a:lnTo>
                    <a:pt x="15176" y="366826"/>
                  </a:lnTo>
                  <a:lnTo>
                    <a:pt x="15913" y="368617"/>
                  </a:lnTo>
                  <a:lnTo>
                    <a:pt x="17703" y="369354"/>
                  </a:lnTo>
                  <a:lnTo>
                    <a:pt x="19494" y="368617"/>
                  </a:lnTo>
                  <a:lnTo>
                    <a:pt x="20231" y="366826"/>
                  </a:lnTo>
                  <a:close/>
                </a:path>
                <a:path w="43814" h="432435">
                  <a:moveTo>
                    <a:pt x="20231" y="350634"/>
                  </a:moveTo>
                  <a:lnTo>
                    <a:pt x="19494" y="348856"/>
                  </a:lnTo>
                  <a:lnTo>
                    <a:pt x="17703" y="348107"/>
                  </a:lnTo>
                  <a:lnTo>
                    <a:pt x="15913" y="348856"/>
                  </a:lnTo>
                  <a:lnTo>
                    <a:pt x="15176" y="350634"/>
                  </a:lnTo>
                  <a:lnTo>
                    <a:pt x="15913" y="352425"/>
                  </a:lnTo>
                  <a:lnTo>
                    <a:pt x="17703" y="353174"/>
                  </a:lnTo>
                  <a:lnTo>
                    <a:pt x="19494" y="352425"/>
                  </a:lnTo>
                  <a:lnTo>
                    <a:pt x="20231" y="350634"/>
                  </a:lnTo>
                  <a:close/>
                </a:path>
                <a:path w="43814" h="432435">
                  <a:moveTo>
                    <a:pt x="20231" y="214020"/>
                  </a:moveTo>
                  <a:lnTo>
                    <a:pt x="19494" y="212242"/>
                  </a:lnTo>
                  <a:lnTo>
                    <a:pt x="17703" y="211493"/>
                  </a:lnTo>
                  <a:lnTo>
                    <a:pt x="15913" y="212242"/>
                  </a:lnTo>
                  <a:lnTo>
                    <a:pt x="15176" y="214020"/>
                  </a:lnTo>
                  <a:lnTo>
                    <a:pt x="15913" y="215811"/>
                  </a:lnTo>
                  <a:lnTo>
                    <a:pt x="17703" y="216560"/>
                  </a:lnTo>
                  <a:lnTo>
                    <a:pt x="19494" y="215811"/>
                  </a:lnTo>
                  <a:lnTo>
                    <a:pt x="20231" y="214020"/>
                  </a:lnTo>
                  <a:close/>
                </a:path>
                <a:path w="43814" h="432435">
                  <a:moveTo>
                    <a:pt x="21247" y="333438"/>
                  </a:moveTo>
                  <a:lnTo>
                    <a:pt x="20510" y="331647"/>
                  </a:lnTo>
                  <a:lnTo>
                    <a:pt x="18719" y="330911"/>
                  </a:lnTo>
                  <a:lnTo>
                    <a:pt x="16929" y="331647"/>
                  </a:lnTo>
                  <a:lnTo>
                    <a:pt x="16192" y="333438"/>
                  </a:lnTo>
                  <a:lnTo>
                    <a:pt x="16929" y="335229"/>
                  </a:lnTo>
                  <a:lnTo>
                    <a:pt x="18719" y="335965"/>
                  </a:lnTo>
                  <a:lnTo>
                    <a:pt x="20510" y="335229"/>
                  </a:lnTo>
                  <a:lnTo>
                    <a:pt x="21247" y="333438"/>
                  </a:lnTo>
                  <a:close/>
                </a:path>
                <a:path w="43814" h="432435">
                  <a:moveTo>
                    <a:pt x="21247" y="301053"/>
                  </a:moveTo>
                  <a:lnTo>
                    <a:pt x="20510" y="299262"/>
                  </a:lnTo>
                  <a:lnTo>
                    <a:pt x="18719" y="298526"/>
                  </a:lnTo>
                  <a:lnTo>
                    <a:pt x="16929" y="299262"/>
                  </a:lnTo>
                  <a:lnTo>
                    <a:pt x="16192" y="301053"/>
                  </a:lnTo>
                  <a:lnTo>
                    <a:pt x="16256" y="301218"/>
                  </a:lnTo>
                  <a:lnTo>
                    <a:pt x="14668" y="300545"/>
                  </a:lnTo>
                  <a:lnTo>
                    <a:pt x="12877" y="301294"/>
                  </a:lnTo>
                  <a:lnTo>
                    <a:pt x="12141" y="303072"/>
                  </a:lnTo>
                  <a:lnTo>
                    <a:pt x="12877" y="304863"/>
                  </a:lnTo>
                  <a:lnTo>
                    <a:pt x="14668" y="305612"/>
                  </a:lnTo>
                  <a:lnTo>
                    <a:pt x="16459" y="304863"/>
                  </a:lnTo>
                  <a:lnTo>
                    <a:pt x="17195" y="303072"/>
                  </a:lnTo>
                  <a:lnTo>
                    <a:pt x="17132" y="302933"/>
                  </a:lnTo>
                  <a:lnTo>
                    <a:pt x="18719" y="303580"/>
                  </a:lnTo>
                  <a:lnTo>
                    <a:pt x="20510" y="302844"/>
                  </a:lnTo>
                  <a:lnTo>
                    <a:pt x="21247" y="301053"/>
                  </a:lnTo>
                  <a:close/>
                </a:path>
                <a:path w="43814" h="432435">
                  <a:moveTo>
                    <a:pt x="21247" y="196824"/>
                  </a:moveTo>
                  <a:lnTo>
                    <a:pt x="20510" y="195033"/>
                  </a:lnTo>
                  <a:lnTo>
                    <a:pt x="18719" y="194297"/>
                  </a:lnTo>
                  <a:lnTo>
                    <a:pt x="16929" y="195033"/>
                  </a:lnTo>
                  <a:lnTo>
                    <a:pt x="16192" y="196824"/>
                  </a:lnTo>
                  <a:lnTo>
                    <a:pt x="16929" y="198615"/>
                  </a:lnTo>
                  <a:lnTo>
                    <a:pt x="18719" y="199351"/>
                  </a:lnTo>
                  <a:lnTo>
                    <a:pt x="20510" y="198615"/>
                  </a:lnTo>
                  <a:lnTo>
                    <a:pt x="21247" y="196824"/>
                  </a:lnTo>
                  <a:close/>
                </a:path>
                <a:path w="43814" h="432435">
                  <a:moveTo>
                    <a:pt x="22263" y="320281"/>
                  </a:moveTo>
                  <a:lnTo>
                    <a:pt x="21513" y="318490"/>
                  </a:lnTo>
                  <a:lnTo>
                    <a:pt x="21196" y="318363"/>
                  </a:lnTo>
                  <a:lnTo>
                    <a:pt x="20510" y="316471"/>
                  </a:lnTo>
                  <a:lnTo>
                    <a:pt x="18719" y="315722"/>
                  </a:lnTo>
                  <a:lnTo>
                    <a:pt x="16929" y="316471"/>
                  </a:lnTo>
                  <a:lnTo>
                    <a:pt x="16192" y="318262"/>
                  </a:lnTo>
                  <a:lnTo>
                    <a:pt x="16929" y="320040"/>
                  </a:lnTo>
                  <a:lnTo>
                    <a:pt x="17233" y="320179"/>
                  </a:lnTo>
                  <a:lnTo>
                    <a:pt x="17945" y="322072"/>
                  </a:lnTo>
                  <a:lnTo>
                    <a:pt x="19735" y="322808"/>
                  </a:lnTo>
                  <a:lnTo>
                    <a:pt x="21513" y="322072"/>
                  </a:lnTo>
                  <a:lnTo>
                    <a:pt x="22263" y="320281"/>
                  </a:lnTo>
                  <a:close/>
                </a:path>
                <a:path w="43814" h="432435">
                  <a:moveTo>
                    <a:pt x="22263" y="284861"/>
                  </a:moveTo>
                  <a:lnTo>
                    <a:pt x="21513" y="283070"/>
                  </a:lnTo>
                  <a:lnTo>
                    <a:pt x="19735" y="282333"/>
                  </a:lnTo>
                  <a:lnTo>
                    <a:pt x="17945" y="283070"/>
                  </a:lnTo>
                  <a:lnTo>
                    <a:pt x="17487" y="284149"/>
                  </a:lnTo>
                  <a:lnTo>
                    <a:pt x="15684" y="283349"/>
                  </a:lnTo>
                  <a:lnTo>
                    <a:pt x="13893" y="284086"/>
                  </a:lnTo>
                  <a:lnTo>
                    <a:pt x="13157" y="285877"/>
                  </a:lnTo>
                  <a:lnTo>
                    <a:pt x="13893" y="287667"/>
                  </a:lnTo>
                  <a:lnTo>
                    <a:pt x="15684" y="288404"/>
                  </a:lnTo>
                  <a:lnTo>
                    <a:pt x="17475" y="287667"/>
                  </a:lnTo>
                  <a:lnTo>
                    <a:pt x="17907" y="286600"/>
                  </a:lnTo>
                  <a:lnTo>
                    <a:pt x="19735" y="287388"/>
                  </a:lnTo>
                  <a:lnTo>
                    <a:pt x="21513" y="286651"/>
                  </a:lnTo>
                  <a:lnTo>
                    <a:pt x="22263" y="284861"/>
                  </a:lnTo>
                  <a:close/>
                </a:path>
                <a:path w="43814" h="432435">
                  <a:moveTo>
                    <a:pt x="22263" y="124968"/>
                  </a:moveTo>
                  <a:lnTo>
                    <a:pt x="21513" y="123190"/>
                  </a:lnTo>
                  <a:lnTo>
                    <a:pt x="19735" y="122440"/>
                  </a:lnTo>
                  <a:lnTo>
                    <a:pt x="17945" y="123190"/>
                  </a:lnTo>
                  <a:lnTo>
                    <a:pt x="17195" y="124968"/>
                  </a:lnTo>
                  <a:lnTo>
                    <a:pt x="17945" y="126758"/>
                  </a:lnTo>
                  <a:lnTo>
                    <a:pt x="19735" y="127508"/>
                  </a:lnTo>
                  <a:lnTo>
                    <a:pt x="21513" y="126758"/>
                  </a:lnTo>
                  <a:lnTo>
                    <a:pt x="22263" y="124968"/>
                  </a:lnTo>
                  <a:close/>
                </a:path>
                <a:path w="43814" h="432435">
                  <a:moveTo>
                    <a:pt x="23266" y="267665"/>
                  </a:moveTo>
                  <a:lnTo>
                    <a:pt x="22529" y="265874"/>
                  </a:lnTo>
                  <a:lnTo>
                    <a:pt x="20739" y="265125"/>
                  </a:lnTo>
                  <a:lnTo>
                    <a:pt x="18948" y="265874"/>
                  </a:lnTo>
                  <a:lnTo>
                    <a:pt x="18211" y="267665"/>
                  </a:lnTo>
                  <a:lnTo>
                    <a:pt x="18948" y="269443"/>
                  </a:lnTo>
                  <a:lnTo>
                    <a:pt x="20739" y="270192"/>
                  </a:lnTo>
                  <a:lnTo>
                    <a:pt x="22529" y="269443"/>
                  </a:lnTo>
                  <a:lnTo>
                    <a:pt x="23266" y="267665"/>
                  </a:lnTo>
                  <a:close/>
                </a:path>
                <a:path w="43814" h="432435">
                  <a:moveTo>
                    <a:pt x="23266" y="251472"/>
                  </a:moveTo>
                  <a:lnTo>
                    <a:pt x="22529" y="249682"/>
                  </a:lnTo>
                  <a:lnTo>
                    <a:pt x="20739" y="248932"/>
                  </a:lnTo>
                  <a:lnTo>
                    <a:pt x="18948" y="249682"/>
                  </a:lnTo>
                  <a:lnTo>
                    <a:pt x="18211" y="251472"/>
                  </a:lnTo>
                  <a:lnTo>
                    <a:pt x="18948" y="253250"/>
                  </a:lnTo>
                  <a:lnTo>
                    <a:pt x="20739" y="254000"/>
                  </a:lnTo>
                  <a:lnTo>
                    <a:pt x="22529" y="253250"/>
                  </a:lnTo>
                  <a:lnTo>
                    <a:pt x="23266" y="251472"/>
                  </a:lnTo>
                  <a:close/>
                </a:path>
                <a:path w="43814" h="432435">
                  <a:moveTo>
                    <a:pt x="23266" y="106756"/>
                  </a:moveTo>
                  <a:lnTo>
                    <a:pt x="22529" y="104965"/>
                  </a:lnTo>
                  <a:lnTo>
                    <a:pt x="20739" y="104228"/>
                  </a:lnTo>
                  <a:lnTo>
                    <a:pt x="18948" y="104965"/>
                  </a:lnTo>
                  <a:lnTo>
                    <a:pt x="18211" y="106756"/>
                  </a:lnTo>
                  <a:lnTo>
                    <a:pt x="18948" y="108546"/>
                  </a:lnTo>
                  <a:lnTo>
                    <a:pt x="20739" y="109283"/>
                  </a:lnTo>
                  <a:lnTo>
                    <a:pt x="22529" y="108546"/>
                  </a:lnTo>
                  <a:lnTo>
                    <a:pt x="23266" y="106756"/>
                  </a:lnTo>
                  <a:close/>
                </a:path>
                <a:path w="43814" h="432435">
                  <a:moveTo>
                    <a:pt x="25298" y="219087"/>
                  </a:moveTo>
                  <a:lnTo>
                    <a:pt x="24549" y="217297"/>
                  </a:lnTo>
                  <a:lnTo>
                    <a:pt x="22771" y="216560"/>
                  </a:lnTo>
                  <a:lnTo>
                    <a:pt x="20980" y="217297"/>
                  </a:lnTo>
                  <a:lnTo>
                    <a:pt x="20231" y="219087"/>
                  </a:lnTo>
                  <a:lnTo>
                    <a:pt x="20980" y="220878"/>
                  </a:lnTo>
                  <a:lnTo>
                    <a:pt x="22771" y="221615"/>
                  </a:lnTo>
                  <a:lnTo>
                    <a:pt x="24549" y="220878"/>
                  </a:lnTo>
                  <a:lnTo>
                    <a:pt x="25298" y="219087"/>
                  </a:lnTo>
                  <a:close/>
                </a:path>
                <a:path w="43814" h="432435">
                  <a:moveTo>
                    <a:pt x="25298" y="34912"/>
                  </a:moveTo>
                  <a:lnTo>
                    <a:pt x="24549" y="33121"/>
                  </a:lnTo>
                  <a:lnTo>
                    <a:pt x="22771" y="32385"/>
                  </a:lnTo>
                  <a:lnTo>
                    <a:pt x="20980" y="33121"/>
                  </a:lnTo>
                  <a:lnTo>
                    <a:pt x="20231" y="34912"/>
                  </a:lnTo>
                  <a:lnTo>
                    <a:pt x="20980" y="36703"/>
                  </a:lnTo>
                  <a:lnTo>
                    <a:pt x="22771" y="37439"/>
                  </a:lnTo>
                  <a:lnTo>
                    <a:pt x="24549" y="36703"/>
                  </a:lnTo>
                  <a:lnTo>
                    <a:pt x="25298" y="34912"/>
                  </a:lnTo>
                  <a:close/>
                </a:path>
                <a:path w="43814" h="432435">
                  <a:moveTo>
                    <a:pt x="26301" y="231228"/>
                  </a:moveTo>
                  <a:lnTo>
                    <a:pt x="25565" y="229438"/>
                  </a:lnTo>
                  <a:lnTo>
                    <a:pt x="23774" y="228701"/>
                  </a:lnTo>
                  <a:lnTo>
                    <a:pt x="21983" y="229438"/>
                  </a:lnTo>
                  <a:lnTo>
                    <a:pt x="21247" y="231228"/>
                  </a:lnTo>
                  <a:lnTo>
                    <a:pt x="21894" y="232816"/>
                  </a:lnTo>
                  <a:lnTo>
                    <a:pt x="21755" y="232752"/>
                  </a:lnTo>
                  <a:lnTo>
                    <a:pt x="19964" y="233489"/>
                  </a:lnTo>
                  <a:lnTo>
                    <a:pt x="19227" y="235280"/>
                  </a:lnTo>
                  <a:lnTo>
                    <a:pt x="19964" y="237070"/>
                  </a:lnTo>
                  <a:lnTo>
                    <a:pt x="21755" y="237807"/>
                  </a:lnTo>
                  <a:lnTo>
                    <a:pt x="23545" y="237070"/>
                  </a:lnTo>
                  <a:lnTo>
                    <a:pt x="24282" y="235280"/>
                  </a:lnTo>
                  <a:lnTo>
                    <a:pt x="23622" y="233705"/>
                  </a:lnTo>
                  <a:lnTo>
                    <a:pt x="23774" y="233756"/>
                  </a:lnTo>
                  <a:lnTo>
                    <a:pt x="25565" y="233019"/>
                  </a:lnTo>
                  <a:lnTo>
                    <a:pt x="26301" y="231228"/>
                  </a:lnTo>
                  <a:close/>
                </a:path>
                <a:path w="43814" h="432435">
                  <a:moveTo>
                    <a:pt x="26301" y="202895"/>
                  </a:moveTo>
                  <a:lnTo>
                    <a:pt x="25565" y="201104"/>
                  </a:lnTo>
                  <a:lnTo>
                    <a:pt x="23774" y="200367"/>
                  </a:lnTo>
                  <a:lnTo>
                    <a:pt x="21983" y="201104"/>
                  </a:lnTo>
                  <a:lnTo>
                    <a:pt x="21247" y="202895"/>
                  </a:lnTo>
                  <a:lnTo>
                    <a:pt x="21983" y="204685"/>
                  </a:lnTo>
                  <a:lnTo>
                    <a:pt x="23774" y="205422"/>
                  </a:lnTo>
                  <a:lnTo>
                    <a:pt x="25565" y="204685"/>
                  </a:lnTo>
                  <a:lnTo>
                    <a:pt x="26301" y="202895"/>
                  </a:lnTo>
                  <a:close/>
                </a:path>
                <a:path w="43814" h="432435">
                  <a:moveTo>
                    <a:pt x="26301" y="185686"/>
                  </a:moveTo>
                  <a:lnTo>
                    <a:pt x="25565" y="183896"/>
                  </a:lnTo>
                  <a:lnTo>
                    <a:pt x="23774" y="183159"/>
                  </a:lnTo>
                  <a:lnTo>
                    <a:pt x="21983" y="183896"/>
                  </a:lnTo>
                  <a:lnTo>
                    <a:pt x="21247" y="185686"/>
                  </a:lnTo>
                  <a:lnTo>
                    <a:pt x="21983" y="187477"/>
                  </a:lnTo>
                  <a:lnTo>
                    <a:pt x="23774" y="188226"/>
                  </a:lnTo>
                  <a:lnTo>
                    <a:pt x="25565" y="187477"/>
                  </a:lnTo>
                  <a:lnTo>
                    <a:pt x="26301" y="185686"/>
                  </a:lnTo>
                  <a:close/>
                </a:path>
                <a:path w="43814" h="432435">
                  <a:moveTo>
                    <a:pt x="26301" y="16700"/>
                  </a:moveTo>
                  <a:lnTo>
                    <a:pt x="25565" y="14909"/>
                  </a:lnTo>
                  <a:lnTo>
                    <a:pt x="23774" y="14160"/>
                  </a:lnTo>
                  <a:lnTo>
                    <a:pt x="21983" y="14909"/>
                  </a:lnTo>
                  <a:lnTo>
                    <a:pt x="21247" y="16700"/>
                  </a:lnTo>
                  <a:lnTo>
                    <a:pt x="21983" y="18478"/>
                  </a:lnTo>
                  <a:lnTo>
                    <a:pt x="23774" y="19227"/>
                  </a:lnTo>
                  <a:lnTo>
                    <a:pt x="25565" y="18478"/>
                  </a:lnTo>
                  <a:lnTo>
                    <a:pt x="26301" y="16700"/>
                  </a:lnTo>
                  <a:close/>
                </a:path>
                <a:path w="43814" h="432435">
                  <a:moveTo>
                    <a:pt x="27317" y="169494"/>
                  </a:moveTo>
                  <a:lnTo>
                    <a:pt x="26581" y="167716"/>
                  </a:lnTo>
                  <a:lnTo>
                    <a:pt x="24790" y="166966"/>
                  </a:lnTo>
                  <a:lnTo>
                    <a:pt x="22999" y="167716"/>
                  </a:lnTo>
                  <a:lnTo>
                    <a:pt x="22263" y="169494"/>
                  </a:lnTo>
                  <a:lnTo>
                    <a:pt x="22999" y="171284"/>
                  </a:lnTo>
                  <a:lnTo>
                    <a:pt x="24790" y="172034"/>
                  </a:lnTo>
                  <a:lnTo>
                    <a:pt x="26581" y="171284"/>
                  </a:lnTo>
                  <a:lnTo>
                    <a:pt x="27317" y="169494"/>
                  </a:lnTo>
                  <a:close/>
                </a:path>
                <a:path w="43814" h="432435">
                  <a:moveTo>
                    <a:pt x="28333" y="355701"/>
                  </a:moveTo>
                  <a:lnTo>
                    <a:pt x="27597" y="353910"/>
                  </a:lnTo>
                  <a:lnTo>
                    <a:pt x="25806" y="353174"/>
                  </a:lnTo>
                  <a:lnTo>
                    <a:pt x="24015" y="353910"/>
                  </a:lnTo>
                  <a:lnTo>
                    <a:pt x="23266" y="355701"/>
                  </a:lnTo>
                  <a:lnTo>
                    <a:pt x="24015" y="357492"/>
                  </a:lnTo>
                  <a:lnTo>
                    <a:pt x="25806" y="358228"/>
                  </a:lnTo>
                  <a:lnTo>
                    <a:pt x="27597" y="357492"/>
                  </a:lnTo>
                  <a:lnTo>
                    <a:pt x="28333" y="355701"/>
                  </a:lnTo>
                  <a:close/>
                </a:path>
                <a:path w="43814" h="432435">
                  <a:moveTo>
                    <a:pt x="28333" y="152298"/>
                  </a:moveTo>
                  <a:lnTo>
                    <a:pt x="27597" y="150507"/>
                  </a:lnTo>
                  <a:lnTo>
                    <a:pt x="25806" y="149771"/>
                  </a:lnTo>
                  <a:lnTo>
                    <a:pt x="24015" y="150507"/>
                  </a:lnTo>
                  <a:lnTo>
                    <a:pt x="23266" y="152298"/>
                  </a:lnTo>
                  <a:lnTo>
                    <a:pt x="24015" y="154089"/>
                  </a:lnTo>
                  <a:lnTo>
                    <a:pt x="25806" y="154825"/>
                  </a:lnTo>
                  <a:lnTo>
                    <a:pt x="27597" y="154089"/>
                  </a:lnTo>
                  <a:lnTo>
                    <a:pt x="28333" y="152298"/>
                  </a:lnTo>
                  <a:close/>
                </a:path>
                <a:path w="43814" h="432435">
                  <a:moveTo>
                    <a:pt x="28333" y="141160"/>
                  </a:moveTo>
                  <a:lnTo>
                    <a:pt x="27597" y="139382"/>
                  </a:lnTo>
                  <a:lnTo>
                    <a:pt x="25806" y="138633"/>
                  </a:lnTo>
                  <a:lnTo>
                    <a:pt x="24015" y="139382"/>
                  </a:lnTo>
                  <a:lnTo>
                    <a:pt x="23266" y="141160"/>
                  </a:lnTo>
                  <a:lnTo>
                    <a:pt x="24015" y="142951"/>
                  </a:lnTo>
                  <a:lnTo>
                    <a:pt x="25806" y="143700"/>
                  </a:lnTo>
                  <a:lnTo>
                    <a:pt x="27597" y="142951"/>
                  </a:lnTo>
                  <a:lnTo>
                    <a:pt x="28333" y="141160"/>
                  </a:lnTo>
                  <a:close/>
                </a:path>
                <a:path w="43814" h="432435">
                  <a:moveTo>
                    <a:pt x="28333" y="136105"/>
                  </a:moveTo>
                  <a:lnTo>
                    <a:pt x="27597" y="134315"/>
                  </a:lnTo>
                  <a:lnTo>
                    <a:pt x="25806" y="133578"/>
                  </a:lnTo>
                  <a:lnTo>
                    <a:pt x="24015" y="134315"/>
                  </a:lnTo>
                  <a:lnTo>
                    <a:pt x="23266" y="136105"/>
                  </a:lnTo>
                  <a:lnTo>
                    <a:pt x="24015" y="137896"/>
                  </a:lnTo>
                  <a:lnTo>
                    <a:pt x="25806" y="138633"/>
                  </a:lnTo>
                  <a:lnTo>
                    <a:pt x="27597" y="137896"/>
                  </a:lnTo>
                  <a:lnTo>
                    <a:pt x="28333" y="136105"/>
                  </a:lnTo>
                  <a:close/>
                </a:path>
                <a:path w="43814" h="432435">
                  <a:moveTo>
                    <a:pt x="28333" y="119913"/>
                  </a:moveTo>
                  <a:lnTo>
                    <a:pt x="27597" y="118122"/>
                  </a:lnTo>
                  <a:lnTo>
                    <a:pt x="25806" y="117386"/>
                  </a:lnTo>
                  <a:lnTo>
                    <a:pt x="24015" y="118122"/>
                  </a:lnTo>
                  <a:lnTo>
                    <a:pt x="23266" y="119913"/>
                  </a:lnTo>
                  <a:lnTo>
                    <a:pt x="24015" y="121704"/>
                  </a:lnTo>
                  <a:lnTo>
                    <a:pt x="25806" y="122440"/>
                  </a:lnTo>
                  <a:lnTo>
                    <a:pt x="27597" y="121704"/>
                  </a:lnTo>
                  <a:lnTo>
                    <a:pt x="28333" y="119913"/>
                  </a:lnTo>
                  <a:close/>
                </a:path>
                <a:path w="43814" h="432435">
                  <a:moveTo>
                    <a:pt x="29349" y="103720"/>
                  </a:moveTo>
                  <a:lnTo>
                    <a:pt x="28600" y="101930"/>
                  </a:lnTo>
                  <a:lnTo>
                    <a:pt x="26809" y="101193"/>
                  </a:lnTo>
                  <a:lnTo>
                    <a:pt x="25019" y="101930"/>
                  </a:lnTo>
                  <a:lnTo>
                    <a:pt x="24282" y="103720"/>
                  </a:lnTo>
                  <a:lnTo>
                    <a:pt x="25019" y="105511"/>
                  </a:lnTo>
                  <a:lnTo>
                    <a:pt x="26809" y="106248"/>
                  </a:lnTo>
                  <a:lnTo>
                    <a:pt x="28600" y="105511"/>
                  </a:lnTo>
                  <a:lnTo>
                    <a:pt x="29349" y="103720"/>
                  </a:lnTo>
                  <a:close/>
                </a:path>
                <a:path w="43814" h="432435">
                  <a:moveTo>
                    <a:pt x="29349" y="86525"/>
                  </a:moveTo>
                  <a:lnTo>
                    <a:pt x="28600" y="84734"/>
                  </a:lnTo>
                  <a:lnTo>
                    <a:pt x="26809" y="83985"/>
                  </a:lnTo>
                  <a:lnTo>
                    <a:pt x="25019" y="84734"/>
                  </a:lnTo>
                  <a:lnTo>
                    <a:pt x="24282" y="86525"/>
                  </a:lnTo>
                  <a:lnTo>
                    <a:pt x="25019" y="88303"/>
                  </a:lnTo>
                  <a:lnTo>
                    <a:pt x="26809" y="89052"/>
                  </a:lnTo>
                  <a:lnTo>
                    <a:pt x="28600" y="88303"/>
                  </a:lnTo>
                  <a:lnTo>
                    <a:pt x="29349" y="86525"/>
                  </a:lnTo>
                  <a:close/>
                </a:path>
                <a:path w="43814" h="432435">
                  <a:moveTo>
                    <a:pt x="30353" y="283845"/>
                  </a:moveTo>
                  <a:lnTo>
                    <a:pt x="29616" y="282067"/>
                  </a:lnTo>
                  <a:lnTo>
                    <a:pt x="27825" y="281317"/>
                  </a:lnTo>
                  <a:lnTo>
                    <a:pt x="26035" y="282067"/>
                  </a:lnTo>
                  <a:lnTo>
                    <a:pt x="25298" y="283845"/>
                  </a:lnTo>
                  <a:lnTo>
                    <a:pt x="26035" y="285635"/>
                  </a:lnTo>
                  <a:lnTo>
                    <a:pt x="27825" y="286385"/>
                  </a:lnTo>
                  <a:lnTo>
                    <a:pt x="29616" y="285635"/>
                  </a:lnTo>
                  <a:lnTo>
                    <a:pt x="30353" y="283845"/>
                  </a:lnTo>
                  <a:close/>
                </a:path>
                <a:path w="43814" h="432435">
                  <a:moveTo>
                    <a:pt x="30353" y="70332"/>
                  </a:moveTo>
                  <a:lnTo>
                    <a:pt x="29616" y="68541"/>
                  </a:lnTo>
                  <a:lnTo>
                    <a:pt x="27825" y="67792"/>
                  </a:lnTo>
                  <a:lnTo>
                    <a:pt x="26035" y="68541"/>
                  </a:lnTo>
                  <a:lnTo>
                    <a:pt x="25298" y="70332"/>
                  </a:lnTo>
                  <a:lnTo>
                    <a:pt x="26035" y="72123"/>
                  </a:lnTo>
                  <a:lnTo>
                    <a:pt x="27825" y="72859"/>
                  </a:lnTo>
                  <a:lnTo>
                    <a:pt x="29616" y="72123"/>
                  </a:lnTo>
                  <a:lnTo>
                    <a:pt x="30353" y="70332"/>
                  </a:lnTo>
                  <a:close/>
                </a:path>
                <a:path w="43814" h="432435">
                  <a:moveTo>
                    <a:pt x="31369" y="265633"/>
                  </a:moveTo>
                  <a:lnTo>
                    <a:pt x="30632" y="263842"/>
                  </a:lnTo>
                  <a:lnTo>
                    <a:pt x="28841" y="263105"/>
                  </a:lnTo>
                  <a:lnTo>
                    <a:pt x="27051" y="263842"/>
                  </a:lnTo>
                  <a:lnTo>
                    <a:pt x="26301" y="265633"/>
                  </a:lnTo>
                  <a:lnTo>
                    <a:pt x="27051" y="267423"/>
                  </a:lnTo>
                  <a:lnTo>
                    <a:pt x="28841" y="268160"/>
                  </a:lnTo>
                  <a:lnTo>
                    <a:pt x="30632" y="267423"/>
                  </a:lnTo>
                  <a:lnTo>
                    <a:pt x="31369" y="265633"/>
                  </a:lnTo>
                  <a:close/>
                </a:path>
                <a:path w="43814" h="432435">
                  <a:moveTo>
                    <a:pt x="31369" y="52108"/>
                  </a:moveTo>
                  <a:lnTo>
                    <a:pt x="30632" y="50330"/>
                  </a:lnTo>
                  <a:lnTo>
                    <a:pt x="28841" y="49580"/>
                  </a:lnTo>
                  <a:lnTo>
                    <a:pt x="27051" y="50330"/>
                  </a:lnTo>
                  <a:lnTo>
                    <a:pt x="26301" y="52108"/>
                  </a:lnTo>
                  <a:lnTo>
                    <a:pt x="26720" y="53124"/>
                  </a:lnTo>
                  <a:lnTo>
                    <a:pt x="26301" y="54140"/>
                  </a:lnTo>
                  <a:lnTo>
                    <a:pt x="27051" y="55930"/>
                  </a:lnTo>
                  <a:lnTo>
                    <a:pt x="28841" y="56667"/>
                  </a:lnTo>
                  <a:lnTo>
                    <a:pt x="30632" y="55930"/>
                  </a:lnTo>
                  <a:lnTo>
                    <a:pt x="31369" y="54140"/>
                  </a:lnTo>
                  <a:lnTo>
                    <a:pt x="30949" y="53124"/>
                  </a:lnTo>
                  <a:lnTo>
                    <a:pt x="31369" y="52108"/>
                  </a:lnTo>
                  <a:close/>
                </a:path>
                <a:path w="43814" h="432435">
                  <a:moveTo>
                    <a:pt x="31369" y="36931"/>
                  </a:moveTo>
                  <a:lnTo>
                    <a:pt x="30632" y="35140"/>
                  </a:lnTo>
                  <a:lnTo>
                    <a:pt x="28841" y="34404"/>
                  </a:lnTo>
                  <a:lnTo>
                    <a:pt x="27051" y="35140"/>
                  </a:lnTo>
                  <a:lnTo>
                    <a:pt x="26301" y="36931"/>
                  </a:lnTo>
                  <a:lnTo>
                    <a:pt x="27051" y="38722"/>
                  </a:lnTo>
                  <a:lnTo>
                    <a:pt x="28841" y="39458"/>
                  </a:lnTo>
                  <a:lnTo>
                    <a:pt x="30632" y="38722"/>
                  </a:lnTo>
                  <a:lnTo>
                    <a:pt x="31369" y="36931"/>
                  </a:lnTo>
                  <a:close/>
                </a:path>
                <a:path w="43814" h="432435">
                  <a:moveTo>
                    <a:pt x="32385" y="21755"/>
                  </a:moveTo>
                  <a:lnTo>
                    <a:pt x="31635" y="19964"/>
                  </a:lnTo>
                  <a:lnTo>
                    <a:pt x="29845" y="19227"/>
                  </a:lnTo>
                  <a:lnTo>
                    <a:pt x="28067" y="19964"/>
                  </a:lnTo>
                  <a:lnTo>
                    <a:pt x="27317" y="21755"/>
                  </a:lnTo>
                  <a:lnTo>
                    <a:pt x="28067" y="23545"/>
                  </a:lnTo>
                  <a:lnTo>
                    <a:pt x="29845" y="24282"/>
                  </a:lnTo>
                  <a:lnTo>
                    <a:pt x="31635" y="23545"/>
                  </a:lnTo>
                  <a:lnTo>
                    <a:pt x="32385" y="21755"/>
                  </a:lnTo>
                  <a:close/>
                </a:path>
                <a:path w="43814" h="432435">
                  <a:moveTo>
                    <a:pt x="33388" y="194792"/>
                  </a:moveTo>
                  <a:lnTo>
                    <a:pt x="32651" y="193014"/>
                  </a:lnTo>
                  <a:lnTo>
                    <a:pt x="30861" y="192265"/>
                  </a:lnTo>
                  <a:lnTo>
                    <a:pt x="29070" y="193014"/>
                  </a:lnTo>
                  <a:lnTo>
                    <a:pt x="28333" y="194792"/>
                  </a:lnTo>
                  <a:lnTo>
                    <a:pt x="29070" y="196583"/>
                  </a:lnTo>
                  <a:lnTo>
                    <a:pt x="30861" y="197332"/>
                  </a:lnTo>
                  <a:lnTo>
                    <a:pt x="32651" y="196583"/>
                  </a:lnTo>
                  <a:lnTo>
                    <a:pt x="33388" y="194792"/>
                  </a:lnTo>
                  <a:close/>
                </a:path>
                <a:path w="43814" h="432435">
                  <a:moveTo>
                    <a:pt x="33388" y="4546"/>
                  </a:moveTo>
                  <a:lnTo>
                    <a:pt x="32651" y="2768"/>
                  </a:lnTo>
                  <a:lnTo>
                    <a:pt x="30861" y="2019"/>
                  </a:lnTo>
                  <a:lnTo>
                    <a:pt x="29070" y="2768"/>
                  </a:lnTo>
                  <a:lnTo>
                    <a:pt x="28333" y="4546"/>
                  </a:lnTo>
                  <a:lnTo>
                    <a:pt x="29070" y="6337"/>
                  </a:lnTo>
                  <a:lnTo>
                    <a:pt x="30861" y="7086"/>
                  </a:lnTo>
                  <a:lnTo>
                    <a:pt x="32651" y="6337"/>
                  </a:lnTo>
                  <a:lnTo>
                    <a:pt x="33388" y="4546"/>
                  </a:lnTo>
                  <a:close/>
                </a:path>
                <a:path w="43814" h="432435">
                  <a:moveTo>
                    <a:pt x="34404" y="176580"/>
                  </a:moveTo>
                  <a:lnTo>
                    <a:pt x="33667" y="174790"/>
                  </a:lnTo>
                  <a:lnTo>
                    <a:pt x="31877" y="174053"/>
                  </a:lnTo>
                  <a:lnTo>
                    <a:pt x="30086" y="174790"/>
                  </a:lnTo>
                  <a:lnTo>
                    <a:pt x="29349" y="176580"/>
                  </a:lnTo>
                  <a:lnTo>
                    <a:pt x="30086" y="178371"/>
                  </a:lnTo>
                  <a:lnTo>
                    <a:pt x="31877" y="179108"/>
                  </a:lnTo>
                  <a:lnTo>
                    <a:pt x="33667" y="178371"/>
                  </a:lnTo>
                  <a:lnTo>
                    <a:pt x="34404" y="176580"/>
                  </a:lnTo>
                  <a:close/>
                </a:path>
                <a:path w="43814" h="432435">
                  <a:moveTo>
                    <a:pt x="35420" y="300037"/>
                  </a:moveTo>
                  <a:lnTo>
                    <a:pt x="34671" y="298246"/>
                  </a:lnTo>
                  <a:lnTo>
                    <a:pt x="32880" y="297510"/>
                  </a:lnTo>
                  <a:lnTo>
                    <a:pt x="31102" y="298246"/>
                  </a:lnTo>
                  <a:lnTo>
                    <a:pt x="30353" y="300037"/>
                  </a:lnTo>
                  <a:lnTo>
                    <a:pt x="31102" y="301828"/>
                  </a:lnTo>
                  <a:lnTo>
                    <a:pt x="32880" y="302577"/>
                  </a:lnTo>
                  <a:lnTo>
                    <a:pt x="34671" y="301828"/>
                  </a:lnTo>
                  <a:lnTo>
                    <a:pt x="35420" y="300037"/>
                  </a:lnTo>
                  <a:close/>
                </a:path>
                <a:path w="43814" h="432435">
                  <a:moveTo>
                    <a:pt x="35420" y="105752"/>
                  </a:moveTo>
                  <a:lnTo>
                    <a:pt x="34671" y="103962"/>
                  </a:lnTo>
                  <a:lnTo>
                    <a:pt x="32880" y="103212"/>
                  </a:lnTo>
                  <a:lnTo>
                    <a:pt x="31102" y="103962"/>
                  </a:lnTo>
                  <a:lnTo>
                    <a:pt x="30353" y="105752"/>
                  </a:lnTo>
                  <a:lnTo>
                    <a:pt x="31102" y="107530"/>
                  </a:lnTo>
                  <a:lnTo>
                    <a:pt x="32880" y="108280"/>
                  </a:lnTo>
                  <a:lnTo>
                    <a:pt x="34671" y="107530"/>
                  </a:lnTo>
                  <a:lnTo>
                    <a:pt x="35420" y="105752"/>
                  </a:lnTo>
                  <a:close/>
                </a:path>
                <a:path w="43814" h="432435">
                  <a:moveTo>
                    <a:pt x="36423" y="86525"/>
                  </a:moveTo>
                  <a:lnTo>
                    <a:pt x="35687" y="84734"/>
                  </a:lnTo>
                  <a:lnTo>
                    <a:pt x="33896" y="83985"/>
                  </a:lnTo>
                  <a:lnTo>
                    <a:pt x="32105" y="84734"/>
                  </a:lnTo>
                  <a:lnTo>
                    <a:pt x="31369" y="86525"/>
                  </a:lnTo>
                  <a:lnTo>
                    <a:pt x="32105" y="88303"/>
                  </a:lnTo>
                  <a:lnTo>
                    <a:pt x="33896" y="89052"/>
                  </a:lnTo>
                  <a:lnTo>
                    <a:pt x="35687" y="88303"/>
                  </a:lnTo>
                  <a:lnTo>
                    <a:pt x="36423" y="86525"/>
                  </a:lnTo>
                  <a:close/>
                </a:path>
                <a:path w="43814" h="432435">
                  <a:moveTo>
                    <a:pt x="38455" y="210985"/>
                  </a:moveTo>
                  <a:lnTo>
                    <a:pt x="37706" y="209207"/>
                  </a:lnTo>
                  <a:lnTo>
                    <a:pt x="35915" y="208457"/>
                  </a:lnTo>
                  <a:lnTo>
                    <a:pt x="34137" y="209207"/>
                  </a:lnTo>
                  <a:lnTo>
                    <a:pt x="33388" y="210985"/>
                  </a:lnTo>
                  <a:lnTo>
                    <a:pt x="34137" y="212775"/>
                  </a:lnTo>
                  <a:lnTo>
                    <a:pt x="35915" y="213525"/>
                  </a:lnTo>
                  <a:lnTo>
                    <a:pt x="37706" y="212775"/>
                  </a:lnTo>
                  <a:lnTo>
                    <a:pt x="38455" y="210985"/>
                  </a:lnTo>
                  <a:close/>
                </a:path>
                <a:path w="43814" h="432435">
                  <a:moveTo>
                    <a:pt x="38455" y="15684"/>
                  </a:moveTo>
                  <a:lnTo>
                    <a:pt x="37706" y="13893"/>
                  </a:lnTo>
                  <a:lnTo>
                    <a:pt x="35915" y="13157"/>
                  </a:lnTo>
                  <a:lnTo>
                    <a:pt x="34137" y="13893"/>
                  </a:lnTo>
                  <a:lnTo>
                    <a:pt x="33388" y="15684"/>
                  </a:lnTo>
                  <a:lnTo>
                    <a:pt x="34137" y="17475"/>
                  </a:lnTo>
                  <a:lnTo>
                    <a:pt x="35915" y="18211"/>
                  </a:lnTo>
                  <a:lnTo>
                    <a:pt x="37706" y="17475"/>
                  </a:lnTo>
                  <a:lnTo>
                    <a:pt x="38455" y="15684"/>
                  </a:lnTo>
                  <a:close/>
                </a:path>
                <a:path w="43814" h="432435">
                  <a:moveTo>
                    <a:pt x="41490" y="335457"/>
                  </a:moveTo>
                  <a:lnTo>
                    <a:pt x="40741" y="333667"/>
                  </a:lnTo>
                  <a:lnTo>
                    <a:pt x="38963" y="332930"/>
                  </a:lnTo>
                  <a:lnTo>
                    <a:pt x="37172" y="333667"/>
                  </a:lnTo>
                  <a:lnTo>
                    <a:pt x="36423" y="335457"/>
                  </a:lnTo>
                  <a:lnTo>
                    <a:pt x="37172" y="337248"/>
                  </a:lnTo>
                  <a:lnTo>
                    <a:pt x="38963" y="337985"/>
                  </a:lnTo>
                  <a:lnTo>
                    <a:pt x="40741" y="337248"/>
                  </a:lnTo>
                  <a:lnTo>
                    <a:pt x="41490" y="335457"/>
                  </a:lnTo>
                  <a:close/>
                </a:path>
                <a:path w="43814" h="432435">
                  <a:moveTo>
                    <a:pt x="41490" y="121932"/>
                  </a:moveTo>
                  <a:lnTo>
                    <a:pt x="40741" y="120154"/>
                  </a:lnTo>
                  <a:lnTo>
                    <a:pt x="38963" y="119405"/>
                  </a:lnTo>
                  <a:lnTo>
                    <a:pt x="37172" y="120154"/>
                  </a:lnTo>
                  <a:lnTo>
                    <a:pt x="36423" y="121932"/>
                  </a:lnTo>
                  <a:lnTo>
                    <a:pt x="37172" y="123723"/>
                  </a:lnTo>
                  <a:lnTo>
                    <a:pt x="38963" y="124472"/>
                  </a:lnTo>
                  <a:lnTo>
                    <a:pt x="40741" y="123723"/>
                  </a:lnTo>
                  <a:lnTo>
                    <a:pt x="41490" y="121932"/>
                  </a:lnTo>
                  <a:close/>
                </a:path>
                <a:path w="43814" h="432435">
                  <a:moveTo>
                    <a:pt x="42494" y="429577"/>
                  </a:moveTo>
                  <a:lnTo>
                    <a:pt x="41757" y="427786"/>
                  </a:lnTo>
                  <a:lnTo>
                    <a:pt x="39966" y="427037"/>
                  </a:lnTo>
                  <a:lnTo>
                    <a:pt x="38176" y="427786"/>
                  </a:lnTo>
                  <a:lnTo>
                    <a:pt x="37439" y="429577"/>
                  </a:lnTo>
                  <a:lnTo>
                    <a:pt x="38176" y="431355"/>
                  </a:lnTo>
                  <a:lnTo>
                    <a:pt x="39966" y="432104"/>
                  </a:lnTo>
                  <a:lnTo>
                    <a:pt x="41757" y="431355"/>
                  </a:lnTo>
                  <a:lnTo>
                    <a:pt x="42494" y="429577"/>
                  </a:lnTo>
                  <a:close/>
                </a:path>
                <a:path w="43814" h="432435">
                  <a:moveTo>
                    <a:pt x="43510" y="413385"/>
                  </a:moveTo>
                  <a:lnTo>
                    <a:pt x="42773" y="411594"/>
                  </a:lnTo>
                  <a:lnTo>
                    <a:pt x="40982" y="410845"/>
                  </a:lnTo>
                  <a:lnTo>
                    <a:pt x="39192" y="411594"/>
                  </a:lnTo>
                  <a:lnTo>
                    <a:pt x="38455" y="413385"/>
                  </a:lnTo>
                  <a:lnTo>
                    <a:pt x="39192" y="415163"/>
                  </a:lnTo>
                  <a:lnTo>
                    <a:pt x="40982" y="415912"/>
                  </a:lnTo>
                  <a:lnTo>
                    <a:pt x="42773" y="415163"/>
                  </a:lnTo>
                  <a:lnTo>
                    <a:pt x="43510" y="413385"/>
                  </a:lnTo>
                  <a:close/>
                </a:path>
                <a:path w="43814" h="432435">
                  <a:moveTo>
                    <a:pt x="43510" y="397192"/>
                  </a:moveTo>
                  <a:lnTo>
                    <a:pt x="42773" y="395401"/>
                  </a:lnTo>
                  <a:lnTo>
                    <a:pt x="40982" y="394665"/>
                  </a:lnTo>
                  <a:lnTo>
                    <a:pt x="39192" y="395401"/>
                  </a:lnTo>
                  <a:lnTo>
                    <a:pt x="38455" y="397192"/>
                  </a:lnTo>
                  <a:lnTo>
                    <a:pt x="39192" y="398983"/>
                  </a:lnTo>
                  <a:lnTo>
                    <a:pt x="40982" y="399719"/>
                  </a:lnTo>
                  <a:lnTo>
                    <a:pt x="42773" y="398983"/>
                  </a:lnTo>
                  <a:lnTo>
                    <a:pt x="43510" y="397192"/>
                  </a:lnTo>
                  <a:close/>
                </a:path>
                <a:path w="43814" h="432435">
                  <a:moveTo>
                    <a:pt x="43510" y="264617"/>
                  </a:moveTo>
                  <a:lnTo>
                    <a:pt x="42773" y="262839"/>
                  </a:lnTo>
                  <a:lnTo>
                    <a:pt x="40982" y="262089"/>
                  </a:lnTo>
                  <a:lnTo>
                    <a:pt x="39192" y="262839"/>
                  </a:lnTo>
                  <a:lnTo>
                    <a:pt x="38455" y="264617"/>
                  </a:lnTo>
                  <a:lnTo>
                    <a:pt x="39192" y="266407"/>
                  </a:lnTo>
                  <a:lnTo>
                    <a:pt x="40982" y="267157"/>
                  </a:lnTo>
                  <a:lnTo>
                    <a:pt x="42773" y="266407"/>
                  </a:lnTo>
                  <a:lnTo>
                    <a:pt x="43510" y="264617"/>
                  </a:lnTo>
                  <a:close/>
                </a:path>
                <a:path w="43814" h="432435">
                  <a:moveTo>
                    <a:pt x="43510" y="246405"/>
                  </a:moveTo>
                  <a:lnTo>
                    <a:pt x="42773" y="244614"/>
                  </a:lnTo>
                  <a:lnTo>
                    <a:pt x="40982" y="243878"/>
                  </a:lnTo>
                  <a:lnTo>
                    <a:pt x="39192" y="244614"/>
                  </a:lnTo>
                  <a:lnTo>
                    <a:pt x="38455" y="246405"/>
                  </a:lnTo>
                  <a:lnTo>
                    <a:pt x="39192" y="248196"/>
                  </a:lnTo>
                  <a:lnTo>
                    <a:pt x="40982" y="248932"/>
                  </a:lnTo>
                  <a:lnTo>
                    <a:pt x="42773" y="248196"/>
                  </a:lnTo>
                  <a:lnTo>
                    <a:pt x="43510" y="2464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3550081" y="4027397"/>
              <a:ext cx="41910" cy="434340"/>
            </a:xfrm>
            <a:custGeom>
              <a:avLst/>
              <a:gdLst/>
              <a:ahLst/>
              <a:cxnLst/>
              <a:rect l="l" t="t" r="r" b="b"/>
              <a:pathLst>
                <a:path w="41910" h="434339">
                  <a:moveTo>
                    <a:pt x="7086" y="431609"/>
                  </a:moveTo>
                  <a:lnTo>
                    <a:pt x="6350" y="429818"/>
                  </a:lnTo>
                  <a:lnTo>
                    <a:pt x="4559" y="429069"/>
                  </a:lnTo>
                  <a:lnTo>
                    <a:pt x="2768" y="429818"/>
                  </a:lnTo>
                  <a:lnTo>
                    <a:pt x="2032" y="431609"/>
                  </a:lnTo>
                  <a:lnTo>
                    <a:pt x="2768" y="433387"/>
                  </a:lnTo>
                  <a:lnTo>
                    <a:pt x="4559" y="434136"/>
                  </a:lnTo>
                  <a:lnTo>
                    <a:pt x="6350" y="433387"/>
                  </a:lnTo>
                  <a:lnTo>
                    <a:pt x="7086" y="431609"/>
                  </a:lnTo>
                  <a:close/>
                </a:path>
                <a:path w="41910" h="434339">
                  <a:moveTo>
                    <a:pt x="7086" y="2540"/>
                  </a:moveTo>
                  <a:lnTo>
                    <a:pt x="6350" y="749"/>
                  </a:lnTo>
                  <a:lnTo>
                    <a:pt x="4559" y="0"/>
                  </a:lnTo>
                  <a:lnTo>
                    <a:pt x="2768" y="749"/>
                  </a:lnTo>
                  <a:lnTo>
                    <a:pt x="2032" y="2540"/>
                  </a:lnTo>
                  <a:lnTo>
                    <a:pt x="2768" y="4330"/>
                  </a:lnTo>
                  <a:lnTo>
                    <a:pt x="4559" y="5067"/>
                  </a:lnTo>
                  <a:lnTo>
                    <a:pt x="6350" y="4330"/>
                  </a:lnTo>
                  <a:lnTo>
                    <a:pt x="7086" y="2540"/>
                  </a:lnTo>
                  <a:close/>
                </a:path>
                <a:path w="41910" h="434339">
                  <a:moveTo>
                    <a:pt x="8102" y="239331"/>
                  </a:moveTo>
                  <a:lnTo>
                    <a:pt x="7366" y="237540"/>
                  </a:lnTo>
                  <a:lnTo>
                    <a:pt x="5575" y="236804"/>
                  </a:lnTo>
                  <a:lnTo>
                    <a:pt x="3784" y="237540"/>
                  </a:lnTo>
                  <a:lnTo>
                    <a:pt x="3048" y="239331"/>
                  </a:lnTo>
                  <a:lnTo>
                    <a:pt x="3784" y="241122"/>
                  </a:lnTo>
                  <a:lnTo>
                    <a:pt x="5575" y="241858"/>
                  </a:lnTo>
                  <a:lnTo>
                    <a:pt x="7366" y="241122"/>
                  </a:lnTo>
                  <a:lnTo>
                    <a:pt x="8102" y="239331"/>
                  </a:lnTo>
                  <a:close/>
                </a:path>
                <a:path w="41910" h="434339">
                  <a:moveTo>
                    <a:pt x="8102" y="206946"/>
                  </a:moveTo>
                  <a:lnTo>
                    <a:pt x="7366" y="205155"/>
                  </a:lnTo>
                  <a:lnTo>
                    <a:pt x="5575" y="204419"/>
                  </a:lnTo>
                  <a:lnTo>
                    <a:pt x="3784" y="205155"/>
                  </a:lnTo>
                  <a:lnTo>
                    <a:pt x="3048" y="206946"/>
                  </a:lnTo>
                  <a:lnTo>
                    <a:pt x="3784" y="208737"/>
                  </a:lnTo>
                  <a:lnTo>
                    <a:pt x="5575" y="209473"/>
                  </a:lnTo>
                  <a:lnTo>
                    <a:pt x="7366" y="208737"/>
                  </a:lnTo>
                  <a:lnTo>
                    <a:pt x="8102" y="206946"/>
                  </a:lnTo>
                  <a:close/>
                </a:path>
                <a:path w="41910" h="434339">
                  <a:moveTo>
                    <a:pt x="9118" y="412381"/>
                  </a:moveTo>
                  <a:lnTo>
                    <a:pt x="8369" y="410591"/>
                  </a:lnTo>
                  <a:lnTo>
                    <a:pt x="6578" y="409841"/>
                  </a:lnTo>
                  <a:lnTo>
                    <a:pt x="4800" y="410591"/>
                  </a:lnTo>
                  <a:lnTo>
                    <a:pt x="4051" y="412381"/>
                  </a:lnTo>
                  <a:lnTo>
                    <a:pt x="4800" y="414159"/>
                  </a:lnTo>
                  <a:lnTo>
                    <a:pt x="6578" y="414909"/>
                  </a:lnTo>
                  <a:lnTo>
                    <a:pt x="8369" y="414159"/>
                  </a:lnTo>
                  <a:lnTo>
                    <a:pt x="9118" y="412381"/>
                  </a:lnTo>
                  <a:close/>
                </a:path>
                <a:path w="41910" h="434339">
                  <a:moveTo>
                    <a:pt x="9118" y="345592"/>
                  </a:moveTo>
                  <a:lnTo>
                    <a:pt x="8369" y="343801"/>
                  </a:lnTo>
                  <a:lnTo>
                    <a:pt x="6578" y="343052"/>
                  </a:lnTo>
                  <a:lnTo>
                    <a:pt x="4800" y="343801"/>
                  </a:lnTo>
                  <a:lnTo>
                    <a:pt x="4051" y="345592"/>
                  </a:lnTo>
                  <a:lnTo>
                    <a:pt x="4800" y="347370"/>
                  </a:lnTo>
                  <a:lnTo>
                    <a:pt x="6578" y="348119"/>
                  </a:lnTo>
                  <a:lnTo>
                    <a:pt x="8369" y="347370"/>
                  </a:lnTo>
                  <a:lnTo>
                    <a:pt x="9118" y="345592"/>
                  </a:lnTo>
                  <a:close/>
                </a:path>
                <a:path w="41910" h="434339">
                  <a:moveTo>
                    <a:pt x="9118" y="282841"/>
                  </a:moveTo>
                  <a:lnTo>
                    <a:pt x="8369" y="281063"/>
                  </a:lnTo>
                  <a:lnTo>
                    <a:pt x="6578" y="280314"/>
                  </a:lnTo>
                  <a:lnTo>
                    <a:pt x="4800" y="281063"/>
                  </a:lnTo>
                  <a:lnTo>
                    <a:pt x="4343" y="282130"/>
                  </a:lnTo>
                  <a:lnTo>
                    <a:pt x="2540" y="281330"/>
                  </a:lnTo>
                  <a:lnTo>
                    <a:pt x="749" y="282067"/>
                  </a:lnTo>
                  <a:lnTo>
                    <a:pt x="0" y="283857"/>
                  </a:lnTo>
                  <a:lnTo>
                    <a:pt x="749" y="285648"/>
                  </a:lnTo>
                  <a:lnTo>
                    <a:pt x="2540" y="286385"/>
                  </a:lnTo>
                  <a:lnTo>
                    <a:pt x="4330" y="285648"/>
                  </a:lnTo>
                  <a:lnTo>
                    <a:pt x="4762" y="284581"/>
                  </a:lnTo>
                  <a:lnTo>
                    <a:pt x="6578" y="285381"/>
                  </a:lnTo>
                  <a:lnTo>
                    <a:pt x="8369" y="284632"/>
                  </a:lnTo>
                  <a:lnTo>
                    <a:pt x="9118" y="282841"/>
                  </a:lnTo>
                  <a:close/>
                </a:path>
                <a:path w="41910" h="434339">
                  <a:moveTo>
                    <a:pt x="9118" y="219087"/>
                  </a:moveTo>
                  <a:lnTo>
                    <a:pt x="8369" y="217309"/>
                  </a:lnTo>
                  <a:lnTo>
                    <a:pt x="6578" y="216560"/>
                  </a:lnTo>
                  <a:lnTo>
                    <a:pt x="4800" y="217309"/>
                  </a:lnTo>
                  <a:lnTo>
                    <a:pt x="4051" y="219087"/>
                  </a:lnTo>
                  <a:lnTo>
                    <a:pt x="4800" y="220878"/>
                  </a:lnTo>
                  <a:lnTo>
                    <a:pt x="6578" y="221627"/>
                  </a:lnTo>
                  <a:lnTo>
                    <a:pt x="8369" y="220878"/>
                  </a:lnTo>
                  <a:lnTo>
                    <a:pt x="9118" y="219087"/>
                  </a:lnTo>
                  <a:close/>
                </a:path>
                <a:path w="41910" h="434339">
                  <a:moveTo>
                    <a:pt x="10121" y="157365"/>
                  </a:moveTo>
                  <a:lnTo>
                    <a:pt x="9385" y="155575"/>
                  </a:lnTo>
                  <a:lnTo>
                    <a:pt x="7594" y="154838"/>
                  </a:lnTo>
                  <a:lnTo>
                    <a:pt x="5803" y="155575"/>
                  </a:lnTo>
                  <a:lnTo>
                    <a:pt x="5067" y="157365"/>
                  </a:lnTo>
                  <a:lnTo>
                    <a:pt x="5803" y="159156"/>
                  </a:lnTo>
                  <a:lnTo>
                    <a:pt x="7594" y="159893"/>
                  </a:lnTo>
                  <a:lnTo>
                    <a:pt x="9385" y="159156"/>
                  </a:lnTo>
                  <a:lnTo>
                    <a:pt x="10121" y="157365"/>
                  </a:lnTo>
                  <a:close/>
                </a:path>
                <a:path w="41910" h="434339">
                  <a:moveTo>
                    <a:pt x="10121" y="131051"/>
                  </a:moveTo>
                  <a:lnTo>
                    <a:pt x="9385" y="129260"/>
                  </a:lnTo>
                  <a:lnTo>
                    <a:pt x="7594" y="128524"/>
                  </a:lnTo>
                  <a:lnTo>
                    <a:pt x="5803" y="129260"/>
                  </a:lnTo>
                  <a:lnTo>
                    <a:pt x="5067" y="131051"/>
                  </a:lnTo>
                  <a:lnTo>
                    <a:pt x="5803" y="132842"/>
                  </a:lnTo>
                  <a:lnTo>
                    <a:pt x="7594" y="133578"/>
                  </a:lnTo>
                  <a:lnTo>
                    <a:pt x="9385" y="132842"/>
                  </a:lnTo>
                  <a:lnTo>
                    <a:pt x="10121" y="131051"/>
                  </a:lnTo>
                  <a:close/>
                </a:path>
                <a:path w="41910" h="434339">
                  <a:moveTo>
                    <a:pt x="10121" y="94627"/>
                  </a:moveTo>
                  <a:lnTo>
                    <a:pt x="9385" y="92837"/>
                  </a:lnTo>
                  <a:lnTo>
                    <a:pt x="7594" y="92087"/>
                  </a:lnTo>
                  <a:lnTo>
                    <a:pt x="5803" y="92837"/>
                  </a:lnTo>
                  <a:lnTo>
                    <a:pt x="5067" y="94627"/>
                  </a:lnTo>
                  <a:lnTo>
                    <a:pt x="5803" y="96418"/>
                  </a:lnTo>
                  <a:lnTo>
                    <a:pt x="7594" y="97155"/>
                  </a:lnTo>
                  <a:lnTo>
                    <a:pt x="9385" y="96418"/>
                  </a:lnTo>
                  <a:lnTo>
                    <a:pt x="10121" y="94627"/>
                  </a:lnTo>
                  <a:close/>
                </a:path>
                <a:path w="41910" h="434339">
                  <a:moveTo>
                    <a:pt x="10121" y="30873"/>
                  </a:moveTo>
                  <a:lnTo>
                    <a:pt x="9385" y="29083"/>
                  </a:lnTo>
                  <a:lnTo>
                    <a:pt x="7594" y="28346"/>
                  </a:lnTo>
                  <a:lnTo>
                    <a:pt x="5803" y="29083"/>
                  </a:lnTo>
                  <a:lnTo>
                    <a:pt x="5067" y="30873"/>
                  </a:lnTo>
                  <a:lnTo>
                    <a:pt x="5410" y="31737"/>
                  </a:lnTo>
                  <a:lnTo>
                    <a:pt x="4559" y="31381"/>
                  </a:lnTo>
                  <a:lnTo>
                    <a:pt x="2768" y="32118"/>
                  </a:lnTo>
                  <a:lnTo>
                    <a:pt x="2032" y="33909"/>
                  </a:lnTo>
                  <a:lnTo>
                    <a:pt x="2768" y="35699"/>
                  </a:lnTo>
                  <a:lnTo>
                    <a:pt x="4559" y="36436"/>
                  </a:lnTo>
                  <a:lnTo>
                    <a:pt x="6350" y="35699"/>
                  </a:lnTo>
                  <a:lnTo>
                    <a:pt x="7086" y="33909"/>
                  </a:lnTo>
                  <a:lnTo>
                    <a:pt x="6731" y="33058"/>
                  </a:lnTo>
                  <a:lnTo>
                    <a:pt x="7594" y="33401"/>
                  </a:lnTo>
                  <a:lnTo>
                    <a:pt x="9385" y="32664"/>
                  </a:lnTo>
                  <a:lnTo>
                    <a:pt x="10121" y="30873"/>
                  </a:lnTo>
                  <a:close/>
                </a:path>
                <a:path w="41910" h="434339">
                  <a:moveTo>
                    <a:pt x="12153" y="335470"/>
                  </a:moveTo>
                  <a:lnTo>
                    <a:pt x="11404" y="333679"/>
                  </a:lnTo>
                  <a:lnTo>
                    <a:pt x="9613" y="332943"/>
                  </a:lnTo>
                  <a:lnTo>
                    <a:pt x="7835" y="333679"/>
                  </a:lnTo>
                  <a:lnTo>
                    <a:pt x="7086" y="335470"/>
                  </a:lnTo>
                  <a:lnTo>
                    <a:pt x="7835" y="337261"/>
                  </a:lnTo>
                  <a:lnTo>
                    <a:pt x="9613" y="337997"/>
                  </a:lnTo>
                  <a:lnTo>
                    <a:pt x="11404" y="337261"/>
                  </a:lnTo>
                  <a:lnTo>
                    <a:pt x="12153" y="335470"/>
                  </a:lnTo>
                  <a:close/>
                </a:path>
                <a:path w="41910" h="434339">
                  <a:moveTo>
                    <a:pt x="13157" y="54140"/>
                  </a:moveTo>
                  <a:lnTo>
                    <a:pt x="12420" y="52362"/>
                  </a:lnTo>
                  <a:lnTo>
                    <a:pt x="10629" y="51612"/>
                  </a:lnTo>
                  <a:lnTo>
                    <a:pt x="8839" y="52362"/>
                  </a:lnTo>
                  <a:lnTo>
                    <a:pt x="8102" y="54140"/>
                  </a:lnTo>
                  <a:lnTo>
                    <a:pt x="8839" y="55930"/>
                  </a:lnTo>
                  <a:lnTo>
                    <a:pt x="10629" y="56680"/>
                  </a:lnTo>
                  <a:lnTo>
                    <a:pt x="12420" y="55930"/>
                  </a:lnTo>
                  <a:lnTo>
                    <a:pt x="13157" y="54140"/>
                  </a:lnTo>
                  <a:close/>
                </a:path>
                <a:path w="41910" h="434339">
                  <a:moveTo>
                    <a:pt x="14173" y="394157"/>
                  </a:moveTo>
                  <a:lnTo>
                    <a:pt x="13436" y="392366"/>
                  </a:lnTo>
                  <a:lnTo>
                    <a:pt x="11645" y="391629"/>
                  </a:lnTo>
                  <a:lnTo>
                    <a:pt x="9855" y="392366"/>
                  </a:lnTo>
                  <a:lnTo>
                    <a:pt x="9118" y="394157"/>
                  </a:lnTo>
                  <a:lnTo>
                    <a:pt x="9855" y="395947"/>
                  </a:lnTo>
                  <a:lnTo>
                    <a:pt x="11645" y="396697"/>
                  </a:lnTo>
                  <a:lnTo>
                    <a:pt x="13436" y="395947"/>
                  </a:lnTo>
                  <a:lnTo>
                    <a:pt x="14173" y="394157"/>
                  </a:lnTo>
                  <a:close/>
                </a:path>
                <a:path w="41910" h="434339">
                  <a:moveTo>
                    <a:pt x="14173" y="376961"/>
                  </a:moveTo>
                  <a:lnTo>
                    <a:pt x="13436" y="375170"/>
                  </a:lnTo>
                  <a:lnTo>
                    <a:pt x="11645" y="374434"/>
                  </a:lnTo>
                  <a:lnTo>
                    <a:pt x="9855" y="375170"/>
                  </a:lnTo>
                  <a:lnTo>
                    <a:pt x="9118" y="376961"/>
                  </a:lnTo>
                  <a:lnTo>
                    <a:pt x="9855" y="378752"/>
                  </a:lnTo>
                  <a:lnTo>
                    <a:pt x="11645" y="379488"/>
                  </a:lnTo>
                  <a:lnTo>
                    <a:pt x="13436" y="378752"/>
                  </a:lnTo>
                  <a:lnTo>
                    <a:pt x="14173" y="376961"/>
                  </a:lnTo>
                  <a:close/>
                </a:path>
                <a:path w="41910" h="434339">
                  <a:moveTo>
                    <a:pt x="14173" y="258559"/>
                  </a:moveTo>
                  <a:lnTo>
                    <a:pt x="13436" y="256768"/>
                  </a:lnTo>
                  <a:lnTo>
                    <a:pt x="11645" y="256032"/>
                  </a:lnTo>
                  <a:lnTo>
                    <a:pt x="9855" y="256768"/>
                  </a:lnTo>
                  <a:lnTo>
                    <a:pt x="9118" y="258559"/>
                  </a:lnTo>
                  <a:lnTo>
                    <a:pt x="9855" y="260350"/>
                  </a:lnTo>
                  <a:lnTo>
                    <a:pt x="11645" y="261086"/>
                  </a:lnTo>
                  <a:lnTo>
                    <a:pt x="13436" y="260350"/>
                  </a:lnTo>
                  <a:lnTo>
                    <a:pt x="14173" y="258559"/>
                  </a:lnTo>
                  <a:close/>
                </a:path>
                <a:path w="41910" h="434339">
                  <a:moveTo>
                    <a:pt x="14173" y="85521"/>
                  </a:moveTo>
                  <a:lnTo>
                    <a:pt x="13436" y="83731"/>
                  </a:lnTo>
                  <a:lnTo>
                    <a:pt x="11645" y="82981"/>
                  </a:lnTo>
                  <a:lnTo>
                    <a:pt x="9855" y="83731"/>
                  </a:lnTo>
                  <a:lnTo>
                    <a:pt x="9118" y="85521"/>
                  </a:lnTo>
                  <a:lnTo>
                    <a:pt x="9855" y="87299"/>
                  </a:lnTo>
                  <a:lnTo>
                    <a:pt x="11645" y="88049"/>
                  </a:lnTo>
                  <a:lnTo>
                    <a:pt x="13436" y="87299"/>
                  </a:lnTo>
                  <a:lnTo>
                    <a:pt x="14173" y="85521"/>
                  </a:lnTo>
                  <a:close/>
                </a:path>
                <a:path w="41910" h="434339">
                  <a:moveTo>
                    <a:pt x="15189" y="290944"/>
                  </a:moveTo>
                  <a:lnTo>
                    <a:pt x="14439" y="289153"/>
                  </a:lnTo>
                  <a:lnTo>
                    <a:pt x="12649" y="288417"/>
                  </a:lnTo>
                  <a:lnTo>
                    <a:pt x="10871" y="289153"/>
                  </a:lnTo>
                  <a:lnTo>
                    <a:pt x="10121" y="290944"/>
                  </a:lnTo>
                  <a:lnTo>
                    <a:pt x="10871" y="292735"/>
                  </a:lnTo>
                  <a:lnTo>
                    <a:pt x="12649" y="293471"/>
                  </a:lnTo>
                  <a:lnTo>
                    <a:pt x="14439" y="292735"/>
                  </a:lnTo>
                  <a:lnTo>
                    <a:pt x="15189" y="290944"/>
                  </a:lnTo>
                  <a:close/>
                </a:path>
                <a:path w="41910" h="434339">
                  <a:moveTo>
                    <a:pt x="17208" y="182664"/>
                  </a:moveTo>
                  <a:lnTo>
                    <a:pt x="16471" y="180873"/>
                  </a:lnTo>
                  <a:lnTo>
                    <a:pt x="14681" y="180136"/>
                  </a:lnTo>
                  <a:lnTo>
                    <a:pt x="12890" y="180873"/>
                  </a:lnTo>
                  <a:lnTo>
                    <a:pt x="12153" y="182664"/>
                  </a:lnTo>
                  <a:lnTo>
                    <a:pt x="12890" y="184454"/>
                  </a:lnTo>
                  <a:lnTo>
                    <a:pt x="14681" y="185191"/>
                  </a:lnTo>
                  <a:lnTo>
                    <a:pt x="16471" y="184454"/>
                  </a:lnTo>
                  <a:lnTo>
                    <a:pt x="17208" y="182664"/>
                  </a:lnTo>
                  <a:close/>
                </a:path>
                <a:path w="41910" h="434339">
                  <a:moveTo>
                    <a:pt x="19227" y="412381"/>
                  </a:moveTo>
                  <a:lnTo>
                    <a:pt x="18491" y="410591"/>
                  </a:lnTo>
                  <a:lnTo>
                    <a:pt x="16700" y="409841"/>
                  </a:lnTo>
                  <a:lnTo>
                    <a:pt x="14909" y="410591"/>
                  </a:lnTo>
                  <a:lnTo>
                    <a:pt x="14173" y="412381"/>
                  </a:lnTo>
                  <a:lnTo>
                    <a:pt x="14909" y="414159"/>
                  </a:lnTo>
                  <a:lnTo>
                    <a:pt x="16700" y="414909"/>
                  </a:lnTo>
                  <a:lnTo>
                    <a:pt x="18491" y="414159"/>
                  </a:lnTo>
                  <a:lnTo>
                    <a:pt x="19227" y="412381"/>
                  </a:lnTo>
                  <a:close/>
                </a:path>
                <a:path w="41910" h="434339">
                  <a:moveTo>
                    <a:pt x="19227" y="387083"/>
                  </a:moveTo>
                  <a:lnTo>
                    <a:pt x="18491" y="385292"/>
                  </a:lnTo>
                  <a:lnTo>
                    <a:pt x="16700" y="384543"/>
                  </a:lnTo>
                  <a:lnTo>
                    <a:pt x="14909" y="385292"/>
                  </a:lnTo>
                  <a:lnTo>
                    <a:pt x="14173" y="387083"/>
                  </a:lnTo>
                  <a:lnTo>
                    <a:pt x="14909" y="388861"/>
                  </a:lnTo>
                  <a:lnTo>
                    <a:pt x="16700" y="389610"/>
                  </a:lnTo>
                  <a:lnTo>
                    <a:pt x="18491" y="388861"/>
                  </a:lnTo>
                  <a:lnTo>
                    <a:pt x="19227" y="387083"/>
                  </a:lnTo>
                  <a:close/>
                </a:path>
                <a:path w="41910" h="434339">
                  <a:moveTo>
                    <a:pt x="20243" y="137121"/>
                  </a:moveTo>
                  <a:lnTo>
                    <a:pt x="19507" y="135331"/>
                  </a:lnTo>
                  <a:lnTo>
                    <a:pt x="17716" y="134594"/>
                  </a:lnTo>
                  <a:lnTo>
                    <a:pt x="15925" y="135331"/>
                  </a:lnTo>
                  <a:lnTo>
                    <a:pt x="15189" y="137121"/>
                  </a:lnTo>
                  <a:lnTo>
                    <a:pt x="15925" y="138912"/>
                  </a:lnTo>
                  <a:lnTo>
                    <a:pt x="17716" y="139649"/>
                  </a:lnTo>
                  <a:lnTo>
                    <a:pt x="19507" y="138912"/>
                  </a:lnTo>
                  <a:lnTo>
                    <a:pt x="20243" y="137121"/>
                  </a:lnTo>
                  <a:close/>
                </a:path>
                <a:path w="41910" h="434339">
                  <a:moveTo>
                    <a:pt x="20243" y="105752"/>
                  </a:moveTo>
                  <a:lnTo>
                    <a:pt x="19507" y="103962"/>
                  </a:lnTo>
                  <a:lnTo>
                    <a:pt x="17716" y="103225"/>
                  </a:lnTo>
                  <a:lnTo>
                    <a:pt x="15925" y="103962"/>
                  </a:lnTo>
                  <a:lnTo>
                    <a:pt x="15189" y="105752"/>
                  </a:lnTo>
                  <a:lnTo>
                    <a:pt x="15925" y="107543"/>
                  </a:lnTo>
                  <a:lnTo>
                    <a:pt x="17716" y="108280"/>
                  </a:lnTo>
                  <a:lnTo>
                    <a:pt x="19507" y="107543"/>
                  </a:lnTo>
                  <a:lnTo>
                    <a:pt x="20243" y="105752"/>
                  </a:lnTo>
                  <a:close/>
                </a:path>
                <a:path w="41910" h="434339">
                  <a:moveTo>
                    <a:pt x="21259" y="310172"/>
                  </a:moveTo>
                  <a:lnTo>
                    <a:pt x="20510" y="308381"/>
                  </a:lnTo>
                  <a:lnTo>
                    <a:pt x="18732" y="307644"/>
                  </a:lnTo>
                  <a:lnTo>
                    <a:pt x="16941" y="308381"/>
                  </a:lnTo>
                  <a:lnTo>
                    <a:pt x="16192" y="310172"/>
                  </a:lnTo>
                  <a:lnTo>
                    <a:pt x="16941" y="311962"/>
                  </a:lnTo>
                  <a:lnTo>
                    <a:pt x="18732" y="312699"/>
                  </a:lnTo>
                  <a:lnTo>
                    <a:pt x="20510" y="311962"/>
                  </a:lnTo>
                  <a:lnTo>
                    <a:pt x="21259" y="310172"/>
                  </a:lnTo>
                  <a:close/>
                </a:path>
                <a:path w="41910" h="434339">
                  <a:moveTo>
                    <a:pt x="22263" y="342557"/>
                  </a:moveTo>
                  <a:lnTo>
                    <a:pt x="21526" y="340766"/>
                  </a:lnTo>
                  <a:lnTo>
                    <a:pt x="19735" y="340017"/>
                  </a:lnTo>
                  <a:lnTo>
                    <a:pt x="17945" y="340766"/>
                  </a:lnTo>
                  <a:lnTo>
                    <a:pt x="17208" y="342557"/>
                  </a:lnTo>
                  <a:lnTo>
                    <a:pt x="17945" y="344335"/>
                  </a:lnTo>
                  <a:lnTo>
                    <a:pt x="19735" y="345084"/>
                  </a:lnTo>
                  <a:lnTo>
                    <a:pt x="21526" y="344335"/>
                  </a:lnTo>
                  <a:lnTo>
                    <a:pt x="22263" y="342557"/>
                  </a:lnTo>
                  <a:close/>
                </a:path>
                <a:path w="41910" h="434339">
                  <a:moveTo>
                    <a:pt x="23279" y="28841"/>
                  </a:moveTo>
                  <a:lnTo>
                    <a:pt x="22542" y="27063"/>
                  </a:lnTo>
                  <a:lnTo>
                    <a:pt x="20751" y="26314"/>
                  </a:lnTo>
                  <a:lnTo>
                    <a:pt x="18961" y="27063"/>
                  </a:lnTo>
                  <a:lnTo>
                    <a:pt x="18224" y="28841"/>
                  </a:lnTo>
                  <a:lnTo>
                    <a:pt x="18961" y="30632"/>
                  </a:lnTo>
                  <a:lnTo>
                    <a:pt x="20751" y="31381"/>
                  </a:lnTo>
                  <a:lnTo>
                    <a:pt x="22542" y="30632"/>
                  </a:lnTo>
                  <a:lnTo>
                    <a:pt x="23279" y="28841"/>
                  </a:lnTo>
                  <a:close/>
                </a:path>
                <a:path w="41910" h="434339">
                  <a:moveTo>
                    <a:pt x="24295" y="234276"/>
                  </a:moveTo>
                  <a:lnTo>
                    <a:pt x="23545" y="232486"/>
                  </a:lnTo>
                  <a:lnTo>
                    <a:pt x="21767" y="231736"/>
                  </a:lnTo>
                  <a:lnTo>
                    <a:pt x="19977" y="232486"/>
                  </a:lnTo>
                  <a:lnTo>
                    <a:pt x="19227" y="234276"/>
                  </a:lnTo>
                  <a:lnTo>
                    <a:pt x="19977" y="236067"/>
                  </a:lnTo>
                  <a:lnTo>
                    <a:pt x="21767" y="236804"/>
                  </a:lnTo>
                  <a:lnTo>
                    <a:pt x="23545" y="236067"/>
                  </a:lnTo>
                  <a:lnTo>
                    <a:pt x="24295" y="234276"/>
                  </a:lnTo>
                  <a:close/>
                </a:path>
                <a:path w="41910" h="434339">
                  <a:moveTo>
                    <a:pt x="26314" y="329399"/>
                  </a:moveTo>
                  <a:lnTo>
                    <a:pt x="25577" y="327609"/>
                  </a:lnTo>
                  <a:lnTo>
                    <a:pt x="23787" y="326872"/>
                  </a:lnTo>
                  <a:lnTo>
                    <a:pt x="21996" y="327609"/>
                  </a:lnTo>
                  <a:lnTo>
                    <a:pt x="21259" y="329399"/>
                  </a:lnTo>
                  <a:lnTo>
                    <a:pt x="21996" y="331190"/>
                  </a:lnTo>
                  <a:lnTo>
                    <a:pt x="23787" y="331927"/>
                  </a:lnTo>
                  <a:lnTo>
                    <a:pt x="25577" y="331190"/>
                  </a:lnTo>
                  <a:lnTo>
                    <a:pt x="26314" y="329399"/>
                  </a:lnTo>
                  <a:close/>
                </a:path>
                <a:path w="41910" h="434339">
                  <a:moveTo>
                    <a:pt x="27330" y="374929"/>
                  </a:moveTo>
                  <a:lnTo>
                    <a:pt x="26593" y="373151"/>
                  </a:lnTo>
                  <a:lnTo>
                    <a:pt x="24803" y="372402"/>
                  </a:lnTo>
                  <a:lnTo>
                    <a:pt x="23012" y="373151"/>
                  </a:lnTo>
                  <a:lnTo>
                    <a:pt x="22263" y="374929"/>
                  </a:lnTo>
                  <a:lnTo>
                    <a:pt x="23012" y="376720"/>
                  </a:lnTo>
                  <a:lnTo>
                    <a:pt x="24803" y="377469"/>
                  </a:lnTo>
                  <a:lnTo>
                    <a:pt x="26593" y="376720"/>
                  </a:lnTo>
                  <a:lnTo>
                    <a:pt x="27330" y="374929"/>
                  </a:lnTo>
                  <a:close/>
                </a:path>
                <a:path w="41910" h="434339">
                  <a:moveTo>
                    <a:pt x="27330" y="266649"/>
                  </a:moveTo>
                  <a:lnTo>
                    <a:pt x="26593" y="264871"/>
                  </a:lnTo>
                  <a:lnTo>
                    <a:pt x="24803" y="264121"/>
                  </a:lnTo>
                  <a:lnTo>
                    <a:pt x="23012" y="264871"/>
                  </a:lnTo>
                  <a:lnTo>
                    <a:pt x="22263" y="266649"/>
                  </a:lnTo>
                  <a:lnTo>
                    <a:pt x="23012" y="268439"/>
                  </a:lnTo>
                  <a:lnTo>
                    <a:pt x="24803" y="269189"/>
                  </a:lnTo>
                  <a:lnTo>
                    <a:pt x="26593" y="268439"/>
                  </a:lnTo>
                  <a:lnTo>
                    <a:pt x="27330" y="266649"/>
                  </a:lnTo>
                  <a:close/>
                </a:path>
                <a:path w="41910" h="434339">
                  <a:moveTo>
                    <a:pt x="27330" y="203911"/>
                  </a:moveTo>
                  <a:lnTo>
                    <a:pt x="26593" y="202120"/>
                  </a:lnTo>
                  <a:lnTo>
                    <a:pt x="24803" y="201383"/>
                  </a:lnTo>
                  <a:lnTo>
                    <a:pt x="23012" y="202120"/>
                  </a:lnTo>
                  <a:lnTo>
                    <a:pt x="22263" y="203911"/>
                  </a:lnTo>
                  <a:lnTo>
                    <a:pt x="23012" y="205701"/>
                  </a:lnTo>
                  <a:lnTo>
                    <a:pt x="24803" y="206438"/>
                  </a:lnTo>
                  <a:lnTo>
                    <a:pt x="26593" y="205701"/>
                  </a:lnTo>
                  <a:lnTo>
                    <a:pt x="27330" y="203911"/>
                  </a:lnTo>
                  <a:close/>
                </a:path>
                <a:path w="41910" h="434339">
                  <a:moveTo>
                    <a:pt x="27330" y="188734"/>
                  </a:moveTo>
                  <a:lnTo>
                    <a:pt x="26593" y="186944"/>
                  </a:lnTo>
                  <a:lnTo>
                    <a:pt x="24803" y="186207"/>
                  </a:lnTo>
                  <a:lnTo>
                    <a:pt x="23012" y="186944"/>
                  </a:lnTo>
                  <a:lnTo>
                    <a:pt x="22263" y="188734"/>
                  </a:lnTo>
                  <a:lnTo>
                    <a:pt x="23012" y="190525"/>
                  </a:lnTo>
                  <a:lnTo>
                    <a:pt x="24803" y="191262"/>
                  </a:lnTo>
                  <a:lnTo>
                    <a:pt x="26593" y="190525"/>
                  </a:lnTo>
                  <a:lnTo>
                    <a:pt x="27330" y="188734"/>
                  </a:lnTo>
                  <a:close/>
                </a:path>
                <a:path w="41910" h="434339">
                  <a:moveTo>
                    <a:pt x="27330" y="157365"/>
                  </a:moveTo>
                  <a:lnTo>
                    <a:pt x="26593" y="155575"/>
                  </a:lnTo>
                  <a:lnTo>
                    <a:pt x="24803" y="154838"/>
                  </a:lnTo>
                  <a:lnTo>
                    <a:pt x="23012" y="155575"/>
                  </a:lnTo>
                  <a:lnTo>
                    <a:pt x="22263" y="157365"/>
                  </a:lnTo>
                  <a:lnTo>
                    <a:pt x="23012" y="159156"/>
                  </a:lnTo>
                  <a:lnTo>
                    <a:pt x="24803" y="159893"/>
                  </a:lnTo>
                  <a:lnTo>
                    <a:pt x="26593" y="159156"/>
                  </a:lnTo>
                  <a:lnTo>
                    <a:pt x="27330" y="157365"/>
                  </a:lnTo>
                  <a:close/>
                </a:path>
                <a:path w="41910" h="434339">
                  <a:moveTo>
                    <a:pt x="27330" y="141173"/>
                  </a:moveTo>
                  <a:lnTo>
                    <a:pt x="26593" y="139382"/>
                  </a:lnTo>
                  <a:lnTo>
                    <a:pt x="24803" y="138645"/>
                  </a:lnTo>
                  <a:lnTo>
                    <a:pt x="23012" y="139382"/>
                  </a:lnTo>
                  <a:lnTo>
                    <a:pt x="22263" y="141173"/>
                  </a:lnTo>
                  <a:lnTo>
                    <a:pt x="23012" y="142963"/>
                  </a:lnTo>
                  <a:lnTo>
                    <a:pt x="24803" y="143700"/>
                  </a:lnTo>
                  <a:lnTo>
                    <a:pt x="26593" y="142963"/>
                  </a:lnTo>
                  <a:lnTo>
                    <a:pt x="27330" y="141173"/>
                  </a:lnTo>
                  <a:close/>
                </a:path>
                <a:path w="41910" h="434339">
                  <a:moveTo>
                    <a:pt x="27330" y="15697"/>
                  </a:moveTo>
                  <a:lnTo>
                    <a:pt x="26593" y="13906"/>
                  </a:lnTo>
                  <a:lnTo>
                    <a:pt x="24803" y="13157"/>
                  </a:lnTo>
                  <a:lnTo>
                    <a:pt x="23012" y="13906"/>
                  </a:lnTo>
                  <a:lnTo>
                    <a:pt x="22263" y="15697"/>
                  </a:lnTo>
                  <a:lnTo>
                    <a:pt x="23012" y="17475"/>
                  </a:lnTo>
                  <a:lnTo>
                    <a:pt x="24803" y="18224"/>
                  </a:lnTo>
                  <a:lnTo>
                    <a:pt x="26593" y="17475"/>
                  </a:lnTo>
                  <a:lnTo>
                    <a:pt x="27330" y="15697"/>
                  </a:lnTo>
                  <a:close/>
                </a:path>
                <a:path w="41910" h="434339">
                  <a:moveTo>
                    <a:pt x="28346" y="361784"/>
                  </a:moveTo>
                  <a:lnTo>
                    <a:pt x="27597" y="359994"/>
                  </a:lnTo>
                  <a:lnTo>
                    <a:pt x="26530" y="359549"/>
                  </a:lnTo>
                  <a:lnTo>
                    <a:pt x="27330" y="357733"/>
                  </a:lnTo>
                  <a:lnTo>
                    <a:pt x="26593" y="355942"/>
                  </a:lnTo>
                  <a:lnTo>
                    <a:pt x="24803" y="355206"/>
                  </a:lnTo>
                  <a:lnTo>
                    <a:pt x="23012" y="355942"/>
                  </a:lnTo>
                  <a:lnTo>
                    <a:pt x="22263" y="357733"/>
                  </a:lnTo>
                  <a:lnTo>
                    <a:pt x="23012" y="359524"/>
                  </a:lnTo>
                  <a:lnTo>
                    <a:pt x="24066" y="359968"/>
                  </a:lnTo>
                  <a:lnTo>
                    <a:pt x="23279" y="361784"/>
                  </a:lnTo>
                  <a:lnTo>
                    <a:pt x="24015" y="363562"/>
                  </a:lnTo>
                  <a:lnTo>
                    <a:pt x="25806" y="364312"/>
                  </a:lnTo>
                  <a:lnTo>
                    <a:pt x="27597" y="363562"/>
                  </a:lnTo>
                  <a:lnTo>
                    <a:pt x="28346" y="361784"/>
                  </a:lnTo>
                  <a:close/>
                </a:path>
                <a:path w="41910" h="434339">
                  <a:moveTo>
                    <a:pt x="28346" y="300050"/>
                  </a:moveTo>
                  <a:lnTo>
                    <a:pt x="27597" y="298259"/>
                  </a:lnTo>
                  <a:lnTo>
                    <a:pt x="25806" y="297522"/>
                  </a:lnTo>
                  <a:lnTo>
                    <a:pt x="24015" y="298259"/>
                  </a:lnTo>
                  <a:lnTo>
                    <a:pt x="23279" y="300050"/>
                  </a:lnTo>
                  <a:lnTo>
                    <a:pt x="24015" y="301840"/>
                  </a:lnTo>
                  <a:lnTo>
                    <a:pt x="25806" y="302577"/>
                  </a:lnTo>
                  <a:lnTo>
                    <a:pt x="27597" y="301840"/>
                  </a:lnTo>
                  <a:lnTo>
                    <a:pt x="28346" y="300050"/>
                  </a:lnTo>
                  <a:close/>
                </a:path>
                <a:path w="41910" h="434339">
                  <a:moveTo>
                    <a:pt x="28346" y="237312"/>
                  </a:moveTo>
                  <a:lnTo>
                    <a:pt x="27597" y="235521"/>
                  </a:lnTo>
                  <a:lnTo>
                    <a:pt x="25806" y="234784"/>
                  </a:lnTo>
                  <a:lnTo>
                    <a:pt x="24015" y="235521"/>
                  </a:lnTo>
                  <a:lnTo>
                    <a:pt x="23279" y="237312"/>
                  </a:lnTo>
                  <a:lnTo>
                    <a:pt x="24015" y="239102"/>
                  </a:lnTo>
                  <a:lnTo>
                    <a:pt x="25806" y="239839"/>
                  </a:lnTo>
                  <a:lnTo>
                    <a:pt x="27597" y="239102"/>
                  </a:lnTo>
                  <a:lnTo>
                    <a:pt x="28346" y="237312"/>
                  </a:lnTo>
                  <a:close/>
                </a:path>
                <a:path w="41910" h="434339">
                  <a:moveTo>
                    <a:pt x="28346" y="174561"/>
                  </a:moveTo>
                  <a:lnTo>
                    <a:pt x="27597" y="172783"/>
                  </a:lnTo>
                  <a:lnTo>
                    <a:pt x="25806" y="172034"/>
                  </a:lnTo>
                  <a:lnTo>
                    <a:pt x="24015" y="172783"/>
                  </a:lnTo>
                  <a:lnTo>
                    <a:pt x="23279" y="174561"/>
                  </a:lnTo>
                  <a:lnTo>
                    <a:pt x="24015" y="176352"/>
                  </a:lnTo>
                  <a:lnTo>
                    <a:pt x="25806" y="177101"/>
                  </a:lnTo>
                  <a:lnTo>
                    <a:pt x="27597" y="176352"/>
                  </a:lnTo>
                  <a:lnTo>
                    <a:pt x="28346" y="174561"/>
                  </a:lnTo>
                  <a:close/>
                </a:path>
                <a:path w="41910" h="434339">
                  <a:moveTo>
                    <a:pt x="28346" y="111823"/>
                  </a:moveTo>
                  <a:lnTo>
                    <a:pt x="27597" y="110032"/>
                  </a:lnTo>
                  <a:lnTo>
                    <a:pt x="25806" y="109296"/>
                  </a:lnTo>
                  <a:lnTo>
                    <a:pt x="24015" y="110032"/>
                  </a:lnTo>
                  <a:lnTo>
                    <a:pt x="23279" y="111823"/>
                  </a:lnTo>
                  <a:lnTo>
                    <a:pt x="24015" y="113614"/>
                  </a:lnTo>
                  <a:lnTo>
                    <a:pt x="25806" y="114350"/>
                  </a:lnTo>
                  <a:lnTo>
                    <a:pt x="27597" y="113614"/>
                  </a:lnTo>
                  <a:lnTo>
                    <a:pt x="28346" y="111823"/>
                  </a:lnTo>
                  <a:close/>
                </a:path>
                <a:path w="41910" h="434339">
                  <a:moveTo>
                    <a:pt x="28346" y="49085"/>
                  </a:moveTo>
                  <a:lnTo>
                    <a:pt x="27597" y="47294"/>
                  </a:lnTo>
                  <a:lnTo>
                    <a:pt x="25806" y="46558"/>
                  </a:lnTo>
                  <a:lnTo>
                    <a:pt x="24015" y="47294"/>
                  </a:lnTo>
                  <a:lnTo>
                    <a:pt x="23279" y="49085"/>
                  </a:lnTo>
                  <a:lnTo>
                    <a:pt x="24015" y="50876"/>
                  </a:lnTo>
                  <a:lnTo>
                    <a:pt x="25806" y="51612"/>
                  </a:lnTo>
                  <a:lnTo>
                    <a:pt x="27597" y="50876"/>
                  </a:lnTo>
                  <a:lnTo>
                    <a:pt x="28346" y="49085"/>
                  </a:lnTo>
                  <a:close/>
                </a:path>
                <a:path w="41910" h="434339">
                  <a:moveTo>
                    <a:pt x="30365" y="80454"/>
                  </a:moveTo>
                  <a:lnTo>
                    <a:pt x="29629" y="78663"/>
                  </a:lnTo>
                  <a:lnTo>
                    <a:pt x="27838" y="77927"/>
                  </a:lnTo>
                  <a:lnTo>
                    <a:pt x="27216" y="78181"/>
                  </a:lnTo>
                  <a:lnTo>
                    <a:pt x="26593" y="76644"/>
                  </a:lnTo>
                  <a:lnTo>
                    <a:pt x="24803" y="75907"/>
                  </a:lnTo>
                  <a:lnTo>
                    <a:pt x="23012" y="76644"/>
                  </a:lnTo>
                  <a:lnTo>
                    <a:pt x="22263" y="78435"/>
                  </a:lnTo>
                  <a:lnTo>
                    <a:pt x="23012" y="80225"/>
                  </a:lnTo>
                  <a:lnTo>
                    <a:pt x="24803" y="80962"/>
                  </a:lnTo>
                  <a:lnTo>
                    <a:pt x="25400" y="80721"/>
                  </a:lnTo>
                  <a:lnTo>
                    <a:pt x="26047" y="82245"/>
                  </a:lnTo>
                  <a:lnTo>
                    <a:pt x="27838" y="82981"/>
                  </a:lnTo>
                  <a:lnTo>
                    <a:pt x="29629" y="82245"/>
                  </a:lnTo>
                  <a:lnTo>
                    <a:pt x="30365" y="80454"/>
                  </a:lnTo>
                  <a:close/>
                </a:path>
                <a:path w="41910" h="434339">
                  <a:moveTo>
                    <a:pt x="31381" y="285877"/>
                  </a:moveTo>
                  <a:lnTo>
                    <a:pt x="30632" y="284099"/>
                  </a:lnTo>
                  <a:lnTo>
                    <a:pt x="28841" y="283349"/>
                  </a:lnTo>
                  <a:lnTo>
                    <a:pt x="27063" y="284099"/>
                  </a:lnTo>
                  <a:lnTo>
                    <a:pt x="26314" y="285877"/>
                  </a:lnTo>
                  <a:lnTo>
                    <a:pt x="27063" y="287667"/>
                  </a:lnTo>
                  <a:lnTo>
                    <a:pt x="28841" y="288417"/>
                  </a:lnTo>
                  <a:lnTo>
                    <a:pt x="30632" y="287667"/>
                  </a:lnTo>
                  <a:lnTo>
                    <a:pt x="31381" y="285877"/>
                  </a:lnTo>
                  <a:close/>
                </a:path>
                <a:path w="41910" h="434339">
                  <a:moveTo>
                    <a:pt x="32385" y="393153"/>
                  </a:moveTo>
                  <a:lnTo>
                    <a:pt x="31648" y="391363"/>
                  </a:lnTo>
                  <a:lnTo>
                    <a:pt x="29857" y="390613"/>
                  </a:lnTo>
                  <a:lnTo>
                    <a:pt x="28067" y="391363"/>
                  </a:lnTo>
                  <a:lnTo>
                    <a:pt x="27787" y="392036"/>
                  </a:lnTo>
                  <a:lnTo>
                    <a:pt x="26822" y="391629"/>
                  </a:lnTo>
                  <a:lnTo>
                    <a:pt x="26200" y="391883"/>
                  </a:lnTo>
                  <a:lnTo>
                    <a:pt x="25577" y="390347"/>
                  </a:lnTo>
                  <a:lnTo>
                    <a:pt x="23787" y="389610"/>
                  </a:lnTo>
                  <a:lnTo>
                    <a:pt x="21996" y="390347"/>
                  </a:lnTo>
                  <a:lnTo>
                    <a:pt x="21259" y="392137"/>
                  </a:lnTo>
                  <a:lnTo>
                    <a:pt x="21996" y="393928"/>
                  </a:lnTo>
                  <a:lnTo>
                    <a:pt x="23787" y="394665"/>
                  </a:lnTo>
                  <a:lnTo>
                    <a:pt x="24396" y="394423"/>
                  </a:lnTo>
                  <a:lnTo>
                    <a:pt x="25031" y="395947"/>
                  </a:lnTo>
                  <a:lnTo>
                    <a:pt x="26822" y="396697"/>
                  </a:lnTo>
                  <a:lnTo>
                    <a:pt x="28613" y="395947"/>
                  </a:lnTo>
                  <a:lnTo>
                    <a:pt x="28879" y="395287"/>
                  </a:lnTo>
                  <a:lnTo>
                    <a:pt x="29857" y="395681"/>
                  </a:lnTo>
                  <a:lnTo>
                    <a:pt x="31648" y="394931"/>
                  </a:lnTo>
                  <a:lnTo>
                    <a:pt x="32385" y="393153"/>
                  </a:lnTo>
                  <a:close/>
                </a:path>
                <a:path w="41910" h="434339">
                  <a:moveTo>
                    <a:pt x="33401" y="208978"/>
                  </a:moveTo>
                  <a:lnTo>
                    <a:pt x="32664" y="207187"/>
                  </a:lnTo>
                  <a:lnTo>
                    <a:pt x="30873" y="206438"/>
                  </a:lnTo>
                  <a:lnTo>
                    <a:pt x="29083" y="207187"/>
                  </a:lnTo>
                  <a:lnTo>
                    <a:pt x="28346" y="208978"/>
                  </a:lnTo>
                  <a:lnTo>
                    <a:pt x="29083" y="210769"/>
                  </a:lnTo>
                  <a:lnTo>
                    <a:pt x="30873" y="211505"/>
                  </a:lnTo>
                  <a:lnTo>
                    <a:pt x="32664" y="210769"/>
                  </a:lnTo>
                  <a:lnTo>
                    <a:pt x="33401" y="208978"/>
                  </a:lnTo>
                  <a:close/>
                </a:path>
                <a:path w="41910" h="434339">
                  <a:moveTo>
                    <a:pt x="33401" y="35928"/>
                  </a:moveTo>
                  <a:lnTo>
                    <a:pt x="32664" y="34137"/>
                  </a:lnTo>
                  <a:lnTo>
                    <a:pt x="30873" y="33401"/>
                  </a:lnTo>
                  <a:lnTo>
                    <a:pt x="29083" y="34137"/>
                  </a:lnTo>
                  <a:lnTo>
                    <a:pt x="28346" y="35928"/>
                  </a:lnTo>
                  <a:lnTo>
                    <a:pt x="29083" y="37719"/>
                  </a:lnTo>
                  <a:lnTo>
                    <a:pt x="30873" y="38455"/>
                  </a:lnTo>
                  <a:lnTo>
                    <a:pt x="32664" y="37719"/>
                  </a:lnTo>
                  <a:lnTo>
                    <a:pt x="33401" y="35928"/>
                  </a:lnTo>
                  <a:close/>
                </a:path>
                <a:path w="41910" h="434339">
                  <a:moveTo>
                    <a:pt x="33401" y="3543"/>
                  </a:moveTo>
                  <a:lnTo>
                    <a:pt x="32664" y="1765"/>
                  </a:lnTo>
                  <a:lnTo>
                    <a:pt x="30873" y="1016"/>
                  </a:lnTo>
                  <a:lnTo>
                    <a:pt x="29083" y="1765"/>
                  </a:lnTo>
                  <a:lnTo>
                    <a:pt x="28346" y="3543"/>
                  </a:lnTo>
                  <a:lnTo>
                    <a:pt x="29083" y="5334"/>
                  </a:lnTo>
                  <a:lnTo>
                    <a:pt x="30873" y="6083"/>
                  </a:lnTo>
                  <a:lnTo>
                    <a:pt x="32664" y="5334"/>
                  </a:lnTo>
                  <a:lnTo>
                    <a:pt x="33401" y="3543"/>
                  </a:lnTo>
                  <a:close/>
                </a:path>
                <a:path w="41910" h="434339">
                  <a:moveTo>
                    <a:pt x="34417" y="240347"/>
                  </a:moveTo>
                  <a:lnTo>
                    <a:pt x="33667" y="238556"/>
                  </a:lnTo>
                  <a:lnTo>
                    <a:pt x="31877" y="237820"/>
                  </a:lnTo>
                  <a:lnTo>
                    <a:pt x="30099" y="238556"/>
                  </a:lnTo>
                  <a:lnTo>
                    <a:pt x="29349" y="240347"/>
                  </a:lnTo>
                  <a:lnTo>
                    <a:pt x="30099" y="242138"/>
                  </a:lnTo>
                  <a:lnTo>
                    <a:pt x="31877" y="242874"/>
                  </a:lnTo>
                  <a:lnTo>
                    <a:pt x="33667" y="242138"/>
                  </a:lnTo>
                  <a:lnTo>
                    <a:pt x="34417" y="240347"/>
                  </a:lnTo>
                  <a:close/>
                </a:path>
                <a:path w="41910" h="434339">
                  <a:moveTo>
                    <a:pt x="35420" y="413385"/>
                  </a:moveTo>
                  <a:lnTo>
                    <a:pt x="34683" y="411594"/>
                  </a:lnTo>
                  <a:lnTo>
                    <a:pt x="32893" y="410857"/>
                  </a:lnTo>
                  <a:lnTo>
                    <a:pt x="31102" y="411594"/>
                  </a:lnTo>
                  <a:lnTo>
                    <a:pt x="30365" y="413385"/>
                  </a:lnTo>
                  <a:lnTo>
                    <a:pt x="31102" y="415175"/>
                  </a:lnTo>
                  <a:lnTo>
                    <a:pt x="32893" y="415912"/>
                  </a:lnTo>
                  <a:lnTo>
                    <a:pt x="34683" y="415175"/>
                  </a:lnTo>
                  <a:lnTo>
                    <a:pt x="35420" y="413385"/>
                  </a:lnTo>
                  <a:close/>
                </a:path>
                <a:path w="41910" h="434339">
                  <a:moveTo>
                    <a:pt x="37452" y="426542"/>
                  </a:moveTo>
                  <a:lnTo>
                    <a:pt x="36703" y="424751"/>
                  </a:lnTo>
                  <a:lnTo>
                    <a:pt x="34912" y="424014"/>
                  </a:lnTo>
                  <a:lnTo>
                    <a:pt x="33134" y="424751"/>
                  </a:lnTo>
                  <a:lnTo>
                    <a:pt x="32385" y="426542"/>
                  </a:lnTo>
                  <a:lnTo>
                    <a:pt x="33134" y="428332"/>
                  </a:lnTo>
                  <a:lnTo>
                    <a:pt x="34912" y="429069"/>
                  </a:lnTo>
                  <a:lnTo>
                    <a:pt x="36703" y="428332"/>
                  </a:lnTo>
                  <a:lnTo>
                    <a:pt x="37452" y="426542"/>
                  </a:lnTo>
                  <a:close/>
                </a:path>
                <a:path w="41910" h="434339">
                  <a:moveTo>
                    <a:pt x="37452" y="132067"/>
                  </a:moveTo>
                  <a:lnTo>
                    <a:pt x="36703" y="130276"/>
                  </a:lnTo>
                  <a:lnTo>
                    <a:pt x="34912" y="129540"/>
                  </a:lnTo>
                  <a:lnTo>
                    <a:pt x="33134" y="130276"/>
                  </a:lnTo>
                  <a:lnTo>
                    <a:pt x="32385" y="132067"/>
                  </a:lnTo>
                  <a:lnTo>
                    <a:pt x="33134" y="133858"/>
                  </a:lnTo>
                  <a:lnTo>
                    <a:pt x="34912" y="134594"/>
                  </a:lnTo>
                  <a:lnTo>
                    <a:pt x="36703" y="133858"/>
                  </a:lnTo>
                  <a:lnTo>
                    <a:pt x="37452" y="132067"/>
                  </a:lnTo>
                  <a:close/>
                </a:path>
                <a:path w="41910" h="434339">
                  <a:moveTo>
                    <a:pt x="38455" y="403263"/>
                  </a:moveTo>
                  <a:lnTo>
                    <a:pt x="37719" y="401485"/>
                  </a:lnTo>
                  <a:lnTo>
                    <a:pt x="35928" y="400735"/>
                  </a:lnTo>
                  <a:lnTo>
                    <a:pt x="34137" y="401485"/>
                  </a:lnTo>
                  <a:lnTo>
                    <a:pt x="33401" y="403263"/>
                  </a:lnTo>
                  <a:lnTo>
                    <a:pt x="34137" y="405053"/>
                  </a:lnTo>
                  <a:lnTo>
                    <a:pt x="35928" y="405803"/>
                  </a:lnTo>
                  <a:lnTo>
                    <a:pt x="37719" y="405053"/>
                  </a:lnTo>
                  <a:lnTo>
                    <a:pt x="38455" y="403263"/>
                  </a:lnTo>
                  <a:close/>
                </a:path>
                <a:path w="41910" h="434339">
                  <a:moveTo>
                    <a:pt x="38455" y="336473"/>
                  </a:moveTo>
                  <a:lnTo>
                    <a:pt x="37719" y="334695"/>
                  </a:lnTo>
                  <a:lnTo>
                    <a:pt x="35928" y="333946"/>
                  </a:lnTo>
                  <a:lnTo>
                    <a:pt x="34137" y="334695"/>
                  </a:lnTo>
                  <a:lnTo>
                    <a:pt x="33401" y="336473"/>
                  </a:lnTo>
                  <a:lnTo>
                    <a:pt x="34137" y="338264"/>
                  </a:lnTo>
                  <a:lnTo>
                    <a:pt x="34696" y="338505"/>
                  </a:lnTo>
                  <a:lnTo>
                    <a:pt x="34137" y="338734"/>
                  </a:lnTo>
                  <a:lnTo>
                    <a:pt x="33401" y="340525"/>
                  </a:lnTo>
                  <a:lnTo>
                    <a:pt x="34137" y="342315"/>
                  </a:lnTo>
                  <a:lnTo>
                    <a:pt x="35928" y="343052"/>
                  </a:lnTo>
                  <a:lnTo>
                    <a:pt x="37719" y="342315"/>
                  </a:lnTo>
                  <a:lnTo>
                    <a:pt x="38455" y="340525"/>
                  </a:lnTo>
                  <a:lnTo>
                    <a:pt x="37719" y="338734"/>
                  </a:lnTo>
                  <a:lnTo>
                    <a:pt x="37147" y="338505"/>
                  </a:lnTo>
                  <a:lnTo>
                    <a:pt x="37719" y="338264"/>
                  </a:lnTo>
                  <a:lnTo>
                    <a:pt x="38455" y="336473"/>
                  </a:lnTo>
                  <a:close/>
                </a:path>
                <a:path w="41910" h="434339">
                  <a:moveTo>
                    <a:pt x="38455" y="276771"/>
                  </a:moveTo>
                  <a:lnTo>
                    <a:pt x="37719" y="274980"/>
                  </a:lnTo>
                  <a:lnTo>
                    <a:pt x="35928" y="274243"/>
                  </a:lnTo>
                  <a:lnTo>
                    <a:pt x="34137" y="274980"/>
                  </a:lnTo>
                  <a:lnTo>
                    <a:pt x="33401" y="276771"/>
                  </a:lnTo>
                  <a:lnTo>
                    <a:pt x="34137" y="278561"/>
                  </a:lnTo>
                  <a:lnTo>
                    <a:pt x="35928" y="279298"/>
                  </a:lnTo>
                  <a:lnTo>
                    <a:pt x="37719" y="278561"/>
                  </a:lnTo>
                  <a:lnTo>
                    <a:pt x="38455" y="276771"/>
                  </a:lnTo>
                  <a:close/>
                </a:path>
                <a:path w="41910" h="434339">
                  <a:moveTo>
                    <a:pt x="39471" y="152298"/>
                  </a:moveTo>
                  <a:lnTo>
                    <a:pt x="38735" y="150520"/>
                  </a:lnTo>
                  <a:lnTo>
                    <a:pt x="36944" y="149771"/>
                  </a:lnTo>
                  <a:lnTo>
                    <a:pt x="35153" y="150520"/>
                  </a:lnTo>
                  <a:lnTo>
                    <a:pt x="34417" y="152298"/>
                  </a:lnTo>
                  <a:lnTo>
                    <a:pt x="35153" y="154089"/>
                  </a:lnTo>
                  <a:lnTo>
                    <a:pt x="36944" y="154838"/>
                  </a:lnTo>
                  <a:lnTo>
                    <a:pt x="38735" y="154089"/>
                  </a:lnTo>
                  <a:lnTo>
                    <a:pt x="39471" y="152298"/>
                  </a:lnTo>
                  <a:close/>
                </a:path>
                <a:path w="41910" h="434339">
                  <a:moveTo>
                    <a:pt x="39471" y="26822"/>
                  </a:moveTo>
                  <a:lnTo>
                    <a:pt x="38735" y="25031"/>
                  </a:lnTo>
                  <a:lnTo>
                    <a:pt x="36944" y="24295"/>
                  </a:lnTo>
                  <a:lnTo>
                    <a:pt x="35153" y="25031"/>
                  </a:lnTo>
                  <a:lnTo>
                    <a:pt x="34417" y="26822"/>
                  </a:lnTo>
                  <a:lnTo>
                    <a:pt x="35153" y="28613"/>
                  </a:lnTo>
                  <a:lnTo>
                    <a:pt x="36944" y="29349"/>
                  </a:lnTo>
                  <a:lnTo>
                    <a:pt x="38735" y="28613"/>
                  </a:lnTo>
                  <a:lnTo>
                    <a:pt x="39471" y="26822"/>
                  </a:lnTo>
                  <a:close/>
                </a:path>
                <a:path w="41910" h="434339">
                  <a:moveTo>
                    <a:pt x="40487" y="355701"/>
                  </a:moveTo>
                  <a:lnTo>
                    <a:pt x="39738" y="353923"/>
                  </a:lnTo>
                  <a:lnTo>
                    <a:pt x="37960" y="353174"/>
                  </a:lnTo>
                  <a:lnTo>
                    <a:pt x="36169" y="353923"/>
                  </a:lnTo>
                  <a:lnTo>
                    <a:pt x="35420" y="355701"/>
                  </a:lnTo>
                  <a:lnTo>
                    <a:pt x="36169" y="357492"/>
                  </a:lnTo>
                  <a:lnTo>
                    <a:pt x="37960" y="358241"/>
                  </a:lnTo>
                  <a:lnTo>
                    <a:pt x="39738" y="357492"/>
                  </a:lnTo>
                  <a:lnTo>
                    <a:pt x="40487" y="355701"/>
                  </a:lnTo>
                  <a:close/>
                </a:path>
                <a:path w="41910" h="434339">
                  <a:moveTo>
                    <a:pt x="40487" y="260578"/>
                  </a:moveTo>
                  <a:lnTo>
                    <a:pt x="39738" y="258800"/>
                  </a:lnTo>
                  <a:lnTo>
                    <a:pt x="37960" y="258051"/>
                  </a:lnTo>
                  <a:lnTo>
                    <a:pt x="36169" y="258800"/>
                  </a:lnTo>
                  <a:lnTo>
                    <a:pt x="35420" y="260578"/>
                  </a:lnTo>
                  <a:lnTo>
                    <a:pt x="36169" y="262369"/>
                  </a:lnTo>
                  <a:lnTo>
                    <a:pt x="37960" y="263118"/>
                  </a:lnTo>
                  <a:lnTo>
                    <a:pt x="39738" y="262369"/>
                  </a:lnTo>
                  <a:lnTo>
                    <a:pt x="40487" y="260578"/>
                  </a:lnTo>
                  <a:close/>
                </a:path>
                <a:path w="41910" h="434339">
                  <a:moveTo>
                    <a:pt x="40487" y="87541"/>
                  </a:moveTo>
                  <a:lnTo>
                    <a:pt x="39738" y="85750"/>
                  </a:lnTo>
                  <a:lnTo>
                    <a:pt x="37960" y="85013"/>
                  </a:lnTo>
                  <a:lnTo>
                    <a:pt x="36169" y="85750"/>
                  </a:lnTo>
                  <a:lnTo>
                    <a:pt x="35864" y="86474"/>
                  </a:lnTo>
                  <a:lnTo>
                    <a:pt x="35153" y="86766"/>
                  </a:lnTo>
                  <a:lnTo>
                    <a:pt x="34417" y="88557"/>
                  </a:lnTo>
                  <a:lnTo>
                    <a:pt x="35153" y="90335"/>
                  </a:lnTo>
                  <a:lnTo>
                    <a:pt x="36944" y="91084"/>
                  </a:lnTo>
                  <a:lnTo>
                    <a:pt x="38735" y="90335"/>
                  </a:lnTo>
                  <a:lnTo>
                    <a:pt x="39027" y="89636"/>
                  </a:lnTo>
                  <a:lnTo>
                    <a:pt x="39738" y="89331"/>
                  </a:lnTo>
                  <a:lnTo>
                    <a:pt x="40487" y="87541"/>
                  </a:lnTo>
                  <a:close/>
                </a:path>
                <a:path w="41910" h="434339">
                  <a:moveTo>
                    <a:pt x="40487" y="55156"/>
                  </a:moveTo>
                  <a:lnTo>
                    <a:pt x="39738" y="53365"/>
                  </a:lnTo>
                  <a:lnTo>
                    <a:pt x="37960" y="52628"/>
                  </a:lnTo>
                  <a:lnTo>
                    <a:pt x="36169" y="53365"/>
                  </a:lnTo>
                  <a:lnTo>
                    <a:pt x="35420" y="55156"/>
                  </a:lnTo>
                  <a:lnTo>
                    <a:pt x="36169" y="56946"/>
                  </a:lnTo>
                  <a:lnTo>
                    <a:pt x="37960" y="57683"/>
                  </a:lnTo>
                  <a:lnTo>
                    <a:pt x="39738" y="56946"/>
                  </a:lnTo>
                  <a:lnTo>
                    <a:pt x="40487" y="55156"/>
                  </a:lnTo>
                  <a:close/>
                </a:path>
                <a:path w="41910" h="434339">
                  <a:moveTo>
                    <a:pt x="41490" y="291960"/>
                  </a:moveTo>
                  <a:lnTo>
                    <a:pt x="40754" y="290169"/>
                  </a:lnTo>
                  <a:lnTo>
                    <a:pt x="38963" y="289420"/>
                  </a:lnTo>
                  <a:lnTo>
                    <a:pt x="37172" y="290169"/>
                  </a:lnTo>
                  <a:lnTo>
                    <a:pt x="36436" y="291960"/>
                  </a:lnTo>
                  <a:lnTo>
                    <a:pt x="37172" y="293738"/>
                  </a:lnTo>
                  <a:lnTo>
                    <a:pt x="38963" y="294487"/>
                  </a:lnTo>
                  <a:lnTo>
                    <a:pt x="40754" y="293738"/>
                  </a:lnTo>
                  <a:lnTo>
                    <a:pt x="41490" y="2919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3554133" y="4428133"/>
              <a:ext cx="34925" cy="27940"/>
            </a:xfrm>
            <a:custGeom>
              <a:avLst/>
              <a:gdLst/>
              <a:ahLst/>
              <a:cxnLst/>
              <a:rect l="l" t="t" r="r" b="b"/>
              <a:pathLst>
                <a:path w="34925" h="27939">
                  <a:moveTo>
                    <a:pt x="5067" y="6578"/>
                  </a:moveTo>
                  <a:lnTo>
                    <a:pt x="4318" y="4787"/>
                  </a:lnTo>
                  <a:lnTo>
                    <a:pt x="2527" y="4051"/>
                  </a:lnTo>
                  <a:lnTo>
                    <a:pt x="749" y="4787"/>
                  </a:lnTo>
                  <a:lnTo>
                    <a:pt x="0" y="6578"/>
                  </a:lnTo>
                  <a:lnTo>
                    <a:pt x="749" y="8369"/>
                  </a:lnTo>
                  <a:lnTo>
                    <a:pt x="2527" y="9105"/>
                  </a:lnTo>
                  <a:lnTo>
                    <a:pt x="4318" y="8369"/>
                  </a:lnTo>
                  <a:lnTo>
                    <a:pt x="5067" y="6578"/>
                  </a:lnTo>
                  <a:close/>
                </a:path>
                <a:path w="34925" h="27939">
                  <a:moveTo>
                    <a:pt x="23279" y="24790"/>
                  </a:moveTo>
                  <a:lnTo>
                    <a:pt x="22542" y="23012"/>
                  </a:lnTo>
                  <a:lnTo>
                    <a:pt x="20751" y="22263"/>
                  </a:lnTo>
                  <a:lnTo>
                    <a:pt x="18961" y="23012"/>
                  </a:lnTo>
                  <a:lnTo>
                    <a:pt x="18211" y="24790"/>
                  </a:lnTo>
                  <a:lnTo>
                    <a:pt x="18961" y="26581"/>
                  </a:lnTo>
                  <a:lnTo>
                    <a:pt x="20751" y="27330"/>
                  </a:lnTo>
                  <a:lnTo>
                    <a:pt x="22542" y="26581"/>
                  </a:lnTo>
                  <a:lnTo>
                    <a:pt x="23279" y="24790"/>
                  </a:lnTo>
                  <a:close/>
                </a:path>
                <a:path w="34925" h="27939">
                  <a:moveTo>
                    <a:pt x="34404" y="2527"/>
                  </a:moveTo>
                  <a:lnTo>
                    <a:pt x="33667" y="749"/>
                  </a:lnTo>
                  <a:lnTo>
                    <a:pt x="31877" y="0"/>
                  </a:lnTo>
                  <a:lnTo>
                    <a:pt x="30086" y="749"/>
                  </a:lnTo>
                  <a:lnTo>
                    <a:pt x="29349" y="2527"/>
                  </a:lnTo>
                  <a:lnTo>
                    <a:pt x="30086" y="4318"/>
                  </a:lnTo>
                  <a:lnTo>
                    <a:pt x="31877" y="5067"/>
                  </a:lnTo>
                  <a:lnTo>
                    <a:pt x="33667" y="4318"/>
                  </a:lnTo>
                  <a:lnTo>
                    <a:pt x="34404" y="25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3591077" y="4029927"/>
              <a:ext cx="0" cy="431165"/>
            </a:xfrm>
            <a:custGeom>
              <a:avLst/>
              <a:gdLst/>
              <a:ahLst/>
              <a:cxnLst/>
              <a:rect l="l" t="t" r="r" b="b"/>
              <a:pathLst>
                <a:path h="431164">
                  <a:moveTo>
                    <a:pt x="0" y="431091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3551611" y="3980342"/>
              <a:ext cx="0" cy="480695"/>
            </a:xfrm>
            <a:custGeom>
              <a:avLst/>
              <a:gdLst/>
              <a:ahLst/>
              <a:cxnLst/>
              <a:rect l="l" t="t" r="r" b="b"/>
              <a:pathLst>
                <a:path h="480695">
                  <a:moveTo>
                    <a:pt x="0" y="0"/>
                  </a:moveTo>
                  <a:lnTo>
                    <a:pt x="0" y="48067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3522265" y="400867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3610305" y="436387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2450608" y="404713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3172130" y="350371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4360160" y="314851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4438081" y="314851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4789228" y="403701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4887387" y="403701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6047083" y="438309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5637243" y="350371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5734390" y="350371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7498222" y="350371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7595369" y="350371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8784412" y="314851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8862332" y="314851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10771884" y="404713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9612188" y="436387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9700228" y="400867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8434277" y="403701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8336118" y="403701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7175409" y="438309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10908498" y="350674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20" name="object 7320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090981" y="4929552"/>
              <a:ext cx="85003" cy="85003"/>
            </a:xfrm>
            <a:prstGeom prst="rect">
              <a:avLst/>
            </a:prstGeom>
          </p:spPr>
        </p:pic>
        <p:sp>
          <p:nvSpPr>
            <p:cNvPr id="7321" name="object 7321"/>
            <p:cNvSpPr/>
            <p:nvPr/>
          </p:nvSpPr>
          <p:spPr>
            <a:xfrm>
              <a:off x="6010653" y="4936635"/>
              <a:ext cx="671195" cy="0"/>
            </a:xfrm>
            <a:custGeom>
              <a:avLst/>
              <a:gdLst/>
              <a:ahLst/>
              <a:cxnLst/>
              <a:rect l="l" t="t" r="r" b="b"/>
              <a:pathLst>
                <a:path w="671195">
                  <a:moveTo>
                    <a:pt x="67092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5952972" y="4934612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92" y="0"/>
                  </a:moveTo>
                  <a:lnTo>
                    <a:pt x="17042" y="17043"/>
                  </a:lnTo>
                  <a:lnTo>
                    <a:pt x="1127" y="46786"/>
                  </a:lnTo>
                  <a:lnTo>
                    <a:pt x="0" y="581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5951960" y="4994317"/>
              <a:ext cx="0" cy="662305"/>
            </a:xfrm>
            <a:custGeom>
              <a:avLst/>
              <a:gdLst/>
              <a:ahLst/>
              <a:cxnLst/>
              <a:rect l="l" t="t" r="r" b="b"/>
              <a:pathLst>
                <a:path h="662304">
                  <a:moveTo>
                    <a:pt x="0" y="0"/>
                  </a:moveTo>
                  <a:lnTo>
                    <a:pt x="0" y="309657"/>
                  </a:lnTo>
                  <a:lnTo>
                    <a:pt x="0" y="661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6010653" y="5714826"/>
              <a:ext cx="671195" cy="0"/>
            </a:xfrm>
            <a:custGeom>
              <a:avLst/>
              <a:gdLst/>
              <a:ahLst/>
              <a:cxnLst/>
              <a:rect l="l" t="t" r="r" b="b"/>
              <a:pathLst>
                <a:path w="671195">
                  <a:moveTo>
                    <a:pt x="67092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5952972" y="5655621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0"/>
                  </a:moveTo>
                  <a:lnTo>
                    <a:pt x="17042" y="41149"/>
                  </a:lnTo>
                  <a:lnTo>
                    <a:pt x="46786" y="57065"/>
                  </a:lnTo>
                  <a:lnTo>
                    <a:pt x="58193" y="581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6525736" y="4936635"/>
              <a:ext cx="672465" cy="0"/>
            </a:xfrm>
            <a:custGeom>
              <a:avLst/>
              <a:gdLst/>
              <a:ahLst/>
              <a:cxnLst/>
              <a:rect l="l" t="t" r="r" b="b"/>
              <a:pathLst>
                <a:path w="672465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7198172" y="4934611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93" y="58193"/>
                  </a:moveTo>
                  <a:lnTo>
                    <a:pt x="41151" y="17043"/>
                  </a:lnTo>
                  <a:lnTo>
                    <a:pt x="11406" y="112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7256365" y="4994317"/>
              <a:ext cx="0" cy="662305"/>
            </a:xfrm>
            <a:custGeom>
              <a:avLst/>
              <a:gdLst/>
              <a:ahLst/>
              <a:cxnLst/>
              <a:rect l="l" t="t" r="r" b="b"/>
              <a:pathLst>
                <a:path h="662304">
                  <a:moveTo>
                    <a:pt x="0" y="0"/>
                  </a:moveTo>
                  <a:lnTo>
                    <a:pt x="0" y="309657"/>
                  </a:lnTo>
                  <a:lnTo>
                    <a:pt x="0" y="661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6525736" y="5714826"/>
              <a:ext cx="672465" cy="0"/>
            </a:xfrm>
            <a:custGeom>
              <a:avLst/>
              <a:gdLst/>
              <a:ahLst/>
              <a:cxnLst/>
              <a:rect l="l" t="t" r="r" b="b"/>
              <a:pathLst>
                <a:path w="672465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7198173" y="5655622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58192"/>
                  </a:moveTo>
                  <a:lnTo>
                    <a:pt x="41149" y="41149"/>
                  </a:lnTo>
                  <a:lnTo>
                    <a:pt x="57065" y="11406"/>
                  </a:lnTo>
                  <a:lnTo>
                    <a:pt x="5819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31" name="object 7331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704083" y="4941695"/>
              <a:ext cx="299537" cy="279298"/>
            </a:xfrm>
            <a:prstGeom prst="rect">
              <a:avLst/>
            </a:prstGeom>
          </p:spPr>
        </p:pic>
        <p:sp>
          <p:nvSpPr>
            <p:cNvPr id="7332" name="object 7332"/>
            <p:cNvSpPr/>
            <p:nvPr/>
          </p:nvSpPr>
          <p:spPr>
            <a:xfrm>
              <a:off x="2270481" y="478585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2270481" y="431226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2289708" y="4303154"/>
              <a:ext cx="0" cy="493395"/>
            </a:xfrm>
            <a:custGeom>
              <a:avLst/>
              <a:gdLst/>
              <a:ahLst/>
              <a:cxnLst/>
              <a:rect l="l" t="t" r="r" b="b"/>
              <a:pathLst>
                <a:path h="493395">
                  <a:moveTo>
                    <a:pt x="0" y="4928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2273517" y="476966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2273517" y="476966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9346"/>
                  </a:lnTo>
                  <a:lnTo>
                    <a:pt x="29346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2273517" y="429607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2273517" y="429607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5" h="32385">
                  <a:moveTo>
                    <a:pt x="32382" y="29346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2270481" y="4019808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12042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2273517" y="400361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2273517" y="400361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9346"/>
                  </a:lnTo>
                  <a:lnTo>
                    <a:pt x="29346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2270481" y="329120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2270481" y="268099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2289708" y="2671888"/>
              <a:ext cx="0" cy="629920"/>
            </a:xfrm>
            <a:custGeom>
              <a:avLst/>
              <a:gdLst/>
              <a:ahLst/>
              <a:cxnLst/>
              <a:rect l="l" t="t" r="r" b="b"/>
              <a:pathLst>
                <a:path h="629920">
                  <a:moveTo>
                    <a:pt x="0" y="6294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2273517" y="327501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2273517" y="327501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9346"/>
                  </a:lnTo>
                  <a:lnTo>
                    <a:pt x="29346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2273517" y="266480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2273517" y="266480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5" h="32385">
                  <a:moveTo>
                    <a:pt x="32382" y="29346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49" name="object 7349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0123223" y="2328837"/>
              <a:ext cx="245904" cy="125481"/>
            </a:xfrm>
            <a:prstGeom prst="rect">
              <a:avLst/>
            </a:prstGeom>
          </p:spPr>
        </p:pic>
        <p:sp>
          <p:nvSpPr>
            <p:cNvPr id="7350" name="object 7350"/>
            <p:cNvSpPr/>
            <p:nvPr/>
          </p:nvSpPr>
          <p:spPr>
            <a:xfrm>
              <a:off x="10645391" y="2328837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30">
                  <a:moveTo>
                    <a:pt x="0" y="0"/>
                  </a:moveTo>
                  <a:lnTo>
                    <a:pt x="0" y="12548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10343829" y="2348064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66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10336745" y="233187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10336745" y="233187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10629199" y="233187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10629199" y="233187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10801231" y="2328837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30">
                  <a:moveTo>
                    <a:pt x="0" y="1254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10635271" y="2348064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17607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10629199" y="233187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10629199" y="233187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10785039" y="233187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10785039" y="233187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2905986" y="39520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5"/>
                  </a:lnTo>
                  <a:lnTo>
                    <a:pt x="2023" y="4047"/>
                  </a:lnTo>
                  <a:lnTo>
                    <a:pt x="592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63" name="object 736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787396" y="5154205"/>
              <a:ext cx="100183" cy="100183"/>
            </a:xfrm>
            <a:prstGeom prst="rect">
              <a:avLst/>
            </a:prstGeom>
          </p:spPr>
        </p:pic>
        <p:pic>
          <p:nvPicPr>
            <p:cNvPr id="7364" name="object 736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201476" y="5147121"/>
              <a:ext cx="100183" cy="100183"/>
            </a:xfrm>
            <a:prstGeom prst="rect">
              <a:avLst/>
            </a:prstGeom>
          </p:spPr>
        </p:pic>
        <p:pic>
          <p:nvPicPr>
            <p:cNvPr id="7365" name="object 736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693477" y="2522120"/>
              <a:ext cx="100183" cy="100183"/>
            </a:xfrm>
            <a:prstGeom prst="rect">
              <a:avLst/>
            </a:prstGeom>
          </p:spPr>
        </p:pic>
        <p:pic>
          <p:nvPicPr>
            <p:cNvPr id="7366" name="object 736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155746" y="2277227"/>
              <a:ext cx="100183" cy="100183"/>
            </a:xfrm>
            <a:prstGeom prst="rect">
              <a:avLst/>
            </a:prstGeom>
          </p:spPr>
        </p:pic>
        <p:pic>
          <p:nvPicPr>
            <p:cNvPr id="7367" name="object 736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743690" y="2277227"/>
              <a:ext cx="100183" cy="100183"/>
            </a:xfrm>
            <a:prstGeom prst="rect">
              <a:avLst/>
            </a:prstGeom>
          </p:spPr>
        </p:pic>
        <p:pic>
          <p:nvPicPr>
            <p:cNvPr id="7368" name="object 736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033928" y="2278239"/>
              <a:ext cx="100183" cy="100183"/>
            </a:xfrm>
            <a:prstGeom prst="rect">
              <a:avLst/>
            </a:prstGeom>
          </p:spPr>
        </p:pic>
        <p:pic>
          <p:nvPicPr>
            <p:cNvPr id="7369" name="object 736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7187552" y="2278239"/>
              <a:ext cx="100183" cy="100183"/>
            </a:xfrm>
            <a:prstGeom prst="rect">
              <a:avLst/>
            </a:prstGeom>
          </p:spPr>
        </p:pic>
        <p:pic>
          <p:nvPicPr>
            <p:cNvPr id="7370" name="object 7370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500053" y="2274191"/>
              <a:ext cx="100183" cy="100183"/>
            </a:xfrm>
            <a:prstGeom prst="rect">
              <a:avLst/>
            </a:prstGeom>
          </p:spPr>
        </p:pic>
        <p:pic>
          <p:nvPicPr>
            <p:cNvPr id="7371" name="object 737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9173001" y="2278239"/>
              <a:ext cx="100183" cy="100183"/>
            </a:xfrm>
            <a:prstGeom prst="rect">
              <a:avLst/>
            </a:prstGeom>
          </p:spPr>
        </p:pic>
        <p:pic>
          <p:nvPicPr>
            <p:cNvPr id="7372" name="object 7372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375199" y="2515036"/>
              <a:ext cx="100183" cy="100183"/>
            </a:xfrm>
            <a:prstGeom prst="rect">
              <a:avLst/>
            </a:prstGeom>
          </p:spPr>
        </p:pic>
        <p:pic>
          <p:nvPicPr>
            <p:cNvPr id="7373" name="object 737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922857" y="5161289"/>
              <a:ext cx="100183" cy="100183"/>
            </a:xfrm>
            <a:prstGeom prst="rect">
              <a:avLst/>
            </a:prstGeom>
          </p:spPr>
        </p:pic>
        <p:pic>
          <p:nvPicPr>
            <p:cNvPr id="7374" name="object 737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349080" y="5162301"/>
              <a:ext cx="100183" cy="100183"/>
            </a:xfrm>
            <a:prstGeom prst="rect">
              <a:avLst/>
            </a:prstGeom>
          </p:spPr>
        </p:pic>
        <p:pic>
          <p:nvPicPr>
            <p:cNvPr id="7375" name="object 737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7357560" y="5150157"/>
              <a:ext cx="100183" cy="100183"/>
            </a:xfrm>
            <a:prstGeom prst="rect">
              <a:avLst/>
            </a:prstGeom>
          </p:spPr>
        </p:pic>
        <p:pic>
          <p:nvPicPr>
            <p:cNvPr id="7376" name="object 737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822430" y="5151169"/>
              <a:ext cx="100183" cy="100183"/>
            </a:xfrm>
            <a:prstGeom prst="rect">
              <a:avLst/>
            </a:prstGeom>
          </p:spPr>
        </p:pic>
        <p:pic>
          <p:nvPicPr>
            <p:cNvPr id="7377" name="object 737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620860" y="2279251"/>
              <a:ext cx="100183" cy="100183"/>
            </a:xfrm>
            <a:prstGeom prst="rect">
              <a:avLst/>
            </a:prstGeom>
          </p:spPr>
        </p:pic>
        <p:pic>
          <p:nvPicPr>
            <p:cNvPr id="7378" name="object 737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439964" y="4853655"/>
              <a:ext cx="100183" cy="100183"/>
            </a:xfrm>
            <a:prstGeom prst="rect">
              <a:avLst/>
            </a:prstGeom>
          </p:spPr>
        </p:pic>
        <p:pic>
          <p:nvPicPr>
            <p:cNvPr id="7379" name="object 737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288120" y="5151169"/>
              <a:ext cx="100183" cy="100183"/>
            </a:xfrm>
            <a:prstGeom prst="rect">
              <a:avLst/>
            </a:prstGeom>
          </p:spPr>
        </p:pic>
        <p:pic>
          <p:nvPicPr>
            <p:cNvPr id="7380" name="object 7380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498798" y="5156229"/>
              <a:ext cx="100183" cy="100183"/>
            </a:xfrm>
            <a:prstGeom prst="rect">
              <a:avLst/>
            </a:prstGeom>
          </p:spPr>
        </p:pic>
        <p:pic>
          <p:nvPicPr>
            <p:cNvPr id="7381" name="object 738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247014" y="2280263"/>
              <a:ext cx="100183" cy="100183"/>
            </a:xfrm>
            <a:prstGeom prst="rect">
              <a:avLst/>
            </a:prstGeom>
          </p:spPr>
        </p:pic>
        <p:pic>
          <p:nvPicPr>
            <p:cNvPr id="7382" name="object 7382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121148" y="2281275"/>
              <a:ext cx="100183" cy="100183"/>
            </a:xfrm>
            <a:prstGeom prst="rect">
              <a:avLst/>
            </a:prstGeom>
          </p:spPr>
        </p:pic>
        <p:pic>
          <p:nvPicPr>
            <p:cNvPr id="7383" name="object 7383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7989018" y="2278239"/>
              <a:ext cx="100183" cy="100183"/>
            </a:xfrm>
            <a:prstGeom prst="rect">
              <a:avLst/>
            </a:prstGeom>
          </p:spPr>
        </p:pic>
        <p:pic>
          <p:nvPicPr>
            <p:cNvPr id="7384" name="object 738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890475" y="2280263"/>
              <a:ext cx="100183" cy="100183"/>
            </a:xfrm>
            <a:prstGeom prst="rect">
              <a:avLst/>
            </a:prstGeom>
          </p:spPr>
        </p:pic>
        <p:pic>
          <p:nvPicPr>
            <p:cNvPr id="7385" name="object 738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823878" y="5153193"/>
              <a:ext cx="100183" cy="100183"/>
            </a:xfrm>
            <a:prstGeom prst="rect">
              <a:avLst/>
            </a:prstGeom>
          </p:spPr>
        </p:pic>
        <p:pic>
          <p:nvPicPr>
            <p:cNvPr id="7386" name="object 738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045687" y="5155217"/>
              <a:ext cx="100183" cy="100183"/>
            </a:xfrm>
            <a:prstGeom prst="rect">
              <a:avLst/>
            </a:prstGeom>
          </p:spPr>
        </p:pic>
        <p:pic>
          <p:nvPicPr>
            <p:cNvPr id="7387" name="object 738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249230" y="3699019"/>
              <a:ext cx="100183" cy="100183"/>
            </a:xfrm>
            <a:prstGeom prst="rect">
              <a:avLst/>
            </a:prstGeom>
          </p:spPr>
        </p:pic>
        <p:sp>
          <p:nvSpPr>
            <p:cNvPr id="7388" name="object 7388"/>
            <p:cNvSpPr/>
            <p:nvPr/>
          </p:nvSpPr>
          <p:spPr>
            <a:xfrm>
              <a:off x="10773908" y="2396638"/>
              <a:ext cx="157480" cy="157480"/>
            </a:xfrm>
            <a:custGeom>
              <a:avLst/>
              <a:gdLst/>
              <a:ahLst/>
              <a:cxnLst/>
              <a:rect l="l" t="t" r="r" b="b"/>
              <a:pathLst>
                <a:path w="157479" h="157480">
                  <a:moveTo>
                    <a:pt x="156852" y="78426"/>
                  </a:moveTo>
                  <a:lnTo>
                    <a:pt x="150689" y="47899"/>
                  </a:lnTo>
                  <a:lnTo>
                    <a:pt x="133881" y="22970"/>
                  </a:lnTo>
                  <a:lnTo>
                    <a:pt x="108953" y="6163"/>
                  </a:lnTo>
                  <a:lnTo>
                    <a:pt x="78426" y="0"/>
                  </a:lnTo>
                  <a:lnTo>
                    <a:pt x="47899" y="6163"/>
                  </a:lnTo>
                  <a:lnTo>
                    <a:pt x="22970" y="22970"/>
                  </a:lnTo>
                  <a:lnTo>
                    <a:pt x="6163" y="47899"/>
                  </a:lnTo>
                  <a:lnTo>
                    <a:pt x="0" y="78426"/>
                  </a:lnTo>
                  <a:lnTo>
                    <a:pt x="6163" y="108953"/>
                  </a:lnTo>
                  <a:lnTo>
                    <a:pt x="22970" y="133881"/>
                  </a:lnTo>
                  <a:lnTo>
                    <a:pt x="47899" y="150689"/>
                  </a:lnTo>
                  <a:lnTo>
                    <a:pt x="78426" y="156852"/>
                  </a:lnTo>
                  <a:lnTo>
                    <a:pt x="108953" y="150689"/>
                  </a:lnTo>
                  <a:lnTo>
                    <a:pt x="133881" y="133881"/>
                  </a:lnTo>
                  <a:lnTo>
                    <a:pt x="150689" y="108953"/>
                  </a:lnTo>
                  <a:lnTo>
                    <a:pt x="156852" y="7842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10316506" y="2051562"/>
              <a:ext cx="538480" cy="347345"/>
            </a:xfrm>
            <a:custGeom>
              <a:avLst/>
              <a:gdLst/>
              <a:ahLst/>
              <a:cxnLst/>
              <a:rect l="l" t="t" r="r" b="b"/>
              <a:pathLst>
                <a:path w="538479" h="347344">
                  <a:moveTo>
                    <a:pt x="27322" y="0"/>
                  </a:moveTo>
                  <a:lnTo>
                    <a:pt x="447282" y="0"/>
                  </a:lnTo>
                  <a:lnTo>
                    <a:pt x="538358" y="347099"/>
                  </a:lnTo>
                  <a:lnTo>
                    <a:pt x="447282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3883531" y="353407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2023" y="0"/>
                  </a:lnTo>
                  <a:lnTo>
                    <a:pt x="202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3885555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3885555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3885555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3885555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3883531" y="35796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0"/>
                  </a:moveTo>
                  <a:lnTo>
                    <a:pt x="2023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3876448" y="35796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3876448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3876448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3876448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3876448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3876448" y="35340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3937165" y="35340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3940201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3940201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3940201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3940201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3937165" y="35796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3931093" y="35796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3931093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3931093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3931093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3931093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3931093" y="35340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3937165" y="398034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0"/>
                  </a:moveTo>
                  <a:lnTo>
                    <a:pt x="4047" y="0"/>
                  </a:lnTo>
                  <a:lnTo>
                    <a:pt x="404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3941213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3941213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3941213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3941213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3937165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4047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3931093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3931093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3931093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3931093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3931093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3931093" y="398034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3991810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3994846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3994846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3994846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3994846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3991810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3985738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3985738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3985738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3985738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3985738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3985738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4909650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0"/>
                  </a:moveTo>
                  <a:lnTo>
                    <a:pt x="4047" y="0"/>
                  </a:lnTo>
                  <a:lnTo>
                    <a:pt x="404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4913698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4913698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4913698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4913698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4909650" y="35796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4047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4903578" y="35796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4903578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4903578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4903578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4903578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4903578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4936973" y="35340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4940009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4940009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4940009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4940009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4936973" y="35796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4929889" y="35796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4929889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4929889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4929889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4929889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4929889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5735402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5738438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5738438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5738438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5738438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5735402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5729331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5729331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5729331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5729331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5729331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5729331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9273184" y="35340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9276220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9276220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9276220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9276220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9273184" y="35796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9267113" y="35796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9267113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9267113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9267113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9267113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9267113" y="353407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0" y="5059"/>
                  </a:moveTo>
                  <a:lnTo>
                    <a:pt x="0" y="0"/>
                  </a:lnTo>
                  <a:lnTo>
                    <a:pt x="20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9289376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0"/>
                  </a:moveTo>
                  <a:lnTo>
                    <a:pt x="4047" y="0"/>
                  </a:lnTo>
                  <a:lnTo>
                    <a:pt x="404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9293423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9293423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9293423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9293423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9289376" y="35796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4047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9283304" y="35796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9283304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9283304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9283304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9283304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9283304" y="35340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9390570" y="362413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9397654" y="362413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9406761" y="36241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9416881" y="36241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9424977" y="36241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9435096" y="362413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4047" y="0"/>
                  </a:lnTo>
                  <a:lnTo>
                    <a:pt x="4047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9435096" y="363020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4047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9424977" y="36332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9416881" y="36332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9406761" y="36332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9397654" y="363324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9390570" y="363020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9390570" y="3677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9397654" y="3677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9406761" y="3677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9416881" y="3677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9424977" y="3677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9435096" y="3677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0"/>
                  </a:moveTo>
                  <a:lnTo>
                    <a:pt x="4047" y="0"/>
                  </a:lnTo>
                  <a:lnTo>
                    <a:pt x="404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9435096" y="36848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4047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9424977" y="3688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9416881" y="3688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9406761" y="3688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9397654" y="3688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9390570" y="36848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9253957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9256993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9256993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9256993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9256993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9253957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9246874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9246874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9246874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9246874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9246874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9246874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9308602" y="398034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0" y="0"/>
                  </a:moveTo>
                  <a:lnTo>
                    <a:pt x="2023" y="0"/>
                  </a:lnTo>
                  <a:lnTo>
                    <a:pt x="2023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9310626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9310626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9310626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9310626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9308602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2023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9301519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9301519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9301519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9301519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9301519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9301519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8292603" y="35340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8295639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8295639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8295639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8295639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8292603" y="35796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8285520" y="35796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8285520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8285520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8285520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8285520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8285520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8313855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0"/>
                  </a:moveTo>
                  <a:lnTo>
                    <a:pt x="4047" y="0"/>
                  </a:lnTo>
                  <a:lnTo>
                    <a:pt x="404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8317902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8317902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8317902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8317902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8313855" y="35796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4047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8307783" y="35796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8307783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8307783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8307783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8307783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8307783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7563998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7567034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7567034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7567034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7567034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7563998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7557927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7557927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7557927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7557927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7557927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7557927" y="398034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7509353" y="398034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0"/>
                  </a:moveTo>
                  <a:lnTo>
                    <a:pt x="4047" y="0"/>
                  </a:lnTo>
                  <a:lnTo>
                    <a:pt x="404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7513401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7513401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7513401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7513401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7509353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4047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7503281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7503281" y="4015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7503281" y="40066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7503281" y="3997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7503281" y="398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7503281" y="398034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3802575" y="362413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0" y="0"/>
                  </a:ln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3810671" y="36241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3819778" y="36241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3828886" y="36241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3837994" y="362413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3847101" y="362413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0"/>
                  </a:ln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3847101" y="363020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5059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3837994" y="363324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3828886" y="36332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3819778" y="36332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3810671" y="36332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3802575" y="363020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3802575" y="36777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0" y="0"/>
                  </a:ln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3810671" y="3677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3819778" y="3677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3828886" y="3677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3837994" y="3677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3847101" y="36777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0"/>
                  </a:moveTo>
                  <a:lnTo>
                    <a:pt x="5059" y="0"/>
                  </a:lnTo>
                  <a:lnTo>
                    <a:pt x="5059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3847101" y="368485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0"/>
                  </a:moveTo>
                  <a:lnTo>
                    <a:pt x="5059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3837994" y="3688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3828886" y="3688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3819778" y="3688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3810671" y="3688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3802575" y="368485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3963476" y="4005640"/>
              <a:ext cx="53975" cy="24765"/>
            </a:xfrm>
            <a:custGeom>
              <a:avLst/>
              <a:gdLst/>
              <a:ahLst/>
              <a:cxnLst/>
              <a:rect l="l" t="t" r="r" b="b"/>
              <a:pathLst>
                <a:path w="53975" h="24764">
                  <a:moveTo>
                    <a:pt x="53633" y="24286"/>
                  </a:moveTo>
                  <a:lnTo>
                    <a:pt x="0" y="24286"/>
                  </a:lnTo>
                  <a:lnTo>
                    <a:pt x="0" y="0"/>
                  </a:lnTo>
                  <a:lnTo>
                    <a:pt x="53633" y="0"/>
                  </a:lnTo>
                  <a:lnTo>
                    <a:pt x="53633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3921986" y="4010700"/>
              <a:ext cx="28575" cy="19685"/>
            </a:xfrm>
            <a:custGeom>
              <a:avLst/>
              <a:gdLst/>
              <a:ahLst/>
              <a:cxnLst/>
              <a:rect l="l" t="t" r="r" b="b"/>
              <a:pathLst>
                <a:path w="28575" h="19685">
                  <a:moveTo>
                    <a:pt x="28334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28334" y="0"/>
                  </a:lnTo>
                  <a:lnTo>
                    <a:pt x="28334" y="1922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3921986" y="402587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3930081" y="402081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3937165" y="401576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35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3945260" y="401070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3945260" y="402587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0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3937165" y="402081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3930081" y="40157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3921986" y="401070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3963476" y="402790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023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3970559" y="402385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3979667" y="401980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3987762" y="40167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3995858" y="401272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4004966" y="400867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4013061" y="400564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4013061" y="402790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4001930" y="4019808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8095" y="6071"/>
                  </a:moveTo>
                  <a:lnTo>
                    <a:pt x="3035" y="4047"/>
                  </a:lnTo>
                  <a:lnTo>
                    <a:pt x="303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3995858" y="401980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3987762" y="40167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3979667" y="401272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3970559" y="400867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3963476" y="40056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101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4016097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4014073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4011037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4003954" y="40289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4001930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3998894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3991810" y="40289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3988774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3986750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3979667" y="40289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3976631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3974607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3967523" y="40289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3964487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3963476" y="4028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4016097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4014073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4011037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4003954" y="40279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4001930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3998894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3991810" y="40279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3988774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3986750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3979667" y="40279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3976631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3974607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3967523" y="40279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3964487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3963476" y="4027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4016097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4014073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4011037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4003954" y="4025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4001930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3998894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3991810" y="4025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3988774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3986750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3979667" y="4025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3976631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3974607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3967523" y="4025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3964487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3963476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4016097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4014073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4011037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4003954" y="402587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2023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4001930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3998894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3991810" y="402587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2023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3988774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3986750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3979667" y="402587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2023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3976631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3974607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3967523" y="402587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2023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3964487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3963476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4016097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4014073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4011037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4003954" y="40238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4001930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3998894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3991810" y="40238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3988774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3986750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3979667" y="40238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3976631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3974607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3967523" y="40238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3964487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3963476" y="4023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4016097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4014073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4011037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4003954" y="40228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4001930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3998894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3991810" y="40228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3988774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3986750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3979667" y="40228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3976631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3974607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3967523" y="40228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3964487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3963476" y="40228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4016097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4014073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4011037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4003954" y="40208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4001930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3998894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3991810" y="40208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3988774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3986750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3979667" y="40208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3976631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3974607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3967523" y="40208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3964487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3963476" y="402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4016097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4014073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4011037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4003954" y="401980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4001930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3998894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3991810" y="401980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3988774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3986750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3979667" y="401980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3976631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3974607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3967523" y="401980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3964487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3963476" y="4019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4016097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4014073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4011037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4003954" y="40187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4001930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3998894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3991810" y="40187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3988774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3986750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3979667" y="40187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3976631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3974607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3967523" y="40187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3964487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3963476" y="40187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4016097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4014073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4011037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4003954" y="4016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4001930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3998894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3991810" y="4016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3988774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3986750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3979667" y="4016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3976631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3974607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3967523" y="4016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3964487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3963476" y="4016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4016097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4014073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4011037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4003954" y="40157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4001930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3998894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3991810" y="40157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3988774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3986750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3979667" y="40157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3976631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3974607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3967523" y="40157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3964487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3963476" y="4015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4016097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4014073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4011037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4003954" y="4013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4001930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3998894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3991810" y="4013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3988774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3986750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3979667" y="4013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3976631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3974607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3967523" y="4013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3964487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3963476" y="4013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4016097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4014073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4011037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4003954" y="401272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6071"/>
                  </a:moveTo>
                  <a:lnTo>
                    <a:pt x="6071" y="4047"/>
                  </a:ln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4001930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3998894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3991810" y="401272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6071"/>
                  </a:moveTo>
                  <a:lnTo>
                    <a:pt x="6071" y="4047"/>
                  </a:ln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3988774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3986750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3979667" y="401272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6071"/>
                  </a:moveTo>
                  <a:lnTo>
                    <a:pt x="6071" y="4047"/>
                  </a:ln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3976631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3974607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3967523" y="401272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6071"/>
                  </a:moveTo>
                  <a:lnTo>
                    <a:pt x="6071" y="4047"/>
                  </a:ln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3964487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3963476" y="40127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4016097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4014073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4011037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4003954" y="40117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4001930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3998894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3991810" y="40117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3988774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3986750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3979667" y="40117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3976631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3974607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3967523" y="40117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3964487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3963476" y="401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4016097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4014073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4011037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4003954" y="401070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4001930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3998894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3991810" y="401070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3988774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3986750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3979667" y="401070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3976631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3974607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3967523" y="401070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3964487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3963476" y="4010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4016097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4014073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4011037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4003954" y="40086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4001930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3998894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3991810" y="40086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3988774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3986750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3979667" y="40086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3976631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3974607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3967523" y="40086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3964487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3963476" y="4008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4016097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4014073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4011037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4003954" y="400766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4001930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3998894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3991810" y="400766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3988774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3986750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3979667" y="400766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3976631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3974607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3967523" y="400766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3964487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3963476" y="40076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4016097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4014073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4011037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4003954" y="40066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4001930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3998894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3991810" y="40066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3988774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3986750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3979667" y="40066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3976631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3974607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3967523" y="40066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3964487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3963476" y="40066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401710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401508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4015085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401508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401508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401508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401508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401508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401306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401204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401204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401204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401204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401204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401204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401204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401002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400901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400901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400901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400901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400901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400901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400901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400800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4008001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400800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400800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400800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400800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400800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400699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400699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400699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400699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400699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400699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400699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400496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400496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400496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400496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400496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400496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400496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400294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400193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400193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400193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400193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400193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400193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400193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400091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399990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399990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399990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399990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399990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399990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399990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399788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399687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399687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399687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399687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399687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399687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399687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399484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399484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399484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399484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399484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399484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399484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399484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399484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399484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399484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399484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399484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399484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399282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399282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399282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399282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399282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399282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399282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399079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398978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398978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398978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398978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398978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398978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398978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398877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398776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398776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398776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398776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398776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398776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398776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398573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398472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3984727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398472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398472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398472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398472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398472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398270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398270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398270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398270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398270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398270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398270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398270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398270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398270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398270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398270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398270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398270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398067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398067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398067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398067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398067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398067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398067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397865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397764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397764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397764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397764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397764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397764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397764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397561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397561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397561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397561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397561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397561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397561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397359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397258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397258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397258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397258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397258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397258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397258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397055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397055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397055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397055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397055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397055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397055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396954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3969547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396954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396954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396954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396954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396954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396853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3968535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396853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396853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396853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396853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396853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396651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396549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396549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396549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396549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396549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396549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396549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396347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396347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396347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396347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396347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396347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396347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3950320" y="4028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3948296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3945260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3938177" y="40289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3936153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3933117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3926033" y="40289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3924009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3921986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3950320" y="4027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3948296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3945260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3938177" y="40279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3936153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3933117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3926033" y="40279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3924009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3921986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3950320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3948296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3945260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3938177" y="4025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3936153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3933117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3926033" y="40258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3924009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3921986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3950320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3948296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3945260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3938177" y="402587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2023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3936153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3933117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3926033" y="402587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2023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3924009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3921986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3950320" y="4023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3948296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3945260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3938177" y="40238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3936153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3933117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3926033" y="40238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3924009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3921986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3950320" y="40228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3948296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3945260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3938177" y="40228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3936153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3933117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3926033" y="40228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3924009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3921986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3950320" y="402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3948296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3945260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3938177" y="40208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3936153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5" name="object 8165"/>
            <p:cNvSpPr/>
            <p:nvPr/>
          </p:nvSpPr>
          <p:spPr>
            <a:xfrm>
              <a:off x="3933117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3926033" y="40208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3924009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3921986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3950320" y="4019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3948296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3945260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3938177" y="401980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3936153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3933117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5" name="object 8175"/>
            <p:cNvSpPr/>
            <p:nvPr/>
          </p:nvSpPr>
          <p:spPr>
            <a:xfrm>
              <a:off x="3926033" y="401980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3924009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3921986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8" name="object 8178"/>
            <p:cNvSpPr/>
            <p:nvPr/>
          </p:nvSpPr>
          <p:spPr>
            <a:xfrm>
              <a:off x="3950320" y="40187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9" name="object 8179"/>
            <p:cNvSpPr/>
            <p:nvPr/>
          </p:nvSpPr>
          <p:spPr>
            <a:xfrm>
              <a:off x="3948296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3945260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3938177" y="40187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3936153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3933117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3926033" y="40187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3924009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3921986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3950320" y="4016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3948296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3945260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0" name="object 8190"/>
            <p:cNvSpPr/>
            <p:nvPr/>
          </p:nvSpPr>
          <p:spPr>
            <a:xfrm>
              <a:off x="3938177" y="4016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1" name="object 8191"/>
            <p:cNvSpPr/>
            <p:nvPr/>
          </p:nvSpPr>
          <p:spPr>
            <a:xfrm>
              <a:off x="3936153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3933117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3926033" y="4016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3924009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3921986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3950320" y="4015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3948296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3945260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3938177" y="40157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3936153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3933117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3926033" y="40157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3924009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3921986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5" name="object 8205"/>
            <p:cNvSpPr/>
            <p:nvPr/>
          </p:nvSpPr>
          <p:spPr>
            <a:xfrm>
              <a:off x="3950320" y="4013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3948296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3945260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3938177" y="4013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3936153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3933117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3926033" y="4013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3924009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3921986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3950320" y="40127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3948296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3945260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3938177" y="401272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6071"/>
                  </a:moveTo>
                  <a:lnTo>
                    <a:pt x="6071" y="4047"/>
                  </a:ln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3936153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3933117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3926033" y="401272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6071"/>
                  </a:moveTo>
                  <a:lnTo>
                    <a:pt x="6071" y="4047"/>
                  </a:ln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3924009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3921986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3950320" y="401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3948296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3945260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3938177" y="40117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3936153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3933117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3926033" y="40117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3924009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3921986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3950320" y="4010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3948296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4" name="object 8234"/>
            <p:cNvSpPr/>
            <p:nvPr/>
          </p:nvSpPr>
          <p:spPr>
            <a:xfrm>
              <a:off x="3945260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5" name="object 8235"/>
            <p:cNvSpPr/>
            <p:nvPr/>
          </p:nvSpPr>
          <p:spPr>
            <a:xfrm>
              <a:off x="3938177" y="401070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3936153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3933117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3926033" y="401070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3924009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3921986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394930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2" name="object 8242"/>
            <p:cNvSpPr/>
            <p:nvPr/>
          </p:nvSpPr>
          <p:spPr>
            <a:xfrm>
              <a:off x="394930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3" name="object 8243"/>
            <p:cNvSpPr/>
            <p:nvPr/>
          </p:nvSpPr>
          <p:spPr>
            <a:xfrm>
              <a:off x="394930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394930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394930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394627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394627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394627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394627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394627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394323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394323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394323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394323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394323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394222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394222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394222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394222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394222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394121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394121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394121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394121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394121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393918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393918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393918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393918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393918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393716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393716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393716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393716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393716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393412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393412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393412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393412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393412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393109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393109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393109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393109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393109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393008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393008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393008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393008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393008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392906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392906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392906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392906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392906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392704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392704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392704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392704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392704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392400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392400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392400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392400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392400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397561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3975619" y="40198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400496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3926033" y="40198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0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392603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3942225" y="401980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035" y="0"/>
                  </a:lnTo>
                  <a:lnTo>
                    <a:pt x="303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3991810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3982703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3933117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3802575" y="3614015"/>
              <a:ext cx="20320" cy="29845"/>
            </a:xfrm>
            <a:custGeom>
              <a:avLst/>
              <a:gdLst/>
              <a:ahLst/>
              <a:cxnLst/>
              <a:rect l="l" t="t" r="r" b="b"/>
              <a:pathLst>
                <a:path w="20320" h="29845">
                  <a:moveTo>
                    <a:pt x="0" y="29346"/>
                  </a:moveTo>
                  <a:lnTo>
                    <a:pt x="0" y="0"/>
                  </a:lnTo>
                  <a:lnTo>
                    <a:pt x="20239" y="0"/>
                  </a:lnTo>
                  <a:lnTo>
                    <a:pt x="20239" y="29346"/>
                  </a:lnTo>
                  <a:lnTo>
                    <a:pt x="0" y="293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3802575" y="36140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0"/>
                  </a:moveTo>
                  <a:lnTo>
                    <a:pt x="5059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3808647" y="362211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3813707" y="3630206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3818767" y="3637290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0"/>
                  </a:moveTo>
                  <a:lnTo>
                    <a:pt x="4047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3802575" y="363729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071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3808647" y="3630206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3813707" y="362211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3818767" y="361401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3803587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3803587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3803587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3803587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3803587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3803587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3803587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3803587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3803587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3803587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3803587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3802575" y="3642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3802575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3802575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3802575" y="36322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3802575" y="36302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3802575" y="36271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3802575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3802575" y="3620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3802575" y="3618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3802575" y="3615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3804599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3806623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7" name="object 8347"/>
            <p:cNvSpPr/>
            <p:nvPr/>
          </p:nvSpPr>
          <p:spPr>
            <a:xfrm>
              <a:off x="3806623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3806623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3806623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3806623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3806623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3806623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3806623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3806623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3806623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3806623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3805611" y="3642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3805611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3805611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3805611" y="36322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3805611" y="36302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3805611" y="36271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3805611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3805611" y="3620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3805611" y="3618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3805611" y="3615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3807635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3808647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3808647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3808647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3808647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3808647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3808647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3808647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3808647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3808647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3808647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3808647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3807635" y="3642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3807635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3807635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3807635" y="36322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3807635" y="36302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3807635" y="36271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3807635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3807635" y="3620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3807635" y="3618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3807635" y="3615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3809659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3811683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3811683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3811683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3811683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3811683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3811683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3811683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3811683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3811683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3811683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3811683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3813707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3813707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3813707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3813707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3813707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3813707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3813707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3813707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3813707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3813707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3813707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3810671" y="364235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3810671" y="36393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4" name="object 8414"/>
            <p:cNvSpPr/>
            <p:nvPr/>
          </p:nvSpPr>
          <p:spPr>
            <a:xfrm>
              <a:off x="3810671" y="36352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5" name="object 8415"/>
            <p:cNvSpPr/>
            <p:nvPr/>
          </p:nvSpPr>
          <p:spPr>
            <a:xfrm>
              <a:off x="3810671" y="36322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3810671" y="36302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3810671" y="36271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3810671" y="36231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3810671" y="36200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3810671" y="36180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3810671" y="36150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3813707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3815731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3815731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3815731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3815731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3815731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3815731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3815731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3815731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3815731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3815731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3815731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3814719" y="3642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3814719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3814719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3814719" y="36322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3814719" y="36302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3814719" y="36271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3814719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3814719" y="3620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3814719" y="3618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3814719" y="3615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3816743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3818767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3818767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3818767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3818767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3818767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3818767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3818767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3818767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3818767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3818767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3818767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3817755" y="3642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3817755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3817755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3817755" y="36322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3817755" y="36302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3817755" y="36271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3817755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3817755" y="3620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3817755" y="3618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3817755" y="3615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3819778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3820790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3820790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3820790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3820790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3820790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3820790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3820790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3820790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3820790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3820790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3820790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3820790" y="36423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3820790" y="3639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3820790" y="363526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3820790" y="36322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3820790" y="36302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3820790" y="3627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3820790" y="362312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3820790" y="36200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3820790" y="36180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3820790" y="36150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3821802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3820790" y="3640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3817755" y="3640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3814719" y="3640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3810671" y="36403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3807635" y="3640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3805611" y="3640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3802575" y="3640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3820790" y="36372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3817755" y="3637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3814719" y="3637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3810671" y="36372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3807635" y="3637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3805611" y="3637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3802575" y="3637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3820790" y="3636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3817755" y="3636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3814719" y="3636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3810671" y="36362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3807635" y="3636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3805611" y="3636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3802575" y="3636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3820790" y="36332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3817755" y="36332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3814719" y="36332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3810671" y="36332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3807635" y="36332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3805611" y="36332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3802575" y="36332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3820790" y="36312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3817755" y="3631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3814719" y="3631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3810671" y="36312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3807635" y="3631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3805611" y="3631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3802575" y="3631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3820790" y="36281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3817755" y="36281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3814719" y="36281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3810671" y="36281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3807635" y="36281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3805611" y="36281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3802575" y="36281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3820790" y="36251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3817755" y="3625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3814719" y="3625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3810671" y="36251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3807635" y="3625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3805611" y="3625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3802575" y="3625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3820790" y="36241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3817755" y="3624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3814719" y="3624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3810671" y="36241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2" name="object 8542"/>
            <p:cNvSpPr/>
            <p:nvPr/>
          </p:nvSpPr>
          <p:spPr>
            <a:xfrm>
              <a:off x="3807635" y="3624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3805611" y="3624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3802575" y="3624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3820790" y="36210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3817755" y="36210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3814719" y="36210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3810671" y="36210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3807635" y="36210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3805611" y="36210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3802575" y="36210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3820790" y="36180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3817755" y="36180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3814719" y="36180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3810671" y="36180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3807635" y="36180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3805611" y="36180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3802575" y="36180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3820790" y="36160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3817755" y="36160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3814719" y="36160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3810671" y="36160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3807635" y="36160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3805611" y="36160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3802575" y="36160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3820790" y="36140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3817755" y="3614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8" name="object 8568"/>
            <p:cNvSpPr/>
            <p:nvPr/>
          </p:nvSpPr>
          <p:spPr>
            <a:xfrm>
              <a:off x="3814719" y="3614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9" name="object 8569"/>
            <p:cNvSpPr/>
            <p:nvPr/>
          </p:nvSpPr>
          <p:spPr>
            <a:xfrm>
              <a:off x="3810671" y="36140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3807635" y="3614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3805611" y="3614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3802575" y="3614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3802575" y="36686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3809659" y="366866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035" y="0"/>
                  </a:lnTo>
                  <a:lnTo>
                    <a:pt x="303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3802575" y="369800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3809659" y="369395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4047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3809659" y="361907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3802575" y="36190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3809659" y="36352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3035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0" name="object 8580"/>
            <p:cNvSpPr/>
            <p:nvPr/>
          </p:nvSpPr>
          <p:spPr>
            <a:xfrm>
              <a:off x="3802575" y="36383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1" name="object 8581"/>
            <p:cNvSpPr/>
            <p:nvPr/>
          </p:nvSpPr>
          <p:spPr>
            <a:xfrm>
              <a:off x="3812695" y="36848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3812695" y="36757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3812695" y="36251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3909842" y="3534071"/>
              <a:ext cx="53975" cy="25400"/>
            </a:xfrm>
            <a:custGeom>
              <a:avLst/>
              <a:gdLst/>
              <a:ahLst/>
              <a:cxnLst/>
              <a:rect l="l" t="t" r="r" b="b"/>
              <a:pathLst>
                <a:path w="53975" h="25400">
                  <a:moveTo>
                    <a:pt x="53633" y="0"/>
                  </a:moveTo>
                  <a:lnTo>
                    <a:pt x="0" y="0"/>
                  </a:lnTo>
                  <a:lnTo>
                    <a:pt x="0" y="25298"/>
                  </a:lnTo>
                  <a:lnTo>
                    <a:pt x="53633" y="25298"/>
                  </a:lnTo>
                  <a:lnTo>
                    <a:pt x="536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3866328" y="3534071"/>
              <a:ext cx="30480" cy="20320"/>
            </a:xfrm>
            <a:custGeom>
              <a:avLst/>
              <a:gdLst/>
              <a:ahLst/>
              <a:cxnLst/>
              <a:rect l="l" t="t" r="r" b="b"/>
              <a:pathLst>
                <a:path w="30479" h="20320">
                  <a:moveTo>
                    <a:pt x="30358" y="0"/>
                  </a:moveTo>
                  <a:lnTo>
                    <a:pt x="0" y="0"/>
                  </a:lnTo>
                  <a:lnTo>
                    <a:pt x="0" y="20239"/>
                  </a:lnTo>
                  <a:lnTo>
                    <a:pt x="30358" y="20239"/>
                  </a:lnTo>
                  <a:lnTo>
                    <a:pt x="303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3866328" y="353407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6071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3875436" y="354014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4047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3882519" y="354520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3890615" y="355026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6071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3890615" y="353407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6071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3882519" y="35401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3875436" y="354520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3866328" y="355026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3909842" y="353407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404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3916926" y="353811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3924009" y="354115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0"/>
                  </a:moveTo>
                  <a:lnTo>
                    <a:pt x="7083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3933117" y="354621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3942225" y="354925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3950320" y="355329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3958416" y="355734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3958416" y="353407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3950320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3942225" y="354115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3933117" y="354621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3924009" y="3549250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7083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3916926" y="355329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3909842" y="355734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8" name="object 8608"/>
            <p:cNvSpPr/>
            <p:nvPr/>
          </p:nvSpPr>
          <p:spPr>
            <a:xfrm>
              <a:off x="3960440" y="35583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9" name="object 8609"/>
            <p:cNvSpPr/>
            <p:nvPr/>
          </p:nvSpPr>
          <p:spPr>
            <a:xfrm>
              <a:off x="3957404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0" name="object 8610"/>
            <p:cNvSpPr/>
            <p:nvPr/>
          </p:nvSpPr>
          <p:spPr>
            <a:xfrm>
              <a:off x="3955380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1" name="object 8611"/>
            <p:cNvSpPr/>
            <p:nvPr/>
          </p:nvSpPr>
          <p:spPr>
            <a:xfrm>
              <a:off x="3952344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2" name="object 8612"/>
            <p:cNvSpPr/>
            <p:nvPr/>
          </p:nvSpPr>
          <p:spPr>
            <a:xfrm>
              <a:off x="3948296" y="35583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3945260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3943237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5" name="object 8615"/>
            <p:cNvSpPr/>
            <p:nvPr/>
          </p:nvSpPr>
          <p:spPr>
            <a:xfrm>
              <a:off x="3940201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3936153" y="35583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3933117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3931093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3928057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3924009" y="35583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3920974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3917938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3915914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3910854" y="35583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3909842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3960440" y="35563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3957404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3955380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3952344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0" name="object 8630"/>
            <p:cNvSpPr/>
            <p:nvPr/>
          </p:nvSpPr>
          <p:spPr>
            <a:xfrm>
              <a:off x="3948296" y="35563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1" name="object 8631"/>
            <p:cNvSpPr/>
            <p:nvPr/>
          </p:nvSpPr>
          <p:spPr>
            <a:xfrm>
              <a:off x="3945260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3943237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3" name="object 8633"/>
            <p:cNvSpPr/>
            <p:nvPr/>
          </p:nvSpPr>
          <p:spPr>
            <a:xfrm>
              <a:off x="3940201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3936153" y="35563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3933117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3931093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3928057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3924009" y="35563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9" name="object 8639"/>
            <p:cNvSpPr/>
            <p:nvPr/>
          </p:nvSpPr>
          <p:spPr>
            <a:xfrm>
              <a:off x="3920974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3917938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3915914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3910854" y="35563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3909842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3960440" y="35553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3957404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3955380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3952344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3948296" y="35553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3945260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3943237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3940201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3936153" y="35553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3933117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3931093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3928057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3924009" y="35553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3920974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3917938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3915914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3910854" y="35553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3909842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2" name="object 8662"/>
            <p:cNvSpPr/>
            <p:nvPr/>
          </p:nvSpPr>
          <p:spPr>
            <a:xfrm>
              <a:off x="3960440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395740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3955380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395234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3948296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3945260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3943237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3940201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3936153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3933117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3931093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3928057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3924009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392097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3917938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391591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3910854" y="35532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9" name="object 8679"/>
            <p:cNvSpPr/>
            <p:nvPr/>
          </p:nvSpPr>
          <p:spPr>
            <a:xfrm>
              <a:off x="3909842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3960440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395740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3955380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395234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3948296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3945260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3943237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3940201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3936153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3933117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3931093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3928057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3924009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3" name="object 8693"/>
            <p:cNvSpPr/>
            <p:nvPr/>
          </p:nvSpPr>
          <p:spPr>
            <a:xfrm>
              <a:off x="392097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4" name="object 8694"/>
            <p:cNvSpPr/>
            <p:nvPr/>
          </p:nvSpPr>
          <p:spPr>
            <a:xfrm>
              <a:off x="3917938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391591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3910854" y="355329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3909842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3960440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395740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3955380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395234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3948296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3945260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3943237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5" name="object 8705"/>
            <p:cNvSpPr/>
            <p:nvPr/>
          </p:nvSpPr>
          <p:spPr>
            <a:xfrm>
              <a:off x="3940201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6" name="object 8706"/>
            <p:cNvSpPr/>
            <p:nvPr/>
          </p:nvSpPr>
          <p:spPr>
            <a:xfrm>
              <a:off x="3936153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3933117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3931093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3928057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3924009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392097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3917938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391591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3910854" y="35512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3909842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3960440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395740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3955380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395234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3948296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3945260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3943237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3940201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3936153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3933117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3931093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3928057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8" name="object 8728"/>
            <p:cNvSpPr/>
            <p:nvPr/>
          </p:nvSpPr>
          <p:spPr>
            <a:xfrm>
              <a:off x="3924009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9" name="object 8729"/>
            <p:cNvSpPr/>
            <p:nvPr/>
          </p:nvSpPr>
          <p:spPr>
            <a:xfrm>
              <a:off x="392097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3917938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391591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3910854" y="355026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3909842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3960440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395740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3955380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395234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3948296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3945260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3943237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3940201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3936153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3933117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3931093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3928057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3924009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392097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3917938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391591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3910854" y="35482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3909842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3960440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395740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3955380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395234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3948296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3945260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3943237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3940201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3936153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3933117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3931093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3928057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4" name="object 8764"/>
            <p:cNvSpPr/>
            <p:nvPr/>
          </p:nvSpPr>
          <p:spPr>
            <a:xfrm>
              <a:off x="3924009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392097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3917938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391591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3910854" y="354722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3909842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3960440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395740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3955380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395234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3948296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3945260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3943237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3940201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3936153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3933117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3931093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3928057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3924009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392097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3917938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391591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3910854" y="35462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3909842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3960440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395740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3955380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395234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3948296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3945260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3943237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3940201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3936153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7" name="object 8797"/>
            <p:cNvSpPr/>
            <p:nvPr/>
          </p:nvSpPr>
          <p:spPr>
            <a:xfrm>
              <a:off x="3933117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3931093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3928057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3924009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392097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3917938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391591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3910854" y="35441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3909842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3960440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395740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3955380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395234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3948296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3945260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3943237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3940201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3936153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3933117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3931093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3928057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3924009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392097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3917938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391591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3910854" y="35431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3909842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3960440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395740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3955380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395234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3948296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3945260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3943237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3940201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3936153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3933117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3931093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3928057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3924009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392097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3917938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391591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3910854" y="35411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3909842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3960440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395740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3955380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395234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3948296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3945260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3943237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3940201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3936153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3933117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2" name="object 8852"/>
            <p:cNvSpPr/>
            <p:nvPr/>
          </p:nvSpPr>
          <p:spPr>
            <a:xfrm>
              <a:off x="3931093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3" name="object 8853"/>
            <p:cNvSpPr/>
            <p:nvPr/>
          </p:nvSpPr>
          <p:spPr>
            <a:xfrm>
              <a:off x="3928057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3924009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392097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6" name="object 8856"/>
            <p:cNvSpPr/>
            <p:nvPr/>
          </p:nvSpPr>
          <p:spPr>
            <a:xfrm>
              <a:off x="3917938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391591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3910854" y="35401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3909842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3960440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395740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3955380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395234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3948296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3945260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3943237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3940201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3936153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3933117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3931093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3928057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3924009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392097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3917938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391591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3910854" y="353913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3909842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3960440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395740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3955380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1" name="object 8881"/>
            <p:cNvSpPr/>
            <p:nvPr/>
          </p:nvSpPr>
          <p:spPr>
            <a:xfrm>
              <a:off x="395234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2" name="object 8882"/>
            <p:cNvSpPr/>
            <p:nvPr/>
          </p:nvSpPr>
          <p:spPr>
            <a:xfrm>
              <a:off x="3948296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3945260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3943237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5" name="object 8885"/>
            <p:cNvSpPr/>
            <p:nvPr/>
          </p:nvSpPr>
          <p:spPr>
            <a:xfrm>
              <a:off x="3940201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3936153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3933117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3931093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3928057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3924009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392097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3917938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391591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3910854" y="35381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3909842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3960440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395740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3955380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395234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3948296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3945260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3943237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3940201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3936153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3933117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3931093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3928057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3924009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392097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3917938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391591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3910854" y="353609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3909842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3960440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5" name="object 8915"/>
            <p:cNvSpPr/>
            <p:nvPr/>
          </p:nvSpPr>
          <p:spPr>
            <a:xfrm>
              <a:off x="395740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6" name="object 8916"/>
            <p:cNvSpPr/>
            <p:nvPr/>
          </p:nvSpPr>
          <p:spPr>
            <a:xfrm>
              <a:off x="3955380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395234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3948296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3945260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3943237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3940201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3936153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3933117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3931093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3928057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3924009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392097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3917938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391591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3910854" y="353508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3909842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396145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396145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396145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396145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396145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396145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396145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396145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395841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395841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395841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395841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395841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395841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395841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395841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395639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9" name="object 8949"/>
            <p:cNvSpPr/>
            <p:nvPr/>
          </p:nvSpPr>
          <p:spPr>
            <a:xfrm>
              <a:off x="395639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0" name="object 8950"/>
            <p:cNvSpPr/>
            <p:nvPr/>
          </p:nvSpPr>
          <p:spPr>
            <a:xfrm>
              <a:off x="395639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395639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395639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395639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4" name="object 8954"/>
            <p:cNvSpPr/>
            <p:nvPr/>
          </p:nvSpPr>
          <p:spPr>
            <a:xfrm>
              <a:off x="395639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5" name="object 8955"/>
            <p:cNvSpPr/>
            <p:nvPr/>
          </p:nvSpPr>
          <p:spPr>
            <a:xfrm>
              <a:off x="395639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395335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7" name="object 8957"/>
            <p:cNvSpPr/>
            <p:nvPr/>
          </p:nvSpPr>
          <p:spPr>
            <a:xfrm>
              <a:off x="395335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8" name="object 8958"/>
            <p:cNvSpPr/>
            <p:nvPr/>
          </p:nvSpPr>
          <p:spPr>
            <a:xfrm>
              <a:off x="395335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395335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395335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395335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395335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395335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395032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395032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6" name="object 8966"/>
            <p:cNvSpPr/>
            <p:nvPr/>
          </p:nvSpPr>
          <p:spPr>
            <a:xfrm>
              <a:off x="395032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395032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395032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395032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395032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395032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394930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394930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394930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394930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394930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394930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394930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3949308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394627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394627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394627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394627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394627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394627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394627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394627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3943237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3943237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3943237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3943237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3943237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3943237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3943237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3943237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394121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394121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394121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394121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394121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1" name="object 9001"/>
            <p:cNvSpPr/>
            <p:nvPr/>
          </p:nvSpPr>
          <p:spPr>
            <a:xfrm>
              <a:off x="394121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394121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394121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3938177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5" name="object 9005"/>
            <p:cNvSpPr/>
            <p:nvPr/>
          </p:nvSpPr>
          <p:spPr>
            <a:xfrm>
              <a:off x="3938177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3938177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3938177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3938177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3938177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3938177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3938177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393716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393716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393716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393716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393716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393716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393716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3937165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393412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393412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393412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393412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393412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393412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393412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7" name="object 9027"/>
            <p:cNvSpPr/>
            <p:nvPr/>
          </p:nvSpPr>
          <p:spPr>
            <a:xfrm>
              <a:off x="393412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393109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393109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393109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393109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393109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393109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393109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393109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392906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392906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392906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392906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392906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392906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392906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392906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392603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392603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392603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392603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392603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392603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392603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392603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392400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392400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392400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392400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392400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392400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392400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392400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392198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392198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392198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392198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392198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392198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392198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392198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391895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391895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391895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391895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391895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391895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391895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391895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391692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391692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391692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391692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391692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391692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391692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391692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391389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391389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391389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391389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391389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391389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391389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391389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391186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391186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391186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391186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391186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391186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391186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391186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3894663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3891627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3889603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3886567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3882519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387948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3877460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387442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3870376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3867340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3866328" y="35532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3894663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3891627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3889603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3886567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3882519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387948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3877460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387442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3870376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3867340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3866328" y="35532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3894663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3891627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3889603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3886567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3882519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387948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3877460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387442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3870376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3867340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3866328" y="35512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3894663" y="35502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3891627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3889603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3886567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3882519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387948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3877460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387442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3870376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3867340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3866328" y="35502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3894663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5" name="object 9145"/>
            <p:cNvSpPr/>
            <p:nvPr/>
          </p:nvSpPr>
          <p:spPr>
            <a:xfrm>
              <a:off x="3891627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6" name="object 9146"/>
            <p:cNvSpPr/>
            <p:nvPr/>
          </p:nvSpPr>
          <p:spPr>
            <a:xfrm>
              <a:off x="3889603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3886567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3882519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387948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3877460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387442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3870376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3867340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3866328" y="35482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3894663" y="35472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3891627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3889603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3886567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3882519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387948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3877460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387442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3870376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3867340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3866328" y="35472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3894663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3891627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3889603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3886567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3882519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387948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3877460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387442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3870376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3867340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3866328" y="3546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3894663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3891627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3889603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3886567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3882519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387948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3877460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387442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3870376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3867340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3866328" y="35441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3894663" y="35431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3891627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3889603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1" name="object 9191"/>
            <p:cNvSpPr/>
            <p:nvPr/>
          </p:nvSpPr>
          <p:spPr>
            <a:xfrm>
              <a:off x="3886567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2" name="object 9192"/>
            <p:cNvSpPr/>
            <p:nvPr/>
          </p:nvSpPr>
          <p:spPr>
            <a:xfrm>
              <a:off x="3882519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387948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3877460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387442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3870376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3867340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3866328" y="35431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3894663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3891627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3889603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3886567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3882519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387948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3877460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387442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3870376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3867340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9" name="object 9209"/>
            <p:cNvSpPr/>
            <p:nvPr/>
          </p:nvSpPr>
          <p:spPr>
            <a:xfrm>
              <a:off x="3866328" y="35411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0" name="object 9210"/>
            <p:cNvSpPr/>
            <p:nvPr/>
          </p:nvSpPr>
          <p:spPr>
            <a:xfrm>
              <a:off x="3894663" y="35401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3891627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3889603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3886567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3882519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387948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3877460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387442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3870376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3867340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3866328" y="3540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1" name="object 9221"/>
            <p:cNvSpPr/>
            <p:nvPr/>
          </p:nvSpPr>
          <p:spPr>
            <a:xfrm>
              <a:off x="3894663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2" name="object 9222"/>
            <p:cNvSpPr/>
            <p:nvPr/>
          </p:nvSpPr>
          <p:spPr>
            <a:xfrm>
              <a:off x="3891627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3889603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3886567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3882519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387948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3877460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387442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3870376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3867340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3866328" y="35391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3894663" y="35381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3891627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3889603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3886567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3882519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387948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3877460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387442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3870376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3867340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3866328" y="35381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3894663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3891627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3889603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6" name="object 9246"/>
            <p:cNvSpPr/>
            <p:nvPr/>
          </p:nvSpPr>
          <p:spPr>
            <a:xfrm>
              <a:off x="3886567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3882519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387948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3877460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387442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3870376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3867340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3866328" y="35360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3894663" y="35350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3891627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3889603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3886567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8" name="object 9258"/>
            <p:cNvSpPr/>
            <p:nvPr/>
          </p:nvSpPr>
          <p:spPr>
            <a:xfrm>
              <a:off x="3882519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9" name="object 9259"/>
            <p:cNvSpPr/>
            <p:nvPr/>
          </p:nvSpPr>
          <p:spPr>
            <a:xfrm>
              <a:off x="387948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3877460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387442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3870376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3867340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3866328" y="35350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389567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389567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389567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389567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389567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0" name="object 9270"/>
            <p:cNvSpPr/>
            <p:nvPr/>
          </p:nvSpPr>
          <p:spPr>
            <a:xfrm>
              <a:off x="389567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1" name="object 9271"/>
            <p:cNvSpPr/>
            <p:nvPr/>
          </p:nvSpPr>
          <p:spPr>
            <a:xfrm>
              <a:off x="389567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389263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389263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389263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389263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389263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389263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389263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389061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389061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389061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389061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389061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389061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389061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388757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388757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388757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388757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388757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388757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388757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388555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388555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388555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388555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388555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388555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388555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3883531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3883531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3883531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3883531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3883531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3883531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3883531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388049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388049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388049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388049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388049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388049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388049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387847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387847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387847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387847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387847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387847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387847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387543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387543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387543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387543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387543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387543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387543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387240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387240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387240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387240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387240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387240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387240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5" name="object 9335"/>
            <p:cNvSpPr/>
            <p:nvPr/>
          </p:nvSpPr>
          <p:spPr>
            <a:xfrm>
              <a:off x="387138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6" name="object 9336"/>
            <p:cNvSpPr/>
            <p:nvPr/>
          </p:nvSpPr>
          <p:spPr>
            <a:xfrm>
              <a:off x="387138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7" name="object 9337"/>
            <p:cNvSpPr/>
            <p:nvPr/>
          </p:nvSpPr>
          <p:spPr>
            <a:xfrm>
              <a:off x="387138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387138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387138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387138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387138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386835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386835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386835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386835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6" name="object 9346"/>
            <p:cNvSpPr/>
            <p:nvPr/>
          </p:nvSpPr>
          <p:spPr>
            <a:xfrm>
              <a:off x="386835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386835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8" name="object 9348"/>
            <p:cNvSpPr/>
            <p:nvPr/>
          </p:nvSpPr>
          <p:spPr>
            <a:xfrm>
              <a:off x="386835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9" name="object 9349"/>
            <p:cNvSpPr/>
            <p:nvPr/>
          </p:nvSpPr>
          <p:spPr>
            <a:xfrm>
              <a:off x="386632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386632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386632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386632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386632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386632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386632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3921986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7" name="object 9357"/>
            <p:cNvSpPr/>
            <p:nvPr/>
          </p:nvSpPr>
          <p:spPr>
            <a:xfrm>
              <a:off x="3921986" y="35411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8" name="object 9358"/>
            <p:cNvSpPr/>
            <p:nvPr/>
          </p:nvSpPr>
          <p:spPr>
            <a:xfrm>
              <a:off x="3950320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3947284" y="35411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3035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3872400" y="35411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3872400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3887579" y="354115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4047" y="3035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3891627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3937165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3928057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3878472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4791252" y="3458175"/>
              <a:ext cx="55244" cy="24765"/>
            </a:xfrm>
            <a:custGeom>
              <a:avLst/>
              <a:gdLst/>
              <a:ahLst/>
              <a:cxnLst/>
              <a:rect l="l" t="t" r="r" b="b"/>
              <a:pathLst>
                <a:path w="55245" h="24764">
                  <a:moveTo>
                    <a:pt x="54645" y="0"/>
                  </a:moveTo>
                  <a:lnTo>
                    <a:pt x="0" y="0"/>
                  </a:lnTo>
                  <a:lnTo>
                    <a:pt x="0" y="24286"/>
                  </a:lnTo>
                  <a:lnTo>
                    <a:pt x="54645" y="24286"/>
                  </a:lnTo>
                  <a:lnTo>
                    <a:pt x="5464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4749762" y="3458175"/>
              <a:ext cx="28575" cy="20320"/>
            </a:xfrm>
            <a:custGeom>
              <a:avLst/>
              <a:gdLst/>
              <a:ahLst/>
              <a:cxnLst/>
              <a:rect l="l" t="t" r="r" b="b"/>
              <a:pathLst>
                <a:path w="28575" h="20320">
                  <a:moveTo>
                    <a:pt x="28334" y="0"/>
                  </a:moveTo>
                  <a:lnTo>
                    <a:pt x="0" y="0"/>
                  </a:lnTo>
                  <a:lnTo>
                    <a:pt x="0" y="20239"/>
                  </a:lnTo>
                  <a:lnTo>
                    <a:pt x="28334" y="20239"/>
                  </a:lnTo>
                  <a:lnTo>
                    <a:pt x="2833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9" name="object 9369"/>
            <p:cNvSpPr/>
            <p:nvPr/>
          </p:nvSpPr>
          <p:spPr>
            <a:xfrm>
              <a:off x="4749762" y="34581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0"/>
                  </a:moveTo>
                  <a:lnTo>
                    <a:pt x="5059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0" name="object 9370"/>
            <p:cNvSpPr/>
            <p:nvPr/>
          </p:nvSpPr>
          <p:spPr>
            <a:xfrm>
              <a:off x="4757857" y="346424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0"/>
                  </a:moveTo>
                  <a:lnTo>
                    <a:pt x="5059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4764941" y="346930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4773037" y="347436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0"/>
                  </a:moveTo>
                  <a:lnTo>
                    <a:pt x="5059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4773037" y="34581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5059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4764941" y="346424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4757857" y="346930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4749762" y="347436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4791252" y="345817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4799347" y="346222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4807443" y="346525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4816551" y="346930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1" name="object 9381"/>
            <p:cNvSpPr/>
            <p:nvPr/>
          </p:nvSpPr>
          <p:spPr>
            <a:xfrm>
              <a:off x="4824646" y="347335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2" name="object 9382"/>
            <p:cNvSpPr/>
            <p:nvPr/>
          </p:nvSpPr>
          <p:spPr>
            <a:xfrm>
              <a:off x="4832742" y="3477402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4841849" y="348144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4841849" y="345817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4832742" y="346222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4824646" y="346525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7" name="object 9387"/>
            <p:cNvSpPr/>
            <p:nvPr/>
          </p:nvSpPr>
          <p:spPr>
            <a:xfrm>
              <a:off x="4816551" y="346930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8" name="object 9388"/>
            <p:cNvSpPr/>
            <p:nvPr/>
          </p:nvSpPr>
          <p:spPr>
            <a:xfrm>
              <a:off x="4807443" y="347335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4799347" y="347740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4791252" y="348144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4842861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4840837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4837802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4833754" y="34824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4830718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4828694" y="34824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4825658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4821610" y="34824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4818574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4816551" y="34824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4813515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4809467" y="34824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4806431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4804407" y="34824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4801371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6" name="object 9406"/>
            <p:cNvSpPr/>
            <p:nvPr/>
          </p:nvSpPr>
          <p:spPr>
            <a:xfrm>
              <a:off x="4797323" y="34824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7" name="object 9407"/>
            <p:cNvSpPr/>
            <p:nvPr/>
          </p:nvSpPr>
          <p:spPr>
            <a:xfrm>
              <a:off x="4794288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4791252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4842861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4840837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1" name="object 9411"/>
            <p:cNvSpPr/>
            <p:nvPr/>
          </p:nvSpPr>
          <p:spPr>
            <a:xfrm>
              <a:off x="4837802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2" name="object 9412"/>
            <p:cNvSpPr/>
            <p:nvPr/>
          </p:nvSpPr>
          <p:spPr>
            <a:xfrm>
              <a:off x="4833754" y="34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4830718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4828694" y="3481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4825658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4821610" y="34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4818574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4816551" y="3481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4813515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4809467" y="34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4806431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4804407" y="3481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4801371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4797323" y="34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4794288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4791252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4842861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4840837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4837802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4833754" y="34794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4830718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4828694" y="3479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4825658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4821610" y="34794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4818574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4816551" y="3479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4813515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4809467" y="34794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4806431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4804407" y="3479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4801371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4797323" y="34794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3" name="object 9443"/>
            <p:cNvSpPr/>
            <p:nvPr/>
          </p:nvSpPr>
          <p:spPr>
            <a:xfrm>
              <a:off x="4794288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4" name="object 9444"/>
            <p:cNvSpPr/>
            <p:nvPr/>
          </p:nvSpPr>
          <p:spPr>
            <a:xfrm>
              <a:off x="4791252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4842861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4840837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4837802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4833754" y="3477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4830718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4828694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4825658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4821610" y="3477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4818574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4816551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4813515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4809467" y="3477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4806431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4804407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4801371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4797323" y="3477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4794288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4791252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4842861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4840837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4837802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4833754" y="347639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4830718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4828694" y="347639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4825658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4821610" y="347639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4818574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4816551" y="347639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4813515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4809467" y="347639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4806431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4804407" y="347639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4801371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4797323" y="347639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4794288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4791252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4842861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4840837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4837802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4833754" y="34753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4830718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4828694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4825658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4821610" y="34753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4818574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4816551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4813515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4809467" y="34753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4806431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4804407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4801371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4797323" y="34753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4794288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4791252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4842861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4840837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4837802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4833754" y="34743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4830718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4828694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4825658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4821610" y="34743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4818574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4816551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4813515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0" name="object 9510"/>
            <p:cNvSpPr/>
            <p:nvPr/>
          </p:nvSpPr>
          <p:spPr>
            <a:xfrm>
              <a:off x="4809467" y="34743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1" name="object 9511"/>
            <p:cNvSpPr/>
            <p:nvPr/>
          </p:nvSpPr>
          <p:spPr>
            <a:xfrm>
              <a:off x="4806431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4804407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4801371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4797323" y="34743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4794288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4791252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4842861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4840837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4837802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4833754" y="34723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4830718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4828694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4825658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4821610" y="34723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4818574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4816551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4813515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4809467" y="34723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4806431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4804407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4801371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4797323" y="34723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4794288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4791252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5" name="object 9535"/>
            <p:cNvSpPr/>
            <p:nvPr/>
          </p:nvSpPr>
          <p:spPr>
            <a:xfrm>
              <a:off x="4842861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4840837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4837802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4833754" y="34713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4830718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4828694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4825658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4821610" y="34713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4818574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4816551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4813515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4809467" y="34713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4806431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4804407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4801371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4797323" y="34713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4794288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4791252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4842861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4840837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4837802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4833754" y="3469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4830718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4828694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4825658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4821610" y="3469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4818574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4816551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4813515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4809467" y="3469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4806431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4804407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4801371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4797323" y="3469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4794288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4791252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4842861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4840837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4837802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4833754" y="34693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4830718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4828694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4825658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4821610" y="34693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4818574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4816551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4813515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4809467" y="34693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4806431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4804407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4801371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4797323" y="34693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4794288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4791252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4842861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4840837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4837802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4833754" y="34672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4830718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4828694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4825658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4821610" y="34672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4818574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4816551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4813515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4809467" y="34672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4806431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4804407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4801371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4797323" y="34672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4794288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4791252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4842861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4840837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4837802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4833754" y="3465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1" name="object 9611"/>
            <p:cNvSpPr/>
            <p:nvPr/>
          </p:nvSpPr>
          <p:spPr>
            <a:xfrm>
              <a:off x="4830718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4828694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4825658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4821610" y="3465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4818574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4816551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4813515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4809467" y="3465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4806431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4804407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4801371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4797323" y="3465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4794288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4791252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4842861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4840837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4837802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4833754" y="346424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4830718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4828694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4825658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4821610" y="346424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4818574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4816551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4813515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4809467" y="346424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4806431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4804407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4801371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4797323" y="346424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1" name="object 9641"/>
            <p:cNvSpPr/>
            <p:nvPr/>
          </p:nvSpPr>
          <p:spPr>
            <a:xfrm>
              <a:off x="4794288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4791252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4842861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4840837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4837802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4833754" y="34632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4830718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4828694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4825658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4821610" y="34632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4818574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4816551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4813515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4809467" y="34632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4806431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4804407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4801371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4797323" y="34632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4794288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4791252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4842861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4840837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4837802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4833754" y="34622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4830718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4828694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4825658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4821610" y="34622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4818574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4816551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4813515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4809467" y="34622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4806431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4804407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4801371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4797323" y="34622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4794288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4791252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4842861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4840837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4837802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4833754" y="34601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4830718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4828694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4825658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4821610" y="34601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4818574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4816551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4813515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0" name="object 9690"/>
            <p:cNvSpPr/>
            <p:nvPr/>
          </p:nvSpPr>
          <p:spPr>
            <a:xfrm>
              <a:off x="4809467" y="34601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4806431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4804407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4801371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4797323" y="34601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4794288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4791252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4842861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4840837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4837802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4833754" y="34591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4830718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4828694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4825658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4821610" y="34591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4818574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4816551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4813515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4809467" y="34591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4806431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4804407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4801371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4797323" y="34591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4794288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4791252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484387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484387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484387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484387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484387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484387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4843873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4843873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4841849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4841849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4841849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4841849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4841849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4841849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4841849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4841849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4838814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4838814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4838814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4838814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4838814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4838814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4838814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8" name="object 9738"/>
            <p:cNvSpPr/>
            <p:nvPr/>
          </p:nvSpPr>
          <p:spPr>
            <a:xfrm>
              <a:off x="4838814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4836790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4836790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4836790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4836790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4836790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4836790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4836790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4836790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4834766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4834766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4834766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4834766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4834766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4834766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4834766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4834766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4831730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4831730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4831730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4831730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4831730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4831730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4831730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4831730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4829706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4829706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4829706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4829706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4829706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4829706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4829706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4829706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4826670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4826670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4826670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4826670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4826670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4826670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4826670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4826670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4823634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4823634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4823634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4823634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4823634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4823634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4823634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4823634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4822622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4822622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4822622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4822622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4822622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4822622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4822622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4822622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4819586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4819586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4819586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4819586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4819586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4819586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4819586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4819586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481756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481756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481756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481756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481756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481756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4817563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4817563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481452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481452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481452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481452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481452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481452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4814527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4814527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4811491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4811491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4811491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4811491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4811491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4811491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4811491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4811491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4810479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4810479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4810479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4810479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4810479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4810479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4810479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4810479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480744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480744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480744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480744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480744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480744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4807443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4807443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480440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480440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480440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480440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480440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480440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4804407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4804407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480238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480238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480238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480238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480238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480238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4802383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4802383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479934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479934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479934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479934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479934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479934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4799347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4799347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479732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479732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479732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479732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479732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479732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4797323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4797323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4795300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4795300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4795300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4795300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4795300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4795300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4795300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4795300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4792264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4792264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4792264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4792264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4792264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4792264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4792264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4792264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4778096" y="3477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4775060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4772025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4767977" y="3477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4764941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4762917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4759881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4755833" y="3477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4752797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4750774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4749762" y="3477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4778096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4775060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4772025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4767977" y="34763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4764941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4762917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4759881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4755833" y="34763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4752797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4750774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4775060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4772025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4767977" y="34753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4764941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4762917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4759881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4755833" y="34753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4752797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4750774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4749762" y="34753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4778096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4775060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4772025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4767977" y="34743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4764941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4762917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8" name="object 9928"/>
            <p:cNvSpPr/>
            <p:nvPr/>
          </p:nvSpPr>
          <p:spPr>
            <a:xfrm>
              <a:off x="4759881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4755833" y="34743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4752797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4750774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4775060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4772025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4767977" y="34723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4764941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4762917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4759881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4755833" y="34723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4752797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4750774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4749762" y="34723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4778096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4775060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4772025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4767977" y="347133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6" name="object 9946"/>
            <p:cNvSpPr/>
            <p:nvPr/>
          </p:nvSpPr>
          <p:spPr>
            <a:xfrm>
              <a:off x="4764941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7" name="object 9947"/>
            <p:cNvSpPr/>
            <p:nvPr/>
          </p:nvSpPr>
          <p:spPr>
            <a:xfrm>
              <a:off x="4762917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4759881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4755833" y="34713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4752797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4750774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4775060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4772025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4767977" y="34693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4764941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4762917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4759881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4755833" y="3469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4752797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4750774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4749762" y="34693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4778096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4775060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4772025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4767977" y="346930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4764941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4762917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4759881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4755833" y="34693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4752797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4750774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2" name="object 9972"/>
            <p:cNvSpPr/>
            <p:nvPr/>
          </p:nvSpPr>
          <p:spPr>
            <a:xfrm>
              <a:off x="4775060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3" name="object 9973"/>
            <p:cNvSpPr/>
            <p:nvPr/>
          </p:nvSpPr>
          <p:spPr>
            <a:xfrm>
              <a:off x="4772025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4767977" y="34672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4764941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4762917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4759881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4755833" y="34672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4752797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4750774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4775060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4772025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4767977" y="34652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4764941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5" name="object 9985"/>
            <p:cNvSpPr/>
            <p:nvPr/>
          </p:nvSpPr>
          <p:spPr>
            <a:xfrm>
              <a:off x="4762917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6" name="object 9986"/>
            <p:cNvSpPr/>
            <p:nvPr/>
          </p:nvSpPr>
          <p:spPr>
            <a:xfrm>
              <a:off x="4759881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4755833" y="3465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4752797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4750774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4749762" y="3465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4778096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4775060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4772025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4767977" y="3464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4764941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4762917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4759881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4755833" y="346424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4752797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4750774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1" name="object 10001"/>
            <p:cNvSpPr/>
            <p:nvPr/>
          </p:nvSpPr>
          <p:spPr>
            <a:xfrm>
              <a:off x="4775060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2" name="object 10002"/>
            <p:cNvSpPr/>
            <p:nvPr/>
          </p:nvSpPr>
          <p:spPr>
            <a:xfrm>
              <a:off x="4772025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4767977" y="3463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4764941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4762917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4759881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4755833" y="34632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4752797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4750774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0" name="object 10010"/>
            <p:cNvSpPr/>
            <p:nvPr/>
          </p:nvSpPr>
          <p:spPr>
            <a:xfrm>
              <a:off x="4749762" y="34632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1" name="object 10011"/>
            <p:cNvSpPr/>
            <p:nvPr/>
          </p:nvSpPr>
          <p:spPr>
            <a:xfrm>
              <a:off x="4778096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4775060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4772025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4767977" y="346222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4764941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4762917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4759881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4755833" y="34622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4752797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4750774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4775060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4772025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4767977" y="34601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4764941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4762917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4759881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4755833" y="34601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4752797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4750774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4749762" y="34601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4778096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4775060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4772025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4767977" y="345918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4764941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4762917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4759881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4755833" y="34591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4752797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4750774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4749762" y="34591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4776072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4776072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4776072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4776072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4776072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4776072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4776072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477303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477303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477303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477303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3" name="object 10053"/>
            <p:cNvSpPr/>
            <p:nvPr/>
          </p:nvSpPr>
          <p:spPr>
            <a:xfrm>
              <a:off x="477303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477303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4773037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477101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477101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477101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477101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477101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477101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4771013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4768989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4768989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4768989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4768989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4768989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4768989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4768989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476595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476595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476595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476595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476595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476595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4765953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4763929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4763929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4763929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4763929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4763929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4763929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4763929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476089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476089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476089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476089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476089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476089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4760893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4758869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4758869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4758869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4758869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4758869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4758869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4758869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4756845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4756845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4756845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1" name="object 10101"/>
            <p:cNvSpPr/>
            <p:nvPr/>
          </p:nvSpPr>
          <p:spPr>
            <a:xfrm>
              <a:off x="4756845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2" name="object 10102"/>
            <p:cNvSpPr/>
            <p:nvPr/>
          </p:nvSpPr>
          <p:spPr>
            <a:xfrm>
              <a:off x="4756845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4756845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4756845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4753809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4753809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4753809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4753809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4753809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4753809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4753809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4751786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4751786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4751786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4751786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4751786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4751786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4751786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4749762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4749762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4749762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4749762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4749762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4749762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4749762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4804407" y="34581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4804407" y="34652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0"/>
                  </a:moveTo>
                  <a:lnTo>
                    <a:pt x="0" y="4047"/>
                  </a:lnTo>
                  <a:lnTo>
                    <a:pt x="404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4833754" y="34581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4829706" y="34652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4047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4754821" y="34652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4754821" y="34581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4771013" y="346525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4047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4774049" y="34581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4820598" y="3469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4810479" y="3469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4760893" y="3469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8357368" y="3458175"/>
              <a:ext cx="53975" cy="24765"/>
            </a:xfrm>
            <a:custGeom>
              <a:avLst/>
              <a:gdLst/>
              <a:ahLst/>
              <a:cxnLst/>
              <a:rect l="l" t="t" r="r" b="b"/>
              <a:pathLst>
                <a:path w="53975" h="24764">
                  <a:moveTo>
                    <a:pt x="0" y="0"/>
                  </a:moveTo>
                  <a:lnTo>
                    <a:pt x="53633" y="0"/>
                  </a:lnTo>
                  <a:lnTo>
                    <a:pt x="53633" y="24286"/>
                  </a:lnTo>
                  <a:lnTo>
                    <a:pt x="0" y="24286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8424157" y="3458175"/>
              <a:ext cx="29845" cy="20320"/>
            </a:xfrm>
            <a:custGeom>
              <a:avLst/>
              <a:gdLst/>
              <a:ahLst/>
              <a:cxnLst/>
              <a:rect l="l" t="t" r="r" b="b"/>
              <a:pathLst>
                <a:path w="29845" h="20320">
                  <a:moveTo>
                    <a:pt x="0" y="0"/>
                  </a:moveTo>
                  <a:lnTo>
                    <a:pt x="29346" y="0"/>
                  </a:lnTo>
                  <a:lnTo>
                    <a:pt x="29346" y="20239"/>
                  </a:lnTo>
                  <a:lnTo>
                    <a:pt x="0" y="2023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8447432" y="3458175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6071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8440348" y="346424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8432253" y="346930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8424157" y="347436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8424157" y="34581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0"/>
                  </a:moveTo>
                  <a:lnTo>
                    <a:pt x="5059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8432253" y="346424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0"/>
                  </a:moveTo>
                  <a:lnTo>
                    <a:pt x="5059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8440348" y="346930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8447432" y="347436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6071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8406954" y="345817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8397846" y="346222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8389751" y="346525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8381655" y="346930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8373559" y="347335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8364452" y="347740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8357368" y="348144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8357368" y="345817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8364452" y="346222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8373559" y="346525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8381655" y="346930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8" name="object 10158"/>
            <p:cNvSpPr/>
            <p:nvPr/>
          </p:nvSpPr>
          <p:spPr>
            <a:xfrm>
              <a:off x="8389751" y="347335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9" name="object 10159"/>
            <p:cNvSpPr/>
            <p:nvPr/>
          </p:nvSpPr>
          <p:spPr>
            <a:xfrm>
              <a:off x="8397846" y="3477402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8406954" y="348144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4047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8411001" y="34824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8408977" y="34824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8403918" y="34824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8401894" y="34824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8398859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8395822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8391775" y="34824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8389751" y="34824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8386715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8383679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8379631" y="34824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8376596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8374572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8371536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8367488" y="34824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8364452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8362428" y="34824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8359392" y="34824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8357368" y="34824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8411001" y="34814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8408977" y="3481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8403918" y="348144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8401894" y="3481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8398859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8395822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8391775" y="348144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8389751" y="3481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8386715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8383679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8379631" y="34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8376596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8374572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8371536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8367488" y="34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8364452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8362428" y="3481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8359392" y="34814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8357368" y="3481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9" name="object 10199"/>
            <p:cNvSpPr/>
            <p:nvPr/>
          </p:nvSpPr>
          <p:spPr>
            <a:xfrm>
              <a:off x="8411001" y="34794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0" name="object 10200"/>
            <p:cNvSpPr/>
            <p:nvPr/>
          </p:nvSpPr>
          <p:spPr>
            <a:xfrm>
              <a:off x="8408977" y="3479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8403918" y="34794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8401894" y="3479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8398859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8395822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8391775" y="34794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8389751" y="3479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8386715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8383679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8379631" y="34794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8376596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8374572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8371536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8367488" y="34794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4" name="object 10214"/>
            <p:cNvSpPr/>
            <p:nvPr/>
          </p:nvSpPr>
          <p:spPr>
            <a:xfrm>
              <a:off x="8364452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8362428" y="3479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8359392" y="34794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8357368" y="3479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8411001" y="3477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8408977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8403918" y="3477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8401894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8398859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8395822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8391775" y="3477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8389751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8386715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8383679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8379631" y="3477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8376596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8374572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8371536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8367488" y="3477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8364452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8362428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8359392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8357368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8411001" y="3476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8408977" y="347639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8403918" y="34763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8401894" y="347639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8398859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8395822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8391775" y="34763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8389751" y="347639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8386715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8383679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8379631" y="347639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8376596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8374572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8371536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8367488" y="347639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8364452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8362428" y="347639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8359392" y="347639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8357368" y="347639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8411001" y="34753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8408977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8403918" y="34753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8401894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8398859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8395822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8391775" y="34753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8389751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8386715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8383679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8379631" y="34753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8376596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8374572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8371536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8367488" y="34753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8364452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8362428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8359392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8357368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8411001" y="34743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8408977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8403918" y="34743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8401894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8398859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8395822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8391775" y="34743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2" name="object 10282"/>
            <p:cNvSpPr/>
            <p:nvPr/>
          </p:nvSpPr>
          <p:spPr>
            <a:xfrm>
              <a:off x="8389751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8386715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8383679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8379631" y="34743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8376596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7" name="object 10287"/>
            <p:cNvSpPr/>
            <p:nvPr/>
          </p:nvSpPr>
          <p:spPr>
            <a:xfrm>
              <a:off x="8374572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8371536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8367488" y="34743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8364452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8362428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2" name="object 10292"/>
            <p:cNvSpPr/>
            <p:nvPr/>
          </p:nvSpPr>
          <p:spPr>
            <a:xfrm>
              <a:off x="8359392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8357368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8411001" y="34723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8408977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8403918" y="34723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8401894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8398859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8395822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0" name="object 10300"/>
            <p:cNvSpPr/>
            <p:nvPr/>
          </p:nvSpPr>
          <p:spPr>
            <a:xfrm>
              <a:off x="8391775" y="34723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8389751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8386715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8383679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8379631" y="34723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5" name="object 10305"/>
            <p:cNvSpPr/>
            <p:nvPr/>
          </p:nvSpPr>
          <p:spPr>
            <a:xfrm>
              <a:off x="8376596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8374572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8371536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8367488" y="34723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8364452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8362428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8359392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8357368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8411001" y="34713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8408977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8403918" y="347133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8401894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8398859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8395822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8391775" y="347133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8389751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8386715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8383679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8379631" y="34713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8376596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8374572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8371536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8367488" y="34713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8364452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8362428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8359392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8357368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8411001" y="34693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8408977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8403918" y="34693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8401894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6" name="object 10336"/>
            <p:cNvSpPr/>
            <p:nvPr/>
          </p:nvSpPr>
          <p:spPr>
            <a:xfrm>
              <a:off x="8398859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7" name="object 10337"/>
            <p:cNvSpPr/>
            <p:nvPr/>
          </p:nvSpPr>
          <p:spPr>
            <a:xfrm>
              <a:off x="8395822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8391775" y="34693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8389751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8386715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8383679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8379631" y="3469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8376596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8374572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8371536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8367488" y="34693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8364452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8362428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8359392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8357368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8411001" y="34693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8408977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8403918" y="346930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8401894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8398859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8395822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8391775" y="346930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8389751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8386715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8383679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8379631" y="34693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8376596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8374572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8371536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8367488" y="34693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8364452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8362428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8359392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8357368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8411001" y="34672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8408977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8403918" y="34672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8401894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8398859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8395822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8391775" y="34672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8389751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8386715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8383679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8379631" y="34672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8376596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8374572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8371536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8367488" y="34672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8364452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8362428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8359392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8357368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8411001" y="3465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8408977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8403918" y="34652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8401894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8398859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8395822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8391775" y="34652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8389751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8386715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8383679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8379631" y="3465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8376596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8374572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8371536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8367488" y="3465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8364452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8362428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8359392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8357368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8411001" y="34642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8408977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8403918" y="3464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8401894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8398859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8395822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8391775" y="3464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8389751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8386715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8383679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8379631" y="346424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8376596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8374572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8371536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8367488" y="346424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8364452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8362428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8359392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8357368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8411001" y="34632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8" name="object 10428"/>
            <p:cNvSpPr/>
            <p:nvPr/>
          </p:nvSpPr>
          <p:spPr>
            <a:xfrm>
              <a:off x="8408977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9" name="object 10429"/>
            <p:cNvSpPr/>
            <p:nvPr/>
          </p:nvSpPr>
          <p:spPr>
            <a:xfrm>
              <a:off x="8403918" y="3463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8401894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8398859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8395822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3" name="object 10433"/>
            <p:cNvSpPr/>
            <p:nvPr/>
          </p:nvSpPr>
          <p:spPr>
            <a:xfrm>
              <a:off x="8391775" y="3463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4" name="object 10434"/>
            <p:cNvSpPr/>
            <p:nvPr/>
          </p:nvSpPr>
          <p:spPr>
            <a:xfrm>
              <a:off x="8389751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8386715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8383679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8379631" y="34632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8376596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8374572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8371536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8367488" y="34632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8364452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8362428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8359392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8357368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8411001" y="34622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8408977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8403918" y="346222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8401894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8398859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8395822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8391775" y="346222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8389751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8386715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8383679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8379631" y="34622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8376596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8374572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8371536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8367488" y="34622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8364452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8362428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8359392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8357368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8411001" y="34601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8408977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8403918" y="34601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8401894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8398859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8395822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8391775" y="34601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8389751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8386715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8383679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8379631" y="34601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8376596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8374572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8371536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8367488" y="34601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8364452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8362428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8359392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8357368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8411001" y="34591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8408977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8403918" y="345918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8401894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8398859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8395822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8391775" y="345918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8389751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8386715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8383679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8379631" y="34591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8376596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8374572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7" name="object 10497"/>
            <p:cNvSpPr/>
            <p:nvPr/>
          </p:nvSpPr>
          <p:spPr>
            <a:xfrm>
              <a:off x="8371536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8" name="object 10498"/>
            <p:cNvSpPr/>
            <p:nvPr/>
          </p:nvSpPr>
          <p:spPr>
            <a:xfrm>
              <a:off x="8367488" y="34591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8364452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8362428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8359392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8357368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840897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840897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840897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840897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840897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840897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8408977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8408977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8406954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8406954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8406954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8406954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8406954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8406954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7" name="object 10517"/>
            <p:cNvSpPr/>
            <p:nvPr/>
          </p:nvSpPr>
          <p:spPr>
            <a:xfrm>
              <a:off x="8406954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8406954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8404930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8404930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8404930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8404930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8404930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8404930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8404930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8404930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8401894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8401894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8401894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8401894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8401894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8401894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8401894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8401894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8399870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8399870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8399870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8399870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8399870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8399870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8399870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8399870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8396835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8396835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8396835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8396835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8396835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8396835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8396835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8396835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8394811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8394811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8394811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8394811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8394811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8394811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8394811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8394811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839278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839278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839278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839278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839278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839278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8392787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8392787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8389751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8389751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8389751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8389751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8389751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8389751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8389751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8389751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838772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838772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838772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838772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838772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838772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8387727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8387727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3" name="object 10583"/>
            <p:cNvSpPr/>
            <p:nvPr/>
          </p:nvSpPr>
          <p:spPr>
            <a:xfrm>
              <a:off x="8384691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4" name="object 10584"/>
            <p:cNvSpPr/>
            <p:nvPr/>
          </p:nvSpPr>
          <p:spPr>
            <a:xfrm>
              <a:off x="8384691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8384691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8384691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8384691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8384691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8384691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8384691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838266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838266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838266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838266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838266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838266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8382667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8382667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838064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838064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838064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838064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838064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838064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8380643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8380643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837760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837760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837760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837760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837760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837760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8377607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8377607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837558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837558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837558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837558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837558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837558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8375583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8375583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8372548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8372548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8372548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8372548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8372548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8372548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8372548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8372548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8369512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8369512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8369512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8369512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8369512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6" name="object 10636"/>
            <p:cNvSpPr/>
            <p:nvPr/>
          </p:nvSpPr>
          <p:spPr>
            <a:xfrm>
              <a:off x="8369512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8369512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8369512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8368500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8368500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1" name="object 10641"/>
            <p:cNvSpPr/>
            <p:nvPr/>
          </p:nvSpPr>
          <p:spPr>
            <a:xfrm>
              <a:off x="8368500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2" name="object 10642"/>
            <p:cNvSpPr/>
            <p:nvPr/>
          </p:nvSpPr>
          <p:spPr>
            <a:xfrm>
              <a:off x="8368500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3" name="object 10643"/>
            <p:cNvSpPr/>
            <p:nvPr/>
          </p:nvSpPr>
          <p:spPr>
            <a:xfrm>
              <a:off x="8368500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8368500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8368500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8368500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8365464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8365464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8365464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8365464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8365464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8365464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8365464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8365464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8363440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8363440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8363440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8363440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8363440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0" name="object 10660"/>
            <p:cNvSpPr/>
            <p:nvPr/>
          </p:nvSpPr>
          <p:spPr>
            <a:xfrm>
              <a:off x="8363440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8363440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8363440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8360404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8360404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8360404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8360404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8360404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8360404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8360404" y="3476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8360404" y="3481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8453503" y="3477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8448444" y="3477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8446420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8443384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8441360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8436301" y="3477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8434277" y="34774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8431240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8428205" y="3477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8424157" y="3477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8453503" y="3476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8448444" y="34763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8446420" y="34763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8443384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8441360" y="34763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8436301" y="34763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8434277" y="34763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8431240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8428205" y="3476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8424157" y="34763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8453503" y="34753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8448444" y="34753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8446420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8443384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8441360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8436301" y="34753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8434277" y="3475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8431240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8428205" y="34753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8424157" y="34753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8453503" y="34743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8448444" y="34743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8446420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8443384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8441360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8436301" y="34743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8434277" y="347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8431240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8428205" y="3474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8424157" y="34743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8453503" y="34723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8448444" y="34723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8446420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8443384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8441360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8436301" y="34723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8434277" y="34723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8431240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8428205" y="34723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8424157" y="34723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8453503" y="34713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8448444" y="347133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8446420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8443384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8441360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8436301" y="347133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8434277" y="34713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8431240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8428205" y="3471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8424157" y="347133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8453503" y="34693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8448444" y="34693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8446420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8443384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8441360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8436301" y="34693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8434277" y="3469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8431240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8428205" y="34693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8424157" y="34693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8453503" y="34693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8448444" y="346930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8446420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8443384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8441360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8436301" y="346930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8434277" y="3469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8431240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8428205" y="34693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8424157" y="346930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8453503" y="34672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8448444" y="34672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8446420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8443384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8441360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8436301" y="34672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8434277" y="346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8431240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8428205" y="3467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8424157" y="34672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8453503" y="3465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8448444" y="34652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8446420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8443384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8441360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8436301" y="34652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8434277" y="34652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8431240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8428205" y="34652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8424157" y="34652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8453503" y="34642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8448444" y="3464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8446420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8443384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8441360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8436301" y="3464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8434277" y="34642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8431240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8428205" y="34642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8424157" y="3464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8453503" y="34632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8448444" y="3463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8446420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8443384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8441360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8436301" y="3463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8434277" y="3463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8431240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8428205" y="34632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8424157" y="3463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8453503" y="34622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8448444" y="346222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8446420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8443384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8441360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8436301" y="346222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8434277" y="3462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8431240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8428205" y="34622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8424157" y="346222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8453503" y="34601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8448444" y="34601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8446420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8443384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8441360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8436301" y="34601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8434277" y="3460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8431240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8428205" y="3460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8424157" y="34601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8453503" y="34591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8448444" y="345918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8446420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8443384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8441360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8436301" y="345918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7" name="object 10817"/>
            <p:cNvSpPr/>
            <p:nvPr/>
          </p:nvSpPr>
          <p:spPr>
            <a:xfrm>
              <a:off x="8434277" y="34591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8431240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8428205" y="3459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8424157" y="345918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8451479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8451479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8451479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8451479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8451479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8451479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8451479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8449456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8449456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8449456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8449456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8449456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8449456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8449456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8447432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8447432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7" name="object 10837"/>
            <p:cNvSpPr/>
            <p:nvPr/>
          </p:nvSpPr>
          <p:spPr>
            <a:xfrm>
              <a:off x="8447432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8447432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8447432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8447432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8447432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8444396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8444396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8444396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8444396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8444396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8444396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8444396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8441360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8441360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8441360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8441360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8441360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8441360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8441360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8439336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8439336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8439336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8439336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8439336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8439336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8439336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8437312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8437312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8437312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8437312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8437312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8437312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8437312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8434277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8434277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8434277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8434277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8434277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8434277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8434277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843225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843225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843225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843225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843225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843225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8432253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8429216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8429216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8429216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8429216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8429216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8429216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8429216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8427193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8427193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8427193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8427193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8427193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8427193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8427193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8425169" y="34591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8425169" y="34622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8425169" y="34642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8425169" y="34693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8425169" y="34713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8425169" y="3474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8425169" y="34763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8398859" y="34581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8395822" y="346525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8369512" y="34581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8369512" y="34652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0"/>
                  </a:moveTo>
                  <a:lnTo>
                    <a:pt x="0" y="4047"/>
                  </a:lnTo>
                  <a:lnTo>
                    <a:pt x="404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8445408" y="346525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4047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8448444" y="34581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8429216" y="34652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8429216" y="34581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8376596" y="3469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8385703" y="3469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8435288" y="3469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9296459" y="3534071"/>
              <a:ext cx="53975" cy="25400"/>
            </a:xfrm>
            <a:custGeom>
              <a:avLst/>
              <a:gdLst/>
              <a:ahLst/>
              <a:cxnLst/>
              <a:rect l="l" t="t" r="r" b="b"/>
              <a:pathLst>
                <a:path w="53975" h="25400">
                  <a:moveTo>
                    <a:pt x="0" y="0"/>
                  </a:moveTo>
                  <a:lnTo>
                    <a:pt x="53633" y="0"/>
                  </a:lnTo>
                  <a:lnTo>
                    <a:pt x="53633" y="25298"/>
                  </a:lnTo>
                  <a:lnTo>
                    <a:pt x="0" y="2529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9363248" y="3534071"/>
              <a:ext cx="29845" cy="20320"/>
            </a:xfrm>
            <a:custGeom>
              <a:avLst/>
              <a:gdLst/>
              <a:ahLst/>
              <a:cxnLst/>
              <a:rect l="l" t="t" r="r" b="b"/>
              <a:pathLst>
                <a:path w="29845" h="20320">
                  <a:moveTo>
                    <a:pt x="0" y="0"/>
                  </a:moveTo>
                  <a:lnTo>
                    <a:pt x="29346" y="0"/>
                  </a:lnTo>
                  <a:lnTo>
                    <a:pt x="29346" y="20239"/>
                  </a:lnTo>
                  <a:lnTo>
                    <a:pt x="0" y="2023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8" name="object 10918"/>
            <p:cNvSpPr/>
            <p:nvPr/>
          </p:nvSpPr>
          <p:spPr>
            <a:xfrm>
              <a:off x="9386522" y="353407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6071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9379439" y="35401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9372356" y="354520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9363248" y="355026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2" name="object 10922"/>
            <p:cNvSpPr/>
            <p:nvPr/>
          </p:nvSpPr>
          <p:spPr>
            <a:xfrm>
              <a:off x="9363248" y="353407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6071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9372356" y="35401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9379439" y="354520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9386522" y="355026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6071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9347057" y="353407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9337949" y="353811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9328841" y="354115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9320746" y="354621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9312650" y="354925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9303543" y="355329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9296459" y="355734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9296459" y="353407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9303543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9312650" y="354115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9320746" y="354621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9328841" y="354925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9337949" y="355329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9347057" y="35573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03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9345033" y="3558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9341997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9339973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9332889" y="35583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9329854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9327830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6" name="object 10946"/>
            <p:cNvSpPr/>
            <p:nvPr/>
          </p:nvSpPr>
          <p:spPr>
            <a:xfrm>
              <a:off x="9320746" y="35583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9317710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9314674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9" name="object 10949"/>
            <p:cNvSpPr/>
            <p:nvPr/>
          </p:nvSpPr>
          <p:spPr>
            <a:xfrm>
              <a:off x="9308602" y="35583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9305567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9302531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9296459" y="3558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9345033" y="35563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9341997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9339973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9332889" y="35563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9329854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9327830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9320746" y="35563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9317710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9314674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9308602" y="35563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9305567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9302531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9296459" y="35563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9345033" y="355532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5059" y="3035"/>
                  </a:ln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9341997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9339973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9332889" y="355532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9329854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9327830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9320746" y="355532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9317710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9314674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9308602" y="355532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9305567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9302531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9296459" y="355532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5059" y="3035"/>
                  </a:ln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9345033" y="35532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9341997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9339973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9332889" y="355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932985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9327830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9320746" y="355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9317710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931467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9308602" y="355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9305567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9302531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1" name="object 10991"/>
            <p:cNvSpPr/>
            <p:nvPr/>
          </p:nvSpPr>
          <p:spPr>
            <a:xfrm>
              <a:off x="9296459" y="35532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2" name="object 10992"/>
            <p:cNvSpPr/>
            <p:nvPr/>
          </p:nvSpPr>
          <p:spPr>
            <a:xfrm>
              <a:off x="9345033" y="355329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1011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3" name="object 10993"/>
            <p:cNvSpPr/>
            <p:nvPr/>
          </p:nvSpPr>
          <p:spPr>
            <a:xfrm>
              <a:off x="9341997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9339973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9332889" y="35532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932985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7" name="object 10997"/>
            <p:cNvSpPr/>
            <p:nvPr/>
          </p:nvSpPr>
          <p:spPr>
            <a:xfrm>
              <a:off x="9327830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9320746" y="35532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9317710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0" name="object 11000"/>
            <p:cNvSpPr/>
            <p:nvPr/>
          </p:nvSpPr>
          <p:spPr>
            <a:xfrm>
              <a:off x="931467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1" name="object 11001"/>
            <p:cNvSpPr/>
            <p:nvPr/>
          </p:nvSpPr>
          <p:spPr>
            <a:xfrm>
              <a:off x="9308602" y="35532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9305567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9302531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9296459" y="355329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1011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9345033" y="35512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9341997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9339973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9332889" y="35512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932985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9327830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9320746" y="35512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9317710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931467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9308602" y="35512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9305567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9302531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9296459" y="35512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9345033" y="355026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9341997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9339973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9332889" y="35502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932985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9327830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9320746" y="35502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9317710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931467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9308602" y="35502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9305567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9302531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9296459" y="355026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9345033" y="3548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9341997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9339973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9332889" y="35482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932985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9327830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9320746" y="35482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9317710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931467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9308602" y="35482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9305567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9302531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9296459" y="3548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9345033" y="354722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9341997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9339973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9332889" y="354722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932985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9327830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9320746" y="354722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9317710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931467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9308602" y="354722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9305567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9302531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9296459" y="354722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9345033" y="35462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9341997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9339973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9332889" y="35462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932985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9327830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9320746" y="35462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9317710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931467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6" name="object 11066"/>
            <p:cNvSpPr/>
            <p:nvPr/>
          </p:nvSpPr>
          <p:spPr>
            <a:xfrm>
              <a:off x="9308602" y="35462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9305567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9302531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9296459" y="35462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9345033" y="35441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9341997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9339973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9332889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932985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9327830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9320746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9317710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931467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9308602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9305567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9302531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9296459" y="35441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9345033" y="354317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5059" y="3035"/>
                  </a:ln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9341997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9339973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9332889" y="354317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932985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9327830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9320746" y="354317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9317710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931467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9308602" y="354317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9305567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9302531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9296459" y="354317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5059" y="3035"/>
                  </a:ln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9345033" y="35411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9341997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9339973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9332889" y="35411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932985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9327830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9320746" y="35411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9317710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931467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9308602" y="35411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9305567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9302531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9296459" y="35411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9345033" y="35401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9341997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9339973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9332889" y="35401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932985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9327830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9320746" y="35401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9317710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931467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9308602" y="35401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9305567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9302531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9296459" y="35401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9345033" y="35391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9341997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9339973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9332889" y="3539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932985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9327830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9320746" y="3539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9317710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931467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9308602" y="3539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9305567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9302531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9296459" y="35391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9345033" y="353811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9341997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9339973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9332889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932985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9327830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9320746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9317710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931467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9308602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9305567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9302531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9296459" y="353811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9345033" y="35360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9341997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9339973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9332889" y="35360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932985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9327830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9320746" y="35360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9317710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931467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9308602" y="35360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9305567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9" name="object 11159"/>
            <p:cNvSpPr/>
            <p:nvPr/>
          </p:nvSpPr>
          <p:spPr>
            <a:xfrm>
              <a:off x="9302531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0" name="object 11160"/>
            <p:cNvSpPr/>
            <p:nvPr/>
          </p:nvSpPr>
          <p:spPr>
            <a:xfrm>
              <a:off x="9296459" y="35360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1" name="object 11161"/>
            <p:cNvSpPr/>
            <p:nvPr/>
          </p:nvSpPr>
          <p:spPr>
            <a:xfrm>
              <a:off x="9345033" y="353508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2" name="object 11162"/>
            <p:cNvSpPr/>
            <p:nvPr/>
          </p:nvSpPr>
          <p:spPr>
            <a:xfrm>
              <a:off x="9341997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9339973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9332889" y="353508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932985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9327830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9320746" y="353508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9317710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931467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9308602" y="353508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9305567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9302531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9296459" y="353508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934806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934806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934806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934806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934806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934806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934806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934806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9347057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9347057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9347057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9347057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9347057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9347057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9347057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9347057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934604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934604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934604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934604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934604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934604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934604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9346045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934300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934300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934300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934300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934300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934300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934300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934300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934098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934098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934098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934098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934098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934098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934098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9340985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933794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933794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933794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933794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933794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933794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933794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933794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933592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933592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933592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933592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933592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933592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933592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9335925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933491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933491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933491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933491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933491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933491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933491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933491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933390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933390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933390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933390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933390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933390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933390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933390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933086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933086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933086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933086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933086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933086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933086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9330865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932783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932783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932783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932783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932783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932783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932783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932783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932580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932580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932580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932580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932580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932580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932580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932580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932378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932378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932378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932378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932378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932378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932378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932378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932277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932277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932277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932277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932277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932277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932277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932277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932074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932074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932074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932074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932074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932074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932074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932074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931872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931872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931872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7" name="object 11297"/>
            <p:cNvSpPr/>
            <p:nvPr/>
          </p:nvSpPr>
          <p:spPr>
            <a:xfrm>
              <a:off x="931872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8" name="object 11298"/>
            <p:cNvSpPr/>
            <p:nvPr/>
          </p:nvSpPr>
          <p:spPr>
            <a:xfrm>
              <a:off x="931872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931872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931872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931872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931568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931568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931568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931568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931568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931568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931568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931568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931366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931366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931366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931366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931366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931366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931366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931366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931163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931163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931163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931163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931163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931163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931163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931163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931062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931062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931062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931062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931062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931062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931062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931062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930860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930860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930860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930860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930860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930860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930860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930860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930657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930657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930657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930657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930657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930657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930657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9306578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930354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930354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930354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930354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930354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930354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930354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930354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930151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930151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930151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930151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930151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930151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930151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930151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929949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929949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929949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929949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929949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929949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929949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9299495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929848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929848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929848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929848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929848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929848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929848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929848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9389559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9386522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9384498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9377415" y="355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9374380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9372356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9365272" y="355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9363248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9389559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9386522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9384498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9377415" y="35532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9374380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9372356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9365272" y="35532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9363248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9389559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9386522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9384498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9377415" y="35512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9374380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9372356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9365272" y="35512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9363248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9389559" y="3550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9386522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9384498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9377415" y="35502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9374380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9372356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9365272" y="35502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9363248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9389559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9386522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9384498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9377415" y="35482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9374380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9372356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9365272" y="35482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9363248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9389559" y="35472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9386522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9384498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9377415" y="354722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9374380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9372356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9365272" y="354722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9363248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9389559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9386522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9384498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9377415" y="35462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9374380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9372356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9365272" y="35462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9363248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9389559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9386522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9384498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9377415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9374380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9372356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9365272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9363248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9389559" y="35431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9386522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9384498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9377415" y="354317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9374380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9372356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9365272" y="354317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9363248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9389559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9386522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9384498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9377415" y="35411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9374380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9372356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9365272" y="35411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9363248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9389559" y="35401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9386522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9384498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9377415" y="35401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9374380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9372356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9365272" y="35401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9363248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9389559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9386522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9384498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9377415" y="3539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9374380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9372356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9365272" y="3539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9363248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9389559" y="3538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9386522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9384498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9377415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9374380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9372356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9365272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9363248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9389559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9386522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9384498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9377415" y="35360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9374380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9372356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9365272" y="35360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9363248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9389559" y="35350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9386522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9384498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9377415" y="353508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9374380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9372356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9365272" y="353508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9363248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9392594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9392594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9392594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9392594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9392594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9392594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8" name="object 11508"/>
            <p:cNvSpPr/>
            <p:nvPr/>
          </p:nvSpPr>
          <p:spPr>
            <a:xfrm>
              <a:off x="9392594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939057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939057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939057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939057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939057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939057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939057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938753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938753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938753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938753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938753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938753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938753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9385511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9385511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9385511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9385511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9385511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9385511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9385511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938247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938247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938247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938247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938247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938247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938247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9380451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9380451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9380451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9380451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1" name="object 11541"/>
            <p:cNvSpPr/>
            <p:nvPr/>
          </p:nvSpPr>
          <p:spPr>
            <a:xfrm>
              <a:off x="9380451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2" name="object 11542"/>
            <p:cNvSpPr/>
            <p:nvPr/>
          </p:nvSpPr>
          <p:spPr>
            <a:xfrm>
              <a:off x="9380451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9380451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937943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937943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937943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937943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937943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937943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937943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937842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937842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937842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937842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937842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937842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937842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9375391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9375391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9375391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9375391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9375391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9375391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9375391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9373367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9373367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9373367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9373367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9373367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9373367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9373367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937033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937033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937033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937033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937033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937033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937033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936830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936830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936830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936830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936830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936830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936830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936729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936729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936729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936729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936729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936729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936729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9366284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9366284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9366284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9366284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9366284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9366284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9366284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9337949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9333902" y="354115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4047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9308602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9308602" y="354115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0" y="3035"/>
                  </a:lnTo>
                  <a:lnTo>
                    <a:pt x="4047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9384498" y="35411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3035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9387535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9368308" y="354115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9368308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9315686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9325806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9375391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9414857" y="3656517"/>
              <a:ext cx="24765" cy="53975"/>
            </a:xfrm>
            <a:custGeom>
              <a:avLst/>
              <a:gdLst/>
              <a:ahLst/>
              <a:cxnLst/>
              <a:rect l="l" t="t" r="r" b="b"/>
              <a:pathLst>
                <a:path w="24765" h="53975">
                  <a:moveTo>
                    <a:pt x="24286" y="53633"/>
                  </a:moveTo>
                  <a:lnTo>
                    <a:pt x="24286" y="0"/>
                  </a:lnTo>
                  <a:lnTo>
                    <a:pt x="0" y="0"/>
                  </a:lnTo>
                  <a:lnTo>
                    <a:pt x="0" y="53633"/>
                  </a:lnTo>
                  <a:lnTo>
                    <a:pt x="24286" y="536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9418905" y="3614015"/>
              <a:ext cx="20320" cy="29845"/>
            </a:xfrm>
            <a:custGeom>
              <a:avLst/>
              <a:gdLst/>
              <a:ahLst/>
              <a:cxnLst/>
              <a:rect l="l" t="t" r="r" b="b"/>
              <a:pathLst>
                <a:path w="20320" h="29845">
                  <a:moveTo>
                    <a:pt x="20239" y="29346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0" y="29346"/>
                  </a:lnTo>
                  <a:lnTo>
                    <a:pt x="20239" y="293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9435096" y="361401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4047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9431048" y="362211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023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9424977" y="363020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4047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9418905" y="363729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5059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9435096" y="3637290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9431048" y="3630206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023" y="50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9424977" y="362211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4047" y="50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9418905" y="36140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5059" y="50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9438132" y="365651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9433072" y="366360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9430037" y="3671696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9424977" y="36808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3035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9421941" y="368889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9417893" y="3696995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9414857" y="370610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9438132" y="370610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9430037" y="3688899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9424977" y="36808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3035" y="50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9421941" y="367169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9417893" y="366360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9414857" y="365651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9415869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9415869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9415869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9415869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9415869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9415869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9415869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9415869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9415869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9415869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9415869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9415869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9415869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9415869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9415869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9415869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9415869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9415869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9417893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9417893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9417893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9417893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9417893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9417893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9417893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9417893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9417893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9417893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9417893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9417893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9417893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9417893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9417893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9417893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9417893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9417893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9414857" y="370812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9414857" y="37050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9414857" y="37010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9414857" y="36980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9414857" y="36959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9414857" y="36929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9414857" y="36888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9414857" y="36858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9414857" y="36828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9414857" y="36808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9414857" y="36767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9414857" y="36737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9414857" y="36706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9414857" y="36686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9414857" y="366360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1011" y="4047"/>
                  </a:ln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9414857" y="36615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9414857" y="365854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9414857" y="36565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9419917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9419917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9419917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9419917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9419917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9419917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9419917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9419917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9419917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9419917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9419917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9419917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9419917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9419917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9419917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9419917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9419917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9419917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9418905" y="37081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9418905" y="37050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9418905" y="3701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9418905" y="3698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9418905" y="369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9418905" y="3692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9418905" y="36888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9418905" y="36858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9418905" y="3682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9418905" y="3680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9418905" y="36767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9418905" y="36737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9418905" y="367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9418905" y="36686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9418905" y="366360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1" name="object 11721"/>
            <p:cNvSpPr/>
            <p:nvPr/>
          </p:nvSpPr>
          <p:spPr>
            <a:xfrm>
              <a:off x="9418905" y="3661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2" name="object 11722"/>
            <p:cNvSpPr/>
            <p:nvPr/>
          </p:nvSpPr>
          <p:spPr>
            <a:xfrm>
              <a:off x="9418905" y="3658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9418905" y="36565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9422953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9422953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9422953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9422953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9422953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9" name="object 11729"/>
            <p:cNvSpPr/>
            <p:nvPr/>
          </p:nvSpPr>
          <p:spPr>
            <a:xfrm>
              <a:off x="9422953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9422953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9422953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9422953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9422953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9422953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9422953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9422953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9422953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9422953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9422953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9422953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9422953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9421941" y="37081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9421941" y="37050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9421941" y="3701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9421941" y="3698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9421941" y="369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9421941" y="3692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9421941" y="36888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9421941" y="36858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9421941" y="3682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9421941" y="3680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9421941" y="36767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9421941" y="36737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9421941" y="367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9421941" y="36686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9421941" y="366360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9421941" y="3661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9421941" y="3658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9421941" y="36565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9424977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9424977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9424977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9424977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9424977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9424977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9424977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9424977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9424977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9424977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9424977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9424977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9424977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9424977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9424977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9424977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9424977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9424977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9424977" y="37081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9424977" y="37050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9424977" y="37010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9424977" y="36980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9424977" y="3695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9424977" y="36929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9424977" y="368889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9424977" y="36858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9424977" y="36828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9424977" y="3680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9424977" y="36767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9424977" y="36737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9424977" y="36706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9424977" y="36686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9424977" y="366360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4047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9424977" y="36615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9424977" y="36585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9424977" y="3656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9428013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9428013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9428013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9428013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9428013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9428013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9428013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9428013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9428013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9428013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9428013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9428013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9428013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9428013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9428013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9428013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9428013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9428013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9430037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9430037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9430037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9430037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9430037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9430037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9430037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9430037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9430037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9430037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9430037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9430037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9430037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9430037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9430037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9430037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9430037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9430037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9427001" y="370812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9427001" y="370509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9427001" y="370104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9427001" y="369800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9427001" y="36959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9427001" y="369294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9427001" y="368889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9427001" y="368586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9427001" y="368282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9427001" y="368080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9427001" y="367675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9427001" y="367372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9427001" y="367068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9427001" y="36686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9427001" y="36636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1011" y="4047"/>
                  </a:lnTo>
                  <a:lnTo>
                    <a:pt x="3035" y="4047"/>
                  </a:ln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9427001" y="366157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9427001" y="365854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9427001" y="365651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9432061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9432061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9432061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9432061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9432061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9432061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9432061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9432061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9432061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9432061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9432061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9432061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9432061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9432061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9432061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9432061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9432061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9432061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9431048" y="37081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9431048" y="37050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9431048" y="3701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9431048" y="3698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9431048" y="369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9431048" y="3692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9431048" y="36888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9431048" y="36858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9431048" y="3682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9431048" y="3680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9431048" y="36767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9431048" y="36737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9431048" y="367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9431048" y="36686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9431048" y="366360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9431048" y="3661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9431048" y="3658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9431048" y="36565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9435096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9435096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9435096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9435096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9435096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9435096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9435096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9435096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9435096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9435096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9435096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9435096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9435096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9435096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9435096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9435096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9435096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9435096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9434085" y="37081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9434085" y="37050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9434085" y="3701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9434085" y="3698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9434085" y="369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9434085" y="3692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9434085" y="36888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9434085" y="36858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9434085" y="3682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9434085" y="3680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9434085" y="36767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5" name="object 11915"/>
            <p:cNvSpPr/>
            <p:nvPr/>
          </p:nvSpPr>
          <p:spPr>
            <a:xfrm>
              <a:off x="9434085" y="36737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9434085" y="367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9434085" y="36686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9434085" y="366360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9434085" y="3661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9434085" y="3658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9434085" y="36565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9438132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9438132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9438132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9438132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9438132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9438132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9438132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9438132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9438132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9438132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9438132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9438132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9438132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9438132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9438132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9438132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9438132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9438132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9437120" y="37081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9437120" y="37050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9437120" y="37010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9437120" y="36980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9437120" y="3695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9437120" y="36929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9437120" y="368889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9437120" y="36858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9437120" y="36828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9437120" y="3680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9437120" y="36767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9437120" y="36737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9437120" y="36706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9437120" y="36686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9437120" y="366360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4047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9437120" y="36615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9437120" y="36585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9437120" y="3656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9437120" y="37091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9434085" y="3709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9431048" y="3709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9427001" y="37091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9424977" y="37091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9421941" y="3709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9418905" y="3709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9414857" y="37091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6" name="object 11966"/>
            <p:cNvSpPr/>
            <p:nvPr/>
          </p:nvSpPr>
          <p:spPr>
            <a:xfrm>
              <a:off x="9437120" y="37061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7" name="object 11967"/>
            <p:cNvSpPr/>
            <p:nvPr/>
          </p:nvSpPr>
          <p:spPr>
            <a:xfrm>
              <a:off x="9434085" y="37061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8" name="object 11968"/>
            <p:cNvSpPr/>
            <p:nvPr/>
          </p:nvSpPr>
          <p:spPr>
            <a:xfrm>
              <a:off x="9431048" y="37061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9" name="object 11969"/>
            <p:cNvSpPr/>
            <p:nvPr/>
          </p:nvSpPr>
          <p:spPr>
            <a:xfrm>
              <a:off x="9427001" y="37061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0" name="object 11970"/>
            <p:cNvSpPr/>
            <p:nvPr/>
          </p:nvSpPr>
          <p:spPr>
            <a:xfrm>
              <a:off x="9424977" y="37061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1" name="object 11971"/>
            <p:cNvSpPr/>
            <p:nvPr/>
          </p:nvSpPr>
          <p:spPr>
            <a:xfrm>
              <a:off x="9421941" y="37061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2" name="object 11972"/>
            <p:cNvSpPr/>
            <p:nvPr/>
          </p:nvSpPr>
          <p:spPr>
            <a:xfrm>
              <a:off x="9418905" y="37061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3" name="object 11973"/>
            <p:cNvSpPr/>
            <p:nvPr/>
          </p:nvSpPr>
          <p:spPr>
            <a:xfrm>
              <a:off x="9414857" y="37061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4" name="object 11974"/>
            <p:cNvSpPr/>
            <p:nvPr/>
          </p:nvSpPr>
          <p:spPr>
            <a:xfrm>
              <a:off x="9437120" y="37030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5" name="object 11975"/>
            <p:cNvSpPr/>
            <p:nvPr/>
          </p:nvSpPr>
          <p:spPr>
            <a:xfrm>
              <a:off x="9434085" y="3703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6" name="object 11976"/>
            <p:cNvSpPr/>
            <p:nvPr/>
          </p:nvSpPr>
          <p:spPr>
            <a:xfrm>
              <a:off x="9431048" y="3703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7" name="object 11977"/>
            <p:cNvSpPr/>
            <p:nvPr/>
          </p:nvSpPr>
          <p:spPr>
            <a:xfrm>
              <a:off x="9427001" y="37030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8" name="object 11978"/>
            <p:cNvSpPr/>
            <p:nvPr/>
          </p:nvSpPr>
          <p:spPr>
            <a:xfrm>
              <a:off x="9424977" y="37030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9" name="object 11979"/>
            <p:cNvSpPr/>
            <p:nvPr/>
          </p:nvSpPr>
          <p:spPr>
            <a:xfrm>
              <a:off x="9421941" y="3703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0" name="object 11980"/>
            <p:cNvSpPr/>
            <p:nvPr/>
          </p:nvSpPr>
          <p:spPr>
            <a:xfrm>
              <a:off x="9418905" y="3703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1" name="object 11981"/>
            <p:cNvSpPr/>
            <p:nvPr/>
          </p:nvSpPr>
          <p:spPr>
            <a:xfrm>
              <a:off x="9414857" y="37030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2" name="object 11982"/>
            <p:cNvSpPr/>
            <p:nvPr/>
          </p:nvSpPr>
          <p:spPr>
            <a:xfrm>
              <a:off x="9437120" y="37020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3" name="object 11983"/>
            <p:cNvSpPr/>
            <p:nvPr/>
          </p:nvSpPr>
          <p:spPr>
            <a:xfrm>
              <a:off x="9434085" y="3702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4" name="object 11984"/>
            <p:cNvSpPr/>
            <p:nvPr/>
          </p:nvSpPr>
          <p:spPr>
            <a:xfrm>
              <a:off x="9431048" y="3702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5" name="object 11985"/>
            <p:cNvSpPr/>
            <p:nvPr/>
          </p:nvSpPr>
          <p:spPr>
            <a:xfrm>
              <a:off x="9427001" y="37020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6" name="object 11986"/>
            <p:cNvSpPr/>
            <p:nvPr/>
          </p:nvSpPr>
          <p:spPr>
            <a:xfrm>
              <a:off x="9424977" y="37020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7" name="object 11987"/>
            <p:cNvSpPr/>
            <p:nvPr/>
          </p:nvSpPr>
          <p:spPr>
            <a:xfrm>
              <a:off x="9421941" y="3702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8" name="object 11988"/>
            <p:cNvSpPr/>
            <p:nvPr/>
          </p:nvSpPr>
          <p:spPr>
            <a:xfrm>
              <a:off x="9418905" y="3702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9" name="object 11989"/>
            <p:cNvSpPr/>
            <p:nvPr/>
          </p:nvSpPr>
          <p:spPr>
            <a:xfrm>
              <a:off x="9414857" y="37020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0" name="object 11990"/>
            <p:cNvSpPr/>
            <p:nvPr/>
          </p:nvSpPr>
          <p:spPr>
            <a:xfrm>
              <a:off x="9437120" y="36990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1" name="object 11991"/>
            <p:cNvSpPr/>
            <p:nvPr/>
          </p:nvSpPr>
          <p:spPr>
            <a:xfrm>
              <a:off x="9434085" y="36990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2" name="object 11992"/>
            <p:cNvSpPr/>
            <p:nvPr/>
          </p:nvSpPr>
          <p:spPr>
            <a:xfrm>
              <a:off x="9431048" y="36990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9427001" y="36990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9424977" y="36990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9421941" y="36990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9418905" y="36990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9414857" y="36990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9437120" y="36959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9434085" y="369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9431048" y="369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9427001" y="36959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9424977" y="36959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9421941" y="369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9418905" y="369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9414857" y="36959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9437120" y="36939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9434085" y="36939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9431048" y="36939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9427001" y="369395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9424977" y="36939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9421941" y="36939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9418905" y="36939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9414857" y="36939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9437120" y="36909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9434085" y="3690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9431048" y="3690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9427001" y="36909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9424977" y="36909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9421941" y="3690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0" name="object 12020"/>
            <p:cNvSpPr/>
            <p:nvPr/>
          </p:nvSpPr>
          <p:spPr>
            <a:xfrm>
              <a:off x="9418905" y="3690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1" name="object 12021"/>
            <p:cNvSpPr/>
            <p:nvPr/>
          </p:nvSpPr>
          <p:spPr>
            <a:xfrm>
              <a:off x="9414857" y="36909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9437120" y="36888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3" name="object 12023"/>
            <p:cNvSpPr/>
            <p:nvPr/>
          </p:nvSpPr>
          <p:spPr>
            <a:xfrm>
              <a:off x="9434085" y="36888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4" name="object 12024"/>
            <p:cNvSpPr/>
            <p:nvPr/>
          </p:nvSpPr>
          <p:spPr>
            <a:xfrm>
              <a:off x="9431048" y="36888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9427001" y="36888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9424977" y="36888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9421941" y="36888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9418905" y="36888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9414857" y="36888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9437120" y="36868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9434085" y="36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2" name="object 12032"/>
            <p:cNvSpPr/>
            <p:nvPr/>
          </p:nvSpPr>
          <p:spPr>
            <a:xfrm>
              <a:off x="9431048" y="36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3" name="object 12033"/>
            <p:cNvSpPr/>
            <p:nvPr/>
          </p:nvSpPr>
          <p:spPr>
            <a:xfrm>
              <a:off x="9427001" y="36868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9424977" y="36868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9421941" y="36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9418905" y="36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9414857" y="36868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9437120" y="36838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9434085" y="36838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9431048" y="36838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9427001" y="3683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9424977" y="36838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9421941" y="36838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9418905" y="36838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9414857" y="36838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9437120" y="36818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9434085" y="36818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9431048" y="36818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9427001" y="368181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9424977" y="36818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9421941" y="36818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9418905" y="36818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9414857" y="36818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9437120" y="36787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9434085" y="3678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6" name="object 12056"/>
            <p:cNvSpPr/>
            <p:nvPr/>
          </p:nvSpPr>
          <p:spPr>
            <a:xfrm>
              <a:off x="9431048" y="3678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7" name="object 12057"/>
            <p:cNvSpPr/>
            <p:nvPr/>
          </p:nvSpPr>
          <p:spPr>
            <a:xfrm>
              <a:off x="9427001" y="36787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9424977" y="36787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9421941" y="3678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9418905" y="3678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9414857" y="36787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9437120" y="36767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9434085" y="36767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9431048" y="36767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9427001" y="3676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9424977" y="36767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9421941" y="36767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9418905" y="36767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9414857" y="36767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9437120" y="36747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9434085" y="36747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9431048" y="36747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9427001" y="367473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9424977" y="36747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9421941" y="36747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9418905" y="36747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9414857" y="36747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9437120" y="36716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9434085" y="3671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9431048" y="3671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9427001" y="36716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9424977" y="36716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9421941" y="3671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9418905" y="3671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9414857" y="3671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9437120" y="36696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9434085" y="3669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9431048" y="3669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9427001" y="36696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9424977" y="36696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9421941" y="3669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9418905" y="3669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9414857" y="36696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9437120" y="36666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9434085" y="3666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9431048" y="3666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9427001" y="36666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9424977" y="36666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9421941" y="3666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9418905" y="3666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9414857" y="36666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2" name="object 12102"/>
            <p:cNvSpPr/>
            <p:nvPr/>
          </p:nvSpPr>
          <p:spPr>
            <a:xfrm>
              <a:off x="9437120" y="36646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9434085" y="3664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9431048" y="3664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9427001" y="366461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9424977" y="36646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9421941" y="3664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9418905" y="3664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9414857" y="36646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9437120" y="3662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9434085" y="3662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9431048" y="3662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9427001" y="36625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9424977" y="3662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9421941" y="3662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9418905" y="3662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9414857" y="36625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9437120" y="36595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9434085" y="3659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9431048" y="3659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9427001" y="36595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9424977" y="36595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9421941" y="3659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9418905" y="3659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9414857" y="36595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9437120" y="36565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9434085" y="36565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9431048" y="36565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9427001" y="36565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9424977" y="36565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9421941" y="36565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9418905" y="36565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9414857" y="36565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9419917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9419917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9419917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7" name="object 12137"/>
            <p:cNvSpPr/>
            <p:nvPr/>
          </p:nvSpPr>
          <p:spPr>
            <a:xfrm>
              <a:off x="9419917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8" name="object 12138"/>
            <p:cNvSpPr/>
            <p:nvPr/>
          </p:nvSpPr>
          <p:spPr>
            <a:xfrm>
              <a:off x="9419917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9" name="object 12139"/>
            <p:cNvSpPr/>
            <p:nvPr/>
          </p:nvSpPr>
          <p:spPr>
            <a:xfrm>
              <a:off x="9419917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9419917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9419917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9419917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9419917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9419917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9418905" y="3642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9418905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9418905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9418905" y="36322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9" name="object 12149"/>
            <p:cNvSpPr/>
            <p:nvPr/>
          </p:nvSpPr>
          <p:spPr>
            <a:xfrm>
              <a:off x="9418905" y="36302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0" name="object 12150"/>
            <p:cNvSpPr/>
            <p:nvPr/>
          </p:nvSpPr>
          <p:spPr>
            <a:xfrm>
              <a:off x="9418905" y="36271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1" name="object 12151"/>
            <p:cNvSpPr/>
            <p:nvPr/>
          </p:nvSpPr>
          <p:spPr>
            <a:xfrm>
              <a:off x="9418905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9418905" y="3620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9418905" y="3618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9418905" y="3615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5" name="object 12155"/>
            <p:cNvSpPr/>
            <p:nvPr/>
          </p:nvSpPr>
          <p:spPr>
            <a:xfrm>
              <a:off x="9420929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6" name="object 12156"/>
            <p:cNvSpPr/>
            <p:nvPr/>
          </p:nvSpPr>
          <p:spPr>
            <a:xfrm>
              <a:off x="9422953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9422953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9422953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9" name="object 12159"/>
            <p:cNvSpPr/>
            <p:nvPr/>
          </p:nvSpPr>
          <p:spPr>
            <a:xfrm>
              <a:off x="9422953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0" name="object 12160"/>
            <p:cNvSpPr/>
            <p:nvPr/>
          </p:nvSpPr>
          <p:spPr>
            <a:xfrm>
              <a:off x="9422953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1" name="object 12161"/>
            <p:cNvSpPr/>
            <p:nvPr/>
          </p:nvSpPr>
          <p:spPr>
            <a:xfrm>
              <a:off x="9422953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2" name="object 12162"/>
            <p:cNvSpPr/>
            <p:nvPr/>
          </p:nvSpPr>
          <p:spPr>
            <a:xfrm>
              <a:off x="9422953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9422953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4" name="object 12164"/>
            <p:cNvSpPr/>
            <p:nvPr/>
          </p:nvSpPr>
          <p:spPr>
            <a:xfrm>
              <a:off x="9422953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9422953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9422953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7" name="object 12167"/>
            <p:cNvSpPr/>
            <p:nvPr/>
          </p:nvSpPr>
          <p:spPr>
            <a:xfrm>
              <a:off x="9421941" y="3642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8" name="object 12168"/>
            <p:cNvSpPr/>
            <p:nvPr/>
          </p:nvSpPr>
          <p:spPr>
            <a:xfrm>
              <a:off x="9421941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9421941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9421941" y="36322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9421941" y="36302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9421941" y="36271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9421941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9421941" y="3620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5" name="object 12175"/>
            <p:cNvSpPr/>
            <p:nvPr/>
          </p:nvSpPr>
          <p:spPr>
            <a:xfrm>
              <a:off x="9421941" y="3618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9421941" y="3615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9423965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9424977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9" name="object 12179"/>
            <p:cNvSpPr/>
            <p:nvPr/>
          </p:nvSpPr>
          <p:spPr>
            <a:xfrm>
              <a:off x="9424977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0" name="object 12180"/>
            <p:cNvSpPr/>
            <p:nvPr/>
          </p:nvSpPr>
          <p:spPr>
            <a:xfrm>
              <a:off x="9424977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9424977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9424977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3" name="object 12183"/>
            <p:cNvSpPr/>
            <p:nvPr/>
          </p:nvSpPr>
          <p:spPr>
            <a:xfrm>
              <a:off x="9424977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4" name="object 12184"/>
            <p:cNvSpPr/>
            <p:nvPr/>
          </p:nvSpPr>
          <p:spPr>
            <a:xfrm>
              <a:off x="9424977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5" name="object 12185"/>
            <p:cNvSpPr/>
            <p:nvPr/>
          </p:nvSpPr>
          <p:spPr>
            <a:xfrm>
              <a:off x="9424977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6" name="object 12186"/>
            <p:cNvSpPr/>
            <p:nvPr/>
          </p:nvSpPr>
          <p:spPr>
            <a:xfrm>
              <a:off x="9424977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9424977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9424977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9424977" y="36423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9424977" y="3639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9424977" y="363526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9424977" y="36322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9424977" y="36302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9424977" y="3627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9424977" y="362312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9424977" y="36200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9424977" y="36180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9424977" y="36150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9425989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9428013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9428013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9428013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9428013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9428013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5" name="object 12205"/>
            <p:cNvSpPr/>
            <p:nvPr/>
          </p:nvSpPr>
          <p:spPr>
            <a:xfrm>
              <a:off x="9428013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9428013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9428013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9428013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9428013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9428013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9430037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9430037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9430037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9430037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9430037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9430037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9430037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9430037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9430037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9430037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9430037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9427001" y="364235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9427001" y="363931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9427001" y="363526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9427001" y="363223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9427001" y="363020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9427001" y="362717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9427001" y="362312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9427001" y="362008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9427001" y="361806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9427001" y="361502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9431048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9432061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9432061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9432061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9432061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9432061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9432061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9432061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9432061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9432061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9432061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9432061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9431048" y="3642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9431048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9431048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9431048" y="36322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9431048" y="36302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9431048" y="36271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9431048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9431048" y="3620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9431048" y="3618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9431048" y="3615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9433072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9435096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9435096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9435096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9435096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9435096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9435096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9435096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9435096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9435096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9435096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9435096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9434085" y="3642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9434085" y="363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9434085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9434085" y="36322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9434085" y="36302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9434085" y="36271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9434085" y="362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9434085" y="36200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9434085" y="3618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9434085" y="3615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9436109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9438132" y="3642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9438132" y="36393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9438132" y="3635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9438132" y="36322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9438132" y="3630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9438132" y="3627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9438132" y="36231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9438132" y="36200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9438132" y="3618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9438132" y="36150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9438132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9437120" y="36423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9437120" y="3639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9437120" y="363526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9437120" y="36322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9437120" y="36302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9437120" y="3627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9437120" y="362312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9437120" y="36200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9437120" y="36180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9437120" y="36150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9438132" y="3614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9437120" y="3640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9434085" y="3640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9431048" y="3640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9427001" y="36403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9424977" y="3640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9421941" y="3640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9418905" y="3640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9437120" y="36372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9434085" y="3637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9431048" y="3637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9427001" y="36372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9424977" y="36372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9421941" y="3637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9418905" y="3637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9437120" y="3636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9434085" y="3636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9431048" y="3636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9427001" y="36362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9424977" y="3636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9421941" y="3636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9418905" y="3636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9437120" y="36332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9434085" y="36332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9431048" y="36332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9427001" y="36332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9424977" y="36332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9421941" y="36332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9418905" y="36332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9437120" y="36312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9434085" y="3631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9431048" y="3631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9427001" y="363121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9424977" y="36312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9421941" y="3631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9418905" y="3631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9437120" y="36281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9434085" y="36281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9431048" y="36281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9427001" y="36281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9424977" y="36281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9421941" y="36281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9418905" y="36281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9437120" y="36251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9434085" y="3625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9431048" y="3625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9427001" y="36251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9424977" y="36251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9421941" y="3625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9418905" y="36251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9437120" y="36241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9434085" y="3624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9431048" y="3624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9427001" y="362413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9424977" y="36241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9421941" y="3624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9418905" y="3624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9437120" y="36210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9434085" y="36210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9431048" y="36210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9427001" y="36210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9424977" y="36210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9421941" y="36210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9418905" y="36210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9437120" y="36180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9434085" y="36180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9431048" y="36180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9427001" y="36180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9424977" y="36180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9421941" y="36180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9418905" y="36180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9437120" y="36160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9434085" y="36160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9431048" y="36160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9427001" y="36160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9424977" y="36160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9421941" y="36160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9418905" y="36160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9437120" y="36140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9434085" y="3614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9431048" y="3614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9427001" y="36140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9424977" y="36140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9421941" y="3614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9418905" y="3614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9436109" y="36686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9430037" y="366866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9436109" y="36980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9430037" y="369395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9430037" y="361907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047"/>
                  </a:moveTo>
                  <a:lnTo>
                    <a:pt x="0" y="0"/>
                  </a:lnTo>
                  <a:lnTo>
                    <a:pt x="20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9436109" y="36190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9430037" y="3635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9436109" y="36383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9430037" y="36848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9430037" y="36757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9430037" y="36251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9224611" y="4005640"/>
              <a:ext cx="53975" cy="24765"/>
            </a:xfrm>
            <a:custGeom>
              <a:avLst/>
              <a:gdLst/>
              <a:ahLst/>
              <a:cxnLst/>
              <a:rect l="l" t="t" r="r" b="b"/>
              <a:pathLst>
                <a:path w="53975" h="24764">
                  <a:moveTo>
                    <a:pt x="0" y="24286"/>
                  </a:moveTo>
                  <a:lnTo>
                    <a:pt x="53633" y="24286"/>
                  </a:lnTo>
                  <a:lnTo>
                    <a:pt x="53633" y="0"/>
                  </a:lnTo>
                  <a:lnTo>
                    <a:pt x="0" y="0"/>
                  </a:ln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9291400" y="4010700"/>
              <a:ext cx="29845" cy="19685"/>
            </a:xfrm>
            <a:custGeom>
              <a:avLst/>
              <a:gdLst/>
              <a:ahLst/>
              <a:cxnLst/>
              <a:rect l="l" t="t" r="r" b="b"/>
              <a:pathLst>
                <a:path w="29845" h="19685">
                  <a:moveTo>
                    <a:pt x="0" y="19227"/>
                  </a:moveTo>
                  <a:lnTo>
                    <a:pt x="29346" y="19227"/>
                  </a:lnTo>
                  <a:lnTo>
                    <a:pt x="29346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9314674" y="402587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9307591" y="402081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9299495" y="40157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9291400" y="401070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9291400" y="402587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  <a:lnTo>
                    <a:pt x="5059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9299495" y="402081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9307591" y="40157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9314674" y="401070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35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9274196" y="402790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9265089" y="402385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9256993" y="401980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9248897" y="40167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9240802" y="401272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9231694" y="400867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9224611" y="40056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101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9224611" y="402790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023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9231694" y="4019808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0" y="6071"/>
                  </a:moveTo>
                  <a:lnTo>
                    <a:pt x="5059" y="4047"/>
                  </a:lnTo>
                  <a:lnTo>
                    <a:pt x="5059" y="0"/>
                  </a:ln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9240802" y="401980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9248897" y="40167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9256993" y="401272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9265089" y="400867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35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9274196" y="400564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9278244" y="4028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9276220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9271160" y="40289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9269137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9266100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9263065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9259017" y="40289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9255981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9253957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9250921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9246874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9243837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9241813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9238778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9234730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9231694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9229670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9226634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9224611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9278244" y="4027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9276220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9271160" y="40279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9269137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9266100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9263065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9259017" y="40279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9255981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9253957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9250921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9246874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9243837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9241813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9238778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9234730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9231694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9229670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9226634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9224611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9278244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9276220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9271160" y="40258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9269137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9266100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9263065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9259017" y="40258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9255981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9253957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9250921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9246874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9243837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9241813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9238778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9234730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9231694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9229670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9226634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9224611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9278244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9276220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9271160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9269137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9266100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9263065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9259017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9255981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9253957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9250921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9246874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9243837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9241813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9238778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9234730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9231694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9229670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9226634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9224611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9278244" y="4023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9276220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9271160" y="40238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9269137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9266100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9263065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9259017" y="40238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9255981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9253957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9250921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9246874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9243837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9241813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9238778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9234730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9231694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9229670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9226634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9224611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9278244" y="40228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9276220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9271160" y="40228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9269137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9266100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9263065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9259017" y="40228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9255981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9253957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9250921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9246874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9243837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9241813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9238778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9234730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9231694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9229670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9226634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9224611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9278244" y="402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9276220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9271160" y="4020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9269137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6" name="object 12536"/>
            <p:cNvSpPr/>
            <p:nvPr/>
          </p:nvSpPr>
          <p:spPr>
            <a:xfrm>
              <a:off x="9266100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9263065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9259017" y="4020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9255981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9253957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9250921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9246874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9243837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9241813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9238778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9234730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7" name="object 12547"/>
            <p:cNvSpPr/>
            <p:nvPr/>
          </p:nvSpPr>
          <p:spPr>
            <a:xfrm>
              <a:off x="9231694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8" name="object 12548"/>
            <p:cNvSpPr/>
            <p:nvPr/>
          </p:nvSpPr>
          <p:spPr>
            <a:xfrm>
              <a:off x="9229670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9226634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9224611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9278244" y="4019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9276220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9271160" y="40198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9269137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9266100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9263065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9259017" y="40198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9255981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9" name="object 12559"/>
            <p:cNvSpPr/>
            <p:nvPr/>
          </p:nvSpPr>
          <p:spPr>
            <a:xfrm>
              <a:off x="9253957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0" name="object 12560"/>
            <p:cNvSpPr/>
            <p:nvPr/>
          </p:nvSpPr>
          <p:spPr>
            <a:xfrm>
              <a:off x="9250921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9246874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9243837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9241813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9238778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9234730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9231694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9229670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9226634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9224611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9278244" y="40187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9276220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9271160" y="40187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9269137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9266100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9263065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9259017" y="40187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9255981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9253957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9250921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9246874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9243837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9241813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9238778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9234730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9231694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9229670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9226634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9224611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9278244" y="4016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9276220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9271160" y="40167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9269137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9266100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9263065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9259017" y="40167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9255981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9253957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9250921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9246874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0" name="object 12600"/>
            <p:cNvSpPr/>
            <p:nvPr/>
          </p:nvSpPr>
          <p:spPr>
            <a:xfrm>
              <a:off x="9243837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1" name="object 12601"/>
            <p:cNvSpPr/>
            <p:nvPr/>
          </p:nvSpPr>
          <p:spPr>
            <a:xfrm>
              <a:off x="9241813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9238778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9234730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9231694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9229670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9226634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9224611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8" name="object 12608"/>
            <p:cNvSpPr/>
            <p:nvPr/>
          </p:nvSpPr>
          <p:spPr>
            <a:xfrm>
              <a:off x="9278244" y="4015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9" name="object 12609"/>
            <p:cNvSpPr/>
            <p:nvPr/>
          </p:nvSpPr>
          <p:spPr>
            <a:xfrm>
              <a:off x="9276220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0" name="object 12610"/>
            <p:cNvSpPr/>
            <p:nvPr/>
          </p:nvSpPr>
          <p:spPr>
            <a:xfrm>
              <a:off x="9271160" y="4015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1" name="object 12611"/>
            <p:cNvSpPr/>
            <p:nvPr/>
          </p:nvSpPr>
          <p:spPr>
            <a:xfrm>
              <a:off x="9269137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2" name="object 12612"/>
            <p:cNvSpPr/>
            <p:nvPr/>
          </p:nvSpPr>
          <p:spPr>
            <a:xfrm>
              <a:off x="9266100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3" name="object 12613"/>
            <p:cNvSpPr/>
            <p:nvPr/>
          </p:nvSpPr>
          <p:spPr>
            <a:xfrm>
              <a:off x="9263065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4" name="object 12614"/>
            <p:cNvSpPr/>
            <p:nvPr/>
          </p:nvSpPr>
          <p:spPr>
            <a:xfrm>
              <a:off x="9259017" y="4015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5" name="object 12615"/>
            <p:cNvSpPr/>
            <p:nvPr/>
          </p:nvSpPr>
          <p:spPr>
            <a:xfrm>
              <a:off x="9255981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6" name="object 12616"/>
            <p:cNvSpPr/>
            <p:nvPr/>
          </p:nvSpPr>
          <p:spPr>
            <a:xfrm>
              <a:off x="9253957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7" name="object 12617"/>
            <p:cNvSpPr/>
            <p:nvPr/>
          </p:nvSpPr>
          <p:spPr>
            <a:xfrm>
              <a:off x="9250921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8" name="object 12618"/>
            <p:cNvSpPr/>
            <p:nvPr/>
          </p:nvSpPr>
          <p:spPr>
            <a:xfrm>
              <a:off x="9246874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9" name="object 12619"/>
            <p:cNvSpPr/>
            <p:nvPr/>
          </p:nvSpPr>
          <p:spPr>
            <a:xfrm>
              <a:off x="9243837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0" name="object 12620"/>
            <p:cNvSpPr/>
            <p:nvPr/>
          </p:nvSpPr>
          <p:spPr>
            <a:xfrm>
              <a:off x="9241813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1" name="object 12621"/>
            <p:cNvSpPr/>
            <p:nvPr/>
          </p:nvSpPr>
          <p:spPr>
            <a:xfrm>
              <a:off x="9238778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2" name="object 12622"/>
            <p:cNvSpPr/>
            <p:nvPr/>
          </p:nvSpPr>
          <p:spPr>
            <a:xfrm>
              <a:off x="9234730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3" name="object 12623"/>
            <p:cNvSpPr/>
            <p:nvPr/>
          </p:nvSpPr>
          <p:spPr>
            <a:xfrm>
              <a:off x="9231694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4" name="object 12624"/>
            <p:cNvSpPr/>
            <p:nvPr/>
          </p:nvSpPr>
          <p:spPr>
            <a:xfrm>
              <a:off x="9229670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5" name="object 12625"/>
            <p:cNvSpPr/>
            <p:nvPr/>
          </p:nvSpPr>
          <p:spPr>
            <a:xfrm>
              <a:off x="9226634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6" name="object 12626"/>
            <p:cNvSpPr/>
            <p:nvPr/>
          </p:nvSpPr>
          <p:spPr>
            <a:xfrm>
              <a:off x="9224611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7" name="object 12627"/>
            <p:cNvSpPr/>
            <p:nvPr/>
          </p:nvSpPr>
          <p:spPr>
            <a:xfrm>
              <a:off x="9278244" y="4013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8" name="object 12628"/>
            <p:cNvSpPr/>
            <p:nvPr/>
          </p:nvSpPr>
          <p:spPr>
            <a:xfrm>
              <a:off x="9276220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9" name="object 12629"/>
            <p:cNvSpPr/>
            <p:nvPr/>
          </p:nvSpPr>
          <p:spPr>
            <a:xfrm>
              <a:off x="9271160" y="40137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0" name="object 12630"/>
            <p:cNvSpPr/>
            <p:nvPr/>
          </p:nvSpPr>
          <p:spPr>
            <a:xfrm>
              <a:off x="9269137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1" name="object 12631"/>
            <p:cNvSpPr/>
            <p:nvPr/>
          </p:nvSpPr>
          <p:spPr>
            <a:xfrm>
              <a:off x="9266100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2" name="object 12632"/>
            <p:cNvSpPr/>
            <p:nvPr/>
          </p:nvSpPr>
          <p:spPr>
            <a:xfrm>
              <a:off x="9263065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3" name="object 12633"/>
            <p:cNvSpPr/>
            <p:nvPr/>
          </p:nvSpPr>
          <p:spPr>
            <a:xfrm>
              <a:off x="9259017" y="40137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4" name="object 12634"/>
            <p:cNvSpPr/>
            <p:nvPr/>
          </p:nvSpPr>
          <p:spPr>
            <a:xfrm>
              <a:off x="9255981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5" name="object 12635"/>
            <p:cNvSpPr/>
            <p:nvPr/>
          </p:nvSpPr>
          <p:spPr>
            <a:xfrm>
              <a:off x="9253957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6" name="object 12636"/>
            <p:cNvSpPr/>
            <p:nvPr/>
          </p:nvSpPr>
          <p:spPr>
            <a:xfrm>
              <a:off x="9250921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7" name="object 12637"/>
            <p:cNvSpPr/>
            <p:nvPr/>
          </p:nvSpPr>
          <p:spPr>
            <a:xfrm>
              <a:off x="9246874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8" name="object 12638"/>
            <p:cNvSpPr/>
            <p:nvPr/>
          </p:nvSpPr>
          <p:spPr>
            <a:xfrm>
              <a:off x="9243837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9" name="object 12639"/>
            <p:cNvSpPr/>
            <p:nvPr/>
          </p:nvSpPr>
          <p:spPr>
            <a:xfrm>
              <a:off x="9241813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0" name="object 12640"/>
            <p:cNvSpPr/>
            <p:nvPr/>
          </p:nvSpPr>
          <p:spPr>
            <a:xfrm>
              <a:off x="9238778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1" name="object 12641"/>
            <p:cNvSpPr/>
            <p:nvPr/>
          </p:nvSpPr>
          <p:spPr>
            <a:xfrm>
              <a:off x="9234730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2" name="object 12642"/>
            <p:cNvSpPr/>
            <p:nvPr/>
          </p:nvSpPr>
          <p:spPr>
            <a:xfrm>
              <a:off x="9231694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3" name="object 12643"/>
            <p:cNvSpPr/>
            <p:nvPr/>
          </p:nvSpPr>
          <p:spPr>
            <a:xfrm>
              <a:off x="9229670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4" name="object 12644"/>
            <p:cNvSpPr/>
            <p:nvPr/>
          </p:nvSpPr>
          <p:spPr>
            <a:xfrm>
              <a:off x="9226634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5" name="object 12645"/>
            <p:cNvSpPr/>
            <p:nvPr/>
          </p:nvSpPr>
          <p:spPr>
            <a:xfrm>
              <a:off x="9224611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6" name="object 12646"/>
            <p:cNvSpPr/>
            <p:nvPr/>
          </p:nvSpPr>
          <p:spPr>
            <a:xfrm>
              <a:off x="9278244" y="40127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7" name="object 12647"/>
            <p:cNvSpPr/>
            <p:nvPr/>
          </p:nvSpPr>
          <p:spPr>
            <a:xfrm>
              <a:off x="9276220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8" name="object 12648"/>
            <p:cNvSpPr/>
            <p:nvPr/>
          </p:nvSpPr>
          <p:spPr>
            <a:xfrm>
              <a:off x="9271160" y="401272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9" name="object 12649"/>
            <p:cNvSpPr/>
            <p:nvPr/>
          </p:nvSpPr>
          <p:spPr>
            <a:xfrm>
              <a:off x="9269137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0" name="object 12650"/>
            <p:cNvSpPr/>
            <p:nvPr/>
          </p:nvSpPr>
          <p:spPr>
            <a:xfrm>
              <a:off x="9266100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1" name="object 12651"/>
            <p:cNvSpPr/>
            <p:nvPr/>
          </p:nvSpPr>
          <p:spPr>
            <a:xfrm>
              <a:off x="9263065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2" name="object 12652"/>
            <p:cNvSpPr/>
            <p:nvPr/>
          </p:nvSpPr>
          <p:spPr>
            <a:xfrm>
              <a:off x="9259017" y="401272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3" name="object 12653"/>
            <p:cNvSpPr/>
            <p:nvPr/>
          </p:nvSpPr>
          <p:spPr>
            <a:xfrm>
              <a:off x="9255981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4" name="object 12654"/>
            <p:cNvSpPr/>
            <p:nvPr/>
          </p:nvSpPr>
          <p:spPr>
            <a:xfrm>
              <a:off x="9253957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5" name="object 12655"/>
            <p:cNvSpPr/>
            <p:nvPr/>
          </p:nvSpPr>
          <p:spPr>
            <a:xfrm>
              <a:off x="9250921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6" name="object 12656"/>
            <p:cNvSpPr/>
            <p:nvPr/>
          </p:nvSpPr>
          <p:spPr>
            <a:xfrm>
              <a:off x="9246874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7" name="object 12657"/>
            <p:cNvSpPr/>
            <p:nvPr/>
          </p:nvSpPr>
          <p:spPr>
            <a:xfrm>
              <a:off x="9243837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8" name="object 12658"/>
            <p:cNvSpPr/>
            <p:nvPr/>
          </p:nvSpPr>
          <p:spPr>
            <a:xfrm>
              <a:off x="9241813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9" name="object 12659"/>
            <p:cNvSpPr/>
            <p:nvPr/>
          </p:nvSpPr>
          <p:spPr>
            <a:xfrm>
              <a:off x="9238778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0" name="object 12660"/>
            <p:cNvSpPr/>
            <p:nvPr/>
          </p:nvSpPr>
          <p:spPr>
            <a:xfrm>
              <a:off x="9234730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1" name="object 12661"/>
            <p:cNvSpPr/>
            <p:nvPr/>
          </p:nvSpPr>
          <p:spPr>
            <a:xfrm>
              <a:off x="9231694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2" name="object 12662"/>
            <p:cNvSpPr/>
            <p:nvPr/>
          </p:nvSpPr>
          <p:spPr>
            <a:xfrm>
              <a:off x="9229670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3" name="object 12663"/>
            <p:cNvSpPr/>
            <p:nvPr/>
          </p:nvSpPr>
          <p:spPr>
            <a:xfrm>
              <a:off x="9226634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4" name="object 12664"/>
            <p:cNvSpPr/>
            <p:nvPr/>
          </p:nvSpPr>
          <p:spPr>
            <a:xfrm>
              <a:off x="9224611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5" name="object 12665"/>
            <p:cNvSpPr/>
            <p:nvPr/>
          </p:nvSpPr>
          <p:spPr>
            <a:xfrm>
              <a:off x="9278244" y="401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6" name="object 12666"/>
            <p:cNvSpPr/>
            <p:nvPr/>
          </p:nvSpPr>
          <p:spPr>
            <a:xfrm>
              <a:off x="9276220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7" name="object 12667"/>
            <p:cNvSpPr/>
            <p:nvPr/>
          </p:nvSpPr>
          <p:spPr>
            <a:xfrm>
              <a:off x="9271160" y="40117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8" name="object 12668"/>
            <p:cNvSpPr/>
            <p:nvPr/>
          </p:nvSpPr>
          <p:spPr>
            <a:xfrm>
              <a:off x="9269137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9" name="object 12669"/>
            <p:cNvSpPr/>
            <p:nvPr/>
          </p:nvSpPr>
          <p:spPr>
            <a:xfrm>
              <a:off x="9266100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0" name="object 12670"/>
            <p:cNvSpPr/>
            <p:nvPr/>
          </p:nvSpPr>
          <p:spPr>
            <a:xfrm>
              <a:off x="9263065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1" name="object 12671"/>
            <p:cNvSpPr/>
            <p:nvPr/>
          </p:nvSpPr>
          <p:spPr>
            <a:xfrm>
              <a:off x="9259017" y="40117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2" name="object 12672"/>
            <p:cNvSpPr/>
            <p:nvPr/>
          </p:nvSpPr>
          <p:spPr>
            <a:xfrm>
              <a:off x="9255981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3" name="object 12673"/>
            <p:cNvSpPr/>
            <p:nvPr/>
          </p:nvSpPr>
          <p:spPr>
            <a:xfrm>
              <a:off x="9253957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4" name="object 12674"/>
            <p:cNvSpPr/>
            <p:nvPr/>
          </p:nvSpPr>
          <p:spPr>
            <a:xfrm>
              <a:off x="9250921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5" name="object 12675"/>
            <p:cNvSpPr/>
            <p:nvPr/>
          </p:nvSpPr>
          <p:spPr>
            <a:xfrm>
              <a:off x="9246874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6" name="object 12676"/>
            <p:cNvSpPr/>
            <p:nvPr/>
          </p:nvSpPr>
          <p:spPr>
            <a:xfrm>
              <a:off x="9243837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7" name="object 12677"/>
            <p:cNvSpPr/>
            <p:nvPr/>
          </p:nvSpPr>
          <p:spPr>
            <a:xfrm>
              <a:off x="9241813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8" name="object 12678"/>
            <p:cNvSpPr/>
            <p:nvPr/>
          </p:nvSpPr>
          <p:spPr>
            <a:xfrm>
              <a:off x="9238778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9" name="object 12679"/>
            <p:cNvSpPr/>
            <p:nvPr/>
          </p:nvSpPr>
          <p:spPr>
            <a:xfrm>
              <a:off x="9234730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0" name="object 12680"/>
            <p:cNvSpPr/>
            <p:nvPr/>
          </p:nvSpPr>
          <p:spPr>
            <a:xfrm>
              <a:off x="9231694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1" name="object 12681"/>
            <p:cNvSpPr/>
            <p:nvPr/>
          </p:nvSpPr>
          <p:spPr>
            <a:xfrm>
              <a:off x="9229670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2" name="object 12682"/>
            <p:cNvSpPr/>
            <p:nvPr/>
          </p:nvSpPr>
          <p:spPr>
            <a:xfrm>
              <a:off x="9226634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3" name="object 12683"/>
            <p:cNvSpPr/>
            <p:nvPr/>
          </p:nvSpPr>
          <p:spPr>
            <a:xfrm>
              <a:off x="9224611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4" name="object 12684"/>
            <p:cNvSpPr/>
            <p:nvPr/>
          </p:nvSpPr>
          <p:spPr>
            <a:xfrm>
              <a:off x="9278244" y="4010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5" name="object 12685"/>
            <p:cNvSpPr/>
            <p:nvPr/>
          </p:nvSpPr>
          <p:spPr>
            <a:xfrm>
              <a:off x="9276220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6" name="object 12686"/>
            <p:cNvSpPr/>
            <p:nvPr/>
          </p:nvSpPr>
          <p:spPr>
            <a:xfrm>
              <a:off x="9271160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7" name="object 12687"/>
            <p:cNvSpPr/>
            <p:nvPr/>
          </p:nvSpPr>
          <p:spPr>
            <a:xfrm>
              <a:off x="9269137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8" name="object 12688"/>
            <p:cNvSpPr/>
            <p:nvPr/>
          </p:nvSpPr>
          <p:spPr>
            <a:xfrm>
              <a:off x="9266100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9" name="object 12689"/>
            <p:cNvSpPr/>
            <p:nvPr/>
          </p:nvSpPr>
          <p:spPr>
            <a:xfrm>
              <a:off x="9263065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0" name="object 12690"/>
            <p:cNvSpPr/>
            <p:nvPr/>
          </p:nvSpPr>
          <p:spPr>
            <a:xfrm>
              <a:off x="9259017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1" name="object 12691"/>
            <p:cNvSpPr/>
            <p:nvPr/>
          </p:nvSpPr>
          <p:spPr>
            <a:xfrm>
              <a:off x="9255981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2" name="object 12692"/>
            <p:cNvSpPr/>
            <p:nvPr/>
          </p:nvSpPr>
          <p:spPr>
            <a:xfrm>
              <a:off x="9253957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3" name="object 12693"/>
            <p:cNvSpPr/>
            <p:nvPr/>
          </p:nvSpPr>
          <p:spPr>
            <a:xfrm>
              <a:off x="9250921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4" name="object 12694"/>
            <p:cNvSpPr/>
            <p:nvPr/>
          </p:nvSpPr>
          <p:spPr>
            <a:xfrm>
              <a:off x="9246874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5" name="object 12695"/>
            <p:cNvSpPr/>
            <p:nvPr/>
          </p:nvSpPr>
          <p:spPr>
            <a:xfrm>
              <a:off x="9243837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6" name="object 12696"/>
            <p:cNvSpPr/>
            <p:nvPr/>
          </p:nvSpPr>
          <p:spPr>
            <a:xfrm>
              <a:off x="9241813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7" name="object 12697"/>
            <p:cNvSpPr/>
            <p:nvPr/>
          </p:nvSpPr>
          <p:spPr>
            <a:xfrm>
              <a:off x="9238778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8" name="object 12698"/>
            <p:cNvSpPr/>
            <p:nvPr/>
          </p:nvSpPr>
          <p:spPr>
            <a:xfrm>
              <a:off x="9234730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9" name="object 12699"/>
            <p:cNvSpPr/>
            <p:nvPr/>
          </p:nvSpPr>
          <p:spPr>
            <a:xfrm>
              <a:off x="9231694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0" name="object 12700"/>
            <p:cNvSpPr/>
            <p:nvPr/>
          </p:nvSpPr>
          <p:spPr>
            <a:xfrm>
              <a:off x="9229670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1" name="object 12701"/>
            <p:cNvSpPr/>
            <p:nvPr/>
          </p:nvSpPr>
          <p:spPr>
            <a:xfrm>
              <a:off x="9226634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2" name="object 12702"/>
            <p:cNvSpPr/>
            <p:nvPr/>
          </p:nvSpPr>
          <p:spPr>
            <a:xfrm>
              <a:off x="9224611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3" name="object 12703"/>
            <p:cNvSpPr/>
            <p:nvPr/>
          </p:nvSpPr>
          <p:spPr>
            <a:xfrm>
              <a:off x="9278244" y="4008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4" name="object 12704"/>
            <p:cNvSpPr/>
            <p:nvPr/>
          </p:nvSpPr>
          <p:spPr>
            <a:xfrm>
              <a:off x="9276220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5" name="object 12705"/>
            <p:cNvSpPr/>
            <p:nvPr/>
          </p:nvSpPr>
          <p:spPr>
            <a:xfrm>
              <a:off x="9271160" y="40086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6" name="object 12706"/>
            <p:cNvSpPr/>
            <p:nvPr/>
          </p:nvSpPr>
          <p:spPr>
            <a:xfrm>
              <a:off x="9269137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7" name="object 12707"/>
            <p:cNvSpPr/>
            <p:nvPr/>
          </p:nvSpPr>
          <p:spPr>
            <a:xfrm>
              <a:off x="9266100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8" name="object 12708"/>
            <p:cNvSpPr/>
            <p:nvPr/>
          </p:nvSpPr>
          <p:spPr>
            <a:xfrm>
              <a:off x="9263065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9" name="object 12709"/>
            <p:cNvSpPr/>
            <p:nvPr/>
          </p:nvSpPr>
          <p:spPr>
            <a:xfrm>
              <a:off x="9259017" y="40086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0" name="object 12710"/>
            <p:cNvSpPr/>
            <p:nvPr/>
          </p:nvSpPr>
          <p:spPr>
            <a:xfrm>
              <a:off x="9255981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1" name="object 12711"/>
            <p:cNvSpPr/>
            <p:nvPr/>
          </p:nvSpPr>
          <p:spPr>
            <a:xfrm>
              <a:off x="9253957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2" name="object 12712"/>
            <p:cNvSpPr/>
            <p:nvPr/>
          </p:nvSpPr>
          <p:spPr>
            <a:xfrm>
              <a:off x="9250921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3" name="object 12713"/>
            <p:cNvSpPr/>
            <p:nvPr/>
          </p:nvSpPr>
          <p:spPr>
            <a:xfrm>
              <a:off x="9246874" y="40086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4" name="object 12714"/>
            <p:cNvSpPr/>
            <p:nvPr/>
          </p:nvSpPr>
          <p:spPr>
            <a:xfrm>
              <a:off x="9243837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5" name="object 12715"/>
            <p:cNvSpPr/>
            <p:nvPr/>
          </p:nvSpPr>
          <p:spPr>
            <a:xfrm>
              <a:off x="9241813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6" name="object 12716"/>
            <p:cNvSpPr/>
            <p:nvPr/>
          </p:nvSpPr>
          <p:spPr>
            <a:xfrm>
              <a:off x="9238778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7" name="object 12717"/>
            <p:cNvSpPr/>
            <p:nvPr/>
          </p:nvSpPr>
          <p:spPr>
            <a:xfrm>
              <a:off x="9234730" y="40086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8" name="object 12718"/>
            <p:cNvSpPr/>
            <p:nvPr/>
          </p:nvSpPr>
          <p:spPr>
            <a:xfrm>
              <a:off x="9231694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9" name="object 12719"/>
            <p:cNvSpPr/>
            <p:nvPr/>
          </p:nvSpPr>
          <p:spPr>
            <a:xfrm>
              <a:off x="9229670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0" name="object 12720"/>
            <p:cNvSpPr/>
            <p:nvPr/>
          </p:nvSpPr>
          <p:spPr>
            <a:xfrm>
              <a:off x="9226634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1" name="object 12721"/>
            <p:cNvSpPr/>
            <p:nvPr/>
          </p:nvSpPr>
          <p:spPr>
            <a:xfrm>
              <a:off x="9224611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2" name="object 12722"/>
            <p:cNvSpPr/>
            <p:nvPr/>
          </p:nvSpPr>
          <p:spPr>
            <a:xfrm>
              <a:off x="9278244" y="40076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3" name="object 12723"/>
            <p:cNvSpPr/>
            <p:nvPr/>
          </p:nvSpPr>
          <p:spPr>
            <a:xfrm>
              <a:off x="9276220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4" name="object 12724"/>
            <p:cNvSpPr/>
            <p:nvPr/>
          </p:nvSpPr>
          <p:spPr>
            <a:xfrm>
              <a:off x="9271160" y="400766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5" name="object 12725"/>
            <p:cNvSpPr/>
            <p:nvPr/>
          </p:nvSpPr>
          <p:spPr>
            <a:xfrm>
              <a:off x="9269137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6" name="object 12726"/>
            <p:cNvSpPr/>
            <p:nvPr/>
          </p:nvSpPr>
          <p:spPr>
            <a:xfrm>
              <a:off x="9266100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7" name="object 12727"/>
            <p:cNvSpPr/>
            <p:nvPr/>
          </p:nvSpPr>
          <p:spPr>
            <a:xfrm>
              <a:off x="9263065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8" name="object 12728"/>
            <p:cNvSpPr/>
            <p:nvPr/>
          </p:nvSpPr>
          <p:spPr>
            <a:xfrm>
              <a:off x="9259017" y="400766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9" name="object 12729"/>
            <p:cNvSpPr/>
            <p:nvPr/>
          </p:nvSpPr>
          <p:spPr>
            <a:xfrm>
              <a:off x="9255981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0" name="object 12730"/>
            <p:cNvSpPr/>
            <p:nvPr/>
          </p:nvSpPr>
          <p:spPr>
            <a:xfrm>
              <a:off x="9253957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1" name="object 12731"/>
            <p:cNvSpPr/>
            <p:nvPr/>
          </p:nvSpPr>
          <p:spPr>
            <a:xfrm>
              <a:off x="9250921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2" name="object 12732"/>
            <p:cNvSpPr/>
            <p:nvPr/>
          </p:nvSpPr>
          <p:spPr>
            <a:xfrm>
              <a:off x="9246874" y="4007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3" name="object 12733"/>
            <p:cNvSpPr/>
            <p:nvPr/>
          </p:nvSpPr>
          <p:spPr>
            <a:xfrm>
              <a:off x="9243837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4" name="object 12734"/>
            <p:cNvSpPr/>
            <p:nvPr/>
          </p:nvSpPr>
          <p:spPr>
            <a:xfrm>
              <a:off x="9241813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5" name="object 12735"/>
            <p:cNvSpPr/>
            <p:nvPr/>
          </p:nvSpPr>
          <p:spPr>
            <a:xfrm>
              <a:off x="9238778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6" name="object 12736"/>
            <p:cNvSpPr/>
            <p:nvPr/>
          </p:nvSpPr>
          <p:spPr>
            <a:xfrm>
              <a:off x="9234730" y="4007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7" name="object 12737"/>
            <p:cNvSpPr/>
            <p:nvPr/>
          </p:nvSpPr>
          <p:spPr>
            <a:xfrm>
              <a:off x="9231694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8" name="object 12738"/>
            <p:cNvSpPr/>
            <p:nvPr/>
          </p:nvSpPr>
          <p:spPr>
            <a:xfrm>
              <a:off x="9229670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9" name="object 12739"/>
            <p:cNvSpPr/>
            <p:nvPr/>
          </p:nvSpPr>
          <p:spPr>
            <a:xfrm>
              <a:off x="9226634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0" name="object 12740"/>
            <p:cNvSpPr/>
            <p:nvPr/>
          </p:nvSpPr>
          <p:spPr>
            <a:xfrm>
              <a:off x="9224611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1" name="object 12741"/>
            <p:cNvSpPr/>
            <p:nvPr/>
          </p:nvSpPr>
          <p:spPr>
            <a:xfrm>
              <a:off x="9278244" y="40066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2" name="object 12742"/>
            <p:cNvSpPr/>
            <p:nvPr/>
          </p:nvSpPr>
          <p:spPr>
            <a:xfrm>
              <a:off x="9276220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3" name="object 12743"/>
            <p:cNvSpPr/>
            <p:nvPr/>
          </p:nvSpPr>
          <p:spPr>
            <a:xfrm>
              <a:off x="9271160" y="40066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4" name="object 12744"/>
            <p:cNvSpPr/>
            <p:nvPr/>
          </p:nvSpPr>
          <p:spPr>
            <a:xfrm>
              <a:off x="9269137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5" name="object 12745"/>
            <p:cNvSpPr/>
            <p:nvPr/>
          </p:nvSpPr>
          <p:spPr>
            <a:xfrm>
              <a:off x="9266100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6" name="object 12746"/>
            <p:cNvSpPr/>
            <p:nvPr/>
          </p:nvSpPr>
          <p:spPr>
            <a:xfrm>
              <a:off x="9263065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7" name="object 12747"/>
            <p:cNvSpPr/>
            <p:nvPr/>
          </p:nvSpPr>
          <p:spPr>
            <a:xfrm>
              <a:off x="9259017" y="40066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8" name="object 12748"/>
            <p:cNvSpPr/>
            <p:nvPr/>
          </p:nvSpPr>
          <p:spPr>
            <a:xfrm>
              <a:off x="9255981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9" name="object 12749"/>
            <p:cNvSpPr/>
            <p:nvPr/>
          </p:nvSpPr>
          <p:spPr>
            <a:xfrm>
              <a:off x="9253957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0" name="object 12750"/>
            <p:cNvSpPr/>
            <p:nvPr/>
          </p:nvSpPr>
          <p:spPr>
            <a:xfrm>
              <a:off x="9250921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1" name="object 12751"/>
            <p:cNvSpPr/>
            <p:nvPr/>
          </p:nvSpPr>
          <p:spPr>
            <a:xfrm>
              <a:off x="9246874" y="40066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2" name="object 12752"/>
            <p:cNvSpPr/>
            <p:nvPr/>
          </p:nvSpPr>
          <p:spPr>
            <a:xfrm>
              <a:off x="9243837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3" name="object 12753"/>
            <p:cNvSpPr/>
            <p:nvPr/>
          </p:nvSpPr>
          <p:spPr>
            <a:xfrm>
              <a:off x="9241813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4" name="object 12754"/>
            <p:cNvSpPr/>
            <p:nvPr/>
          </p:nvSpPr>
          <p:spPr>
            <a:xfrm>
              <a:off x="9238778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5" name="object 12755"/>
            <p:cNvSpPr/>
            <p:nvPr/>
          </p:nvSpPr>
          <p:spPr>
            <a:xfrm>
              <a:off x="9234730" y="40066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6" name="object 12756"/>
            <p:cNvSpPr/>
            <p:nvPr/>
          </p:nvSpPr>
          <p:spPr>
            <a:xfrm>
              <a:off x="9231694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7" name="object 12757"/>
            <p:cNvSpPr/>
            <p:nvPr/>
          </p:nvSpPr>
          <p:spPr>
            <a:xfrm>
              <a:off x="9229670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8" name="object 12758"/>
            <p:cNvSpPr/>
            <p:nvPr/>
          </p:nvSpPr>
          <p:spPr>
            <a:xfrm>
              <a:off x="9226634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9" name="object 12759"/>
            <p:cNvSpPr/>
            <p:nvPr/>
          </p:nvSpPr>
          <p:spPr>
            <a:xfrm>
              <a:off x="9224611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0" name="object 12760"/>
            <p:cNvSpPr/>
            <p:nvPr/>
          </p:nvSpPr>
          <p:spPr>
            <a:xfrm>
              <a:off x="927723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1" name="object 12761"/>
            <p:cNvSpPr/>
            <p:nvPr/>
          </p:nvSpPr>
          <p:spPr>
            <a:xfrm>
              <a:off x="927622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2" name="object 12762"/>
            <p:cNvSpPr/>
            <p:nvPr/>
          </p:nvSpPr>
          <p:spPr>
            <a:xfrm>
              <a:off x="927622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3" name="object 12763"/>
            <p:cNvSpPr/>
            <p:nvPr/>
          </p:nvSpPr>
          <p:spPr>
            <a:xfrm>
              <a:off x="927622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4" name="object 12764"/>
            <p:cNvSpPr/>
            <p:nvPr/>
          </p:nvSpPr>
          <p:spPr>
            <a:xfrm>
              <a:off x="927622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5" name="object 12765"/>
            <p:cNvSpPr/>
            <p:nvPr/>
          </p:nvSpPr>
          <p:spPr>
            <a:xfrm>
              <a:off x="927622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6" name="object 12766"/>
            <p:cNvSpPr/>
            <p:nvPr/>
          </p:nvSpPr>
          <p:spPr>
            <a:xfrm>
              <a:off x="927622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7" name="object 12767"/>
            <p:cNvSpPr/>
            <p:nvPr/>
          </p:nvSpPr>
          <p:spPr>
            <a:xfrm>
              <a:off x="927622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8" name="object 12768"/>
            <p:cNvSpPr/>
            <p:nvPr/>
          </p:nvSpPr>
          <p:spPr>
            <a:xfrm>
              <a:off x="927520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9" name="object 12769"/>
            <p:cNvSpPr/>
            <p:nvPr/>
          </p:nvSpPr>
          <p:spPr>
            <a:xfrm>
              <a:off x="927419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0" name="object 12770"/>
            <p:cNvSpPr/>
            <p:nvPr/>
          </p:nvSpPr>
          <p:spPr>
            <a:xfrm>
              <a:off x="927419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1" name="object 12771"/>
            <p:cNvSpPr/>
            <p:nvPr/>
          </p:nvSpPr>
          <p:spPr>
            <a:xfrm>
              <a:off x="927419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2" name="object 12772"/>
            <p:cNvSpPr/>
            <p:nvPr/>
          </p:nvSpPr>
          <p:spPr>
            <a:xfrm>
              <a:off x="927419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3" name="object 12773"/>
            <p:cNvSpPr/>
            <p:nvPr/>
          </p:nvSpPr>
          <p:spPr>
            <a:xfrm>
              <a:off x="927419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4" name="object 12774"/>
            <p:cNvSpPr/>
            <p:nvPr/>
          </p:nvSpPr>
          <p:spPr>
            <a:xfrm>
              <a:off x="927419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5" name="object 12775"/>
            <p:cNvSpPr/>
            <p:nvPr/>
          </p:nvSpPr>
          <p:spPr>
            <a:xfrm>
              <a:off x="927419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6" name="object 12776"/>
            <p:cNvSpPr/>
            <p:nvPr/>
          </p:nvSpPr>
          <p:spPr>
            <a:xfrm>
              <a:off x="927217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7" name="object 12777"/>
            <p:cNvSpPr/>
            <p:nvPr/>
          </p:nvSpPr>
          <p:spPr>
            <a:xfrm>
              <a:off x="927217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8" name="object 12778"/>
            <p:cNvSpPr/>
            <p:nvPr/>
          </p:nvSpPr>
          <p:spPr>
            <a:xfrm>
              <a:off x="927217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9" name="object 12779"/>
            <p:cNvSpPr/>
            <p:nvPr/>
          </p:nvSpPr>
          <p:spPr>
            <a:xfrm>
              <a:off x="927217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0" name="object 12780"/>
            <p:cNvSpPr/>
            <p:nvPr/>
          </p:nvSpPr>
          <p:spPr>
            <a:xfrm>
              <a:off x="927217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1" name="object 12781"/>
            <p:cNvSpPr/>
            <p:nvPr/>
          </p:nvSpPr>
          <p:spPr>
            <a:xfrm>
              <a:off x="927217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2" name="object 12782"/>
            <p:cNvSpPr/>
            <p:nvPr/>
          </p:nvSpPr>
          <p:spPr>
            <a:xfrm>
              <a:off x="927217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3" name="object 12783"/>
            <p:cNvSpPr/>
            <p:nvPr/>
          </p:nvSpPr>
          <p:spPr>
            <a:xfrm>
              <a:off x="927014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4" name="object 12784"/>
            <p:cNvSpPr/>
            <p:nvPr/>
          </p:nvSpPr>
          <p:spPr>
            <a:xfrm>
              <a:off x="926913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5" name="object 12785"/>
            <p:cNvSpPr/>
            <p:nvPr/>
          </p:nvSpPr>
          <p:spPr>
            <a:xfrm>
              <a:off x="9269137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6" name="object 12786"/>
            <p:cNvSpPr/>
            <p:nvPr/>
          </p:nvSpPr>
          <p:spPr>
            <a:xfrm>
              <a:off x="926913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7" name="object 12787"/>
            <p:cNvSpPr/>
            <p:nvPr/>
          </p:nvSpPr>
          <p:spPr>
            <a:xfrm>
              <a:off x="926913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8" name="object 12788"/>
            <p:cNvSpPr/>
            <p:nvPr/>
          </p:nvSpPr>
          <p:spPr>
            <a:xfrm>
              <a:off x="926913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9" name="object 12789"/>
            <p:cNvSpPr/>
            <p:nvPr/>
          </p:nvSpPr>
          <p:spPr>
            <a:xfrm>
              <a:off x="926913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0" name="object 12790"/>
            <p:cNvSpPr/>
            <p:nvPr/>
          </p:nvSpPr>
          <p:spPr>
            <a:xfrm>
              <a:off x="926913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1" name="object 12791"/>
            <p:cNvSpPr/>
            <p:nvPr/>
          </p:nvSpPr>
          <p:spPr>
            <a:xfrm>
              <a:off x="926812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2" name="object 12792"/>
            <p:cNvSpPr/>
            <p:nvPr/>
          </p:nvSpPr>
          <p:spPr>
            <a:xfrm>
              <a:off x="926711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3" name="object 12793"/>
            <p:cNvSpPr/>
            <p:nvPr/>
          </p:nvSpPr>
          <p:spPr>
            <a:xfrm>
              <a:off x="926711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4" name="object 12794"/>
            <p:cNvSpPr/>
            <p:nvPr/>
          </p:nvSpPr>
          <p:spPr>
            <a:xfrm>
              <a:off x="926711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5" name="object 12795"/>
            <p:cNvSpPr/>
            <p:nvPr/>
          </p:nvSpPr>
          <p:spPr>
            <a:xfrm>
              <a:off x="926711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6" name="object 12796"/>
            <p:cNvSpPr/>
            <p:nvPr/>
          </p:nvSpPr>
          <p:spPr>
            <a:xfrm>
              <a:off x="926711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7" name="object 12797"/>
            <p:cNvSpPr/>
            <p:nvPr/>
          </p:nvSpPr>
          <p:spPr>
            <a:xfrm>
              <a:off x="926711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8" name="object 12798"/>
            <p:cNvSpPr/>
            <p:nvPr/>
          </p:nvSpPr>
          <p:spPr>
            <a:xfrm>
              <a:off x="926711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9" name="object 12799"/>
            <p:cNvSpPr/>
            <p:nvPr/>
          </p:nvSpPr>
          <p:spPr>
            <a:xfrm>
              <a:off x="926508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0" name="object 12800"/>
            <p:cNvSpPr/>
            <p:nvPr/>
          </p:nvSpPr>
          <p:spPr>
            <a:xfrm>
              <a:off x="926407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1" name="object 12801"/>
            <p:cNvSpPr/>
            <p:nvPr/>
          </p:nvSpPr>
          <p:spPr>
            <a:xfrm>
              <a:off x="926407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2" name="object 12802"/>
            <p:cNvSpPr/>
            <p:nvPr/>
          </p:nvSpPr>
          <p:spPr>
            <a:xfrm>
              <a:off x="926407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3" name="object 12803"/>
            <p:cNvSpPr/>
            <p:nvPr/>
          </p:nvSpPr>
          <p:spPr>
            <a:xfrm>
              <a:off x="926407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4" name="object 12804"/>
            <p:cNvSpPr/>
            <p:nvPr/>
          </p:nvSpPr>
          <p:spPr>
            <a:xfrm>
              <a:off x="926407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5" name="object 12805"/>
            <p:cNvSpPr/>
            <p:nvPr/>
          </p:nvSpPr>
          <p:spPr>
            <a:xfrm>
              <a:off x="926407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6" name="object 12806"/>
            <p:cNvSpPr/>
            <p:nvPr/>
          </p:nvSpPr>
          <p:spPr>
            <a:xfrm>
              <a:off x="926407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7" name="object 12807"/>
            <p:cNvSpPr/>
            <p:nvPr/>
          </p:nvSpPr>
          <p:spPr>
            <a:xfrm>
              <a:off x="926306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8" name="object 12808"/>
            <p:cNvSpPr/>
            <p:nvPr/>
          </p:nvSpPr>
          <p:spPr>
            <a:xfrm>
              <a:off x="926205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9" name="object 12809"/>
            <p:cNvSpPr/>
            <p:nvPr/>
          </p:nvSpPr>
          <p:spPr>
            <a:xfrm>
              <a:off x="926205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0" name="object 12810"/>
            <p:cNvSpPr/>
            <p:nvPr/>
          </p:nvSpPr>
          <p:spPr>
            <a:xfrm>
              <a:off x="926205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1" name="object 12811"/>
            <p:cNvSpPr/>
            <p:nvPr/>
          </p:nvSpPr>
          <p:spPr>
            <a:xfrm>
              <a:off x="926205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2" name="object 12812"/>
            <p:cNvSpPr/>
            <p:nvPr/>
          </p:nvSpPr>
          <p:spPr>
            <a:xfrm>
              <a:off x="926205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3" name="object 12813"/>
            <p:cNvSpPr/>
            <p:nvPr/>
          </p:nvSpPr>
          <p:spPr>
            <a:xfrm>
              <a:off x="926205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4" name="object 12814"/>
            <p:cNvSpPr/>
            <p:nvPr/>
          </p:nvSpPr>
          <p:spPr>
            <a:xfrm>
              <a:off x="926205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5" name="object 12815"/>
            <p:cNvSpPr/>
            <p:nvPr/>
          </p:nvSpPr>
          <p:spPr>
            <a:xfrm>
              <a:off x="926002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6" name="object 12816"/>
            <p:cNvSpPr/>
            <p:nvPr/>
          </p:nvSpPr>
          <p:spPr>
            <a:xfrm>
              <a:off x="926002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7" name="object 12817"/>
            <p:cNvSpPr/>
            <p:nvPr/>
          </p:nvSpPr>
          <p:spPr>
            <a:xfrm>
              <a:off x="926002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8" name="object 12818"/>
            <p:cNvSpPr/>
            <p:nvPr/>
          </p:nvSpPr>
          <p:spPr>
            <a:xfrm>
              <a:off x="926002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9" name="object 12819"/>
            <p:cNvSpPr/>
            <p:nvPr/>
          </p:nvSpPr>
          <p:spPr>
            <a:xfrm>
              <a:off x="926002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0" name="object 12820"/>
            <p:cNvSpPr/>
            <p:nvPr/>
          </p:nvSpPr>
          <p:spPr>
            <a:xfrm>
              <a:off x="926002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1" name="object 12821"/>
            <p:cNvSpPr/>
            <p:nvPr/>
          </p:nvSpPr>
          <p:spPr>
            <a:xfrm>
              <a:off x="926002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2" name="object 12822"/>
            <p:cNvSpPr/>
            <p:nvPr/>
          </p:nvSpPr>
          <p:spPr>
            <a:xfrm>
              <a:off x="925800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3" name="object 12823"/>
            <p:cNvSpPr/>
            <p:nvPr/>
          </p:nvSpPr>
          <p:spPr>
            <a:xfrm>
              <a:off x="925699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4" name="object 12824"/>
            <p:cNvSpPr/>
            <p:nvPr/>
          </p:nvSpPr>
          <p:spPr>
            <a:xfrm>
              <a:off x="925699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5" name="object 12825"/>
            <p:cNvSpPr/>
            <p:nvPr/>
          </p:nvSpPr>
          <p:spPr>
            <a:xfrm>
              <a:off x="925699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6" name="object 12826"/>
            <p:cNvSpPr/>
            <p:nvPr/>
          </p:nvSpPr>
          <p:spPr>
            <a:xfrm>
              <a:off x="925699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7" name="object 12827"/>
            <p:cNvSpPr/>
            <p:nvPr/>
          </p:nvSpPr>
          <p:spPr>
            <a:xfrm>
              <a:off x="925699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8" name="object 12828"/>
            <p:cNvSpPr/>
            <p:nvPr/>
          </p:nvSpPr>
          <p:spPr>
            <a:xfrm>
              <a:off x="925699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9" name="object 12829"/>
            <p:cNvSpPr/>
            <p:nvPr/>
          </p:nvSpPr>
          <p:spPr>
            <a:xfrm>
              <a:off x="925699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0" name="object 12830"/>
            <p:cNvSpPr/>
            <p:nvPr/>
          </p:nvSpPr>
          <p:spPr>
            <a:xfrm>
              <a:off x="925598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1" name="object 12831"/>
            <p:cNvSpPr/>
            <p:nvPr/>
          </p:nvSpPr>
          <p:spPr>
            <a:xfrm>
              <a:off x="925496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2" name="object 12832"/>
            <p:cNvSpPr/>
            <p:nvPr/>
          </p:nvSpPr>
          <p:spPr>
            <a:xfrm>
              <a:off x="925496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3" name="object 12833"/>
            <p:cNvSpPr/>
            <p:nvPr/>
          </p:nvSpPr>
          <p:spPr>
            <a:xfrm>
              <a:off x="925496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4" name="object 12834"/>
            <p:cNvSpPr/>
            <p:nvPr/>
          </p:nvSpPr>
          <p:spPr>
            <a:xfrm>
              <a:off x="925496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5" name="object 12835"/>
            <p:cNvSpPr/>
            <p:nvPr/>
          </p:nvSpPr>
          <p:spPr>
            <a:xfrm>
              <a:off x="925496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6" name="object 12836"/>
            <p:cNvSpPr/>
            <p:nvPr/>
          </p:nvSpPr>
          <p:spPr>
            <a:xfrm>
              <a:off x="925496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7" name="object 12837"/>
            <p:cNvSpPr/>
            <p:nvPr/>
          </p:nvSpPr>
          <p:spPr>
            <a:xfrm>
              <a:off x="925496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8" name="object 12838"/>
            <p:cNvSpPr/>
            <p:nvPr/>
          </p:nvSpPr>
          <p:spPr>
            <a:xfrm>
              <a:off x="925294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9" name="object 12839"/>
            <p:cNvSpPr/>
            <p:nvPr/>
          </p:nvSpPr>
          <p:spPr>
            <a:xfrm>
              <a:off x="925193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0" name="object 12840"/>
            <p:cNvSpPr/>
            <p:nvPr/>
          </p:nvSpPr>
          <p:spPr>
            <a:xfrm>
              <a:off x="925193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1" name="object 12841"/>
            <p:cNvSpPr/>
            <p:nvPr/>
          </p:nvSpPr>
          <p:spPr>
            <a:xfrm>
              <a:off x="925193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2" name="object 12842"/>
            <p:cNvSpPr/>
            <p:nvPr/>
          </p:nvSpPr>
          <p:spPr>
            <a:xfrm>
              <a:off x="925193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3" name="object 12843"/>
            <p:cNvSpPr/>
            <p:nvPr/>
          </p:nvSpPr>
          <p:spPr>
            <a:xfrm>
              <a:off x="925193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4" name="object 12844"/>
            <p:cNvSpPr/>
            <p:nvPr/>
          </p:nvSpPr>
          <p:spPr>
            <a:xfrm>
              <a:off x="925193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5" name="object 12845"/>
            <p:cNvSpPr/>
            <p:nvPr/>
          </p:nvSpPr>
          <p:spPr>
            <a:xfrm>
              <a:off x="925193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6" name="object 12846"/>
            <p:cNvSpPr/>
            <p:nvPr/>
          </p:nvSpPr>
          <p:spPr>
            <a:xfrm>
              <a:off x="924990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7" name="object 12847"/>
            <p:cNvSpPr/>
            <p:nvPr/>
          </p:nvSpPr>
          <p:spPr>
            <a:xfrm>
              <a:off x="924990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8" name="object 12848"/>
            <p:cNvSpPr/>
            <p:nvPr/>
          </p:nvSpPr>
          <p:spPr>
            <a:xfrm>
              <a:off x="924990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9" name="object 12849"/>
            <p:cNvSpPr/>
            <p:nvPr/>
          </p:nvSpPr>
          <p:spPr>
            <a:xfrm>
              <a:off x="924990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0" name="object 12850"/>
            <p:cNvSpPr/>
            <p:nvPr/>
          </p:nvSpPr>
          <p:spPr>
            <a:xfrm>
              <a:off x="924990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1" name="object 12851"/>
            <p:cNvSpPr/>
            <p:nvPr/>
          </p:nvSpPr>
          <p:spPr>
            <a:xfrm>
              <a:off x="924990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2" name="object 12852"/>
            <p:cNvSpPr/>
            <p:nvPr/>
          </p:nvSpPr>
          <p:spPr>
            <a:xfrm>
              <a:off x="924990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3" name="object 12853"/>
            <p:cNvSpPr/>
            <p:nvPr/>
          </p:nvSpPr>
          <p:spPr>
            <a:xfrm>
              <a:off x="924788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4" name="object 12854"/>
            <p:cNvSpPr/>
            <p:nvPr/>
          </p:nvSpPr>
          <p:spPr>
            <a:xfrm>
              <a:off x="9247885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5" name="object 12855"/>
            <p:cNvSpPr/>
            <p:nvPr/>
          </p:nvSpPr>
          <p:spPr>
            <a:xfrm>
              <a:off x="924788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6" name="object 12856"/>
            <p:cNvSpPr/>
            <p:nvPr/>
          </p:nvSpPr>
          <p:spPr>
            <a:xfrm>
              <a:off x="924788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7" name="object 12857"/>
            <p:cNvSpPr/>
            <p:nvPr/>
          </p:nvSpPr>
          <p:spPr>
            <a:xfrm>
              <a:off x="924788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8" name="object 12858"/>
            <p:cNvSpPr/>
            <p:nvPr/>
          </p:nvSpPr>
          <p:spPr>
            <a:xfrm>
              <a:off x="924788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9" name="object 12859"/>
            <p:cNvSpPr/>
            <p:nvPr/>
          </p:nvSpPr>
          <p:spPr>
            <a:xfrm>
              <a:off x="924788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0" name="object 12860"/>
            <p:cNvSpPr/>
            <p:nvPr/>
          </p:nvSpPr>
          <p:spPr>
            <a:xfrm>
              <a:off x="924586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1" name="object 12861"/>
            <p:cNvSpPr/>
            <p:nvPr/>
          </p:nvSpPr>
          <p:spPr>
            <a:xfrm>
              <a:off x="924485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2" name="object 12862"/>
            <p:cNvSpPr/>
            <p:nvPr/>
          </p:nvSpPr>
          <p:spPr>
            <a:xfrm>
              <a:off x="924485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3" name="object 12863"/>
            <p:cNvSpPr/>
            <p:nvPr/>
          </p:nvSpPr>
          <p:spPr>
            <a:xfrm>
              <a:off x="924485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4" name="object 12864"/>
            <p:cNvSpPr/>
            <p:nvPr/>
          </p:nvSpPr>
          <p:spPr>
            <a:xfrm>
              <a:off x="924485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5" name="object 12865"/>
            <p:cNvSpPr/>
            <p:nvPr/>
          </p:nvSpPr>
          <p:spPr>
            <a:xfrm>
              <a:off x="924485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6" name="object 12866"/>
            <p:cNvSpPr/>
            <p:nvPr/>
          </p:nvSpPr>
          <p:spPr>
            <a:xfrm>
              <a:off x="924485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7" name="object 12867"/>
            <p:cNvSpPr/>
            <p:nvPr/>
          </p:nvSpPr>
          <p:spPr>
            <a:xfrm>
              <a:off x="924485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8" name="object 12868"/>
            <p:cNvSpPr/>
            <p:nvPr/>
          </p:nvSpPr>
          <p:spPr>
            <a:xfrm>
              <a:off x="924383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9" name="object 12869"/>
            <p:cNvSpPr/>
            <p:nvPr/>
          </p:nvSpPr>
          <p:spPr>
            <a:xfrm>
              <a:off x="924282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0" name="object 12870"/>
            <p:cNvSpPr/>
            <p:nvPr/>
          </p:nvSpPr>
          <p:spPr>
            <a:xfrm>
              <a:off x="924282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1" name="object 12871"/>
            <p:cNvSpPr/>
            <p:nvPr/>
          </p:nvSpPr>
          <p:spPr>
            <a:xfrm>
              <a:off x="924282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2" name="object 12872"/>
            <p:cNvSpPr/>
            <p:nvPr/>
          </p:nvSpPr>
          <p:spPr>
            <a:xfrm>
              <a:off x="924282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3" name="object 12873"/>
            <p:cNvSpPr/>
            <p:nvPr/>
          </p:nvSpPr>
          <p:spPr>
            <a:xfrm>
              <a:off x="924282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4" name="object 12874"/>
            <p:cNvSpPr/>
            <p:nvPr/>
          </p:nvSpPr>
          <p:spPr>
            <a:xfrm>
              <a:off x="924282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5" name="object 12875"/>
            <p:cNvSpPr/>
            <p:nvPr/>
          </p:nvSpPr>
          <p:spPr>
            <a:xfrm>
              <a:off x="924282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6" name="object 12876"/>
            <p:cNvSpPr/>
            <p:nvPr/>
          </p:nvSpPr>
          <p:spPr>
            <a:xfrm>
              <a:off x="924080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7" name="object 12877"/>
            <p:cNvSpPr/>
            <p:nvPr/>
          </p:nvSpPr>
          <p:spPr>
            <a:xfrm>
              <a:off x="923978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8" name="object 12878"/>
            <p:cNvSpPr/>
            <p:nvPr/>
          </p:nvSpPr>
          <p:spPr>
            <a:xfrm>
              <a:off x="923978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9" name="object 12879"/>
            <p:cNvSpPr/>
            <p:nvPr/>
          </p:nvSpPr>
          <p:spPr>
            <a:xfrm>
              <a:off x="923978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0" name="object 12880"/>
            <p:cNvSpPr/>
            <p:nvPr/>
          </p:nvSpPr>
          <p:spPr>
            <a:xfrm>
              <a:off x="923978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1" name="object 12881"/>
            <p:cNvSpPr/>
            <p:nvPr/>
          </p:nvSpPr>
          <p:spPr>
            <a:xfrm>
              <a:off x="923978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2" name="object 12882"/>
            <p:cNvSpPr/>
            <p:nvPr/>
          </p:nvSpPr>
          <p:spPr>
            <a:xfrm>
              <a:off x="923978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3" name="object 12883"/>
            <p:cNvSpPr/>
            <p:nvPr/>
          </p:nvSpPr>
          <p:spPr>
            <a:xfrm>
              <a:off x="923978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4" name="object 12884"/>
            <p:cNvSpPr/>
            <p:nvPr/>
          </p:nvSpPr>
          <p:spPr>
            <a:xfrm>
              <a:off x="923776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5" name="object 12885"/>
            <p:cNvSpPr/>
            <p:nvPr/>
          </p:nvSpPr>
          <p:spPr>
            <a:xfrm>
              <a:off x="923675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6" name="object 12886"/>
            <p:cNvSpPr/>
            <p:nvPr/>
          </p:nvSpPr>
          <p:spPr>
            <a:xfrm>
              <a:off x="9236754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7" name="object 12887"/>
            <p:cNvSpPr/>
            <p:nvPr/>
          </p:nvSpPr>
          <p:spPr>
            <a:xfrm>
              <a:off x="923675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8" name="object 12888"/>
            <p:cNvSpPr/>
            <p:nvPr/>
          </p:nvSpPr>
          <p:spPr>
            <a:xfrm>
              <a:off x="923675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9" name="object 12889"/>
            <p:cNvSpPr/>
            <p:nvPr/>
          </p:nvSpPr>
          <p:spPr>
            <a:xfrm>
              <a:off x="923675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0" name="object 12890"/>
            <p:cNvSpPr/>
            <p:nvPr/>
          </p:nvSpPr>
          <p:spPr>
            <a:xfrm>
              <a:off x="923675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1" name="object 12891"/>
            <p:cNvSpPr/>
            <p:nvPr/>
          </p:nvSpPr>
          <p:spPr>
            <a:xfrm>
              <a:off x="923675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2" name="object 12892"/>
            <p:cNvSpPr/>
            <p:nvPr/>
          </p:nvSpPr>
          <p:spPr>
            <a:xfrm>
              <a:off x="923574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3" name="object 12893"/>
            <p:cNvSpPr/>
            <p:nvPr/>
          </p:nvSpPr>
          <p:spPr>
            <a:xfrm>
              <a:off x="923574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4" name="object 12894"/>
            <p:cNvSpPr/>
            <p:nvPr/>
          </p:nvSpPr>
          <p:spPr>
            <a:xfrm>
              <a:off x="923574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5" name="object 12895"/>
            <p:cNvSpPr/>
            <p:nvPr/>
          </p:nvSpPr>
          <p:spPr>
            <a:xfrm>
              <a:off x="923574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6" name="object 12896"/>
            <p:cNvSpPr/>
            <p:nvPr/>
          </p:nvSpPr>
          <p:spPr>
            <a:xfrm>
              <a:off x="923574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7" name="object 12897"/>
            <p:cNvSpPr/>
            <p:nvPr/>
          </p:nvSpPr>
          <p:spPr>
            <a:xfrm>
              <a:off x="923574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8" name="object 12898"/>
            <p:cNvSpPr/>
            <p:nvPr/>
          </p:nvSpPr>
          <p:spPr>
            <a:xfrm>
              <a:off x="923574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9" name="object 12899"/>
            <p:cNvSpPr/>
            <p:nvPr/>
          </p:nvSpPr>
          <p:spPr>
            <a:xfrm>
              <a:off x="923371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0" name="object 12900"/>
            <p:cNvSpPr/>
            <p:nvPr/>
          </p:nvSpPr>
          <p:spPr>
            <a:xfrm>
              <a:off x="923270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1" name="object 12901"/>
            <p:cNvSpPr/>
            <p:nvPr/>
          </p:nvSpPr>
          <p:spPr>
            <a:xfrm>
              <a:off x="923270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2" name="object 12902"/>
            <p:cNvSpPr/>
            <p:nvPr/>
          </p:nvSpPr>
          <p:spPr>
            <a:xfrm>
              <a:off x="923270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3" name="object 12903"/>
            <p:cNvSpPr/>
            <p:nvPr/>
          </p:nvSpPr>
          <p:spPr>
            <a:xfrm>
              <a:off x="923270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4" name="object 12904"/>
            <p:cNvSpPr/>
            <p:nvPr/>
          </p:nvSpPr>
          <p:spPr>
            <a:xfrm>
              <a:off x="923270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5" name="object 12905"/>
            <p:cNvSpPr/>
            <p:nvPr/>
          </p:nvSpPr>
          <p:spPr>
            <a:xfrm>
              <a:off x="923270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6" name="object 12906"/>
            <p:cNvSpPr/>
            <p:nvPr/>
          </p:nvSpPr>
          <p:spPr>
            <a:xfrm>
              <a:off x="923270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7" name="object 12907"/>
            <p:cNvSpPr/>
            <p:nvPr/>
          </p:nvSpPr>
          <p:spPr>
            <a:xfrm>
              <a:off x="923068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8" name="object 12908"/>
            <p:cNvSpPr/>
            <p:nvPr/>
          </p:nvSpPr>
          <p:spPr>
            <a:xfrm>
              <a:off x="923068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9" name="object 12909"/>
            <p:cNvSpPr/>
            <p:nvPr/>
          </p:nvSpPr>
          <p:spPr>
            <a:xfrm>
              <a:off x="923068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0" name="object 12910"/>
            <p:cNvSpPr/>
            <p:nvPr/>
          </p:nvSpPr>
          <p:spPr>
            <a:xfrm>
              <a:off x="923068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1" name="object 12911"/>
            <p:cNvSpPr/>
            <p:nvPr/>
          </p:nvSpPr>
          <p:spPr>
            <a:xfrm>
              <a:off x="923068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2" name="object 12912"/>
            <p:cNvSpPr/>
            <p:nvPr/>
          </p:nvSpPr>
          <p:spPr>
            <a:xfrm>
              <a:off x="923068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3" name="object 12913"/>
            <p:cNvSpPr/>
            <p:nvPr/>
          </p:nvSpPr>
          <p:spPr>
            <a:xfrm>
              <a:off x="923068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4" name="object 12914"/>
            <p:cNvSpPr/>
            <p:nvPr/>
          </p:nvSpPr>
          <p:spPr>
            <a:xfrm>
              <a:off x="922865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5" name="object 12915"/>
            <p:cNvSpPr/>
            <p:nvPr/>
          </p:nvSpPr>
          <p:spPr>
            <a:xfrm>
              <a:off x="922764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6" name="object 12916"/>
            <p:cNvSpPr/>
            <p:nvPr/>
          </p:nvSpPr>
          <p:spPr>
            <a:xfrm>
              <a:off x="922764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7" name="object 12917"/>
            <p:cNvSpPr/>
            <p:nvPr/>
          </p:nvSpPr>
          <p:spPr>
            <a:xfrm>
              <a:off x="922764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8" name="object 12918"/>
            <p:cNvSpPr/>
            <p:nvPr/>
          </p:nvSpPr>
          <p:spPr>
            <a:xfrm>
              <a:off x="922764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9" name="object 12919"/>
            <p:cNvSpPr/>
            <p:nvPr/>
          </p:nvSpPr>
          <p:spPr>
            <a:xfrm>
              <a:off x="922764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0" name="object 12920"/>
            <p:cNvSpPr/>
            <p:nvPr/>
          </p:nvSpPr>
          <p:spPr>
            <a:xfrm>
              <a:off x="922764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1" name="object 12921"/>
            <p:cNvSpPr/>
            <p:nvPr/>
          </p:nvSpPr>
          <p:spPr>
            <a:xfrm>
              <a:off x="922764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2" name="object 12922"/>
            <p:cNvSpPr/>
            <p:nvPr/>
          </p:nvSpPr>
          <p:spPr>
            <a:xfrm>
              <a:off x="922562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3" name="object 12923"/>
            <p:cNvSpPr/>
            <p:nvPr/>
          </p:nvSpPr>
          <p:spPr>
            <a:xfrm>
              <a:off x="9320746" y="4028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4" name="object 12924"/>
            <p:cNvSpPr/>
            <p:nvPr/>
          </p:nvSpPr>
          <p:spPr>
            <a:xfrm>
              <a:off x="9315686" y="40289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5" name="object 12925"/>
            <p:cNvSpPr/>
            <p:nvPr/>
          </p:nvSpPr>
          <p:spPr>
            <a:xfrm>
              <a:off x="9313662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6" name="object 12926"/>
            <p:cNvSpPr/>
            <p:nvPr/>
          </p:nvSpPr>
          <p:spPr>
            <a:xfrm>
              <a:off x="9310626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7" name="object 12927"/>
            <p:cNvSpPr/>
            <p:nvPr/>
          </p:nvSpPr>
          <p:spPr>
            <a:xfrm>
              <a:off x="9308602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8" name="object 12928"/>
            <p:cNvSpPr/>
            <p:nvPr/>
          </p:nvSpPr>
          <p:spPr>
            <a:xfrm>
              <a:off x="9303543" y="40289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9" name="object 12929"/>
            <p:cNvSpPr/>
            <p:nvPr/>
          </p:nvSpPr>
          <p:spPr>
            <a:xfrm>
              <a:off x="9301519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0" name="object 12930"/>
            <p:cNvSpPr/>
            <p:nvPr/>
          </p:nvSpPr>
          <p:spPr>
            <a:xfrm>
              <a:off x="9298483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1" name="object 12931"/>
            <p:cNvSpPr/>
            <p:nvPr/>
          </p:nvSpPr>
          <p:spPr>
            <a:xfrm>
              <a:off x="9295447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2" name="object 12932"/>
            <p:cNvSpPr/>
            <p:nvPr/>
          </p:nvSpPr>
          <p:spPr>
            <a:xfrm>
              <a:off x="9291400" y="40289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3" name="object 12933"/>
            <p:cNvSpPr/>
            <p:nvPr/>
          </p:nvSpPr>
          <p:spPr>
            <a:xfrm>
              <a:off x="9320746" y="4027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4" name="object 12934"/>
            <p:cNvSpPr/>
            <p:nvPr/>
          </p:nvSpPr>
          <p:spPr>
            <a:xfrm>
              <a:off x="9315686" y="40279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5" name="object 12935"/>
            <p:cNvSpPr/>
            <p:nvPr/>
          </p:nvSpPr>
          <p:spPr>
            <a:xfrm>
              <a:off x="9313662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6" name="object 12936"/>
            <p:cNvSpPr/>
            <p:nvPr/>
          </p:nvSpPr>
          <p:spPr>
            <a:xfrm>
              <a:off x="9310626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7" name="object 12937"/>
            <p:cNvSpPr/>
            <p:nvPr/>
          </p:nvSpPr>
          <p:spPr>
            <a:xfrm>
              <a:off x="9308602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8" name="object 12938"/>
            <p:cNvSpPr/>
            <p:nvPr/>
          </p:nvSpPr>
          <p:spPr>
            <a:xfrm>
              <a:off x="9303543" y="40279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9" name="object 12939"/>
            <p:cNvSpPr/>
            <p:nvPr/>
          </p:nvSpPr>
          <p:spPr>
            <a:xfrm>
              <a:off x="9301519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0" name="object 12940"/>
            <p:cNvSpPr/>
            <p:nvPr/>
          </p:nvSpPr>
          <p:spPr>
            <a:xfrm>
              <a:off x="9298483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1" name="object 12941"/>
            <p:cNvSpPr/>
            <p:nvPr/>
          </p:nvSpPr>
          <p:spPr>
            <a:xfrm>
              <a:off x="9295447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2" name="object 12942"/>
            <p:cNvSpPr/>
            <p:nvPr/>
          </p:nvSpPr>
          <p:spPr>
            <a:xfrm>
              <a:off x="9291400" y="40279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3" name="object 12943"/>
            <p:cNvSpPr/>
            <p:nvPr/>
          </p:nvSpPr>
          <p:spPr>
            <a:xfrm>
              <a:off x="9320746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4" name="object 12944"/>
            <p:cNvSpPr/>
            <p:nvPr/>
          </p:nvSpPr>
          <p:spPr>
            <a:xfrm>
              <a:off x="9315686" y="40258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5" name="object 12945"/>
            <p:cNvSpPr/>
            <p:nvPr/>
          </p:nvSpPr>
          <p:spPr>
            <a:xfrm>
              <a:off x="9313662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6" name="object 12946"/>
            <p:cNvSpPr/>
            <p:nvPr/>
          </p:nvSpPr>
          <p:spPr>
            <a:xfrm>
              <a:off x="9310626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7" name="object 12947"/>
            <p:cNvSpPr/>
            <p:nvPr/>
          </p:nvSpPr>
          <p:spPr>
            <a:xfrm>
              <a:off x="9308602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8" name="object 12948"/>
            <p:cNvSpPr/>
            <p:nvPr/>
          </p:nvSpPr>
          <p:spPr>
            <a:xfrm>
              <a:off x="9303543" y="40258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9" name="object 12949"/>
            <p:cNvSpPr/>
            <p:nvPr/>
          </p:nvSpPr>
          <p:spPr>
            <a:xfrm>
              <a:off x="9301519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0" name="object 12950"/>
            <p:cNvSpPr/>
            <p:nvPr/>
          </p:nvSpPr>
          <p:spPr>
            <a:xfrm>
              <a:off x="9298483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1" name="object 12951"/>
            <p:cNvSpPr/>
            <p:nvPr/>
          </p:nvSpPr>
          <p:spPr>
            <a:xfrm>
              <a:off x="9295447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2" name="object 12952"/>
            <p:cNvSpPr/>
            <p:nvPr/>
          </p:nvSpPr>
          <p:spPr>
            <a:xfrm>
              <a:off x="9291400" y="40258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3" name="object 12953"/>
            <p:cNvSpPr/>
            <p:nvPr/>
          </p:nvSpPr>
          <p:spPr>
            <a:xfrm>
              <a:off x="9320746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4" name="object 12954"/>
            <p:cNvSpPr/>
            <p:nvPr/>
          </p:nvSpPr>
          <p:spPr>
            <a:xfrm>
              <a:off x="9315686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5" name="object 12955"/>
            <p:cNvSpPr/>
            <p:nvPr/>
          </p:nvSpPr>
          <p:spPr>
            <a:xfrm>
              <a:off x="9313662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6" name="object 12956"/>
            <p:cNvSpPr/>
            <p:nvPr/>
          </p:nvSpPr>
          <p:spPr>
            <a:xfrm>
              <a:off x="9310626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7" name="object 12957"/>
            <p:cNvSpPr/>
            <p:nvPr/>
          </p:nvSpPr>
          <p:spPr>
            <a:xfrm>
              <a:off x="9308602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8" name="object 12958"/>
            <p:cNvSpPr/>
            <p:nvPr/>
          </p:nvSpPr>
          <p:spPr>
            <a:xfrm>
              <a:off x="9303543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9" name="object 12959"/>
            <p:cNvSpPr/>
            <p:nvPr/>
          </p:nvSpPr>
          <p:spPr>
            <a:xfrm>
              <a:off x="9301519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0" name="object 12960"/>
            <p:cNvSpPr/>
            <p:nvPr/>
          </p:nvSpPr>
          <p:spPr>
            <a:xfrm>
              <a:off x="9298483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1" name="object 12961"/>
            <p:cNvSpPr/>
            <p:nvPr/>
          </p:nvSpPr>
          <p:spPr>
            <a:xfrm>
              <a:off x="9295447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2" name="object 12962"/>
            <p:cNvSpPr/>
            <p:nvPr/>
          </p:nvSpPr>
          <p:spPr>
            <a:xfrm>
              <a:off x="9291400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3" name="object 12963"/>
            <p:cNvSpPr/>
            <p:nvPr/>
          </p:nvSpPr>
          <p:spPr>
            <a:xfrm>
              <a:off x="9320746" y="4023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4" name="object 12964"/>
            <p:cNvSpPr/>
            <p:nvPr/>
          </p:nvSpPr>
          <p:spPr>
            <a:xfrm>
              <a:off x="9315686" y="40238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5" name="object 12965"/>
            <p:cNvSpPr/>
            <p:nvPr/>
          </p:nvSpPr>
          <p:spPr>
            <a:xfrm>
              <a:off x="9313662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6" name="object 12966"/>
            <p:cNvSpPr/>
            <p:nvPr/>
          </p:nvSpPr>
          <p:spPr>
            <a:xfrm>
              <a:off x="9310626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7" name="object 12967"/>
            <p:cNvSpPr/>
            <p:nvPr/>
          </p:nvSpPr>
          <p:spPr>
            <a:xfrm>
              <a:off x="9308602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8" name="object 12968"/>
            <p:cNvSpPr/>
            <p:nvPr/>
          </p:nvSpPr>
          <p:spPr>
            <a:xfrm>
              <a:off x="9303543" y="40238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9" name="object 12969"/>
            <p:cNvSpPr/>
            <p:nvPr/>
          </p:nvSpPr>
          <p:spPr>
            <a:xfrm>
              <a:off x="9301519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0" name="object 12970"/>
            <p:cNvSpPr/>
            <p:nvPr/>
          </p:nvSpPr>
          <p:spPr>
            <a:xfrm>
              <a:off x="9298483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1" name="object 12971"/>
            <p:cNvSpPr/>
            <p:nvPr/>
          </p:nvSpPr>
          <p:spPr>
            <a:xfrm>
              <a:off x="9295447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2" name="object 12972"/>
            <p:cNvSpPr/>
            <p:nvPr/>
          </p:nvSpPr>
          <p:spPr>
            <a:xfrm>
              <a:off x="9291400" y="40238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3" name="object 12973"/>
            <p:cNvSpPr/>
            <p:nvPr/>
          </p:nvSpPr>
          <p:spPr>
            <a:xfrm>
              <a:off x="9320746" y="40228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4" name="object 12974"/>
            <p:cNvSpPr/>
            <p:nvPr/>
          </p:nvSpPr>
          <p:spPr>
            <a:xfrm>
              <a:off x="9315686" y="40228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5" name="object 12975"/>
            <p:cNvSpPr/>
            <p:nvPr/>
          </p:nvSpPr>
          <p:spPr>
            <a:xfrm>
              <a:off x="9313662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6" name="object 12976"/>
            <p:cNvSpPr/>
            <p:nvPr/>
          </p:nvSpPr>
          <p:spPr>
            <a:xfrm>
              <a:off x="9310626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7" name="object 12977"/>
            <p:cNvSpPr/>
            <p:nvPr/>
          </p:nvSpPr>
          <p:spPr>
            <a:xfrm>
              <a:off x="9308602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8" name="object 12978"/>
            <p:cNvSpPr/>
            <p:nvPr/>
          </p:nvSpPr>
          <p:spPr>
            <a:xfrm>
              <a:off x="9303543" y="40228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9" name="object 12979"/>
            <p:cNvSpPr/>
            <p:nvPr/>
          </p:nvSpPr>
          <p:spPr>
            <a:xfrm>
              <a:off x="9301519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0" name="object 12980"/>
            <p:cNvSpPr/>
            <p:nvPr/>
          </p:nvSpPr>
          <p:spPr>
            <a:xfrm>
              <a:off x="9298483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1" name="object 12981"/>
            <p:cNvSpPr/>
            <p:nvPr/>
          </p:nvSpPr>
          <p:spPr>
            <a:xfrm>
              <a:off x="9295447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2" name="object 12982"/>
            <p:cNvSpPr/>
            <p:nvPr/>
          </p:nvSpPr>
          <p:spPr>
            <a:xfrm>
              <a:off x="9291400" y="40228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3" name="object 12983"/>
            <p:cNvSpPr/>
            <p:nvPr/>
          </p:nvSpPr>
          <p:spPr>
            <a:xfrm>
              <a:off x="9320746" y="402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4" name="object 12984"/>
            <p:cNvSpPr/>
            <p:nvPr/>
          </p:nvSpPr>
          <p:spPr>
            <a:xfrm>
              <a:off x="9315686" y="4020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5" name="object 12985"/>
            <p:cNvSpPr/>
            <p:nvPr/>
          </p:nvSpPr>
          <p:spPr>
            <a:xfrm>
              <a:off x="9313662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6" name="object 12986"/>
            <p:cNvSpPr/>
            <p:nvPr/>
          </p:nvSpPr>
          <p:spPr>
            <a:xfrm>
              <a:off x="9310626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7" name="object 12987"/>
            <p:cNvSpPr/>
            <p:nvPr/>
          </p:nvSpPr>
          <p:spPr>
            <a:xfrm>
              <a:off x="9308602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8" name="object 12988"/>
            <p:cNvSpPr/>
            <p:nvPr/>
          </p:nvSpPr>
          <p:spPr>
            <a:xfrm>
              <a:off x="9303543" y="4020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9" name="object 12989"/>
            <p:cNvSpPr/>
            <p:nvPr/>
          </p:nvSpPr>
          <p:spPr>
            <a:xfrm>
              <a:off x="9301519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0" name="object 12990"/>
            <p:cNvSpPr/>
            <p:nvPr/>
          </p:nvSpPr>
          <p:spPr>
            <a:xfrm>
              <a:off x="9298483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1" name="object 12991"/>
            <p:cNvSpPr/>
            <p:nvPr/>
          </p:nvSpPr>
          <p:spPr>
            <a:xfrm>
              <a:off x="9295447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2" name="object 12992"/>
            <p:cNvSpPr/>
            <p:nvPr/>
          </p:nvSpPr>
          <p:spPr>
            <a:xfrm>
              <a:off x="9291400" y="4020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3" name="object 12993"/>
            <p:cNvSpPr/>
            <p:nvPr/>
          </p:nvSpPr>
          <p:spPr>
            <a:xfrm>
              <a:off x="9320746" y="4019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4" name="object 12994"/>
            <p:cNvSpPr/>
            <p:nvPr/>
          </p:nvSpPr>
          <p:spPr>
            <a:xfrm>
              <a:off x="9315686" y="40198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5" name="object 12995"/>
            <p:cNvSpPr/>
            <p:nvPr/>
          </p:nvSpPr>
          <p:spPr>
            <a:xfrm>
              <a:off x="9313662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6" name="object 12996"/>
            <p:cNvSpPr/>
            <p:nvPr/>
          </p:nvSpPr>
          <p:spPr>
            <a:xfrm>
              <a:off x="9310626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7" name="object 12997"/>
            <p:cNvSpPr/>
            <p:nvPr/>
          </p:nvSpPr>
          <p:spPr>
            <a:xfrm>
              <a:off x="9308602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8" name="object 12998"/>
            <p:cNvSpPr/>
            <p:nvPr/>
          </p:nvSpPr>
          <p:spPr>
            <a:xfrm>
              <a:off x="9303543" y="40198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9" name="object 12999"/>
            <p:cNvSpPr/>
            <p:nvPr/>
          </p:nvSpPr>
          <p:spPr>
            <a:xfrm>
              <a:off x="9301519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0" name="object 13000"/>
            <p:cNvSpPr/>
            <p:nvPr/>
          </p:nvSpPr>
          <p:spPr>
            <a:xfrm>
              <a:off x="9298483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1" name="object 13001"/>
            <p:cNvSpPr/>
            <p:nvPr/>
          </p:nvSpPr>
          <p:spPr>
            <a:xfrm>
              <a:off x="9295447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2" name="object 13002"/>
            <p:cNvSpPr/>
            <p:nvPr/>
          </p:nvSpPr>
          <p:spPr>
            <a:xfrm>
              <a:off x="9291400" y="40198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3" name="object 13003"/>
            <p:cNvSpPr/>
            <p:nvPr/>
          </p:nvSpPr>
          <p:spPr>
            <a:xfrm>
              <a:off x="9320746" y="40187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4" name="object 13004"/>
            <p:cNvSpPr/>
            <p:nvPr/>
          </p:nvSpPr>
          <p:spPr>
            <a:xfrm>
              <a:off x="9315686" y="40187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5" name="object 13005"/>
            <p:cNvSpPr/>
            <p:nvPr/>
          </p:nvSpPr>
          <p:spPr>
            <a:xfrm>
              <a:off x="9313662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6" name="object 13006"/>
            <p:cNvSpPr/>
            <p:nvPr/>
          </p:nvSpPr>
          <p:spPr>
            <a:xfrm>
              <a:off x="9310626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7" name="object 13007"/>
            <p:cNvSpPr/>
            <p:nvPr/>
          </p:nvSpPr>
          <p:spPr>
            <a:xfrm>
              <a:off x="9308602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8" name="object 13008"/>
            <p:cNvSpPr/>
            <p:nvPr/>
          </p:nvSpPr>
          <p:spPr>
            <a:xfrm>
              <a:off x="9303543" y="40187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9" name="object 13009"/>
            <p:cNvSpPr/>
            <p:nvPr/>
          </p:nvSpPr>
          <p:spPr>
            <a:xfrm>
              <a:off x="9301519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0" name="object 13010"/>
            <p:cNvSpPr/>
            <p:nvPr/>
          </p:nvSpPr>
          <p:spPr>
            <a:xfrm>
              <a:off x="9298483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1" name="object 13011"/>
            <p:cNvSpPr/>
            <p:nvPr/>
          </p:nvSpPr>
          <p:spPr>
            <a:xfrm>
              <a:off x="9295447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2" name="object 13012"/>
            <p:cNvSpPr/>
            <p:nvPr/>
          </p:nvSpPr>
          <p:spPr>
            <a:xfrm>
              <a:off x="9291400" y="40187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3" name="object 13013"/>
            <p:cNvSpPr/>
            <p:nvPr/>
          </p:nvSpPr>
          <p:spPr>
            <a:xfrm>
              <a:off x="9320746" y="4016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4" name="object 13014"/>
            <p:cNvSpPr/>
            <p:nvPr/>
          </p:nvSpPr>
          <p:spPr>
            <a:xfrm>
              <a:off x="9315686" y="40167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5" name="object 13015"/>
            <p:cNvSpPr/>
            <p:nvPr/>
          </p:nvSpPr>
          <p:spPr>
            <a:xfrm>
              <a:off x="9313662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6" name="object 13016"/>
            <p:cNvSpPr/>
            <p:nvPr/>
          </p:nvSpPr>
          <p:spPr>
            <a:xfrm>
              <a:off x="9310626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7" name="object 13017"/>
            <p:cNvSpPr/>
            <p:nvPr/>
          </p:nvSpPr>
          <p:spPr>
            <a:xfrm>
              <a:off x="9308602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8" name="object 13018"/>
            <p:cNvSpPr/>
            <p:nvPr/>
          </p:nvSpPr>
          <p:spPr>
            <a:xfrm>
              <a:off x="9303543" y="40167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9" name="object 13019"/>
            <p:cNvSpPr/>
            <p:nvPr/>
          </p:nvSpPr>
          <p:spPr>
            <a:xfrm>
              <a:off x="9301519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0" name="object 13020"/>
            <p:cNvSpPr/>
            <p:nvPr/>
          </p:nvSpPr>
          <p:spPr>
            <a:xfrm>
              <a:off x="9298483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1" name="object 13021"/>
            <p:cNvSpPr/>
            <p:nvPr/>
          </p:nvSpPr>
          <p:spPr>
            <a:xfrm>
              <a:off x="9295447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2" name="object 13022"/>
            <p:cNvSpPr/>
            <p:nvPr/>
          </p:nvSpPr>
          <p:spPr>
            <a:xfrm>
              <a:off x="9291400" y="40167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3" name="object 13023"/>
            <p:cNvSpPr/>
            <p:nvPr/>
          </p:nvSpPr>
          <p:spPr>
            <a:xfrm>
              <a:off x="9320746" y="4015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4" name="object 13024"/>
            <p:cNvSpPr/>
            <p:nvPr/>
          </p:nvSpPr>
          <p:spPr>
            <a:xfrm>
              <a:off x="9315686" y="4015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5" name="object 13025"/>
            <p:cNvSpPr/>
            <p:nvPr/>
          </p:nvSpPr>
          <p:spPr>
            <a:xfrm>
              <a:off x="9313662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6" name="object 13026"/>
            <p:cNvSpPr/>
            <p:nvPr/>
          </p:nvSpPr>
          <p:spPr>
            <a:xfrm>
              <a:off x="9310626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7" name="object 13027"/>
            <p:cNvSpPr/>
            <p:nvPr/>
          </p:nvSpPr>
          <p:spPr>
            <a:xfrm>
              <a:off x="9308602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8" name="object 13028"/>
            <p:cNvSpPr/>
            <p:nvPr/>
          </p:nvSpPr>
          <p:spPr>
            <a:xfrm>
              <a:off x="9303543" y="4015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9" name="object 13029"/>
            <p:cNvSpPr/>
            <p:nvPr/>
          </p:nvSpPr>
          <p:spPr>
            <a:xfrm>
              <a:off x="9301519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0" name="object 13030"/>
            <p:cNvSpPr/>
            <p:nvPr/>
          </p:nvSpPr>
          <p:spPr>
            <a:xfrm>
              <a:off x="9298483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1" name="object 13031"/>
            <p:cNvSpPr/>
            <p:nvPr/>
          </p:nvSpPr>
          <p:spPr>
            <a:xfrm>
              <a:off x="9295447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2" name="object 13032"/>
            <p:cNvSpPr/>
            <p:nvPr/>
          </p:nvSpPr>
          <p:spPr>
            <a:xfrm>
              <a:off x="9291400" y="4015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3" name="object 13033"/>
            <p:cNvSpPr/>
            <p:nvPr/>
          </p:nvSpPr>
          <p:spPr>
            <a:xfrm>
              <a:off x="9320746" y="4013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4" name="object 13034"/>
            <p:cNvSpPr/>
            <p:nvPr/>
          </p:nvSpPr>
          <p:spPr>
            <a:xfrm>
              <a:off x="9315686" y="40137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5" name="object 13035"/>
            <p:cNvSpPr/>
            <p:nvPr/>
          </p:nvSpPr>
          <p:spPr>
            <a:xfrm>
              <a:off x="9313662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6" name="object 13036"/>
            <p:cNvSpPr/>
            <p:nvPr/>
          </p:nvSpPr>
          <p:spPr>
            <a:xfrm>
              <a:off x="9310626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7" name="object 13037"/>
            <p:cNvSpPr/>
            <p:nvPr/>
          </p:nvSpPr>
          <p:spPr>
            <a:xfrm>
              <a:off x="9308602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8" name="object 13038"/>
            <p:cNvSpPr/>
            <p:nvPr/>
          </p:nvSpPr>
          <p:spPr>
            <a:xfrm>
              <a:off x="9303543" y="40137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9" name="object 13039"/>
            <p:cNvSpPr/>
            <p:nvPr/>
          </p:nvSpPr>
          <p:spPr>
            <a:xfrm>
              <a:off x="9301519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0" name="object 13040"/>
            <p:cNvSpPr/>
            <p:nvPr/>
          </p:nvSpPr>
          <p:spPr>
            <a:xfrm>
              <a:off x="9298483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1" name="object 13041"/>
            <p:cNvSpPr/>
            <p:nvPr/>
          </p:nvSpPr>
          <p:spPr>
            <a:xfrm>
              <a:off x="9295447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2" name="object 13042"/>
            <p:cNvSpPr/>
            <p:nvPr/>
          </p:nvSpPr>
          <p:spPr>
            <a:xfrm>
              <a:off x="9291400" y="40137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3" name="object 13043"/>
            <p:cNvSpPr/>
            <p:nvPr/>
          </p:nvSpPr>
          <p:spPr>
            <a:xfrm>
              <a:off x="9320746" y="40127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4" name="object 13044"/>
            <p:cNvSpPr/>
            <p:nvPr/>
          </p:nvSpPr>
          <p:spPr>
            <a:xfrm>
              <a:off x="9315686" y="401272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5" name="object 13045"/>
            <p:cNvSpPr/>
            <p:nvPr/>
          </p:nvSpPr>
          <p:spPr>
            <a:xfrm>
              <a:off x="9313662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6" name="object 13046"/>
            <p:cNvSpPr/>
            <p:nvPr/>
          </p:nvSpPr>
          <p:spPr>
            <a:xfrm>
              <a:off x="9310626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7" name="object 13047"/>
            <p:cNvSpPr/>
            <p:nvPr/>
          </p:nvSpPr>
          <p:spPr>
            <a:xfrm>
              <a:off x="9308602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8" name="object 13048"/>
            <p:cNvSpPr/>
            <p:nvPr/>
          </p:nvSpPr>
          <p:spPr>
            <a:xfrm>
              <a:off x="9303543" y="401272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9" name="object 13049"/>
            <p:cNvSpPr/>
            <p:nvPr/>
          </p:nvSpPr>
          <p:spPr>
            <a:xfrm>
              <a:off x="9301519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0" name="object 13050"/>
            <p:cNvSpPr/>
            <p:nvPr/>
          </p:nvSpPr>
          <p:spPr>
            <a:xfrm>
              <a:off x="9298483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1" name="object 13051"/>
            <p:cNvSpPr/>
            <p:nvPr/>
          </p:nvSpPr>
          <p:spPr>
            <a:xfrm>
              <a:off x="9295447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2" name="object 13052"/>
            <p:cNvSpPr/>
            <p:nvPr/>
          </p:nvSpPr>
          <p:spPr>
            <a:xfrm>
              <a:off x="9291400" y="401272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3" name="object 13053"/>
            <p:cNvSpPr/>
            <p:nvPr/>
          </p:nvSpPr>
          <p:spPr>
            <a:xfrm>
              <a:off x="9320746" y="401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4" name="object 13054"/>
            <p:cNvSpPr/>
            <p:nvPr/>
          </p:nvSpPr>
          <p:spPr>
            <a:xfrm>
              <a:off x="9315686" y="40117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5" name="object 13055"/>
            <p:cNvSpPr/>
            <p:nvPr/>
          </p:nvSpPr>
          <p:spPr>
            <a:xfrm>
              <a:off x="9313662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6" name="object 13056"/>
            <p:cNvSpPr/>
            <p:nvPr/>
          </p:nvSpPr>
          <p:spPr>
            <a:xfrm>
              <a:off x="9310626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7" name="object 13057"/>
            <p:cNvSpPr/>
            <p:nvPr/>
          </p:nvSpPr>
          <p:spPr>
            <a:xfrm>
              <a:off x="9308602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8" name="object 13058"/>
            <p:cNvSpPr/>
            <p:nvPr/>
          </p:nvSpPr>
          <p:spPr>
            <a:xfrm>
              <a:off x="9303543" y="40117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9" name="object 13059"/>
            <p:cNvSpPr/>
            <p:nvPr/>
          </p:nvSpPr>
          <p:spPr>
            <a:xfrm>
              <a:off x="9301519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0" name="object 13060"/>
            <p:cNvSpPr/>
            <p:nvPr/>
          </p:nvSpPr>
          <p:spPr>
            <a:xfrm>
              <a:off x="9298483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1" name="object 13061"/>
            <p:cNvSpPr/>
            <p:nvPr/>
          </p:nvSpPr>
          <p:spPr>
            <a:xfrm>
              <a:off x="9295447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2" name="object 13062"/>
            <p:cNvSpPr/>
            <p:nvPr/>
          </p:nvSpPr>
          <p:spPr>
            <a:xfrm>
              <a:off x="9291400" y="40117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3" name="object 13063"/>
            <p:cNvSpPr/>
            <p:nvPr/>
          </p:nvSpPr>
          <p:spPr>
            <a:xfrm>
              <a:off x="9320746" y="4010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4" name="object 13064"/>
            <p:cNvSpPr/>
            <p:nvPr/>
          </p:nvSpPr>
          <p:spPr>
            <a:xfrm>
              <a:off x="9315686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5" name="object 13065"/>
            <p:cNvSpPr/>
            <p:nvPr/>
          </p:nvSpPr>
          <p:spPr>
            <a:xfrm>
              <a:off x="9313662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6" name="object 13066"/>
            <p:cNvSpPr/>
            <p:nvPr/>
          </p:nvSpPr>
          <p:spPr>
            <a:xfrm>
              <a:off x="9310626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7" name="object 13067"/>
            <p:cNvSpPr/>
            <p:nvPr/>
          </p:nvSpPr>
          <p:spPr>
            <a:xfrm>
              <a:off x="9308602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8" name="object 13068"/>
            <p:cNvSpPr/>
            <p:nvPr/>
          </p:nvSpPr>
          <p:spPr>
            <a:xfrm>
              <a:off x="9303543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9" name="object 13069"/>
            <p:cNvSpPr/>
            <p:nvPr/>
          </p:nvSpPr>
          <p:spPr>
            <a:xfrm>
              <a:off x="9301519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0" name="object 13070"/>
            <p:cNvSpPr/>
            <p:nvPr/>
          </p:nvSpPr>
          <p:spPr>
            <a:xfrm>
              <a:off x="9298483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1" name="object 13071"/>
            <p:cNvSpPr/>
            <p:nvPr/>
          </p:nvSpPr>
          <p:spPr>
            <a:xfrm>
              <a:off x="9295447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2" name="object 13072"/>
            <p:cNvSpPr/>
            <p:nvPr/>
          </p:nvSpPr>
          <p:spPr>
            <a:xfrm>
              <a:off x="9291400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3" name="object 13073"/>
            <p:cNvSpPr/>
            <p:nvPr/>
          </p:nvSpPr>
          <p:spPr>
            <a:xfrm>
              <a:off x="931872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4" name="object 13074"/>
            <p:cNvSpPr/>
            <p:nvPr/>
          </p:nvSpPr>
          <p:spPr>
            <a:xfrm>
              <a:off x="931872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5" name="object 13075"/>
            <p:cNvSpPr/>
            <p:nvPr/>
          </p:nvSpPr>
          <p:spPr>
            <a:xfrm>
              <a:off x="931872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6" name="object 13076"/>
            <p:cNvSpPr/>
            <p:nvPr/>
          </p:nvSpPr>
          <p:spPr>
            <a:xfrm>
              <a:off x="931872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7" name="object 13077"/>
            <p:cNvSpPr/>
            <p:nvPr/>
          </p:nvSpPr>
          <p:spPr>
            <a:xfrm>
              <a:off x="931872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8" name="object 13078"/>
            <p:cNvSpPr/>
            <p:nvPr/>
          </p:nvSpPr>
          <p:spPr>
            <a:xfrm>
              <a:off x="931669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9" name="object 13079"/>
            <p:cNvSpPr/>
            <p:nvPr/>
          </p:nvSpPr>
          <p:spPr>
            <a:xfrm>
              <a:off x="931669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0" name="object 13080"/>
            <p:cNvSpPr/>
            <p:nvPr/>
          </p:nvSpPr>
          <p:spPr>
            <a:xfrm>
              <a:off x="931669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1" name="object 13081"/>
            <p:cNvSpPr/>
            <p:nvPr/>
          </p:nvSpPr>
          <p:spPr>
            <a:xfrm>
              <a:off x="931669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2" name="object 13082"/>
            <p:cNvSpPr/>
            <p:nvPr/>
          </p:nvSpPr>
          <p:spPr>
            <a:xfrm>
              <a:off x="931669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3" name="object 13083"/>
            <p:cNvSpPr/>
            <p:nvPr/>
          </p:nvSpPr>
          <p:spPr>
            <a:xfrm>
              <a:off x="931467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4" name="object 13084"/>
            <p:cNvSpPr/>
            <p:nvPr/>
          </p:nvSpPr>
          <p:spPr>
            <a:xfrm>
              <a:off x="931467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5" name="object 13085"/>
            <p:cNvSpPr/>
            <p:nvPr/>
          </p:nvSpPr>
          <p:spPr>
            <a:xfrm>
              <a:off x="931467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6" name="object 13086"/>
            <p:cNvSpPr/>
            <p:nvPr/>
          </p:nvSpPr>
          <p:spPr>
            <a:xfrm>
              <a:off x="931467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7" name="object 13087"/>
            <p:cNvSpPr/>
            <p:nvPr/>
          </p:nvSpPr>
          <p:spPr>
            <a:xfrm>
              <a:off x="931467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8" name="object 13088"/>
            <p:cNvSpPr/>
            <p:nvPr/>
          </p:nvSpPr>
          <p:spPr>
            <a:xfrm>
              <a:off x="931163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9" name="object 13089"/>
            <p:cNvSpPr/>
            <p:nvPr/>
          </p:nvSpPr>
          <p:spPr>
            <a:xfrm>
              <a:off x="931163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0" name="object 13090"/>
            <p:cNvSpPr/>
            <p:nvPr/>
          </p:nvSpPr>
          <p:spPr>
            <a:xfrm>
              <a:off x="931163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1" name="object 13091"/>
            <p:cNvSpPr/>
            <p:nvPr/>
          </p:nvSpPr>
          <p:spPr>
            <a:xfrm>
              <a:off x="931163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2" name="object 13092"/>
            <p:cNvSpPr/>
            <p:nvPr/>
          </p:nvSpPr>
          <p:spPr>
            <a:xfrm>
              <a:off x="931163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3" name="object 13093"/>
            <p:cNvSpPr/>
            <p:nvPr/>
          </p:nvSpPr>
          <p:spPr>
            <a:xfrm>
              <a:off x="930860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4" name="object 13094"/>
            <p:cNvSpPr/>
            <p:nvPr/>
          </p:nvSpPr>
          <p:spPr>
            <a:xfrm>
              <a:off x="930860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5" name="object 13095"/>
            <p:cNvSpPr/>
            <p:nvPr/>
          </p:nvSpPr>
          <p:spPr>
            <a:xfrm>
              <a:off x="930860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6" name="object 13096"/>
            <p:cNvSpPr/>
            <p:nvPr/>
          </p:nvSpPr>
          <p:spPr>
            <a:xfrm>
              <a:off x="930860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7" name="object 13097"/>
            <p:cNvSpPr/>
            <p:nvPr/>
          </p:nvSpPr>
          <p:spPr>
            <a:xfrm>
              <a:off x="930860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8" name="object 13098"/>
            <p:cNvSpPr/>
            <p:nvPr/>
          </p:nvSpPr>
          <p:spPr>
            <a:xfrm>
              <a:off x="930657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9" name="object 13099"/>
            <p:cNvSpPr/>
            <p:nvPr/>
          </p:nvSpPr>
          <p:spPr>
            <a:xfrm>
              <a:off x="930657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0" name="object 13100"/>
            <p:cNvSpPr/>
            <p:nvPr/>
          </p:nvSpPr>
          <p:spPr>
            <a:xfrm>
              <a:off x="930657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1" name="object 13101"/>
            <p:cNvSpPr/>
            <p:nvPr/>
          </p:nvSpPr>
          <p:spPr>
            <a:xfrm>
              <a:off x="930657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2" name="object 13102"/>
            <p:cNvSpPr/>
            <p:nvPr/>
          </p:nvSpPr>
          <p:spPr>
            <a:xfrm>
              <a:off x="930657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3" name="object 13103"/>
            <p:cNvSpPr/>
            <p:nvPr/>
          </p:nvSpPr>
          <p:spPr>
            <a:xfrm>
              <a:off x="930455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4" name="object 13104"/>
            <p:cNvSpPr/>
            <p:nvPr/>
          </p:nvSpPr>
          <p:spPr>
            <a:xfrm>
              <a:off x="930455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5" name="object 13105"/>
            <p:cNvSpPr/>
            <p:nvPr/>
          </p:nvSpPr>
          <p:spPr>
            <a:xfrm>
              <a:off x="930455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6" name="object 13106"/>
            <p:cNvSpPr/>
            <p:nvPr/>
          </p:nvSpPr>
          <p:spPr>
            <a:xfrm>
              <a:off x="930455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7" name="object 13107"/>
            <p:cNvSpPr/>
            <p:nvPr/>
          </p:nvSpPr>
          <p:spPr>
            <a:xfrm>
              <a:off x="930455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8" name="object 13108"/>
            <p:cNvSpPr/>
            <p:nvPr/>
          </p:nvSpPr>
          <p:spPr>
            <a:xfrm>
              <a:off x="930151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9" name="object 13109"/>
            <p:cNvSpPr/>
            <p:nvPr/>
          </p:nvSpPr>
          <p:spPr>
            <a:xfrm>
              <a:off x="930151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0" name="object 13110"/>
            <p:cNvSpPr/>
            <p:nvPr/>
          </p:nvSpPr>
          <p:spPr>
            <a:xfrm>
              <a:off x="930151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1" name="object 13111"/>
            <p:cNvSpPr/>
            <p:nvPr/>
          </p:nvSpPr>
          <p:spPr>
            <a:xfrm>
              <a:off x="930151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2" name="object 13112"/>
            <p:cNvSpPr/>
            <p:nvPr/>
          </p:nvSpPr>
          <p:spPr>
            <a:xfrm>
              <a:off x="930151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3" name="object 13113"/>
            <p:cNvSpPr/>
            <p:nvPr/>
          </p:nvSpPr>
          <p:spPr>
            <a:xfrm>
              <a:off x="929949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4" name="object 13114"/>
            <p:cNvSpPr/>
            <p:nvPr/>
          </p:nvSpPr>
          <p:spPr>
            <a:xfrm>
              <a:off x="929949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5" name="object 13115"/>
            <p:cNvSpPr/>
            <p:nvPr/>
          </p:nvSpPr>
          <p:spPr>
            <a:xfrm>
              <a:off x="929949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6" name="object 13116"/>
            <p:cNvSpPr/>
            <p:nvPr/>
          </p:nvSpPr>
          <p:spPr>
            <a:xfrm>
              <a:off x="929949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7" name="object 13117"/>
            <p:cNvSpPr/>
            <p:nvPr/>
          </p:nvSpPr>
          <p:spPr>
            <a:xfrm>
              <a:off x="929949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8" name="object 13118"/>
            <p:cNvSpPr/>
            <p:nvPr/>
          </p:nvSpPr>
          <p:spPr>
            <a:xfrm>
              <a:off x="929645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9" name="object 13119"/>
            <p:cNvSpPr/>
            <p:nvPr/>
          </p:nvSpPr>
          <p:spPr>
            <a:xfrm>
              <a:off x="929645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0" name="object 13120"/>
            <p:cNvSpPr/>
            <p:nvPr/>
          </p:nvSpPr>
          <p:spPr>
            <a:xfrm>
              <a:off x="929645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1" name="object 13121"/>
            <p:cNvSpPr/>
            <p:nvPr/>
          </p:nvSpPr>
          <p:spPr>
            <a:xfrm>
              <a:off x="929645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2" name="object 13122"/>
            <p:cNvSpPr/>
            <p:nvPr/>
          </p:nvSpPr>
          <p:spPr>
            <a:xfrm>
              <a:off x="929645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3" name="object 13123"/>
            <p:cNvSpPr/>
            <p:nvPr/>
          </p:nvSpPr>
          <p:spPr>
            <a:xfrm>
              <a:off x="929443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4" name="object 13124"/>
            <p:cNvSpPr/>
            <p:nvPr/>
          </p:nvSpPr>
          <p:spPr>
            <a:xfrm>
              <a:off x="929443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5" name="object 13125"/>
            <p:cNvSpPr/>
            <p:nvPr/>
          </p:nvSpPr>
          <p:spPr>
            <a:xfrm>
              <a:off x="929443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6" name="object 13126"/>
            <p:cNvSpPr/>
            <p:nvPr/>
          </p:nvSpPr>
          <p:spPr>
            <a:xfrm>
              <a:off x="929443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7" name="object 13127"/>
            <p:cNvSpPr/>
            <p:nvPr/>
          </p:nvSpPr>
          <p:spPr>
            <a:xfrm>
              <a:off x="929443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8" name="object 13128"/>
            <p:cNvSpPr/>
            <p:nvPr/>
          </p:nvSpPr>
          <p:spPr>
            <a:xfrm>
              <a:off x="929241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9" name="object 13129"/>
            <p:cNvSpPr/>
            <p:nvPr/>
          </p:nvSpPr>
          <p:spPr>
            <a:xfrm>
              <a:off x="929241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0" name="object 13130"/>
            <p:cNvSpPr/>
            <p:nvPr/>
          </p:nvSpPr>
          <p:spPr>
            <a:xfrm>
              <a:off x="929241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1" name="object 13131"/>
            <p:cNvSpPr/>
            <p:nvPr/>
          </p:nvSpPr>
          <p:spPr>
            <a:xfrm>
              <a:off x="929241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2" name="object 13132"/>
            <p:cNvSpPr/>
            <p:nvPr/>
          </p:nvSpPr>
          <p:spPr>
            <a:xfrm>
              <a:off x="929241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3" name="object 13133"/>
            <p:cNvSpPr/>
            <p:nvPr/>
          </p:nvSpPr>
          <p:spPr>
            <a:xfrm>
              <a:off x="926610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4" name="object 13134"/>
            <p:cNvSpPr/>
            <p:nvPr/>
          </p:nvSpPr>
          <p:spPr>
            <a:xfrm>
              <a:off x="9263065" y="401980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5" name="object 13135"/>
            <p:cNvSpPr/>
            <p:nvPr/>
          </p:nvSpPr>
          <p:spPr>
            <a:xfrm>
              <a:off x="923675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6" name="object 13136"/>
            <p:cNvSpPr/>
            <p:nvPr/>
          </p:nvSpPr>
          <p:spPr>
            <a:xfrm>
              <a:off x="9312650" y="401980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035" y="0"/>
                  </a:lnTo>
                  <a:lnTo>
                    <a:pt x="303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7" name="object 13137"/>
            <p:cNvSpPr/>
            <p:nvPr/>
          </p:nvSpPr>
          <p:spPr>
            <a:xfrm>
              <a:off x="931568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8" name="object 13138"/>
            <p:cNvSpPr/>
            <p:nvPr/>
          </p:nvSpPr>
          <p:spPr>
            <a:xfrm>
              <a:off x="9296459" y="40198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0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9" name="object 13139"/>
            <p:cNvSpPr/>
            <p:nvPr/>
          </p:nvSpPr>
          <p:spPr>
            <a:xfrm>
              <a:off x="9243837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0" name="object 13140"/>
            <p:cNvSpPr/>
            <p:nvPr/>
          </p:nvSpPr>
          <p:spPr>
            <a:xfrm>
              <a:off x="9252945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1" name="object 13141"/>
            <p:cNvSpPr/>
            <p:nvPr/>
          </p:nvSpPr>
          <p:spPr>
            <a:xfrm>
              <a:off x="9302531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2" name="object 13142"/>
            <p:cNvSpPr/>
            <p:nvPr/>
          </p:nvSpPr>
          <p:spPr>
            <a:xfrm>
              <a:off x="9255981" y="3507760"/>
              <a:ext cx="13335" cy="33655"/>
            </a:xfrm>
            <a:custGeom>
              <a:avLst/>
              <a:gdLst/>
              <a:ahLst/>
              <a:cxnLst/>
              <a:rect l="l" t="t" r="r" b="b"/>
              <a:pathLst>
                <a:path w="13334" h="33654">
                  <a:moveTo>
                    <a:pt x="0" y="0"/>
                  </a:moveTo>
                  <a:lnTo>
                    <a:pt x="13155" y="3339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3" name="object 13143"/>
            <p:cNvSpPr/>
            <p:nvPr/>
          </p:nvSpPr>
          <p:spPr>
            <a:xfrm>
              <a:off x="7535664" y="4005640"/>
              <a:ext cx="53975" cy="24765"/>
            </a:xfrm>
            <a:custGeom>
              <a:avLst/>
              <a:gdLst/>
              <a:ahLst/>
              <a:cxnLst/>
              <a:rect l="l" t="t" r="r" b="b"/>
              <a:pathLst>
                <a:path w="53975" h="24764">
                  <a:moveTo>
                    <a:pt x="53633" y="24286"/>
                  </a:moveTo>
                  <a:lnTo>
                    <a:pt x="0" y="24286"/>
                  </a:lnTo>
                  <a:lnTo>
                    <a:pt x="0" y="0"/>
                  </a:lnTo>
                  <a:lnTo>
                    <a:pt x="53633" y="0"/>
                  </a:lnTo>
                  <a:lnTo>
                    <a:pt x="53633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4" name="object 13144"/>
            <p:cNvSpPr/>
            <p:nvPr/>
          </p:nvSpPr>
          <p:spPr>
            <a:xfrm>
              <a:off x="7494174" y="4010700"/>
              <a:ext cx="28575" cy="19685"/>
            </a:xfrm>
            <a:custGeom>
              <a:avLst/>
              <a:gdLst/>
              <a:ahLst/>
              <a:cxnLst/>
              <a:rect l="l" t="t" r="r" b="b"/>
              <a:pathLst>
                <a:path w="28575" h="19685">
                  <a:moveTo>
                    <a:pt x="28334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28334" y="0"/>
                  </a:lnTo>
                  <a:lnTo>
                    <a:pt x="28334" y="1922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5" name="object 13145"/>
            <p:cNvSpPr/>
            <p:nvPr/>
          </p:nvSpPr>
          <p:spPr>
            <a:xfrm>
              <a:off x="7494174" y="402587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6" name="object 13146"/>
            <p:cNvSpPr/>
            <p:nvPr/>
          </p:nvSpPr>
          <p:spPr>
            <a:xfrm>
              <a:off x="7502269" y="402081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7" name="object 13147"/>
            <p:cNvSpPr/>
            <p:nvPr/>
          </p:nvSpPr>
          <p:spPr>
            <a:xfrm>
              <a:off x="7509353" y="401576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35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8" name="object 13148"/>
            <p:cNvSpPr/>
            <p:nvPr/>
          </p:nvSpPr>
          <p:spPr>
            <a:xfrm>
              <a:off x="7517448" y="401070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9" name="object 13149"/>
            <p:cNvSpPr/>
            <p:nvPr/>
          </p:nvSpPr>
          <p:spPr>
            <a:xfrm>
              <a:off x="7517448" y="402587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0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0" name="object 13150"/>
            <p:cNvSpPr/>
            <p:nvPr/>
          </p:nvSpPr>
          <p:spPr>
            <a:xfrm>
              <a:off x="7509353" y="402081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1" name="object 13151"/>
            <p:cNvSpPr/>
            <p:nvPr/>
          </p:nvSpPr>
          <p:spPr>
            <a:xfrm>
              <a:off x="7502269" y="40157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2" name="object 13152"/>
            <p:cNvSpPr/>
            <p:nvPr/>
          </p:nvSpPr>
          <p:spPr>
            <a:xfrm>
              <a:off x="7494174" y="401070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3" name="object 13153"/>
            <p:cNvSpPr/>
            <p:nvPr/>
          </p:nvSpPr>
          <p:spPr>
            <a:xfrm>
              <a:off x="7535664" y="402790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023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4" name="object 13154"/>
            <p:cNvSpPr/>
            <p:nvPr/>
          </p:nvSpPr>
          <p:spPr>
            <a:xfrm>
              <a:off x="7542747" y="402385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5" name="object 13155"/>
            <p:cNvSpPr/>
            <p:nvPr/>
          </p:nvSpPr>
          <p:spPr>
            <a:xfrm>
              <a:off x="7551855" y="401980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6" name="object 13156"/>
            <p:cNvSpPr/>
            <p:nvPr/>
          </p:nvSpPr>
          <p:spPr>
            <a:xfrm>
              <a:off x="7559951" y="40167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7" name="object 13157"/>
            <p:cNvSpPr/>
            <p:nvPr/>
          </p:nvSpPr>
          <p:spPr>
            <a:xfrm>
              <a:off x="7568046" y="401272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8" name="object 13158"/>
            <p:cNvSpPr/>
            <p:nvPr/>
          </p:nvSpPr>
          <p:spPr>
            <a:xfrm>
              <a:off x="7577154" y="400867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9" name="object 13159"/>
            <p:cNvSpPr/>
            <p:nvPr/>
          </p:nvSpPr>
          <p:spPr>
            <a:xfrm>
              <a:off x="7585249" y="400564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0" name="object 13160"/>
            <p:cNvSpPr/>
            <p:nvPr/>
          </p:nvSpPr>
          <p:spPr>
            <a:xfrm>
              <a:off x="7585249" y="402790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1" name="object 13161"/>
            <p:cNvSpPr/>
            <p:nvPr/>
          </p:nvSpPr>
          <p:spPr>
            <a:xfrm>
              <a:off x="7574118" y="4019808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8095" y="6071"/>
                  </a:moveTo>
                  <a:lnTo>
                    <a:pt x="3035" y="4047"/>
                  </a:lnTo>
                  <a:lnTo>
                    <a:pt x="303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2" name="object 13162"/>
            <p:cNvSpPr/>
            <p:nvPr/>
          </p:nvSpPr>
          <p:spPr>
            <a:xfrm>
              <a:off x="7568046" y="401980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3" name="object 13163"/>
            <p:cNvSpPr/>
            <p:nvPr/>
          </p:nvSpPr>
          <p:spPr>
            <a:xfrm>
              <a:off x="7559951" y="40167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4" name="object 13164"/>
            <p:cNvSpPr/>
            <p:nvPr/>
          </p:nvSpPr>
          <p:spPr>
            <a:xfrm>
              <a:off x="7551855" y="401272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5" name="object 13165"/>
            <p:cNvSpPr/>
            <p:nvPr/>
          </p:nvSpPr>
          <p:spPr>
            <a:xfrm>
              <a:off x="7542747" y="400867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6" name="object 13166"/>
            <p:cNvSpPr/>
            <p:nvPr/>
          </p:nvSpPr>
          <p:spPr>
            <a:xfrm>
              <a:off x="7535664" y="40056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101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7" name="object 13167"/>
            <p:cNvSpPr/>
            <p:nvPr/>
          </p:nvSpPr>
          <p:spPr>
            <a:xfrm>
              <a:off x="7588285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8" name="object 13168"/>
            <p:cNvSpPr/>
            <p:nvPr/>
          </p:nvSpPr>
          <p:spPr>
            <a:xfrm>
              <a:off x="7586261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9" name="object 13169"/>
            <p:cNvSpPr/>
            <p:nvPr/>
          </p:nvSpPr>
          <p:spPr>
            <a:xfrm>
              <a:off x="7583225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0" name="object 13170"/>
            <p:cNvSpPr/>
            <p:nvPr/>
          </p:nvSpPr>
          <p:spPr>
            <a:xfrm>
              <a:off x="7580190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1" name="object 13171"/>
            <p:cNvSpPr/>
            <p:nvPr/>
          </p:nvSpPr>
          <p:spPr>
            <a:xfrm>
              <a:off x="7576142" y="40289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2" name="object 13172"/>
            <p:cNvSpPr/>
            <p:nvPr/>
          </p:nvSpPr>
          <p:spPr>
            <a:xfrm>
              <a:off x="7574118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3" name="object 13173"/>
            <p:cNvSpPr/>
            <p:nvPr/>
          </p:nvSpPr>
          <p:spPr>
            <a:xfrm>
              <a:off x="7571082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4" name="object 13174"/>
            <p:cNvSpPr/>
            <p:nvPr/>
          </p:nvSpPr>
          <p:spPr>
            <a:xfrm>
              <a:off x="7568046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5" name="object 13175"/>
            <p:cNvSpPr/>
            <p:nvPr/>
          </p:nvSpPr>
          <p:spPr>
            <a:xfrm>
              <a:off x="7563998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6" name="object 13176"/>
            <p:cNvSpPr/>
            <p:nvPr/>
          </p:nvSpPr>
          <p:spPr>
            <a:xfrm>
              <a:off x="7560963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7" name="object 13177"/>
            <p:cNvSpPr/>
            <p:nvPr/>
          </p:nvSpPr>
          <p:spPr>
            <a:xfrm>
              <a:off x="7558939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8" name="object 13178"/>
            <p:cNvSpPr/>
            <p:nvPr/>
          </p:nvSpPr>
          <p:spPr>
            <a:xfrm>
              <a:off x="7555903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9" name="object 13179"/>
            <p:cNvSpPr/>
            <p:nvPr/>
          </p:nvSpPr>
          <p:spPr>
            <a:xfrm>
              <a:off x="7551855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0" name="object 13180"/>
            <p:cNvSpPr/>
            <p:nvPr/>
          </p:nvSpPr>
          <p:spPr>
            <a:xfrm>
              <a:off x="7548819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1" name="object 13181"/>
            <p:cNvSpPr/>
            <p:nvPr/>
          </p:nvSpPr>
          <p:spPr>
            <a:xfrm>
              <a:off x="7546795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2" name="object 13182"/>
            <p:cNvSpPr/>
            <p:nvPr/>
          </p:nvSpPr>
          <p:spPr>
            <a:xfrm>
              <a:off x="7543759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3" name="object 13183"/>
            <p:cNvSpPr/>
            <p:nvPr/>
          </p:nvSpPr>
          <p:spPr>
            <a:xfrm>
              <a:off x="7539711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4" name="object 13184"/>
            <p:cNvSpPr/>
            <p:nvPr/>
          </p:nvSpPr>
          <p:spPr>
            <a:xfrm>
              <a:off x="7536676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5" name="object 13185"/>
            <p:cNvSpPr/>
            <p:nvPr/>
          </p:nvSpPr>
          <p:spPr>
            <a:xfrm>
              <a:off x="7535664" y="4028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6" name="object 13186"/>
            <p:cNvSpPr/>
            <p:nvPr/>
          </p:nvSpPr>
          <p:spPr>
            <a:xfrm>
              <a:off x="7588285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7" name="object 13187"/>
            <p:cNvSpPr/>
            <p:nvPr/>
          </p:nvSpPr>
          <p:spPr>
            <a:xfrm>
              <a:off x="7586261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8" name="object 13188"/>
            <p:cNvSpPr/>
            <p:nvPr/>
          </p:nvSpPr>
          <p:spPr>
            <a:xfrm>
              <a:off x="7583225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9" name="object 13189"/>
            <p:cNvSpPr/>
            <p:nvPr/>
          </p:nvSpPr>
          <p:spPr>
            <a:xfrm>
              <a:off x="7580190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0" name="object 13190"/>
            <p:cNvSpPr/>
            <p:nvPr/>
          </p:nvSpPr>
          <p:spPr>
            <a:xfrm>
              <a:off x="7576142" y="40279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1" name="object 13191"/>
            <p:cNvSpPr/>
            <p:nvPr/>
          </p:nvSpPr>
          <p:spPr>
            <a:xfrm>
              <a:off x="7574118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2" name="object 13192"/>
            <p:cNvSpPr/>
            <p:nvPr/>
          </p:nvSpPr>
          <p:spPr>
            <a:xfrm>
              <a:off x="7571082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3" name="object 13193"/>
            <p:cNvSpPr/>
            <p:nvPr/>
          </p:nvSpPr>
          <p:spPr>
            <a:xfrm>
              <a:off x="7568046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4" name="object 13194"/>
            <p:cNvSpPr/>
            <p:nvPr/>
          </p:nvSpPr>
          <p:spPr>
            <a:xfrm>
              <a:off x="7563998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5" name="object 13195"/>
            <p:cNvSpPr/>
            <p:nvPr/>
          </p:nvSpPr>
          <p:spPr>
            <a:xfrm>
              <a:off x="7560963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6" name="object 13196"/>
            <p:cNvSpPr/>
            <p:nvPr/>
          </p:nvSpPr>
          <p:spPr>
            <a:xfrm>
              <a:off x="7558939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7" name="object 13197"/>
            <p:cNvSpPr/>
            <p:nvPr/>
          </p:nvSpPr>
          <p:spPr>
            <a:xfrm>
              <a:off x="7555903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8" name="object 13198"/>
            <p:cNvSpPr/>
            <p:nvPr/>
          </p:nvSpPr>
          <p:spPr>
            <a:xfrm>
              <a:off x="7551855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9" name="object 13199"/>
            <p:cNvSpPr/>
            <p:nvPr/>
          </p:nvSpPr>
          <p:spPr>
            <a:xfrm>
              <a:off x="7548819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0" name="object 13200"/>
            <p:cNvSpPr/>
            <p:nvPr/>
          </p:nvSpPr>
          <p:spPr>
            <a:xfrm>
              <a:off x="7546795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1" name="object 13201"/>
            <p:cNvSpPr/>
            <p:nvPr/>
          </p:nvSpPr>
          <p:spPr>
            <a:xfrm>
              <a:off x="7543759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2" name="object 13202"/>
            <p:cNvSpPr/>
            <p:nvPr/>
          </p:nvSpPr>
          <p:spPr>
            <a:xfrm>
              <a:off x="7539711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3" name="object 13203"/>
            <p:cNvSpPr/>
            <p:nvPr/>
          </p:nvSpPr>
          <p:spPr>
            <a:xfrm>
              <a:off x="7536676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4" name="object 13204"/>
            <p:cNvSpPr/>
            <p:nvPr/>
          </p:nvSpPr>
          <p:spPr>
            <a:xfrm>
              <a:off x="7535664" y="4027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5" name="object 13205"/>
            <p:cNvSpPr/>
            <p:nvPr/>
          </p:nvSpPr>
          <p:spPr>
            <a:xfrm>
              <a:off x="7588285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6" name="object 13206"/>
            <p:cNvSpPr/>
            <p:nvPr/>
          </p:nvSpPr>
          <p:spPr>
            <a:xfrm>
              <a:off x="7586261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7" name="object 13207"/>
            <p:cNvSpPr/>
            <p:nvPr/>
          </p:nvSpPr>
          <p:spPr>
            <a:xfrm>
              <a:off x="7583225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8" name="object 13208"/>
            <p:cNvSpPr/>
            <p:nvPr/>
          </p:nvSpPr>
          <p:spPr>
            <a:xfrm>
              <a:off x="7580190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9" name="object 13209"/>
            <p:cNvSpPr/>
            <p:nvPr/>
          </p:nvSpPr>
          <p:spPr>
            <a:xfrm>
              <a:off x="7576142" y="40258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0" name="object 13210"/>
            <p:cNvSpPr/>
            <p:nvPr/>
          </p:nvSpPr>
          <p:spPr>
            <a:xfrm>
              <a:off x="7574118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1" name="object 13211"/>
            <p:cNvSpPr/>
            <p:nvPr/>
          </p:nvSpPr>
          <p:spPr>
            <a:xfrm>
              <a:off x="7571082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2" name="object 13212"/>
            <p:cNvSpPr/>
            <p:nvPr/>
          </p:nvSpPr>
          <p:spPr>
            <a:xfrm>
              <a:off x="7568046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3" name="object 13213"/>
            <p:cNvSpPr/>
            <p:nvPr/>
          </p:nvSpPr>
          <p:spPr>
            <a:xfrm>
              <a:off x="7563998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4" name="object 13214"/>
            <p:cNvSpPr/>
            <p:nvPr/>
          </p:nvSpPr>
          <p:spPr>
            <a:xfrm>
              <a:off x="7560963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5" name="object 13215"/>
            <p:cNvSpPr/>
            <p:nvPr/>
          </p:nvSpPr>
          <p:spPr>
            <a:xfrm>
              <a:off x="7558939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6" name="object 13216"/>
            <p:cNvSpPr/>
            <p:nvPr/>
          </p:nvSpPr>
          <p:spPr>
            <a:xfrm>
              <a:off x="7555903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7" name="object 13217"/>
            <p:cNvSpPr/>
            <p:nvPr/>
          </p:nvSpPr>
          <p:spPr>
            <a:xfrm>
              <a:off x="7551855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8" name="object 13218"/>
            <p:cNvSpPr/>
            <p:nvPr/>
          </p:nvSpPr>
          <p:spPr>
            <a:xfrm>
              <a:off x="7548819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9" name="object 13219"/>
            <p:cNvSpPr/>
            <p:nvPr/>
          </p:nvSpPr>
          <p:spPr>
            <a:xfrm>
              <a:off x="7546795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0" name="object 13220"/>
            <p:cNvSpPr/>
            <p:nvPr/>
          </p:nvSpPr>
          <p:spPr>
            <a:xfrm>
              <a:off x="7543759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1" name="object 13221"/>
            <p:cNvSpPr/>
            <p:nvPr/>
          </p:nvSpPr>
          <p:spPr>
            <a:xfrm>
              <a:off x="7539711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2" name="object 13222"/>
            <p:cNvSpPr/>
            <p:nvPr/>
          </p:nvSpPr>
          <p:spPr>
            <a:xfrm>
              <a:off x="7536676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3" name="object 13223"/>
            <p:cNvSpPr/>
            <p:nvPr/>
          </p:nvSpPr>
          <p:spPr>
            <a:xfrm>
              <a:off x="7535664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4" name="object 13224"/>
            <p:cNvSpPr/>
            <p:nvPr/>
          </p:nvSpPr>
          <p:spPr>
            <a:xfrm>
              <a:off x="7588285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5" name="object 13225"/>
            <p:cNvSpPr/>
            <p:nvPr/>
          </p:nvSpPr>
          <p:spPr>
            <a:xfrm>
              <a:off x="7586261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6" name="object 13226"/>
            <p:cNvSpPr/>
            <p:nvPr/>
          </p:nvSpPr>
          <p:spPr>
            <a:xfrm>
              <a:off x="7583225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7" name="object 13227"/>
            <p:cNvSpPr/>
            <p:nvPr/>
          </p:nvSpPr>
          <p:spPr>
            <a:xfrm>
              <a:off x="7580190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8" name="object 13228"/>
            <p:cNvSpPr/>
            <p:nvPr/>
          </p:nvSpPr>
          <p:spPr>
            <a:xfrm>
              <a:off x="7576142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9" name="object 13229"/>
            <p:cNvSpPr/>
            <p:nvPr/>
          </p:nvSpPr>
          <p:spPr>
            <a:xfrm>
              <a:off x="7574118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0" name="object 13230"/>
            <p:cNvSpPr/>
            <p:nvPr/>
          </p:nvSpPr>
          <p:spPr>
            <a:xfrm>
              <a:off x="7571082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1" name="object 13231"/>
            <p:cNvSpPr/>
            <p:nvPr/>
          </p:nvSpPr>
          <p:spPr>
            <a:xfrm>
              <a:off x="7568046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2" name="object 13232"/>
            <p:cNvSpPr/>
            <p:nvPr/>
          </p:nvSpPr>
          <p:spPr>
            <a:xfrm>
              <a:off x="7563998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3" name="object 13233"/>
            <p:cNvSpPr/>
            <p:nvPr/>
          </p:nvSpPr>
          <p:spPr>
            <a:xfrm>
              <a:off x="7560963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4" name="object 13234"/>
            <p:cNvSpPr/>
            <p:nvPr/>
          </p:nvSpPr>
          <p:spPr>
            <a:xfrm>
              <a:off x="7558939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5" name="object 13235"/>
            <p:cNvSpPr/>
            <p:nvPr/>
          </p:nvSpPr>
          <p:spPr>
            <a:xfrm>
              <a:off x="7555903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6" name="object 13236"/>
            <p:cNvSpPr/>
            <p:nvPr/>
          </p:nvSpPr>
          <p:spPr>
            <a:xfrm>
              <a:off x="7551855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7" name="object 13237"/>
            <p:cNvSpPr/>
            <p:nvPr/>
          </p:nvSpPr>
          <p:spPr>
            <a:xfrm>
              <a:off x="7548819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8" name="object 13238"/>
            <p:cNvSpPr/>
            <p:nvPr/>
          </p:nvSpPr>
          <p:spPr>
            <a:xfrm>
              <a:off x="7546795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9" name="object 13239"/>
            <p:cNvSpPr/>
            <p:nvPr/>
          </p:nvSpPr>
          <p:spPr>
            <a:xfrm>
              <a:off x="7543759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0" name="object 13240"/>
            <p:cNvSpPr/>
            <p:nvPr/>
          </p:nvSpPr>
          <p:spPr>
            <a:xfrm>
              <a:off x="7539711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1" name="object 13241"/>
            <p:cNvSpPr/>
            <p:nvPr/>
          </p:nvSpPr>
          <p:spPr>
            <a:xfrm>
              <a:off x="7536676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2" name="object 13242"/>
            <p:cNvSpPr/>
            <p:nvPr/>
          </p:nvSpPr>
          <p:spPr>
            <a:xfrm>
              <a:off x="7535664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3" name="object 13243"/>
            <p:cNvSpPr/>
            <p:nvPr/>
          </p:nvSpPr>
          <p:spPr>
            <a:xfrm>
              <a:off x="7588285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4" name="object 13244"/>
            <p:cNvSpPr/>
            <p:nvPr/>
          </p:nvSpPr>
          <p:spPr>
            <a:xfrm>
              <a:off x="7586261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5" name="object 13245"/>
            <p:cNvSpPr/>
            <p:nvPr/>
          </p:nvSpPr>
          <p:spPr>
            <a:xfrm>
              <a:off x="7583225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6" name="object 13246"/>
            <p:cNvSpPr/>
            <p:nvPr/>
          </p:nvSpPr>
          <p:spPr>
            <a:xfrm>
              <a:off x="7580190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7" name="object 13247"/>
            <p:cNvSpPr/>
            <p:nvPr/>
          </p:nvSpPr>
          <p:spPr>
            <a:xfrm>
              <a:off x="7576142" y="40238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8" name="object 13248"/>
            <p:cNvSpPr/>
            <p:nvPr/>
          </p:nvSpPr>
          <p:spPr>
            <a:xfrm>
              <a:off x="7574118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9" name="object 13249"/>
            <p:cNvSpPr/>
            <p:nvPr/>
          </p:nvSpPr>
          <p:spPr>
            <a:xfrm>
              <a:off x="7571082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0" name="object 13250"/>
            <p:cNvSpPr/>
            <p:nvPr/>
          </p:nvSpPr>
          <p:spPr>
            <a:xfrm>
              <a:off x="7568046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1" name="object 13251"/>
            <p:cNvSpPr/>
            <p:nvPr/>
          </p:nvSpPr>
          <p:spPr>
            <a:xfrm>
              <a:off x="7563998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2" name="object 13252"/>
            <p:cNvSpPr/>
            <p:nvPr/>
          </p:nvSpPr>
          <p:spPr>
            <a:xfrm>
              <a:off x="7560963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3" name="object 13253"/>
            <p:cNvSpPr/>
            <p:nvPr/>
          </p:nvSpPr>
          <p:spPr>
            <a:xfrm>
              <a:off x="7558939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4" name="object 13254"/>
            <p:cNvSpPr/>
            <p:nvPr/>
          </p:nvSpPr>
          <p:spPr>
            <a:xfrm>
              <a:off x="7555903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5" name="object 13255"/>
            <p:cNvSpPr/>
            <p:nvPr/>
          </p:nvSpPr>
          <p:spPr>
            <a:xfrm>
              <a:off x="7551855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6" name="object 13256"/>
            <p:cNvSpPr/>
            <p:nvPr/>
          </p:nvSpPr>
          <p:spPr>
            <a:xfrm>
              <a:off x="7548819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7" name="object 13257"/>
            <p:cNvSpPr/>
            <p:nvPr/>
          </p:nvSpPr>
          <p:spPr>
            <a:xfrm>
              <a:off x="7546795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8" name="object 13258"/>
            <p:cNvSpPr/>
            <p:nvPr/>
          </p:nvSpPr>
          <p:spPr>
            <a:xfrm>
              <a:off x="7543759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9" name="object 13259"/>
            <p:cNvSpPr/>
            <p:nvPr/>
          </p:nvSpPr>
          <p:spPr>
            <a:xfrm>
              <a:off x="7539711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0" name="object 13260"/>
            <p:cNvSpPr/>
            <p:nvPr/>
          </p:nvSpPr>
          <p:spPr>
            <a:xfrm>
              <a:off x="7536676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1" name="object 13261"/>
            <p:cNvSpPr/>
            <p:nvPr/>
          </p:nvSpPr>
          <p:spPr>
            <a:xfrm>
              <a:off x="7535664" y="4023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2" name="object 13262"/>
            <p:cNvSpPr/>
            <p:nvPr/>
          </p:nvSpPr>
          <p:spPr>
            <a:xfrm>
              <a:off x="7588285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3" name="object 13263"/>
            <p:cNvSpPr/>
            <p:nvPr/>
          </p:nvSpPr>
          <p:spPr>
            <a:xfrm>
              <a:off x="7586261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4" name="object 13264"/>
            <p:cNvSpPr/>
            <p:nvPr/>
          </p:nvSpPr>
          <p:spPr>
            <a:xfrm>
              <a:off x="7583225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5" name="object 13265"/>
            <p:cNvSpPr/>
            <p:nvPr/>
          </p:nvSpPr>
          <p:spPr>
            <a:xfrm>
              <a:off x="7580190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6" name="object 13266"/>
            <p:cNvSpPr/>
            <p:nvPr/>
          </p:nvSpPr>
          <p:spPr>
            <a:xfrm>
              <a:off x="7576142" y="40228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7" name="object 13267"/>
            <p:cNvSpPr/>
            <p:nvPr/>
          </p:nvSpPr>
          <p:spPr>
            <a:xfrm>
              <a:off x="7574118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8" name="object 13268"/>
            <p:cNvSpPr/>
            <p:nvPr/>
          </p:nvSpPr>
          <p:spPr>
            <a:xfrm>
              <a:off x="7571082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9" name="object 13269"/>
            <p:cNvSpPr/>
            <p:nvPr/>
          </p:nvSpPr>
          <p:spPr>
            <a:xfrm>
              <a:off x="7568046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0" name="object 13270"/>
            <p:cNvSpPr/>
            <p:nvPr/>
          </p:nvSpPr>
          <p:spPr>
            <a:xfrm>
              <a:off x="7563998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1" name="object 13271"/>
            <p:cNvSpPr/>
            <p:nvPr/>
          </p:nvSpPr>
          <p:spPr>
            <a:xfrm>
              <a:off x="7560963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2" name="object 13272"/>
            <p:cNvSpPr/>
            <p:nvPr/>
          </p:nvSpPr>
          <p:spPr>
            <a:xfrm>
              <a:off x="7558939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3" name="object 13273"/>
            <p:cNvSpPr/>
            <p:nvPr/>
          </p:nvSpPr>
          <p:spPr>
            <a:xfrm>
              <a:off x="7555903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4" name="object 13274"/>
            <p:cNvSpPr/>
            <p:nvPr/>
          </p:nvSpPr>
          <p:spPr>
            <a:xfrm>
              <a:off x="7551855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5" name="object 13275"/>
            <p:cNvSpPr/>
            <p:nvPr/>
          </p:nvSpPr>
          <p:spPr>
            <a:xfrm>
              <a:off x="7548819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6" name="object 13276"/>
            <p:cNvSpPr/>
            <p:nvPr/>
          </p:nvSpPr>
          <p:spPr>
            <a:xfrm>
              <a:off x="7546795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7" name="object 13277"/>
            <p:cNvSpPr/>
            <p:nvPr/>
          </p:nvSpPr>
          <p:spPr>
            <a:xfrm>
              <a:off x="7543759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8" name="object 13278"/>
            <p:cNvSpPr/>
            <p:nvPr/>
          </p:nvSpPr>
          <p:spPr>
            <a:xfrm>
              <a:off x="7539711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9" name="object 13279"/>
            <p:cNvSpPr/>
            <p:nvPr/>
          </p:nvSpPr>
          <p:spPr>
            <a:xfrm>
              <a:off x="7536676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0" name="object 13280"/>
            <p:cNvSpPr/>
            <p:nvPr/>
          </p:nvSpPr>
          <p:spPr>
            <a:xfrm>
              <a:off x="7535664" y="40228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1" name="object 13281"/>
            <p:cNvSpPr/>
            <p:nvPr/>
          </p:nvSpPr>
          <p:spPr>
            <a:xfrm>
              <a:off x="7588285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2" name="object 13282"/>
            <p:cNvSpPr/>
            <p:nvPr/>
          </p:nvSpPr>
          <p:spPr>
            <a:xfrm>
              <a:off x="7586261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3" name="object 13283"/>
            <p:cNvSpPr/>
            <p:nvPr/>
          </p:nvSpPr>
          <p:spPr>
            <a:xfrm>
              <a:off x="7583225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4" name="object 13284"/>
            <p:cNvSpPr/>
            <p:nvPr/>
          </p:nvSpPr>
          <p:spPr>
            <a:xfrm>
              <a:off x="7580190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5" name="object 13285"/>
            <p:cNvSpPr/>
            <p:nvPr/>
          </p:nvSpPr>
          <p:spPr>
            <a:xfrm>
              <a:off x="7576142" y="4020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6" name="object 13286"/>
            <p:cNvSpPr/>
            <p:nvPr/>
          </p:nvSpPr>
          <p:spPr>
            <a:xfrm>
              <a:off x="7574118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7" name="object 13287"/>
            <p:cNvSpPr/>
            <p:nvPr/>
          </p:nvSpPr>
          <p:spPr>
            <a:xfrm>
              <a:off x="7571082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8" name="object 13288"/>
            <p:cNvSpPr/>
            <p:nvPr/>
          </p:nvSpPr>
          <p:spPr>
            <a:xfrm>
              <a:off x="7568046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9" name="object 13289"/>
            <p:cNvSpPr/>
            <p:nvPr/>
          </p:nvSpPr>
          <p:spPr>
            <a:xfrm>
              <a:off x="7563998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0" name="object 13290"/>
            <p:cNvSpPr/>
            <p:nvPr/>
          </p:nvSpPr>
          <p:spPr>
            <a:xfrm>
              <a:off x="7560963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1" name="object 13291"/>
            <p:cNvSpPr/>
            <p:nvPr/>
          </p:nvSpPr>
          <p:spPr>
            <a:xfrm>
              <a:off x="7558939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2" name="object 13292"/>
            <p:cNvSpPr/>
            <p:nvPr/>
          </p:nvSpPr>
          <p:spPr>
            <a:xfrm>
              <a:off x="7555903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3" name="object 13293"/>
            <p:cNvSpPr/>
            <p:nvPr/>
          </p:nvSpPr>
          <p:spPr>
            <a:xfrm>
              <a:off x="7551855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4" name="object 13294"/>
            <p:cNvSpPr/>
            <p:nvPr/>
          </p:nvSpPr>
          <p:spPr>
            <a:xfrm>
              <a:off x="7548819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5" name="object 13295"/>
            <p:cNvSpPr/>
            <p:nvPr/>
          </p:nvSpPr>
          <p:spPr>
            <a:xfrm>
              <a:off x="7546795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6" name="object 13296"/>
            <p:cNvSpPr/>
            <p:nvPr/>
          </p:nvSpPr>
          <p:spPr>
            <a:xfrm>
              <a:off x="7543759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7" name="object 13297"/>
            <p:cNvSpPr/>
            <p:nvPr/>
          </p:nvSpPr>
          <p:spPr>
            <a:xfrm>
              <a:off x="7539711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8" name="object 13298"/>
            <p:cNvSpPr/>
            <p:nvPr/>
          </p:nvSpPr>
          <p:spPr>
            <a:xfrm>
              <a:off x="7536676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9" name="object 13299"/>
            <p:cNvSpPr/>
            <p:nvPr/>
          </p:nvSpPr>
          <p:spPr>
            <a:xfrm>
              <a:off x="7535664" y="402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0" name="object 13300"/>
            <p:cNvSpPr/>
            <p:nvPr/>
          </p:nvSpPr>
          <p:spPr>
            <a:xfrm>
              <a:off x="7588285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1" name="object 13301"/>
            <p:cNvSpPr/>
            <p:nvPr/>
          </p:nvSpPr>
          <p:spPr>
            <a:xfrm>
              <a:off x="7586261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2" name="object 13302"/>
            <p:cNvSpPr/>
            <p:nvPr/>
          </p:nvSpPr>
          <p:spPr>
            <a:xfrm>
              <a:off x="7583225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3" name="object 13303"/>
            <p:cNvSpPr/>
            <p:nvPr/>
          </p:nvSpPr>
          <p:spPr>
            <a:xfrm>
              <a:off x="7580190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4" name="object 13304"/>
            <p:cNvSpPr/>
            <p:nvPr/>
          </p:nvSpPr>
          <p:spPr>
            <a:xfrm>
              <a:off x="7576142" y="40198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5" name="object 13305"/>
            <p:cNvSpPr/>
            <p:nvPr/>
          </p:nvSpPr>
          <p:spPr>
            <a:xfrm>
              <a:off x="7574118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6" name="object 13306"/>
            <p:cNvSpPr/>
            <p:nvPr/>
          </p:nvSpPr>
          <p:spPr>
            <a:xfrm>
              <a:off x="7571082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7" name="object 13307"/>
            <p:cNvSpPr/>
            <p:nvPr/>
          </p:nvSpPr>
          <p:spPr>
            <a:xfrm>
              <a:off x="7568046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8" name="object 13308"/>
            <p:cNvSpPr/>
            <p:nvPr/>
          </p:nvSpPr>
          <p:spPr>
            <a:xfrm>
              <a:off x="7563998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9" name="object 13309"/>
            <p:cNvSpPr/>
            <p:nvPr/>
          </p:nvSpPr>
          <p:spPr>
            <a:xfrm>
              <a:off x="7560963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0" name="object 13310"/>
            <p:cNvSpPr/>
            <p:nvPr/>
          </p:nvSpPr>
          <p:spPr>
            <a:xfrm>
              <a:off x="7558939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1" name="object 13311"/>
            <p:cNvSpPr/>
            <p:nvPr/>
          </p:nvSpPr>
          <p:spPr>
            <a:xfrm>
              <a:off x="7555903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2" name="object 13312"/>
            <p:cNvSpPr/>
            <p:nvPr/>
          </p:nvSpPr>
          <p:spPr>
            <a:xfrm>
              <a:off x="7551855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3" name="object 13313"/>
            <p:cNvSpPr/>
            <p:nvPr/>
          </p:nvSpPr>
          <p:spPr>
            <a:xfrm>
              <a:off x="7548819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4" name="object 13314"/>
            <p:cNvSpPr/>
            <p:nvPr/>
          </p:nvSpPr>
          <p:spPr>
            <a:xfrm>
              <a:off x="7546795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5" name="object 13315"/>
            <p:cNvSpPr/>
            <p:nvPr/>
          </p:nvSpPr>
          <p:spPr>
            <a:xfrm>
              <a:off x="7543759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6" name="object 13316"/>
            <p:cNvSpPr/>
            <p:nvPr/>
          </p:nvSpPr>
          <p:spPr>
            <a:xfrm>
              <a:off x="7539711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7" name="object 13317"/>
            <p:cNvSpPr/>
            <p:nvPr/>
          </p:nvSpPr>
          <p:spPr>
            <a:xfrm>
              <a:off x="7536676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8" name="object 13318"/>
            <p:cNvSpPr/>
            <p:nvPr/>
          </p:nvSpPr>
          <p:spPr>
            <a:xfrm>
              <a:off x="7535664" y="4019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9" name="object 13319"/>
            <p:cNvSpPr/>
            <p:nvPr/>
          </p:nvSpPr>
          <p:spPr>
            <a:xfrm>
              <a:off x="7588285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0" name="object 13320"/>
            <p:cNvSpPr/>
            <p:nvPr/>
          </p:nvSpPr>
          <p:spPr>
            <a:xfrm>
              <a:off x="7586261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1" name="object 13321"/>
            <p:cNvSpPr/>
            <p:nvPr/>
          </p:nvSpPr>
          <p:spPr>
            <a:xfrm>
              <a:off x="7583225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2" name="object 13322"/>
            <p:cNvSpPr/>
            <p:nvPr/>
          </p:nvSpPr>
          <p:spPr>
            <a:xfrm>
              <a:off x="7580190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3" name="object 13323"/>
            <p:cNvSpPr/>
            <p:nvPr/>
          </p:nvSpPr>
          <p:spPr>
            <a:xfrm>
              <a:off x="7576142" y="40187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4" name="object 13324"/>
            <p:cNvSpPr/>
            <p:nvPr/>
          </p:nvSpPr>
          <p:spPr>
            <a:xfrm>
              <a:off x="7574118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5" name="object 13325"/>
            <p:cNvSpPr/>
            <p:nvPr/>
          </p:nvSpPr>
          <p:spPr>
            <a:xfrm>
              <a:off x="7571082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6" name="object 13326"/>
            <p:cNvSpPr/>
            <p:nvPr/>
          </p:nvSpPr>
          <p:spPr>
            <a:xfrm>
              <a:off x="7568046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7" name="object 13327"/>
            <p:cNvSpPr/>
            <p:nvPr/>
          </p:nvSpPr>
          <p:spPr>
            <a:xfrm>
              <a:off x="7563998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8" name="object 13328"/>
            <p:cNvSpPr/>
            <p:nvPr/>
          </p:nvSpPr>
          <p:spPr>
            <a:xfrm>
              <a:off x="7560963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9" name="object 13329"/>
            <p:cNvSpPr/>
            <p:nvPr/>
          </p:nvSpPr>
          <p:spPr>
            <a:xfrm>
              <a:off x="7558939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0" name="object 13330"/>
            <p:cNvSpPr/>
            <p:nvPr/>
          </p:nvSpPr>
          <p:spPr>
            <a:xfrm>
              <a:off x="7555903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1" name="object 13331"/>
            <p:cNvSpPr/>
            <p:nvPr/>
          </p:nvSpPr>
          <p:spPr>
            <a:xfrm>
              <a:off x="7551855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2" name="object 13332"/>
            <p:cNvSpPr/>
            <p:nvPr/>
          </p:nvSpPr>
          <p:spPr>
            <a:xfrm>
              <a:off x="7548819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3" name="object 13333"/>
            <p:cNvSpPr/>
            <p:nvPr/>
          </p:nvSpPr>
          <p:spPr>
            <a:xfrm>
              <a:off x="7546795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4" name="object 13334"/>
            <p:cNvSpPr/>
            <p:nvPr/>
          </p:nvSpPr>
          <p:spPr>
            <a:xfrm>
              <a:off x="7543759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5" name="object 13335"/>
            <p:cNvSpPr/>
            <p:nvPr/>
          </p:nvSpPr>
          <p:spPr>
            <a:xfrm>
              <a:off x="7539711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6" name="object 13336"/>
            <p:cNvSpPr/>
            <p:nvPr/>
          </p:nvSpPr>
          <p:spPr>
            <a:xfrm>
              <a:off x="7536676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7" name="object 13337"/>
            <p:cNvSpPr/>
            <p:nvPr/>
          </p:nvSpPr>
          <p:spPr>
            <a:xfrm>
              <a:off x="7535664" y="40187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8" name="object 13338"/>
            <p:cNvSpPr/>
            <p:nvPr/>
          </p:nvSpPr>
          <p:spPr>
            <a:xfrm>
              <a:off x="7588285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9" name="object 13339"/>
            <p:cNvSpPr/>
            <p:nvPr/>
          </p:nvSpPr>
          <p:spPr>
            <a:xfrm>
              <a:off x="7586261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0" name="object 13340"/>
            <p:cNvSpPr/>
            <p:nvPr/>
          </p:nvSpPr>
          <p:spPr>
            <a:xfrm>
              <a:off x="7583225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1" name="object 13341"/>
            <p:cNvSpPr/>
            <p:nvPr/>
          </p:nvSpPr>
          <p:spPr>
            <a:xfrm>
              <a:off x="7580190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2" name="object 13342"/>
            <p:cNvSpPr/>
            <p:nvPr/>
          </p:nvSpPr>
          <p:spPr>
            <a:xfrm>
              <a:off x="7576142" y="40167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3" name="object 13343"/>
            <p:cNvSpPr/>
            <p:nvPr/>
          </p:nvSpPr>
          <p:spPr>
            <a:xfrm>
              <a:off x="7574118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4" name="object 13344"/>
            <p:cNvSpPr/>
            <p:nvPr/>
          </p:nvSpPr>
          <p:spPr>
            <a:xfrm>
              <a:off x="7571082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5" name="object 13345"/>
            <p:cNvSpPr/>
            <p:nvPr/>
          </p:nvSpPr>
          <p:spPr>
            <a:xfrm>
              <a:off x="7568046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6" name="object 13346"/>
            <p:cNvSpPr/>
            <p:nvPr/>
          </p:nvSpPr>
          <p:spPr>
            <a:xfrm>
              <a:off x="7563998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7" name="object 13347"/>
            <p:cNvSpPr/>
            <p:nvPr/>
          </p:nvSpPr>
          <p:spPr>
            <a:xfrm>
              <a:off x="7560963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8" name="object 13348"/>
            <p:cNvSpPr/>
            <p:nvPr/>
          </p:nvSpPr>
          <p:spPr>
            <a:xfrm>
              <a:off x="7558939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9" name="object 13349"/>
            <p:cNvSpPr/>
            <p:nvPr/>
          </p:nvSpPr>
          <p:spPr>
            <a:xfrm>
              <a:off x="7555903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0" name="object 13350"/>
            <p:cNvSpPr/>
            <p:nvPr/>
          </p:nvSpPr>
          <p:spPr>
            <a:xfrm>
              <a:off x="7551855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1" name="object 13351"/>
            <p:cNvSpPr/>
            <p:nvPr/>
          </p:nvSpPr>
          <p:spPr>
            <a:xfrm>
              <a:off x="7548819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2" name="object 13352"/>
            <p:cNvSpPr/>
            <p:nvPr/>
          </p:nvSpPr>
          <p:spPr>
            <a:xfrm>
              <a:off x="7546795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3" name="object 13353"/>
            <p:cNvSpPr/>
            <p:nvPr/>
          </p:nvSpPr>
          <p:spPr>
            <a:xfrm>
              <a:off x="7543759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4" name="object 13354"/>
            <p:cNvSpPr/>
            <p:nvPr/>
          </p:nvSpPr>
          <p:spPr>
            <a:xfrm>
              <a:off x="7539711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5" name="object 13355"/>
            <p:cNvSpPr/>
            <p:nvPr/>
          </p:nvSpPr>
          <p:spPr>
            <a:xfrm>
              <a:off x="7536676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6" name="object 13356"/>
            <p:cNvSpPr/>
            <p:nvPr/>
          </p:nvSpPr>
          <p:spPr>
            <a:xfrm>
              <a:off x="7535664" y="4016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7" name="object 13357"/>
            <p:cNvSpPr/>
            <p:nvPr/>
          </p:nvSpPr>
          <p:spPr>
            <a:xfrm>
              <a:off x="7588285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8" name="object 13358"/>
            <p:cNvSpPr/>
            <p:nvPr/>
          </p:nvSpPr>
          <p:spPr>
            <a:xfrm>
              <a:off x="7586261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9" name="object 13359"/>
            <p:cNvSpPr/>
            <p:nvPr/>
          </p:nvSpPr>
          <p:spPr>
            <a:xfrm>
              <a:off x="7583225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0" name="object 13360"/>
            <p:cNvSpPr/>
            <p:nvPr/>
          </p:nvSpPr>
          <p:spPr>
            <a:xfrm>
              <a:off x="7580190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1" name="object 13361"/>
            <p:cNvSpPr/>
            <p:nvPr/>
          </p:nvSpPr>
          <p:spPr>
            <a:xfrm>
              <a:off x="7576142" y="4015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2" name="object 13362"/>
            <p:cNvSpPr/>
            <p:nvPr/>
          </p:nvSpPr>
          <p:spPr>
            <a:xfrm>
              <a:off x="7574118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3" name="object 13363"/>
            <p:cNvSpPr/>
            <p:nvPr/>
          </p:nvSpPr>
          <p:spPr>
            <a:xfrm>
              <a:off x="7571082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4" name="object 13364"/>
            <p:cNvSpPr/>
            <p:nvPr/>
          </p:nvSpPr>
          <p:spPr>
            <a:xfrm>
              <a:off x="7568046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5" name="object 13365"/>
            <p:cNvSpPr/>
            <p:nvPr/>
          </p:nvSpPr>
          <p:spPr>
            <a:xfrm>
              <a:off x="7563998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6" name="object 13366"/>
            <p:cNvSpPr/>
            <p:nvPr/>
          </p:nvSpPr>
          <p:spPr>
            <a:xfrm>
              <a:off x="7560963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7" name="object 13367"/>
            <p:cNvSpPr/>
            <p:nvPr/>
          </p:nvSpPr>
          <p:spPr>
            <a:xfrm>
              <a:off x="7558939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8" name="object 13368"/>
            <p:cNvSpPr/>
            <p:nvPr/>
          </p:nvSpPr>
          <p:spPr>
            <a:xfrm>
              <a:off x="7555903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9" name="object 13369"/>
            <p:cNvSpPr/>
            <p:nvPr/>
          </p:nvSpPr>
          <p:spPr>
            <a:xfrm>
              <a:off x="7551855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0" name="object 13370"/>
            <p:cNvSpPr/>
            <p:nvPr/>
          </p:nvSpPr>
          <p:spPr>
            <a:xfrm>
              <a:off x="7548819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1" name="object 13371"/>
            <p:cNvSpPr/>
            <p:nvPr/>
          </p:nvSpPr>
          <p:spPr>
            <a:xfrm>
              <a:off x="7546795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2" name="object 13372"/>
            <p:cNvSpPr/>
            <p:nvPr/>
          </p:nvSpPr>
          <p:spPr>
            <a:xfrm>
              <a:off x="7543759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3" name="object 13373"/>
            <p:cNvSpPr/>
            <p:nvPr/>
          </p:nvSpPr>
          <p:spPr>
            <a:xfrm>
              <a:off x="7539711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4" name="object 13374"/>
            <p:cNvSpPr/>
            <p:nvPr/>
          </p:nvSpPr>
          <p:spPr>
            <a:xfrm>
              <a:off x="7536676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5" name="object 13375"/>
            <p:cNvSpPr/>
            <p:nvPr/>
          </p:nvSpPr>
          <p:spPr>
            <a:xfrm>
              <a:off x="7535664" y="4015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6" name="object 13376"/>
            <p:cNvSpPr/>
            <p:nvPr/>
          </p:nvSpPr>
          <p:spPr>
            <a:xfrm>
              <a:off x="7588285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7" name="object 13377"/>
            <p:cNvSpPr/>
            <p:nvPr/>
          </p:nvSpPr>
          <p:spPr>
            <a:xfrm>
              <a:off x="7586261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8" name="object 13378"/>
            <p:cNvSpPr/>
            <p:nvPr/>
          </p:nvSpPr>
          <p:spPr>
            <a:xfrm>
              <a:off x="7583225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9" name="object 13379"/>
            <p:cNvSpPr/>
            <p:nvPr/>
          </p:nvSpPr>
          <p:spPr>
            <a:xfrm>
              <a:off x="7580190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0" name="object 13380"/>
            <p:cNvSpPr/>
            <p:nvPr/>
          </p:nvSpPr>
          <p:spPr>
            <a:xfrm>
              <a:off x="7576142" y="40137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1" name="object 13381"/>
            <p:cNvSpPr/>
            <p:nvPr/>
          </p:nvSpPr>
          <p:spPr>
            <a:xfrm>
              <a:off x="7574118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2" name="object 13382"/>
            <p:cNvSpPr/>
            <p:nvPr/>
          </p:nvSpPr>
          <p:spPr>
            <a:xfrm>
              <a:off x="7571082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3" name="object 13383"/>
            <p:cNvSpPr/>
            <p:nvPr/>
          </p:nvSpPr>
          <p:spPr>
            <a:xfrm>
              <a:off x="7568046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4" name="object 13384"/>
            <p:cNvSpPr/>
            <p:nvPr/>
          </p:nvSpPr>
          <p:spPr>
            <a:xfrm>
              <a:off x="7563998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5" name="object 13385"/>
            <p:cNvSpPr/>
            <p:nvPr/>
          </p:nvSpPr>
          <p:spPr>
            <a:xfrm>
              <a:off x="7560963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6" name="object 13386"/>
            <p:cNvSpPr/>
            <p:nvPr/>
          </p:nvSpPr>
          <p:spPr>
            <a:xfrm>
              <a:off x="7558939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7" name="object 13387"/>
            <p:cNvSpPr/>
            <p:nvPr/>
          </p:nvSpPr>
          <p:spPr>
            <a:xfrm>
              <a:off x="7555903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8" name="object 13388"/>
            <p:cNvSpPr/>
            <p:nvPr/>
          </p:nvSpPr>
          <p:spPr>
            <a:xfrm>
              <a:off x="7551855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9" name="object 13389"/>
            <p:cNvSpPr/>
            <p:nvPr/>
          </p:nvSpPr>
          <p:spPr>
            <a:xfrm>
              <a:off x="7548819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0" name="object 13390"/>
            <p:cNvSpPr/>
            <p:nvPr/>
          </p:nvSpPr>
          <p:spPr>
            <a:xfrm>
              <a:off x="7546795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1" name="object 13391"/>
            <p:cNvSpPr/>
            <p:nvPr/>
          </p:nvSpPr>
          <p:spPr>
            <a:xfrm>
              <a:off x="7543759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2" name="object 13392"/>
            <p:cNvSpPr/>
            <p:nvPr/>
          </p:nvSpPr>
          <p:spPr>
            <a:xfrm>
              <a:off x="7539711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3" name="object 13393"/>
            <p:cNvSpPr/>
            <p:nvPr/>
          </p:nvSpPr>
          <p:spPr>
            <a:xfrm>
              <a:off x="7536676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4" name="object 13394"/>
            <p:cNvSpPr/>
            <p:nvPr/>
          </p:nvSpPr>
          <p:spPr>
            <a:xfrm>
              <a:off x="7535664" y="4013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5" name="object 13395"/>
            <p:cNvSpPr/>
            <p:nvPr/>
          </p:nvSpPr>
          <p:spPr>
            <a:xfrm>
              <a:off x="7588285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6" name="object 13396"/>
            <p:cNvSpPr/>
            <p:nvPr/>
          </p:nvSpPr>
          <p:spPr>
            <a:xfrm>
              <a:off x="7586261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7" name="object 13397"/>
            <p:cNvSpPr/>
            <p:nvPr/>
          </p:nvSpPr>
          <p:spPr>
            <a:xfrm>
              <a:off x="7583225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8" name="object 13398"/>
            <p:cNvSpPr/>
            <p:nvPr/>
          </p:nvSpPr>
          <p:spPr>
            <a:xfrm>
              <a:off x="7580190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9" name="object 13399"/>
            <p:cNvSpPr/>
            <p:nvPr/>
          </p:nvSpPr>
          <p:spPr>
            <a:xfrm>
              <a:off x="7576142" y="401272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0" name="object 13400"/>
            <p:cNvSpPr/>
            <p:nvPr/>
          </p:nvSpPr>
          <p:spPr>
            <a:xfrm>
              <a:off x="7574118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1" name="object 13401"/>
            <p:cNvSpPr/>
            <p:nvPr/>
          </p:nvSpPr>
          <p:spPr>
            <a:xfrm>
              <a:off x="7571082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2" name="object 13402"/>
            <p:cNvSpPr/>
            <p:nvPr/>
          </p:nvSpPr>
          <p:spPr>
            <a:xfrm>
              <a:off x="7568046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3" name="object 13403"/>
            <p:cNvSpPr/>
            <p:nvPr/>
          </p:nvSpPr>
          <p:spPr>
            <a:xfrm>
              <a:off x="7563998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4" name="object 13404"/>
            <p:cNvSpPr/>
            <p:nvPr/>
          </p:nvSpPr>
          <p:spPr>
            <a:xfrm>
              <a:off x="7560963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5" name="object 13405"/>
            <p:cNvSpPr/>
            <p:nvPr/>
          </p:nvSpPr>
          <p:spPr>
            <a:xfrm>
              <a:off x="7558939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6" name="object 13406"/>
            <p:cNvSpPr/>
            <p:nvPr/>
          </p:nvSpPr>
          <p:spPr>
            <a:xfrm>
              <a:off x="7555903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7" name="object 13407"/>
            <p:cNvSpPr/>
            <p:nvPr/>
          </p:nvSpPr>
          <p:spPr>
            <a:xfrm>
              <a:off x="7551855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8" name="object 13408"/>
            <p:cNvSpPr/>
            <p:nvPr/>
          </p:nvSpPr>
          <p:spPr>
            <a:xfrm>
              <a:off x="7548819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9" name="object 13409"/>
            <p:cNvSpPr/>
            <p:nvPr/>
          </p:nvSpPr>
          <p:spPr>
            <a:xfrm>
              <a:off x="7546795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0" name="object 13410"/>
            <p:cNvSpPr/>
            <p:nvPr/>
          </p:nvSpPr>
          <p:spPr>
            <a:xfrm>
              <a:off x="7543759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1" name="object 13411"/>
            <p:cNvSpPr/>
            <p:nvPr/>
          </p:nvSpPr>
          <p:spPr>
            <a:xfrm>
              <a:off x="7539711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2" name="object 13412"/>
            <p:cNvSpPr/>
            <p:nvPr/>
          </p:nvSpPr>
          <p:spPr>
            <a:xfrm>
              <a:off x="7536676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3" name="object 13413"/>
            <p:cNvSpPr/>
            <p:nvPr/>
          </p:nvSpPr>
          <p:spPr>
            <a:xfrm>
              <a:off x="7535664" y="40127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4" name="object 13414"/>
            <p:cNvSpPr/>
            <p:nvPr/>
          </p:nvSpPr>
          <p:spPr>
            <a:xfrm>
              <a:off x="7588285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5" name="object 13415"/>
            <p:cNvSpPr/>
            <p:nvPr/>
          </p:nvSpPr>
          <p:spPr>
            <a:xfrm>
              <a:off x="7586261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6" name="object 13416"/>
            <p:cNvSpPr/>
            <p:nvPr/>
          </p:nvSpPr>
          <p:spPr>
            <a:xfrm>
              <a:off x="7583225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7" name="object 13417"/>
            <p:cNvSpPr/>
            <p:nvPr/>
          </p:nvSpPr>
          <p:spPr>
            <a:xfrm>
              <a:off x="7580190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8" name="object 13418"/>
            <p:cNvSpPr/>
            <p:nvPr/>
          </p:nvSpPr>
          <p:spPr>
            <a:xfrm>
              <a:off x="7576142" y="40117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9" name="object 13419"/>
            <p:cNvSpPr/>
            <p:nvPr/>
          </p:nvSpPr>
          <p:spPr>
            <a:xfrm>
              <a:off x="7574118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0" name="object 13420"/>
            <p:cNvSpPr/>
            <p:nvPr/>
          </p:nvSpPr>
          <p:spPr>
            <a:xfrm>
              <a:off x="7571082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1" name="object 13421"/>
            <p:cNvSpPr/>
            <p:nvPr/>
          </p:nvSpPr>
          <p:spPr>
            <a:xfrm>
              <a:off x="7568046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2" name="object 13422"/>
            <p:cNvSpPr/>
            <p:nvPr/>
          </p:nvSpPr>
          <p:spPr>
            <a:xfrm>
              <a:off x="7563998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3" name="object 13423"/>
            <p:cNvSpPr/>
            <p:nvPr/>
          </p:nvSpPr>
          <p:spPr>
            <a:xfrm>
              <a:off x="7560963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4" name="object 13424"/>
            <p:cNvSpPr/>
            <p:nvPr/>
          </p:nvSpPr>
          <p:spPr>
            <a:xfrm>
              <a:off x="7558939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5" name="object 13425"/>
            <p:cNvSpPr/>
            <p:nvPr/>
          </p:nvSpPr>
          <p:spPr>
            <a:xfrm>
              <a:off x="7555903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6" name="object 13426"/>
            <p:cNvSpPr/>
            <p:nvPr/>
          </p:nvSpPr>
          <p:spPr>
            <a:xfrm>
              <a:off x="7551855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7" name="object 13427"/>
            <p:cNvSpPr/>
            <p:nvPr/>
          </p:nvSpPr>
          <p:spPr>
            <a:xfrm>
              <a:off x="7548819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8" name="object 13428"/>
            <p:cNvSpPr/>
            <p:nvPr/>
          </p:nvSpPr>
          <p:spPr>
            <a:xfrm>
              <a:off x="7546795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9" name="object 13429"/>
            <p:cNvSpPr/>
            <p:nvPr/>
          </p:nvSpPr>
          <p:spPr>
            <a:xfrm>
              <a:off x="7543759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0" name="object 13430"/>
            <p:cNvSpPr/>
            <p:nvPr/>
          </p:nvSpPr>
          <p:spPr>
            <a:xfrm>
              <a:off x="7539711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1" name="object 13431"/>
            <p:cNvSpPr/>
            <p:nvPr/>
          </p:nvSpPr>
          <p:spPr>
            <a:xfrm>
              <a:off x="7536676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2" name="object 13432"/>
            <p:cNvSpPr/>
            <p:nvPr/>
          </p:nvSpPr>
          <p:spPr>
            <a:xfrm>
              <a:off x="7535664" y="401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3" name="object 13433"/>
            <p:cNvSpPr/>
            <p:nvPr/>
          </p:nvSpPr>
          <p:spPr>
            <a:xfrm>
              <a:off x="7588285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4" name="object 13434"/>
            <p:cNvSpPr/>
            <p:nvPr/>
          </p:nvSpPr>
          <p:spPr>
            <a:xfrm>
              <a:off x="7586261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5" name="object 13435"/>
            <p:cNvSpPr/>
            <p:nvPr/>
          </p:nvSpPr>
          <p:spPr>
            <a:xfrm>
              <a:off x="7583225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6" name="object 13436"/>
            <p:cNvSpPr/>
            <p:nvPr/>
          </p:nvSpPr>
          <p:spPr>
            <a:xfrm>
              <a:off x="7580190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7" name="object 13437"/>
            <p:cNvSpPr/>
            <p:nvPr/>
          </p:nvSpPr>
          <p:spPr>
            <a:xfrm>
              <a:off x="7576142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8" name="object 13438"/>
            <p:cNvSpPr/>
            <p:nvPr/>
          </p:nvSpPr>
          <p:spPr>
            <a:xfrm>
              <a:off x="7574118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9" name="object 13439"/>
            <p:cNvSpPr/>
            <p:nvPr/>
          </p:nvSpPr>
          <p:spPr>
            <a:xfrm>
              <a:off x="7571082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0" name="object 13440"/>
            <p:cNvSpPr/>
            <p:nvPr/>
          </p:nvSpPr>
          <p:spPr>
            <a:xfrm>
              <a:off x="7568046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1" name="object 13441"/>
            <p:cNvSpPr/>
            <p:nvPr/>
          </p:nvSpPr>
          <p:spPr>
            <a:xfrm>
              <a:off x="7563998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2" name="object 13442"/>
            <p:cNvSpPr/>
            <p:nvPr/>
          </p:nvSpPr>
          <p:spPr>
            <a:xfrm>
              <a:off x="7560963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3" name="object 13443"/>
            <p:cNvSpPr/>
            <p:nvPr/>
          </p:nvSpPr>
          <p:spPr>
            <a:xfrm>
              <a:off x="7558939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4" name="object 13444"/>
            <p:cNvSpPr/>
            <p:nvPr/>
          </p:nvSpPr>
          <p:spPr>
            <a:xfrm>
              <a:off x="7555903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5" name="object 13445"/>
            <p:cNvSpPr/>
            <p:nvPr/>
          </p:nvSpPr>
          <p:spPr>
            <a:xfrm>
              <a:off x="7551855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6" name="object 13446"/>
            <p:cNvSpPr/>
            <p:nvPr/>
          </p:nvSpPr>
          <p:spPr>
            <a:xfrm>
              <a:off x="7548819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7" name="object 13447"/>
            <p:cNvSpPr/>
            <p:nvPr/>
          </p:nvSpPr>
          <p:spPr>
            <a:xfrm>
              <a:off x="7546795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8" name="object 13448"/>
            <p:cNvSpPr/>
            <p:nvPr/>
          </p:nvSpPr>
          <p:spPr>
            <a:xfrm>
              <a:off x="7543759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9" name="object 13449"/>
            <p:cNvSpPr/>
            <p:nvPr/>
          </p:nvSpPr>
          <p:spPr>
            <a:xfrm>
              <a:off x="7539711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0" name="object 13450"/>
            <p:cNvSpPr/>
            <p:nvPr/>
          </p:nvSpPr>
          <p:spPr>
            <a:xfrm>
              <a:off x="7536676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1" name="object 13451"/>
            <p:cNvSpPr/>
            <p:nvPr/>
          </p:nvSpPr>
          <p:spPr>
            <a:xfrm>
              <a:off x="7535664" y="4010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2" name="object 13452"/>
            <p:cNvSpPr/>
            <p:nvPr/>
          </p:nvSpPr>
          <p:spPr>
            <a:xfrm>
              <a:off x="7588285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3" name="object 13453"/>
            <p:cNvSpPr/>
            <p:nvPr/>
          </p:nvSpPr>
          <p:spPr>
            <a:xfrm>
              <a:off x="7586261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4" name="object 13454"/>
            <p:cNvSpPr/>
            <p:nvPr/>
          </p:nvSpPr>
          <p:spPr>
            <a:xfrm>
              <a:off x="7583225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5" name="object 13455"/>
            <p:cNvSpPr/>
            <p:nvPr/>
          </p:nvSpPr>
          <p:spPr>
            <a:xfrm>
              <a:off x="7580190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6" name="object 13456"/>
            <p:cNvSpPr/>
            <p:nvPr/>
          </p:nvSpPr>
          <p:spPr>
            <a:xfrm>
              <a:off x="7576142" y="40086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7" name="object 13457"/>
            <p:cNvSpPr/>
            <p:nvPr/>
          </p:nvSpPr>
          <p:spPr>
            <a:xfrm>
              <a:off x="7574118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8" name="object 13458"/>
            <p:cNvSpPr/>
            <p:nvPr/>
          </p:nvSpPr>
          <p:spPr>
            <a:xfrm>
              <a:off x="7571082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9" name="object 13459"/>
            <p:cNvSpPr/>
            <p:nvPr/>
          </p:nvSpPr>
          <p:spPr>
            <a:xfrm>
              <a:off x="7568046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0" name="object 13460"/>
            <p:cNvSpPr/>
            <p:nvPr/>
          </p:nvSpPr>
          <p:spPr>
            <a:xfrm>
              <a:off x="7563998" y="40086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1" name="object 13461"/>
            <p:cNvSpPr/>
            <p:nvPr/>
          </p:nvSpPr>
          <p:spPr>
            <a:xfrm>
              <a:off x="7560963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2" name="object 13462"/>
            <p:cNvSpPr/>
            <p:nvPr/>
          </p:nvSpPr>
          <p:spPr>
            <a:xfrm>
              <a:off x="7558939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3" name="object 13463"/>
            <p:cNvSpPr/>
            <p:nvPr/>
          </p:nvSpPr>
          <p:spPr>
            <a:xfrm>
              <a:off x="7555903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4" name="object 13464"/>
            <p:cNvSpPr/>
            <p:nvPr/>
          </p:nvSpPr>
          <p:spPr>
            <a:xfrm>
              <a:off x="7551855" y="40086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5" name="object 13465"/>
            <p:cNvSpPr/>
            <p:nvPr/>
          </p:nvSpPr>
          <p:spPr>
            <a:xfrm>
              <a:off x="7548819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6" name="object 13466"/>
            <p:cNvSpPr/>
            <p:nvPr/>
          </p:nvSpPr>
          <p:spPr>
            <a:xfrm>
              <a:off x="7546795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7" name="object 13467"/>
            <p:cNvSpPr/>
            <p:nvPr/>
          </p:nvSpPr>
          <p:spPr>
            <a:xfrm>
              <a:off x="7543759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8" name="object 13468"/>
            <p:cNvSpPr/>
            <p:nvPr/>
          </p:nvSpPr>
          <p:spPr>
            <a:xfrm>
              <a:off x="7539711" y="40086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9" name="object 13469"/>
            <p:cNvSpPr/>
            <p:nvPr/>
          </p:nvSpPr>
          <p:spPr>
            <a:xfrm>
              <a:off x="7536676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0" name="object 13470"/>
            <p:cNvSpPr/>
            <p:nvPr/>
          </p:nvSpPr>
          <p:spPr>
            <a:xfrm>
              <a:off x="7535664" y="4008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1" name="object 13471"/>
            <p:cNvSpPr/>
            <p:nvPr/>
          </p:nvSpPr>
          <p:spPr>
            <a:xfrm>
              <a:off x="7588285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2" name="object 13472"/>
            <p:cNvSpPr/>
            <p:nvPr/>
          </p:nvSpPr>
          <p:spPr>
            <a:xfrm>
              <a:off x="7586261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3" name="object 13473"/>
            <p:cNvSpPr/>
            <p:nvPr/>
          </p:nvSpPr>
          <p:spPr>
            <a:xfrm>
              <a:off x="7583225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4" name="object 13474"/>
            <p:cNvSpPr/>
            <p:nvPr/>
          </p:nvSpPr>
          <p:spPr>
            <a:xfrm>
              <a:off x="7580190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5" name="object 13475"/>
            <p:cNvSpPr/>
            <p:nvPr/>
          </p:nvSpPr>
          <p:spPr>
            <a:xfrm>
              <a:off x="7576142" y="400766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6" name="object 13476"/>
            <p:cNvSpPr/>
            <p:nvPr/>
          </p:nvSpPr>
          <p:spPr>
            <a:xfrm>
              <a:off x="7574118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7" name="object 13477"/>
            <p:cNvSpPr/>
            <p:nvPr/>
          </p:nvSpPr>
          <p:spPr>
            <a:xfrm>
              <a:off x="7571082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8" name="object 13478"/>
            <p:cNvSpPr/>
            <p:nvPr/>
          </p:nvSpPr>
          <p:spPr>
            <a:xfrm>
              <a:off x="7568046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9" name="object 13479"/>
            <p:cNvSpPr/>
            <p:nvPr/>
          </p:nvSpPr>
          <p:spPr>
            <a:xfrm>
              <a:off x="7563998" y="4007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0" name="object 13480"/>
            <p:cNvSpPr/>
            <p:nvPr/>
          </p:nvSpPr>
          <p:spPr>
            <a:xfrm>
              <a:off x="7560963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1" name="object 13481"/>
            <p:cNvSpPr/>
            <p:nvPr/>
          </p:nvSpPr>
          <p:spPr>
            <a:xfrm>
              <a:off x="7558939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2" name="object 13482"/>
            <p:cNvSpPr/>
            <p:nvPr/>
          </p:nvSpPr>
          <p:spPr>
            <a:xfrm>
              <a:off x="7555903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3" name="object 13483"/>
            <p:cNvSpPr/>
            <p:nvPr/>
          </p:nvSpPr>
          <p:spPr>
            <a:xfrm>
              <a:off x="7551855" y="4007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4" name="object 13484"/>
            <p:cNvSpPr/>
            <p:nvPr/>
          </p:nvSpPr>
          <p:spPr>
            <a:xfrm>
              <a:off x="7548819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5" name="object 13485"/>
            <p:cNvSpPr/>
            <p:nvPr/>
          </p:nvSpPr>
          <p:spPr>
            <a:xfrm>
              <a:off x="7546795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6" name="object 13486"/>
            <p:cNvSpPr/>
            <p:nvPr/>
          </p:nvSpPr>
          <p:spPr>
            <a:xfrm>
              <a:off x="7543759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7" name="object 13487"/>
            <p:cNvSpPr/>
            <p:nvPr/>
          </p:nvSpPr>
          <p:spPr>
            <a:xfrm>
              <a:off x="7539711" y="4007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8" name="object 13488"/>
            <p:cNvSpPr/>
            <p:nvPr/>
          </p:nvSpPr>
          <p:spPr>
            <a:xfrm>
              <a:off x="7536676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9" name="object 13489"/>
            <p:cNvSpPr/>
            <p:nvPr/>
          </p:nvSpPr>
          <p:spPr>
            <a:xfrm>
              <a:off x="7535664" y="40076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0" name="object 13490"/>
            <p:cNvSpPr/>
            <p:nvPr/>
          </p:nvSpPr>
          <p:spPr>
            <a:xfrm>
              <a:off x="7588285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1" name="object 13491"/>
            <p:cNvSpPr/>
            <p:nvPr/>
          </p:nvSpPr>
          <p:spPr>
            <a:xfrm>
              <a:off x="7586261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2" name="object 13492"/>
            <p:cNvSpPr/>
            <p:nvPr/>
          </p:nvSpPr>
          <p:spPr>
            <a:xfrm>
              <a:off x="7583225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3" name="object 13493"/>
            <p:cNvSpPr/>
            <p:nvPr/>
          </p:nvSpPr>
          <p:spPr>
            <a:xfrm>
              <a:off x="7580190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4" name="object 13494"/>
            <p:cNvSpPr/>
            <p:nvPr/>
          </p:nvSpPr>
          <p:spPr>
            <a:xfrm>
              <a:off x="7576142" y="40066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5" name="object 13495"/>
            <p:cNvSpPr/>
            <p:nvPr/>
          </p:nvSpPr>
          <p:spPr>
            <a:xfrm>
              <a:off x="7574118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6" name="object 13496"/>
            <p:cNvSpPr/>
            <p:nvPr/>
          </p:nvSpPr>
          <p:spPr>
            <a:xfrm>
              <a:off x="7571082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7" name="object 13497"/>
            <p:cNvSpPr/>
            <p:nvPr/>
          </p:nvSpPr>
          <p:spPr>
            <a:xfrm>
              <a:off x="7568046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8" name="object 13498"/>
            <p:cNvSpPr/>
            <p:nvPr/>
          </p:nvSpPr>
          <p:spPr>
            <a:xfrm>
              <a:off x="7563998" y="40066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9" name="object 13499"/>
            <p:cNvSpPr/>
            <p:nvPr/>
          </p:nvSpPr>
          <p:spPr>
            <a:xfrm>
              <a:off x="7560963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0" name="object 13500"/>
            <p:cNvSpPr/>
            <p:nvPr/>
          </p:nvSpPr>
          <p:spPr>
            <a:xfrm>
              <a:off x="7558939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1" name="object 13501"/>
            <p:cNvSpPr/>
            <p:nvPr/>
          </p:nvSpPr>
          <p:spPr>
            <a:xfrm>
              <a:off x="7555903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2" name="object 13502"/>
            <p:cNvSpPr/>
            <p:nvPr/>
          </p:nvSpPr>
          <p:spPr>
            <a:xfrm>
              <a:off x="7551855" y="40066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3" name="object 13503"/>
            <p:cNvSpPr/>
            <p:nvPr/>
          </p:nvSpPr>
          <p:spPr>
            <a:xfrm>
              <a:off x="7548819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4" name="object 13504"/>
            <p:cNvSpPr/>
            <p:nvPr/>
          </p:nvSpPr>
          <p:spPr>
            <a:xfrm>
              <a:off x="7546795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5" name="object 13505"/>
            <p:cNvSpPr/>
            <p:nvPr/>
          </p:nvSpPr>
          <p:spPr>
            <a:xfrm>
              <a:off x="7543759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6" name="object 13506"/>
            <p:cNvSpPr/>
            <p:nvPr/>
          </p:nvSpPr>
          <p:spPr>
            <a:xfrm>
              <a:off x="7539711" y="40066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7" name="object 13507"/>
            <p:cNvSpPr/>
            <p:nvPr/>
          </p:nvSpPr>
          <p:spPr>
            <a:xfrm>
              <a:off x="7536676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8" name="object 13508"/>
            <p:cNvSpPr/>
            <p:nvPr/>
          </p:nvSpPr>
          <p:spPr>
            <a:xfrm>
              <a:off x="7535664" y="40066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9" name="object 13509"/>
            <p:cNvSpPr/>
            <p:nvPr/>
          </p:nvSpPr>
          <p:spPr>
            <a:xfrm>
              <a:off x="758929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0" name="object 13510"/>
            <p:cNvSpPr/>
            <p:nvPr/>
          </p:nvSpPr>
          <p:spPr>
            <a:xfrm>
              <a:off x="758727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1" name="object 13511"/>
            <p:cNvSpPr/>
            <p:nvPr/>
          </p:nvSpPr>
          <p:spPr>
            <a:xfrm>
              <a:off x="758727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2" name="object 13512"/>
            <p:cNvSpPr/>
            <p:nvPr/>
          </p:nvSpPr>
          <p:spPr>
            <a:xfrm>
              <a:off x="758727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3" name="object 13513"/>
            <p:cNvSpPr/>
            <p:nvPr/>
          </p:nvSpPr>
          <p:spPr>
            <a:xfrm>
              <a:off x="758727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4" name="object 13514"/>
            <p:cNvSpPr/>
            <p:nvPr/>
          </p:nvSpPr>
          <p:spPr>
            <a:xfrm>
              <a:off x="758727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5" name="object 13515"/>
            <p:cNvSpPr/>
            <p:nvPr/>
          </p:nvSpPr>
          <p:spPr>
            <a:xfrm>
              <a:off x="758727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6" name="object 13516"/>
            <p:cNvSpPr/>
            <p:nvPr/>
          </p:nvSpPr>
          <p:spPr>
            <a:xfrm>
              <a:off x="758727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7" name="object 13517"/>
            <p:cNvSpPr/>
            <p:nvPr/>
          </p:nvSpPr>
          <p:spPr>
            <a:xfrm>
              <a:off x="758524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8" name="object 13518"/>
            <p:cNvSpPr/>
            <p:nvPr/>
          </p:nvSpPr>
          <p:spPr>
            <a:xfrm>
              <a:off x="758423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9" name="object 13519"/>
            <p:cNvSpPr/>
            <p:nvPr/>
          </p:nvSpPr>
          <p:spPr>
            <a:xfrm>
              <a:off x="7584237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0" name="object 13520"/>
            <p:cNvSpPr/>
            <p:nvPr/>
          </p:nvSpPr>
          <p:spPr>
            <a:xfrm>
              <a:off x="758423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1" name="object 13521"/>
            <p:cNvSpPr/>
            <p:nvPr/>
          </p:nvSpPr>
          <p:spPr>
            <a:xfrm>
              <a:off x="758423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2" name="object 13522"/>
            <p:cNvSpPr/>
            <p:nvPr/>
          </p:nvSpPr>
          <p:spPr>
            <a:xfrm>
              <a:off x="758423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3" name="object 13523"/>
            <p:cNvSpPr/>
            <p:nvPr/>
          </p:nvSpPr>
          <p:spPr>
            <a:xfrm>
              <a:off x="758423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4" name="object 13524"/>
            <p:cNvSpPr/>
            <p:nvPr/>
          </p:nvSpPr>
          <p:spPr>
            <a:xfrm>
              <a:off x="758423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5" name="object 13525"/>
            <p:cNvSpPr/>
            <p:nvPr/>
          </p:nvSpPr>
          <p:spPr>
            <a:xfrm>
              <a:off x="758221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6" name="object 13526"/>
            <p:cNvSpPr/>
            <p:nvPr/>
          </p:nvSpPr>
          <p:spPr>
            <a:xfrm>
              <a:off x="758120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7" name="object 13527"/>
            <p:cNvSpPr/>
            <p:nvPr/>
          </p:nvSpPr>
          <p:spPr>
            <a:xfrm>
              <a:off x="758120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8" name="object 13528"/>
            <p:cNvSpPr/>
            <p:nvPr/>
          </p:nvSpPr>
          <p:spPr>
            <a:xfrm>
              <a:off x="758120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9" name="object 13529"/>
            <p:cNvSpPr/>
            <p:nvPr/>
          </p:nvSpPr>
          <p:spPr>
            <a:xfrm>
              <a:off x="758120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0" name="object 13530"/>
            <p:cNvSpPr/>
            <p:nvPr/>
          </p:nvSpPr>
          <p:spPr>
            <a:xfrm>
              <a:off x="758120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1" name="object 13531"/>
            <p:cNvSpPr/>
            <p:nvPr/>
          </p:nvSpPr>
          <p:spPr>
            <a:xfrm>
              <a:off x="758120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2" name="object 13532"/>
            <p:cNvSpPr/>
            <p:nvPr/>
          </p:nvSpPr>
          <p:spPr>
            <a:xfrm>
              <a:off x="758120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3" name="object 13533"/>
            <p:cNvSpPr/>
            <p:nvPr/>
          </p:nvSpPr>
          <p:spPr>
            <a:xfrm>
              <a:off x="758019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4" name="object 13534"/>
            <p:cNvSpPr/>
            <p:nvPr/>
          </p:nvSpPr>
          <p:spPr>
            <a:xfrm>
              <a:off x="757917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5" name="object 13535"/>
            <p:cNvSpPr/>
            <p:nvPr/>
          </p:nvSpPr>
          <p:spPr>
            <a:xfrm>
              <a:off x="7579178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6" name="object 13536"/>
            <p:cNvSpPr/>
            <p:nvPr/>
          </p:nvSpPr>
          <p:spPr>
            <a:xfrm>
              <a:off x="757917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7" name="object 13537"/>
            <p:cNvSpPr/>
            <p:nvPr/>
          </p:nvSpPr>
          <p:spPr>
            <a:xfrm>
              <a:off x="757917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8" name="object 13538"/>
            <p:cNvSpPr/>
            <p:nvPr/>
          </p:nvSpPr>
          <p:spPr>
            <a:xfrm>
              <a:off x="757917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9" name="object 13539"/>
            <p:cNvSpPr/>
            <p:nvPr/>
          </p:nvSpPr>
          <p:spPr>
            <a:xfrm>
              <a:off x="757917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0" name="object 13540"/>
            <p:cNvSpPr/>
            <p:nvPr/>
          </p:nvSpPr>
          <p:spPr>
            <a:xfrm>
              <a:off x="757917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1" name="object 13541"/>
            <p:cNvSpPr/>
            <p:nvPr/>
          </p:nvSpPr>
          <p:spPr>
            <a:xfrm>
              <a:off x="757715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2" name="object 13542"/>
            <p:cNvSpPr/>
            <p:nvPr/>
          </p:nvSpPr>
          <p:spPr>
            <a:xfrm>
              <a:off x="7577154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3" name="object 13543"/>
            <p:cNvSpPr/>
            <p:nvPr/>
          </p:nvSpPr>
          <p:spPr>
            <a:xfrm>
              <a:off x="757715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4" name="object 13544"/>
            <p:cNvSpPr/>
            <p:nvPr/>
          </p:nvSpPr>
          <p:spPr>
            <a:xfrm>
              <a:off x="757715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5" name="object 13545"/>
            <p:cNvSpPr/>
            <p:nvPr/>
          </p:nvSpPr>
          <p:spPr>
            <a:xfrm>
              <a:off x="757715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6" name="object 13546"/>
            <p:cNvSpPr/>
            <p:nvPr/>
          </p:nvSpPr>
          <p:spPr>
            <a:xfrm>
              <a:off x="757715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7" name="object 13547"/>
            <p:cNvSpPr/>
            <p:nvPr/>
          </p:nvSpPr>
          <p:spPr>
            <a:xfrm>
              <a:off x="757715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8" name="object 13548"/>
            <p:cNvSpPr/>
            <p:nvPr/>
          </p:nvSpPr>
          <p:spPr>
            <a:xfrm>
              <a:off x="757513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9" name="object 13549"/>
            <p:cNvSpPr/>
            <p:nvPr/>
          </p:nvSpPr>
          <p:spPr>
            <a:xfrm>
              <a:off x="757411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0" name="object 13550"/>
            <p:cNvSpPr/>
            <p:nvPr/>
          </p:nvSpPr>
          <p:spPr>
            <a:xfrm>
              <a:off x="7574118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1" name="object 13551"/>
            <p:cNvSpPr/>
            <p:nvPr/>
          </p:nvSpPr>
          <p:spPr>
            <a:xfrm>
              <a:off x="757411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2" name="object 13552"/>
            <p:cNvSpPr/>
            <p:nvPr/>
          </p:nvSpPr>
          <p:spPr>
            <a:xfrm>
              <a:off x="757411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3" name="object 13553"/>
            <p:cNvSpPr/>
            <p:nvPr/>
          </p:nvSpPr>
          <p:spPr>
            <a:xfrm>
              <a:off x="757411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4" name="object 13554"/>
            <p:cNvSpPr/>
            <p:nvPr/>
          </p:nvSpPr>
          <p:spPr>
            <a:xfrm>
              <a:off x="757411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5" name="object 13555"/>
            <p:cNvSpPr/>
            <p:nvPr/>
          </p:nvSpPr>
          <p:spPr>
            <a:xfrm>
              <a:off x="757411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6" name="object 13556"/>
            <p:cNvSpPr/>
            <p:nvPr/>
          </p:nvSpPr>
          <p:spPr>
            <a:xfrm>
              <a:off x="757310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7" name="object 13557"/>
            <p:cNvSpPr/>
            <p:nvPr/>
          </p:nvSpPr>
          <p:spPr>
            <a:xfrm>
              <a:off x="757209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8" name="object 13558"/>
            <p:cNvSpPr/>
            <p:nvPr/>
          </p:nvSpPr>
          <p:spPr>
            <a:xfrm>
              <a:off x="7572094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9" name="object 13559"/>
            <p:cNvSpPr/>
            <p:nvPr/>
          </p:nvSpPr>
          <p:spPr>
            <a:xfrm>
              <a:off x="757209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0" name="object 13560"/>
            <p:cNvSpPr/>
            <p:nvPr/>
          </p:nvSpPr>
          <p:spPr>
            <a:xfrm>
              <a:off x="757209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1" name="object 13561"/>
            <p:cNvSpPr/>
            <p:nvPr/>
          </p:nvSpPr>
          <p:spPr>
            <a:xfrm>
              <a:off x="757209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2" name="object 13562"/>
            <p:cNvSpPr/>
            <p:nvPr/>
          </p:nvSpPr>
          <p:spPr>
            <a:xfrm>
              <a:off x="757209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3" name="object 13563"/>
            <p:cNvSpPr/>
            <p:nvPr/>
          </p:nvSpPr>
          <p:spPr>
            <a:xfrm>
              <a:off x="757209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4" name="object 13564"/>
            <p:cNvSpPr/>
            <p:nvPr/>
          </p:nvSpPr>
          <p:spPr>
            <a:xfrm>
              <a:off x="757007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5" name="object 13565"/>
            <p:cNvSpPr/>
            <p:nvPr/>
          </p:nvSpPr>
          <p:spPr>
            <a:xfrm>
              <a:off x="756905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6" name="object 13566"/>
            <p:cNvSpPr/>
            <p:nvPr/>
          </p:nvSpPr>
          <p:spPr>
            <a:xfrm>
              <a:off x="7569058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7" name="object 13567"/>
            <p:cNvSpPr/>
            <p:nvPr/>
          </p:nvSpPr>
          <p:spPr>
            <a:xfrm>
              <a:off x="756905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8" name="object 13568"/>
            <p:cNvSpPr/>
            <p:nvPr/>
          </p:nvSpPr>
          <p:spPr>
            <a:xfrm>
              <a:off x="756905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9" name="object 13569"/>
            <p:cNvSpPr/>
            <p:nvPr/>
          </p:nvSpPr>
          <p:spPr>
            <a:xfrm>
              <a:off x="756905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0" name="object 13570"/>
            <p:cNvSpPr/>
            <p:nvPr/>
          </p:nvSpPr>
          <p:spPr>
            <a:xfrm>
              <a:off x="756905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1" name="object 13571"/>
            <p:cNvSpPr/>
            <p:nvPr/>
          </p:nvSpPr>
          <p:spPr>
            <a:xfrm>
              <a:off x="756905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2" name="object 13572"/>
            <p:cNvSpPr/>
            <p:nvPr/>
          </p:nvSpPr>
          <p:spPr>
            <a:xfrm>
              <a:off x="756703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3" name="object 13573"/>
            <p:cNvSpPr/>
            <p:nvPr/>
          </p:nvSpPr>
          <p:spPr>
            <a:xfrm>
              <a:off x="7567034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4" name="object 13574"/>
            <p:cNvSpPr/>
            <p:nvPr/>
          </p:nvSpPr>
          <p:spPr>
            <a:xfrm>
              <a:off x="756703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5" name="object 13575"/>
            <p:cNvSpPr/>
            <p:nvPr/>
          </p:nvSpPr>
          <p:spPr>
            <a:xfrm>
              <a:off x="756703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6" name="object 13576"/>
            <p:cNvSpPr/>
            <p:nvPr/>
          </p:nvSpPr>
          <p:spPr>
            <a:xfrm>
              <a:off x="756703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7" name="object 13577"/>
            <p:cNvSpPr/>
            <p:nvPr/>
          </p:nvSpPr>
          <p:spPr>
            <a:xfrm>
              <a:off x="756703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8" name="object 13578"/>
            <p:cNvSpPr/>
            <p:nvPr/>
          </p:nvSpPr>
          <p:spPr>
            <a:xfrm>
              <a:off x="756703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9" name="object 13579"/>
            <p:cNvSpPr/>
            <p:nvPr/>
          </p:nvSpPr>
          <p:spPr>
            <a:xfrm>
              <a:off x="756501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0" name="object 13580"/>
            <p:cNvSpPr/>
            <p:nvPr/>
          </p:nvSpPr>
          <p:spPr>
            <a:xfrm>
              <a:off x="756501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1" name="object 13581"/>
            <p:cNvSpPr/>
            <p:nvPr/>
          </p:nvSpPr>
          <p:spPr>
            <a:xfrm>
              <a:off x="756501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2" name="object 13582"/>
            <p:cNvSpPr/>
            <p:nvPr/>
          </p:nvSpPr>
          <p:spPr>
            <a:xfrm>
              <a:off x="756501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3" name="object 13583"/>
            <p:cNvSpPr/>
            <p:nvPr/>
          </p:nvSpPr>
          <p:spPr>
            <a:xfrm>
              <a:off x="756501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4" name="object 13584"/>
            <p:cNvSpPr/>
            <p:nvPr/>
          </p:nvSpPr>
          <p:spPr>
            <a:xfrm>
              <a:off x="756501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5" name="object 13585"/>
            <p:cNvSpPr/>
            <p:nvPr/>
          </p:nvSpPr>
          <p:spPr>
            <a:xfrm>
              <a:off x="756501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6" name="object 13586"/>
            <p:cNvSpPr/>
            <p:nvPr/>
          </p:nvSpPr>
          <p:spPr>
            <a:xfrm>
              <a:off x="756298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7" name="object 13587"/>
            <p:cNvSpPr/>
            <p:nvPr/>
          </p:nvSpPr>
          <p:spPr>
            <a:xfrm>
              <a:off x="756197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8" name="object 13588"/>
            <p:cNvSpPr/>
            <p:nvPr/>
          </p:nvSpPr>
          <p:spPr>
            <a:xfrm>
              <a:off x="7561974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9" name="object 13589"/>
            <p:cNvSpPr/>
            <p:nvPr/>
          </p:nvSpPr>
          <p:spPr>
            <a:xfrm>
              <a:off x="756197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0" name="object 13590"/>
            <p:cNvSpPr/>
            <p:nvPr/>
          </p:nvSpPr>
          <p:spPr>
            <a:xfrm>
              <a:off x="756197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1" name="object 13591"/>
            <p:cNvSpPr/>
            <p:nvPr/>
          </p:nvSpPr>
          <p:spPr>
            <a:xfrm>
              <a:off x="756197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2" name="object 13592"/>
            <p:cNvSpPr/>
            <p:nvPr/>
          </p:nvSpPr>
          <p:spPr>
            <a:xfrm>
              <a:off x="756197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3" name="object 13593"/>
            <p:cNvSpPr/>
            <p:nvPr/>
          </p:nvSpPr>
          <p:spPr>
            <a:xfrm>
              <a:off x="756197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4" name="object 13594"/>
            <p:cNvSpPr/>
            <p:nvPr/>
          </p:nvSpPr>
          <p:spPr>
            <a:xfrm>
              <a:off x="756096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5" name="object 13595"/>
            <p:cNvSpPr/>
            <p:nvPr/>
          </p:nvSpPr>
          <p:spPr>
            <a:xfrm>
              <a:off x="755995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6" name="object 13596"/>
            <p:cNvSpPr/>
            <p:nvPr/>
          </p:nvSpPr>
          <p:spPr>
            <a:xfrm>
              <a:off x="7559951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7" name="object 13597"/>
            <p:cNvSpPr/>
            <p:nvPr/>
          </p:nvSpPr>
          <p:spPr>
            <a:xfrm>
              <a:off x="755995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8" name="object 13598"/>
            <p:cNvSpPr/>
            <p:nvPr/>
          </p:nvSpPr>
          <p:spPr>
            <a:xfrm>
              <a:off x="755995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9" name="object 13599"/>
            <p:cNvSpPr/>
            <p:nvPr/>
          </p:nvSpPr>
          <p:spPr>
            <a:xfrm>
              <a:off x="755995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0" name="object 13600"/>
            <p:cNvSpPr/>
            <p:nvPr/>
          </p:nvSpPr>
          <p:spPr>
            <a:xfrm>
              <a:off x="755995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1" name="object 13601"/>
            <p:cNvSpPr/>
            <p:nvPr/>
          </p:nvSpPr>
          <p:spPr>
            <a:xfrm>
              <a:off x="755995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2" name="object 13602"/>
            <p:cNvSpPr/>
            <p:nvPr/>
          </p:nvSpPr>
          <p:spPr>
            <a:xfrm>
              <a:off x="755792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3" name="object 13603"/>
            <p:cNvSpPr/>
            <p:nvPr/>
          </p:nvSpPr>
          <p:spPr>
            <a:xfrm>
              <a:off x="755691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4" name="object 13604"/>
            <p:cNvSpPr/>
            <p:nvPr/>
          </p:nvSpPr>
          <p:spPr>
            <a:xfrm>
              <a:off x="7556915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5" name="object 13605"/>
            <p:cNvSpPr/>
            <p:nvPr/>
          </p:nvSpPr>
          <p:spPr>
            <a:xfrm>
              <a:off x="755691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6" name="object 13606"/>
            <p:cNvSpPr/>
            <p:nvPr/>
          </p:nvSpPr>
          <p:spPr>
            <a:xfrm>
              <a:off x="755691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7" name="object 13607"/>
            <p:cNvSpPr/>
            <p:nvPr/>
          </p:nvSpPr>
          <p:spPr>
            <a:xfrm>
              <a:off x="755691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8" name="object 13608"/>
            <p:cNvSpPr/>
            <p:nvPr/>
          </p:nvSpPr>
          <p:spPr>
            <a:xfrm>
              <a:off x="755691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9" name="object 13609"/>
            <p:cNvSpPr/>
            <p:nvPr/>
          </p:nvSpPr>
          <p:spPr>
            <a:xfrm>
              <a:off x="755691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0" name="object 13610"/>
            <p:cNvSpPr/>
            <p:nvPr/>
          </p:nvSpPr>
          <p:spPr>
            <a:xfrm>
              <a:off x="755489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1" name="object 13611"/>
            <p:cNvSpPr/>
            <p:nvPr/>
          </p:nvSpPr>
          <p:spPr>
            <a:xfrm>
              <a:off x="7554891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2" name="object 13612"/>
            <p:cNvSpPr/>
            <p:nvPr/>
          </p:nvSpPr>
          <p:spPr>
            <a:xfrm>
              <a:off x="755489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3" name="object 13613"/>
            <p:cNvSpPr/>
            <p:nvPr/>
          </p:nvSpPr>
          <p:spPr>
            <a:xfrm>
              <a:off x="755489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4" name="object 13614"/>
            <p:cNvSpPr/>
            <p:nvPr/>
          </p:nvSpPr>
          <p:spPr>
            <a:xfrm>
              <a:off x="755489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5" name="object 13615"/>
            <p:cNvSpPr/>
            <p:nvPr/>
          </p:nvSpPr>
          <p:spPr>
            <a:xfrm>
              <a:off x="755489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6" name="object 13616"/>
            <p:cNvSpPr/>
            <p:nvPr/>
          </p:nvSpPr>
          <p:spPr>
            <a:xfrm>
              <a:off x="755489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7" name="object 13617"/>
            <p:cNvSpPr/>
            <p:nvPr/>
          </p:nvSpPr>
          <p:spPr>
            <a:xfrm>
              <a:off x="755286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8" name="object 13618"/>
            <p:cNvSpPr/>
            <p:nvPr/>
          </p:nvSpPr>
          <p:spPr>
            <a:xfrm>
              <a:off x="7552867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9" name="object 13619"/>
            <p:cNvSpPr/>
            <p:nvPr/>
          </p:nvSpPr>
          <p:spPr>
            <a:xfrm>
              <a:off x="755286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0" name="object 13620"/>
            <p:cNvSpPr/>
            <p:nvPr/>
          </p:nvSpPr>
          <p:spPr>
            <a:xfrm>
              <a:off x="755286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1" name="object 13621"/>
            <p:cNvSpPr/>
            <p:nvPr/>
          </p:nvSpPr>
          <p:spPr>
            <a:xfrm>
              <a:off x="755286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2" name="object 13622"/>
            <p:cNvSpPr/>
            <p:nvPr/>
          </p:nvSpPr>
          <p:spPr>
            <a:xfrm>
              <a:off x="755286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3" name="object 13623"/>
            <p:cNvSpPr/>
            <p:nvPr/>
          </p:nvSpPr>
          <p:spPr>
            <a:xfrm>
              <a:off x="755286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4" name="object 13624"/>
            <p:cNvSpPr/>
            <p:nvPr/>
          </p:nvSpPr>
          <p:spPr>
            <a:xfrm>
              <a:off x="755084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5" name="object 13625"/>
            <p:cNvSpPr/>
            <p:nvPr/>
          </p:nvSpPr>
          <p:spPr>
            <a:xfrm>
              <a:off x="754983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6" name="object 13626"/>
            <p:cNvSpPr/>
            <p:nvPr/>
          </p:nvSpPr>
          <p:spPr>
            <a:xfrm>
              <a:off x="7549831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7" name="object 13627"/>
            <p:cNvSpPr/>
            <p:nvPr/>
          </p:nvSpPr>
          <p:spPr>
            <a:xfrm>
              <a:off x="754983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8" name="object 13628"/>
            <p:cNvSpPr/>
            <p:nvPr/>
          </p:nvSpPr>
          <p:spPr>
            <a:xfrm>
              <a:off x="754983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9" name="object 13629"/>
            <p:cNvSpPr/>
            <p:nvPr/>
          </p:nvSpPr>
          <p:spPr>
            <a:xfrm>
              <a:off x="754983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0" name="object 13630"/>
            <p:cNvSpPr/>
            <p:nvPr/>
          </p:nvSpPr>
          <p:spPr>
            <a:xfrm>
              <a:off x="754983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1" name="object 13631"/>
            <p:cNvSpPr/>
            <p:nvPr/>
          </p:nvSpPr>
          <p:spPr>
            <a:xfrm>
              <a:off x="754983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2" name="object 13632"/>
            <p:cNvSpPr/>
            <p:nvPr/>
          </p:nvSpPr>
          <p:spPr>
            <a:xfrm>
              <a:off x="754780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3" name="object 13633"/>
            <p:cNvSpPr/>
            <p:nvPr/>
          </p:nvSpPr>
          <p:spPr>
            <a:xfrm>
              <a:off x="7547807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4" name="object 13634"/>
            <p:cNvSpPr/>
            <p:nvPr/>
          </p:nvSpPr>
          <p:spPr>
            <a:xfrm>
              <a:off x="754780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5" name="object 13635"/>
            <p:cNvSpPr/>
            <p:nvPr/>
          </p:nvSpPr>
          <p:spPr>
            <a:xfrm>
              <a:off x="754780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6" name="object 13636"/>
            <p:cNvSpPr/>
            <p:nvPr/>
          </p:nvSpPr>
          <p:spPr>
            <a:xfrm>
              <a:off x="754780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7" name="object 13637"/>
            <p:cNvSpPr/>
            <p:nvPr/>
          </p:nvSpPr>
          <p:spPr>
            <a:xfrm>
              <a:off x="754780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8" name="object 13638"/>
            <p:cNvSpPr/>
            <p:nvPr/>
          </p:nvSpPr>
          <p:spPr>
            <a:xfrm>
              <a:off x="754780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9" name="object 13639"/>
            <p:cNvSpPr/>
            <p:nvPr/>
          </p:nvSpPr>
          <p:spPr>
            <a:xfrm>
              <a:off x="754578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0" name="object 13640"/>
            <p:cNvSpPr/>
            <p:nvPr/>
          </p:nvSpPr>
          <p:spPr>
            <a:xfrm>
              <a:off x="754477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1" name="object 13641"/>
            <p:cNvSpPr/>
            <p:nvPr/>
          </p:nvSpPr>
          <p:spPr>
            <a:xfrm>
              <a:off x="7544771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2" name="object 13642"/>
            <p:cNvSpPr/>
            <p:nvPr/>
          </p:nvSpPr>
          <p:spPr>
            <a:xfrm>
              <a:off x="754477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3" name="object 13643"/>
            <p:cNvSpPr/>
            <p:nvPr/>
          </p:nvSpPr>
          <p:spPr>
            <a:xfrm>
              <a:off x="754477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4" name="object 13644"/>
            <p:cNvSpPr/>
            <p:nvPr/>
          </p:nvSpPr>
          <p:spPr>
            <a:xfrm>
              <a:off x="754477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5" name="object 13645"/>
            <p:cNvSpPr/>
            <p:nvPr/>
          </p:nvSpPr>
          <p:spPr>
            <a:xfrm>
              <a:off x="754477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6" name="object 13646"/>
            <p:cNvSpPr/>
            <p:nvPr/>
          </p:nvSpPr>
          <p:spPr>
            <a:xfrm>
              <a:off x="754477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7" name="object 13647"/>
            <p:cNvSpPr/>
            <p:nvPr/>
          </p:nvSpPr>
          <p:spPr>
            <a:xfrm>
              <a:off x="754274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8" name="object 13648"/>
            <p:cNvSpPr/>
            <p:nvPr/>
          </p:nvSpPr>
          <p:spPr>
            <a:xfrm>
              <a:off x="754173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9" name="object 13649"/>
            <p:cNvSpPr/>
            <p:nvPr/>
          </p:nvSpPr>
          <p:spPr>
            <a:xfrm>
              <a:off x="7541735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0" name="object 13650"/>
            <p:cNvSpPr/>
            <p:nvPr/>
          </p:nvSpPr>
          <p:spPr>
            <a:xfrm>
              <a:off x="754173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1" name="object 13651"/>
            <p:cNvSpPr/>
            <p:nvPr/>
          </p:nvSpPr>
          <p:spPr>
            <a:xfrm>
              <a:off x="754173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2" name="object 13652"/>
            <p:cNvSpPr/>
            <p:nvPr/>
          </p:nvSpPr>
          <p:spPr>
            <a:xfrm>
              <a:off x="754173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3" name="object 13653"/>
            <p:cNvSpPr/>
            <p:nvPr/>
          </p:nvSpPr>
          <p:spPr>
            <a:xfrm>
              <a:off x="754173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4" name="object 13654"/>
            <p:cNvSpPr/>
            <p:nvPr/>
          </p:nvSpPr>
          <p:spPr>
            <a:xfrm>
              <a:off x="754173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5" name="object 13655"/>
            <p:cNvSpPr/>
            <p:nvPr/>
          </p:nvSpPr>
          <p:spPr>
            <a:xfrm>
              <a:off x="754072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6" name="object 13656"/>
            <p:cNvSpPr/>
            <p:nvPr/>
          </p:nvSpPr>
          <p:spPr>
            <a:xfrm>
              <a:off x="754072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7" name="object 13657"/>
            <p:cNvSpPr/>
            <p:nvPr/>
          </p:nvSpPr>
          <p:spPr>
            <a:xfrm>
              <a:off x="754072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8" name="object 13658"/>
            <p:cNvSpPr/>
            <p:nvPr/>
          </p:nvSpPr>
          <p:spPr>
            <a:xfrm>
              <a:off x="754072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9" name="object 13659"/>
            <p:cNvSpPr/>
            <p:nvPr/>
          </p:nvSpPr>
          <p:spPr>
            <a:xfrm>
              <a:off x="754072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0" name="object 13660"/>
            <p:cNvSpPr/>
            <p:nvPr/>
          </p:nvSpPr>
          <p:spPr>
            <a:xfrm>
              <a:off x="754072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1" name="object 13661"/>
            <p:cNvSpPr/>
            <p:nvPr/>
          </p:nvSpPr>
          <p:spPr>
            <a:xfrm>
              <a:off x="754072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2" name="object 13662"/>
            <p:cNvSpPr/>
            <p:nvPr/>
          </p:nvSpPr>
          <p:spPr>
            <a:xfrm>
              <a:off x="753870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3" name="object 13663"/>
            <p:cNvSpPr/>
            <p:nvPr/>
          </p:nvSpPr>
          <p:spPr>
            <a:xfrm>
              <a:off x="753768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4" name="object 13664"/>
            <p:cNvSpPr/>
            <p:nvPr/>
          </p:nvSpPr>
          <p:spPr>
            <a:xfrm>
              <a:off x="7537688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5" name="object 13665"/>
            <p:cNvSpPr/>
            <p:nvPr/>
          </p:nvSpPr>
          <p:spPr>
            <a:xfrm>
              <a:off x="753768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6" name="object 13666"/>
            <p:cNvSpPr/>
            <p:nvPr/>
          </p:nvSpPr>
          <p:spPr>
            <a:xfrm>
              <a:off x="753768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7" name="object 13667"/>
            <p:cNvSpPr/>
            <p:nvPr/>
          </p:nvSpPr>
          <p:spPr>
            <a:xfrm>
              <a:off x="753768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8" name="object 13668"/>
            <p:cNvSpPr/>
            <p:nvPr/>
          </p:nvSpPr>
          <p:spPr>
            <a:xfrm>
              <a:off x="753768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9" name="object 13669"/>
            <p:cNvSpPr/>
            <p:nvPr/>
          </p:nvSpPr>
          <p:spPr>
            <a:xfrm>
              <a:off x="753768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0" name="object 13670"/>
            <p:cNvSpPr/>
            <p:nvPr/>
          </p:nvSpPr>
          <p:spPr>
            <a:xfrm>
              <a:off x="753566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1" name="object 13671"/>
            <p:cNvSpPr/>
            <p:nvPr/>
          </p:nvSpPr>
          <p:spPr>
            <a:xfrm>
              <a:off x="7535664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2" name="object 13672"/>
            <p:cNvSpPr/>
            <p:nvPr/>
          </p:nvSpPr>
          <p:spPr>
            <a:xfrm>
              <a:off x="753566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3" name="object 13673"/>
            <p:cNvSpPr/>
            <p:nvPr/>
          </p:nvSpPr>
          <p:spPr>
            <a:xfrm>
              <a:off x="753566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4" name="object 13674"/>
            <p:cNvSpPr/>
            <p:nvPr/>
          </p:nvSpPr>
          <p:spPr>
            <a:xfrm>
              <a:off x="753566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5" name="object 13675"/>
            <p:cNvSpPr/>
            <p:nvPr/>
          </p:nvSpPr>
          <p:spPr>
            <a:xfrm>
              <a:off x="753566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6" name="object 13676"/>
            <p:cNvSpPr/>
            <p:nvPr/>
          </p:nvSpPr>
          <p:spPr>
            <a:xfrm>
              <a:off x="753566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7" name="object 13677"/>
            <p:cNvSpPr/>
            <p:nvPr/>
          </p:nvSpPr>
          <p:spPr>
            <a:xfrm>
              <a:off x="7522508" y="4028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8" name="object 13678"/>
            <p:cNvSpPr/>
            <p:nvPr/>
          </p:nvSpPr>
          <p:spPr>
            <a:xfrm>
              <a:off x="7520484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9" name="object 13679"/>
            <p:cNvSpPr/>
            <p:nvPr/>
          </p:nvSpPr>
          <p:spPr>
            <a:xfrm>
              <a:off x="7517448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0" name="object 13680"/>
            <p:cNvSpPr/>
            <p:nvPr/>
          </p:nvSpPr>
          <p:spPr>
            <a:xfrm>
              <a:off x="7515425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1" name="object 13681"/>
            <p:cNvSpPr/>
            <p:nvPr/>
          </p:nvSpPr>
          <p:spPr>
            <a:xfrm>
              <a:off x="7510365" y="40289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2" name="object 13682"/>
            <p:cNvSpPr/>
            <p:nvPr/>
          </p:nvSpPr>
          <p:spPr>
            <a:xfrm>
              <a:off x="7508341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3" name="object 13683"/>
            <p:cNvSpPr/>
            <p:nvPr/>
          </p:nvSpPr>
          <p:spPr>
            <a:xfrm>
              <a:off x="7505305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4" name="object 13684"/>
            <p:cNvSpPr/>
            <p:nvPr/>
          </p:nvSpPr>
          <p:spPr>
            <a:xfrm>
              <a:off x="7502269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5" name="object 13685"/>
            <p:cNvSpPr/>
            <p:nvPr/>
          </p:nvSpPr>
          <p:spPr>
            <a:xfrm>
              <a:off x="7498222" y="40289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6" name="object 13686"/>
            <p:cNvSpPr/>
            <p:nvPr/>
          </p:nvSpPr>
          <p:spPr>
            <a:xfrm>
              <a:off x="7496198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7" name="object 13687"/>
            <p:cNvSpPr/>
            <p:nvPr/>
          </p:nvSpPr>
          <p:spPr>
            <a:xfrm>
              <a:off x="7494174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8" name="object 13688"/>
            <p:cNvSpPr/>
            <p:nvPr/>
          </p:nvSpPr>
          <p:spPr>
            <a:xfrm>
              <a:off x="7522508" y="4027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9" name="object 13689"/>
            <p:cNvSpPr/>
            <p:nvPr/>
          </p:nvSpPr>
          <p:spPr>
            <a:xfrm>
              <a:off x="7520484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0" name="object 13690"/>
            <p:cNvSpPr/>
            <p:nvPr/>
          </p:nvSpPr>
          <p:spPr>
            <a:xfrm>
              <a:off x="7517448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1" name="object 13691"/>
            <p:cNvSpPr/>
            <p:nvPr/>
          </p:nvSpPr>
          <p:spPr>
            <a:xfrm>
              <a:off x="7515425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2" name="object 13692"/>
            <p:cNvSpPr/>
            <p:nvPr/>
          </p:nvSpPr>
          <p:spPr>
            <a:xfrm>
              <a:off x="7510365" y="40279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3" name="object 13693"/>
            <p:cNvSpPr/>
            <p:nvPr/>
          </p:nvSpPr>
          <p:spPr>
            <a:xfrm>
              <a:off x="7508341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4" name="object 13694"/>
            <p:cNvSpPr/>
            <p:nvPr/>
          </p:nvSpPr>
          <p:spPr>
            <a:xfrm>
              <a:off x="7505305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5" name="object 13695"/>
            <p:cNvSpPr/>
            <p:nvPr/>
          </p:nvSpPr>
          <p:spPr>
            <a:xfrm>
              <a:off x="7502269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6" name="object 13696"/>
            <p:cNvSpPr/>
            <p:nvPr/>
          </p:nvSpPr>
          <p:spPr>
            <a:xfrm>
              <a:off x="7498222" y="40279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7" name="object 13697"/>
            <p:cNvSpPr/>
            <p:nvPr/>
          </p:nvSpPr>
          <p:spPr>
            <a:xfrm>
              <a:off x="7496198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8" name="object 13698"/>
            <p:cNvSpPr/>
            <p:nvPr/>
          </p:nvSpPr>
          <p:spPr>
            <a:xfrm>
              <a:off x="7494174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9" name="object 13699"/>
            <p:cNvSpPr/>
            <p:nvPr/>
          </p:nvSpPr>
          <p:spPr>
            <a:xfrm>
              <a:off x="7522508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0" name="object 13700"/>
            <p:cNvSpPr/>
            <p:nvPr/>
          </p:nvSpPr>
          <p:spPr>
            <a:xfrm>
              <a:off x="7520484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1" name="object 13701"/>
            <p:cNvSpPr/>
            <p:nvPr/>
          </p:nvSpPr>
          <p:spPr>
            <a:xfrm>
              <a:off x="7517448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2" name="object 13702"/>
            <p:cNvSpPr/>
            <p:nvPr/>
          </p:nvSpPr>
          <p:spPr>
            <a:xfrm>
              <a:off x="7515425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3" name="object 13703"/>
            <p:cNvSpPr/>
            <p:nvPr/>
          </p:nvSpPr>
          <p:spPr>
            <a:xfrm>
              <a:off x="7510365" y="40258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4" name="object 13704"/>
            <p:cNvSpPr/>
            <p:nvPr/>
          </p:nvSpPr>
          <p:spPr>
            <a:xfrm>
              <a:off x="7508341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5" name="object 13705"/>
            <p:cNvSpPr/>
            <p:nvPr/>
          </p:nvSpPr>
          <p:spPr>
            <a:xfrm>
              <a:off x="7505305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6" name="object 13706"/>
            <p:cNvSpPr/>
            <p:nvPr/>
          </p:nvSpPr>
          <p:spPr>
            <a:xfrm>
              <a:off x="7502269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7" name="object 13707"/>
            <p:cNvSpPr/>
            <p:nvPr/>
          </p:nvSpPr>
          <p:spPr>
            <a:xfrm>
              <a:off x="7498222" y="40258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8" name="object 13708"/>
            <p:cNvSpPr/>
            <p:nvPr/>
          </p:nvSpPr>
          <p:spPr>
            <a:xfrm>
              <a:off x="7496198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9" name="object 13709"/>
            <p:cNvSpPr/>
            <p:nvPr/>
          </p:nvSpPr>
          <p:spPr>
            <a:xfrm>
              <a:off x="7494174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0" name="object 13710"/>
            <p:cNvSpPr/>
            <p:nvPr/>
          </p:nvSpPr>
          <p:spPr>
            <a:xfrm>
              <a:off x="7522508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1" name="object 13711"/>
            <p:cNvSpPr/>
            <p:nvPr/>
          </p:nvSpPr>
          <p:spPr>
            <a:xfrm>
              <a:off x="7520484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2" name="object 13712"/>
            <p:cNvSpPr/>
            <p:nvPr/>
          </p:nvSpPr>
          <p:spPr>
            <a:xfrm>
              <a:off x="7517448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3" name="object 13713"/>
            <p:cNvSpPr/>
            <p:nvPr/>
          </p:nvSpPr>
          <p:spPr>
            <a:xfrm>
              <a:off x="7515425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4" name="object 13714"/>
            <p:cNvSpPr/>
            <p:nvPr/>
          </p:nvSpPr>
          <p:spPr>
            <a:xfrm>
              <a:off x="7510365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5" name="object 13715"/>
            <p:cNvSpPr/>
            <p:nvPr/>
          </p:nvSpPr>
          <p:spPr>
            <a:xfrm>
              <a:off x="7508341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6" name="object 13716"/>
            <p:cNvSpPr/>
            <p:nvPr/>
          </p:nvSpPr>
          <p:spPr>
            <a:xfrm>
              <a:off x="7505305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7" name="object 13717"/>
            <p:cNvSpPr/>
            <p:nvPr/>
          </p:nvSpPr>
          <p:spPr>
            <a:xfrm>
              <a:off x="7502269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8" name="object 13718"/>
            <p:cNvSpPr/>
            <p:nvPr/>
          </p:nvSpPr>
          <p:spPr>
            <a:xfrm>
              <a:off x="7498222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9" name="object 13719"/>
            <p:cNvSpPr/>
            <p:nvPr/>
          </p:nvSpPr>
          <p:spPr>
            <a:xfrm>
              <a:off x="7496198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0" name="object 13720"/>
            <p:cNvSpPr/>
            <p:nvPr/>
          </p:nvSpPr>
          <p:spPr>
            <a:xfrm>
              <a:off x="7494174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1" name="object 13721"/>
            <p:cNvSpPr/>
            <p:nvPr/>
          </p:nvSpPr>
          <p:spPr>
            <a:xfrm>
              <a:off x="7522508" y="4023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2" name="object 13722"/>
            <p:cNvSpPr/>
            <p:nvPr/>
          </p:nvSpPr>
          <p:spPr>
            <a:xfrm>
              <a:off x="7520484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3" name="object 13723"/>
            <p:cNvSpPr/>
            <p:nvPr/>
          </p:nvSpPr>
          <p:spPr>
            <a:xfrm>
              <a:off x="7517448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4" name="object 13724"/>
            <p:cNvSpPr/>
            <p:nvPr/>
          </p:nvSpPr>
          <p:spPr>
            <a:xfrm>
              <a:off x="7515425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5" name="object 13725"/>
            <p:cNvSpPr/>
            <p:nvPr/>
          </p:nvSpPr>
          <p:spPr>
            <a:xfrm>
              <a:off x="7510365" y="40238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6" name="object 13726"/>
            <p:cNvSpPr/>
            <p:nvPr/>
          </p:nvSpPr>
          <p:spPr>
            <a:xfrm>
              <a:off x="7508341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7" name="object 13727"/>
            <p:cNvSpPr/>
            <p:nvPr/>
          </p:nvSpPr>
          <p:spPr>
            <a:xfrm>
              <a:off x="7505305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8" name="object 13728"/>
            <p:cNvSpPr/>
            <p:nvPr/>
          </p:nvSpPr>
          <p:spPr>
            <a:xfrm>
              <a:off x="7502269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9" name="object 13729"/>
            <p:cNvSpPr/>
            <p:nvPr/>
          </p:nvSpPr>
          <p:spPr>
            <a:xfrm>
              <a:off x="7498222" y="40238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0" name="object 13730"/>
            <p:cNvSpPr/>
            <p:nvPr/>
          </p:nvSpPr>
          <p:spPr>
            <a:xfrm>
              <a:off x="7496198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1" name="object 13731"/>
            <p:cNvSpPr/>
            <p:nvPr/>
          </p:nvSpPr>
          <p:spPr>
            <a:xfrm>
              <a:off x="7494174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2" name="object 13732"/>
            <p:cNvSpPr/>
            <p:nvPr/>
          </p:nvSpPr>
          <p:spPr>
            <a:xfrm>
              <a:off x="7522508" y="40228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3" name="object 13733"/>
            <p:cNvSpPr/>
            <p:nvPr/>
          </p:nvSpPr>
          <p:spPr>
            <a:xfrm>
              <a:off x="7520484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4" name="object 13734"/>
            <p:cNvSpPr/>
            <p:nvPr/>
          </p:nvSpPr>
          <p:spPr>
            <a:xfrm>
              <a:off x="7517448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5" name="object 13735"/>
            <p:cNvSpPr/>
            <p:nvPr/>
          </p:nvSpPr>
          <p:spPr>
            <a:xfrm>
              <a:off x="7515425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6" name="object 13736"/>
            <p:cNvSpPr/>
            <p:nvPr/>
          </p:nvSpPr>
          <p:spPr>
            <a:xfrm>
              <a:off x="7510365" y="40228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7" name="object 13737"/>
            <p:cNvSpPr/>
            <p:nvPr/>
          </p:nvSpPr>
          <p:spPr>
            <a:xfrm>
              <a:off x="7508341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8" name="object 13738"/>
            <p:cNvSpPr/>
            <p:nvPr/>
          </p:nvSpPr>
          <p:spPr>
            <a:xfrm>
              <a:off x="7505305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9" name="object 13739"/>
            <p:cNvSpPr/>
            <p:nvPr/>
          </p:nvSpPr>
          <p:spPr>
            <a:xfrm>
              <a:off x="7502269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0" name="object 13740"/>
            <p:cNvSpPr/>
            <p:nvPr/>
          </p:nvSpPr>
          <p:spPr>
            <a:xfrm>
              <a:off x="7498222" y="40228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1" name="object 13741"/>
            <p:cNvSpPr/>
            <p:nvPr/>
          </p:nvSpPr>
          <p:spPr>
            <a:xfrm>
              <a:off x="7496198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2" name="object 13742"/>
            <p:cNvSpPr/>
            <p:nvPr/>
          </p:nvSpPr>
          <p:spPr>
            <a:xfrm>
              <a:off x="7494174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3" name="object 13743"/>
            <p:cNvSpPr/>
            <p:nvPr/>
          </p:nvSpPr>
          <p:spPr>
            <a:xfrm>
              <a:off x="7522508" y="402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4" name="object 13744"/>
            <p:cNvSpPr/>
            <p:nvPr/>
          </p:nvSpPr>
          <p:spPr>
            <a:xfrm>
              <a:off x="7520484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5" name="object 13745"/>
            <p:cNvSpPr/>
            <p:nvPr/>
          </p:nvSpPr>
          <p:spPr>
            <a:xfrm>
              <a:off x="7517448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6" name="object 13746"/>
            <p:cNvSpPr/>
            <p:nvPr/>
          </p:nvSpPr>
          <p:spPr>
            <a:xfrm>
              <a:off x="7515425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7" name="object 13747"/>
            <p:cNvSpPr/>
            <p:nvPr/>
          </p:nvSpPr>
          <p:spPr>
            <a:xfrm>
              <a:off x="7510365" y="4020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8" name="object 13748"/>
            <p:cNvSpPr/>
            <p:nvPr/>
          </p:nvSpPr>
          <p:spPr>
            <a:xfrm>
              <a:off x="7508341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9" name="object 13749"/>
            <p:cNvSpPr/>
            <p:nvPr/>
          </p:nvSpPr>
          <p:spPr>
            <a:xfrm>
              <a:off x="7505305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0" name="object 13750"/>
            <p:cNvSpPr/>
            <p:nvPr/>
          </p:nvSpPr>
          <p:spPr>
            <a:xfrm>
              <a:off x="7502269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1" name="object 13751"/>
            <p:cNvSpPr/>
            <p:nvPr/>
          </p:nvSpPr>
          <p:spPr>
            <a:xfrm>
              <a:off x="7498222" y="4020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2" name="object 13752"/>
            <p:cNvSpPr/>
            <p:nvPr/>
          </p:nvSpPr>
          <p:spPr>
            <a:xfrm>
              <a:off x="7496198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3" name="object 13753"/>
            <p:cNvSpPr/>
            <p:nvPr/>
          </p:nvSpPr>
          <p:spPr>
            <a:xfrm>
              <a:off x="7494174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4" name="object 13754"/>
            <p:cNvSpPr/>
            <p:nvPr/>
          </p:nvSpPr>
          <p:spPr>
            <a:xfrm>
              <a:off x="7522508" y="4019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5" name="object 13755"/>
            <p:cNvSpPr/>
            <p:nvPr/>
          </p:nvSpPr>
          <p:spPr>
            <a:xfrm>
              <a:off x="7520484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6" name="object 13756"/>
            <p:cNvSpPr/>
            <p:nvPr/>
          </p:nvSpPr>
          <p:spPr>
            <a:xfrm>
              <a:off x="7517448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7" name="object 13757"/>
            <p:cNvSpPr/>
            <p:nvPr/>
          </p:nvSpPr>
          <p:spPr>
            <a:xfrm>
              <a:off x="7515425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8" name="object 13758"/>
            <p:cNvSpPr/>
            <p:nvPr/>
          </p:nvSpPr>
          <p:spPr>
            <a:xfrm>
              <a:off x="7510365" y="40198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9" name="object 13759"/>
            <p:cNvSpPr/>
            <p:nvPr/>
          </p:nvSpPr>
          <p:spPr>
            <a:xfrm>
              <a:off x="7508341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0" name="object 13760"/>
            <p:cNvSpPr/>
            <p:nvPr/>
          </p:nvSpPr>
          <p:spPr>
            <a:xfrm>
              <a:off x="7505305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1" name="object 13761"/>
            <p:cNvSpPr/>
            <p:nvPr/>
          </p:nvSpPr>
          <p:spPr>
            <a:xfrm>
              <a:off x="7502269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2" name="object 13762"/>
            <p:cNvSpPr/>
            <p:nvPr/>
          </p:nvSpPr>
          <p:spPr>
            <a:xfrm>
              <a:off x="7498222" y="40198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3" name="object 13763"/>
            <p:cNvSpPr/>
            <p:nvPr/>
          </p:nvSpPr>
          <p:spPr>
            <a:xfrm>
              <a:off x="7496198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4" name="object 13764"/>
            <p:cNvSpPr/>
            <p:nvPr/>
          </p:nvSpPr>
          <p:spPr>
            <a:xfrm>
              <a:off x="7494174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5" name="object 13765"/>
            <p:cNvSpPr/>
            <p:nvPr/>
          </p:nvSpPr>
          <p:spPr>
            <a:xfrm>
              <a:off x="7522508" y="40187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6" name="object 13766"/>
            <p:cNvSpPr/>
            <p:nvPr/>
          </p:nvSpPr>
          <p:spPr>
            <a:xfrm>
              <a:off x="7520484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7" name="object 13767"/>
            <p:cNvSpPr/>
            <p:nvPr/>
          </p:nvSpPr>
          <p:spPr>
            <a:xfrm>
              <a:off x="7517448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8" name="object 13768"/>
            <p:cNvSpPr/>
            <p:nvPr/>
          </p:nvSpPr>
          <p:spPr>
            <a:xfrm>
              <a:off x="7515425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9" name="object 13769"/>
            <p:cNvSpPr/>
            <p:nvPr/>
          </p:nvSpPr>
          <p:spPr>
            <a:xfrm>
              <a:off x="7510365" y="40187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0" name="object 13770"/>
            <p:cNvSpPr/>
            <p:nvPr/>
          </p:nvSpPr>
          <p:spPr>
            <a:xfrm>
              <a:off x="7508341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1" name="object 13771"/>
            <p:cNvSpPr/>
            <p:nvPr/>
          </p:nvSpPr>
          <p:spPr>
            <a:xfrm>
              <a:off x="7505305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2" name="object 13772"/>
            <p:cNvSpPr/>
            <p:nvPr/>
          </p:nvSpPr>
          <p:spPr>
            <a:xfrm>
              <a:off x="7502269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3" name="object 13773"/>
            <p:cNvSpPr/>
            <p:nvPr/>
          </p:nvSpPr>
          <p:spPr>
            <a:xfrm>
              <a:off x="7498222" y="40187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4" name="object 13774"/>
            <p:cNvSpPr/>
            <p:nvPr/>
          </p:nvSpPr>
          <p:spPr>
            <a:xfrm>
              <a:off x="7496198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5" name="object 13775"/>
            <p:cNvSpPr/>
            <p:nvPr/>
          </p:nvSpPr>
          <p:spPr>
            <a:xfrm>
              <a:off x="7494174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6" name="object 13776"/>
            <p:cNvSpPr/>
            <p:nvPr/>
          </p:nvSpPr>
          <p:spPr>
            <a:xfrm>
              <a:off x="7522508" y="4016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7" name="object 13777"/>
            <p:cNvSpPr/>
            <p:nvPr/>
          </p:nvSpPr>
          <p:spPr>
            <a:xfrm>
              <a:off x="7520484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8" name="object 13778"/>
            <p:cNvSpPr/>
            <p:nvPr/>
          </p:nvSpPr>
          <p:spPr>
            <a:xfrm>
              <a:off x="7517448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9" name="object 13779"/>
            <p:cNvSpPr/>
            <p:nvPr/>
          </p:nvSpPr>
          <p:spPr>
            <a:xfrm>
              <a:off x="7515425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0" name="object 13780"/>
            <p:cNvSpPr/>
            <p:nvPr/>
          </p:nvSpPr>
          <p:spPr>
            <a:xfrm>
              <a:off x="7510365" y="40167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1" name="object 13781"/>
            <p:cNvSpPr/>
            <p:nvPr/>
          </p:nvSpPr>
          <p:spPr>
            <a:xfrm>
              <a:off x="7508341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2" name="object 13782"/>
            <p:cNvSpPr/>
            <p:nvPr/>
          </p:nvSpPr>
          <p:spPr>
            <a:xfrm>
              <a:off x="7505305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3" name="object 13783"/>
            <p:cNvSpPr/>
            <p:nvPr/>
          </p:nvSpPr>
          <p:spPr>
            <a:xfrm>
              <a:off x="7502269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4" name="object 13784"/>
            <p:cNvSpPr/>
            <p:nvPr/>
          </p:nvSpPr>
          <p:spPr>
            <a:xfrm>
              <a:off x="7498222" y="40167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5" name="object 13785"/>
            <p:cNvSpPr/>
            <p:nvPr/>
          </p:nvSpPr>
          <p:spPr>
            <a:xfrm>
              <a:off x="7496198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6" name="object 13786"/>
            <p:cNvSpPr/>
            <p:nvPr/>
          </p:nvSpPr>
          <p:spPr>
            <a:xfrm>
              <a:off x="7494174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7" name="object 13787"/>
            <p:cNvSpPr/>
            <p:nvPr/>
          </p:nvSpPr>
          <p:spPr>
            <a:xfrm>
              <a:off x="7522508" y="4015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8" name="object 13788"/>
            <p:cNvSpPr/>
            <p:nvPr/>
          </p:nvSpPr>
          <p:spPr>
            <a:xfrm>
              <a:off x="7520484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9" name="object 13789"/>
            <p:cNvSpPr/>
            <p:nvPr/>
          </p:nvSpPr>
          <p:spPr>
            <a:xfrm>
              <a:off x="7517448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0" name="object 13790"/>
            <p:cNvSpPr/>
            <p:nvPr/>
          </p:nvSpPr>
          <p:spPr>
            <a:xfrm>
              <a:off x="7515425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1" name="object 13791"/>
            <p:cNvSpPr/>
            <p:nvPr/>
          </p:nvSpPr>
          <p:spPr>
            <a:xfrm>
              <a:off x="7510365" y="4015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2" name="object 13792"/>
            <p:cNvSpPr/>
            <p:nvPr/>
          </p:nvSpPr>
          <p:spPr>
            <a:xfrm>
              <a:off x="7508341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3" name="object 13793"/>
            <p:cNvSpPr/>
            <p:nvPr/>
          </p:nvSpPr>
          <p:spPr>
            <a:xfrm>
              <a:off x="7505305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4" name="object 13794"/>
            <p:cNvSpPr/>
            <p:nvPr/>
          </p:nvSpPr>
          <p:spPr>
            <a:xfrm>
              <a:off x="7502269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5" name="object 13795"/>
            <p:cNvSpPr/>
            <p:nvPr/>
          </p:nvSpPr>
          <p:spPr>
            <a:xfrm>
              <a:off x="7498222" y="4015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6" name="object 13796"/>
            <p:cNvSpPr/>
            <p:nvPr/>
          </p:nvSpPr>
          <p:spPr>
            <a:xfrm>
              <a:off x="7496198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7" name="object 13797"/>
            <p:cNvSpPr/>
            <p:nvPr/>
          </p:nvSpPr>
          <p:spPr>
            <a:xfrm>
              <a:off x="7494174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8" name="object 13798"/>
            <p:cNvSpPr/>
            <p:nvPr/>
          </p:nvSpPr>
          <p:spPr>
            <a:xfrm>
              <a:off x="7522508" y="4013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9" name="object 13799"/>
            <p:cNvSpPr/>
            <p:nvPr/>
          </p:nvSpPr>
          <p:spPr>
            <a:xfrm>
              <a:off x="7520484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0" name="object 13800"/>
            <p:cNvSpPr/>
            <p:nvPr/>
          </p:nvSpPr>
          <p:spPr>
            <a:xfrm>
              <a:off x="7517448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1" name="object 13801"/>
            <p:cNvSpPr/>
            <p:nvPr/>
          </p:nvSpPr>
          <p:spPr>
            <a:xfrm>
              <a:off x="7515425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2" name="object 13802"/>
            <p:cNvSpPr/>
            <p:nvPr/>
          </p:nvSpPr>
          <p:spPr>
            <a:xfrm>
              <a:off x="7510365" y="40137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3" name="object 13803"/>
            <p:cNvSpPr/>
            <p:nvPr/>
          </p:nvSpPr>
          <p:spPr>
            <a:xfrm>
              <a:off x="7508341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4" name="object 13804"/>
            <p:cNvSpPr/>
            <p:nvPr/>
          </p:nvSpPr>
          <p:spPr>
            <a:xfrm>
              <a:off x="7505305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5" name="object 13805"/>
            <p:cNvSpPr/>
            <p:nvPr/>
          </p:nvSpPr>
          <p:spPr>
            <a:xfrm>
              <a:off x="7502269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6" name="object 13806"/>
            <p:cNvSpPr/>
            <p:nvPr/>
          </p:nvSpPr>
          <p:spPr>
            <a:xfrm>
              <a:off x="7498222" y="40137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7" name="object 13807"/>
            <p:cNvSpPr/>
            <p:nvPr/>
          </p:nvSpPr>
          <p:spPr>
            <a:xfrm>
              <a:off x="7496198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8" name="object 13808"/>
            <p:cNvSpPr/>
            <p:nvPr/>
          </p:nvSpPr>
          <p:spPr>
            <a:xfrm>
              <a:off x="7494174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9" name="object 13809"/>
            <p:cNvSpPr/>
            <p:nvPr/>
          </p:nvSpPr>
          <p:spPr>
            <a:xfrm>
              <a:off x="7522508" y="40127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0" name="object 13810"/>
            <p:cNvSpPr/>
            <p:nvPr/>
          </p:nvSpPr>
          <p:spPr>
            <a:xfrm>
              <a:off x="7520484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1" name="object 13811"/>
            <p:cNvSpPr/>
            <p:nvPr/>
          </p:nvSpPr>
          <p:spPr>
            <a:xfrm>
              <a:off x="7517448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2" name="object 13812"/>
            <p:cNvSpPr/>
            <p:nvPr/>
          </p:nvSpPr>
          <p:spPr>
            <a:xfrm>
              <a:off x="7515425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3" name="object 13813"/>
            <p:cNvSpPr/>
            <p:nvPr/>
          </p:nvSpPr>
          <p:spPr>
            <a:xfrm>
              <a:off x="7510365" y="401272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4" name="object 13814"/>
            <p:cNvSpPr/>
            <p:nvPr/>
          </p:nvSpPr>
          <p:spPr>
            <a:xfrm>
              <a:off x="7508341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5" name="object 13815"/>
            <p:cNvSpPr/>
            <p:nvPr/>
          </p:nvSpPr>
          <p:spPr>
            <a:xfrm>
              <a:off x="7505305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6" name="object 13816"/>
            <p:cNvSpPr/>
            <p:nvPr/>
          </p:nvSpPr>
          <p:spPr>
            <a:xfrm>
              <a:off x="7502269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7" name="object 13817"/>
            <p:cNvSpPr/>
            <p:nvPr/>
          </p:nvSpPr>
          <p:spPr>
            <a:xfrm>
              <a:off x="7498222" y="401272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8" name="object 13818"/>
            <p:cNvSpPr/>
            <p:nvPr/>
          </p:nvSpPr>
          <p:spPr>
            <a:xfrm>
              <a:off x="7496198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9" name="object 13819"/>
            <p:cNvSpPr/>
            <p:nvPr/>
          </p:nvSpPr>
          <p:spPr>
            <a:xfrm>
              <a:off x="7494174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0" name="object 13820"/>
            <p:cNvSpPr/>
            <p:nvPr/>
          </p:nvSpPr>
          <p:spPr>
            <a:xfrm>
              <a:off x="7522508" y="401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1" name="object 13821"/>
            <p:cNvSpPr/>
            <p:nvPr/>
          </p:nvSpPr>
          <p:spPr>
            <a:xfrm>
              <a:off x="7520484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2" name="object 13822"/>
            <p:cNvSpPr/>
            <p:nvPr/>
          </p:nvSpPr>
          <p:spPr>
            <a:xfrm>
              <a:off x="7517448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3" name="object 13823"/>
            <p:cNvSpPr/>
            <p:nvPr/>
          </p:nvSpPr>
          <p:spPr>
            <a:xfrm>
              <a:off x="7515425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4" name="object 13824"/>
            <p:cNvSpPr/>
            <p:nvPr/>
          </p:nvSpPr>
          <p:spPr>
            <a:xfrm>
              <a:off x="7510365" y="40117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5" name="object 13825"/>
            <p:cNvSpPr/>
            <p:nvPr/>
          </p:nvSpPr>
          <p:spPr>
            <a:xfrm>
              <a:off x="7508341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6" name="object 13826"/>
            <p:cNvSpPr/>
            <p:nvPr/>
          </p:nvSpPr>
          <p:spPr>
            <a:xfrm>
              <a:off x="7505305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7" name="object 13827"/>
            <p:cNvSpPr/>
            <p:nvPr/>
          </p:nvSpPr>
          <p:spPr>
            <a:xfrm>
              <a:off x="7502269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8" name="object 13828"/>
            <p:cNvSpPr/>
            <p:nvPr/>
          </p:nvSpPr>
          <p:spPr>
            <a:xfrm>
              <a:off x="7498222" y="40117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9" name="object 13829"/>
            <p:cNvSpPr/>
            <p:nvPr/>
          </p:nvSpPr>
          <p:spPr>
            <a:xfrm>
              <a:off x="7496198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0" name="object 13830"/>
            <p:cNvSpPr/>
            <p:nvPr/>
          </p:nvSpPr>
          <p:spPr>
            <a:xfrm>
              <a:off x="7494174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1" name="object 13831"/>
            <p:cNvSpPr/>
            <p:nvPr/>
          </p:nvSpPr>
          <p:spPr>
            <a:xfrm>
              <a:off x="7522508" y="4010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2" name="object 13832"/>
            <p:cNvSpPr/>
            <p:nvPr/>
          </p:nvSpPr>
          <p:spPr>
            <a:xfrm>
              <a:off x="7520484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3" name="object 13833"/>
            <p:cNvSpPr/>
            <p:nvPr/>
          </p:nvSpPr>
          <p:spPr>
            <a:xfrm>
              <a:off x="7517448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4" name="object 13834"/>
            <p:cNvSpPr/>
            <p:nvPr/>
          </p:nvSpPr>
          <p:spPr>
            <a:xfrm>
              <a:off x="7515425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5" name="object 13835"/>
            <p:cNvSpPr/>
            <p:nvPr/>
          </p:nvSpPr>
          <p:spPr>
            <a:xfrm>
              <a:off x="7510365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6" name="object 13836"/>
            <p:cNvSpPr/>
            <p:nvPr/>
          </p:nvSpPr>
          <p:spPr>
            <a:xfrm>
              <a:off x="7508341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7" name="object 13837"/>
            <p:cNvSpPr/>
            <p:nvPr/>
          </p:nvSpPr>
          <p:spPr>
            <a:xfrm>
              <a:off x="7505305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8" name="object 13838"/>
            <p:cNvSpPr/>
            <p:nvPr/>
          </p:nvSpPr>
          <p:spPr>
            <a:xfrm>
              <a:off x="7502269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9" name="object 13839"/>
            <p:cNvSpPr/>
            <p:nvPr/>
          </p:nvSpPr>
          <p:spPr>
            <a:xfrm>
              <a:off x="7498222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0" name="object 13840"/>
            <p:cNvSpPr/>
            <p:nvPr/>
          </p:nvSpPr>
          <p:spPr>
            <a:xfrm>
              <a:off x="7496198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1" name="object 13841"/>
            <p:cNvSpPr/>
            <p:nvPr/>
          </p:nvSpPr>
          <p:spPr>
            <a:xfrm>
              <a:off x="7494174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2" name="object 13842"/>
            <p:cNvSpPr/>
            <p:nvPr/>
          </p:nvSpPr>
          <p:spPr>
            <a:xfrm>
              <a:off x="752149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3" name="object 13843"/>
            <p:cNvSpPr/>
            <p:nvPr/>
          </p:nvSpPr>
          <p:spPr>
            <a:xfrm>
              <a:off x="752149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4" name="object 13844"/>
            <p:cNvSpPr/>
            <p:nvPr/>
          </p:nvSpPr>
          <p:spPr>
            <a:xfrm>
              <a:off x="752149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5" name="object 13845"/>
            <p:cNvSpPr/>
            <p:nvPr/>
          </p:nvSpPr>
          <p:spPr>
            <a:xfrm>
              <a:off x="752149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6" name="object 13846"/>
            <p:cNvSpPr/>
            <p:nvPr/>
          </p:nvSpPr>
          <p:spPr>
            <a:xfrm>
              <a:off x="752149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7" name="object 13847"/>
            <p:cNvSpPr/>
            <p:nvPr/>
          </p:nvSpPr>
          <p:spPr>
            <a:xfrm>
              <a:off x="751846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8" name="object 13848"/>
            <p:cNvSpPr/>
            <p:nvPr/>
          </p:nvSpPr>
          <p:spPr>
            <a:xfrm>
              <a:off x="751846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9" name="object 13849"/>
            <p:cNvSpPr/>
            <p:nvPr/>
          </p:nvSpPr>
          <p:spPr>
            <a:xfrm>
              <a:off x="751846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0" name="object 13850"/>
            <p:cNvSpPr/>
            <p:nvPr/>
          </p:nvSpPr>
          <p:spPr>
            <a:xfrm>
              <a:off x="751846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1" name="object 13851"/>
            <p:cNvSpPr/>
            <p:nvPr/>
          </p:nvSpPr>
          <p:spPr>
            <a:xfrm>
              <a:off x="751846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2" name="object 13852"/>
            <p:cNvSpPr/>
            <p:nvPr/>
          </p:nvSpPr>
          <p:spPr>
            <a:xfrm>
              <a:off x="751542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3" name="object 13853"/>
            <p:cNvSpPr/>
            <p:nvPr/>
          </p:nvSpPr>
          <p:spPr>
            <a:xfrm>
              <a:off x="751542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4" name="object 13854"/>
            <p:cNvSpPr/>
            <p:nvPr/>
          </p:nvSpPr>
          <p:spPr>
            <a:xfrm>
              <a:off x="751542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5" name="object 13855"/>
            <p:cNvSpPr/>
            <p:nvPr/>
          </p:nvSpPr>
          <p:spPr>
            <a:xfrm>
              <a:off x="751542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6" name="object 13856"/>
            <p:cNvSpPr/>
            <p:nvPr/>
          </p:nvSpPr>
          <p:spPr>
            <a:xfrm>
              <a:off x="751542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7" name="object 13857"/>
            <p:cNvSpPr/>
            <p:nvPr/>
          </p:nvSpPr>
          <p:spPr>
            <a:xfrm>
              <a:off x="751340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8" name="object 13858"/>
            <p:cNvSpPr/>
            <p:nvPr/>
          </p:nvSpPr>
          <p:spPr>
            <a:xfrm>
              <a:off x="751340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9" name="object 13859"/>
            <p:cNvSpPr/>
            <p:nvPr/>
          </p:nvSpPr>
          <p:spPr>
            <a:xfrm>
              <a:off x="751340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0" name="object 13860"/>
            <p:cNvSpPr/>
            <p:nvPr/>
          </p:nvSpPr>
          <p:spPr>
            <a:xfrm>
              <a:off x="751340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1" name="object 13861"/>
            <p:cNvSpPr/>
            <p:nvPr/>
          </p:nvSpPr>
          <p:spPr>
            <a:xfrm>
              <a:off x="751340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2" name="object 13862"/>
            <p:cNvSpPr/>
            <p:nvPr/>
          </p:nvSpPr>
          <p:spPr>
            <a:xfrm>
              <a:off x="751137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3" name="object 13863"/>
            <p:cNvSpPr/>
            <p:nvPr/>
          </p:nvSpPr>
          <p:spPr>
            <a:xfrm>
              <a:off x="751137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4" name="object 13864"/>
            <p:cNvSpPr/>
            <p:nvPr/>
          </p:nvSpPr>
          <p:spPr>
            <a:xfrm>
              <a:off x="751137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5" name="object 13865"/>
            <p:cNvSpPr/>
            <p:nvPr/>
          </p:nvSpPr>
          <p:spPr>
            <a:xfrm>
              <a:off x="751137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6" name="object 13866"/>
            <p:cNvSpPr/>
            <p:nvPr/>
          </p:nvSpPr>
          <p:spPr>
            <a:xfrm>
              <a:off x="751137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7" name="object 13867"/>
            <p:cNvSpPr/>
            <p:nvPr/>
          </p:nvSpPr>
          <p:spPr>
            <a:xfrm>
              <a:off x="750935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8" name="object 13868"/>
            <p:cNvSpPr/>
            <p:nvPr/>
          </p:nvSpPr>
          <p:spPr>
            <a:xfrm>
              <a:off x="750935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9" name="object 13869"/>
            <p:cNvSpPr/>
            <p:nvPr/>
          </p:nvSpPr>
          <p:spPr>
            <a:xfrm>
              <a:off x="750935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0" name="object 13870"/>
            <p:cNvSpPr/>
            <p:nvPr/>
          </p:nvSpPr>
          <p:spPr>
            <a:xfrm>
              <a:off x="750935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1" name="object 13871"/>
            <p:cNvSpPr/>
            <p:nvPr/>
          </p:nvSpPr>
          <p:spPr>
            <a:xfrm>
              <a:off x="750935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2" name="object 13872"/>
            <p:cNvSpPr/>
            <p:nvPr/>
          </p:nvSpPr>
          <p:spPr>
            <a:xfrm>
              <a:off x="750631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3" name="object 13873"/>
            <p:cNvSpPr/>
            <p:nvPr/>
          </p:nvSpPr>
          <p:spPr>
            <a:xfrm>
              <a:off x="750631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4" name="object 13874"/>
            <p:cNvSpPr/>
            <p:nvPr/>
          </p:nvSpPr>
          <p:spPr>
            <a:xfrm>
              <a:off x="750631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5" name="object 13875"/>
            <p:cNvSpPr/>
            <p:nvPr/>
          </p:nvSpPr>
          <p:spPr>
            <a:xfrm>
              <a:off x="750631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6" name="object 13876"/>
            <p:cNvSpPr/>
            <p:nvPr/>
          </p:nvSpPr>
          <p:spPr>
            <a:xfrm>
              <a:off x="750631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7" name="object 13877"/>
            <p:cNvSpPr/>
            <p:nvPr/>
          </p:nvSpPr>
          <p:spPr>
            <a:xfrm>
              <a:off x="750328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8" name="object 13878"/>
            <p:cNvSpPr/>
            <p:nvPr/>
          </p:nvSpPr>
          <p:spPr>
            <a:xfrm>
              <a:off x="750328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9" name="object 13879"/>
            <p:cNvSpPr/>
            <p:nvPr/>
          </p:nvSpPr>
          <p:spPr>
            <a:xfrm>
              <a:off x="750328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0" name="object 13880"/>
            <p:cNvSpPr/>
            <p:nvPr/>
          </p:nvSpPr>
          <p:spPr>
            <a:xfrm>
              <a:off x="750328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1" name="object 13881"/>
            <p:cNvSpPr/>
            <p:nvPr/>
          </p:nvSpPr>
          <p:spPr>
            <a:xfrm>
              <a:off x="750328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2" name="object 13882"/>
            <p:cNvSpPr/>
            <p:nvPr/>
          </p:nvSpPr>
          <p:spPr>
            <a:xfrm>
              <a:off x="750125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3" name="object 13883"/>
            <p:cNvSpPr/>
            <p:nvPr/>
          </p:nvSpPr>
          <p:spPr>
            <a:xfrm>
              <a:off x="750125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4" name="object 13884"/>
            <p:cNvSpPr/>
            <p:nvPr/>
          </p:nvSpPr>
          <p:spPr>
            <a:xfrm>
              <a:off x="750125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5" name="object 13885"/>
            <p:cNvSpPr/>
            <p:nvPr/>
          </p:nvSpPr>
          <p:spPr>
            <a:xfrm>
              <a:off x="750125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6" name="object 13886"/>
            <p:cNvSpPr/>
            <p:nvPr/>
          </p:nvSpPr>
          <p:spPr>
            <a:xfrm>
              <a:off x="750125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7" name="object 13887"/>
            <p:cNvSpPr/>
            <p:nvPr/>
          </p:nvSpPr>
          <p:spPr>
            <a:xfrm>
              <a:off x="749923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8" name="object 13888"/>
            <p:cNvSpPr/>
            <p:nvPr/>
          </p:nvSpPr>
          <p:spPr>
            <a:xfrm>
              <a:off x="749923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9" name="object 13889"/>
            <p:cNvSpPr/>
            <p:nvPr/>
          </p:nvSpPr>
          <p:spPr>
            <a:xfrm>
              <a:off x="749923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0" name="object 13890"/>
            <p:cNvSpPr/>
            <p:nvPr/>
          </p:nvSpPr>
          <p:spPr>
            <a:xfrm>
              <a:off x="749923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1" name="object 13891"/>
            <p:cNvSpPr/>
            <p:nvPr/>
          </p:nvSpPr>
          <p:spPr>
            <a:xfrm>
              <a:off x="749923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2" name="object 13892"/>
            <p:cNvSpPr/>
            <p:nvPr/>
          </p:nvSpPr>
          <p:spPr>
            <a:xfrm>
              <a:off x="749619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3" name="object 13893"/>
            <p:cNvSpPr/>
            <p:nvPr/>
          </p:nvSpPr>
          <p:spPr>
            <a:xfrm>
              <a:off x="749619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4" name="object 13894"/>
            <p:cNvSpPr/>
            <p:nvPr/>
          </p:nvSpPr>
          <p:spPr>
            <a:xfrm>
              <a:off x="749619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5" name="object 13895"/>
            <p:cNvSpPr/>
            <p:nvPr/>
          </p:nvSpPr>
          <p:spPr>
            <a:xfrm>
              <a:off x="749619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6" name="object 13896"/>
            <p:cNvSpPr/>
            <p:nvPr/>
          </p:nvSpPr>
          <p:spPr>
            <a:xfrm>
              <a:off x="749619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7" name="object 13897"/>
            <p:cNvSpPr/>
            <p:nvPr/>
          </p:nvSpPr>
          <p:spPr>
            <a:xfrm>
              <a:off x="754780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8" name="object 13898"/>
            <p:cNvSpPr/>
            <p:nvPr/>
          </p:nvSpPr>
          <p:spPr>
            <a:xfrm>
              <a:off x="7547807" y="40198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9" name="object 13899"/>
            <p:cNvSpPr/>
            <p:nvPr/>
          </p:nvSpPr>
          <p:spPr>
            <a:xfrm>
              <a:off x="757715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0" name="object 13900"/>
            <p:cNvSpPr/>
            <p:nvPr/>
          </p:nvSpPr>
          <p:spPr>
            <a:xfrm>
              <a:off x="7498222" y="40198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0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1" name="object 13901"/>
            <p:cNvSpPr/>
            <p:nvPr/>
          </p:nvSpPr>
          <p:spPr>
            <a:xfrm>
              <a:off x="749822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2" name="object 13902"/>
            <p:cNvSpPr/>
            <p:nvPr/>
          </p:nvSpPr>
          <p:spPr>
            <a:xfrm>
              <a:off x="7514413" y="401980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035" y="0"/>
                  </a:lnTo>
                  <a:lnTo>
                    <a:pt x="303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3" name="object 13903"/>
            <p:cNvSpPr/>
            <p:nvPr/>
          </p:nvSpPr>
          <p:spPr>
            <a:xfrm>
              <a:off x="7563998" y="40198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4" name="object 13904"/>
            <p:cNvSpPr/>
            <p:nvPr/>
          </p:nvSpPr>
          <p:spPr>
            <a:xfrm>
              <a:off x="7554891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5" name="object 13905"/>
            <p:cNvSpPr/>
            <p:nvPr/>
          </p:nvSpPr>
          <p:spPr>
            <a:xfrm>
              <a:off x="7505305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6" name="object 13906"/>
            <p:cNvSpPr/>
            <p:nvPr/>
          </p:nvSpPr>
          <p:spPr>
            <a:xfrm>
              <a:off x="5652422" y="4005640"/>
              <a:ext cx="53975" cy="24765"/>
            </a:xfrm>
            <a:custGeom>
              <a:avLst/>
              <a:gdLst/>
              <a:ahLst/>
              <a:cxnLst/>
              <a:rect l="l" t="t" r="r" b="b"/>
              <a:pathLst>
                <a:path w="53975" h="24764">
                  <a:moveTo>
                    <a:pt x="0" y="24286"/>
                  </a:moveTo>
                  <a:lnTo>
                    <a:pt x="53633" y="24286"/>
                  </a:lnTo>
                  <a:lnTo>
                    <a:pt x="53633" y="0"/>
                  </a:lnTo>
                  <a:lnTo>
                    <a:pt x="0" y="0"/>
                  </a:ln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7" name="object 13907"/>
            <p:cNvSpPr/>
            <p:nvPr/>
          </p:nvSpPr>
          <p:spPr>
            <a:xfrm>
              <a:off x="5719211" y="4010700"/>
              <a:ext cx="29845" cy="19685"/>
            </a:xfrm>
            <a:custGeom>
              <a:avLst/>
              <a:gdLst/>
              <a:ahLst/>
              <a:cxnLst/>
              <a:rect l="l" t="t" r="r" b="b"/>
              <a:pathLst>
                <a:path w="29845" h="19685">
                  <a:moveTo>
                    <a:pt x="0" y="19227"/>
                  </a:moveTo>
                  <a:lnTo>
                    <a:pt x="29346" y="19227"/>
                  </a:lnTo>
                  <a:lnTo>
                    <a:pt x="29346" y="0"/>
                  </a:ln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8" name="object 13908"/>
            <p:cNvSpPr/>
            <p:nvPr/>
          </p:nvSpPr>
          <p:spPr>
            <a:xfrm>
              <a:off x="5742486" y="402587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9" name="object 13909"/>
            <p:cNvSpPr/>
            <p:nvPr/>
          </p:nvSpPr>
          <p:spPr>
            <a:xfrm>
              <a:off x="5735402" y="402081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0" name="object 13910"/>
            <p:cNvSpPr/>
            <p:nvPr/>
          </p:nvSpPr>
          <p:spPr>
            <a:xfrm>
              <a:off x="5727307" y="40157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1" name="object 13911"/>
            <p:cNvSpPr/>
            <p:nvPr/>
          </p:nvSpPr>
          <p:spPr>
            <a:xfrm>
              <a:off x="5719211" y="401070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2" name="object 13912"/>
            <p:cNvSpPr/>
            <p:nvPr/>
          </p:nvSpPr>
          <p:spPr>
            <a:xfrm>
              <a:off x="5719211" y="402587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  <a:lnTo>
                    <a:pt x="5059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3" name="object 13913"/>
            <p:cNvSpPr/>
            <p:nvPr/>
          </p:nvSpPr>
          <p:spPr>
            <a:xfrm>
              <a:off x="5727307" y="402081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4" name="object 13914"/>
            <p:cNvSpPr/>
            <p:nvPr/>
          </p:nvSpPr>
          <p:spPr>
            <a:xfrm>
              <a:off x="5735402" y="40157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5" name="object 13915"/>
            <p:cNvSpPr/>
            <p:nvPr/>
          </p:nvSpPr>
          <p:spPr>
            <a:xfrm>
              <a:off x="5742486" y="401070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35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6" name="object 13916"/>
            <p:cNvSpPr/>
            <p:nvPr/>
          </p:nvSpPr>
          <p:spPr>
            <a:xfrm>
              <a:off x="5702008" y="402790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7" name="object 13917"/>
            <p:cNvSpPr/>
            <p:nvPr/>
          </p:nvSpPr>
          <p:spPr>
            <a:xfrm>
              <a:off x="5692901" y="402385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8" name="object 13918"/>
            <p:cNvSpPr/>
            <p:nvPr/>
          </p:nvSpPr>
          <p:spPr>
            <a:xfrm>
              <a:off x="5684805" y="401980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9" name="object 13919"/>
            <p:cNvSpPr/>
            <p:nvPr/>
          </p:nvSpPr>
          <p:spPr>
            <a:xfrm>
              <a:off x="5676709" y="40167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0" name="object 13920"/>
            <p:cNvSpPr/>
            <p:nvPr/>
          </p:nvSpPr>
          <p:spPr>
            <a:xfrm>
              <a:off x="5667602" y="401272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1" name="object 13921"/>
            <p:cNvSpPr/>
            <p:nvPr/>
          </p:nvSpPr>
          <p:spPr>
            <a:xfrm>
              <a:off x="5659506" y="400867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303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2" name="object 13922"/>
            <p:cNvSpPr/>
            <p:nvPr/>
          </p:nvSpPr>
          <p:spPr>
            <a:xfrm>
              <a:off x="5652422" y="40056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101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3" name="object 13923"/>
            <p:cNvSpPr/>
            <p:nvPr/>
          </p:nvSpPr>
          <p:spPr>
            <a:xfrm>
              <a:off x="5652422" y="402790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023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4" name="object 13924"/>
            <p:cNvSpPr/>
            <p:nvPr/>
          </p:nvSpPr>
          <p:spPr>
            <a:xfrm>
              <a:off x="5659506" y="4019808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0" y="6071"/>
                  </a:moveTo>
                  <a:lnTo>
                    <a:pt x="5059" y="4047"/>
                  </a:lnTo>
                  <a:lnTo>
                    <a:pt x="5059" y="0"/>
                  </a:ln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5" name="object 13925"/>
            <p:cNvSpPr/>
            <p:nvPr/>
          </p:nvSpPr>
          <p:spPr>
            <a:xfrm>
              <a:off x="5667602" y="401980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35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6" name="object 13926"/>
            <p:cNvSpPr/>
            <p:nvPr/>
          </p:nvSpPr>
          <p:spPr>
            <a:xfrm>
              <a:off x="5676709" y="40167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7" name="object 13927"/>
            <p:cNvSpPr/>
            <p:nvPr/>
          </p:nvSpPr>
          <p:spPr>
            <a:xfrm>
              <a:off x="5684805" y="401272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023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8" name="object 13928"/>
            <p:cNvSpPr/>
            <p:nvPr/>
          </p:nvSpPr>
          <p:spPr>
            <a:xfrm>
              <a:off x="5692901" y="400867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035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9" name="object 13929"/>
            <p:cNvSpPr/>
            <p:nvPr/>
          </p:nvSpPr>
          <p:spPr>
            <a:xfrm>
              <a:off x="5702008" y="400564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0" name="object 13930"/>
            <p:cNvSpPr/>
            <p:nvPr/>
          </p:nvSpPr>
          <p:spPr>
            <a:xfrm>
              <a:off x="5705044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1" name="object 13931"/>
            <p:cNvSpPr/>
            <p:nvPr/>
          </p:nvSpPr>
          <p:spPr>
            <a:xfrm>
              <a:off x="5703020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2" name="object 13932"/>
            <p:cNvSpPr/>
            <p:nvPr/>
          </p:nvSpPr>
          <p:spPr>
            <a:xfrm>
              <a:off x="5699984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3" name="object 13933"/>
            <p:cNvSpPr/>
            <p:nvPr/>
          </p:nvSpPr>
          <p:spPr>
            <a:xfrm>
              <a:off x="5695936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4" name="object 13934"/>
            <p:cNvSpPr/>
            <p:nvPr/>
          </p:nvSpPr>
          <p:spPr>
            <a:xfrm>
              <a:off x="5692901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5" name="object 13935"/>
            <p:cNvSpPr/>
            <p:nvPr/>
          </p:nvSpPr>
          <p:spPr>
            <a:xfrm>
              <a:off x="5690877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6" name="object 13936"/>
            <p:cNvSpPr/>
            <p:nvPr/>
          </p:nvSpPr>
          <p:spPr>
            <a:xfrm>
              <a:off x="5687841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7" name="object 13937"/>
            <p:cNvSpPr/>
            <p:nvPr/>
          </p:nvSpPr>
          <p:spPr>
            <a:xfrm>
              <a:off x="5683793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8" name="object 13938"/>
            <p:cNvSpPr/>
            <p:nvPr/>
          </p:nvSpPr>
          <p:spPr>
            <a:xfrm>
              <a:off x="5680757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9" name="object 13939"/>
            <p:cNvSpPr/>
            <p:nvPr/>
          </p:nvSpPr>
          <p:spPr>
            <a:xfrm>
              <a:off x="5677721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0" name="object 13940"/>
            <p:cNvSpPr/>
            <p:nvPr/>
          </p:nvSpPr>
          <p:spPr>
            <a:xfrm>
              <a:off x="5675697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1" name="object 13941"/>
            <p:cNvSpPr/>
            <p:nvPr/>
          </p:nvSpPr>
          <p:spPr>
            <a:xfrm>
              <a:off x="5671650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2" name="object 13942"/>
            <p:cNvSpPr/>
            <p:nvPr/>
          </p:nvSpPr>
          <p:spPr>
            <a:xfrm>
              <a:off x="5668614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3" name="object 13943"/>
            <p:cNvSpPr/>
            <p:nvPr/>
          </p:nvSpPr>
          <p:spPr>
            <a:xfrm>
              <a:off x="5665578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4" name="object 13944"/>
            <p:cNvSpPr/>
            <p:nvPr/>
          </p:nvSpPr>
          <p:spPr>
            <a:xfrm>
              <a:off x="5663554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5" name="object 13945"/>
            <p:cNvSpPr/>
            <p:nvPr/>
          </p:nvSpPr>
          <p:spPr>
            <a:xfrm>
              <a:off x="5658494" y="40289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6" name="object 13946"/>
            <p:cNvSpPr/>
            <p:nvPr/>
          </p:nvSpPr>
          <p:spPr>
            <a:xfrm>
              <a:off x="5656470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7" name="object 13947"/>
            <p:cNvSpPr/>
            <p:nvPr/>
          </p:nvSpPr>
          <p:spPr>
            <a:xfrm>
              <a:off x="5653434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8" name="object 13948"/>
            <p:cNvSpPr/>
            <p:nvPr/>
          </p:nvSpPr>
          <p:spPr>
            <a:xfrm>
              <a:off x="5652422" y="4028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9" name="object 13949"/>
            <p:cNvSpPr/>
            <p:nvPr/>
          </p:nvSpPr>
          <p:spPr>
            <a:xfrm>
              <a:off x="5705044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0" name="object 13950"/>
            <p:cNvSpPr/>
            <p:nvPr/>
          </p:nvSpPr>
          <p:spPr>
            <a:xfrm>
              <a:off x="5703020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1" name="object 13951"/>
            <p:cNvSpPr/>
            <p:nvPr/>
          </p:nvSpPr>
          <p:spPr>
            <a:xfrm>
              <a:off x="5699984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2" name="object 13952"/>
            <p:cNvSpPr/>
            <p:nvPr/>
          </p:nvSpPr>
          <p:spPr>
            <a:xfrm>
              <a:off x="5695936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3" name="object 13953"/>
            <p:cNvSpPr/>
            <p:nvPr/>
          </p:nvSpPr>
          <p:spPr>
            <a:xfrm>
              <a:off x="5692901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4" name="object 13954"/>
            <p:cNvSpPr/>
            <p:nvPr/>
          </p:nvSpPr>
          <p:spPr>
            <a:xfrm>
              <a:off x="5690877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5" name="object 13955"/>
            <p:cNvSpPr/>
            <p:nvPr/>
          </p:nvSpPr>
          <p:spPr>
            <a:xfrm>
              <a:off x="5687841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6" name="object 13956"/>
            <p:cNvSpPr/>
            <p:nvPr/>
          </p:nvSpPr>
          <p:spPr>
            <a:xfrm>
              <a:off x="5683793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7" name="object 13957"/>
            <p:cNvSpPr/>
            <p:nvPr/>
          </p:nvSpPr>
          <p:spPr>
            <a:xfrm>
              <a:off x="5680757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8" name="object 13958"/>
            <p:cNvSpPr/>
            <p:nvPr/>
          </p:nvSpPr>
          <p:spPr>
            <a:xfrm>
              <a:off x="5677721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9" name="object 13959"/>
            <p:cNvSpPr/>
            <p:nvPr/>
          </p:nvSpPr>
          <p:spPr>
            <a:xfrm>
              <a:off x="5675697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0" name="object 13960"/>
            <p:cNvSpPr/>
            <p:nvPr/>
          </p:nvSpPr>
          <p:spPr>
            <a:xfrm>
              <a:off x="5671650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1" name="object 13961"/>
            <p:cNvSpPr/>
            <p:nvPr/>
          </p:nvSpPr>
          <p:spPr>
            <a:xfrm>
              <a:off x="5668614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2" name="object 13962"/>
            <p:cNvSpPr/>
            <p:nvPr/>
          </p:nvSpPr>
          <p:spPr>
            <a:xfrm>
              <a:off x="5665578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3" name="object 13963"/>
            <p:cNvSpPr/>
            <p:nvPr/>
          </p:nvSpPr>
          <p:spPr>
            <a:xfrm>
              <a:off x="5663554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4" name="object 13964"/>
            <p:cNvSpPr/>
            <p:nvPr/>
          </p:nvSpPr>
          <p:spPr>
            <a:xfrm>
              <a:off x="5658494" y="40279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5" name="object 13965"/>
            <p:cNvSpPr/>
            <p:nvPr/>
          </p:nvSpPr>
          <p:spPr>
            <a:xfrm>
              <a:off x="5656470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6" name="object 13966"/>
            <p:cNvSpPr/>
            <p:nvPr/>
          </p:nvSpPr>
          <p:spPr>
            <a:xfrm>
              <a:off x="5653434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7" name="object 13967"/>
            <p:cNvSpPr/>
            <p:nvPr/>
          </p:nvSpPr>
          <p:spPr>
            <a:xfrm>
              <a:off x="5652422" y="4027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8" name="object 13968"/>
            <p:cNvSpPr/>
            <p:nvPr/>
          </p:nvSpPr>
          <p:spPr>
            <a:xfrm>
              <a:off x="5705044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9" name="object 13969"/>
            <p:cNvSpPr/>
            <p:nvPr/>
          </p:nvSpPr>
          <p:spPr>
            <a:xfrm>
              <a:off x="5703020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0" name="object 13970"/>
            <p:cNvSpPr/>
            <p:nvPr/>
          </p:nvSpPr>
          <p:spPr>
            <a:xfrm>
              <a:off x="5699984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1" name="object 13971"/>
            <p:cNvSpPr/>
            <p:nvPr/>
          </p:nvSpPr>
          <p:spPr>
            <a:xfrm>
              <a:off x="5695936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2" name="object 13972"/>
            <p:cNvSpPr/>
            <p:nvPr/>
          </p:nvSpPr>
          <p:spPr>
            <a:xfrm>
              <a:off x="5692901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3" name="object 13973"/>
            <p:cNvSpPr/>
            <p:nvPr/>
          </p:nvSpPr>
          <p:spPr>
            <a:xfrm>
              <a:off x="5690877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4" name="object 13974"/>
            <p:cNvSpPr/>
            <p:nvPr/>
          </p:nvSpPr>
          <p:spPr>
            <a:xfrm>
              <a:off x="5687841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5" name="object 13975"/>
            <p:cNvSpPr/>
            <p:nvPr/>
          </p:nvSpPr>
          <p:spPr>
            <a:xfrm>
              <a:off x="5683793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6" name="object 13976"/>
            <p:cNvSpPr/>
            <p:nvPr/>
          </p:nvSpPr>
          <p:spPr>
            <a:xfrm>
              <a:off x="5680757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7" name="object 13977"/>
            <p:cNvSpPr/>
            <p:nvPr/>
          </p:nvSpPr>
          <p:spPr>
            <a:xfrm>
              <a:off x="5677721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8" name="object 13978"/>
            <p:cNvSpPr/>
            <p:nvPr/>
          </p:nvSpPr>
          <p:spPr>
            <a:xfrm>
              <a:off x="5675697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9" name="object 13979"/>
            <p:cNvSpPr/>
            <p:nvPr/>
          </p:nvSpPr>
          <p:spPr>
            <a:xfrm>
              <a:off x="5671650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0" name="object 13980"/>
            <p:cNvSpPr/>
            <p:nvPr/>
          </p:nvSpPr>
          <p:spPr>
            <a:xfrm>
              <a:off x="5668614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1" name="object 13981"/>
            <p:cNvSpPr/>
            <p:nvPr/>
          </p:nvSpPr>
          <p:spPr>
            <a:xfrm>
              <a:off x="5665578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2" name="object 13982"/>
            <p:cNvSpPr/>
            <p:nvPr/>
          </p:nvSpPr>
          <p:spPr>
            <a:xfrm>
              <a:off x="5663554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3" name="object 13983"/>
            <p:cNvSpPr/>
            <p:nvPr/>
          </p:nvSpPr>
          <p:spPr>
            <a:xfrm>
              <a:off x="5658494" y="40258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4" name="object 13984"/>
            <p:cNvSpPr/>
            <p:nvPr/>
          </p:nvSpPr>
          <p:spPr>
            <a:xfrm>
              <a:off x="5656470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5" name="object 13985"/>
            <p:cNvSpPr/>
            <p:nvPr/>
          </p:nvSpPr>
          <p:spPr>
            <a:xfrm>
              <a:off x="5653434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6" name="object 13986"/>
            <p:cNvSpPr/>
            <p:nvPr/>
          </p:nvSpPr>
          <p:spPr>
            <a:xfrm>
              <a:off x="5652422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7" name="object 13987"/>
            <p:cNvSpPr/>
            <p:nvPr/>
          </p:nvSpPr>
          <p:spPr>
            <a:xfrm>
              <a:off x="5705044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8" name="object 13988"/>
            <p:cNvSpPr/>
            <p:nvPr/>
          </p:nvSpPr>
          <p:spPr>
            <a:xfrm>
              <a:off x="5703020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9" name="object 13989"/>
            <p:cNvSpPr/>
            <p:nvPr/>
          </p:nvSpPr>
          <p:spPr>
            <a:xfrm>
              <a:off x="5699984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0" name="object 13990"/>
            <p:cNvSpPr/>
            <p:nvPr/>
          </p:nvSpPr>
          <p:spPr>
            <a:xfrm>
              <a:off x="5695936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1" name="object 13991"/>
            <p:cNvSpPr/>
            <p:nvPr/>
          </p:nvSpPr>
          <p:spPr>
            <a:xfrm>
              <a:off x="5692901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2" name="object 13992"/>
            <p:cNvSpPr/>
            <p:nvPr/>
          </p:nvSpPr>
          <p:spPr>
            <a:xfrm>
              <a:off x="5690877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3" name="object 13993"/>
            <p:cNvSpPr/>
            <p:nvPr/>
          </p:nvSpPr>
          <p:spPr>
            <a:xfrm>
              <a:off x="5687841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4" name="object 13994"/>
            <p:cNvSpPr/>
            <p:nvPr/>
          </p:nvSpPr>
          <p:spPr>
            <a:xfrm>
              <a:off x="5683793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5" name="object 13995"/>
            <p:cNvSpPr/>
            <p:nvPr/>
          </p:nvSpPr>
          <p:spPr>
            <a:xfrm>
              <a:off x="5680757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6" name="object 13996"/>
            <p:cNvSpPr/>
            <p:nvPr/>
          </p:nvSpPr>
          <p:spPr>
            <a:xfrm>
              <a:off x="5677721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7" name="object 13997"/>
            <p:cNvSpPr/>
            <p:nvPr/>
          </p:nvSpPr>
          <p:spPr>
            <a:xfrm>
              <a:off x="5675697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8" name="object 13998"/>
            <p:cNvSpPr/>
            <p:nvPr/>
          </p:nvSpPr>
          <p:spPr>
            <a:xfrm>
              <a:off x="5671650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9" name="object 13999"/>
            <p:cNvSpPr/>
            <p:nvPr/>
          </p:nvSpPr>
          <p:spPr>
            <a:xfrm>
              <a:off x="5668614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0" name="object 14000"/>
            <p:cNvSpPr/>
            <p:nvPr/>
          </p:nvSpPr>
          <p:spPr>
            <a:xfrm>
              <a:off x="5665578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1" name="object 14001"/>
            <p:cNvSpPr/>
            <p:nvPr/>
          </p:nvSpPr>
          <p:spPr>
            <a:xfrm>
              <a:off x="5663554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2" name="object 14002"/>
            <p:cNvSpPr/>
            <p:nvPr/>
          </p:nvSpPr>
          <p:spPr>
            <a:xfrm>
              <a:off x="5658494" y="402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3" name="object 14003"/>
            <p:cNvSpPr/>
            <p:nvPr/>
          </p:nvSpPr>
          <p:spPr>
            <a:xfrm>
              <a:off x="5656470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4" name="object 14004"/>
            <p:cNvSpPr/>
            <p:nvPr/>
          </p:nvSpPr>
          <p:spPr>
            <a:xfrm>
              <a:off x="5653434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5" name="object 14005"/>
            <p:cNvSpPr/>
            <p:nvPr/>
          </p:nvSpPr>
          <p:spPr>
            <a:xfrm>
              <a:off x="5652422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6" name="object 14006"/>
            <p:cNvSpPr/>
            <p:nvPr/>
          </p:nvSpPr>
          <p:spPr>
            <a:xfrm>
              <a:off x="5705044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7" name="object 14007"/>
            <p:cNvSpPr/>
            <p:nvPr/>
          </p:nvSpPr>
          <p:spPr>
            <a:xfrm>
              <a:off x="5703020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8" name="object 14008"/>
            <p:cNvSpPr/>
            <p:nvPr/>
          </p:nvSpPr>
          <p:spPr>
            <a:xfrm>
              <a:off x="5699984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9" name="object 14009"/>
            <p:cNvSpPr/>
            <p:nvPr/>
          </p:nvSpPr>
          <p:spPr>
            <a:xfrm>
              <a:off x="5695936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0" name="object 14010"/>
            <p:cNvSpPr/>
            <p:nvPr/>
          </p:nvSpPr>
          <p:spPr>
            <a:xfrm>
              <a:off x="5692901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1" name="object 14011"/>
            <p:cNvSpPr/>
            <p:nvPr/>
          </p:nvSpPr>
          <p:spPr>
            <a:xfrm>
              <a:off x="5690877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2" name="object 14012"/>
            <p:cNvSpPr/>
            <p:nvPr/>
          </p:nvSpPr>
          <p:spPr>
            <a:xfrm>
              <a:off x="5687841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3" name="object 14013"/>
            <p:cNvSpPr/>
            <p:nvPr/>
          </p:nvSpPr>
          <p:spPr>
            <a:xfrm>
              <a:off x="5683793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4" name="object 14014"/>
            <p:cNvSpPr/>
            <p:nvPr/>
          </p:nvSpPr>
          <p:spPr>
            <a:xfrm>
              <a:off x="5680757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5" name="object 14015"/>
            <p:cNvSpPr/>
            <p:nvPr/>
          </p:nvSpPr>
          <p:spPr>
            <a:xfrm>
              <a:off x="5677721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6" name="object 14016"/>
            <p:cNvSpPr/>
            <p:nvPr/>
          </p:nvSpPr>
          <p:spPr>
            <a:xfrm>
              <a:off x="5675697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7" name="object 14017"/>
            <p:cNvSpPr/>
            <p:nvPr/>
          </p:nvSpPr>
          <p:spPr>
            <a:xfrm>
              <a:off x="5671650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8" name="object 14018"/>
            <p:cNvSpPr/>
            <p:nvPr/>
          </p:nvSpPr>
          <p:spPr>
            <a:xfrm>
              <a:off x="5668614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9" name="object 14019"/>
            <p:cNvSpPr/>
            <p:nvPr/>
          </p:nvSpPr>
          <p:spPr>
            <a:xfrm>
              <a:off x="5665578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0" name="object 14020"/>
            <p:cNvSpPr/>
            <p:nvPr/>
          </p:nvSpPr>
          <p:spPr>
            <a:xfrm>
              <a:off x="5663554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1" name="object 14021"/>
            <p:cNvSpPr/>
            <p:nvPr/>
          </p:nvSpPr>
          <p:spPr>
            <a:xfrm>
              <a:off x="5658494" y="40238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2" name="object 14022"/>
            <p:cNvSpPr/>
            <p:nvPr/>
          </p:nvSpPr>
          <p:spPr>
            <a:xfrm>
              <a:off x="5656470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3" name="object 14023"/>
            <p:cNvSpPr/>
            <p:nvPr/>
          </p:nvSpPr>
          <p:spPr>
            <a:xfrm>
              <a:off x="5653434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4" name="object 14024"/>
            <p:cNvSpPr/>
            <p:nvPr/>
          </p:nvSpPr>
          <p:spPr>
            <a:xfrm>
              <a:off x="5652422" y="4023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5" name="object 14025"/>
            <p:cNvSpPr/>
            <p:nvPr/>
          </p:nvSpPr>
          <p:spPr>
            <a:xfrm>
              <a:off x="5705044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6" name="object 14026"/>
            <p:cNvSpPr/>
            <p:nvPr/>
          </p:nvSpPr>
          <p:spPr>
            <a:xfrm>
              <a:off x="5703020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7" name="object 14027"/>
            <p:cNvSpPr/>
            <p:nvPr/>
          </p:nvSpPr>
          <p:spPr>
            <a:xfrm>
              <a:off x="5699984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8" name="object 14028"/>
            <p:cNvSpPr/>
            <p:nvPr/>
          </p:nvSpPr>
          <p:spPr>
            <a:xfrm>
              <a:off x="5695936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9" name="object 14029"/>
            <p:cNvSpPr/>
            <p:nvPr/>
          </p:nvSpPr>
          <p:spPr>
            <a:xfrm>
              <a:off x="5692901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0" name="object 14030"/>
            <p:cNvSpPr/>
            <p:nvPr/>
          </p:nvSpPr>
          <p:spPr>
            <a:xfrm>
              <a:off x="5690877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1" name="object 14031"/>
            <p:cNvSpPr/>
            <p:nvPr/>
          </p:nvSpPr>
          <p:spPr>
            <a:xfrm>
              <a:off x="5687841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2" name="object 14032"/>
            <p:cNvSpPr/>
            <p:nvPr/>
          </p:nvSpPr>
          <p:spPr>
            <a:xfrm>
              <a:off x="5683793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3" name="object 14033"/>
            <p:cNvSpPr/>
            <p:nvPr/>
          </p:nvSpPr>
          <p:spPr>
            <a:xfrm>
              <a:off x="5680757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4" name="object 14034"/>
            <p:cNvSpPr/>
            <p:nvPr/>
          </p:nvSpPr>
          <p:spPr>
            <a:xfrm>
              <a:off x="5677721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5" name="object 14035"/>
            <p:cNvSpPr/>
            <p:nvPr/>
          </p:nvSpPr>
          <p:spPr>
            <a:xfrm>
              <a:off x="5675697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6" name="object 14036"/>
            <p:cNvSpPr/>
            <p:nvPr/>
          </p:nvSpPr>
          <p:spPr>
            <a:xfrm>
              <a:off x="5671650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7" name="object 14037"/>
            <p:cNvSpPr/>
            <p:nvPr/>
          </p:nvSpPr>
          <p:spPr>
            <a:xfrm>
              <a:off x="5668614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8" name="object 14038"/>
            <p:cNvSpPr/>
            <p:nvPr/>
          </p:nvSpPr>
          <p:spPr>
            <a:xfrm>
              <a:off x="5665578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9" name="object 14039"/>
            <p:cNvSpPr/>
            <p:nvPr/>
          </p:nvSpPr>
          <p:spPr>
            <a:xfrm>
              <a:off x="5663554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0" name="object 14040"/>
            <p:cNvSpPr/>
            <p:nvPr/>
          </p:nvSpPr>
          <p:spPr>
            <a:xfrm>
              <a:off x="5658494" y="402284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1" name="object 14041"/>
            <p:cNvSpPr/>
            <p:nvPr/>
          </p:nvSpPr>
          <p:spPr>
            <a:xfrm>
              <a:off x="5656470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2" name="object 14042"/>
            <p:cNvSpPr/>
            <p:nvPr/>
          </p:nvSpPr>
          <p:spPr>
            <a:xfrm>
              <a:off x="5653434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3" name="object 14043"/>
            <p:cNvSpPr/>
            <p:nvPr/>
          </p:nvSpPr>
          <p:spPr>
            <a:xfrm>
              <a:off x="5652422" y="40228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4" name="object 14044"/>
            <p:cNvSpPr/>
            <p:nvPr/>
          </p:nvSpPr>
          <p:spPr>
            <a:xfrm>
              <a:off x="5705044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5" name="object 14045"/>
            <p:cNvSpPr/>
            <p:nvPr/>
          </p:nvSpPr>
          <p:spPr>
            <a:xfrm>
              <a:off x="5703020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6" name="object 14046"/>
            <p:cNvSpPr/>
            <p:nvPr/>
          </p:nvSpPr>
          <p:spPr>
            <a:xfrm>
              <a:off x="5699984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7" name="object 14047"/>
            <p:cNvSpPr/>
            <p:nvPr/>
          </p:nvSpPr>
          <p:spPr>
            <a:xfrm>
              <a:off x="5695936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8" name="object 14048"/>
            <p:cNvSpPr/>
            <p:nvPr/>
          </p:nvSpPr>
          <p:spPr>
            <a:xfrm>
              <a:off x="5692901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9" name="object 14049"/>
            <p:cNvSpPr/>
            <p:nvPr/>
          </p:nvSpPr>
          <p:spPr>
            <a:xfrm>
              <a:off x="5690877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0" name="object 14050"/>
            <p:cNvSpPr/>
            <p:nvPr/>
          </p:nvSpPr>
          <p:spPr>
            <a:xfrm>
              <a:off x="5687841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1" name="object 14051"/>
            <p:cNvSpPr/>
            <p:nvPr/>
          </p:nvSpPr>
          <p:spPr>
            <a:xfrm>
              <a:off x="5683793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2" name="object 14052"/>
            <p:cNvSpPr/>
            <p:nvPr/>
          </p:nvSpPr>
          <p:spPr>
            <a:xfrm>
              <a:off x="5680757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3" name="object 14053"/>
            <p:cNvSpPr/>
            <p:nvPr/>
          </p:nvSpPr>
          <p:spPr>
            <a:xfrm>
              <a:off x="5677721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4" name="object 14054"/>
            <p:cNvSpPr/>
            <p:nvPr/>
          </p:nvSpPr>
          <p:spPr>
            <a:xfrm>
              <a:off x="5675697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5" name="object 14055"/>
            <p:cNvSpPr/>
            <p:nvPr/>
          </p:nvSpPr>
          <p:spPr>
            <a:xfrm>
              <a:off x="5671650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6" name="object 14056"/>
            <p:cNvSpPr/>
            <p:nvPr/>
          </p:nvSpPr>
          <p:spPr>
            <a:xfrm>
              <a:off x="5668614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7" name="object 14057"/>
            <p:cNvSpPr/>
            <p:nvPr/>
          </p:nvSpPr>
          <p:spPr>
            <a:xfrm>
              <a:off x="5665578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8" name="object 14058"/>
            <p:cNvSpPr/>
            <p:nvPr/>
          </p:nvSpPr>
          <p:spPr>
            <a:xfrm>
              <a:off x="5663554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9" name="object 14059"/>
            <p:cNvSpPr/>
            <p:nvPr/>
          </p:nvSpPr>
          <p:spPr>
            <a:xfrm>
              <a:off x="5658494" y="4020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0" name="object 14060"/>
            <p:cNvSpPr/>
            <p:nvPr/>
          </p:nvSpPr>
          <p:spPr>
            <a:xfrm>
              <a:off x="5656470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1" name="object 14061"/>
            <p:cNvSpPr/>
            <p:nvPr/>
          </p:nvSpPr>
          <p:spPr>
            <a:xfrm>
              <a:off x="5653434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2" name="object 14062"/>
            <p:cNvSpPr/>
            <p:nvPr/>
          </p:nvSpPr>
          <p:spPr>
            <a:xfrm>
              <a:off x="5652422" y="402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3" name="object 14063"/>
            <p:cNvSpPr/>
            <p:nvPr/>
          </p:nvSpPr>
          <p:spPr>
            <a:xfrm>
              <a:off x="5705044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4" name="object 14064"/>
            <p:cNvSpPr/>
            <p:nvPr/>
          </p:nvSpPr>
          <p:spPr>
            <a:xfrm>
              <a:off x="5703020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5" name="object 14065"/>
            <p:cNvSpPr/>
            <p:nvPr/>
          </p:nvSpPr>
          <p:spPr>
            <a:xfrm>
              <a:off x="5699984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6" name="object 14066"/>
            <p:cNvSpPr/>
            <p:nvPr/>
          </p:nvSpPr>
          <p:spPr>
            <a:xfrm>
              <a:off x="5695936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7" name="object 14067"/>
            <p:cNvSpPr/>
            <p:nvPr/>
          </p:nvSpPr>
          <p:spPr>
            <a:xfrm>
              <a:off x="5692901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8" name="object 14068"/>
            <p:cNvSpPr/>
            <p:nvPr/>
          </p:nvSpPr>
          <p:spPr>
            <a:xfrm>
              <a:off x="5690877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9" name="object 14069"/>
            <p:cNvSpPr/>
            <p:nvPr/>
          </p:nvSpPr>
          <p:spPr>
            <a:xfrm>
              <a:off x="5687841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0" name="object 14070"/>
            <p:cNvSpPr/>
            <p:nvPr/>
          </p:nvSpPr>
          <p:spPr>
            <a:xfrm>
              <a:off x="5683793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1" name="object 14071"/>
            <p:cNvSpPr/>
            <p:nvPr/>
          </p:nvSpPr>
          <p:spPr>
            <a:xfrm>
              <a:off x="5680757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2" name="object 14072"/>
            <p:cNvSpPr/>
            <p:nvPr/>
          </p:nvSpPr>
          <p:spPr>
            <a:xfrm>
              <a:off x="5677721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3" name="object 14073"/>
            <p:cNvSpPr/>
            <p:nvPr/>
          </p:nvSpPr>
          <p:spPr>
            <a:xfrm>
              <a:off x="5675697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4" name="object 14074"/>
            <p:cNvSpPr/>
            <p:nvPr/>
          </p:nvSpPr>
          <p:spPr>
            <a:xfrm>
              <a:off x="5671650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5" name="object 14075"/>
            <p:cNvSpPr/>
            <p:nvPr/>
          </p:nvSpPr>
          <p:spPr>
            <a:xfrm>
              <a:off x="5668614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6" name="object 14076"/>
            <p:cNvSpPr/>
            <p:nvPr/>
          </p:nvSpPr>
          <p:spPr>
            <a:xfrm>
              <a:off x="5665578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7" name="object 14077"/>
            <p:cNvSpPr/>
            <p:nvPr/>
          </p:nvSpPr>
          <p:spPr>
            <a:xfrm>
              <a:off x="5663554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8" name="object 14078"/>
            <p:cNvSpPr/>
            <p:nvPr/>
          </p:nvSpPr>
          <p:spPr>
            <a:xfrm>
              <a:off x="5658494" y="40198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9" name="object 14079"/>
            <p:cNvSpPr/>
            <p:nvPr/>
          </p:nvSpPr>
          <p:spPr>
            <a:xfrm>
              <a:off x="5656470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0" name="object 14080"/>
            <p:cNvSpPr/>
            <p:nvPr/>
          </p:nvSpPr>
          <p:spPr>
            <a:xfrm>
              <a:off x="5653434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1" name="object 14081"/>
            <p:cNvSpPr/>
            <p:nvPr/>
          </p:nvSpPr>
          <p:spPr>
            <a:xfrm>
              <a:off x="5652422" y="4019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2" name="object 14082"/>
            <p:cNvSpPr/>
            <p:nvPr/>
          </p:nvSpPr>
          <p:spPr>
            <a:xfrm>
              <a:off x="5705044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3" name="object 14083"/>
            <p:cNvSpPr/>
            <p:nvPr/>
          </p:nvSpPr>
          <p:spPr>
            <a:xfrm>
              <a:off x="5703020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4" name="object 14084"/>
            <p:cNvSpPr/>
            <p:nvPr/>
          </p:nvSpPr>
          <p:spPr>
            <a:xfrm>
              <a:off x="5699984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5" name="object 14085"/>
            <p:cNvSpPr/>
            <p:nvPr/>
          </p:nvSpPr>
          <p:spPr>
            <a:xfrm>
              <a:off x="5695936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6" name="object 14086"/>
            <p:cNvSpPr/>
            <p:nvPr/>
          </p:nvSpPr>
          <p:spPr>
            <a:xfrm>
              <a:off x="5692901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7" name="object 14087"/>
            <p:cNvSpPr/>
            <p:nvPr/>
          </p:nvSpPr>
          <p:spPr>
            <a:xfrm>
              <a:off x="5690877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8" name="object 14088"/>
            <p:cNvSpPr/>
            <p:nvPr/>
          </p:nvSpPr>
          <p:spPr>
            <a:xfrm>
              <a:off x="5687841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9" name="object 14089"/>
            <p:cNvSpPr/>
            <p:nvPr/>
          </p:nvSpPr>
          <p:spPr>
            <a:xfrm>
              <a:off x="5683793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0" name="object 14090"/>
            <p:cNvSpPr/>
            <p:nvPr/>
          </p:nvSpPr>
          <p:spPr>
            <a:xfrm>
              <a:off x="5680757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1" name="object 14091"/>
            <p:cNvSpPr/>
            <p:nvPr/>
          </p:nvSpPr>
          <p:spPr>
            <a:xfrm>
              <a:off x="5677721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2" name="object 14092"/>
            <p:cNvSpPr/>
            <p:nvPr/>
          </p:nvSpPr>
          <p:spPr>
            <a:xfrm>
              <a:off x="5675697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3" name="object 14093"/>
            <p:cNvSpPr/>
            <p:nvPr/>
          </p:nvSpPr>
          <p:spPr>
            <a:xfrm>
              <a:off x="5671650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4" name="object 14094"/>
            <p:cNvSpPr/>
            <p:nvPr/>
          </p:nvSpPr>
          <p:spPr>
            <a:xfrm>
              <a:off x="5668614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5" name="object 14095"/>
            <p:cNvSpPr/>
            <p:nvPr/>
          </p:nvSpPr>
          <p:spPr>
            <a:xfrm>
              <a:off x="5665578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6" name="object 14096"/>
            <p:cNvSpPr/>
            <p:nvPr/>
          </p:nvSpPr>
          <p:spPr>
            <a:xfrm>
              <a:off x="5663554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7" name="object 14097"/>
            <p:cNvSpPr/>
            <p:nvPr/>
          </p:nvSpPr>
          <p:spPr>
            <a:xfrm>
              <a:off x="5658494" y="40187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8" name="object 14098"/>
            <p:cNvSpPr/>
            <p:nvPr/>
          </p:nvSpPr>
          <p:spPr>
            <a:xfrm>
              <a:off x="5656470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9" name="object 14099"/>
            <p:cNvSpPr/>
            <p:nvPr/>
          </p:nvSpPr>
          <p:spPr>
            <a:xfrm>
              <a:off x="5653434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0" name="object 14100"/>
            <p:cNvSpPr/>
            <p:nvPr/>
          </p:nvSpPr>
          <p:spPr>
            <a:xfrm>
              <a:off x="5652422" y="40187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1" name="object 14101"/>
            <p:cNvSpPr/>
            <p:nvPr/>
          </p:nvSpPr>
          <p:spPr>
            <a:xfrm>
              <a:off x="5705044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2" name="object 14102"/>
            <p:cNvSpPr/>
            <p:nvPr/>
          </p:nvSpPr>
          <p:spPr>
            <a:xfrm>
              <a:off x="5703020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3" name="object 14103"/>
            <p:cNvSpPr/>
            <p:nvPr/>
          </p:nvSpPr>
          <p:spPr>
            <a:xfrm>
              <a:off x="5699984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4" name="object 14104"/>
            <p:cNvSpPr/>
            <p:nvPr/>
          </p:nvSpPr>
          <p:spPr>
            <a:xfrm>
              <a:off x="5695936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5" name="object 14105"/>
            <p:cNvSpPr/>
            <p:nvPr/>
          </p:nvSpPr>
          <p:spPr>
            <a:xfrm>
              <a:off x="5692901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6" name="object 14106"/>
            <p:cNvSpPr/>
            <p:nvPr/>
          </p:nvSpPr>
          <p:spPr>
            <a:xfrm>
              <a:off x="5690877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7" name="object 14107"/>
            <p:cNvSpPr/>
            <p:nvPr/>
          </p:nvSpPr>
          <p:spPr>
            <a:xfrm>
              <a:off x="5687841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8" name="object 14108"/>
            <p:cNvSpPr/>
            <p:nvPr/>
          </p:nvSpPr>
          <p:spPr>
            <a:xfrm>
              <a:off x="5683793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9" name="object 14109"/>
            <p:cNvSpPr/>
            <p:nvPr/>
          </p:nvSpPr>
          <p:spPr>
            <a:xfrm>
              <a:off x="5680757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0" name="object 14110"/>
            <p:cNvSpPr/>
            <p:nvPr/>
          </p:nvSpPr>
          <p:spPr>
            <a:xfrm>
              <a:off x="5677721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1" name="object 14111"/>
            <p:cNvSpPr/>
            <p:nvPr/>
          </p:nvSpPr>
          <p:spPr>
            <a:xfrm>
              <a:off x="5675697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2" name="object 14112"/>
            <p:cNvSpPr/>
            <p:nvPr/>
          </p:nvSpPr>
          <p:spPr>
            <a:xfrm>
              <a:off x="5671650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3" name="object 14113"/>
            <p:cNvSpPr/>
            <p:nvPr/>
          </p:nvSpPr>
          <p:spPr>
            <a:xfrm>
              <a:off x="5668614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4" name="object 14114"/>
            <p:cNvSpPr/>
            <p:nvPr/>
          </p:nvSpPr>
          <p:spPr>
            <a:xfrm>
              <a:off x="5665578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5" name="object 14115"/>
            <p:cNvSpPr/>
            <p:nvPr/>
          </p:nvSpPr>
          <p:spPr>
            <a:xfrm>
              <a:off x="5663554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6" name="object 14116"/>
            <p:cNvSpPr/>
            <p:nvPr/>
          </p:nvSpPr>
          <p:spPr>
            <a:xfrm>
              <a:off x="5658494" y="40167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7" name="object 14117"/>
            <p:cNvSpPr/>
            <p:nvPr/>
          </p:nvSpPr>
          <p:spPr>
            <a:xfrm>
              <a:off x="5656470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8" name="object 14118"/>
            <p:cNvSpPr/>
            <p:nvPr/>
          </p:nvSpPr>
          <p:spPr>
            <a:xfrm>
              <a:off x="5653434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9" name="object 14119"/>
            <p:cNvSpPr/>
            <p:nvPr/>
          </p:nvSpPr>
          <p:spPr>
            <a:xfrm>
              <a:off x="5652422" y="4016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0" name="object 14120"/>
            <p:cNvSpPr/>
            <p:nvPr/>
          </p:nvSpPr>
          <p:spPr>
            <a:xfrm>
              <a:off x="5705044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1" name="object 14121"/>
            <p:cNvSpPr/>
            <p:nvPr/>
          </p:nvSpPr>
          <p:spPr>
            <a:xfrm>
              <a:off x="5703020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2" name="object 14122"/>
            <p:cNvSpPr/>
            <p:nvPr/>
          </p:nvSpPr>
          <p:spPr>
            <a:xfrm>
              <a:off x="5699984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3" name="object 14123"/>
            <p:cNvSpPr/>
            <p:nvPr/>
          </p:nvSpPr>
          <p:spPr>
            <a:xfrm>
              <a:off x="5695936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4" name="object 14124"/>
            <p:cNvSpPr/>
            <p:nvPr/>
          </p:nvSpPr>
          <p:spPr>
            <a:xfrm>
              <a:off x="5692901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5" name="object 14125"/>
            <p:cNvSpPr/>
            <p:nvPr/>
          </p:nvSpPr>
          <p:spPr>
            <a:xfrm>
              <a:off x="5690877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6" name="object 14126"/>
            <p:cNvSpPr/>
            <p:nvPr/>
          </p:nvSpPr>
          <p:spPr>
            <a:xfrm>
              <a:off x="5687841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7" name="object 14127"/>
            <p:cNvSpPr/>
            <p:nvPr/>
          </p:nvSpPr>
          <p:spPr>
            <a:xfrm>
              <a:off x="5683793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8" name="object 14128"/>
            <p:cNvSpPr/>
            <p:nvPr/>
          </p:nvSpPr>
          <p:spPr>
            <a:xfrm>
              <a:off x="5680757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9" name="object 14129"/>
            <p:cNvSpPr/>
            <p:nvPr/>
          </p:nvSpPr>
          <p:spPr>
            <a:xfrm>
              <a:off x="5677721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0" name="object 14130"/>
            <p:cNvSpPr/>
            <p:nvPr/>
          </p:nvSpPr>
          <p:spPr>
            <a:xfrm>
              <a:off x="5675697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1" name="object 14131"/>
            <p:cNvSpPr/>
            <p:nvPr/>
          </p:nvSpPr>
          <p:spPr>
            <a:xfrm>
              <a:off x="5671650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2" name="object 14132"/>
            <p:cNvSpPr/>
            <p:nvPr/>
          </p:nvSpPr>
          <p:spPr>
            <a:xfrm>
              <a:off x="5668614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3" name="object 14133"/>
            <p:cNvSpPr/>
            <p:nvPr/>
          </p:nvSpPr>
          <p:spPr>
            <a:xfrm>
              <a:off x="5665578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4" name="object 14134"/>
            <p:cNvSpPr/>
            <p:nvPr/>
          </p:nvSpPr>
          <p:spPr>
            <a:xfrm>
              <a:off x="5663554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5" name="object 14135"/>
            <p:cNvSpPr/>
            <p:nvPr/>
          </p:nvSpPr>
          <p:spPr>
            <a:xfrm>
              <a:off x="5658494" y="40157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6" name="object 14136"/>
            <p:cNvSpPr/>
            <p:nvPr/>
          </p:nvSpPr>
          <p:spPr>
            <a:xfrm>
              <a:off x="5656470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7" name="object 14137"/>
            <p:cNvSpPr/>
            <p:nvPr/>
          </p:nvSpPr>
          <p:spPr>
            <a:xfrm>
              <a:off x="5653434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8" name="object 14138"/>
            <p:cNvSpPr/>
            <p:nvPr/>
          </p:nvSpPr>
          <p:spPr>
            <a:xfrm>
              <a:off x="5652422" y="4015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9" name="object 14139"/>
            <p:cNvSpPr/>
            <p:nvPr/>
          </p:nvSpPr>
          <p:spPr>
            <a:xfrm>
              <a:off x="5705044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0" name="object 14140"/>
            <p:cNvSpPr/>
            <p:nvPr/>
          </p:nvSpPr>
          <p:spPr>
            <a:xfrm>
              <a:off x="5703020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1" name="object 14141"/>
            <p:cNvSpPr/>
            <p:nvPr/>
          </p:nvSpPr>
          <p:spPr>
            <a:xfrm>
              <a:off x="5699984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2" name="object 14142"/>
            <p:cNvSpPr/>
            <p:nvPr/>
          </p:nvSpPr>
          <p:spPr>
            <a:xfrm>
              <a:off x="5695936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3" name="object 14143"/>
            <p:cNvSpPr/>
            <p:nvPr/>
          </p:nvSpPr>
          <p:spPr>
            <a:xfrm>
              <a:off x="5692901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4" name="object 14144"/>
            <p:cNvSpPr/>
            <p:nvPr/>
          </p:nvSpPr>
          <p:spPr>
            <a:xfrm>
              <a:off x="5690877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5" name="object 14145"/>
            <p:cNvSpPr/>
            <p:nvPr/>
          </p:nvSpPr>
          <p:spPr>
            <a:xfrm>
              <a:off x="5687841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6" name="object 14146"/>
            <p:cNvSpPr/>
            <p:nvPr/>
          </p:nvSpPr>
          <p:spPr>
            <a:xfrm>
              <a:off x="5683793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7" name="object 14147"/>
            <p:cNvSpPr/>
            <p:nvPr/>
          </p:nvSpPr>
          <p:spPr>
            <a:xfrm>
              <a:off x="5680757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8" name="object 14148"/>
            <p:cNvSpPr/>
            <p:nvPr/>
          </p:nvSpPr>
          <p:spPr>
            <a:xfrm>
              <a:off x="5677721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9" name="object 14149"/>
            <p:cNvSpPr/>
            <p:nvPr/>
          </p:nvSpPr>
          <p:spPr>
            <a:xfrm>
              <a:off x="5675697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0" name="object 14150"/>
            <p:cNvSpPr/>
            <p:nvPr/>
          </p:nvSpPr>
          <p:spPr>
            <a:xfrm>
              <a:off x="5671650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1" name="object 14151"/>
            <p:cNvSpPr/>
            <p:nvPr/>
          </p:nvSpPr>
          <p:spPr>
            <a:xfrm>
              <a:off x="5668614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2" name="object 14152"/>
            <p:cNvSpPr/>
            <p:nvPr/>
          </p:nvSpPr>
          <p:spPr>
            <a:xfrm>
              <a:off x="5665578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3" name="object 14153"/>
            <p:cNvSpPr/>
            <p:nvPr/>
          </p:nvSpPr>
          <p:spPr>
            <a:xfrm>
              <a:off x="5663554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4" name="object 14154"/>
            <p:cNvSpPr/>
            <p:nvPr/>
          </p:nvSpPr>
          <p:spPr>
            <a:xfrm>
              <a:off x="5658494" y="40137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5" name="object 14155"/>
            <p:cNvSpPr/>
            <p:nvPr/>
          </p:nvSpPr>
          <p:spPr>
            <a:xfrm>
              <a:off x="5656470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6" name="object 14156"/>
            <p:cNvSpPr/>
            <p:nvPr/>
          </p:nvSpPr>
          <p:spPr>
            <a:xfrm>
              <a:off x="5653434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7" name="object 14157"/>
            <p:cNvSpPr/>
            <p:nvPr/>
          </p:nvSpPr>
          <p:spPr>
            <a:xfrm>
              <a:off x="5652422" y="4013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8" name="object 14158"/>
            <p:cNvSpPr/>
            <p:nvPr/>
          </p:nvSpPr>
          <p:spPr>
            <a:xfrm>
              <a:off x="5705044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9" name="object 14159"/>
            <p:cNvSpPr/>
            <p:nvPr/>
          </p:nvSpPr>
          <p:spPr>
            <a:xfrm>
              <a:off x="5703020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0" name="object 14160"/>
            <p:cNvSpPr/>
            <p:nvPr/>
          </p:nvSpPr>
          <p:spPr>
            <a:xfrm>
              <a:off x="5699984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1" name="object 14161"/>
            <p:cNvSpPr/>
            <p:nvPr/>
          </p:nvSpPr>
          <p:spPr>
            <a:xfrm>
              <a:off x="5695936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2" name="object 14162"/>
            <p:cNvSpPr/>
            <p:nvPr/>
          </p:nvSpPr>
          <p:spPr>
            <a:xfrm>
              <a:off x="5692901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3" name="object 14163"/>
            <p:cNvSpPr/>
            <p:nvPr/>
          </p:nvSpPr>
          <p:spPr>
            <a:xfrm>
              <a:off x="5690877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4" name="object 14164"/>
            <p:cNvSpPr/>
            <p:nvPr/>
          </p:nvSpPr>
          <p:spPr>
            <a:xfrm>
              <a:off x="5687841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5" name="object 14165"/>
            <p:cNvSpPr/>
            <p:nvPr/>
          </p:nvSpPr>
          <p:spPr>
            <a:xfrm>
              <a:off x="5683793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6" name="object 14166"/>
            <p:cNvSpPr/>
            <p:nvPr/>
          </p:nvSpPr>
          <p:spPr>
            <a:xfrm>
              <a:off x="5680757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7" name="object 14167"/>
            <p:cNvSpPr/>
            <p:nvPr/>
          </p:nvSpPr>
          <p:spPr>
            <a:xfrm>
              <a:off x="5677721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8" name="object 14168"/>
            <p:cNvSpPr/>
            <p:nvPr/>
          </p:nvSpPr>
          <p:spPr>
            <a:xfrm>
              <a:off x="5675697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9" name="object 14169"/>
            <p:cNvSpPr/>
            <p:nvPr/>
          </p:nvSpPr>
          <p:spPr>
            <a:xfrm>
              <a:off x="5671650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0" name="object 14170"/>
            <p:cNvSpPr/>
            <p:nvPr/>
          </p:nvSpPr>
          <p:spPr>
            <a:xfrm>
              <a:off x="5668614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1" name="object 14171"/>
            <p:cNvSpPr/>
            <p:nvPr/>
          </p:nvSpPr>
          <p:spPr>
            <a:xfrm>
              <a:off x="5665578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2" name="object 14172"/>
            <p:cNvSpPr/>
            <p:nvPr/>
          </p:nvSpPr>
          <p:spPr>
            <a:xfrm>
              <a:off x="5663554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3" name="object 14173"/>
            <p:cNvSpPr/>
            <p:nvPr/>
          </p:nvSpPr>
          <p:spPr>
            <a:xfrm>
              <a:off x="5658494" y="401272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47" y="6071"/>
                  </a:move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4" name="object 14174"/>
            <p:cNvSpPr/>
            <p:nvPr/>
          </p:nvSpPr>
          <p:spPr>
            <a:xfrm>
              <a:off x="5656470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5" name="object 14175"/>
            <p:cNvSpPr/>
            <p:nvPr/>
          </p:nvSpPr>
          <p:spPr>
            <a:xfrm>
              <a:off x="5653434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6" name="object 14176"/>
            <p:cNvSpPr/>
            <p:nvPr/>
          </p:nvSpPr>
          <p:spPr>
            <a:xfrm>
              <a:off x="5652422" y="40127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7" name="object 14177"/>
            <p:cNvSpPr/>
            <p:nvPr/>
          </p:nvSpPr>
          <p:spPr>
            <a:xfrm>
              <a:off x="5705044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8" name="object 14178"/>
            <p:cNvSpPr/>
            <p:nvPr/>
          </p:nvSpPr>
          <p:spPr>
            <a:xfrm>
              <a:off x="5703020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9" name="object 14179"/>
            <p:cNvSpPr/>
            <p:nvPr/>
          </p:nvSpPr>
          <p:spPr>
            <a:xfrm>
              <a:off x="5699984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0" name="object 14180"/>
            <p:cNvSpPr/>
            <p:nvPr/>
          </p:nvSpPr>
          <p:spPr>
            <a:xfrm>
              <a:off x="5695936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1" name="object 14181"/>
            <p:cNvSpPr/>
            <p:nvPr/>
          </p:nvSpPr>
          <p:spPr>
            <a:xfrm>
              <a:off x="5692901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2" name="object 14182"/>
            <p:cNvSpPr/>
            <p:nvPr/>
          </p:nvSpPr>
          <p:spPr>
            <a:xfrm>
              <a:off x="5690877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3" name="object 14183"/>
            <p:cNvSpPr/>
            <p:nvPr/>
          </p:nvSpPr>
          <p:spPr>
            <a:xfrm>
              <a:off x="5687841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4" name="object 14184"/>
            <p:cNvSpPr/>
            <p:nvPr/>
          </p:nvSpPr>
          <p:spPr>
            <a:xfrm>
              <a:off x="5683793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5" name="object 14185"/>
            <p:cNvSpPr/>
            <p:nvPr/>
          </p:nvSpPr>
          <p:spPr>
            <a:xfrm>
              <a:off x="5680757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6" name="object 14186"/>
            <p:cNvSpPr/>
            <p:nvPr/>
          </p:nvSpPr>
          <p:spPr>
            <a:xfrm>
              <a:off x="5677721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7" name="object 14187"/>
            <p:cNvSpPr/>
            <p:nvPr/>
          </p:nvSpPr>
          <p:spPr>
            <a:xfrm>
              <a:off x="5675697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8" name="object 14188"/>
            <p:cNvSpPr/>
            <p:nvPr/>
          </p:nvSpPr>
          <p:spPr>
            <a:xfrm>
              <a:off x="5671650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9" name="object 14189"/>
            <p:cNvSpPr/>
            <p:nvPr/>
          </p:nvSpPr>
          <p:spPr>
            <a:xfrm>
              <a:off x="5668614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0" name="object 14190"/>
            <p:cNvSpPr/>
            <p:nvPr/>
          </p:nvSpPr>
          <p:spPr>
            <a:xfrm>
              <a:off x="5665578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1" name="object 14191"/>
            <p:cNvSpPr/>
            <p:nvPr/>
          </p:nvSpPr>
          <p:spPr>
            <a:xfrm>
              <a:off x="5663554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2" name="object 14192"/>
            <p:cNvSpPr/>
            <p:nvPr/>
          </p:nvSpPr>
          <p:spPr>
            <a:xfrm>
              <a:off x="5658494" y="40117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3" name="object 14193"/>
            <p:cNvSpPr/>
            <p:nvPr/>
          </p:nvSpPr>
          <p:spPr>
            <a:xfrm>
              <a:off x="5656470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4" name="object 14194"/>
            <p:cNvSpPr/>
            <p:nvPr/>
          </p:nvSpPr>
          <p:spPr>
            <a:xfrm>
              <a:off x="5653434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5" name="object 14195"/>
            <p:cNvSpPr/>
            <p:nvPr/>
          </p:nvSpPr>
          <p:spPr>
            <a:xfrm>
              <a:off x="5652422" y="401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6" name="object 14196"/>
            <p:cNvSpPr/>
            <p:nvPr/>
          </p:nvSpPr>
          <p:spPr>
            <a:xfrm>
              <a:off x="5705044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7" name="object 14197"/>
            <p:cNvSpPr/>
            <p:nvPr/>
          </p:nvSpPr>
          <p:spPr>
            <a:xfrm>
              <a:off x="5703020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8" name="object 14198"/>
            <p:cNvSpPr/>
            <p:nvPr/>
          </p:nvSpPr>
          <p:spPr>
            <a:xfrm>
              <a:off x="5699984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9" name="object 14199"/>
            <p:cNvSpPr/>
            <p:nvPr/>
          </p:nvSpPr>
          <p:spPr>
            <a:xfrm>
              <a:off x="5695936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0" name="object 14200"/>
            <p:cNvSpPr/>
            <p:nvPr/>
          </p:nvSpPr>
          <p:spPr>
            <a:xfrm>
              <a:off x="5692901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1" name="object 14201"/>
            <p:cNvSpPr/>
            <p:nvPr/>
          </p:nvSpPr>
          <p:spPr>
            <a:xfrm>
              <a:off x="5690877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2" name="object 14202"/>
            <p:cNvSpPr/>
            <p:nvPr/>
          </p:nvSpPr>
          <p:spPr>
            <a:xfrm>
              <a:off x="5687841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3" name="object 14203"/>
            <p:cNvSpPr/>
            <p:nvPr/>
          </p:nvSpPr>
          <p:spPr>
            <a:xfrm>
              <a:off x="5683793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4" name="object 14204"/>
            <p:cNvSpPr/>
            <p:nvPr/>
          </p:nvSpPr>
          <p:spPr>
            <a:xfrm>
              <a:off x="5680757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5" name="object 14205"/>
            <p:cNvSpPr/>
            <p:nvPr/>
          </p:nvSpPr>
          <p:spPr>
            <a:xfrm>
              <a:off x="5677721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6" name="object 14206"/>
            <p:cNvSpPr/>
            <p:nvPr/>
          </p:nvSpPr>
          <p:spPr>
            <a:xfrm>
              <a:off x="5675697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7" name="object 14207"/>
            <p:cNvSpPr/>
            <p:nvPr/>
          </p:nvSpPr>
          <p:spPr>
            <a:xfrm>
              <a:off x="5671650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8" name="object 14208"/>
            <p:cNvSpPr/>
            <p:nvPr/>
          </p:nvSpPr>
          <p:spPr>
            <a:xfrm>
              <a:off x="5668614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9" name="object 14209"/>
            <p:cNvSpPr/>
            <p:nvPr/>
          </p:nvSpPr>
          <p:spPr>
            <a:xfrm>
              <a:off x="5665578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0" name="object 14210"/>
            <p:cNvSpPr/>
            <p:nvPr/>
          </p:nvSpPr>
          <p:spPr>
            <a:xfrm>
              <a:off x="5663554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1" name="object 14211"/>
            <p:cNvSpPr/>
            <p:nvPr/>
          </p:nvSpPr>
          <p:spPr>
            <a:xfrm>
              <a:off x="5658494" y="40107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2" name="object 14212"/>
            <p:cNvSpPr/>
            <p:nvPr/>
          </p:nvSpPr>
          <p:spPr>
            <a:xfrm>
              <a:off x="5656470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3" name="object 14213"/>
            <p:cNvSpPr/>
            <p:nvPr/>
          </p:nvSpPr>
          <p:spPr>
            <a:xfrm>
              <a:off x="5653434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4" name="object 14214"/>
            <p:cNvSpPr/>
            <p:nvPr/>
          </p:nvSpPr>
          <p:spPr>
            <a:xfrm>
              <a:off x="5652422" y="4010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5" name="object 14215"/>
            <p:cNvSpPr/>
            <p:nvPr/>
          </p:nvSpPr>
          <p:spPr>
            <a:xfrm>
              <a:off x="5705044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6" name="object 14216"/>
            <p:cNvSpPr/>
            <p:nvPr/>
          </p:nvSpPr>
          <p:spPr>
            <a:xfrm>
              <a:off x="5703020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7" name="object 14217"/>
            <p:cNvSpPr/>
            <p:nvPr/>
          </p:nvSpPr>
          <p:spPr>
            <a:xfrm>
              <a:off x="5699984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8" name="object 14218"/>
            <p:cNvSpPr/>
            <p:nvPr/>
          </p:nvSpPr>
          <p:spPr>
            <a:xfrm>
              <a:off x="5695936" y="40086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9" name="object 14219"/>
            <p:cNvSpPr/>
            <p:nvPr/>
          </p:nvSpPr>
          <p:spPr>
            <a:xfrm>
              <a:off x="5692901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0" name="object 14220"/>
            <p:cNvSpPr/>
            <p:nvPr/>
          </p:nvSpPr>
          <p:spPr>
            <a:xfrm>
              <a:off x="5690877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1" name="object 14221"/>
            <p:cNvSpPr/>
            <p:nvPr/>
          </p:nvSpPr>
          <p:spPr>
            <a:xfrm>
              <a:off x="5687841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2" name="object 14222"/>
            <p:cNvSpPr/>
            <p:nvPr/>
          </p:nvSpPr>
          <p:spPr>
            <a:xfrm>
              <a:off x="5683793" y="40086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3" name="object 14223"/>
            <p:cNvSpPr/>
            <p:nvPr/>
          </p:nvSpPr>
          <p:spPr>
            <a:xfrm>
              <a:off x="5680757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4" name="object 14224"/>
            <p:cNvSpPr/>
            <p:nvPr/>
          </p:nvSpPr>
          <p:spPr>
            <a:xfrm>
              <a:off x="5677721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5" name="object 14225"/>
            <p:cNvSpPr/>
            <p:nvPr/>
          </p:nvSpPr>
          <p:spPr>
            <a:xfrm>
              <a:off x="5675697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6" name="object 14226"/>
            <p:cNvSpPr/>
            <p:nvPr/>
          </p:nvSpPr>
          <p:spPr>
            <a:xfrm>
              <a:off x="5671650" y="40086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7" name="object 14227"/>
            <p:cNvSpPr/>
            <p:nvPr/>
          </p:nvSpPr>
          <p:spPr>
            <a:xfrm>
              <a:off x="5668614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8" name="object 14228"/>
            <p:cNvSpPr/>
            <p:nvPr/>
          </p:nvSpPr>
          <p:spPr>
            <a:xfrm>
              <a:off x="5665578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9" name="object 14229"/>
            <p:cNvSpPr/>
            <p:nvPr/>
          </p:nvSpPr>
          <p:spPr>
            <a:xfrm>
              <a:off x="5663554" y="4008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0" name="object 14230"/>
            <p:cNvSpPr/>
            <p:nvPr/>
          </p:nvSpPr>
          <p:spPr>
            <a:xfrm>
              <a:off x="5658494" y="40086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1" name="object 14231"/>
            <p:cNvSpPr/>
            <p:nvPr/>
          </p:nvSpPr>
          <p:spPr>
            <a:xfrm>
              <a:off x="5656470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2" name="object 14232"/>
            <p:cNvSpPr/>
            <p:nvPr/>
          </p:nvSpPr>
          <p:spPr>
            <a:xfrm>
              <a:off x="5653434" y="4008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3" name="object 14233"/>
            <p:cNvSpPr/>
            <p:nvPr/>
          </p:nvSpPr>
          <p:spPr>
            <a:xfrm>
              <a:off x="5652422" y="4008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4" name="object 14234"/>
            <p:cNvSpPr/>
            <p:nvPr/>
          </p:nvSpPr>
          <p:spPr>
            <a:xfrm>
              <a:off x="5705044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5" name="object 14235"/>
            <p:cNvSpPr/>
            <p:nvPr/>
          </p:nvSpPr>
          <p:spPr>
            <a:xfrm>
              <a:off x="5703020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6" name="object 14236"/>
            <p:cNvSpPr/>
            <p:nvPr/>
          </p:nvSpPr>
          <p:spPr>
            <a:xfrm>
              <a:off x="5699984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7" name="object 14237"/>
            <p:cNvSpPr/>
            <p:nvPr/>
          </p:nvSpPr>
          <p:spPr>
            <a:xfrm>
              <a:off x="5695936" y="4007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8" name="object 14238"/>
            <p:cNvSpPr/>
            <p:nvPr/>
          </p:nvSpPr>
          <p:spPr>
            <a:xfrm>
              <a:off x="5692901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9" name="object 14239"/>
            <p:cNvSpPr/>
            <p:nvPr/>
          </p:nvSpPr>
          <p:spPr>
            <a:xfrm>
              <a:off x="5690877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0" name="object 14240"/>
            <p:cNvSpPr/>
            <p:nvPr/>
          </p:nvSpPr>
          <p:spPr>
            <a:xfrm>
              <a:off x="5687841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1" name="object 14241"/>
            <p:cNvSpPr/>
            <p:nvPr/>
          </p:nvSpPr>
          <p:spPr>
            <a:xfrm>
              <a:off x="5683793" y="4007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2" name="object 14242"/>
            <p:cNvSpPr/>
            <p:nvPr/>
          </p:nvSpPr>
          <p:spPr>
            <a:xfrm>
              <a:off x="5680757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3" name="object 14243"/>
            <p:cNvSpPr/>
            <p:nvPr/>
          </p:nvSpPr>
          <p:spPr>
            <a:xfrm>
              <a:off x="5677721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4" name="object 14244"/>
            <p:cNvSpPr/>
            <p:nvPr/>
          </p:nvSpPr>
          <p:spPr>
            <a:xfrm>
              <a:off x="5675697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5" name="object 14245"/>
            <p:cNvSpPr/>
            <p:nvPr/>
          </p:nvSpPr>
          <p:spPr>
            <a:xfrm>
              <a:off x="5671650" y="4007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6" name="object 14246"/>
            <p:cNvSpPr/>
            <p:nvPr/>
          </p:nvSpPr>
          <p:spPr>
            <a:xfrm>
              <a:off x="5668614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7" name="object 14247"/>
            <p:cNvSpPr/>
            <p:nvPr/>
          </p:nvSpPr>
          <p:spPr>
            <a:xfrm>
              <a:off x="5665578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8" name="object 14248"/>
            <p:cNvSpPr/>
            <p:nvPr/>
          </p:nvSpPr>
          <p:spPr>
            <a:xfrm>
              <a:off x="5663554" y="40076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9" name="object 14249"/>
            <p:cNvSpPr/>
            <p:nvPr/>
          </p:nvSpPr>
          <p:spPr>
            <a:xfrm>
              <a:off x="5658494" y="400766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0" name="object 14250"/>
            <p:cNvSpPr/>
            <p:nvPr/>
          </p:nvSpPr>
          <p:spPr>
            <a:xfrm>
              <a:off x="5656470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1" name="object 14251"/>
            <p:cNvSpPr/>
            <p:nvPr/>
          </p:nvSpPr>
          <p:spPr>
            <a:xfrm>
              <a:off x="5653434" y="4007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2" name="object 14252"/>
            <p:cNvSpPr/>
            <p:nvPr/>
          </p:nvSpPr>
          <p:spPr>
            <a:xfrm>
              <a:off x="5652422" y="40076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3" name="object 14253"/>
            <p:cNvSpPr/>
            <p:nvPr/>
          </p:nvSpPr>
          <p:spPr>
            <a:xfrm>
              <a:off x="5705044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4" name="object 14254"/>
            <p:cNvSpPr/>
            <p:nvPr/>
          </p:nvSpPr>
          <p:spPr>
            <a:xfrm>
              <a:off x="5703020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5" name="object 14255"/>
            <p:cNvSpPr/>
            <p:nvPr/>
          </p:nvSpPr>
          <p:spPr>
            <a:xfrm>
              <a:off x="5699984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6" name="object 14256"/>
            <p:cNvSpPr/>
            <p:nvPr/>
          </p:nvSpPr>
          <p:spPr>
            <a:xfrm>
              <a:off x="5695936" y="40066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7" name="object 14257"/>
            <p:cNvSpPr/>
            <p:nvPr/>
          </p:nvSpPr>
          <p:spPr>
            <a:xfrm>
              <a:off x="5692901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8" name="object 14258"/>
            <p:cNvSpPr/>
            <p:nvPr/>
          </p:nvSpPr>
          <p:spPr>
            <a:xfrm>
              <a:off x="5690877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9" name="object 14259"/>
            <p:cNvSpPr/>
            <p:nvPr/>
          </p:nvSpPr>
          <p:spPr>
            <a:xfrm>
              <a:off x="5687841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0" name="object 14260"/>
            <p:cNvSpPr/>
            <p:nvPr/>
          </p:nvSpPr>
          <p:spPr>
            <a:xfrm>
              <a:off x="5683793" y="40066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1" name="object 14261"/>
            <p:cNvSpPr/>
            <p:nvPr/>
          </p:nvSpPr>
          <p:spPr>
            <a:xfrm>
              <a:off x="5680757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2" name="object 14262"/>
            <p:cNvSpPr/>
            <p:nvPr/>
          </p:nvSpPr>
          <p:spPr>
            <a:xfrm>
              <a:off x="5677721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3" name="object 14263"/>
            <p:cNvSpPr/>
            <p:nvPr/>
          </p:nvSpPr>
          <p:spPr>
            <a:xfrm>
              <a:off x="5675697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4" name="object 14264"/>
            <p:cNvSpPr/>
            <p:nvPr/>
          </p:nvSpPr>
          <p:spPr>
            <a:xfrm>
              <a:off x="5671650" y="40066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5" name="object 14265"/>
            <p:cNvSpPr/>
            <p:nvPr/>
          </p:nvSpPr>
          <p:spPr>
            <a:xfrm>
              <a:off x="5668614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6" name="object 14266"/>
            <p:cNvSpPr/>
            <p:nvPr/>
          </p:nvSpPr>
          <p:spPr>
            <a:xfrm>
              <a:off x="5665578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7" name="object 14267"/>
            <p:cNvSpPr/>
            <p:nvPr/>
          </p:nvSpPr>
          <p:spPr>
            <a:xfrm>
              <a:off x="5663554" y="40066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8" name="object 14268"/>
            <p:cNvSpPr/>
            <p:nvPr/>
          </p:nvSpPr>
          <p:spPr>
            <a:xfrm>
              <a:off x="5658494" y="40066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9" name="object 14269"/>
            <p:cNvSpPr/>
            <p:nvPr/>
          </p:nvSpPr>
          <p:spPr>
            <a:xfrm>
              <a:off x="5656470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0" name="object 14270"/>
            <p:cNvSpPr/>
            <p:nvPr/>
          </p:nvSpPr>
          <p:spPr>
            <a:xfrm>
              <a:off x="5653434" y="4006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1" name="object 14271"/>
            <p:cNvSpPr/>
            <p:nvPr/>
          </p:nvSpPr>
          <p:spPr>
            <a:xfrm>
              <a:off x="5652422" y="40066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2" name="object 14272"/>
            <p:cNvSpPr/>
            <p:nvPr/>
          </p:nvSpPr>
          <p:spPr>
            <a:xfrm>
              <a:off x="570605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3" name="object 14273"/>
            <p:cNvSpPr/>
            <p:nvPr/>
          </p:nvSpPr>
          <p:spPr>
            <a:xfrm>
              <a:off x="570403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4" name="object 14274"/>
            <p:cNvSpPr/>
            <p:nvPr/>
          </p:nvSpPr>
          <p:spPr>
            <a:xfrm>
              <a:off x="570403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5" name="object 14275"/>
            <p:cNvSpPr/>
            <p:nvPr/>
          </p:nvSpPr>
          <p:spPr>
            <a:xfrm>
              <a:off x="570403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6" name="object 14276"/>
            <p:cNvSpPr/>
            <p:nvPr/>
          </p:nvSpPr>
          <p:spPr>
            <a:xfrm>
              <a:off x="570403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7" name="object 14277"/>
            <p:cNvSpPr/>
            <p:nvPr/>
          </p:nvSpPr>
          <p:spPr>
            <a:xfrm>
              <a:off x="570403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8" name="object 14278"/>
            <p:cNvSpPr/>
            <p:nvPr/>
          </p:nvSpPr>
          <p:spPr>
            <a:xfrm>
              <a:off x="570403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9" name="object 14279"/>
            <p:cNvSpPr/>
            <p:nvPr/>
          </p:nvSpPr>
          <p:spPr>
            <a:xfrm>
              <a:off x="570403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0" name="object 14280"/>
            <p:cNvSpPr/>
            <p:nvPr/>
          </p:nvSpPr>
          <p:spPr>
            <a:xfrm>
              <a:off x="570200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1" name="object 14281"/>
            <p:cNvSpPr/>
            <p:nvPr/>
          </p:nvSpPr>
          <p:spPr>
            <a:xfrm>
              <a:off x="570099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2" name="object 14282"/>
            <p:cNvSpPr/>
            <p:nvPr/>
          </p:nvSpPr>
          <p:spPr>
            <a:xfrm>
              <a:off x="570099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3" name="object 14283"/>
            <p:cNvSpPr/>
            <p:nvPr/>
          </p:nvSpPr>
          <p:spPr>
            <a:xfrm>
              <a:off x="570099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4" name="object 14284"/>
            <p:cNvSpPr/>
            <p:nvPr/>
          </p:nvSpPr>
          <p:spPr>
            <a:xfrm>
              <a:off x="570099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5" name="object 14285"/>
            <p:cNvSpPr/>
            <p:nvPr/>
          </p:nvSpPr>
          <p:spPr>
            <a:xfrm>
              <a:off x="570099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6" name="object 14286"/>
            <p:cNvSpPr/>
            <p:nvPr/>
          </p:nvSpPr>
          <p:spPr>
            <a:xfrm>
              <a:off x="570099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7" name="object 14287"/>
            <p:cNvSpPr/>
            <p:nvPr/>
          </p:nvSpPr>
          <p:spPr>
            <a:xfrm>
              <a:off x="570099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8" name="object 14288"/>
            <p:cNvSpPr/>
            <p:nvPr/>
          </p:nvSpPr>
          <p:spPr>
            <a:xfrm>
              <a:off x="569897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9" name="object 14289"/>
            <p:cNvSpPr/>
            <p:nvPr/>
          </p:nvSpPr>
          <p:spPr>
            <a:xfrm>
              <a:off x="569796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0" name="object 14290"/>
            <p:cNvSpPr/>
            <p:nvPr/>
          </p:nvSpPr>
          <p:spPr>
            <a:xfrm>
              <a:off x="569796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1" name="object 14291"/>
            <p:cNvSpPr/>
            <p:nvPr/>
          </p:nvSpPr>
          <p:spPr>
            <a:xfrm>
              <a:off x="569796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2" name="object 14292"/>
            <p:cNvSpPr/>
            <p:nvPr/>
          </p:nvSpPr>
          <p:spPr>
            <a:xfrm>
              <a:off x="569796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3" name="object 14293"/>
            <p:cNvSpPr/>
            <p:nvPr/>
          </p:nvSpPr>
          <p:spPr>
            <a:xfrm>
              <a:off x="569796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4" name="object 14294"/>
            <p:cNvSpPr/>
            <p:nvPr/>
          </p:nvSpPr>
          <p:spPr>
            <a:xfrm>
              <a:off x="569796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5" name="object 14295"/>
            <p:cNvSpPr/>
            <p:nvPr/>
          </p:nvSpPr>
          <p:spPr>
            <a:xfrm>
              <a:off x="569796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6" name="object 14296"/>
            <p:cNvSpPr/>
            <p:nvPr/>
          </p:nvSpPr>
          <p:spPr>
            <a:xfrm>
              <a:off x="569694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7" name="object 14297"/>
            <p:cNvSpPr/>
            <p:nvPr/>
          </p:nvSpPr>
          <p:spPr>
            <a:xfrm>
              <a:off x="5696948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8" name="object 14298"/>
            <p:cNvSpPr/>
            <p:nvPr/>
          </p:nvSpPr>
          <p:spPr>
            <a:xfrm>
              <a:off x="569694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9" name="object 14299"/>
            <p:cNvSpPr/>
            <p:nvPr/>
          </p:nvSpPr>
          <p:spPr>
            <a:xfrm>
              <a:off x="569694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0" name="object 14300"/>
            <p:cNvSpPr/>
            <p:nvPr/>
          </p:nvSpPr>
          <p:spPr>
            <a:xfrm>
              <a:off x="569694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1" name="object 14301"/>
            <p:cNvSpPr/>
            <p:nvPr/>
          </p:nvSpPr>
          <p:spPr>
            <a:xfrm>
              <a:off x="569694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2" name="object 14302"/>
            <p:cNvSpPr/>
            <p:nvPr/>
          </p:nvSpPr>
          <p:spPr>
            <a:xfrm>
              <a:off x="569694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3" name="object 14303"/>
            <p:cNvSpPr/>
            <p:nvPr/>
          </p:nvSpPr>
          <p:spPr>
            <a:xfrm>
              <a:off x="569492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4" name="object 14304"/>
            <p:cNvSpPr/>
            <p:nvPr/>
          </p:nvSpPr>
          <p:spPr>
            <a:xfrm>
              <a:off x="569391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5" name="object 14305"/>
            <p:cNvSpPr/>
            <p:nvPr/>
          </p:nvSpPr>
          <p:spPr>
            <a:xfrm>
              <a:off x="569391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6" name="object 14306"/>
            <p:cNvSpPr/>
            <p:nvPr/>
          </p:nvSpPr>
          <p:spPr>
            <a:xfrm>
              <a:off x="569391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7" name="object 14307"/>
            <p:cNvSpPr/>
            <p:nvPr/>
          </p:nvSpPr>
          <p:spPr>
            <a:xfrm>
              <a:off x="569391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8" name="object 14308"/>
            <p:cNvSpPr/>
            <p:nvPr/>
          </p:nvSpPr>
          <p:spPr>
            <a:xfrm>
              <a:off x="569391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9" name="object 14309"/>
            <p:cNvSpPr/>
            <p:nvPr/>
          </p:nvSpPr>
          <p:spPr>
            <a:xfrm>
              <a:off x="569391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0" name="object 14310"/>
            <p:cNvSpPr/>
            <p:nvPr/>
          </p:nvSpPr>
          <p:spPr>
            <a:xfrm>
              <a:off x="569391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1" name="object 14311"/>
            <p:cNvSpPr/>
            <p:nvPr/>
          </p:nvSpPr>
          <p:spPr>
            <a:xfrm>
              <a:off x="569188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2" name="object 14312"/>
            <p:cNvSpPr/>
            <p:nvPr/>
          </p:nvSpPr>
          <p:spPr>
            <a:xfrm>
              <a:off x="569087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3" name="object 14313"/>
            <p:cNvSpPr/>
            <p:nvPr/>
          </p:nvSpPr>
          <p:spPr>
            <a:xfrm>
              <a:off x="5690877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4" name="object 14314"/>
            <p:cNvSpPr/>
            <p:nvPr/>
          </p:nvSpPr>
          <p:spPr>
            <a:xfrm>
              <a:off x="569087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5" name="object 14315"/>
            <p:cNvSpPr/>
            <p:nvPr/>
          </p:nvSpPr>
          <p:spPr>
            <a:xfrm>
              <a:off x="569087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6" name="object 14316"/>
            <p:cNvSpPr/>
            <p:nvPr/>
          </p:nvSpPr>
          <p:spPr>
            <a:xfrm>
              <a:off x="569087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7" name="object 14317"/>
            <p:cNvSpPr/>
            <p:nvPr/>
          </p:nvSpPr>
          <p:spPr>
            <a:xfrm>
              <a:off x="569087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8" name="object 14318"/>
            <p:cNvSpPr/>
            <p:nvPr/>
          </p:nvSpPr>
          <p:spPr>
            <a:xfrm>
              <a:off x="569087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9" name="object 14319"/>
            <p:cNvSpPr/>
            <p:nvPr/>
          </p:nvSpPr>
          <p:spPr>
            <a:xfrm>
              <a:off x="568986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0" name="object 14320"/>
            <p:cNvSpPr/>
            <p:nvPr/>
          </p:nvSpPr>
          <p:spPr>
            <a:xfrm>
              <a:off x="568885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1" name="object 14321"/>
            <p:cNvSpPr/>
            <p:nvPr/>
          </p:nvSpPr>
          <p:spPr>
            <a:xfrm>
              <a:off x="568885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2" name="object 14322"/>
            <p:cNvSpPr/>
            <p:nvPr/>
          </p:nvSpPr>
          <p:spPr>
            <a:xfrm>
              <a:off x="568885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3" name="object 14323"/>
            <p:cNvSpPr/>
            <p:nvPr/>
          </p:nvSpPr>
          <p:spPr>
            <a:xfrm>
              <a:off x="568885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4" name="object 14324"/>
            <p:cNvSpPr/>
            <p:nvPr/>
          </p:nvSpPr>
          <p:spPr>
            <a:xfrm>
              <a:off x="568885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5" name="object 14325"/>
            <p:cNvSpPr/>
            <p:nvPr/>
          </p:nvSpPr>
          <p:spPr>
            <a:xfrm>
              <a:off x="568885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6" name="object 14326"/>
            <p:cNvSpPr/>
            <p:nvPr/>
          </p:nvSpPr>
          <p:spPr>
            <a:xfrm>
              <a:off x="568885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7" name="object 14327"/>
            <p:cNvSpPr/>
            <p:nvPr/>
          </p:nvSpPr>
          <p:spPr>
            <a:xfrm>
              <a:off x="568682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8" name="object 14328"/>
            <p:cNvSpPr/>
            <p:nvPr/>
          </p:nvSpPr>
          <p:spPr>
            <a:xfrm>
              <a:off x="5685817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9" name="object 14329"/>
            <p:cNvSpPr/>
            <p:nvPr/>
          </p:nvSpPr>
          <p:spPr>
            <a:xfrm>
              <a:off x="5685817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0" name="object 14330"/>
            <p:cNvSpPr/>
            <p:nvPr/>
          </p:nvSpPr>
          <p:spPr>
            <a:xfrm>
              <a:off x="5685817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1" name="object 14331"/>
            <p:cNvSpPr/>
            <p:nvPr/>
          </p:nvSpPr>
          <p:spPr>
            <a:xfrm>
              <a:off x="5685817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2" name="object 14332"/>
            <p:cNvSpPr/>
            <p:nvPr/>
          </p:nvSpPr>
          <p:spPr>
            <a:xfrm>
              <a:off x="5685817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3" name="object 14333"/>
            <p:cNvSpPr/>
            <p:nvPr/>
          </p:nvSpPr>
          <p:spPr>
            <a:xfrm>
              <a:off x="5685817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4" name="object 14334"/>
            <p:cNvSpPr/>
            <p:nvPr/>
          </p:nvSpPr>
          <p:spPr>
            <a:xfrm>
              <a:off x="5685817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5" name="object 14335"/>
            <p:cNvSpPr/>
            <p:nvPr/>
          </p:nvSpPr>
          <p:spPr>
            <a:xfrm>
              <a:off x="568480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6" name="object 14336"/>
            <p:cNvSpPr/>
            <p:nvPr/>
          </p:nvSpPr>
          <p:spPr>
            <a:xfrm>
              <a:off x="5684805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7" name="object 14337"/>
            <p:cNvSpPr/>
            <p:nvPr/>
          </p:nvSpPr>
          <p:spPr>
            <a:xfrm>
              <a:off x="568480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8" name="object 14338"/>
            <p:cNvSpPr/>
            <p:nvPr/>
          </p:nvSpPr>
          <p:spPr>
            <a:xfrm>
              <a:off x="568480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9" name="object 14339"/>
            <p:cNvSpPr/>
            <p:nvPr/>
          </p:nvSpPr>
          <p:spPr>
            <a:xfrm>
              <a:off x="568480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0" name="object 14340"/>
            <p:cNvSpPr/>
            <p:nvPr/>
          </p:nvSpPr>
          <p:spPr>
            <a:xfrm>
              <a:off x="568480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1" name="object 14341"/>
            <p:cNvSpPr/>
            <p:nvPr/>
          </p:nvSpPr>
          <p:spPr>
            <a:xfrm>
              <a:off x="568480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2" name="object 14342"/>
            <p:cNvSpPr/>
            <p:nvPr/>
          </p:nvSpPr>
          <p:spPr>
            <a:xfrm>
              <a:off x="568278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3" name="object 14343"/>
            <p:cNvSpPr/>
            <p:nvPr/>
          </p:nvSpPr>
          <p:spPr>
            <a:xfrm>
              <a:off x="568176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4" name="object 14344"/>
            <p:cNvSpPr/>
            <p:nvPr/>
          </p:nvSpPr>
          <p:spPr>
            <a:xfrm>
              <a:off x="568176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5" name="object 14345"/>
            <p:cNvSpPr/>
            <p:nvPr/>
          </p:nvSpPr>
          <p:spPr>
            <a:xfrm>
              <a:off x="568176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6" name="object 14346"/>
            <p:cNvSpPr/>
            <p:nvPr/>
          </p:nvSpPr>
          <p:spPr>
            <a:xfrm>
              <a:off x="568176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7" name="object 14347"/>
            <p:cNvSpPr/>
            <p:nvPr/>
          </p:nvSpPr>
          <p:spPr>
            <a:xfrm>
              <a:off x="568176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8" name="object 14348"/>
            <p:cNvSpPr/>
            <p:nvPr/>
          </p:nvSpPr>
          <p:spPr>
            <a:xfrm>
              <a:off x="568176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9" name="object 14349"/>
            <p:cNvSpPr/>
            <p:nvPr/>
          </p:nvSpPr>
          <p:spPr>
            <a:xfrm>
              <a:off x="568176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0" name="object 14350"/>
            <p:cNvSpPr/>
            <p:nvPr/>
          </p:nvSpPr>
          <p:spPr>
            <a:xfrm>
              <a:off x="567974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1" name="object 14351"/>
            <p:cNvSpPr/>
            <p:nvPr/>
          </p:nvSpPr>
          <p:spPr>
            <a:xfrm>
              <a:off x="567873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2" name="object 14352"/>
            <p:cNvSpPr/>
            <p:nvPr/>
          </p:nvSpPr>
          <p:spPr>
            <a:xfrm>
              <a:off x="567873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3" name="object 14353"/>
            <p:cNvSpPr/>
            <p:nvPr/>
          </p:nvSpPr>
          <p:spPr>
            <a:xfrm>
              <a:off x="567873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4" name="object 14354"/>
            <p:cNvSpPr/>
            <p:nvPr/>
          </p:nvSpPr>
          <p:spPr>
            <a:xfrm>
              <a:off x="567873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5" name="object 14355"/>
            <p:cNvSpPr/>
            <p:nvPr/>
          </p:nvSpPr>
          <p:spPr>
            <a:xfrm>
              <a:off x="567873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6" name="object 14356"/>
            <p:cNvSpPr/>
            <p:nvPr/>
          </p:nvSpPr>
          <p:spPr>
            <a:xfrm>
              <a:off x="567873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7" name="object 14357"/>
            <p:cNvSpPr/>
            <p:nvPr/>
          </p:nvSpPr>
          <p:spPr>
            <a:xfrm>
              <a:off x="567873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8" name="object 14358"/>
            <p:cNvSpPr/>
            <p:nvPr/>
          </p:nvSpPr>
          <p:spPr>
            <a:xfrm>
              <a:off x="5677721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9" name="object 14359"/>
            <p:cNvSpPr/>
            <p:nvPr/>
          </p:nvSpPr>
          <p:spPr>
            <a:xfrm>
              <a:off x="5676709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0" name="object 14360"/>
            <p:cNvSpPr/>
            <p:nvPr/>
          </p:nvSpPr>
          <p:spPr>
            <a:xfrm>
              <a:off x="5676709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1" name="object 14361"/>
            <p:cNvSpPr/>
            <p:nvPr/>
          </p:nvSpPr>
          <p:spPr>
            <a:xfrm>
              <a:off x="567670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2" name="object 14362"/>
            <p:cNvSpPr/>
            <p:nvPr/>
          </p:nvSpPr>
          <p:spPr>
            <a:xfrm>
              <a:off x="567670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3" name="object 14363"/>
            <p:cNvSpPr/>
            <p:nvPr/>
          </p:nvSpPr>
          <p:spPr>
            <a:xfrm>
              <a:off x="567670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4" name="object 14364"/>
            <p:cNvSpPr/>
            <p:nvPr/>
          </p:nvSpPr>
          <p:spPr>
            <a:xfrm>
              <a:off x="567670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5" name="object 14365"/>
            <p:cNvSpPr/>
            <p:nvPr/>
          </p:nvSpPr>
          <p:spPr>
            <a:xfrm>
              <a:off x="567670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6" name="object 14366"/>
            <p:cNvSpPr/>
            <p:nvPr/>
          </p:nvSpPr>
          <p:spPr>
            <a:xfrm>
              <a:off x="5674685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7" name="object 14367"/>
            <p:cNvSpPr/>
            <p:nvPr/>
          </p:nvSpPr>
          <p:spPr>
            <a:xfrm>
              <a:off x="5673673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8" name="object 14368"/>
            <p:cNvSpPr/>
            <p:nvPr/>
          </p:nvSpPr>
          <p:spPr>
            <a:xfrm>
              <a:off x="5673673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9" name="object 14369"/>
            <p:cNvSpPr/>
            <p:nvPr/>
          </p:nvSpPr>
          <p:spPr>
            <a:xfrm>
              <a:off x="5673673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0" name="object 14370"/>
            <p:cNvSpPr/>
            <p:nvPr/>
          </p:nvSpPr>
          <p:spPr>
            <a:xfrm>
              <a:off x="5673673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1" name="object 14371"/>
            <p:cNvSpPr/>
            <p:nvPr/>
          </p:nvSpPr>
          <p:spPr>
            <a:xfrm>
              <a:off x="5673673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2" name="object 14372"/>
            <p:cNvSpPr/>
            <p:nvPr/>
          </p:nvSpPr>
          <p:spPr>
            <a:xfrm>
              <a:off x="5673673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3" name="object 14373"/>
            <p:cNvSpPr/>
            <p:nvPr/>
          </p:nvSpPr>
          <p:spPr>
            <a:xfrm>
              <a:off x="567367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4" name="object 14374"/>
            <p:cNvSpPr/>
            <p:nvPr/>
          </p:nvSpPr>
          <p:spPr>
            <a:xfrm>
              <a:off x="567165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5" name="object 14375"/>
            <p:cNvSpPr/>
            <p:nvPr/>
          </p:nvSpPr>
          <p:spPr>
            <a:xfrm>
              <a:off x="567165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6" name="object 14376"/>
            <p:cNvSpPr/>
            <p:nvPr/>
          </p:nvSpPr>
          <p:spPr>
            <a:xfrm>
              <a:off x="567165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7" name="object 14377"/>
            <p:cNvSpPr/>
            <p:nvPr/>
          </p:nvSpPr>
          <p:spPr>
            <a:xfrm>
              <a:off x="567165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8" name="object 14378"/>
            <p:cNvSpPr/>
            <p:nvPr/>
          </p:nvSpPr>
          <p:spPr>
            <a:xfrm>
              <a:off x="567165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9" name="object 14379"/>
            <p:cNvSpPr/>
            <p:nvPr/>
          </p:nvSpPr>
          <p:spPr>
            <a:xfrm>
              <a:off x="567165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0" name="object 14380"/>
            <p:cNvSpPr/>
            <p:nvPr/>
          </p:nvSpPr>
          <p:spPr>
            <a:xfrm>
              <a:off x="567165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1" name="object 14381"/>
            <p:cNvSpPr/>
            <p:nvPr/>
          </p:nvSpPr>
          <p:spPr>
            <a:xfrm>
              <a:off x="567063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2" name="object 14382"/>
            <p:cNvSpPr/>
            <p:nvPr/>
          </p:nvSpPr>
          <p:spPr>
            <a:xfrm>
              <a:off x="566962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3" name="object 14383"/>
            <p:cNvSpPr/>
            <p:nvPr/>
          </p:nvSpPr>
          <p:spPr>
            <a:xfrm>
              <a:off x="566962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4" name="object 14384"/>
            <p:cNvSpPr/>
            <p:nvPr/>
          </p:nvSpPr>
          <p:spPr>
            <a:xfrm>
              <a:off x="566962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5" name="object 14385"/>
            <p:cNvSpPr/>
            <p:nvPr/>
          </p:nvSpPr>
          <p:spPr>
            <a:xfrm>
              <a:off x="566962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6" name="object 14386"/>
            <p:cNvSpPr/>
            <p:nvPr/>
          </p:nvSpPr>
          <p:spPr>
            <a:xfrm>
              <a:off x="566962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7" name="object 14387"/>
            <p:cNvSpPr/>
            <p:nvPr/>
          </p:nvSpPr>
          <p:spPr>
            <a:xfrm>
              <a:off x="566962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8" name="object 14388"/>
            <p:cNvSpPr/>
            <p:nvPr/>
          </p:nvSpPr>
          <p:spPr>
            <a:xfrm>
              <a:off x="566962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9" name="object 14389"/>
            <p:cNvSpPr/>
            <p:nvPr/>
          </p:nvSpPr>
          <p:spPr>
            <a:xfrm>
              <a:off x="566760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0" name="object 14390"/>
            <p:cNvSpPr/>
            <p:nvPr/>
          </p:nvSpPr>
          <p:spPr>
            <a:xfrm>
              <a:off x="566659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1" name="object 14391"/>
            <p:cNvSpPr/>
            <p:nvPr/>
          </p:nvSpPr>
          <p:spPr>
            <a:xfrm>
              <a:off x="566659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2" name="object 14392"/>
            <p:cNvSpPr/>
            <p:nvPr/>
          </p:nvSpPr>
          <p:spPr>
            <a:xfrm>
              <a:off x="566659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3" name="object 14393"/>
            <p:cNvSpPr/>
            <p:nvPr/>
          </p:nvSpPr>
          <p:spPr>
            <a:xfrm>
              <a:off x="566659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4" name="object 14394"/>
            <p:cNvSpPr/>
            <p:nvPr/>
          </p:nvSpPr>
          <p:spPr>
            <a:xfrm>
              <a:off x="566659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5" name="object 14395"/>
            <p:cNvSpPr/>
            <p:nvPr/>
          </p:nvSpPr>
          <p:spPr>
            <a:xfrm>
              <a:off x="566659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6" name="object 14396"/>
            <p:cNvSpPr/>
            <p:nvPr/>
          </p:nvSpPr>
          <p:spPr>
            <a:xfrm>
              <a:off x="566659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7" name="object 14397"/>
            <p:cNvSpPr/>
            <p:nvPr/>
          </p:nvSpPr>
          <p:spPr>
            <a:xfrm>
              <a:off x="566456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8" name="object 14398"/>
            <p:cNvSpPr/>
            <p:nvPr/>
          </p:nvSpPr>
          <p:spPr>
            <a:xfrm>
              <a:off x="566456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9" name="object 14399"/>
            <p:cNvSpPr/>
            <p:nvPr/>
          </p:nvSpPr>
          <p:spPr>
            <a:xfrm>
              <a:off x="566456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0" name="object 14400"/>
            <p:cNvSpPr/>
            <p:nvPr/>
          </p:nvSpPr>
          <p:spPr>
            <a:xfrm>
              <a:off x="566456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1" name="object 14401"/>
            <p:cNvSpPr/>
            <p:nvPr/>
          </p:nvSpPr>
          <p:spPr>
            <a:xfrm>
              <a:off x="566456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2" name="object 14402"/>
            <p:cNvSpPr/>
            <p:nvPr/>
          </p:nvSpPr>
          <p:spPr>
            <a:xfrm>
              <a:off x="566456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3" name="object 14403"/>
            <p:cNvSpPr/>
            <p:nvPr/>
          </p:nvSpPr>
          <p:spPr>
            <a:xfrm>
              <a:off x="566456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4" name="object 14404"/>
            <p:cNvSpPr/>
            <p:nvPr/>
          </p:nvSpPr>
          <p:spPr>
            <a:xfrm>
              <a:off x="566254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5" name="object 14405"/>
            <p:cNvSpPr/>
            <p:nvPr/>
          </p:nvSpPr>
          <p:spPr>
            <a:xfrm>
              <a:off x="5661530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6" name="object 14406"/>
            <p:cNvSpPr/>
            <p:nvPr/>
          </p:nvSpPr>
          <p:spPr>
            <a:xfrm>
              <a:off x="5661530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7" name="object 14407"/>
            <p:cNvSpPr/>
            <p:nvPr/>
          </p:nvSpPr>
          <p:spPr>
            <a:xfrm>
              <a:off x="5661530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8" name="object 14408"/>
            <p:cNvSpPr/>
            <p:nvPr/>
          </p:nvSpPr>
          <p:spPr>
            <a:xfrm>
              <a:off x="5661530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9" name="object 14409"/>
            <p:cNvSpPr/>
            <p:nvPr/>
          </p:nvSpPr>
          <p:spPr>
            <a:xfrm>
              <a:off x="5661530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0" name="object 14410"/>
            <p:cNvSpPr/>
            <p:nvPr/>
          </p:nvSpPr>
          <p:spPr>
            <a:xfrm>
              <a:off x="5661530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1" name="object 14411"/>
            <p:cNvSpPr/>
            <p:nvPr/>
          </p:nvSpPr>
          <p:spPr>
            <a:xfrm>
              <a:off x="5661530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2" name="object 14412"/>
            <p:cNvSpPr/>
            <p:nvPr/>
          </p:nvSpPr>
          <p:spPr>
            <a:xfrm>
              <a:off x="565950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3" name="object 14413"/>
            <p:cNvSpPr/>
            <p:nvPr/>
          </p:nvSpPr>
          <p:spPr>
            <a:xfrm>
              <a:off x="565950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4" name="object 14414"/>
            <p:cNvSpPr/>
            <p:nvPr/>
          </p:nvSpPr>
          <p:spPr>
            <a:xfrm>
              <a:off x="565950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5" name="object 14415"/>
            <p:cNvSpPr/>
            <p:nvPr/>
          </p:nvSpPr>
          <p:spPr>
            <a:xfrm>
              <a:off x="565950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6" name="object 14416"/>
            <p:cNvSpPr/>
            <p:nvPr/>
          </p:nvSpPr>
          <p:spPr>
            <a:xfrm>
              <a:off x="565950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7" name="object 14417"/>
            <p:cNvSpPr/>
            <p:nvPr/>
          </p:nvSpPr>
          <p:spPr>
            <a:xfrm>
              <a:off x="565950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8" name="object 14418"/>
            <p:cNvSpPr/>
            <p:nvPr/>
          </p:nvSpPr>
          <p:spPr>
            <a:xfrm>
              <a:off x="565950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9" name="object 14419"/>
            <p:cNvSpPr/>
            <p:nvPr/>
          </p:nvSpPr>
          <p:spPr>
            <a:xfrm>
              <a:off x="5658494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0" name="object 14420"/>
            <p:cNvSpPr/>
            <p:nvPr/>
          </p:nvSpPr>
          <p:spPr>
            <a:xfrm>
              <a:off x="565748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1" name="object 14421"/>
            <p:cNvSpPr/>
            <p:nvPr/>
          </p:nvSpPr>
          <p:spPr>
            <a:xfrm>
              <a:off x="565748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2" name="object 14422"/>
            <p:cNvSpPr/>
            <p:nvPr/>
          </p:nvSpPr>
          <p:spPr>
            <a:xfrm>
              <a:off x="565748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3" name="object 14423"/>
            <p:cNvSpPr/>
            <p:nvPr/>
          </p:nvSpPr>
          <p:spPr>
            <a:xfrm>
              <a:off x="565748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4" name="object 14424"/>
            <p:cNvSpPr/>
            <p:nvPr/>
          </p:nvSpPr>
          <p:spPr>
            <a:xfrm>
              <a:off x="565748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5" name="object 14425"/>
            <p:cNvSpPr/>
            <p:nvPr/>
          </p:nvSpPr>
          <p:spPr>
            <a:xfrm>
              <a:off x="565748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6" name="object 14426"/>
            <p:cNvSpPr/>
            <p:nvPr/>
          </p:nvSpPr>
          <p:spPr>
            <a:xfrm>
              <a:off x="565748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7" name="object 14427"/>
            <p:cNvSpPr/>
            <p:nvPr/>
          </p:nvSpPr>
          <p:spPr>
            <a:xfrm>
              <a:off x="5655458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8" name="object 14428"/>
            <p:cNvSpPr/>
            <p:nvPr/>
          </p:nvSpPr>
          <p:spPr>
            <a:xfrm>
              <a:off x="5654446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9" name="object 14429"/>
            <p:cNvSpPr/>
            <p:nvPr/>
          </p:nvSpPr>
          <p:spPr>
            <a:xfrm>
              <a:off x="5654446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0" name="object 14430"/>
            <p:cNvSpPr/>
            <p:nvPr/>
          </p:nvSpPr>
          <p:spPr>
            <a:xfrm>
              <a:off x="565444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1" name="object 14431"/>
            <p:cNvSpPr/>
            <p:nvPr/>
          </p:nvSpPr>
          <p:spPr>
            <a:xfrm>
              <a:off x="565444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2" name="object 14432"/>
            <p:cNvSpPr/>
            <p:nvPr/>
          </p:nvSpPr>
          <p:spPr>
            <a:xfrm>
              <a:off x="565444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3" name="object 14433"/>
            <p:cNvSpPr/>
            <p:nvPr/>
          </p:nvSpPr>
          <p:spPr>
            <a:xfrm>
              <a:off x="565444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4" name="object 14434"/>
            <p:cNvSpPr/>
            <p:nvPr/>
          </p:nvSpPr>
          <p:spPr>
            <a:xfrm>
              <a:off x="565444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5" name="object 14435"/>
            <p:cNvSpPr/>
            <p:nvPr/>
          </p:nvSpPr>
          <p:spPr>
            <a:xfrm>
              <a:off x="5652422" y="40056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6" name="object 14436"/>
            <p:cNvSpPr/>
            <p:nvPr/>
          </p:nvSpPr>
          <p:spPr>
            <a:xfrm>
              <a:off x="5652422" y="40076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7" name="object 14437"/>
            <p:cNvSpPr/>
            <p:nvPr/>
          </p:nvSpPr>
          <p:spPr>
            <a:xfrm>
              <a:off x="565242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8" name="object 14438"/>
            <p:cNvSpPr/>
            <p:nvPr/>
          </p:nvSpPr>
          <p:spPr>
            <a:xfrm>
              <a:off x="565242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9" name="object 14439"/>
            <p:cNvSpPr/>
            <p:nvPr/>
          </p:nvSpPr>
          <p:spPr>
            <a:xfrm>
              <a:off x="565242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0" name="object 14440"/>
            <p:cNvSpPr/>
            <p:nvPr/>
          </p:nvSpPr>
          <p:spPr>
            <a:xfrm>
              <a:off x="565242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1" name="object 14441"/>
            <p:cNvSpPr/>
            <p:nvPr/>
          </p:nvSpPr>
          <p:spPr>
            <a:xfrm>
              <a:off x="565242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2" name="object 14442"/>
            <p:cNvSpPr/>
            <p:nvPr/>
          </p:nvSpPr>
          <p:spPr>
            <a:xfrm>
              <a:off x="5747546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3" name="object 14443"/>
            <p:cNvSpPr/>
            <p:nvPr/>
          </p:nvSpPr>
          <p:spPr>
            <a:xfrm>
              <a:off x="5744510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4" name="object 14444"/>
            <p:cNvSpPr/>
            <p:nvPr/>
          </p:nvSpPr>
          <p:spPr>
            <a:xfrm>
              <a:off x="5740462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5" name="object 14445"/>
            <p:cNvSpPr/>
            <p:nvPr/>
          </p:nvSpPr>
          <p:spPr>
            <a:xfrm>
              <a:off x="5737426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6" name="object 14446"/>
            <p:cNvSpPr/>
            <p:nvPr/>
          </p:nvSpPr>
          <p:spPr>
            <a:xfrm>
              <a:off x="5735402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7" name="object 14447"/>
            <p:cNvSpPr/>
            <p:nvPr/>
          </p:nvSpPr>
          <p:spPr>
            <a:xfrm>
              <a:off x="5732366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8" name="object 14448"/>
            <p:cNvSpPr/>
            <p:nvPr/>
          </p:nvSpPr>
          <p:spPr>
            <a:xfrm>
              <a:off x="5728319" y="40289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9" name="object 14449"/>
            <p:cNvSpPr/>
            <p:nvPr/>
          </p:nvSpPr>
          <p:spPr>
            <a:xfrm>
              <a:off x="5725283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0" name="object 14450"/>
            <p:cNvSpPr/>
            <p:nvPr/>
          </p:nvSpPr>
          <p:spPr>
            <a:xfrm>
              <a:off x="5723259" y="40289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1" name="object 14451"/>
            <p:cNvSpPr/>
            <p:nvPr/>
          </p:nvSpPr>
          <p:spPr>
            <a:xfrm>
              <a:off x="5720223" y="4028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2" name="object 14452"/>
            <p:cNvSpPr/>
            <p:nvPr/>
          </p:nvSpPr>
          <p:spPr>
            <a:xfrm>
              <a:off x="5719211" y="4028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3" name="object 14453"/>
            <p:cNvSpPr/>
            <p:nvPr/>
          </p:nvSpPr>
          <p:spPr>
            <a:xfrm>
              <a:off x="5747546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4" name="object 14454"/>
            <p:cNvSpPr/>
            <p:nvPr/>
          </p:nvSpPr>
          <p:spPr>
            <a:xfrm>
              <a:off x="5744510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5" name="object 14455"/>
            <p:cNvSpPr/>
            <p:nvPr/>
          </p:nvSpPr>
          <p:spPr>
            <a:xfrm>
              <a:off x="5740462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6" name="object 14456"/>
            <p:cNvSpPr/>
            <p:nvPr/>
          </p:nvSpPr>
          <p:spPr>
            <a:xfrm>
              <a:off x="5737426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7" name="object 14457"/>
            <p:cNvSpPr/>
            <p:nvPr/>
          </p:nvSpPr>
          <p:spPr>
            <a:xfrm>
              <a:off x="5735402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8" name="object 14458"/>
            <p:cNvSpPr/>
            <p:nvPr/>
          </p:nvSpPr>
          <p:spPr>
            <a:xfrm>
              <a:off x="5732366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9" name="object 14459"/>
            <p:cNvSpPr/>
            <p:nvPr/>
          </p:nvSpPr>
          <p:spPr>
            <a:xfrm>
              <a:off x="5728319" y="4027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0" name="object 14460"/>
            <p:cNvSpPr/>
            <p:nvPr/>
          </p:nvSpPr>
          <p:spPr>
            <a:xfrm>
              <a:off x="5725283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1" name="object 14461"/>
            <p:cNvSpPr/>
            <p:nvPr/>
          </p:nvSpPr>
          <p:spPr>
            <a:xfrm>
              <a:off x="5723259" y="4027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2" name="object 14462"/>
            <p:cNvSpPr/>
            <p:nvPr/>
          </p:nvSpPr>
          <p:spPr>
            <a:xfrm>
              <a:off x="5720223" y="40279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3" name="object 14463"/>
            <p:cNvSpPr/>
            <p:nvPr/>
          </p:nvSpPr>
          <p:spPr>
            <a:xfrm>
              <a:off x="5719211" y="4027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4" name="object 14464"/>
            <p:cNvSpPr/>
            <p:nvPr/>
          </p:nvSpPr>
          <p:spPr>
            <a:xfrm>
              <a:off x="5747546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5" name="object 14465"/>
            <p:cNvSpPr/>
            <p:nvPr/>
          </p:nvSpPr>
          <p:spPr>
            <a:xfrm>
              <a:off x="5744510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6" name="object 14466"/>
            <p:cNvSpPr/>
            <p:nvPr/>
          </p:nvSpPr>
          <p:spPr>
            <a:xfrm>
              <a:off x="5740462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7" name="object 14467"/>
            <p:cNvSpPr/>
            <p:nvPr/>
          </p:nvSpPr>
          <p:spPr>
            <a:xfrm>
              <a:off x="5737426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8" name="object 14468"/>
            <p:cNvSpPr/>
            <p:nvPr/>
          </p:nvSpPr>
          <p:spPr>
            <a:xfrm>
              <a:off x="5735402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9" name="object 14469"/>
            <p:cNvSpPr/>
            <p:nvPr/>
          </p:nvSpPr>
          <p:spPr>
            <a:xfrm>
              <a:off x="5732366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0" name="object 14470"/>
            <p:cNvSpPr/>
            <p:nvPr/>
          </p:nvSpPr>
          <p:spPr>
            <a:xfrm>
              <a:off x="5728319" y="40258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1" name="object 14471"/>
            <p:cNvSpPr/>
            <p:nvPr/>
          </p:nvSpPr>
          <p:spPr>
            <a:xfrm>
              <a:off x="5725283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2" name="object 14472"/>
            <p:cNvSpPr/>
            <p:nvPr/>
          </p:nvSpPr>
          <p:spPr>
            <a:xfrm>
              <a:off x="5723259" y="40258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3" name="object 14473"/>
            <p:cNvSpPr/>
            <p:nvPr/>
          </p:nvSpPr>
          <p:spPr>
            <a:xfrm>
              <a:off x="5720223" y="40258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4" name="object 14474"/>
            <p:cNvSpPr/>
            <p:nvPr/>
          </p:nvSpPr>
          <p:spPr>
            <a:xfrm>
              <a:off x="5719211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5" name="object 14475"/>
            <p:cNvSpPr/>
            <p:nvPr/>
          </p:nvSpPr>
          <p:spPr>
            <a:xfrm>
              <a:off x="5747546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6" name="object 14476"/>
            <p:cNvSpPr/>
            <p:nvPr/>
          </p:nvSpPr>
          <p:spPr>
            <a:xfrm>
              <a:off x="5744510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7" name="object 14477"/>
            <p:cNvSpPr/>
            <p:nvPr/>
          </p:nvSpPr>
          <p:spPr>
            <a:xfrm>
              <a:off x="5740462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8" name="object 14478"/>
            <p:cNvSpPr/>
            <p:nvPr/>
          </p:nvSpPr>
          <p:spPr>
            <a:xfrm>
              <a:off x="5737426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9" name="object 14479"/>
            <p:cNvSpPr/>
            <p:nvPr/>
          </p:nvSpPr>
          <p:spPr>
            <a:xfrm>
              <a:off x="5735402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0" name="object 14480"/>
            <p:cNvSpPr/>
            <p:nvPr/>
          </p:nvSpPr>
          <p:spPr>
            <a:xfrm>
              <a:off x="5732366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1" name="object 14481"/>
            <p:cNvSpPr/>
            <p:nvPr/>
          </p:nvSpPr>
          <p:spPr>
            <a:xfrm>
              <a:off x="5728319" y="40258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2" name="object 14482"/>
            <p:cNvSpPr/>
            <p:nvPr/>
          </p:nvSpPr>
          <p:spPr>
            <a:xfrm>
              <a:off x="5725283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3" name="object 14483"/>
            <p:cNvSpPr/>
            <p:nvPr/>
          </p:nvSpPr>
          <p:spPr>
            <a:xfrm>
              <a:off x="5723259" y="40258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4" name="object 14484"/>
            <p:cNvSpPr/>
            <p:nvPr/>
          </p:nvSpPr>
          <p:spPr>
            <a:xfrm>
              <a:off x="5720223" y="402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5" name="object 14485"/>
            <p:cNvSpPr/>
            <p:nvPr/>
          </p:nvSpPr>
          <p:spPr>
            <a:xfrm>
              <a:off x="5719211" y="40258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6" name="object 14486"/>
            <p:cNvSpPr/>
            <p:nvPr/>
          </p:nvSpPr>
          <p:spPr>
            <a:xfrm>
              <a:off x="5747546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7" name="object 14487"/>
            <p:cNvSpPr/>
            <p:nvPr/>
          </p:nvSpPr>
          <p:spPr>
            <a:xfrm>
              <a:off x="5744510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8" name="object 14488"/>
            <p:cNvSpPr/>
            <p:nvPr/>
          </p:nvSpPr>
          <p:spPr>
            <a:xfrm>
              <a:off x="5740462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9" name="object 14489"/>
            <p:cNvSpPr/>
            <p:nvPr/>
          </p:nvSpPr>
          <p:spPr>
            <a:xfrm>
              <a:off x="5737426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0" name="object 14490"/>
            <p:cNvSpPr/>
            <p:nvPr/>
          </p:nvSpPr>
          <p:spPr>
            <a:xfrm>
              <a:off x="5735402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1" name="object 14491"/>
            <p:cNvSpPr/>
            <p:nvPr/>
          </p:nvSpPr>
          <p:spPr>
            <a:xfrm>
              <a:off x="5732366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2" name="object 14492"/>
            <p:cNvSpPr/>
            <p:nvPr/>
          </p:nvSpPr>
          <p:spPr>
            <a:xfrm>
              <a:off x="5728319" y="4023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3" name="object 14493"/>
            <p:cNvSpPr/>
            <p:nvPr/>
          </p:nvSpPr>
          <p:spPr>
            <a:xfrm>
              <a:off x="5725283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4" name="object 14494"/>
            <p:cNvSpPr/>
            <p:nvPr/>
          </p:nvSpPr>
          <p:spPr>
            <a:xfrm>
              <a:off x="5723259" y="402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5" name="object 14495"/>
            <p:cNvSpPr/>
            <p:nvPr/>
          </p:nvSpPr>
          <p:spPr>
            <a:xfrm>
              <a:off x="5720223" y="40238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6" name="object 14496"/>
            <p:cNvSpPr/>
            <p:nvPr/>
          </p:nvSpPr>
          <p:spPr>
            <a:xfrm>
              <a:off x="5719211" y="4023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7" name="object 14497"/>
            <p:cNvSpPr/>
            <p:nvPr/>
          </p:nvSpPr>
          <p:spPr>
            <a:xfrm>
              <a:off x="5747546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8" name="object 14498"/>
            <p:cNvSpPr/>
            <p:nvPr/>
          </p:nvSpPr>
          <p:spPr>
            <a:xfrm>
              <a:off x="5744510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9" name="object 14499"/>
            <p:cNvSpPr/>
            <p:nvPr/>
          </p:nvSpPr>
          <p:spPr>
            <a:xfrm>
              <a:off x="5740462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0" name="object 14500"/>
            <p:cNvSpPr/>
            <p:nvPr/>
          </p:nvSpPr>
          <p:spPr>
            <a:xfrm>
              <a:off x="5737426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1" name="object 14501"/>
            <p:cNvSpPr/>
            <p:nvPr/>
          </p:nvSpPr>
          <p:spPr>
            <a:xfrm>
              <a:off x="5735402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2" name="object 14502"/>
            <p:cNvSpPr/>
            <p:nvPr/>
          </p:nvSpPr>
          <p:spPr>
            <a:xfrm>
              <a:off x="5732366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3" name="object 14503"/>
            <p:cNvSpPr/>
            <p:nvPr/>
          </p:nvSpPr>
          <p:spPr>
            <a:xfrm>
              <a:off x="5728319" y="4022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4" name="object 14504"/>
            <p:cNvSpPr/>
            <p:nvPr/>
          </p:nvSpPr>
          <p:spPr>
            <a:xfrm>
              <a:off x="5725283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5" name="object 14505"/>
            <p:cNvSpPr/>
            <p:nvPr/>
          </p:nvSpPr>
          <p:spPr>
            <a:xfrm>
              <a:off x="5723259" y="40228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6" name="object 14506"/>
            <p:cNvSpPr/>
            <p:nvPr/>
          </p:nvSpPr>
          <p:spPr>
            <a:xfrm>
              <a:off x="5720223" y="4022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7" name="object 14507"/>
            <p:cNvSpPr/>
            <p:nvPr/>
          </p:nvSpPr>
          <p:spPr>
            <a:xfrm>
              <a:off x="5719211" y="40228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8" name="object 14508"/>
            <p:cNvSpPr/>
            <p:nvPr/>
          </p:nvSpPr>
          <p:spPr>
            <a:xfrm>
              <a:off x="5747546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9" name="object 14509"/>
            <p:cNvSpPr/>
            <p:nvPr/>
          </p:nvSpPr>
          <p:spPr>
            <a:xfrm>
              <a:off x="5744510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0" name="object 14510"/>
            <p:cNvSpPr/>
            <p:nvPr/>
          </p:nvSpPr>
          <p:spPr>
            <a:xfrm>
              <a:off x="5740462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1" name="object 14511"/>
            <p:cNvSpPr/>
            <p:nvPr/>
          </p:nvSpPr>
          <p:spPr>
            <a:xfrm>
              <a:off x="5737426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2" name="object 14512"/>
            <p:cNvSpPr/>
            <p:nvPr/>
          </p:nvSpPr>
          <p:spPr>
            <a:xfrm>
              <a:off x="5735402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3" name="object 14513"/>
            <p:cNvSpPr/>
            <p:nvPr/>
          </p:nvSpPr>
          <p:spPr>
            <a:xfrm>
              <a:off x="5732366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4" name="object 14514"/>
            <p:cNvSpPr/>
            <p:nvPr/>
          </p:nvSpPr>
          <p:spPr>
            <a:xfrm>
              <a:off x="5728319" y="40208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5" name="object 14515"/>
            <p:cNvSpPr/>
            <p:nvPr/>
          </p:nvSpPr>
          <p:spPr>
            <a:xfrm>
              <a:off x="5725283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6" name="object 14516"/>
            <p:cNvSpPr/>
            <p:nvPr/>
          </p:nvSpPr>
          <p:spPr>
            <a:xfrm>
              <a:off x="5723259" y="40208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7" name="object 14517"/>
            <p:cNvSpPr/>
            <p:nvPr/>
          </p:nvSpPr>
          <p:spPr>
            <a:xfrm>
              <a:off x="5720223" y="4020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8" name="object 14518"/>
            <p:cNvSpPr/>
            <p:nvPr/>
          </p:nvSpPr>
          <p:spPr>
            <a:xfrm>
              <a:off x="5719211" y="402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9" name="object 14519"/>
            <p:cNvSpPr/>
            <p:nvPr/>
          </p:nvSpPr>
          <p:spPr>
            <a:xfrm>
              <a:off x="5747546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0" name="object 14520"/>
            <p:cNvSpPr/>
            <p:nvPr/>
          </p:nvSpPr>
          <p:spPr>
            <a:xfrm>
              <a:off x="5744510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1" name="object 14521"/>
            <p:cNvSpPr/>
            <p:nvPr/>
          </p:nvSpPr>
          <p:spPr>
            <a:xfrm>
              <a:off x="5740462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2" name="object 14522"/>
            <p:cNvSpPr/>
            <p:nvPr/>
          </p:nvSpPr>
          <p:spPr>
            <a:xfrm>
              <a:off x="5737426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3" name="object 14523"/>
            <p:cNvSpPr/>
            <p:nvPr/>
          </p:nvSpPr>
          <p:spPr>
            <a:xfrm>
              <a:off x="5735402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4" name="object 14524"/>
            <p:cNvSpPr/>
            <p:nvPr/>
          </p:nvSpPr>
          <p:spPr>
            <a:xfrm>
              <a:off x="5732366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5" name="object 14525"/>
            <p:cNvSpPr/>
            <p:nvPr/>
          </p:nvSpPr>
          <p:spPr>
            <a:xfrm>
              <a:off x="5728319" y="40198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6" name="object 14526"/>
            <p:cNvSpPr/>
            <p:nvPr/>
          </p:nvSpPr>
          <p:spPr>
            <a:xfrm>
              <a:off x="5725283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7" name="object 14527"/>
            <p:cNvSpPr/>
            <p:nvPr/>
          </p:nvSpPr>
          <p:spPr>
            <a:xfrm>
              <a:off x="5723259" y="40198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8" name="object 14528"/>
            <p:cNvSpPr/>
            <p:nvPr/>
          </p:nvSpPr>
          <p:spPr>
            <a:xfrm>
              <a:off x="5720223" y="4019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9" name="object 14529"/>
            <p:cNvSpPr/>
            <p:nvPr/>
          </p:nvSpPr>
          <p:spPr>
            <a:xfrm>
              <a:off x="5719211" y="4019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0" name="object 14530"/>
            <p:cNvSpPr/>
            <p:nvPr/>
          </p:nvSpPr>
          <p:spPr>
            <a:xfrm>
              <a:off x="5747546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1" name="object 14531"/>
            <p:cNvSpPr/>
            <p:nvPr/>
          </p:nvSpPr>
          <p:spPr>
            <a:xfrm>
              <a:off x="5744510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2" name="object 14532"/>
            <p:cNvSpPr/>
            <p:nvPr/>
          </p:nvSpPr>
          <p:spPr>
            <a:xfrm>
              <a:off x="5740462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3" name="object 14533"/>
            <p:cNvSpPr/>
            <p:nvPr/>
          </p:nvSpPr>
          <p:spPr>
            <a:xfrm>
              <a:off x="5737426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4" name="object 14534"/>
            <p:cNvSpPr/>
            <p:nvPr/>
          </p:nvSpPr>
          <p:spPr>
            <a:xfrm>
              <a:off x="5735402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5" name="object 14535"/>
            <p:cNvSpPr/>
            <p:nvPr/>
          </p:nvSpPr>
          <p:spPr>
            <a:xfrm>
              <a:off x="5732366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6" name="object 14536"/>
            <p:cNvSpPr/>
            <p:nvPr/>
          </p:nvSpPr>
          <p:spPr>
            <a:xfrm>
              <a:off x="5728319" y="4018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7" name="object 14537"/>
            <p:cNvSpPr/>
            <p:nvPr/>
          </p:nvSpPr>
          <p:spPr>
            <a:xfrm>
              <a:off x="5725283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8" name="object 14538"/>
            <p:cNvSpPr/>
            <p:nvPr/>
          </p:nvSpPr>
          <p:spPr>
            <a:xfrm>
              <a:off x="5723259" y="4018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9" name="object 14539"/>
            <p:cNvSpPr/>
            <p:nvPr/>
          </p:nvSpPr>
          <p:spPr>
            <a:xfrm>
              <a:off x="5720223" y="4018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0" name="object 14540"/>
            <p:cNvSpPr/>
            <p:nvPr/>
          </p:nvSpPr>
          <p:spPr>
            <a:xfrm>
              <a:off x="5719211" y="40187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1" name="object 14541"/>
            <p:cNvSpPr/>
            <p:nvPr/>
          </p:nvSpPr>
          <p:spPr>
            <a:xfrm>
              <a:off x="5747546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2" name="object 14542"/>
            <p:cNvSpPr/>
            <p:nvPr/>
          </p:nvSpPr>
          <p:spPr>
            <a:xfrm>
              <a:off x="5744510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3" name="object 14543"/>
            <p:cNvSpPr/>
            <p:nvPr/>
          </p:nvSpPr>
          <p:spPr>
            <a:xfrm>
              <a:off x="5740462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4" name="object 14544"/>
            <p:cNvSpPr/>
            <p:nvPr/>
          </p:nvSpPr>
          <p:spPr>
            <a:xfrm>
              <a:off x="5737426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5" name="object 14545"/>
            <p:cNvSpPr/>
            <p:nvPr/>
          </p:nvSpPr>
          <p:spPr>
            <a:xfrm>
              <a:off x="5735402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6" name="object 14546"/>
            <p:cNvSpPr/>
            <p:nvPr/>
          </p:nvSpPr>
          <p:spPr>
            <a:xfrm>
              <a:off x="5732366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7" name="object 14547"/>
            <p:cNvSpPr/>
            <p:nvPr/>
          </p:nvSpPr>
          <p:spPr>
            <a:xfrm>
              <a:off x="5728319" y="40167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8" name="object 14548"/>
            <p:cNvSpPr/>
            <p:nvPr/>
          </p:nvSpPr>
          <p:spPr>
            <a:xfrm>
              <a:off x="5725283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9" name="object 14549"/>
            <p:cNvSpPr/>
            <p:nvPr/>
          </p:nvSpPr>
          <p:spPr>
            <a:xfrm>
              <a:off x="5723259" y="4016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0" name="object 14550"/>
            <p:cNvSpPr/>
            <p:nvPr/>
          </p:nvSpPr>
          <p:spPr>
            <a:xfrm>
              <a:off x="5720223" y="4016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1" name="object 14551"/>
            <p:cNvSpPr/>
            <p:nvPr/>
          </p:nvSpPr>
          <p:spPr>
            <a:xfrm>
              <a:off x="5719211" y="4016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2" name="object 14552"/>
            <p:cNvSpPr/>
            <p:nvPr/>
          </p:nvSpPr>
          <p:spPr>
            <a:xfrm>
              <a:off x="5747546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3" name="object 14553"/>
            <p:cNvSpPr/>
            <p:nvPr/>
          </p:nvSpPr>
          <p:spPr>
            <a:xfrm>
              <a:off x="5744510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4" name="object 14554"/>
            <p:cNvSpPr/>
            <p:nvPr/>
          </p:nvSpPr>
          <p:spPr>
            <a:xfrm>
              <a:off x="5740462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5" name="object 14555"/>
            <p:cNvSpPr/>
            <p:nvPr/>
          </p:nvSpPr>
          <p:spPr>
            <a:xfrm>
              <a:off x="5737426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6" name="object 14556"/>
            <p:cNvSpPr/>
            <p:nvPr/>
          </p:nvSpPr>
          <p:spPr>
            <a:xfrm>
              <a:off x="5735402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7" name="object 14557"/>
            <p:cNvSpPr/>
            <p:nvPr/>
          </p:nvSpPr>
          <p:spPr>
            <a:xfrm>
              <a:off x="5732366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8" name="object 14558"/>
            <p:cNvSpPr/>
            <p:nvPr/>
          </p:nvSpPr>
          <p:spPr>
            <a:xfrm>
              <a:off x="5728319" y="4015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9" name="object 14559"/>
            <p:cNvSpPr/>
            <p:nvPr/>
          </p:nvSpPr>
          <p:spPr>
            <a:xfrm>
              <a:off x="5725283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0" name="object 14560"/>
            <p:cNvSpPr/>
            <p:nvPr/>
          </p:nvSpPr>
          <p:spPr>
            <a:xfrm>
              <a:off x="5723259" y="40157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1" name="object 14561"/>
            <p:cNvSpPr/>
            <p:nvPr/>
          </p:nvSpPr>
          <p:spPr>
            <a:xfrm>
              <a:off x="5720223" y="4015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2" name="object 14562"/>
            <p:cNvSpPr/>
            <p:nvPr/>
          </p:nvSpPr>
          <p:spPr>
            <a:xfrm>
              <a:off x="5719211" y="4015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3" name="object 14563"/>
            <p:cNvSpPr/>
            <p:nvPr/>
          </p:nvSpPr>
          <p:spPr>
            <a:xfrm>
              <a:off x="5747546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4" name="object 14564"/>
            <p:cNvSpPr/>
            <p:nvPr/>
          </p:nvSpPr>
          <p:spPr>
            <a:xfrm>
              <a:off x="5744510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5" name="object 14565"/>
            <p:cNvSpPr/>
            <p:nvPr/>
          </p:nvSpPr>
          <p:spPr>
            <a:xfrm>
              <a:off x="5740462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6" name="object 14566"/>
            <p:cNvSpPr/>
            <p:nvPr/>
          </p:nvSpPr>
          <p:spPr>
            <a:xfrm>
              <a:off x="5737426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7" name="object 14567"/>
            <p:cNvSpPr/>
            <p:nvPr/>
          </p:nvSpPr>
          <p:spPr>
            <a:xfrm>
              <a:off x="5735402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8" name="object 14568"/>
            <p:cNvSpPr/>
            <p:nvPr/>
          </p:nvSpPr>
          <p:spPr>
            <a:xfrm>
              <a:off x="5732366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9" name="object 14569"/>
            <p:cNvSpPr/>
            <p:nvPr/>
          </p:nvSpPr>
          <p:spPr>
            <a:xfrm>
              <a:off x="5728319" y="4013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0" name="object 14570"/>
            <p:cNvSpPr/>
            <p:nvPr/>
          </p:nvSpPr>
          <p:spPr>
            <a:xfrm>
              <a:off x="5725283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1" name="object 14571"/>
            <p:cNvSpPr/>
            <p:nvPr/>
          </p:nvSpPr>
          <p:spPr>
            <a:xfrm>
              <a:off x="5723259" y="40137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2" name="object 14572"/>
            <p:cNvSpPr/>
            <p:nvPr/>
          </p:nvSpPr>
          <p:spPr>
            <a:xfrm>
              <a:off x="5720223" y="40137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3" name="object 14573"/>
            <p:cNvSpPr/>
            <p:nvPr/>
          </p:nvSpPr>
          <p:spPr>
            <a:xfrm>
              <a:off x="5719211" y="4013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4" name="object 14574"/>
            <p:cNvSpPr/>
            <p:nvPr/>
          </p:nvSpPr>
          <p:spPr>
            <a:xfrm>
              <a:off x="5747546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5" name="object 14575"/>
            <p:cNvSpPr/>
            <p:nvPr/>
          </p:nvSpPr>
          <p:spPr>
            <a:xfrm>
              <a:off x="5744510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6" name="object 14576"/>
            <p:cNvSpPr/>
            <p:nvPr/>
          </p:nvSpPr>
          <p:spPr>
            <a:xfrm>
              <a:off x="5740462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7" name="object 14577"/>
            <p:cNvSpPr/>
            <p:nvPr/>
          </p:nvSpPr>
          <p:spPr>
            <a:xfrm>
              <a:off x="5737426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8" name="object 14578"/>
            <p:cNvSpPr/>
            <p:nvPr/>
          </p:nvSpPr>
          <p:spPr>
            <a:xfrm>
              <a:off x="5735402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9" name="object 14579"/>
            <p:cNvSpPr/>
            <p:nvPr/>
          </p:nvSpPr>
          <p:spPr>
            <a:xfrm>
              <a:off x="5732366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0" name="object 14580"/>
            <p:cNvSpPr/>
            <p:nvPr/>
          </p:nvSpPr>
          <p:spPr>
            <a:xfrm>
              <a:off x="5728319" y="401272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35" y="6071"/>
                  </a:move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1" name="object 14581"/>
            <p:cNvSpPr/>
            <p:nvPr/>
          </p:nvSpPr>
          <p:spPr>
            <a:xfrm>
              <a:off x="5725283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2" name="object 14582"/>
            <p:cNvSpPr/>
            <p:nvPr/>
          </p:nvSpPr>
          <p:spPr>
            <a:xfrm>
              <a:off x="5723259" y="40127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011" y="6071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3" name="object 14583"/>
            <p:cNvSpPr/>
            <p:nvPr/>
          </p:nvSpPr>
          <p:spPr>
            <a:xfrm>
              <a:off x="5720223" y="401272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023" y="6071"/>
                  </a:move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4" name="object 14584"/>
            <p:cNvSpPr/>
            <p:nvPr/>
          </p:nvSpPr>
          <p:spPr>
            <a:xfrm>
              <a:off x="5719211" y="40127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5" name="object 14585"/>
            <p:cNvSpPr/>
            <p:nvPr/>
          </p:nvSpPr>
          <p:spPr>
            <a:xfrm>
              <a:off x="5747546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6" name="object 14586"/>
            <p:cNvSpPr/>
            <p:nvPr/>
          </p:nvSpPr>
          <p:spPr>
            <a:xfrm>
              <a:off x="5744510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7" name="object 14587"/>
            <p:cNvSpPr/>
            <p:nvPr/>
          </p:nvSpPr>
          <p:spPr>
            <a:xfrm>
              <a:off x="5740462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8" name="object 14588"/>
            <p:cNvSpPr/>
            <p:nvPr/>
          </p:nvSpPr>
          <p:spPr>
            <a:xfrm>
              <a:off x="5737426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9" name="object 14589"/>
            <p:cNvSpPr/>
            <p:nvPr/>
          </p:nvSpPr>
          <p:spPr>
            <a:xfrm>
              <a:off x="5735402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0" name="object 14590"/>
            <p:cNvSpPr/>
            <p:nvPr/>
          </p:nvSpPr>
          <p:spPr>
            <a:xfrm>
              <a:off x="5732366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1" name="object 14591"/>
            <p:cNvSpPr/>
            <p:nvPr/>
          </p:nvSpPr>
          <p:spPr>
            <a:xfrm>
              <a:off x="5728319" y="40117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2" name="object 14592"/>
            <p:cNvSpPr/>
            <p:nvPr/>
          </p:nvSpPr>
          <p:spPr>
            <a:xfrm>
              <a:off x="5725283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3" name="object 14593"/>
            <p:cNvSpPr/>
            <p:nvPr/>
          </p:nvSpPr>
          <p:spPr>
            <a:xfrm>
              <a:off x="5723259" y="40117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4" name="object 14594"/>
            <p:cNvSpPr/>
            <p:nvPr/>
          </p:nvSpPr>
          <p:spPr>
            <a:xfrm>
              <a:off x="5720223" y="40117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5" name="object 14595"/>
            <p:cNvSpPr/>
            <p:nvPr/>
          </p:nvSpPr>
          <p:spPr>
            <a:xfrm>
              <a:off x="5719211" y="401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6" name="object 14596"/>
            <p:cNvSpPr/>
            <p:nvPr/>
          </p:nvSpPr>
          <p:spPr>
            <a:xfrm>
              <a:off x="5747546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7" name="object 14597"/>
            <p:cNvSpPr/>
            <p:nvPr/>
          </p:nvSpPr>
          <p:spPr>
            <a:xfrm>
              <a:off x="5744510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8" name="object 14598"/>
            <p:cNvSpPr/>
            <p:nvPr/>
          </p:nvSpPr>
          <p:spPr>
            <a:xfrm>
              <a:off x="5740462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9" name="object 14599"/>
            <p:cNvSpPr/>
            <p:nvPr/>
          </p:nvSpPr>
          <p:spPr>
            <a:xfrm>
              <a:off x="5737426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0" name="object 14600"/>
            <p:cNvSpPr/>
            <p:nvPr/>
          </p:nvSpPr>
          <p:spPr>
            <a:xfrm>
              <a:off x="5735402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1" name="object 14601"/>
            <p:cNvSpPr/>
            <p:nvPr/>
          </p:nvSpPr>
          <p:spPr>
            <a:xfrm>
              <a:off x="5732366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2" name="object 14602"/>
            <p:cNvSpPr/>
            <p:nvPr/>
          </p:nvSpPr>
          <p:spPr>
            <a:xfrm>
              <a:off x="5728319" y="40107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3" name="object 14603"/>
            <p:cNvSpPr/>
            <p:nvPr/>
          </p:nvSpPr>
          <p:spPr>
            <a:xfrm>
              <a:off x="5725283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4" name="object 14604"/>
            <p:cNvSpPr/>
            <p:nvPr/>
          </p:nvSpPr>
          <p:spPr>
            <a:xfrm>
              <a:off x="5723259" y="4010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5" name="object 14605"/>
            <p:cNvSpPr/>
            <p:nvPr/>
          </p:nvSpPr>
          <p:spPr>
            <a:xfrm>
              <a:off x="5720223" y="4010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6" name="object 14606"/>
            <p:cNvSpPr/>
            <p:nvPr/>
          </p:nvSpPr>
          <p:spPr>
            <a:xfrm>
              <a:off x="5719211" y="4010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7" name="object 14607"/>
            <p:cNvSpPr/>
            <p:nvPr/>
          </p:nvSpPr>
          <p:spPr>
            <a:xfrm>
              <a:off x="574552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8" name="object 14608"/>
            <p:cNvSpPr/>
            <p:nvPr/>
          </p:nvSpPr>
          <p:spPr>
            <a:xfrm>
              <a:off x="574552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9" name="object 14609"/>
            <p:cNvSpPr/>
            <p:nvPr/>
          </p:nvSpPr>
          <p:spPr>
            <a:xfrm>
              <a:off x="574552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0" name="object 14610"/>
            <p:cNvSpPr/>
            <p:nvPr/>
          </p:nvSpPr>
          <p:spPr>
            <a:xfrm>
              <a:off x="574552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1" name="object 14611"/>
            <p:cNvSpPr/>
            <p:nvPr/>
          </p:nvSpPr>
          <p:spPr>
            <a:xfrm>
              <a:off x="574552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2" name="object 14612"/>
            <p:cNvSpPr/>
            <p:nvPr/>
          </p:nvSpPr>
          <p:spPr>
            <a:xfrm>
              <a:off x="5742486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3" name="object 14613"/>
            <p:cNvSpPr/>
            <p:nvPr/>
          </p:nvSpPr>
          <p:spPr>
            <a:xfrm>
              <a:off x="5742486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4" name="object 14614"/>
            <p:cNvSpPr/>
            <p:nvPr/>
          </p:nvSpPr>
          <p:spPr>
            <a:xfrm>
              <a:off x="5742486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5" name="object 14615"/>
            <p:cNvSpPr/>
            <p:nvPr/>
          </p:nvSpPr>
          <p:spPr>
            <a:xfrm>
              <a:off x="5742486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6" name="object 14616"/>
            <p:cNvSpPr/>
            <p:nvPr/>
          </p:nvSpPr>
          <p:spPr>
            <a:xfrm>
              <a:off x="574248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7" name="object 14617"/>
            <p:cNvSpPr/>
            <p:nvPr/>
          </p:nvSpPr>
          <p:spPr>
            <a:xfrm>
              <a:off x="574147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8" name="object 14618"/>
            <p:cNvSpPr/>
            <p:nvPr/>
          </p:nvSpPr>
          <p:spPr>
            <a:xfrm>
              <a:off x="574147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9" name="object 14619"/>
            <p:cNvSpPr/>
            <p:nvPr/>
          </p:nvSpPr>
          <p:spPr>
            <a:xfrm>
              <a:off x="574147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0" name="object 14620"/>
            <p:cNvSpPr/>
            <p:nvPr/>
          </p:nvSpPr>
          <p:spPr>
            <a:xfrm>
              <a:off x="574147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1" name="object 14621"/>
            <p:cNvSpPr/>
            <p:nvPr/>
          </p:nvSpPr>
          <p:spPr>
            <a:xfrm>
              <a:off x="574147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2" name="object 14622"/>
            <p:cNvSpPr/>
            <p:nvPr/>
          </p:nvSpPr>
          <p:spPr>
            <a:xfrm>
              <a:off x="573843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3" name="object 14623"/>
            <p:cNvSpPr/>
            <p:nvPr/>
          </p:nvSpPr>
          <p:spPr>
            <a:xfrm>
              <a:off x="573843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4" name="object 14624"/>
            <p:cNvSpPr/>
            <p:nvPr/>
          </p:nvSpPr>
          <p:spPr>
            <a:xfrm>
              <a:off x="573843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5" name="object 14625"/>
            <p:cNvSpPr/>
            <p:nvPr/>
          </p:nvSpPr>
          <p:spPr>
            <a:xfrm>
              <a:off x="573843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6" name="object 14626"/>
            <p:cNvSpPr/>
            <p:nvPr/>
          </p:nvSpPr>
          <p:spPr>
            <a:xfrm>
              <a:off x="573843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7" name="object 14627"/>
            <p:cNvSpPr/>
            <p:nvPr/>
          </p:nvSpPr>
          <p:spPr>
            <a:xfrm>
              <a:off x="5736414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8" name="object 14628"/>
            <p:cNvSpPr/>
            <p:nvPr/>
          </p:nvSpPr>
          <p:spPr>
            <a:xfrm>
              <a:off x="5736414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9" name="object 14629"/>
            <p:cNvSpPr/>
            <p:nvPr/>
          </p:nvSpPr>
          <p:spPr>
            <a:xfrm>
              <a:off x="5736414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0" name="object 14630"/>
            <p:cNvSpPr/>
            <p:nvPr/>
          </p:nvSpPr>
          <p:spPr>
            <a:xfrm>
              <a:off x="5736414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1" name="object 14631"/>
            <p:cNvSpPr/>
            <p:nvPr/>
          </p:nvSpPr>
          <p:spPr>
            <a:xfrm>
              <a:off x="5736414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2" name="object 14632"/>
            <p:cNvSpPr/>
            <p:nvPr/>
          </p:nvSpPr>
          <p:spPr>
            <a:xfrm>
              <a:off x="5733378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3" name="object 14633"/>
            <p:cNvSpPr/>
            <p:nvPr/>
          </p:nvSpPr>
          <p:spPr>
            <a:xfrm>
              <a:off x="5733378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4" name="object 14634"/>
            <p:cNvSpPr/>
            <p:nvPr/>
          </p:nvSpPr>
          <p:spPr>
            <a:xfrm>
              <a:off x="5733378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5" name="object 14635"/>
            <p:cNvSpPr/>
            <p:nvPr/>
          </p:nvSpPr>
          <p:spPr>
            <a:xfrm>
              <a:off x="5733378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6" name="object 14636"/>
            <p:cNvSpPr/>
            <p:nvPr/>
          </p:nvSpPr>
          <p:spPr>
            <a:xfrm>
              <a:off x="573337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7" name="object 14637"/>
            <p:cNvSpPr/>
            <p:nvPr/>
          </p:nvSpPr>
          <p:spPr>
            <a:xfrm>
              <a:off x="5730342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8" name="object 14638"/>
            <p:cNvSpPr/>
            <p:nvPr/>
          </p:nvSpPr>
          <p:spPr>
            <a:xfrm>
              <a:off x="5730342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9" name="object 14639"/>
            <p:cNvSpPr/>
            <p:nvPr/>
          </p:nvSpPr>
          <p:spPr>
            <a:xfrm>
              <a:off x="5730342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0" name="object 14640"/>
            <p:cNvSpPr/>
            <p:nvPr/>
          </p:nvSpPr>
          <p:spPr>
            <a:xfrm>
              <a:off x="5730342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1" name="object 14641"/>
            <p:cNvSpPr/>
            <p:nvPr/>
          </p:nvSpPr>
          <p:spPr>
            <a:xfrm>
              <a:off x="5730342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2" name="object 14642"/>
            <p:cNvSpPr/>
            <p:nvPr/>
          </p:nvSpPr>
          <p:spPr>
            <a:xfrm>
              <a:off x="572933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3" name="object 14643"/>
            <p:cNvSpPr/>
            <p:nvPr/>
          </p:nvSpPr>
          <p:spPr>
            <a:xfrm>
              <a:off x="572933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4" name="object 14644"/>
            <p:cNvSpPr/>
            <p:nvPr/>
          </p:nvSpPr>
          <p:spPr>
            <a:xfrm>
              <a:off x="572933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5" name="object 14645"/>
            <p:cNvSpPr/>
            <p:nvPr/>
          </p:nvSpPr>
          <p:spPr>
            <a:xfrm>
              <a:off x="572933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6" name="object 14646"/>
            <p:cNvSpPr/>
            <p:nvPr/>
          </p:nvSpPr>
          <p:spPr>
            <a:xfrm>
              <a:off x="572933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7" name="object 14647"/>
            <p:cNvSpPr/>
            <p:nvPr/>
          </p:nvSpPr>
          <p:spPr>
            <a:xfrm>
              <a:off x="572629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8" name="object 14648"/>
            <p:cNvSpPr/>
            <p:nvPr/>
          </p:nvSpPr>
          <p:spPr>
            <a:xfrm>
              <a:off x="572629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9" name="object 14649"/>
            <p:cNvSpPr/>
            <p:nvPr/>
          </p:nvSpPr>
          <p:spPr>
            <a:xfrm>
              <a:off x="572629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0" name="object 14650"/>
            <p:cNvSpPr/>
            <p:nvPr/>
          </p:nvSpPr>
          <p:spPr>
            <a:xfrm>
              <a:off x="572629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1" name="object 14651"/>
            <p:cNvSpPr/>
            <p:nvPr/>
          </p:nvSpPr>
          <p:spPr>
            <a:xfrm>
              <a:off x="572629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2" name="object 14652"/>
            <p:cNvSpPr/>
            <p:nvPr/>
          </p:nvSpPr>
          <p:spPr>
            <a:xfrm>
              <a:off x="5723259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3" name="object 14653"/>
            <p:cNvSpPr/>
            <p:nvPr/>
          </p:nvSpPr>
          <p:spPr>
            <a:xfrm>
              <a:off x="5723259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4" name="object 14654"/>
            <p:cNvSpPr/>
            <p:nvPr/>
          </p:nvSpPr>
          <p:spPr>
            <a:xfrm>
              <a:off x="5723259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5" name="object 14655"/>
            <p:cNvSpPr/>
            <p:nvPr/>
          </p:nvSpPr>
          <p:spPr>
            <a:xfrm>
              <a:off x="5723259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6" name="object 14656"/>
            <p:cNvSpPr/>
            <p:nvPr/>
          </p:nvSpPr>
          <p:spPr>
            <a:xfrm>
              <a:off x="5723259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7" name="object 14657"/>
            <p:cNvSpPr/>
            <p:nvPr/>
          </p:nvSpPr>
          <p:spPr>
            <a:xfrm>
              <a:off x="5721235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8" name="object 14658"/>
            <p:cNvSpPr/>
            <p:nvPr/>
          </p:nvSpPr>
          <p:spPr>
            <a:xfrm>
              <a:off x="5721235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9" name="object 14659"/>
            <p:cNvSpPr/>
            <p:nvPr/>
          </p:nvSpPr>
          <p:spPr>
            <a:xfrm>
              <a:off x="5721235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0" name="object 14660"/>
            <p:cNvSpPr/>
            <p:nvPr/>
          </p:nvSpPr>
          <p:spPr>
            <a:xfrm>
              <a:off x="5721235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1" name="object 14661"/>
            <p:cNvSpPr/>
            <p:nvPr/>
          </p:nvSpPr>
          <p:spPr>
            <a:xfrm>
              <a:off x="5721235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2" name="object 14662"/>
            <p:cNvSpPr/>
            <p:nvPr/>
          </p:nvSpPr>
          <p:spPr>
            <a:xfrm>
              <a:off x="5719211" y="4010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3" name="object 14663"/>
            <p:cNvSpPr/>
            <p:nvPr/>
          </p:nvSpPr>
          <p:spPr>
            <a:xfrm>
              <a:off x="5719211" y="40127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4" name="object 14664"/>
            <p:cNvSpPr/>
            <p:nvPr/>
          </p:nvSpPr>
          <p:spPr>
            <a:xfrm>
              <a:off x="5719211" y="40198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5" name="object 14665"/>
            <p:cNvSpPr/>
            <p:nvPr/>
          </p:nvSpPr>
          <p:spPr>
            <a:xfrm>
              <a:off x="5719211" y="40228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6" name="object 14666"/>
            <p:cNvSpPr/>
            <p:nvPr/>
          </p:nvSpPr>
          <p:spPr>
            <a:xfrm>
              <a:off x="5719211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7" name="object 14667"/>
            <p:cNvSpPr/>
            <p:nvPr/>
          </p:nvSpPr>
          <p:spPr>
            <a:xfrm>
              <a:off x="5693913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8" name="object 14668"/>
            <p:cNvSpPr/>
            <p:nvPr/>
          </p:nvSpPr>
          <p:spPr>
            <a:xfrm>
              <a:off x="5690877" y="401980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9" name="object 14669"/>
            <p:cNvSpPr/>
            <p:nvPr/>
          </p:nvSpPr>
          <p:spPr>
            <a:xfrm>
              <a:off x="5664566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0" name="object 14670"/>
            <p:cNvSpPr/>
            <p:nvPr/>
          </p:nvSpPr>
          <p:spPr>
            <a:xfrm>
              <a:off x="5740462" y="401980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035" y="0"/>
                  </a:lnTo>
                  <a:lnTo>
                    <a:pt x="3035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1" name="object 14671"/>
            <p:cNvSpPr/>
            <p:nvPr/>
          </p:nvSpPr>
          <p:spPr>
            <a:xfrm>
              <a:off x="5743498" y="40258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2" name="object 14672"/>
            <p:cNvSpPr/>
            <p:nvPr/>
          </p:nvSpPr>
          <p:spPr>
            <a:xfrm>
              <a:off x="5724271" y="40198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0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3" name="object 14673"/>
            <p:cNvSpPr/>
            <p:nvPr/>
          </p:nvSpPr>
          <p:spPr>
            <a:xfrm>
              <a:off x="5671650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4" name="object 14674"/>
            <p:cNvSpPr/>
            <p:nvPr/>
          </p:nvSpPr>
          <p:spPr>
            <a:xfrm>
              <a:off x="5680757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5" name="object 14675"/>
            <p:cNvSpPr/>
            <p:nvPr/>
          </p:nvSpPr>
          <p:spPr>
            <a:xfrm>
              <a:off x="5730342" y="4019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6" name="object 14676"/>
            <p:cNvSpPr/>
            <p:nvPr/>
          </p:nvSpPr>
          <p:spPr>
            <a:xfrm>
              <a:off x="3918950" y="3970222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104775" h="104775">
                  <a:moveTo>
                    <a:pt x="104230" y="52115"/>
                  </a:moveTo>
                  <a:lnTo>
                    <a:pt x="100135" y="31829"/>
                  </a:lnTo>
                  <a:lnTo>
                    <a:pt x="88966" y="15264"/>
                  </a:lnTo>
                  <a:lnTo>
                    <a:pt x="72401" y="4095"/>
                  </a:lnTo>
                  <a:lnTo>
                    <a:pt x="52115" y="0"/>
                  </a:lnTo>
                  <a:lnTo>
                    <a:pt x="31829" y="4095"/>
                  </a:lnTo>
                  <a:lnTo>
                    <a:pt x="15264" y="15264"/>
                  </a:lnTo>
                  <a:lnTo>
                    <a:pt x="4095" y="31829"/>
                  </a:lnTo>
                  <a:lnTo>
                    <a:pt x="0" y="52115"/>
                  </a:lnTo>
                  <a:lnTo>
                    <a:pt x="4095" y="72401"/>
                  </a:lnTo>
                  <a:lnTo>
                    <a:pt x="15264" y="88966"/>
                  </a:lnTo>
                  <a:lnTo>
                    <a:pt x="31829" y="100135"/>
                  </a:lnTo>
                  <a:lnTo>
                    <a:pt x="52115" y="104230"/>
                  </a:lnTo>
                  <a:lnTo>
                    <a:pt x="72401" y="100135"/>
                  </a:lnTo>
                  <a:lnTo>
                    <a:pt x="88966" y="88966"/>
                  </a:lnTo>
                  <a:lnTo>
                    <a:pt x="100135" y="72401"/>
                  </a:lnTo>
                  <a:lnTo>
                    <a:pt x="104230" y="5211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7" name="object 14677"/>
            <p:cNvSpPr/>
            <p:nvPr/>
          </p:nvSpPr>
          <p:spPr>
            <a:xfrm>
              <a:off x="6474127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0"/>
                  </a:moveTo>
                  <a:lnTo>
                    <a:pt x="4047" y="0"/>
                  </a:lnTo>
                  <a:lnTo>
                    <a:pt x="404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8" name="object 14678"/>
            <p:cNvSpPr/>
            <p:nvPr/>
          </p:nvSpPr>
          <p:spPr>
            <a:xfrm>
              <a:off x="6478175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9" name="object 14679"/>
            <p:cNvSpPr/>
            <p:nvPr/>
          </p:nvSpPr>
          <p:spPr>
            <a:xfrm>
              <a:off x="6478175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0" name="object 14680"/>
            <p:cNvSpPr/>
            <p:nvPr/>
          </p:nvSpPr>
          <p:spPr>
            <a:xfrm>
              <a:off x="6478175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1" name="object 14681"/>
            <p:cNvSpPr/>
            <p:nvPr/>
          </p:nvSpPr>
          <p:spPr>
            <a:xfrm>
              <a:off x="6478175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2" name="object 14682"/>
            <p:cNvSpPr/>
            <p:nvPr/>
          </p:nvSpPr>
          <p:spPr>
            <a:xfrm>
              <a:off x="6474127" y="35796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0"/>
                  </a:moveTo>
                  <a:lnTo>
                    <a:pt x="4047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3" name="object 14683"/>
            <p:cNvSpPr/>
            <p:nvPr/>
          </p:nvSpPr>
          <p:spPr>
            <a:xfrm>
              <a:off x="6468055" y="35796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4" name="object 14684"/>
            <p:cNvSpPr/>
            <p:nvPr/>
          </p:nvSpPr>
          <p:spPr>
            <a:xfrm>
              <a:off x="6468055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5" name="object 14685"/>
            <p:cNvSpPr/>
            <p:nvPr/>
          </p:nvSpPr>
          <p:spPr>
            <a:xfrm>
              <a:off x="6468055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6" name="object 14686"/>
            <p:cNvSpPr/>
            <p:nvPr/>
          </p:nvSpPr>
          <p:spPr>
            <a:xfrm>
              <a:off x="6468055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7" name="object 14687"/>
            <p:cNvSpPr/>
            <p:nvPr/>
          </p:nvSpPr>
          <p:spPr>
            <a:xfrm>
              <a:off x="6468055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8" name="object 14688"/>
            <p:cNvSpPr/>
            <p:nvPr/>
          </p:nvSpPr>
          <p:spPr>
            <a:xfrm>
              <a:off x="6468055" y="35340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9" name="object 14689"/>
            <p:cNvSpPr/>
            <p:nvPr/>
          </p:nvSpPr>
          <p:spPr>
            <a:xfrm>
              <a:off x="6528772" y="35340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0"/>
                  </a:lnTo>
                  <a:lnTo>
                    <a:pt x="303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0" name="object 14690"/>
            <p:cNvSpPr/>
            <p:nvPr/>
          </p:nvSpPr>
          <p:spPr>
            <a:xfrm>
              <a:off x="6531808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1" name="object 14691"/>
            <p:cNvSpPr/>
            <p:nvPr/>
          </p:nvSpPr>
          <p:spPr>
            <a:xfrm>
              <a:off x="6531808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2" name="object 14692"/>
            <p:cNvSpPr/>
            <p:nvPr/>
          </p:nvSpPr>
          <p:spPr>
            <a:xfrm>
              <a:off x="6531808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3" name="object 14693"/>
            <p:cNvSpPr/>
            <p:nvPr/>
          </p:nvSpPr>
          <p:spPr>
            <a:xfrm>
              <a:off x="6531808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4" name="object 14694"/>
            <p:cNvSpPr/>
            <p:nvPr/>
          </p:nvSpPr>
          <p:spPr>
            <a:xfrm>
              <a:off x="6528772" y="35796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5" name="object 14695"/>
            <p:cNvSpPr/>
            <p:nvPr/>
          </p:nvSpPr>
          <p:spPr>
            <a:xfrm>
              <a:off x="6521688" y="35796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6" name="object 14696"/>
            <p:cNvSpPr/>
            <p:nvPr/>
          </p:nvSpPr>
          <p:spPr>
            <a:xfrm>
              <a:off x="6521688" y="35694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7" name="object 14697"/>
            <p:cNvSpPr/>
            <p:nvPr/>
          </p:nvSpPr>
          <p:spPr>
            <a:xfrm>
              <a:off x="6521688" y="3560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8" name="object 14698"/>
            <p:cNvSpPr/>
            <p:nvPr/>
          </p:nvSpPr>
          <p:spPr>
            <a:xfrm>
              <a:off x="6521688" y="35512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9" name="object 14699"/>
            <p:cNvSpPr/>
            <p:nvPr/>
          </p:nvSpPr>
          <p:spPr>
            <a:xfrm>
              <a:off x="6521688" y="354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0" name="object 14700"/>
            <p:cNvSpPr/>
            <p:nvPr/>
          </p:nvSpPr>
          <p:spPr>
            <a:xfrm>
              <a:off x="6521688" y="35340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1" name="object 14701"/>
            <p:cNvSpPr/>
            <p:nvPr/>
          </p:nvSpPr>
          <p:spPr>
            <a:xfrm>
              <a:off x="6535856" y="3504724"/>
              <a:ext cx="340360" cy="31750"/>
            </a:xfrm>
            <a:custGeom>
              <a:avLst/>
              <a:gdLst/>
              <a:ahLst/>
              <a:cxnLst/>
              <a:rect l="l" t="t" r="r" b="b"/>
              <a:pathLst>
                <a:path w="340359" h="31750">
                  <a:moveTo>
                    <a:pt x="340015" y="0"/>
                  </a:moveTo>
                  <a:lnTo>
                    <a:pt x="90063" y="0"/>
                  </a:lnTo>
                  <a:lnTo>
                    <a:pt x="0" y="3137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2" name="object 14702"/>
            <p:cNvSpPr/>
            <p:nvPr/>
          </p:nvSpPr>
          <p:spPr>
            <a:xfrm>
              <a:off x="4010025" y="4017784"/>
              <a:ext cx="105410" cy="48895"/>
            </a:xfrm>
            <a:custGeom>
              <a:avLst/>
              <a:gdLst/>
              <a:ahLst/>
              <a:cxnLst/>
              <a:rect l="l" t="t" r="r" b="b"/>
              <a:pathLst>
                <a:path w="105410" h="48895">
                  <a:moveTo>
                    <a:pt x="105242" y="48573"/>
                  </a:moveTo>
                  <a:lnTo>
                    <a:pt x="56669" y="4857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3" name="object 14703"/>
            <p:cNvSpPr/>
            <p:nvPr/>
          </p:nvSpPr>
          <p:spPr>
            <a:xfrm>
              <a:off x="6445792" y="3534071"/>
              <a:ext cx="53975" cy="25400"/>
            </a:xfrm>
            <a:custGeom>
              <a:avLst/>
              <a:gdLst/>
              <a:ahLst/>
              <a:cxnLst/>
              <a:rect l="l" t="t" r="r" b="b"/>
              <a:pathLst>
                <a:path w="53975" h="25400">
                  <a:moveTo>
                    <a:pt x="0" y="0"/>
                  </a:moveTo>
                  <a:lnTo>
                    <a:pt x="53633" y="0"/>
                  </a:lnTo>
                  <a:lnTo>
                    <a:pt x="53633" y="25298"/>
                  </a:lnTo>
                  <a:lnTo>
                    <a:pt x="0" y="2529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4" name="object 14704"/>
            <p:cNvSpPr/>
            <p:nvPr/>
          </p:nvSpPr>
          <p:spPr>
            <a:xfrm>
              <a:off x="6512581" y="3534071"/>
              <a:ext cx="29845" cy="20320"/>
            </a:xfrm>
            <a:custGeom>
              <a:avLst/>
              <a:gdLst/>
              <a:ahLst/>
              <a:cxnLst/>
              <a:rect l="l" t="t" r="r" b="b"/>
              <a:pathLst>
                <a:path w="29845" h="20320">
                  <a:moveTo>
                    <a:pt x="0" y="0"/>
                  </a:moveTo>
                  <a:lnTo>
                    <a:pt x="29346" y="0"/>
                  </a:lnTo>
                  <a:lnTo>
                    <a:pt x="29346" y="20239"/>
                  </a:lnTo>
                  <a:lnTo>
                    <a:pt x="0" y="2023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5" name="object 14705"/>
            <p:cNvSpPr/>
            <p:nvPr/>
          </p:nvSpPr>
          <p:spPr>
            <a:xfrm>
              <a:off x="6535856" y="353407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6071" y="0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6" name="object 14706"/>
            <p:cNvSpPr/>
            <p:nvPr/>
          </p:nvSpPr>
          <p:spPr>
            <a:xfrm>
              <a:off x="6528772" y="354014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7" name="object 14707"/>
            <p:cNvSpPr/>
            <p:nvPr/>
          </p:nvSpPr>
          <p:spPr>
            <a:xfrm>
              <a:off x="6520676" y="354520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8" name="object 14708"/>
            <p:cNvSpPr/>
            <p:nvPr/>
          </p:nvSpPr>
          <p:spPr>
            <a:xfrm>
              <a:off x="6512581" y="355026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9" name="object 14709"/>
            <p:cNvSpPr/>
            <p:nvPr/>
          </p:nvSpPr>
          <p:spPr>
            <a:xfrm>
              <a:off x="6512581" y="353407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6071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0" name="object 14710"/>
            <p:cNvSpPr/>
            <p:nvPr/>
          </p:nvSpPr>
          <p:spPr>
            <a:xfrm>
              <a:off x="6520676" y="35401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1" name="object 14711"/>
            <p:cNvSpPr/>
            <p:nvPr/>
          </p:nvSpPr>
          <p:spPr>
            <a:xfrm>
              <a:off x="6528772" y="354520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4047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2" name="object 14712"/>
            <p:cNvSpPr/>
            <p:nvPr/>
          </p:nvSpPr>
          <p:spPr>
            <a:xfrm>
              <a:off x="6535856" y="355026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6071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3" name="object 14713"/>
            <p:cNvSpPr/>
            <p:nvPr/>
          </p:nvSpPr>
          <p:spPr>
            <a:xfrm>
              <a:off x="6494366" y="353407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4" name="object 14714"/>
            <p:cNvSpPr/>
            <p:nvPr/>
          </p:nvSpPr>
          <p:spPr>
            <a:xfrm>
              <a:off x="6486270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5" name="object 14715"/>
            <p:cNvSpPr/>
            <p:nvPr/>
          </p:nvSpPr>
          <p:spPr>
            <a:xfrm>
              <a:off x="6478175" y="354115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6" name="object 14716"/>
            <p:cNvSpPr/>
            <p:nvPr/>
          </p:nvSpPr>
          <p:spPr>
            <a:xfrm>
              <a:off x="6469067" y="354621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7" name="object 14717"/>
            <p:cNvSpPr/>
            <p:nvPr/>
          </p:nvSpPr>
          <p:spPr>
            <a:xfrm>
              <a:off x="6460972" y="354925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8" name="object 14718"/>
            <p:cNvSpPr/>
            <p:nvPr/>
          </p:nvSpPr>
          <p:spPr>
            <a:xfrm>
              <a:off x="6452876" y="355329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9" name="object 14719"/>
            <p:cNvSpPr/>
            <p:nvPr/>
          </p:nvSpPr>
          <p:spPr>
            <a:xfrm>
              <a:off x="6445792" y="355734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0" name="object 14720"/>
            <p:cNvSpPr/>
            <p:nvPr/>
          </p:nvSpPr>
          <p:spPr>
            <a:xfrm>
              <a:off x="6445792" y="353407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404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1" name="object 14721"/>
            <p:cNvSpPr/>
            <p:nvPr/>
          </p:nvSpPr>
          <p:spPr>
            <a:xfrm>
              <a:off x="6452876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2" name="object 14722"/>
            <p:cNvSpPr/>
            <p:nvPr/>
          </p:nvSpPr>
          <p:spPr>
            <a:xfrm>
              <a:off x="6460972" y="354115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3" name="object 14723"/>
            <p:cNvSpPr/>
            <p:nvPr/>
          </p:nvSpPr>
          <p:spPr>
            <a:xfrm>
              <a:off x="6469067" y="354621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4" name="object 14724"/>
            <p:cNvSpPr/>
            <p:nvPr/>
          </p:nvSpPr>
          <p:spPr>
            <a:xfrm>
              <a:off x="6478175" y="354925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5" name="object 14725"/>
            <p:cNvSpPr/>
            <p:nvPr/>
          </p:nvSpPr>
          <p:spPr>
            <a:xfrm>
              <a:off x="6486270" y="355329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6" name="object 14726"/>
            <p:cNvSpPr/>
            <p:nvPr/>
          </p:nvSpPr>
          <p:spPr>
            <a:xfrm>
              <a:off x="6494366" y="355734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7" name="object 14727"/>
            <p:cNvSpPr/>
            <p:nvPr/>
          </p:nvSpPr>
          <p:spPr>
            <a:xfrm>
              <a:off x="6498414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8" name="object 14728"/>
            <p:cNvSpPr/>
            <p:nvPr/>
          </p:nvSpPr>
          <p:spPr>
            <a:xfrm>
              <a:off x="6495378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9" name="object 14729"/>
            <p:cNvSpPr/>
            <p:nvPr/>
          </p:nvSpPr>
          <p:spPr>
            <a:xfrm>
              <a:off x="6491330" y="35583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0" name="object 14730"/>
            <p:cNvSpPr/>
            <p:nvPr/>
          </p:nvSpPr>
          <p:spPr>
            <a:xfrm>
              <a:off x="6488294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1" name="object 14731"/>
            <p:cNvSpPr/>
            <p:nvPr/>
          </p:nvSpPr>
          <p:spPr>
            <a:xfrm>
              <a:off x="6486270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2" name="object 14732"/>
            <p:cNvSpPr/>
            <p:nvPr/>
          </p:nvSpPr>
          <p:spPr>
            <a:xfrm>
              <a:off x="6483234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3" name="object 14733"/>
            <p:cNvSpPr/>
            <p:nvPr/>
          </p:nvSpPr>
          <p:spPr>
            <a:xfrm>
              <a:off x="6479187" y="35583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4" name="object 14734"/>
            <p:cNvSpPr/>
            <p:nvPr/>
          </p:nvSpPr>
          <p:spPr>
            <a:xfrm>
              <a:off x="6476151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5" name="object 14735"/>
            <p:cNvSpPr/>
            <p:nvPr/>
          </p:nvSpPr>
          <p:spPr>
            <a:xfrm>
              <a:off x="6474127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6" name="object 14736"/>
            <p:cNvSpPr/>
            <p:nvPr/>
          </p:nvSpPr>
          <p:spPr>
            <a:xfrm>
              <a:off x="6471091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7" name="object 14737"/>
            <p:cNvSpPr/>
            <p:nvPr/>
          </p:nvSpPr>
          <p:spPr>
            <a:xfrm>
              <a:off x="6467043" y="35583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8" name="object 14738"/>
            <p:cNvSpPr/>
            <p:nvPr/>
          </p:nvSpPr>
          <p:spPr>
            <a:xfrm>
              <a:off x="6464007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9" name="object 14739"/>
            <p:cNvSpPr/>
            <p:nvPr/>
          </p:nvSpPr>
          <p:spPr>
            <a:xfrm>
              <a:off x="6460972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0" name="object 14740"/>
            <p:cNvSpPr/>
            <p:nvPr/>
          </p:nvSpPr>
          <p:spPr>
            <a:xfrm>
              <a:off x="6458948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1" name="object 14741"/>
            <p:cNvSpPr/>
            <p:nvPr/>
          </p:nvSpPr>
          <p:spPr>
            <a:xfrm>
              <a:off x="6454900" y="35583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2" name="object 14742"/>
            <p:cNvSpPr/>
            <p:nvPr/>
          </p:nvSpPr>
          <p:spPr>
            <a:xfrm>
              <a:off x="6451864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3" name="object 14743"/>
            <p:cNvSpPr/>
            <p:nvPr/>
          </p:nvSpPr>
          <p:spPr>
            <a:xfrm>
              <a:off x="6448828" y="35583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4" name="object 14744"/>
            <p:cNvSpPr/>
            <p:nvPr/>
          </p:nvSpPr>
          <p:spPr>
            <a:xfrm>
              <a:off x="6446804" y="35583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5" name="object 14745"/>
            <p:cNvSpPr/>
            <p:nvPr/>
          </p:nvSpPr>
          <p:spPr>
            <a:xfrm>
              <a:off x="6445792" y="35583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6" name="object 14746"/>
            <p:cNvSpPr/>
            <p:nvPr/>
          </p:nvSpPr>
          <p:spPr>
            <a:xfrm>
              <a:off x="6498414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7" name="object 14747"/>
            <p:cNvSpPr/>
            <p:nvPr/>
          </p:nvSpPr>
          <p:spPr>
            <a:xfrm>
              <a:off x="6495378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8" name="object 14748"/>
            <p:cNvSpPr/>
            <p:nvPr/>
          </p:nvSpPr>
          <p:spPr>
            <a:xfrm>
              <a:off x="6491330" y="35563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9" name="object 14749"/>
            <p:cNvSpPr/>
            <p:nvPr/>
          </p:nvSpPr>
          <p:spPr>
            <a:xfrm>
              <a:off x="6488294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0" name="object 14750"/>
            <p:cNvSpPr/>
            <p:nvPr/>
          </p:nvSpPr>
          <p:spPr>
            <a:xfrm>
              <a:off x="6486270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1" name="object 14751"/>
            <p:cNvSpPr/>
            <p:nvPr/>
          </p:nvSpPr>
          <p:spPr>
            <a:xfrm>
              <a:off x="6483234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2" name="object 14752"/>
            <p:cNvSpPr/>
            <p:nvPr/>
          </p:nvSpPr>
          <p:spPr>
            <a:xfrm>
              <a:off x="6479187" y="35563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3" name="object 14753"/>
            <p:cNvSpPr/>
            <p:nvPr/>
          </p:nvSpPr>
          <p:spPr>
            <a:xfrm>
              <a:off x="6476151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4" name="object 14754"/>
            <p:cNvSpPr/>
            <p:nvPr/>
          </p:nvSpPr>
          <p:spPr>
            <a:xfrm>
              <a:off x="6474127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5" name="object 14755"/>
            <p:cNvSpPr/>
            <p:nvPr/>
          </p:nvSpPr>
          <p:spPr>
            <a:xfrm>
              <a:off x="6471091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6" name="object 14756"/>
            <p:cNvSpPr/>
            <p:nvPr/>
          </p:nvSpPr>
          <p:spPr>
            <a:xfrm>
              <a:off x="6467043" y="35563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7" name="object 14757"/>
            <p:cNvSpPr/>
            <p:nvPr/>
          </p:nvSpPr>
          <p:spPr>
            <a:xfrm>
              <a:off x="6464007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8" name="object 14758"/>
            <p:cNvSpPr/>
            <p:nvPr/>
          </p:nvSpPr>
          <p:spPr>
            <a:xfrm>
              <a:off x="6460972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9" name="object 14759"/>
            <p:cNvSpPr/>
            <p:nvPr/>
          </p:nvSpPr>
          <p:spPr>
            <a:xfrm>
              <a:off x="6458948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0" name="object 14760"/>
            <p:cNvSpPr/>
            <p:nvPr/>
          </p:nvSpPr>
          <p:spPr>
            <a:xfrm>
              <a:off x="6454900" y="35563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1" name="object 14761"/>
            <p:cNvSpPr/>
            <p:nvPr/>
          </p:nvSpPr>
          <p:spPr>
            <a:xfrm>
              <a:off x="6451864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2" name="object 14762"/>
            <p:cNvSpPr/>
            <p:nvPr/>
          </p:nvSpPr>
          <p:spPr>
            <a:xfrm>
              <a:off x="6448828" y="35563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3" name="object 14763"/>
            <p:cNvSpPr/>
            <p:nvPr/>
          </p:nvSpPr>
          <p:spPr>
            <a:xfrm>
              <a:off x="6446804" y="35563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4" name="object 14764"/>
            <p:cNvSpPr/>
            <p:nvPr/>
          </p:nvSpPr>
          <p:spPr>
            <a:xfrm>
              <a:off x="6445792" y="3556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5" name="object 14765"/>
            <p:cNvSpPr/>
            <p:nvPr/>
          </p:nvSpPr>
          <p:spPr>
            <a:xfrm>
              <a:off x="6498414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6" name="object 14766"/>
            <p:cNvSpPr/>
            <p:nvPr/>
          </p:nvSpPr>
          <p:spPr>
            <a:xfrm>
              <a:off x="6495378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7" name="object 14767"/>
            <p:cNvSpPr/>
            <p:nvPr/>
          </p:nvSpPr>
          <p:spPr>
            <a:xfrm>
              <a:off x="6491330" y="35553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8" name="object 14768"/>
            <p:cNvSpPr/>
            <p:nvPr/>
          </p:nvSpPr>
          <p:spPr>
            <a:xfrm>
              <a:off x="6488294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9" name="object 14769"/>
            <p:cNvSpPr/>
            <p:nvPr/>
          </p:nvSpPr>
          <p:spPr>
            <a:xfrm>
              <a:off x="6486270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0" name="object 14770"/>
            <p:cNvSpPr/>
            <p:nvPr/>
          </p:nvSpPr>
          <p:spPr>
            <a:xfrm>
              <a:off x="6483234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1" name="object 14771"/>
            <p:cNvSpPr/>
            <p:nvPr/>
          </p:nvSpPr>
          <p:spPr>
            <a:xfrm>
              <a:off x="6479187" y="35553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2" name="object 14772"/>
            <p:cNvSpPr/>
            <p:nvPr/>
          </p:nvSpPr>
          <p:spPr>
            <a:xfrm>
              <a:off x="6476151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3" name="object 14773"/>
            <p:cNvSpPr/>
            <p:nvPr/>
          </p:nvSpPr>
          <p:spPr>
            <a:xfrm>
              <a:off x="6474127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4" name="object 14774"/>
            <p:cNvSpPr/>
            <p:nvPr/>
          </p:nvSpPr>
          <p:spPr>
            <a:xfrm>
              <a:off x="6471091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5" name="object 14775"/>
            <p:cNvSpPr/>
            <p:nvPr/>
          </p:nvSpPr>
          <p:spPr>
            <a:xfrm>
              <a:off x="6467043" y="35553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6" name="object 14776"/>
            <p:cNvSpPr/>
            <p:nvPr/>
          </p:nvSpPr>
          <p:spPr>
            <a:xfrm>
              <a:off x="6464007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7" name="object 14777"/>
            <p:cNvSpPr/>
            <p:nvPr/>
          </p:nvSpPr>
          <p:spPr>
            <a:xfrm>
              <a:off x="6460972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8" name="object 14778"/>
            <p:cNvSpPr/>
            <p:nvPr/>
          </p:nvSpPr>
          <p:spPr>
            <a:xfrm>
              <a:off x="6458948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9" name="object 14779"/>
            <p:cNvSpPr/>
            <p:nvPr/>
          </p:nvSpPr>
          <p:spPr>
            <a:xfrm>
              <a:off x="6454900" y="35553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0" name="object 14780"/>
            <p:cNvSpPr/>
            <p:nvPr/>
          </p:nvSpPr>
          <p:spPr>
            <a:xfrm>
              <a:off x="6451864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1" name="object 14781"/>
            <p:cNvSpPr/>
            <p:nvPr/>
          </p:nvSpPr>
          <p:spPr>
            <a:xfrm>
              <a:off x="6448828" y="3555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2" name="object 14782"/>
            <p:cNvSpPr/>
            <p:nvPr/>
          </p:nvSpPr>
          <p:spPr>
            <a:xfrm>
              <a:off x="6446804" y="355532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3" name="object 14783"/>
            <p:cNvSpPr/>
            <p:nvPr/>
          </p:nvSpPr>
          <p:spPr>
            <a:xfrm>
              <a:off x="6445792" y="35553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4" name="object 14784"/>
            <p:cNvSpPr/>
            <p:nvPr/>
          </p:nvSpPr>
          <p:spPr>
            <a:xfrm>
              <a:off x="6498414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5" name="object 14785"/>
            <p:cNvSpPr/>
            <p:nvPr/>
          </p:nvSpPr>
          <p:spPr>
            <a:xfrm>
              <a:off x="6495378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6" name="object 14786"/>
            <p:cNvSpPr/>
            <p:nvPr/>
          </p:nvSpPr>
          <p:spPr>
            <a:xfrm>
              <a:off x="6491330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7" name="object 14787"/>
            <p:cNvSpPr/>
            <p:nvPr/>
          </p:nvSpPr>
          <p:spPr>
            <a:xfrm>
              <a:off x="648829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8" name="object 14788"/>
            <p:cNvSpPr/>
            <p:nvPr/>
          </p:nvSpPr>
          <p:spPr>
            <a:xfrm>
              <a:off x="6486270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9" name="object 14789"/>
            <p:cNvSpPr/>
            <p:nvPr/>
          </p:nvSpPr>
          <p:spPr>
            <a:xfrm>
              <a:off x="648323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0" name="object 14790"/>
            <p:cNvSpPr/>
            <p:nvPr/>
          </p:nvSpPr>
          <p:spPr>
            <a:xfrm>
              <a:off x="6479187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1" name="object 14791"/>
            <p:cNvSpPr/>
            <p:nvPr/>
          </p:nvSpPr>
          <p:spPr>
            <a:xfrm>
              <a:off x="6476151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2" name="object 14792"/>
            <p:cNvSpPr/>
            <p:nvPr/>
          </p:nvSpPr>
          <p:spPr>
            <a:xfrm>
              <a:off x="6474127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3" name="object 14793"/>
            <p:cNvSpPr/>
            <p:nvPr/>
          </p:nvSpPr>
          <p:spPr>
            <a:xfrm>
              <a:off x="6471091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4" name="object 14794"/>
            <p:cNvSpPr/>
            <p:nvPr/>
          </p:nvSpPr>
          <p:spPr>
            <a:xfrm>
              <a:off x="6467043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5" name="object 14795"/>
            <p:cNvSpPr/>
            <p:nvPr/>
          </p:nvSpPr>
          <p:spPr>
            <a:xfrm>
              <a:off x="6464007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6" name="object 14796"/>
            <p:cNvSpPr/>
            <p:nvPr/>
          </p:nvSpPr>
          <p:spPr>
            <a:xfrm>
              <a:off x="6460972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7" name="object 14797"/>
            <p:cNvSpPr/>
            <p:nvPr/>
          </p:nvSpPr>
          <p:spPr>
            <a:xfrm>
              <a:off x="6458948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8" name="object 14798"/>
            <p:cNvSpPr/>
            <p:nvPr/>
          </p:nvSpPr>
          <p:spPr>
            <a:xfrm>
              <a:off x="6454900" y="35532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9" name="object 14799"/>
            <p:cNvSpPr/>
            <p:nvPr/>
          </p:nvSpPr>
          <p:spPr>
            <a:xfrm>
              <a:off x="6451864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0" name="object 14800"/>
            <p:cNvSpPr/>
            <p:nvPr/>
          </p:nvSpPr>
          <p:spPr>
            <a:xfrm>
              <a:off x="6448828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1" name="object 14801"/>
            <p:cNvSpPr/>
            <p:nvPr/>
          </p:nvSpPr>
          <p:spPr>
            <a:xfrm>
              <a:off x="6446804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2" name="object 14802"/>
            <p:cNvSpPr/>
            <p:nvPr/>
          </p:nvSpPr>
          <p:spPr>
            <a:xfrm>
              <a:off x="6445792" y="35532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3" name="object 14803"/>
            <p:cNvSpPr/>
            <p:nvPr/>
          </p:nvSpPr>
          <p:spPr>
            <a:xfrm>
              <a:off x="6498414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4" name="object 14804"/>
            <p:cNvSpPr/>
            <p:nvPr/>
          </p:nvSpPr>
          <p:spPr>
            <a:xfrm>
              <a:off x="6495378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5" name="object 14805"/>
            <p:cNvSpPr/>
            <p:nvPr/>
          </p:nvSpPr>
          <p:spPr>
            <a:xfrm>
              <a:off x="6491330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6" name="object 14806"/>
            <p:cNvSpPr/>
            <p:nvPr/>
          </p:nvSpPr>
          <p:spPr>
            <a:xfrm>
              <a:off x="648829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7" name="object 14807"/>
            <p:cNvSpPr/>
            <p:nvPr/>
          </p:nvSpPr>
          <p:spPr>
            <a:xfrm>
              <a:off x="6486270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8" name="object 14808"/>
            <p:cNvSpPr/>
            <p:nvPr/>
          </p:nvSpPr>
          <p:spPr>
            <a:xfrm>
              <a:off x="648323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9" name="object 14809"/>
            <p:cNvSpPr/>
            <p:nvPr/>
          </p:nvSpPr>
          <p:spPr>
            <a:xfrm>
              <a:off x="6479187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0" name="object 14810"/>
            <p:cNvSpPr/>
            <p:nvPr/>
          </p:nvSpPr>
          <p:spPr>
            <a:xfrm>
              <a:off x="6476151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1" name="object 14811"/>
            <p:cNvSpPr/>
            <p:nvPr/>
          </p:nvSpPr>
          <p:spPr>
            <a:xfrm>
              <a:off x="6474127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2" name="object 14812"/>
            <p:cNvSpPr/>
            <p:nvPr/>
          </p:nvSpPr>
          <p:spPr>
            <a:xfrm>
              <a:off x="6471091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3" name="object 14813"/>
            <p:cNvSpPr/>
            <p:nvPr/>
          </p:nvSpPr>
          <p:spPr>
            <a:xfrm>
              <a:off x="6467043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4" name="object 14814"/>
            <p:cNvSpPr/>
            <p:nvPr/>
          </p:nvSpPr>
          <p:spPr>
            <a:xfrm>
              <a:off x="6464007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5" name="object 14815"/>
            <p:cNvSpPr/>
            <p:nvPr/>
          </p:nvSpPr>
          <p:spPr>
            <a:xfrm>
              <a:off x="6460972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6" name="object 14816"/>
            <p:cNvSpPr/>
            <p:nvPr/>
          </p:nvSpPr>
          <p:spPr>
            <a:xfrm>
              <a:off x="6458948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7" name="object 14817"/>
            <p:cNvSpPr/>
            <p:nvPr/>
          </p:nvSpPr>
          <p:spPr>
            <a:xfrm>
              <a:off x="6454900" y="35532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8" name="object 14818"/>
            <p:cNvSpPr/>
            <p:nvPr/>
          </p:nvSpPr>
          <p:spPr>
            <a:xfrm>
              <a:off x="6451864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9" name="object 14819"/>
            <p:cNvSpPr/>
            <p:nvPr/>
          </p:nvSpPr>
          <p:spPr>
            <a:xfrm>
              <a:off x="6448828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0" name="object 14820"/>
            <p:cNvSpPr/>
            <p:nvPr/>
          </p:nvSpPr>
          <p:spPr>
            <a:xfrm>
              <a:off x="6446804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1" name="object 14821"/>
            <p:cNvSpPr/>
            <p:nvPr/>
          </p:nvSpPr>
          <p:spPr>
            <a:xfrm>
              <a:off x="6445792" y="35532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2" name="object 14822"/>
            <p:cNvSpPr/>
            <p:nvPr/>
          </p:nvSpPr>
          <p:spPr>
            <a:xfrm>
              <a:off x="6498414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3" name="object 14823"/>
            <p:cNvSpPr/>
            <p:nvPr/>
          </p:nvSpPr>
          <p:spPr>
            <a:xfrm>
              <a:off x="6495378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4" name="object 14824"/>
            <p:cNvSpPr/>
            <p:nvPr/>
          </p:nvSpPr>
          <p:spPr>
            <a:xfrm>
              <a:off x="6491330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5" name="object 14825"/>
            <p:cNvSpPr/>
            <p:nvPr/>
          </p:nvSpPr>
          <p:spPr>
            <a:xfrm>
              <a:off x="648829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6" name="object 14826"/>
            <p:cNvSpPr/>
            <p:nvPr/>
          </p:nvSpPr>
          <p:spPr>
            <a:xfrm>
              <a:off x="6486270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7" name="object 14827"/>
            <p:cNvSpPr/>
            <p:nvPr/>
          </p:nvSpPr>
          <p:spPr>
            <a:xfrm>
              <a:off x="648323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8" name="object 14828"/>
            <p:cNvSpPr/>
            <p:nvPr/>
          </p:nvSpPr>
          <p:spPr>
            <a:xfrm>
              <a:off x="6479187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9" name="object 14829"/>
            <p:cNvSpPr/>
            <p:nvPr/>
          </p:nvSpPr>
          <p:spPr>
            <a:xfrm>
              <a:off x="6476151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0" name="object 14830"/>
            <p:cNvSpPr/>
            <p:nvPr/>
          </p:nvSpPr>
          <p:spPr>
            <a:xfrm>
              <a:off x="6474127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1" name="object 14831"/>
            <p:cNvSpPr/>
            <p:nvPr/>
          </p:nvSpPr>
          <p:spPr>
            <a:xfrm>
              <a:off x="6471091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2" name="object 14832"/>
            <p:cNvSpPr/>
            <p:nvPr/>
          </p:nvSpPr>
          <p:spPr>
            <a:xfrm>
              <a:off x="6467043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3" name="object 14833"/>
            <p:cNvSpPr/>
            <p:nvPr/>
          </p:nvSpPr>
          <p:spPr>
            <a:xfrm>
              <a:off x="6464007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4" name="object 14834"/>
            <p:cNvSpPr/>
            <p:nvPr/>
          </p:nvSpPr>
          <p:spPr>
            <a:xfrm>
              <a:off x="6460972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5" name="object 14835"/>
            <p:cNvSpPr/>
            <p:nvPr/>
          </p:nvSpPr>
          <p:spPr>
            <a:xfrm>
              <a:off x="6458948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6" name="object 14836"/>
            <p:cNvSpPr/>
            <p:nvPr/>
          </p:nvSpPr>
          <p:spPr>
            <a:xfrm>
              <a:off x="6454900" y="35512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7" name="object 14837"/>
            <p:cNvSpPr/>
            <p:nvPr/>
          </p:nvSpPr>
          <p:spPr>
            <a:xfrm>
              <a:off x="6451864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8" name="object 14838"/>
            <p:cNvSpPr/>
            <p:nvPr/>
          </p:nvSpPr>
          <p:spPr>
            <a:xfrm>
              <a:off x="6448828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9" name="object 14839"/>
            <p:cNvSpPr/>
            <p:nvPr/>
          </p:nvSpPr>
          <p:spPr>
            <a:xfrm>
              <a:off x="6446804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0" name="object 14840"/>
            <p:cNvSpPr/>
            <p:nvPr/>
          </p:nvSpPr>
          <p:spPr>
            <a:xfrm>
              <a:off x="6445792" y="35512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1" name="object 14841"/>
            <p:cNvSpPr/>
            <p:nvPr/>
          </p:nvSpPr>
          <p:spPr>
            <a:xfrm>
              <a:off x="6498414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2" name="object 14842"/>
            <p:cNvSpPr/>
            <p:nvPr/>
          </p:nvSpPr>
          <p:spPr>
            <a:xfrm>
              <a:off x="6495378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3" name="object 14843"/>
            <p:cNvSpPr/>
            <p:nvPr/>
          </p:nvSpPr>
          <p:spPr>
            <a:xfrm>
              <a:off x="6491330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4" name="object 14844"/>
            <p:cNvSpPr/>
            <p:nvPr/>
          </p:nvSpPr>
          <p:spPr>
            <a:xfrm>
              <a:off x="648829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5" name="object 14845"/>
            <p:cNvSpPr/>
            <p:nvPr/>
          </p:nvSpPr>
          <p:spPr>
            <a:xfrm>
              <a:off x="6486270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6" name="object 14846"/>
            <p:cNvSpPr/>
            <p:nvPr/>
          </p:nvSpPr>
          <p:spPr>
            <a:xfrm>
              <a:off x="648323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7" name="object 14847"/>
            <p:cNvSpPr/>
            <p:nvPr/>
          </p:nvSpPr>
          <p:spPr>
            <a:xfrm>
              <a:off x="6479187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8" name="object 14848"/>
            <p:cNvSpPr/>
            <p:nvPr/>
          </p:nvSpPr>
          <p:spPr>
            <a:xfrm>
              <a:off x="6476151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9" name="object 14849"/>
            <p:cNvSpPr/>
            <p:nvPr/>
          </p:nvSpPr>
          <p:spPr>
            <a:xfrm>
              <a:off x="6474127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0" name="object 14850"/>
            <p:cNvSpPr/>
            <p:nvPr/>
          </p:nvSpPr>
          <p:spPr>
            <a:xfrm>
              <a:off x="6471091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1" name="object 14851"/>
            <p:cNvSpPr/>
            <p:nvPr/>
          </p:nvSpPr>
          <p:spPr>
            <a:xfrm>
              <a:off x="6467043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2" name="object 14852"/>
            <p:cNvSpPr/>
            <p:nvPr/>
          </p:nvSpPr>
          <p:spPr>
            <a:xfrm>
              <a:off x="6464007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3" name="object 14853"/>
            <p:cNvSpPr/>
            <p:nvPr/>
          </p:nvSpPr>
          <p:spPr>
            <a:xfrm>
              <a:off x="6460972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4" name="object 14854"/>
            <p:cNvSpPr/>
            <p:nvPr/>
          </p:nvSpPr>
          <p:spPr>
            <a:xfrm>
              <a:off x="6458948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5" name="object 14855"/>
            <p:cNvSpPr/>
            <p:nvPr/>
          </p:nvSpPr>
          <p:spPr>
            <a:xfrm>
              <a:off x="6454900" y="35502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6" name="object 14856"/>
            <p:cNvSpPr/>
            <p:nvPr/>
          </p:nvSpPr>
          <p:spPr>
            <a:xfrm>
              <a:off x="6451864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7" name="object 14857"/>
            <p:cNvSpPr/>
            <p:nvPr/>
          </p:nvSpPr>
          <p:spPr>
            <a:xfrm>
              <a:off x="6448828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8" name="object 14858"/>
            <p:cNvSpPr/>
            <p:nvPr/>
          </p:nvSpPr>
          <p:spPr>
            <a:xfrm>
              <a:off x="6446804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9" name="object 14859"/>
            <p:cNvSpPr/>
            <p:nvPr/>
          </p:nvSpPr>
          <p:spPr>
            <a:xfrm>
              <a:off x="6445792" y="35502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0" name="object 14860"/>
            <p:cNvSpPr/>
            <p:nvPr/>
          </p:nvSpPr>
          <p:spPr>
            <a:xfrm>
              <a:off x="6498414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1" name="object 14861"/>
            <p:cNvSpPr/>
            <p:nvPr/>
          </p:nvSpPr>
          <p:spPr>
            <a:xfrm>
              <a:off x="6495378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2" name="object 14862"/>
            <p:cNvSpPr/>
            <p:nvPr/>
          </p:nvSpPr>
          <p:spPr>
            <a:xfrm>
              <a:off x="6491330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3" name="object 14863"/>
            <p:cNvSpPr/>
            <p:nvPr/>
          </p:nvSpPr>
          <p:spPr>
            <a:xfrm>
              <a:off x="648829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4" name="object 14864"/>
            <p:cNvSpPr/>
            <p:nvPr/>
          </p:nvSpPr>
          <p:spPr>
            <a:xfrm>
              <a:off x="6486270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5" name="object 14865"/>
            <p:cNvSpPr/>
            <p:nvPr/>
          </p:nvSpPr>
          <p:spPr>
            <a:xfrm>
              <a:off x="648323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6" name="object 14866"/>
            <p:cNvSpPr/>
            <p:nvPr/>
          </p:nvSpPr>
          <p:spPr>
            <a:xfrm>
              <a:off x="6479187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7" name="object 14867"/>
            <p:cNvSpPr/>
            <p:nvPr/>
          </p:nvSpPr>
          <p:spPr>
            <a:xfrm>
              <a:off x="6476151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8" name="object 14868"/>
            <p:cNvSpPr/>
            <p:nvPr/>
          </p:nvSpPr>
          <p:spPr>
            <a:xfrm>
              <a:off x="6474127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9" name="object 14869"/>
            <p:cNvSpPr/>
            <p:nvPr/>
          </p:nvSpPr>
          <p:spPr>
            <a:xfrm>
              <a:off x="6471091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0" name="object 14870"/>
            <p:cNvSpPr/>
            <p:nvPr/>
          </p:nvSpPr>
          <p:spPr>
            <a:xfrm>
              <a:off x="6467043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1" name="object 14871"/>
            <p:cNvSpPr/>
            <p:nvPr/>
          </p:nvSpPr>
          <p:spPr>
            <a:xfrm>
              <a:off x="6464007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2" name="object 14872"/>
            <p:cNvSpPr/>
            <p:nvPr/>
          </p:nvSpPr>
          <p:spPr>
            <a:xfrm>
              <a:off x="6460972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3" name="object 14873"/>
            <p:cNvSpPr/>
            <p:nvPr/>
          </p:nvSpPr>
          <p:spPr>
            <a:xfrm>
              <a:off x="6458948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4" name="object 14874"/>
            <p:cNvSpPr/>
            <p:nvPr/>
          </p:nvSpPr>
          <p:spPr>
            <a:xfrm>
              <a:off x="6454900" y="35482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5" name="object 14875"/>
            <p:cNvSpPr/>
            <p:nvPr/>
          </p:nvSpPr>
          <p:spPr>
            <a:xfrm>
              <a:off x="6451864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6" name="object 14876"/>
            <p:cNvSpPr/>
            <p:nvPr/>
          </p:nvSpPr>
          <p:spPr>
            <a:xfrm>
              <a:off x="6448828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7" name="object 14877"/>
            <p:cNvSpPr/>
            <p:nvPr/>
          </p:nvSpPr>
          <p:spPr>
            <a:xfrm>
              <a:off x="6446804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8" name="object 14878"/>
            <p:cNvSpPr/>
            <p:nvPr/>
          </p:nvSpPr>
          <p:spPr>
            <a:xfrm>
              <a:off x="6445792" y="35482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9" name="object 14879"/>
            <p:cNvSpPr/>
            <p:nvPr/>
          </p:nvSpPr>
          <p:spPr>
            <a:xfrm>
              <a:off x="6498414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0" name="object 14880"/>
            <p:cNvSpPr/>
            <p:nvPr/>
          </p:nvSpPr>
          <p:spPr>
            <a:xfrm>
              <a:off x="6495378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1" name="object 14881"/>
            <p:cNvSpPr/>
            <p:nvPr/>
          </p:nvSpPr>
          <p:spPr>
            <a:xfrm>
              <a:off x="6491330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2" name="object 14882"/>
            <p:cNvSpPr/>
            <p:nvPr/>
          </p:nvSpPr>
          <p:spPr>
            <a:xfrm>
              <a:off x="648829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3" name="object 14883"/>
            <p:cNvSpPr/>
            <p:nvPr/>
          </p:nvSpPr>
          <p:spPr>
            <a:xfrm>
              <a:off x="6486270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4" name="object 14884"/>
            <p:cNvSpPr/>
            <p:nvPr/>
          </p:nvSpPr>
          <p:spPr>
            <a:xfrm>
              <a:off x="648323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5" name="object 14885"/>
            <p:cNvSpPr/>
            <p:nvPr/>
          </p:nvSpPr>
          <p:spPr>
            <a:xfrm>
              <a:off x="6479187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6" name="object 14886"/>
            <p:cNvSpPr/>
            <p:nvPr/>
          </p:nvSpPr>
          <p:spPr>
            <a:xfrm>
              <a:off x="6476151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7" name="object 14887"/>
            <p:cNvSpPr/>
            <p:nvPr/>
          </p:nvSpPr>
          <p:spPr>
            <a:xfrm>
              <a:off x="6474127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8" name="object 14888"/>
            <p:cNvSpPr/>
            <p:nvPr/>
          </p:nvSpPr>
          <p:spPr>
            <a:xfrm>
              <a:off x="6471091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9" name="object 14889"/>
            <p:cNvSpPr/>
            <p:nvPr/>
          </p:nvSpPr>
          <p:spPr>
            <a:xfrm>
              <a:off x="6467043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0" name="object 14890"/>
            <p:cNvSpPr/>
            <p:nvPr/>
          </p:nvSpPr>
          <p:spPr>
            <a:xfrm>
              <a:off x="6464007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1" name="object 14891"/>
            <p:cNvSpPr/>
            <p:nvPr/>
          </p:nvSpPr>
          <p:spPr>
            <a:xfrm>
              <a:off x="6460972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2" name="object 14892"/>
            <p:cNvSpPr/>
            <p:nvPr/>
          </p:nvSpPr>
          <p:spPr>
            <a:xfrm>
              <a:off x="6458948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3" name="object 14893"/>
            <p:cNvSpPr/>
            <p:nvPr/>
          </p:nvSpPr>
          <p:spPr>
            <a:xfrm>
              <a:off x="6454900" y="3547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4" name="object 14894"/>
            <p:cNvSpPr/>
            <p:nvPr/>
          </p:nvSpPr>
          <p:spPr>
            <a:xfrm>
              <a:off x="6451864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5" name="object 14895"/>
            <p:cNvSpPr/>
            <p:nvPr/>
          </p:nvSpPr>
          <p:spPr>
            <a:xfrm>
              <a:off x="6448828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6" name="object 14896"/>
            <p:cNvSpPr/>
            <p:nvPr/>
          </p:nvSpPr>
          <p:spPr>
            <a:xfrm>
              <a:off x="6446804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7" name="object 14897"/>
            <p:cNvSpPr/>
            <p:nvPr/>
          </p:nvSpPr>
          <p:spPr>
            <a:xfrm>
              <a:off x="6445792" y="35472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8" name="object 14898"/>
            <p:cNvSpPr/>
            <p:nvPr/>
          </p:nvSpPr>
          <p:spPr>
            <a:xfrm>
              <a:off x="6498414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9" name="object 14899"/>
            <p:cNvSpPr/>
            <p:nvPr/>
          </p:nvSpPr>
          <p:spPr>
            <a:xfrm>
              <a:off x="6495378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0" name="object 14900"/>
            <p:cNvSpPr/>
            <p:nvPr/>
          </p:nvSpPr>
          <p:spPr>
            <a:xfrm>
              <a:off x="6491330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1" name="object 14901"/>
            <p:cNvSpPr/>
            <p:nvPr/>
          </p:nvSpPr>
          <p:spPr>
            <a:xfrm>
              <a:off x="648829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2" name="object 14902"/>
            <p:cNvSpPr/>
            <p:nvPr/>
          </p:nvSpPr>
          <p:spPr>
            <a:xfrm>
              <a:off x="6486270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3" name="object 14903"/>
            <p:cNvSpPr/>
            <p:nvPr/>
          </p:nvSpPr>
          <p:spPr>
            <a:xfrm>
              <a:off x="648323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4" name="object 14904"/>
            <p:cNvSpPr/>
            <p:nvPr/>
          </p:nvSpPr>
          <p:spPr>
            <a:xfrm>
              <a:off x="6479187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5" name="object 14905"/>
            <p:cNvSpPr/>
            <p:nvPr/>
          </p:nvSpPr>
          <p:spPr>
            <a:xfrm>
              <a:off x="6476151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6" name="object 14906"/>
            <p:cNvSpPr/>
            <p:nvPr/>
          </p:nvSpPr>
          <p:spPr>
            <a:xfrm>
              <a:off x="6474127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7" name="object 14907"/>
            <p:cNvSpPr/>
            <p:nvPr/>
          </p:nvSpPr>
          <p:spPr>
            <a:xfrm>
              <a:off x="6471091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8" name="object 14908"/>
            <p:cNvSpPr/>
            <p:nvPr/>
          </p:nvSpPr>
          <p:spPr>
            <a:xfrm>
              <a:off x="6467043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9" name="object 14909"/>
            <p:cNvSpPr/>
            <p:nvPr/>
          </p:nvSpPr>
          <p:spPr>
            <a:xfrm>
              <a:off x="6464007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0" name="object 14910"/>
            <p:cNvSpPr/>
            <p:nvPr/>
          </p:nvSpPr>
          <p:spPr>
            <a:xfrm>
              <a:off x="6460972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1" name="object 14911"/>
            <p:cNvSpPr/>
            <p:nvPr/>
          </p:nvSpPr>
          <p:spPr>
            <a:xfrm>
              <a:off x="6458948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2" name="object 14912"/>
            <p:cNvSpPr/>
            <p:nvPr/>
          </p:nvSpPr>
          <p:spPr>
            <a:xfrm>
              <a:off x="6454900" y="35462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3" name="object 14913"/>
            <p:cNvSpPr/>
            <p:nvPr/>
          </p:nvSpPr>
          <p:spPr>
            <a:xfrm>
              <a:off x="6451864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4" name="object 14914"/>
            <p:cNvSpPr/>
            <p:nvPr/>
          </p:nvSpPr>
          <p:spPr>
            <a:xfrm>
              <a:off x="6448828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5" name="object 14915"/>
            <p:cNvSpPr/>
            <p:nvPr/>
          </p:nvSpPr>
          <p:spPr>
            <a:xfrm>
              <a:off x="6446804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6" name="object 14916"/>
            <p:cNvSpPr/>
            <p:nvPr/>
          </p:nvSpPr>
          <p:spPr>
            <a:xfrm>
              <a:off x="6445792" y="3546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7" name="object 14917"/>
            <p:cNvSpPr/>
            <p:nvPr/>
          </p:nvSpPr>
          <p:spPr>
            <a:xfrm>
              <a:off x="6498414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8" name="object 14918"/>
            <p:cNvSpPr/>
            <p:nvPr/>
          </p:nvSpPr>
          <p:spPr>
            <a:xfrm>
              <a:off x="6495378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9" name="object 14919"/>
            <p:cNvSpPr/>
            <p:nvPr/>
          </p:nvSpPr>
          <p:spPr>
            <a:xfrm>
              <a:off x="6491330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0" name="object 14920"/>
            <p:cNvSpPr/>
            <p:nvPr/>
          </p:nvSpPr>
          <p:spPr>
            <a:xfrm>
              <a:off x="648829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1" name="object 14921"/>
            <p:cNvSpPr/>
            <p:nvPr/>
          </p:nvSpPr>
          <p:spPr>
            <a:xfrm>
              <a:off x="6486270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2" name="object 14922"/>
            <p:cNvSpPr/>
            <p:nvPr/>
          </p:nvSpPr>
          <p:spPr>
            <a:xfrm>
              <a:off x="648323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3" name="object 14923"/>
            <p:cNvSpPr/>
            <p:nvPr/>
          </p:nvSpPr>
          <p:spPr>
            <a:xfrm>
              <a:off x="6479187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4" name="object 14924"/>
            <p:cNvSpPr/>
            <p:nvPr/>
          </p:nvSpPr>
          <p:spPr>
            <a:xfrm>
              <a:off x="6476151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5" name="object 14925"/>
            <p:cNvSpPr/>
            <p:nvPr/>
          </p:nvSpPr>
          <p:spPr>
            <a:xfrm>
              <a:off x="6474127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6" name="object 14926"/>
            <p:cNvSpPr/>
            <p:nvPr/>
          </p:nvSpPr>
          <p:spPr>
            <a:xfrm>
              <a:off x="6471091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7" name="object 14927"/>
            <p:cNvSpPr/>
            <p:nvPr/>
          </p:nvSpPr>
          <p:spPr>
            <a:xfrm>
              <a:off x="6467043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8" name="object 14928"/>
            <p:cNvSpPr/>
            <p:nvPr/>
          </p:nvSpPr>
          <p:spPr>
            <a:xfrm>
              <a:off x="6464007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9" name="object 14929"/>
            <p:cNvSpPr/>
            <p:nvPr/>
          </p:nvSpPr>
          <p:spPr>
            <a:xfrm>
              <a:off x="6460972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0" name="object 14930"/>
            <p:cNvSpPr/>
            <p:nvPr/>
          </p:nvSpPr>
          <p:spPr>
            <a:xfrm>
              <a:off x="6458948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1" name="object 14931"/>
            <p:cNvSpPr/>
            <p:nvPr/>
          </p:nvSpPr>
          <p:spPr>
            <a:xfrm>
              <a:off x="6454900" y="3544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2" name="object 14932"/>
            <p:cNvSpPr/>
            <p:nvPr/>
          </p:nvSpPr>
          <p:spPr>
            <a:xfrm>
              <a:off x="6451864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3" name="object 14933"/>
            <p:cNvSpPr/>
            <p:nvPr/>
          </p:nvSpPr>
          <p:spPr>
            <a:xfrm>
              <a:off x="6448828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4" name="object 14934"/>
            <p:cNvSpPr/>
            <p:nvPr/>
          </p:nvSpPr>
          <p:spPr>
            <a:xfrm>
              <a:off x="6446804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5" name="object 14935"/>
            <p:cNvSpPr/>
            <p:nvPr/>
          </p:nvSpPr>
          <p:spPr>
            <a:xfrm>
              <a:off x="6445792" y="35441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6" name="object 14936"/>
            <p:cNvSpPr/>
            <p:nvPr/>
          </p:nvSpPr>
          <p:spPr>
            <a:xfrm>
              <a:off x="6498414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7" name="object 14937"/>
            <p:cNvSpPr/>
            <p:nvPr/>
          </p:nvSpPr>
          <p:spPr>
            <a:xfrm>
              <a:off x="6495378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8" name="object 14938"/>
            <p:cNvSpPr/>
            <p:nvPr/>
          </p:nvSpPr>
          <p:spPr>
            <a:xfrm>
              <a:off x="6491330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9" name="object 14939"/>
            <p:cNvSpPr/>
            <p:nvPr/>
          </p:nvSpPr>
          <p:spPr>
            <a:xfrm>
              <a:off x="648829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0" name="object 14940"/>
            <p:cNvSpPr/>
            <p:nvPr/>
          </p:nvSpPr>
          <p:spPr>
            <a:xfrm>
              <a:off x="6486270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1" name="object 14941"/>
            <p:cNvSpPr/>
            <p:nvPr/>
          </p:nvSpPr>
          <p:spPr>
            <a:xfrm>
              <a:off x="648323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2" name="object 14942"/>
            <p:cNvSpPr/>
            <p:nvPr/>
          </p:nvSpPr>
          <p:spPr>
            <a:xfrm>
              <a:off x="6479187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3" name="object 14943"/>
            <p:cNvSpPr/>
            <p:nvPr/>
          </p:nvSpPr>
          <p:spPr>
            <a:xfrm>
              <a:off x="6476151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4" name="object 14944"/>
            <p:cNvSpPr/>
            <p:nvPr/>
          </p:nvSpPr>
          <p:spPr>
            <a:xfrm>
              <a:off x="6474127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5" name="object 14945"/>
            <p:cNvSpPr/>
            <p:nvPr/>
          </p:nvSpPr>
          <p:spPr>
            <a:xfrm>
              <a:off x="6471091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6" name="object 14946"/>
            <p:cNvSpPr/>
            <p:nvPr/>
          </p:nvSpPr>
          <p:spPr>
            <a:xfrm>
              <a:off x="6467043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7" name="object 14947"/>
            <p:cNvSpPr/>
            <p:nvPr/>
          </p:nvSpPr>
          <p:spPr>
            <a:xfrm>
              <a:off x="6464007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8" name="object 14948"/>
            <p:cNvSpPr/>
            <p:nvPr/>
          </p:nvSpPr>
          <p:spPr>
            <a:xfrm>
              <a:off x="6460972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9" name="object 14949"/>
            <p:cNvSpPr/>
            <p:nvPr/>
          </p:nvSpPr>
          <p:spPr>
            <a:xfrm>
              <a:off x="6458948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0" name="object 14950"/>
            <p:cNvSpPr/>
            <p:nvPr/>
          </p:nvSpPr>
          <p:spPr>
            <a:xfrm>
              <a:off x="6454900" y="354317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1" name="object 14951"/>
            <p:cNvSpPr/>
            <p:nvPr/>
          </p:nvSpPr>
          <p:spPr>
            <a:xfrm>
              <a:off x="6451864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2" name="object 14952"/>
            <p:cNvSpPr/>
            <p:nvPr/>
          </p:nvSpPr>
          <p:spPr>
            <a:xfrm>
              <a:off x="6448828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3" name="object 14953"/>
            <p:cNvSpPr/>
            <p:nvPr/>
          </p:nvSpPr>
          <p:spPr>
            <a:xfrm>
              <a:off x="6446804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4" name="object 14954"/>
            <p:cNvSpPr/>
            <p:nvPr/>
          </p:nvSpPr>
          <p:spPr>
            <a:xfrm>
              <a:off x="6445792" y="35431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5" name="object 14955"/>
            <p:cNvSpPr/>
            <p:nvPr/>
          </p:nvSpPr>
          <p:spPr>
            <a:xfrm>
              <a:off x="6498414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6" name="object 14956"/>
            <p:cNvSpPr/>
            <p:nvPr/>
          </p:nvSpPr>
          <p:spPr>
            <a:xfrm>
              <a:off x="6495378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7" name="object 14957"/>
            <p:cNvSpPr/>
            <p:nvPr/>
          </p:nvSpPr>
          <p:spPr>
            <a:xfrm>
              <a:off x="6491330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8" name="object 14958"/>
            <p:cNvSpPr/>
            <p:nvPr/>
          </p:nvSpPr>
          <p:spPr>
            <a:xfrm>
              <a:off x="648829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9" name="object 14959"/>
            <p:cNvSpPr/>
            <p:nvPr/>
          </p:nvSpPr>
          <p:spPr>
            <a:xfrm>
              <a:off x="6486270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0" name="object 14960"/>
            <p:cNvSpPr/>
            <p:nvPr/>
          </p:nvSpPr>
          <p:spPr>
            <a:xfrm>
              <a:off x="648323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1" name="object 14961"/>
            <p:cNvSpPr/>
            <p:nvPr/>
          </p:nvSpPr>
          <p:spPr>
            <a:xfrm>
              <a:off x="6479187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2" name="object 14962"/>
            <p:cNvSpPr/>
            <p:nvPr/>
          </p:nvSpPr>
          <p:spPr>
            <a:xfrm>
              <a:off x="6476151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3" name="object 14963"/>
            <p:cNvSpPr/>
            <p:nvPr/>
          </p:nvSpPr>
          <p:spPr>
            <a:xfrm>
              <a:off x="6474127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4" name="object 14964"/>
            <p:cNvSpPr/>
            <p:nvPr/>
          </p:nvSpPr>
          <p:spPr>
            <a:xfrm>
              <a:off x="6471091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5" name="object 14965"/>
            <p:cNvSpPr/>
            <p:nvPr/>
          </p:nvSpPr>
          <p:spPr>
            <a:xfrm>
              <a:off x="6467043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6" name="object 14966"/>
            <p:cNvSpPr/>
            <p:nvPr/>
          </p:nvSpPr>
          <p:spPr>
            <a:xfrm>
              <a:off x="6464007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7" name="object 14967"/>
            <p:cNvSpPr/>
            <p:nvPr/>
          </p:nvSpPr>
          <p:spPr>
            <a:xfrm>
              <a:off x="6460972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8" name="object 14968"/>
            <p:cNvSpPr/>
            <p:nvPr/>
          </p:nvSpPr>
          <p:spPr>
            <a:xfrm>
              <a:off x="6458948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9" name="object 14969"/>
            <p:cNvSpPr/>
            <p:nvPr/>
          </p:nvSpPr>
          <p:spPr>
            <a:xfrm>
              <a:off x="6454900" y="35411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0" name="object 14970"/>
            <p:cNvSpPr/>
            <p:nvPr/>
          </p:nvSpPr>
          <p:spPr>
            <a:xfrm>
              <a:off x="6451864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1" name="object 14971"/>
            <p:cNvSpPr/>
            <p:nvPr/>
          </p:nvSpPr>
          <p:spPr>
            <a:xfrm>
              <a:off x="6448828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2" name="object 14972"/>
            <p:cNvSpPr/>
            <p:nvPr/>
          </p:nvSpPr>
          <p:spPr>
            <a:xfrm>
              <a:off x="6446804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3" name="object 14973"/>
            <p:cNvSpPr/>
            <p:nvPr/>
          </p:nvSpPr>
          <p:spPr>
            <a:xfrm>
              <a:off x="6445792" y="35411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4" name="object 14974"/>
            <p:cNvSpPr/>
            <p:nvPr/>
          </p:nvSpPr>
          <p:spPr>
            <a:xfrm>
              <a:off x="6498414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5" name="object 14975"/>
            <p:cNvSpPr/>
            <p:nvPr/>
          </p:nvSpPr>
          <p:spPr>
            <a:xfrm>
              <a:off x="6495378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6" name="object 14976"/>
            <p:cNvSpPr/>
            <p:nvPr/>
          </p:nvSpPr>
          <p:spPr>
            <a:xfrm>
              <a:off x="6491330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7" name="object 14977"/>
            <p:cNvSpPr/>
            <p:nvPr/>
          </p:nvSpPr>
          <p:spPr>
            <a:xfrm>
              <a:off x="648829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8" name="object 14978"/>
            <p:cNvSpPr/>
            <p:nvPr/>
          </p:nvSpPr>
          <p:spPr>
            <a:xfrm>
              <a:off x="6486270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9" name="object 14979"/>
            <p:cNvSpPr/>
            <p:nvPr/>
          </p:nvSpPr>
          <p:spPr>
            <a:xfrm>
              <a:off x="648323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0" name="object 14980"/>
            <p:cNvSpPr/>
            <p:nvPr/>
          </p:nvSpPr>
          <p:spPr>
            <a:xfrm>
              <a:off x="6479187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1" name="object 14981"/>
            <p:cNvSpPr/>
            <p:nvPr/>
          </p:nvSpPr>
          <p:spPr>
            <a:xfrm>
              <a:off x="6476151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2" name="object 14982"/>
            <p:cNvSpPr/>
            <p:nvPr/>
          </p:nvSpPr>
          <p:spPr>
            <a:xfrm>
              <a:off x="6474127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3" name="object 14983"/>
            <p:cNvSpPr/>
            <p:nvPr/>
          </p:nvSpPr>
          <p:spPr>
            <a:xfrm>
              <a:off x="6471091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4" name="object 14984"/>
            <p:cNvSpPr/>
            <p:nvPr/>
          </p:nvSpPr>
          <p:spPr>
            <a:xfrm>
              <a:off x="6467043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5" name="object 14985"/>
            <p:cNvSpPr/>
            <p:nvPr/>
          </p:nvSpPr>
          <p:spPr>
            <a:xfrm>
              <a:off x="6464007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6" name="object 14986"/>
            <p:cNvSpPr/>
            <p:nvPr/>
          </p:nvSpPr>
          <p:spPr>
            <a:xfrm>
              <a:off x="6460972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7" name="object 14987"/>
            <p:cNvSpPr/>
            <p:nvPr/>
          </p:nvSpPr>
          <p:spPr>
            <a:xfrm>
              <a:off x="6458948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8" name="object 14988"/>
            <p:cNvSpPr/>
            <p:nvPr/>
          </p:nvSpPr>
          <p:spPr>
            <a:xfrm>
              <a:off x="6454900" y="3540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9" name="object 14989"/>
            <p:cNvSpPr/>
            <p:nvPr/>
          </p:nvSpPr>
          <p:spPr>
            <a:xfrm>
              <a:off x="6451864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0" name="object 14990"/>
            <p:cNvSpPr/>
            <p:nvPr/>
          </p:nvSpPr>
          <p:spPr>
            <a:xfrm>
              <a:off x="6448828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1" name="object 14991"/>
            <p:cNvSpPr/>
            <p:nvPr/>
          </p:nvSpPr>
          <p:spPr>
            <a:xfrm>
              <a:off x="6446804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2" name="object 14992"/>
            <p:cNvSpPr/>
            <p:nvPr/>
          </p:nvSpPr>
          <p:spPr>
            <a:xfrm>
              <a:off x="6445792" y="3540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3" name="object 14993"/>
            <p:cNvSpPr/>
            <p:nvPr/>
          </p:nvSpPr>
          <p:spPr>
            <a:xfrm>
              <a:off x="6498414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4" name="object 14994"/>
            <p:cNvSpPr/>
            <p:nvPr/>
          </p:nvSpPr>
          <p:spPr>
            <a:xfrm>
              <a:off x="6495378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5" name="object 14995"/>
            <p:cNvSpPr/>
            <p:nvPr/>
          </p:nvSpPr>
          <p:spPr>
            <a:xfrm>
              <a:off x="6491330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6" name="object 14996"/>
            <p:cNvSpPr/>
            <p:nvPr/>
          </p:nvSpPr>
          <p:spPr>
            <a:xfrm>
              <a:off x="648829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7" name="object 14997"/>
            <p:cNvSpPr/>
            <p:nvPr/>
          </p:nvSpPr>
          <p:spPr>
            <a:xfrm>
              <a:off x="6486270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8" name="object 14998"/>
            <p:cNvSpPr/>
            <p:nvPr/>
          </p:nvSpPr>
          <p:spPr>
            <a:xfrm>
              <a:off x="648323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9" name="object 14999"/>
            <p:cNvSpPr/>
            <p:nvPr/>
          </p:nvSpPr>
          <p:spPr>
            <a:xfrm>
              <a:off x="6479187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0" name="object 15000"/>
            <p:cNvSpPr/>
            <p:nvPr/>
          </p:nvSpPr>
          <p:spPr>
            <a:xfrm>
              <a:off x="6476151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1" name="object 15001"/>
            <p:cNvSpPr/>
            <p:nvPr/>
          </p:nvSpPr>
          <p:spPr>
            <a:xfrm>
              <a:off x="6474127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2" name="object 15002"/>
            <p:cNvSpPr/>
            <p:nvPr/>
          </p:nvSpPr>
          <p:spPr>
            <a:xfrm>
              <a:off x="6471091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3" name="object 15003"/>
            <p:cNvSpPr/>
            <p:nvPr/>
          </p:nvSpPr>
          <p:spPr>
            <a:xfrm>
              <a:off x="6467043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4" name="object 15004"/>
            <p:cNvSpPr/>
            <p:nvPr/>
          </p:nvSpPr>
          <p:spPr>
            <a:xfrm>
              <a:off x="6464007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5" name="object 15005"/>
            <p:cNvSpPr/>
            <p:nvPr/>
          </p:nvSpPr>
          <p:spPr>
            <a:xfrm>
              <a:off x="6460972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6" name="object 15006"/>
            <p:cNvSpPr/>
            <p:nvPr/>
          </p:nvSpPr>
          <p:spPr>
            <a:xfrm>
              <a:off x="6458948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7" name="object 15007"/>
            <p:cNvSpPr/>
            <p:nvPr/>
          </p:nvSpPr>
          <p:spPr>
            <a:xfrm>
              <a:off x="6454900" y="3539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8" name="object 15008"/>
            <p:cNvSpPr/>
            <p:nvPr/>
          </p:nvSpPr>
          <p:spPr>
            <a:xfrm>
              <a:off x="6451864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9" name="object 15009"/>
            <p:cNvSpPr/>
            <p:nvPr/>
          </p:nvSpPr>
          <p:spPr>
            <a:xfrm>
              <a:off x="6448828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0" name="object 15010"/>
            <p:cNvSpPr/>
            <p:nvPr/>
          </p:nvSpPr>
          <p:spPr>
            <a:xfrm>
              <a:off x="6446804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1" name="object 15011"/>
            <p:cNvSpPr/>
            <p:nvPr/>
          </p:nvSpPr>
          <p:spPr>
            <a:xfrm>
              <a:off x="6445792" y="35391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2" name="object 15012"/>
            <p:cNvSpPr/>
            <p:nvPr/>
          </p:nvSpPr>
          <p:spPr>
            <a:xfrm>
              <a:off x="6498414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3" name="object 15013"/>
            <p:cNvSpPr/>
            <p:nvPr/>
          </p:nvSpPr>
          <p:spPr>
            <a:xfrm>
              <a:off x="6495378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4" name="object 15014"/>
            <p:cNvSpPr/>
            <p:nvPr/>
          </p:nvSpPr>
          <p:spPr>
            <a:xfrm>
              <a:off x="6491330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5" name="object 15015"/>
            <p:cNvSpPr/>
            <p:nvPr/>
          </p:nvSpPr>
          <p:spPr>
            <a:xfrm>
              <a:off x="648829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6" name="object 15016"/>
            <p:cNvSpPr/>
            <p:nvPr/>
          </p:nvSpPr>
          <p:spPr>
            <a:xfrm>
              <a:off x="6486270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7" name="object 15017"/>
            <p:cNvSpPr/>
            <p:nvPr/>
          </p:nvSpPr>
          <p:spPr>
            <a:xfrm>
              <a:off x="648323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8" name="object 15018"/>
            <p:cNvSpPr/>
            <p:nvPr/>
          </p:nvSpPr>
          <p:spPr>
            <a:xfrm>
              <a:off x="6479187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9" name="object 15019"/>
            <p:cNvSpPr/>
            <p:nvPr/>
          </p:nvSpPr>
          <p:spPr>
            <a:xfrm>
              <a:off x="6476151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0" name="object 15020"/>
            <p:cNvSpPr/>
            <p:nvPr/>
          </p:nvSpPr>
          <p:spPr>
            <a:xfrm>
              <a:off x="6474127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1" name="object 15021"/>
            <p:cNvSpPr/>
            <p:nvPr/>
          </p:nvSpPr>
          <p:spPr>
            <a:xfrm>
              <a:off x="6471091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2" name="object 15022"/>
            <p:cNvSpPr/>
            <p:nvPr/>
          </p:nvSpPr>
          <p:spPr>
            <a:xfrm>
              <a:off x="6467043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3" name="object 15023"/>
            <p:cNvSpPr/>
            <p:nvPr/>
          </p:nvSpPr>
          <p:spPr>
            <a:xfrm>
              <a:off x="6464007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4" name="object 15024"/>
            <p:cNvSpPr/>
            <p:nvPr/>
          </p:nvSpPr>
          <p:spPr>
            <a:xfrm>
              <a:off x="6460972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5" name="object 15025"/>
            <p:cNvSpPr/>
            <p:nvPr/>
          </p:nvSpPr>
          <p:spPr>
            <a:xfrm>
              <a:off x="6458948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6" name="object 15026"/>
            <p:cNvSpPr/>
            <p:nvPr/>
          </p:nvSpPr>
          <p:spPr>
            <a:xfrm>
              <a:off x="6454900" y="35381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7" name="object 15027"/>
            <p:cNvSpPr/>
            <p:nvPr/>
          </p:nvSpPr>
          <p:spPr>
            <a:xfrm>
              <a:off x="6451864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8" name="object 15028"/>
            <p:cNvSpPr/>
            <p:nvPr/>
          </p:nvSpPr>
          <p:spPr>
            <a:xfrm>
              <a:off x="6448828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9" name="object 15029"/>
            <p:cNvSpPr/>
            <p:nvPr/>
          </p:nvSpPr>
          <p:spPr>
            <a:xfrm>
              <a:off x="6446804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0" name="object 15030"/>
            <p:cNvSpPr/>
            <p:nvPr/>
          </p:nvSpPr>
          <p:spPr>
            <a:xfrm>
              <a:off x="6445792" y="35381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1" name="object 15031"/>
            <p:cNvSpPr/>
            <p:nvPr/>
          </p:nvSpPr>
          <p:spPr>
            <a:xfrm>
              <a:off x="6498414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2" name="object 15032"/>
            <p:cNvSpPr/>
            <p:nvPr/>
          </p:nvSpPr>
          <p:spPr>
            <a:xfrm>
              <a:off x="6495378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3" name="object 15033"/>
            <p:cNvSpPr/>
            <p:nvPr/>
          </p:nvSpPr>
          <p:spPr>
            <a:xfrm>
              <a:off x="6491330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4" name="object 15034"/>
            <p:cNvSpPr/>
            <p:nvPr/>
          </p:nvSpPr>
          <p:spPr>
            <a:xfrm>
              <a:off x="648829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5" name="object 15035"/>
            <p:cNvSpPr/>
            <p:nvPr/>
          </p:nvSpPr>
          <p:spPr>
            <a:xfrm>
              <a:off x="6486270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6" name="object 15036"/>
            <p:cNvSpPr/>
            <p:nvPr/>
          </p:nvSpPr>
          <p:spPr>
            <a:xfrm>
              <a:off x="648323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7" name="object 15037"/>
            <p:cNvSpPr/>
            <p:nvPr/>
          </p:nvSpPr>
          <p:spPr>
            <a:xfrm>
              <a:off x="6479187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8" name="object 15038"/>
            <p:cNvSpPr/>
            <p:nvPr/>
          </p:nvSpPr>
          <p:spPr>
            <a:xfrm>
              <a:off x="6476151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9" name="object 15039"/>
            <p:cNvSpPr/>
            <p:nvPr/>
          </p:nvSpPr>
          <p:spPr>
            <a:xfrm>
              <a:off x="6474127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0" name="object 15040"/>
            <p:cNvSpPr/>
            <p:nvPr/>
          </p:nvSpPr>
          <p:spPr>
            <a:xfrm>
              <a:off x="6471091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1" name="object 15041"/>
            <p:cNvSpPr/>
            <p:nvPr/>
          </p:nvSpPr>
          <p:spPr>
            <a:xfrm>
              <a:off x="6467043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2" name="object 15042"/>
            <p:cNvSpPr/>
            <p:nvPr/>
          </p:nvSpPr>
          <p:spPr>
            <a:xfrm>
              <a:off x="6464007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3" name="object 15043"/>
            <p:cNvSpPr/>
            <p:nvPr/>
          </p:nvSpPr>
          <p:spPr>
            <a:xfrm>
              <a:off x="6460972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4" name="object 15044"/>
            <p:cNvSpPr/>
            <p:nvPr/>
          </p:nvSpPr>
          <p:spPr>
            <a:xfrm>
              <a:off x="6458948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5" name="object 15045"/>
            <p:cNvSpPr/>
            <p:nvPr/>
          </p:nvSpPr>
          <p:spPr>
            <a:xfrm>
              <a:off x="6454900" y="3536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6" name="object 15046"/>
            <p:cNvSpPr/>
            <p:nvPr/>
          </p:nvSpPr>
          <p:spPr>
            <a:xfrm>
              <a:off x="6451864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7" name="object 15047"/>
            <p:cNvSpPr/>
            <p:nvPr/>
          </p:nvSpPr>
          <p:spPr>
            <a:xfrm>
              <a:off x="6448828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8" name="object 15048"/>
            <p:cNvSpPr/>
            <p:nvPr/>
          </p:nvSpPr>
          <p:spPr>
            <a:xfrm>
              <a:off x="6446804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9" name="object 15049"/>
            <p:cNvSpPr/>
            <p:nvPr/>
          </p:nvSpPr>
          <p:spPr>
            <a:xfrm>
              <a:off x="6445792" y="35360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0" name="object 15050"/>
            <p:cNvSpPr/>
            <p:nvPr/>
          </p:nvSpPr>
          <p:spPr>
            <a:xfrm>
              <a:off x="6498414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1" name="object 15051"/>
            <p:cNvSpPr/>
            <p:nvPr/>
          </p:nvSpPr>
          <p:spPr>
            <a:xfrm>
              <a:off x="6495378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2" name="object 15052"/>
            <p:cNvSpPr/>
            <p:nvPr/>
          </p:nvSpPr>
          <p:spPr>
            <a:xfrm>
              <a:off x="6491330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3" name="object 15053"/>
            <p:cNvSpPr/>
            <p:nvPr/>
          </p:nvSpPr>
          <p:spPr>
            <a:xfrm>
              <a:off x="648829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4" name="object 15054"/>
            <p:cNvSpPr/>
            <p:nvPr/>
          </p:nvSpPr>
          <p:spPr>
            <a:xfrm>
              <a:off x="6486270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5" name="object 15055"/>
            <p:cNvSpPr/>
            <p:nvPr/>
          </p:nvSpPr>
          <p:spPr>
            <a:xfrm>
              <a:off x="648323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6" name="object 15056"/>
            <p:cNvSpPr/>
            <p:nvPr/>
          </p:nvSpPr>
          <p:spPr>
            <a:xfrm>
              <a:off x="6479187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7" name="object 15057"/>
            <p:cNvSpPr/>
            <p:nvPr/>
          </p:nvSpPr>
          <p:spPr>
            <a:xfrm>
              <a:off x="6476151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8" name="object 15058"/>
            <p:cNvSpPr/>
            <p:nvPr/>
          </p:nvSpPr>
          <p:spPr>
            <a:xfrm>
              <a:off x="6474127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9" name="object 15059"/>
            <p:cNvSpPr/>
            <p:nvPr/>
          </p:nvSpPr>
          <p:spPr>
            <a:xfrm>
              <a:off x="6471091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0" name="object 15060"/>
            <p:cNvSpPr/>
            <p:nvPr/>
          </p:nvSpPr>
          <p:spPr>
            <a:xfrm>
              <a:off x="6467043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1" name="object 15061"/>
            <p:cNvSpPr/>
            <p:nvPr/>
          </p:nvSpPr>
          <p:spPr>
            <a:xfrm>
              <a:off x="6464007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2" name="object 15062"/>
            <p:cNvSpPr/>
            <p:nvPr/>
          </p:nvSpPr>
          <p:spPr>
            <a:xfrm>
              <a:off x="6460972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3" name="object 15063"/>
            <p:cNvSpPr/>
            <p:nvPr/>
          </p:nvSpPr>
          <p:spPr>
            <a:xfrm>
              <a:off x="6458948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4" name="object 15064"/>
            <p:cNvSpPr/>
            <p:nvPr/>
          </p:nvSpPr>
          <p:spPr>
            <a:xfrm>
              <a:off x="6454900" y="3535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5" name="object 15065"/>
            <p:cNvSpPr/>
            <p:nvPr/>
          </p:nvSpPr>
          <p:spPr>
            <a:xfrm>
              <a:off x="6451864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6" name="object 15066"/>
            <p:cNvSpPr/>
            <p:nvPr/>
          </p:nvSpPr>
          <p:spPr>
            <a:xfrm>
              <a:off x="6448828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7" name="object 15067"/>
            <p:cNvSpPr/>
            <p:nvPr/>
          </p:nvSpPr>
          <p:spPr>
            <a:xfrm>
              <a:off x="6446804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8" name="object 15068"/>
            <p:cNvSpPr/>
            <p:nvPr/>
          </p:nvSpPr>
          <p:spPr>
            <a:xfrm>
              <a:off x="6445792" y="35350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9" name="object 15069"/>
            <p:cNvSpPr/>
            <p:nvPr/>
          </p:nvSpPr>
          <p:spPr>
            <a:xfrm>
              <a:off x="649639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0" name="object 15070"/>
            <p:cNvSpPr/>
            <p:nvPr/>
          </p:nvSpPr>
          <p:spPr>
            <a:xfrm>
              <a:off x="649639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1" name="object 15071"/>
            <p:cNvSpPr/>
            <p:nvPr/>
          </p:nvSpPr>
          <p:spPr>
            <a:xfrm>
              <a:off x="649639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2" name="object 15072"/>
            <p:cNvSpPr/>
            <p:nvPr/>
          </p:nvSpPr>
          <p:spPr>
            <a:xfrm>
              <a:off x="649639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3" name="object 15073"/>
            <p:cNvSpPr/>
            <p:nvPr/>
          </p:nvSpPr>
          <p:spPr>
            <a:xfrm>
              <a:off x="649639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4" name="object 15074"/>
            <p:cNvSpPr/>
            <p:nvPr/>
          </p:nvSpPr>
          <p:spPr>
            <a:xfrm>
              <a:off x="649639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5" name="object 15075"/>
            <p:cNvSpPr/>
            <p:nvPr/>
          </p:nvSpPr>
          <p:spPr>
            <a:xfrm>
              <a:off x="649639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6" name="object 15076"/>
            <p:cNvSpPr/>
            <p:nvPr/>
          </p:nvSpPr>
          <p:spPr>
            <a:xfrm>
              <a:off x="649639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7" name="object 15077"/>
            <p:cNvSpPr/>
            <p:nvPr/>
          </p:nvSpPr>
          <p:spPr>
            <a:xfrm>
              <a:off x="6493354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8" name="object 15078"/>
            <p:cNvSpPr/>
            <p:nvPr/>
          </p:nvSpPr>
          <p:spPr>
            <a:xfrm>
              <a:off x="6493354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9" name="object 15079"/>
            <p:cNvSpPr/>
            <p:nvPr/>
          </p:nvSpPr>
          <p:spPr>
            <a:xfrm>
              <a:off x="6493354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0" name="object 15080"/>
            <p:cNvSpPr/>
            <p:nvPr/>
          </p:nvSpPr>
          <p:spPr>
            <a:xfrm>
              <a:off x="6493354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1" name="object 15081"/>
            <p:cNvSpPr/>
            <p:nvPr/>
          </p:nvSpPr>
          <p:spPr>
            <a:xfrm>
              <a:off x="6493354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2" name="object 15082"/>
            <p:cNvSpPr/>
            <p:nvPr/>
          </p:nvSpPr>
          <p:spPr>
            <a:xfrm>
              <a:off x="6493354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3" name="object 15083"/>
            <p:cNvSpPr/>
            <p:nvPr/>
          </p:nvSpPr>
          <p:spPr>
            <a:xfrm>
              <a:off x="6493354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4" name="object 15084"/>
            <p:cNvSpPr/>
            <p:nvPr/>
          </p:nvSpPr>
          <p:spPr>
            <a:xfrm>
              <a:off x="6493354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5" name="object 15085"/>
            <p:cNvSpPr/>
            <p:nvPr/>
          </p:nvSpPr>
          <p:spPr>
            <a:xfrm>
              <a:off x="649234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6" name="object 15086"/>
            <p:cNvSpPr/>
            <p:nvPr/>
          </p:nvSpPr>
          <p:spPr>
            <a:xfrm>
              <a:off x="649234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7" name="object 15087"/>
            <p:cNvSpPr/>
            <p:nvPr/>
          </p:nvSpPr>
          <p:spPr>
            <a:xfrm>
              <a:off x="649234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8" name="object 15088"/>
            <p:cNvSpPr/>
            <p:nvPr/>
          </p:nvSpPr>
          <p:spPr>
            <a:xfrm>
              <a:off x="649234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9" name="object 15089"/>
            <p:cNvSpPr/>
            <p:nvPr/>
          </p:nvSpPr>
          <p:spPr>
            <a:xfrm>
              <a:off x="649234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0" name="object 15090"/>
            <p:cNvSpPr/>
            <p:nvPr/>
          </p:nvSpPr>
          <p:spPr>
            <a:xfrm>
              <a:off x="649234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1" name="object 15091"/>
            <p:cNvSpPr/>
            <p:nvPr/>
          </p:nvSpPr>
          <p:spPr>
            <a:xfrm>
              <a:off x="649234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2" name="object 15092"/>
            <p:cNvSpPr/>
            <p:nvPr/>
          </p:nvSpPr>
          <p:spPr>
            <a:xfrm>
              <a:off x="649234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3" name="object 15093"/>
            <p:cNvSpPr/>
            <p:nvPr/>
          </p:nvSpPr>
          <p:spPr>
            <a:xfrm>
              <a:off x="648930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4" name="object 15094"/>
            <p:cNvSpPr/>
            <p:nvPr/>
          </p:nvSpPr>
          <p:spPr>
            <a:xfrm>
              <a:off x="648930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5" name="object 15095"/>
            <p:cNvSpPr/>
            <p:nvPr/>
          </p:nvSpPr>
          <p:spPr>
            <a:xfrm>
              <a:off x="648930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6" name="object 15096"/>
            <p:cNvSpPr/>
            <p:nvPr/>
          </p:nvSpPr>
          <p:spPr>
            <a:xfrm>
              <a:off x="648930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7" name="object 15097"/>
            <p:cNvSpPr/>
            <p:nvPr/>
          </p:nvSpPr>
          <p:spPr>
            <a:xfrm>
              <a:off x="648930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8" name="object 15098"/>
            <p:cNvSpPr/>
            <p:nvPr/>
          </p:nvSpPr>
          <p:spPr>
            <a:xfrm>
              <a:off x="648930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9" name="object 15099"/>
            <p:cNvSpPr/>
            <p:nvPr/>
          </p:nvSpPr>
          <p:spPr>
            <a:xfrm>
              <a:off x="648930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0" name="object 15100"/>
            <p:cNvSpPr/>
            <p:nvPr/>
          </p:nvSpPr>
          <p:spPr>
            <a:xfrm>
              <a:off x="648930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1" name="object 15101"/>
            <p:cNvSpPr/>
            <p:nvPr/>
          </p:nvSpPr>
          <p:spPr>
            <a:xfrm>
              <a:off x="648627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2" name="object 15102"/>
            <p:cNvSpPr/>
            <p:nvPr/>
          </p:nvSpPr>
          <p:spPr>
            <a:xfrm>
              <a:off x="648627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3" name="object 15103"/>
            <p:cNvSpPr/>
            <p:nvPr/>
          </p:nvSpPr>
          <p:spPr>
            <a:xfrm>
              <a:off x="648627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4" name="object 15104"/>
            <p:cNvSpPr/>
            <p:nvPr/>
          </p:nvSpPr>
          <p:spPr>
            <a:xfrm>
              <a:off x="648627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5" name="object 15105"/>
            <p:cNvSpPr/>
            <p:nvPr/>
          </p:nvSpPr>
          <p:spPr>
            <a:xfrm>
              <a:off x="648627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6" name="object 15106"/>
            <p:cNvSpPr/>
            <p:nvPr/>
          </p:nvSpPr>
          <p:spPr>
            <a:xfrm>
              <a:off x="648627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7" name="object 15107"/>
            <p:cNvSpPr/>
            <p:nvPr/>
          </p:nvSpPr>
          <p:spPr>
            <a:xfrm>
              <a:off x="648627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8" name="object 15108"/>
            <p:cNvSpPr/>
            <p:nvPr/>
          </p:nvSpPr>
          <p:spPr>
            <a:xfrm>
              <a:off x="648627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9" name="object 15109"/>
            <p:cNvSpPr/>
            <p:nvPr/>
          </p:nvSpPr>
          <p:spPr>
            <a:xfrm>
              <a:off x="648424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0" name="object 15110"/>
            <p:cNvSpPr/>
            <p:nvPr/>
          </p:nvSpPr>
          <p:spPr>
            <a:xfrm>
              <a:off x="648424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1" name="object 15111"/>
            <p:cNvSpPr/>
            <p:nvPr/>
          </p:nvSpPr>
          <p:spPr>
            <a:xfrm>
              <a:off x="648424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2" name="object 15112"/>
            <p:cNvSpPr/>
            <p:nvPr/>
          </p:nvSpPr>
          <p:spPr>
            <a:xfrm>
              <a:off x="648424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3" name="object 15113"/>
            <p:cNvSpPr/>
            <p:nvPr/>
          </p:nvSpPr>
          <p:spPr>
            <a:xfrm>
              <a:off x="648424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4" name="object 15114"/>
            <p:cNvSpPr/>
            <p:nvPr/>
          </p:nvSpPr>
          <p:spPr>
            <a:xfrm>
              <a:off x="648424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5" name="object 15115"/>
            <p:cNvSpPr/>
            <p:nvPr/>
          </p:nvSpPr>
          <p:spPr>
            <a:xfrm>
              <a:off x="648424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6" name="object 15116"/>
            <p:cNvSpPr/>
            <p:nvPr/>
          </p:nvSpPr>
          <p:spPr>
            <a:xfrm>
              <a:off x="648424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7" name="object 15117"/>
            <p:cNvSpPr/>
            <p:nvPr/>
          </p:nvSpPr>
          <p:spPr>
            <a:xfrm>
              <a:off x="6481211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8" name="object 15118"/>
            <p:cNvSpPr/>
            <p:nvPr/>
          </p:nvSpPr>
          <p:spPr>
            <a:xfrm>
              <a:off x="6481211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9" name="object 15119"/>
            <p:cNvSpPr/>
            <p:nvPr/>
          </p:nvSpPr>
          <p:spPr>
            <a:xfrm>
              <a:off x="6481211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0" name="object 15120"/>
            <p:cNvSpPr/>
            <p:nvPr/>
          </p:nvSpPr>
          <p:spPr>
            <a:xfrm>
              <a:off x="6481211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1" name="object 15121"/>
            <p:cNvSpPr/>
            <p:nvPr/>
          </p:nvSpPr>
          <p:spPr>
            <a:xfrm>
              <a:off x="6481211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2" name="object 15122"/>
            <p:cNvSpPr/>
            <p:nvPr/>
          </p:nvSpPr>
          <p:spPr>
            <a:xfrm>
              <a:off x="6481211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3" name="object 15123"/>
            <p:cNvSpPr/>
            <p:nvPr/>
          </p:nvSpPr>
          <p:spPr>
            <a:xfrm>
              <a:off x="6481211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4" name="object 15124"/>
            <p:cNvSpPr/>
            <p:nvPr/>
          </p:nvSpPr>
          <p:spPr>
            <a:xfrm>
              <a:off x="6481211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5" name="object 15125"/>
            <p:cNvSpPr/>
            <p:nvPr/>
          </p:nvSpPr>
          <p:spPr>
            <a:xfrm>
              <a:off x="648019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6" name="object 15126"/>
            <p:cNvSpPr/>
            <p:nvPr/>
          </p:nvSpPr>
          <p:spPr>
            <a:xfrm>
              <a:off x="648019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7" name="object 15127"/>
            <p:cNvSpPr/>
            <p:nvPr/>
          </p:nvSpPr>
          <p:spPr>
            <a:xfrm>
              <a:off x="648019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8" name="object 15128"/>
            <p:cNvSpPr/>
            <p:nvPr/>
          </p:nvSpPr>
          <p:spPr>
            <a:xfrm>
              <a:off x="648019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9" name="object 15129"/>
            <p:cNvSpPr/>
            <p:nvPr/>
          </p:nvSpPr>
          <p:spPr>
            <a:xfrm>
              <a:off x="648019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0" name="object 15130"/>
            <p:cNvSpPr/>
            <p:nvPr/>
          </p:nvSpPr>
          <p:spPr>
            <a:xfrm>
              <a:off x="648019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1" name="object 15131"/>
            <p:cNvSpPr/>
            <p:nvPr/>
          </p:nvSpPr>
          <p:spPr>
            <a:xfrm>
              <a:off x="648019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2" name="object 15132"/>
            <p:cNvSpPr/>
            <p:nvPr/>
          </p:nvSpPr>
          <p:spPr>
            <a:xfrm>
              <a:off x="648019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3" name="object 15133"/>
            <p:cNvSpPr/>
            <p:nvPr/>
          </p:nvSpPr>
          <p:spPr>
            <a:xfrm>
              <a:off x="647716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4" name="object 15134"/>
            <p:cNvSpPr/>
            <p:nvPr/>
          </p:nvSpPr>
          <p:spPr>
            <a:xfrm>
              <a:off x="647716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5" name="object 15135"/>
            <p:cNvSpPr/>
            <p:nvPr/>
          </p:nvSpPr>
          <p:spPr>
            <a:xfrm>
              <a:off x="647716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6" name="object 15136"/>
            <p:cNvSpPr/>
            <p:nvPr/>
          </p:nvSpPr>
          <p:spPr>
            <a:xfrm>
              <a:off x="647716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7" name="object 15137"/>
            <p:cNvSpPr/>
            <p:nvPr/>
          </p:nvSpPr>
          <p:spPr>
            <a:xfrm>
              <a:off x="647716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8" name="object 15138"/>
            <p:cNvSpPr/>
            <p:nvPr/>
          </p:nvSpPr>
          <p:spPr>
            <a:xfrm>
              <a:off x="647716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9" name="object 15139"/>
            <p:cNvSpPr/>
            <p:nvPr/>
          </p:nvSpPr>
          <p:spPr>
            <a:xfrm>
              <a:off x="647716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0" name="object 15140"/>
            <p:cNvSpPr/>
            <p:nvPr/>
          </p:nvSpPr>
          <p:spPr>
            <a:xfrm>
              <a:off x="647716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1" name="object 15141"/>
            <p:cNvSpPr/>
            <p:nvPr/>
          </p:nvSpPr>
          <p:spPr>
            <a:xfrm>
              <a:off x="6474127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2" name="object 15142"/>
            <p:cNvSpPr/>
            <p:nvPr/>
          </p:nvSpPr>
          <p:spPr>
            <a:xfrm>
              <a:off x="6474127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3" name="object 15143"/>
            <p:cNvSpPr/>
            <p:nvPr/>
          </p:nvSpPr>
          <p:spPr>
            <a:xfrm>
              <a:off x="6474127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4" name="object 15144"/>
            <p:cNvSpPr/>
            <p:nvPr/>
          </p:nvSpPr>
          <p:spPr>
            <a:xfrm>
              <a:off x="6474127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5" name="object 15145"/>
            <p:cNvSpPr/>
            <p:nvPr/>
          </p:nvSpPr>
          <p:spPr>
            <a:xfrm>
              <a:off x="6474127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6" name="object 15146"/>
            <p:cNvSpPr/>
            <p:nvPr/>
          </p:nvSpPr>
          <p:spPr>
            <a:xfrm>
              <a:off x="6474127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7" name="object 15147"/>
            <p:cNvSpPr/>
            <p:nvPr/>
          </p:nvSpPr>
          <p:spPr>
            <a:xfrm>
              <a:off x="6474127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8" name="object 15148"/>
            <p:cNvSpPr/>
            <p:nvPr/>
          </p:nvSpPr>
          <p:spPr>
            <a:xfrm>
              <a:off x="6474127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9" name="object 15149"/>
            <p:cNvSpPr/>
            <p:nvPr/>
          </p:nvSpPr>
          <p:spPr>
            <a:xfrm>
              <a:off x="647210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0" name="object 15150"/>
            <p:cNvSpPr/>
            <p:nvPr/>
          </p:nvSpPr>
          <p:spPr>
            <a:xfrm>
              <a:off x="647210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1" name="object 15151"/>
            <p:cNvSpPr/>
            <p:nvPr/>
          </p:nvSpPr>
          <p:spPr>
            <a:xfrm>
              <a:off x="647210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2" name="object 15152"/>
            <p:cNvSpPr/>
            <p:nvPr/>
          </p:nvSpPr>
          <p:spPr>
            <a:xfrm>
              <a:off x="647210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3" name="object 15153"/>
            <p:cNvSpPr/>
            <p:nvPr/>
          </p:nvSpPr>
          <p:spPr>
            <a:xfrm>
              <a:off x="647210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4" name="object 15154"/>
            <p:cNvSpPr/>
            <p:nvPr/>
          </p:nvSpPr>
          <p:spPr>
            <a:xfrm>
              <a:off x="647210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5" name="object 15155"/>
            <p:cNvSpPr/>
            <p:nvPr/>
          </p:nvSpPr>
          <p:spPr>
            <a:xfrm>
              <a:off x="647210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6" name="object 15156"/>
            <p:cNvSpPr/>
            <p:nvPr/>
          </p:nvSpPr>
          <p:spPr>
            <a:xfrm>
              <a:off x="647210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7" name="object 15157"/>
            <p:cNvSpPr/>
            <p:nvPr/>
          </p:nvSpPr>
          <p:spPr>
            <a:xfrm>
              <a:off x="6469067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8" name="object 15158"/>
            <p:cNvSpPr/>
            <p:nvPr/>
          </p:nvSpPr>
          <p:spPr>
            <a:xfrm>
              <a:off x="6469067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9" name="object 15159"/>
            <p:cNvSpPr/>
            <p:nvPr/>
          </p:nvSpPr>
          <p:spPr>
            <a:xfrm>
              <a:off x="6469067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0" name="object 15160"/>
            <p:cNvSpPr/>
            <p:nvPr/>
          </p:nvSpPr>
          <p:spPr>
            <a:xfrm>
              <a:off x="6469067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1" name="object 15161"/>
            <p:cNvSpPr/>
            <p:nvPr/>
          </p:nvSpPr>
          <p:spPr>
            <a:xfrm>
              <a:off x="6469067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2" name="object 15162"/>
            <p:cNvSpPr/>
            <p:nvPr/>
          </p:nvSpPr>
          <p:spPr>
            <a:xfrm>
              <a:off x="6469067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3" name="object 15163"/>
            <p:cNvSpPr/>
            <p:nvPr/>
          </p:nvSpPr>
          <p:spPr>
            <a:xfrm>
              <a:off x="6469067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4" name="object 15164"/>
            <p:cNvSpPr/>
            <p:nvPr/>
          </p:nvSpPr>
          <p:spPr>
            <a:xfrm>
              <a:off x="6469067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5" name="object 15165"/>
            <p:cNvSpPr/>
            <p:nvPr/>
          </p:nvSpPr>
          <p:spPr>
            <a:xfrm>
              <a:off x="646704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6" name="object 15166"/>
            <p:cNvSpPr/>
            <p:nvPr/>
          </p:nvSpPr>
          <p:spPr>
            <a:xfrm>
              <a:off x="646704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7" name="object 15167"/>
            <p:cNvSpPr/>
            <p:nvPr/>
          </p:nvSpPr>
          <p:spPr>
            <a:xfrm>
              <a:off x="646704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8" name="object 15168"/>
            <p:cNvSpPr/>
            <p:nvPr/>
          </p:nvSpPr>
          <p:spPr>
            <a:xfrm>
              <a:off x="646704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9" name="object 15169"/>
            <p:cNvSpPr/>
            <p:nvPr/>
          </p:nvSpPr>
          <p:spPr>
            <a:xfrm>
              <a:off x="646704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0" name="object 15170"/>
            <p:cNvSpPr/>
            <p:nvPr/>
          </p:nvSpPr>
          <p:spPr>
            <a:xfrm>
              <a:off x="646704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1" name="object 15171"/>
            <p:cNvSpPr/>
            <p:nvPr/>
          </p:nvSpPr>
          <p:spPr>
            <a:xfrm>
              <a:off x="646704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2" name="object 15172"/>
            <p:cNvSpPr/>
            <p:nvPr/>
          </p:nvSpPr>
          <p:spPr>
            <a:xfrm>
              <a:off x="646704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3" name="object 15173"/>
            <p:cNvSpPr/>
            <p:nvPr/>
          </p:nvSpPr>
          <p:spPr>
            <a:xfrm>
              <a:off x="646501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4" name="object 15174"/>
            <p:cNvSpPr/>
            <p:nvPr/>
          </p:nvSpPr>
          <p:spPr>
            <a:xfrm>
              <a:off x="646501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5" name="object 15175"/>
            <p:cNvSpPr/>
            <p:nvPr/>
          </p:nvSpPr>
          <p:spPr>
            <a:xfrm>
              <a:off x="646501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6" name="object 15176"/>
            <p:cNvSpPr/>
            <p:nvPr/>
          </p:nvSpPr>
          <p:spPr>
            <a:xfrm>
              <a:off x="646501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7" name="object 15177"/>
            <p:cNvSpPr/>
            <p:nvPr/>
          </p:nvSpPr>
          <p:spPr>
            <a:xfrm>
              <a:off x="646501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8" name="object 15178"/>
            <p:cNvSpPr/>
            <p:nvPr/>
          </p:nvSpPr>
          <p:spPr>
            <a:xfrm>
              <a:off x="646501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9" name="object 15179"/>
            <p:cNvSpPr/>
            <p:nvPr/>
          </p:nvSpPr>
          <p:spPr>
            <a:xfrm>
              <a:off x="646501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0" name="object 15180"/>
            <p:cNvSpPr/>
            <p:nvPr/>
          </p:nvSpPr>
          <p:spPr>
            <a:xfrm>
              <a:off x="6465019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1" name="object 15181"/>
            <p:cNvSpPr/>
            <p:nvPr/>
          </p:nvSpPr>
          <p:spPr>
            <a:xfrm>
              <a:off x="646198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2" name="object 15182"/>
            <p:cNvSpPr/>
            <p:nvPr/>
          </p:nvSpPr>
          <p:spPr>
            <a:xfrm>
              <a:off x="646198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3" name="object 15183"/>
            <p:cNvSpPr/>
            <p:nvPr/>
          </p:nvSpPr>
          <p:spPr>
            <a:xfrm>
              <a:off x="646198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4" name="object 15184"/>
            <p:cNvSpPr/>
            <p:nvPr/>
          </p:nvSpPr>
          <p:spPr>
            <a:xfrm>
              <a:off x="646198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5" name="object 15185"/>
            <p:cNvSpPr/>
            <p:nvPr/>
          </p:nvSpPr>
          <p:spPr>
            <a:xfrm>
              <a:off x="646198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6" name="object 15186"/>
            <p:cNvSpPr/>
            <p:nvPr/>
          </p:nvSpPr>
          <p:spPr>
            <a:xfrm>
              <a:off x="646198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7" name="object 15187"/>
            <p:cNvSpPr/>
            <p:nvPr/>
          </p:nvSpPr>
          <p:spPr>
            <a:xfrm>
              <a:off x="646198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8" name="object 15188"/>
            <p:cNvSpPr/>
            <p:nvPr/>
          </p:nvSpPr>
          <p:spPr>
            <a:xfrm>
              <a:off x="6461983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9" name="object 15189"/>
            <p:cNvSpPr/>
            <p:nvPr/>
          </p:nvSpPr>
          <p:spPr>
            <a:xfrm>
              <a:off x="645996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0" name="object 15190"/>
            <p:cNvSpPr/>
            <p:nvPr/>
          </p:nvSpPr>
          <p:spPr>
            <a:xfrm>
              <a:off x="645996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1" name="object 15191"/>
            <p:cNvSpPr/>
            <p:nvPr/>
          </p:nvSpPr>
          <p:spPr>
            <a:xfrm>
              <a:off x="645996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2" name="object 15192"/>
            <p:cNvSpPr/>
            <p:nvPr/>
          </p:nvSpPr>
          <p:spPr>
            <a:xfrm>
              <a:off x="645996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3" name="object 15193"/>
            <p:cNvSpPr/>
            <p:nvPr/>
          </p:nvSpPr>
          <p:spPr>
            <a:xfrm>
              <a:off x="645996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4" name="object 15194"/>
            <p:cNvSpPr/>
            <p:nvPr/>
          </p:nvSpPr>
          <p:spPr>
            <a:xfrm>
              <a:off x="645996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5" name="object 15195"/>
            <p:cNvSpPr/>
            <p:nvPr/>
          </p:nvSpPr>
          <p:spPr>
            <a:xfrm>
              <a:off x="645996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6" name="object 15196"/>
            <p:cNvSpPr/>
            <p:nvPr/>
          </p:nvSpPr>
          <p:spPr>
            <a:xfrm>
              <a:off x="645996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7" name="object 15197"/>
            <p:cNvSpPr/>
            <p:nvPr/>
          </p:nvSpPr>
          <p:spPr>
            <a:xfrm>
              <a:off x="6456924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8" name="object 15198"/>
            <p:cNvSpPr/>
            <p:nvPr/>
          </p:nvSpPr>
          <p:spPr>
            <a:xfrm>
              <a:off x="6456924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9" name="object 15199"/>
            <p:cNvSpPr/>
            <p:nvPr/>
          </p:nvSpPr>
          <p:spPr>
            <a:xfrm>
              <a:off x="6456924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0" name="object 15200"/>
            <p:cNvSpPr/>
            <p:nvPr/>
          </p:nvSpPr>
          <p:spPr>
            <a:xfrm>
              <a:off x="6456924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1" name="object 15201"/>
            <p:cNvSpPr/>
            <p:nvPr/>
          </p:nvSpPr>
          <p:spPr>
            <a:xfrm>
              <a:off x="6456924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2" name="object 15202"/>
            <p:cNvSpPr/>
            <p:nvPr/>
          </p:nvSpPr>
          <p:spPr>
            <a:xfrm>
              <a:off x="6456924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3" name="object 15203"/>
            <p:cNvSpPr/>
            <p:nvPr/>
          </p:nvSpPr>
          <p:spPr>
            <a:xfrm>
              <a:off x="6456924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4" name="object 15204"/>
            <p:cNvSpPr/>
            <p:nvPr/>
          </p:nvSpPr>
          <p:spPr>
            <a:xfrm>
              <a:off x="6456924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5" name="object 15205"/>
            <p:cNvSpPr/>
            <p:nvPr/>
          </p:nvSpPr>
          <p:spPr>
            <a:xfrm>
              <a:off x="645490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6" name="object 15206"/>
            <p:cNvSpPr/>
            <p:nvPr/>
          </p:nvSpPr>
          <p:spPr>
            <a:xfrm>
              <a:off x="645490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7" name="object 15207"/>
            <p:cNvSpPr/>
            <p:nvPr/>
          </p:nvSpPr>
          <p:spPr>
            <a:xfrm>
              <a:off x="645490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8" name="object 15208"/>
            <p:cNvSpPr/>
            <p:nvPr/>
          </p:nvSpPr>
          <p:spPr>
            <a:xfrm>
              <a:off x="645490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9" name="object 15209"/>
            <p:cNvSpPr/>
            <p:nvPr/>
          </p:nvSpPr>
          <p:spPr>
            <a:xfrm>
              <a:off x="645490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0" name="object 15210"/>
            <p:cNvSpPr/>
            <p:nvPr/>
          </p:nvSpPr>
          <p:spPr>
            <a:xfrm>
              <a:off x="645490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1" name="object 15211"/>
            <p:cNvSpPr/>
            <p:nvPr/>
          </p:nvSpPr>
          <p:spPr>
            <a:xfrm>
              <a:off x="645490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2" name="object 15212"/>
            <p:cNvSpPr/>
            <p:nvPr/>
          </p:nvSpPr>
          <p:spPr>
            <a:xfrm>
              <a:off x="645490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3" name="object 15213"/>
            <p:cNvSpPr/>
            <p:nvPr/>
          </p:nvSpPr>
          <p:spPr>
            <a:xfrm>
              <a:off x="645287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4" name="object 15214"/>
            <p:cNvSpPr/>
            <p:nvPr/>
          </p:nvSpPr>
          <p:spPr>
            <a:xfrm>
              <a:off x="645287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5" name="object 15215"/>
            <p:cNvSpPr/>
            <p:nvPr/>
          </p:nvSpPr>
          <p:spPr>
            <a:xfrm>
              <a:off x="645287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6" name="object 15216"/>
            <p:cNvSpPr/>
            <p:nvPr/>
          </p:nvSpPr>
          <p:spPr>
            <a:xfrm>
              <a:off x="645287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7" name="object 15217"/>
            <p:cNvSpPr/>
            <p:nvPr/>
          </p:nvSpPr>
          <p:spPr>
            <a:xfrm>
              <a:off x="645287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8" name="object 15218"/>
            <p:cNvSpPr/>
            <p:nvPr/>
          </p:nvSpPr>
          <p:spPr>
            <a:xfrm>
              <a:off x="645287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9" name="object 15219"/>
            <p:cNvSpPr/>
            <p:nvPr/>
          </p:nvSpPr>
          <p:spPr>
            <a:xfrm>
              <a:off x="645287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0" name="object 15220"/>
            <p:cNvSpPr/>
            <p:nvPr/>
          </p:nvSpPr>
          <p:spPr>
            <a:xfrm>
              <a:off x="645287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1" name="object 15221"/>
            <p:cNvSpPr/>
            <p:nvPr/>
          </p:nvSpPr>
          <p:spPr>
            <a:xfrm>
              <a:off x="6449840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2" name="object 15222"/>
            <p:cNvSpPr/>
            <p:nvPr/>
          </p:nvSpPr>
          <p:spPr>
            <a:xfrm>
              <a:off x="6449840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3" name="object 15223"/>
            <p:cNvSpPr/>
            <p:nvPr/>
          </p:nvSpPr>
          <p:spPr>
            <a:xfrm>
              <a:off x="6449840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4" name="object 15224"/>
            <p:cNvSpPr/>
            <p:nvPr/>
          </p:nvSpPr>
          <p:spPr>
            <a:xfrm>
              <a:off x="6449840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5" name="object 15225"/>
            <p:cNvSpPr/>
            <p:nvPr/>
          </p:nvSpPr>
          <p:spPr>
            <a:xfrm>
              <a:off x="6449840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6" name="object 15226"/>
            <p:cNvSpPr/>
            <p:nvPr/>
          </p:nvSpPr>
          <p:spPr>
            <a:xfrm>
              <a:off x="6449840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7" name="object 15227"/>
            <p:cNvSpPr/>
            <p:nvPr/>
          </p:nvSpPr>
          <p:spPr>
            <a:xfrm>
              <a:off x="6449840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8" name="object 15228"/>
            <p:cNvSpPr/>
            <p:nvPr/>
          </p:nvSpPr>
          <p:spPr>
            <a:xfrm>
              <a:off x="6449840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9" name="object 15229"/>
            <p:cNvSpPr/>
            <p:nvPr/>
          </p:nvSpPr>
          <p:spPr>
            <a:xfrm>
              <a:off x="644781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0" name="object 15230"/>
            <p:cNvSpPr/>
            <p:nvPr/>
          </p:nvSpPr>
          <p:spPr>
            <a:xfrm>
              <a:off x="644781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1" name="object 15231"/>
            <p:cNvSpPr/>
            <p:nvPr/>
          </p:nvSpPr>
          <p:spPr>
            <a:xfrm>
              <a:off x="644781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2" name="object 15232"/>
            <p:cNvSpPr/>
            <p:nvPr/>
          </p:nvSpPr>
          <p:spPr>
            <a:xfrm>
              <a:off x="644781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3" name="object 15233"/>
            <p:cNvSpPr/>
            <p:nvPr/>
          </p:nvSpPr>
          <p:spPr>
            <a:xfrm>
              <a:off x="644781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4" name="object 15234"/>
            <p:cNvSpPr/>
            <p:nvPr/>
          </p:nvSpPr>
          <p:spPr>
            <a:xfrm>
              <a:off x="644781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5" name="object 15235"/>
            <p:cNvSpPr/>
            <p:nvPr/>
          </p:nvSpPr>
          <p:spPr>
            <a:xfrm>
              <a:off x="644781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6" name="object 15236"/>
            <p:cNvSpPr/>
            <p:nvPr/>
          </p:nvSpPr>
          <p:spPr>
            <a:xfrm>
              <a:off x="6447816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7" name="object 15237"/>
            <p:cNvSpPr/>
            <p:nvPr/>
          </p:nvSpPr>
          <p:spPr>
            <a:xfrm>
              <a:off x="644579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8" name="object 15238"/>
            <p:cNvSpPr/>
            <p:nvPr/>
          </p:nvSpPr>
          <p:spPr>
            <a:xfrm>
              <a:off x="644579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9" name="object 15239"/>
            <p:cNvSpPr/>
            <p:nvPr/>
          </p:nvSpPr>
          <p:spPr>
            <a:xfrm>
              <a:off x="644579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0" name="object 15240"/>
            <p:cNvSpPr/>
            <p:nvPr/>
          </p:nvSpPr>
          <p:spPr>
            <a:xfrm>
              <a:off x="644579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1" name="object 15241"/>
            <p:cNvSpPr/>
            <p:nvPr/>
          </p:nvSpPr>
          <p:spPr>
            <a:xfrm>
              <a:off x="644579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2" name="object 15242"/>
            <p:cNvSpPr/>
            <p:nvPr/>
          </p:nvSpPr>
          <p:spPr>
            <a:xfrm>
              <a:off x="644579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3" name="object 15243"/>
            <p:cNvSpPr/>
            <p:nvPr/>
          </p:nvSpPr>
          <p:spPr>
            <a:xfrm>
              <a:off x="644579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4" name="object 15244"/>
            <p:cNvSpPr/>
            <p:nvPr/>
          </p:nvSpPr>
          <p:spPr>
            <a:xfrm>
              <a:off x="6445792" y="3555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5" name="object 15245"/>
            <p:cNvSpPr/>
            <p:nvPr/>
          </p:nvSpPr>
          <p:spPr>
            <a:xfrm>
              <a:off x="6535856" y="355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6" name="object 15246"/>
            <p:cNvSpPr/>
            <p:nvPr/>
          </p:nvSpPr>
          <p:spPr>
            <a:xfrm>
              <a:off x="6532820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7" name="object 15247"/>
            <p:cNvSpPr/>
            <p:nvPr/>
          </p:nvSpPr>
          <p:spPr>
            <a:xfrm>
              <a:off x="6530796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8" name="object 15248"/>
            <p:cNvSpPr/>
            <p:nvPr/>
          </p:nvSpPr>
          <p:spPr>
            <a:xfrm>
              <a:off x="6523712" y="355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9" name="object 15249"/>
            <p:cNvSpPr/>
            <p:nvPr/>
          </p:nvSpPr>
          <p:spPr>
            <a:xfrm>
              <a:off x="6520676" y="35532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0" name="object 15250"/>
            <p:cNvSpPr/>
            <p:nvPr/>
          </p:nvSpPr>
          <p:spPr>
            <a:xfrm>
              <a:off x="6518653" y="3553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1" name="object 15251"/>
            <p:cNvSpPr/>
            <p:nvPr/>
          </p:nvSpPr>
          <p:spPr>
            <a:xfrm>
              <a:off x="6512581" y="35532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2" name="object 15252"/>
            <p:cNvSpPr/>
            <p:nvPr/>
          </p:nvSpPr>
          <p:spPr>
            <a:xfrm>
              <a:off x="6535856" y="355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3" name="object 15253"/>
            <p:cNvSpPr/>
            <p:nvPr/>
          </p:nvSpPr>
          <p:spPr>
            <a:xfrm>
              <a:off x="6532820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4" name="object 15254"/>
            <p:cNvSpPr/>
            <p:nvPr/>
          </p:nvSpPr>
          <p:spPr>
            <a:xfrm>
              <a:off x="6530796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5" name="object 15255"/>
            <p:cNvSpPr/>
            <p:nvPr/>
          </p:nvSpPr>
          <p:spPr>
            <a:xfrm>
              <a:off x="6523712" y="35532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6" name="object 15256"/>
            <p:cNvSpPr/>
            <p:nvPr/>
          </p:nvSpPr>
          <p:spPr>
            <a:xfrm>
              <a:off x="6520676" y="35532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7" name="object 15257"/>
            <p:cNvSpPr/>
            <p:nvPr/>
          </p:nvSpPr>
          <p:spPr>
            <a:xfrm>
              <a:off x="6518653" y="3553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8" name="object 15258"/>
            <p:cNvSpPr/>
            <p:nvPr/>
          </p:nvSpPr>
          <p:spPr>
            <a:xfrm>
              <a:off x="6512581" y="355329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1011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9" name="object 15259"/>
            <p:cNvSpPr/>
            <p:nvPr/>
          </p:nvSpPr>
          <p:spPr>
            <a:xfrm>
              <a:off x="6535856" y="35512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0" name="object 15260"/>
            <p:cNvSpPr/>
            <p:nvPr/>
          </p:nvSpPr>
          <p:spPr>
            <a:xfrm>
              <a:off x="6532820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1" name="object 15261"/>
            <p:cNvSpPr/>
            <p:nvPr/>
          </p:nvSpPr>
          <p:spPr>
            <a:xfrm>
              <a:off x="6530796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2" name="object 15262"/>
            <p:cNvSpPr/>
            <p:nvPr/>
          </p:nvSpPr>
          <p:spPr>
            <a:xfrm>
              <a:off x="6523712" y="35512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3" name="object 15263"/>
            <p:cNvSpPr/>
            <p:nvPr/>
          </p:nvSpPr>
          <p:spPr>
            <a:xfrm>
              <a:off x="6520676" y="35512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4" name="object 15264"/>
            <p:cNvSpPr/>
            <p:nvPr/>
          </p:nvSpPr>
          <p:spPr>
            <a:xfrm>
              <a:off x="6518653" y="35512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5" name="object 15265"/>
            <p:cNvSpPr/>
            <p:nvPr/>
          </p:nvSpPr>
          <p:spPr>
            <a:xfrm>
              <a:off x="6512581" y="35512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6" name="object 15266"/>
            <p:cNvSpPr/>
            <p:nvPr/>
          </p:nvSpPr>
          <p:spPr>
            <a:xfrm>
              <a:off x="6535856" y="35502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7" name="object 15267"/>
            <p:cNvSpPr/>
            <p:nvPr/>
          </p:nvSpPr>
          <p:spPr>
            <a:xfrm>
              <a:off x="6532820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8" name="object 15268"/>
            <p:cNvSpPr/>
            <p:nvPr/>
          </p:nvSpPr>
          <p:spPr>
            <a:xfrm>
              <a:off x="6530796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9" name="object 15269"/>
            <p:cNvSpPr/>
            <p:nvPr/>
          </p:nvSpPr>
          <p:spPr>
            <a:xfrm>
              <a:off x="6523712" y="35502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0" name="object 15270"/>
            <p:cNvSpPr/>
            <p:nvPr/>
          </p:nvSpPr>
          <p:spPr>
            <a:xfrm>
              <a:off x="6520676" y="3550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1" name="object 15271"/>
            <p:cNvSpPr/>
            <p:nvPr/>
          </p:nvSpPr>
          <p:spPr>
            <a:xfrm>
              <a:off x="6518653" y="35502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2" name="object 15272"/>
            <p:cNvSpPr/>
            <p:nvPr/>
          </p:nvSpPr>
          <p:spPr>
            <a:xfrm>
              <a:off x="6512581" y="355026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3" name="object 15273"/>
            <p:cNvSpPr/>
            <p:nvPr/>
          </p:nvSpPr>
          <p:spPr>
            <a:xfrm>
              <a:off x="6535856" y="35482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4" name="object 15274"/>
            <p:cNvSpPr/>
            <p:nvPr/>
          </p:nvSpPr>
          <p:spPr>
            <a:xfrm>
              <a:off x="6532820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5" name="object 15275"/>
            <p:cNvSpPr/>
            <p:nvPr/>
          </p:nvSpPr>
          <p:spPr>
            <a:xfrm>
              <a:off x="6530796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6" name="object 15276"/>
            <p:cNvSpPr/>
            <p:nvPr/>
          </p:nvSpPr>
          <p:spPr>
            <a:xfrm>
              <a:off x="6523712" y="35482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7" name="object 15277"/>
            <p:cNvSpPr/>
            <p:nvPr/>
          </p:nvSpPr>
          <p:spPr>
            <a:xfrm>
              <a:off x="6520676" y="3548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8" name="object 15278"/>
            <p:cNvSpPr/>
            <p:nvPr/>
          </p:nvSpPr>
          <p:spPr>
            <a:xfrm>
              <a:off x="6518653" y="3548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9" name="object 15279"/>
            <p:cNvSpPr/>
            <p:nvPr/>
          </p:nvSpPr>
          <p:spPr>
            <a:xfrm>
              <a:off x="6512581" y="3548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0" name="object 15280"/>
            <p:cNvSpPr/>
            <p:nvPr/>
          </p:nvSpPr>
          <p:spPr>
            <a:xfrm>
              <a:off x="6535856" y="35472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1" name="object 15281"/>
            <p:cNvSpPr/>
            <p:nvPr/>
          </p:nvSpPr>
          <p:spPr>
            <a:xfrm>
              <a:off x="6532820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2" name="object 15282"/>
            <p:cNvSpPr/>
            <p:nvPr/>
          </p:nvSpPr>
          <p:spPr>
            <a:xfrm>
              <a:off x="6530796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3" name="object 15283"/>
            <p:cNvSpPr/>
            <p:nvPr/>
          </p:nvSpPr>
          <p:spPr>
            <a:xfrm>
              <a:off x="6523712" y="354722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4" name="object 15284"/>
            <p:cNvSpPr/>
            <p:nvPr/>
          </p:nvSpPr>
          <p:spPr>
            <a:xfrm>
              <a:off x="6520676" y="3547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5" name="object 15285"/>
            <p:cNvSpPr/>
            <p:nvPr/>
          </p:nvSpPr>
          <p:spPr>
            <a:xfrm>
              <a:off x="6518653" y="3547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6" name="object 15286"/>
            <p:cNvSpPr/>
            <p:nvPr/>
          </p:nvSpPr>
          <p:spPr>
            <a:xfrm>
              <a:off x="6512581" y="354722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7" name="object 15287"/>
            <p:cNvSpPr/>
            <p:nvPr/>
          </p:nvSpPr>
          <p:spPr>
            <a:xfrm>
              <a:off x="6535856" y="35462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8" name="object 15288"/>
            <p:cNvSpPr/>
            <p:nvPr/>
          </p:nvSpPr>
          <p:spPr>
            <a:xfrm>
              <a:off x="6532820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9" name="object 15289"/>
            <p:cNvSpPr/>
            <p:nvPr/>
          </p:nvSpPr>
          <p:spPr>
            <a:xfrm>
              <a:off x="6530796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0" name="object 15290"/>
            <p:cNvSpPr/>
            <p:nvPr/>
          </p:nvSpPr>
          <p:spPr>
            <a:xfrm>
              <a:off x="6523712" y="35462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1" name="object 15291"/>
            <p:cNvSpPr/>
            <p:nvPr/>
          </p:nvSpPr>
          <p:spPr>
            <a:xfrm>
              <a:off x="6520676" y="3546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2" name="object 15292"/>
            <p:cNvSpPr/>
            <p:nvPr/>
          </p:nvSpPr>
          <p:spPr>
            <a:xfrm>
              <a:off x="6518653" y="3546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3" name="object 15293"/>
            <p:cNvSpPr/>
            <p:nvPr/>
          </p:nvSpPr>
          <p:spPr>
            <a:xfrm>
              <a:off x="6512581" y="35462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4" name="object 15294"/>
            <p:cNvSpPr/>
            <p:nvPr/>
          </p:nvSpPr>
          <p:spPr>
            <a:xfrm>
              <a:off x="6535856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5" name="object 15295"/>
            <p:cNvSpPr/>
            <p:nvPr/>
          </p:nvSpPr>
          <p:spPr>
            <a:xfrm>
              <a:off x="6532820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6" name="object 15296"/>
            <p:cNvSpPr/>
            <p:nvPr/>
          </p:nvSpPr>
          <p:spPr>
            <a:xfrm>
              <a:off x="6530796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7" name="object 15297"/>
            <p:cNvSpPr/>
            <p:nvPr/>
          </p:nvSpPr>
          <p:spPr>
            <a:xfrm>
              <a:off x="6523712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8" name="object 15298"/>
            <p:cNvSpPr/>
            <p:nvPr/>
          </p:nvSpPr>
          <p:spPr>
            <a:xfrm>
              <a:off x="6520676" y="35441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9" name="object 15299"/>
            <p:cNvSpPr/>
            <p:nvPr/>
          </p:nvSpPr>
          <p:spPr>
            <a:xfrm>
              <a:off x="6518653" y="354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0" name="object 15300"/>
            <p:cNvSpPr/>
            <p:nvPr/>
          </p:nvSpPr>
          <p:spPr>
            <a:xfrm>
              <a:off x="6512581" y="35441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1" name="object 15301"/>
            <p:cNvSpPr/>
            <p:nvPr/>
          </p:nvSpPr>
          <p:spPr>
            <a:xfrm>
              <a:off x="6535856" y="35431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2" name="object 15302"/>
            <p:cNvSpPr/>
            <p:nvPr/>
          </p:nvSpPr>
          <p:spPr>
            <a:xfrm>
              <a:off x="6532820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3" name="object 15303"/>
            <p:cNvSpPr/>
            <p:nvPr/>
          </p:nvSpPr>
          <p:spPr>
            <a:xfrm>
              <a:off x="6530796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4" name="object 15304"/>
            <p:cNvSpPr/>
            <p:nvPr/>
          </p:nvSpPr>
          <p:spPr>
            <a:xfrm>
              <a:off x="6523712" y="354317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5" name="object 15305"/>
            <p:cNvSpPr/>
            <p:nvPr/>
          </p:nvSpPr>
          <p:spPr>
            <a:xfrm>
              <a:off x="6520676" y="3543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6" name="object 15306"/>
            <p:cNvSpPr/>
            <p:nvPr/>
          </p:nvSpPr>
          <p:spPr>
            <a:xfrm>
              <a:off x="6518653" y="3543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7" name="object 15307"/>
            <p:cNvSpPr/>
            <p:nvPr/>
          </p:nvSpPr>
          <p:spPr>
            <a:xfrm>
              <a:off x="6512581" y="354317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5059" y="3035"/>
                  </a:ln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8" name="object 15308"/>
            <p:cNvSpPr/>
            <p:nvPr/>
          </p:nvSpPr>
          <p:spPr>
            <a:xfrm>
              <a:off x="6535856" y="35411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9" name="object 15309"/>
            <p:cNvSpPr/>
            <p:nvPr/>
          </p:nvSpPr>
          <p:spPr>
            <a:xfrm>
              <a:off x="6532820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0" name="object 15310"/>
            <p:cNvSpPr/>
            <p:nvPr/>
          </p:nvSpPr>
          <p:spPr>
            <a:xfrm>
              <a:off x="6530796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1" name="object 15311"/>
            <p:cNvSpPr/>
            <p:nvPr/>
          </p:nvSpPr>
          <p:spPr>
            <a:xfrm>
              <a:off x="6523712" y="35411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2" name="object 15312"/>
            <p:cNvSpPr/>
            <p:nvPr/>
          </p:nvSpPr>
          <p:spPr>
            <a:xfrm>
              <a:off x="6520676" y="35411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3" name="object 15313"/>
            <p:cNvSpPr/>
            <p:nvPr/>
          </p:nvSpPr>
          <p:spPr>
            <a:xfrm>
              <a:off x="6518653" y="354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4" name="object 15314"/>
            <p:cNvSpPr/>
            <p:nvPr/>
          </p:nvSpPr>
          <p:spPr>
            <a:xfrm>
              <a:off x="6512581" y="35411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5" name="object 15315"/>
            <p:cNvSpPr/>
            <p:nvPr/>
          </p:nvSpPr>
          <p:spPr>
            <a:xfrm>
              <a:off x="6535856" y="35401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6" name="object 15316"/>
            <p:cNvSpPr/>
            <p:nvPr/>
          </p:nvSpPr>
          <p:spPr>
            <a:xfrm>
              <a:off x="6532820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7" name="object 15317"/>
            <p:cNvSpPr/>
            <p:nvPr/>
          </p:nvSpPr>
          <p:spPr>
            <a:xfrm>
              <a:off x="6530796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8" name="object 15318"/>
            <p:cNvSpPr/>
            <p:nvPr/>
          </p:nvSpPr>
          <p:spPr>
            <a:xfrm>
              <a:off x="6523712" y="354014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9" name="object 15319"/>
            <p:cNvSpPr/>
            <p:nvPr/>
          </p:nvSpPr>
          <p:spPr>
            <a:xfrm>
              <a:off x="6520676" y="35401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0" name="object 15320"/>
            <p:cNvSpPr/>
            <p:nvPr/>
          </p:nvSpPr>
          <p:spPr>
            <a:xfrm>
              <a:off x="6518653" y="35401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1" name="object 15321"/>
            <p:cNvSpPr/>
            <p:nvPr/>
          </p:nvSpPr>
          <p:spPr>
            <a:xfrm>
              <a:off x="6512581" y="35401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2" name="object 15322"/>
            <p:cNvSpPr/>
            <p:nvPr/>
          </p:nvSpPr>
          <p:spPr>
            <a:xfrm>
              <a:off x="6535856" y="3539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3" name="object 15323"/>
            <p:cNvSpPr/>
            <p:nvPr/>
          </p:nvSpPr>
          <p:spPr>
            <a:xfrm>
              <a:off x="6532820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4" name="object 15324"/>
            <p:cNvSpPr/>
            <p:nvPr/>
          </p:nvSpPr>
          <p:spPr>
            <a:xfrm>
              <a:off x="6530796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5" name="object 15325"/>
            <p:cNvSpPr/>
            <p:nvPr/>
          </p:nvSpPr>
          <p:spPr>
            <a:xfrm>
              <a:off x="6523712" y="3539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6" name="object 15326"/>
            <p:cNvSpPr/>
            <p:nvPr/>
          </p:nvSpPr>
          <p:spPr>
            <a:xfrm>
              <a:off x="6520676" y="35391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7" name="object 15327"/>
            <p:cNvSpPr/>
            <p:nvPr/>
          </p:nvSpPr>
          <p:spPr>
            <a:xfrm>
              <a:off x="6518653" y="3539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8" name="object 15328"/>
            <p:cNvSpPr/>
            <p:nvPr/>
          </p:nvSpPr>
          <p:spPr>
            <a:xfrm>
              <a:off x="6512581" y="35391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9" name="object 15329"/>
            <p:cNvSpPr/>
            <p:nvPr/>
          </p:nvSpPr>
          <p:spPr>
            <a:xfrm>
              <a:off x="6535856" y="35381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0" name="object 15330"/>
            <p:cNvSpPr/>
            <p:nvPr/>
          </p:nvSpPr>
          <p:spPr>
            <a:xfrm>
              <a:off x="6532820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1" name="object 15331"/>
            <p:cNvSpPr/>
            <p:nvPr/>
          </p:nvSpPr>
          <p:spPr>
            <a:xfrm>
              <a:off x="6530796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2" name="object 15332"/>
            <p:cNvSpPr/>
            <p:nvPr/>
          </p:nvSpPr>
          <p:spPr>
            <a:xfrm>
              <a:off x="6523712" y="353811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3" name="object 15333"/>
            <p:cNvSpPr/>
            <p:nvPr/>
          </p:nvSpPr>
          <p:spPr>
            <a:xfrm>
              <a:off x="6520676" y="3538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4" name="object 15334"/>
            <p:cNvSpPr/>
            <p:nvPr/>
          </p:nvSpPr>
          <p:spPr>
            <a:xfrm>
              <a:off x="6518653" y="35381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5" name="object 15335"/>
            <p:cNvSpPr/>
            <p:nvPr/>
          </p:nvSpPr>
          <p:spPr>
            <a:xfrm>
              <a:off x="6512581" y="353811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6" name="object 15336"/>
            <p:cNvSpPr/>
            <p:nvPr/>
          </p:nvSpPr>
          <p:spPr>
            <a:xfrm>
              <a:off x="6535856" y="35360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7" name="object 15337"/>
            <p:cNvSpPr/>
            <p:nvPr/>
          </p:nvSpPr>
          <p:spPr>
            <a:xfrm>
              <a:off x="6532820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8" name="object 15338"/>
            <p:cNvSpPr/>
            <p:nvPr/>
          </p:nvSpPr>
          <p:spPr>
            <a:xfrm>
              <a:off x="6530796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9" name="object 15339"/>
            <p:cNvSpPr/>
            <p:nvPr/>
          </p:nvSpPr>
          <p:spPr>
            <a:xfrm>
              <a:off x="6523712" y="35360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0" name="object 15340"/>
            <p:cNvSpPr/>
            <p:nvPr/>
          </p:nvSpPr>
          <p:spPr>
            <a:xfrm>
              <a:off x="6520676" y="35360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1" name="object 15341"/>
            <p:cNvSpPr/>
            <p:nvPr/>
          </p:nvSpPr>
          <p:spPr>
            <a:xfrm>
              <a:off x="6518653" y="3536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2" name="object 15342"/>
            <p:cNvSpPr/>
            <p:nvPr/>
          </p:nvSpPr>
          <p:spPr>
            <a:xfrm>
              <a:off x="6512581" y="35360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3" name="object 15343"/>
            <p:cNvSpPr/>
            <p:nvPr/>
          </p:nvSpPr>
          <p:spPr>
            <a:xfrm>
              <a:off x="6535856" y="353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4" name="object 15344"/>
            <p:cNvSpPr/>
            <p:nvPr/>
          </p:nvSpPr>
          <p:spPr>
            <a:xfrm>
              <a:off x="6532820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5" name="object 15345"/>
            <p:cNvSpPr/>
            <p:nvPr/>
          </p:nvSpPr>
          <p:spPr>
            <a:xfrm>
              <a:off x="6530796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6" name="object 15346"/>
            <p:cNvSpPr/>
            <p:nvPr/>
          </p:nvSpPr>
          <p:spPr>
            <a:xfrm>
              <a:off x="6523712" y="353508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7" name="object 15347"/>
            <p:cNvSpPr/>
            <p:nvPr/>
          </p:nvSpPr>
          <p:spPr>
            <a:xfrm>
              <a:off x="6520676" y="3535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8" name="object 15348"/>
            <p:cNvSpPr/>
            <p:nvPr/>
          </p:nvSpPr>
          <p:spPr>
            <a:xfrm>
              <a:off x="6518653" y="35350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9" name="object 15349"/>
            <p:cNvSpPr/>
            <p:nvPr/>
          </p:nvSpPr>
          <p:spPr>
            <a:xfrm>
              <a:off x="6512581" y="353508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0" name="object 15350"/>
            <p:cNvSpPr/>
            <p:nvPr/>
          </p:nvSpPr>
          <p:spPr>
            <a:xfrm>
              <a:off x="654091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1" name="object 15351"/>
            <p:cNvSpPr/>
            <p:nvPr/>
          </p:nvSpPr>
          <p:spPr>
            <a:xfrm>
              <a:off x="654091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2" name="object 15352"/>
            <p:cNvSpPr/>
            <p:nvPr/>
          </p:nvSpPr>
          <p:spPr>
            <a:xfrm>
              <a:off x="654091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3" name="object 15353"/>
            <p:cNvSpPr/>
            <p:nvPr/>
          </p:nvSpPr>
          <p:spPr>
            <a:xfrm>
              <a:off x="654091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4" name="object 15354"/>
            <p:cNvSpPr/>
            <p:nvPr/>
          </p:nvSpPr>
          <p:spPr>
            <a:xfrm>
              <a:off x="654091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5" name="object 15355"/>
            <p:cNvSpPr/>
            <p:nvPr/>
          </p:nvSpPr>
          <p:spPr>
            <a:xfrm>
              <a:off x="654091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6" name="object 15356"/>
            <p:cNvSpPr/>
            <p:nvPr/>
          </p:nvSpPr>
          <p:spPr>
            <a:xfrm>
              <a:off x="654091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7" name="object 15357"/>
            <p:cNvSpPr/>
            <p:nvPr/>
          </p:nvSpPr>
          <p:spPr>
            <a:xfrm>
              <a:off x="653889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8" name="object 15358"/>
            <p:cNvSpPr/>
            <p:nvPr/>
          </p:nvSpPr>
          <p:spPr>
            <a:xfrm>
              <a:off x="653889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9" name="object 15359"/>
            <p:cNvSpPr/>
            <p:nvPr/>
          </p:nvSpPr>
          <p:spPr>
            <a:xfrm>
              <a:off x="653889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0" name="object 15360"/>
            <p:cNvSpPr/>
            <p:nvPr/>
          </p:nvSpPr>
          <p:spPr>
            <a:xfrm>
              <a:off x="653889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1" name="object 15361"/>
            <p:cNvSpPr/>
            <p:nvPr/>
          </p:nvSpPr>
          <p:spPr>
            <a:xfrm>
              <a:off x="653889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2" name="object 15362"/>
            <p:cNvSpPr/>
            <p:nvPr/>
          </p:nvSpPr>
          <p:spPr>
            <a:xfrm>
              <a:off x="653889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3" name="object 15363"/>
            <p:cNvSpPr/>
            <p:nvPr/>
          </p:nvSpPr>
          <p:spPr>
            <a:xfrm>
              <a:off x="653889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4" name="object 15364"/>
            <p:cNvSpPr/>
            <p:nvPr/>
          </p:nvSpPr>
          <p:spPr>
            <a:xfrm>
              <a:off x="653889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5" name="object 15365"/>
            <p:cNvSpPr/>
            <p:nvPr/>
          </p:nvSpPr>
          <p:spPr>
            <a:xfrm>
              <a:off x="653889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6" name="object 15366"/>
            <p:cNvSpPr/>
            <p:nvPr/>
          </p:nvSpPr>
          <p:spPr>
            <a:xfrm>
              <a:off x="653889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7" name="object 15367"/>
            <p:cNvSpPr/>
            <p:nvPr/>
          </p:nvSpPr>
          <p:spPr>
            <a:xfrm>
              <a:off x="653889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8" name="object 15368"/>
            <p:cNvSpPr/>
            <p:nvPr/>
          </p:nvSpPr>
          <p:spPr>
            <a:xfrm>
              <a:off x="653889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9" name="object 15369"/>
            <p:cNvSpPr/>
            <p:nvPr/>
          </p:nvSpPr>
          <p:spPr>
            <a:xfrm>
              <a:off x="653889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0" name="object 15370"/>
            <p:cNvSpPr/>
            <p:nvPr/>
          </p:nvSpPr>
          <p:spPr>
            <a:xfrm>
              <a:off x="653889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1" name="object 15371"/>
            <p:cNvSpPr/>
            <p:nvPr/>
          </p:nvSpPr>
          <p:spPr>
            <a:xfrm>
              <a:off x="653686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2" name="object 15372"/>
            <p:cNvSpPr/>
            <p:nvPr/>
          </p:nvSpPr>
          <p:spPr>
            <a:xfrm>
              <a:off x="653686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3" name="object 15373"/>
            <p:cNvSpPr/>
            <p:nvPr/>
          </p:nvSpPr>
          <p:spPr>
            <a:xfrm>
              <a:off x="653686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4" name="object 15374"/>
            <p:cNvSpPr/>
            <p:nvPr/>
          </p:nvSpPr>
          <p:spPr>
            <a:xfrm>
              <a:off x="653686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5" name="object 15375"/>
            <p:cNvSpPr/>
            <p:nvPr/>
          </p:nvSpPr>
          <p:spPr>
            <a:xfrm>
              <a:off x="653686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6" name="object 15376"/>
            <p:cNvSpPr/>
            <p:nvPr/>
          </p:nvSpPr>
          <p:spPr>
            <a:xfrm>
              <a:off x="653686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7" name="object 15377"/>
            <p:cNvSpPr/>
            <p:nvPr/>
          </p:nvSpPr>
          <p:spPr>
            <a:xfrm>
              <a:off x="653686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8" name="object 15378"/>
            <p:cNvSpPr/>
            <p:nvPr/>
          </p:nvSpPr>
          <p:spPr>
            <a:xfrm>
              <a:off x="653383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9" name="object 15379"/>
            <p:cNvSpPr/>
            <p:nvPr/>
          </p:nvSpPr>
          <p:spPr>
            <a:xfrm>
              <a:off x="653383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0" name="object 15380"/>
            <p:cNvSpPr/>
            <p:nvPr/>
          </p:nvSpPr>
          <p:spPr>
            <a:xfrm>
              <a:off x="653383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1" name="object 15381"/>
            <p:cNvSpPr/>
            <p:nvPr/>
          </p:nvSpPr>
          <p:spPr>
            <a:xfrm>
              <a:off x="653383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2" name="object 15382"/>
            <p:cNvSpPr/>
            <p:nvPr/>
          </p:nvSpPr>
          <p:spPr>
            <a:xfrm>
              <a:off x="653383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3" name="object 15383"/>
            <p:cNvSpPr/>
            <p:nvPr/>
          </p:nvSpPr>
          <p:spPr>
            <a:xfrm>
              <a:off x="653383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4" name="object 15384"/>
            <p:cNvSpPr/>
            <p:nvPr/>
          </p:nvSpPr>
          <p:spPr>
            <a:xfrm>
              <a:off x="653383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5" name="object 15385"/>
            <p:cNvSpPr/>
            <p:nvPr/>
          </p:nvSpPr>
          <p:spPr>
            <a:xfrm>
              <a:off x="653180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6" name="object 15386"/>
            <p:cNvSpPr/>
            <p:nvPr/>
          </p:nvSpPr>
          <p:spPr>
            <a:xfrm>
              <a:off x="653180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7" name="object 15387"/>
            <p:cNvSpPr/>
            <p:nvPr/>
          </p:nvSpPr>
          <p:spPr>
            <a:xfrm>
              <a:off x="653180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8" name="object 15388"/>
            <p:cNvSpPr/>
            <p:nvPr/>
          </p:nvSpPr>
          <p:spPr>
            <a:xfrm>
              <a:off x="653180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9" name="object 15389"/>
            <p:cNvSpPr/>
            <p:nvPr/>
          </p:nvSpPr>
          <p:spPr>
            <a:xfrm>
              <a:off x="653180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0" name="object 15390"/>
            <p:cNvSpPr/>
            <p:nvPr/>
          </p:nvSpPr>
          <p:spPr>
            <a:xfrm>
              <a:off x="653180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1" name="object 15391"/>
            <p:cNvSpPr/>
            <p:nvPr/>
          </p:nvSpPr>
          <p:spPr>
            <a:xfrm>
              <a:off x="653180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2" name="object 15392"/>
            <p:cNvSpPr/>
            <p:nvPr/>
          </p:nvSpPr>
          <p:spPr>
            <a:xfrm>
              <a:off x="6528772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3" name="object 15393"/>
            <p:cNvSpPr/>
            <p:nvPr/>
          </p:nvSpPr>
          <p:spPr>
            <a:xfrm>
              <a:off x="6528772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4" name="object 15394"/>
            <p:cNvSpPr/>
            <p:nvPr/>
          </p:nvSpPr>
          <p:spPr>
            <a:xfrm>
              <a:off x="6528772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5" name="object 15395"/>
            <p:cNvSpPr/>
            <p:nvPr/>
          </p:nvSpPr>
          <p:spPr>
            <a:xfrm>
              <a:off x="6528772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6" name="object 15396"/>
            <p:cNvSpPr/>
            <p:nvPr/>
          </p:nvSpPr>
          <p:spPr>
            <a:xfrm>
              <a:off x="6528772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7" name="object 15397"/>
            <p:cNvSpPr/>
            <p:nvPr/>
          </p:nvSpPr>
          <p:spPr>
            <a:xfrm>
              <a:off x="6528772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8" name="object 15398"/>
            <p:cNvSpPr/>
            <p:nvPr/>
          </p:nvSpPr>
          <p:spPr>
            <a:xfrm>
              <a:off x="6528772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9" name="object 15399"/>
            <p:cNvSpPr/>
            <p:nvPr/>
          </p:nvSpPr>
          <p:spPr>
            <a:xfrm>
              <a:off x="652674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0" name="object 15400"/>
            <p:cNvSpPr/>
            <p:nvPr/>
          </p:nvSpPr>
          <p:spPr>
            <a:xfrm>
              <a:off x="652674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1" name="object 15401"/>
            <p:cNvSpPr/>
            <p:nvPr/>
          </p:nvSpPr>
          <p:spPr>
            <a:xfrm>
              <a:off x="652674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2" name="object 15402"/>
            <p:cNvSpPr/>
            <p:nvPr/>
          </p:nvSpPr>
          <p:spPr>
            <a:xfrm>
              <a:off x="652674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3" name="object 15403"/>
            <p:cNvSpPr/>
            <p:nvPr/>
          </p:nvSpPr>
          <p:spPr>
            <a:xfrm>
              <a:off x="652674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4" name="object 15404"/>
            <p:cNvSpPr/>
            <p:nvPr/>
          </p:nvSpPr>
          <p:spPr>
            <a:xfrm>
              <a:off x="652674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5" name="object 15405"/>
            <p:cNvSpPr/>
            <p:nvPr/>
          </p:nvSpPr>
          <p:spPr>
            <a:xfrm>
              <a:off x="652674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6" name="object 15406"/>
            <p:cNvSpPr/>
            <p:nvPr/>
          </p:nvSpPr>
          <p:spPr>
            <a:xfrm>
              <a:off x="6525736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7" name="object 15407"/>
            <p:cNvSpPr/>
            <p:nvPr/>
          </p:nvSpPr>
          <p:spPr>
            <a:xfrm>
              <a:off x="6525736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8" name="object 15408"/>
            <p:cNvSpPr/>
            <p:nvPr/>
          </p:nvSpPr>
          <p:spPr>
            <a:xfrm>
              <a:off x="6525736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9" name="object 15409"/>
            <p:cNvSpPr/>
            <p:nvPr/>
          </p:nvSpPr>
          <p:spPr>
            <a:xfrm>
              <a:off x="6525736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0" name="object 15410"/>
            <p:cNvSpPr/>
            <p:nvPr/>
          </p:nvSpPr>
          <p:spPr>
            <a:xfrm>
              <a:off x="6525736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1" name="object 15411"/>
            <p:cNvSpPr/>
            <p:nvPr/>
          </p:nvSpPr>
          <p:spPr>
            <a:xfrm>
              <a:off x="6525736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2" name="object 15412"/>
            <p:cNvSpPr/>
            <p:nvPr/>
          </p:nvSpPr>
          <p:spPr>
            <a:xfrm>
              <a:off x="6525736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3" name="object 15413"/>
            <p:cNvSpPr/>
            <p:nvPr/>
          </p:nvSpPr>
          <p:spPr>
            <a:xfrm>
              <a:off x="6524724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4" name="object 15414"/>
            <p:cNvSpPr/>
            <p:nvPr/>
          </p:nvSpPr>
          <p:spPr>
            <a:xfrm>
              <a:off x="6524724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5" name="object 15415"/>
            <p:cNvSpPr/>
            <p:nvPr/>
          </p:nvSpPr>
          <p:spPr>
            <a:xfrm>
              <a:off x="6524724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6" name="object 15416"/>
            <p:cNvSpPr/>
            <p:nvPr/>
          </p:nvSpPr>
          <p:spPr>
            <a:xfrm>
              <a:off x="6524724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7" name="object 15417"/>
            <p:cNvSpPr/>
            <p:nvPr/>
          </p:nvSpPr>
          <p:spPr>
            <a:xfrm>
              <a:off x="6524724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8" name="object 15418"/>
            <p:cNvSpPr/>
            <p:nvPr/>
          </p:nvSpPr>
          <p:spPr>
            <a:xfrm>
              <a:off x="6524724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9" name="object 15419"/>
            <p:cNvSpPr/>
            <p:nvPr/>
          </p:nvSpPr>
          <p:spPr>
            <a:xfrm>
              <a:off x="6524724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0" name="object 15420"/>
            <p:cNvSpPr/>
            <p:nvPr/>
          </p:nvSpPr>
          <p:spPr>
            <a:xfrm>
              <a:off x="6521688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1" name="object 15421"/>
            <p:cNvSpPr/>
            <p:nvPr/>
          </p:nvSpPr>
          <p:spPr>
            <a:xfrm>
              <a:off x="6521688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2" name="object 15422"/>
            <p:cNvSpPr/>
            <p:nvPr/>
          </p:nvSpPr>
          <p:spPr>
            <a:xfrm>
              <a:off x="6521688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3" name="object 15423"/>
            <p:cNvSpPr/>
            <p:nvPr/>
          </p:nvSpPr>
          <p:spPr>
            <a:xfrm>
              <a:off x="6521688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4" name="object 15424"/>
            <p:cNvSpPr/>
            <p:nvPr/>
          </p:nvSpPr>
          <p:spPr>
            <a:xfrm>
              <a:off x="6521688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5" name="object 15425"/>
            <p:cNvSpPr/>
            <p:nvPr/>
          </p:nvSpPr>
          <p:spPr>
            <a:xfrm>
              <a:off x="6521688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6" name="object 15426"/>
            <p:cNvSpPr/>
            <p:nvPr/>
          </p:nvSpPr>
          <p:spPr>
            <a:xfrm>
              <a:off x="6521688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7" name="object 15427"/>
            <p:cNvSpPr/>
            <p:nvPr/>
          </p:nvSpPr>
          <p:spPr>
            <a:xfrm>
              <a:off x="651865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8" name="object 15428"/>
            <p:cNvSpPr/>
            <p:nvPr/>
          </p:nvSpPr>
          <p:spPr>
            <a:xfrm>
              <a:off x="651865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9" name="object 15429"/>
            <p:cNvSpPr/>
            <p:nvPr/>
          </p:nvSpPr>
          <p:spPr>
            <a:xfrm>
              <a:off x="651865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0" name="object 15430"/>
            <p:cNvSpPr/>
            <p:nvPr/>
          </p:nvSpPr>
          <p:spPr>
            <a:xfrm>
              <a:off x="651865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1" name="object 15431"/>
            <p:cNvSpPr/>
            <p:nvPr/>
          </p:nvSpPr>
          <p:spPr>
            <a:xfrm>
              <a:off x="651865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2" name="object 15432"/>
            <p:cNvSpPr/>
            <p:nvPr/>
          </p:nvSpPr>
          <p:spPr>
            <a:xfrm>
              <a:off x="651865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3" name="object 15433"/>
            <p:cNvSpPr/>
            <p:nvPr/>
          </p:nvSpPr>
          <p:spPr>
            <a:xfrm>
              <a:off x="651865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4" name="object 15434"/>
            <p:cNvSpPr/>
            <p:nvPr/>
          </p:nvSpPr>
          <p:spPr>
            <a:xfrm>
              <a:off x="6516629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5" name="object 15435"/>
            <p:cNvSpPr/>
            <p:nvPr/>
          </p:nvSpPr>
          <p:spPr>
            <a:xfrm>
              <a:off x="6516629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6" name="object 15436"/>
            <p:cNvSpPr/>
            <p:nvPr/>
          </p:nvSpPr>
          <p:spPr>
            <a:xfrm>
              <a:off x="6516629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7" name="object 15437"/>
            <p:cNvSpPr/>
            <p:nvPr/>
          </p:nvSpPr>
          <p:spPr>
            <a:xfrm>
              <a:off x="6516629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8" name="object 15438"/>
            <p:cNvSpPr/>
            <p:nvPr/>
          </p:nvSpPr>
          <p:spPr>
            <a:xfrm>
              <a:off x="6516629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9" name="object 15439"/>
            <p:cNvSpPr/>
            <p:nvPr/>
          </p:nvSpPr>
          <p:spPr>
            <a:xfrm>
              <a:off x="6516629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0" name="object 15440"/>
            <p:cNvSpPr/>
            <p:nvPr/>
          </p:nvSpPr>
          <p:spPr>
            <a:xfrm>
              <a:off x="6516629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1" name="object 15441"/>
            <p:cNvSpPr/>
            <p:nvPr/>
          </p:nvSpPr>
          <p:spPr>
            <a:xfrm>
              <a:off x="6514605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2" name="object 15442"/>
            <p:cNvSpPr/>
            <p:nvPr/>
          </p:nvSpPr>
          <p:spPr>
            <a:xfrm>
              <a:off x="6514605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3" name="object 15443"/>
            <p:cNvSpPr/>
            <p:nvPr/>
          </p:nvSpPr>
          <p:spPr>
            <a:xfrm>
              <a:off x="6514605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4" name="object 15444"/>
            <p:cNvSpPr/>
            <p:nvPr/>
          </p:nvSpPr>
          <p:spPr>
            <a:xfrm>
              <a:off x="6514605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5" name="object 15445"/>
            <p:cNvSpPr/>
            <p:nvPr/>
          </p:nvSpPr>
          <p:spPr>
            <a:xfrm>
              <a:off x="6514605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6" name="object 15446"/>
            <p:cNvSpPr/>
            <p:nvPr/>
          </p:nvSpPr>
          <p:spPr>
            <a:xfrm>
              <a:off x="6514605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7" name="object 15447"/>
            <p:cNvSpPr/>
            <p:nvPr/>
          </p:nvSpPr>
          <p:spPr>
            <a:xfrm>
              <a:off x="6514605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8" name="object 15448"/>
            <p:cNvSpPr/>
            <p:nvPr/>
          </p:nvSpPr>
          <p:spPr>
            <a:xfrm>
              <a:off x="6513593" y="35350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9" name="object 15449"/>
            <p:cNvSpPr/>
            <p:nvPr/>
          </p:nvSpPr>
          <p:spPr>
            <a:xfrm>
              <a:off x="6513593" y="35381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0" name="object 15450"/>
            <p:cNvSpPr/>
            <p:nvPr/>
          </p:nvSpPr>
          <p:spPr>
            <a:xfrm>
              <a:off x="6513593" y="3540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1" name="object 15451"/>
            <p:cNvSpPr/>
            <p:nvPr/>
          </p:nvSpPr>
          <p:spPr>
            <a:xfrm>
              <a:off x="6513593" y="3543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2" name="object 15452"/>
            <p:cNvSpPr/>
            <p:nvPr/>
          </p:nvSpPr>
          <p:spPr>
            <a:xfrm>
              <a:off x="6513593" y="35472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3" name="object 15453"/>
            <p:cNvSpPr/>
            <p:nvPr/>
          </p:nvSpPr>
          <p:spPr>
            <a:xfrm>
              <a:off x="6513593" y="35502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4" name="object 15454"/>
            <p:cNvSpPr/>
            <p:nvPr/>
          </p:nvSpPr>
          <p:spPr>
            <a:xfrm>
              <a:off x="6513593" y="3553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5" name="object 15455"/>
            <p:cNvSpPr/>
            <p:nvPr/>
          </p:nvSpPr>
          <p:spPr>
            <a:xfrm>
              <a:off x="6486270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6" name="object 15456"/>
            <p:cNvSpPr/>
            <p:nvPr/>
          </p:nvSpPr>
          <p:spPr>
            <a:xfrm>
              <a:off x="6483234" y="35411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3035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7" name="object 15457"/>
            <p:cNvSpPr/>
            <p:nvPr/>
          </p:nvSpPr>
          <p:spPr>
            <a:xfrm>
              <a:off x="6457936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8" name="object 15458"/>
            <p:cNvSpPr/>
            <p:nvPr/>
          </p:nvSpPr>
          <p:spPr>
            <a:xfrm>
              <a:off x="6457936" y="35411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9" name="object 15459"/>
            <p:cNvSpPr/>
            <p:nvPr/>
          </p:nvSpPr>
          <p:spPr>
            <a:xfrm>
              <a:off x="6532820" y="354115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4047" y="3035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0" name="object 15460"/>
            <p:cNvSpPr/>
            <p:nvPr/>
          </p:nvSpPr>
          <p:spPr>
            <a:xfrm>
              <a:off x="6536868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1" name="object 15461"/>
            <p:cNvSpPr/>
            <p:nvPr/>
          </p:nvSpPr>
          <p:spPr>
            <a:xfrm>
              <a:off x="6517641" y="35411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2" name="object 15462"/>
            <p:cNvSpPr/>
            <p:nvPr/>
          </p:nvSpPr>
          <p:spPr>
            <a:xfrm>
              <a:off x="6517641" y="35340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3" name="object 15463"/>
            <p:cNvSpPr/>
            <p:nvPr/>
          </p:nvSpPr>
          <p:spPr>
            <a:xfrm>
              <a:off x="6465019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4" name="object 15464"/>
            <p:cNvSpPr/>
            <p:nvPr/>
          </p:nvSpPr>
          <p:spPr>
            <a:xfrm>
              <a:off x="6474127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5" name="object 15465"/>
            <p:cNvSpPr/>
            <p:nvPr/>
          </p:nvSpPr>
          <p:spPr>
            <a:xfrm>
              <a:off x="6524724" y="3544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6" name="object 15466"/>
            <p:cNvSpPr/>
            <p:nvPr/>
          </p:nvSpPr>
          <p:spPr>
            <a:xfrm>
              <a:off x="3802575" y="3656517"/>
              <a:ext cx="24765" cy="53975"/>
            </a:xfrm>
            <a:custGeom>
              <a:avLst/>
              <a:gdLst/>
              <a:ahLst/>
              <a:cxnLst/>
              <a:rect l="l" t="t" r="r" b="b"/>
              <a:pathLst>
                <a:path w="24764" h="53975">
                  <a:moveTo>
                    <a:pt x="0" y="53633"/>
                  </a:moveTo>
                  <a:lnTo>
                    <a:pt x="0" y="0"/>
                  </a:lnTo>
                  <a:lnTo>
                    <a:pt x="24286" y="0"/>
                  </a:lnTo>
                  <a:lnTo>
                    <a:pt x="24286" y="53633"/>
                  </a:lnTo>
                  <a:lnTo>
                    <a:pt x="0" y="536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7" name="object 15467"/>
            <p:cNvSpPr/>
            <p:nvPr/>
          </p:nvSpPr>
          <p:spPr>
            <a:xfrm>
              <a:off x="3803587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8" name="object 15468"/>
            <p:cNvSpPr/>
            <p:nvPr/>
          </p:nvSpPr>
          <p:spPr>
            <a:xfrm>
              <a:off x="3803587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9" name="object 15469"/>
            <p:cNvSpPr/>
            <p:nvPr/>
          </p:nvSpPr>
          <p:spPr>
            <a:xfrm>
              <a:off x="3803587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0" name="object 15470"/>
            <p:cNvSpPr/>
            <p:nvPr/>
          </p:nvSpPr>
          <p:spPr>
            <a:xfrm>
              <a:off x="3803587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1" name="object 15471"/>
            <p:cNvSpPr/>
            <p:nvPr/>
          </p:nvSpPr>
          <p:spPr>
            <a:xfrm>
              <a:off x="3803587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2" name="object 15472"/>
            <p:cNvSpPr/>
            <p:nvPr/>
          </p:nvSpPr>
          <p:spPr>
            <a:xfrm>
              <a:off x="3803587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3" name="object 15473"/>
            <p:cNvSpPr/>
            <p:nvPr/>
          </p:nvSpPr>
          <p:spPr>
            <a:xfrm>
              <a:off x="3803587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4" name="object 15474"/>
            <p:cNvSpPr/>
            <p:nvPr/>
          </p:nvSpPr>
          <p:spPr>
            <a:xfrm>
              <a:off x="3803587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5" name="object 15475"/>
            <p:cNvSpPr/>
            <p:nvPr/>
          </p:nvSpPr>
          <p:spPr>
            <a:xfrm>
              <a:off x="3803587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6" name="object 15476"/>
            <p:cNvSpPr/>
            <p:nvPr/>
          </p:nvSpPr>
          <p:spPr>
            <a:xfrm>
              <a:off x="3803587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7" name="object 15477"/>
            <p:cNvSpPr/>
            <p:nvPr/>
          </p:nvSpPr>
          <p:spPr>
            <a:xfrm>
              <a:off x="3803587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8" name="object 15478"/>
            <p:cNvSpPr/>
            <p:nvPr/>
          </p:nvSpPr>
          <p:spPr>
            <a:xfrm>
              <a:off x="3803587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9" name="object 15479"/>
            <p:cNvSpPr/>
            <p:nvPr/>
          </p:nvSpPr>
          <p:spPr>
            <a:xfrm>
              <a:off x="3803587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0" name="object 15480"/>
            <p:cNvSpPr/>
            <p:nvPr/>
          </p:nvSpPr>
          <p:spPr>
            <a:xfrm>
              <a:off x="3803587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1" name="object 15481"/>
            <p:cNvSpPr/>
            <p:nvPr/>
          </p:nvSpPr>
          <p:spPr>
            <a:xfrm>
              <a:off x="3803587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2" name="object 15482"/>
            <p:cNvSpPr/>
            <p:nvPr/>
          </p:nvSpPr>
          <p:spPr>
            <a:xfrm>
              <a:off x="3803587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3" name="object 15483"/>
            <p:cNvSpPr/>
            <p:nvPr/>
          </p:nvSpPr>
          <p:spPr>
            <a:xfrm>
              <a:off x="3803587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4" name="object 15484"/>
            <p:cNvSpPr/>
            <p:nvPr/>
          </p:nvSpPr>
          <p:spPr>
            <a:xfrm>
              <a:off x="3803587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5" name="object 15485"/>
            <p:cNvSpPr/>
            <p:nvPr/>
          </p:nvSpPr>
          <p:spPr>
            <a:xfrm>
              <a:off x="3802575" y="37081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6" name="object 15486"/>
            <p:cNvSpPr/>
            <p:nvPr/>
          </p:nvSpPr>
          <p:spPr>
            <a:xfrm>
              <a:off x="3802575" y="37050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7" name="object 15487"/>
            <p:cNvSpPr/>
            <p:nvPr/>
          </p:nvSpPr>
          <p:spPr>
            <a:xfrm>
              <a:off x="3802575" y="3701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8" name="object 15488"/>
            <p:cNvSpPr/>
            <p:nvPr/>
          </p:nvSpPr>
          <p:spPr>
            <a:xfrm>
              <a:off x="3802575" y="3698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9" name="object 15489"/>
            <p:cNvSpPr/>
            <p:nvPr/>
          </p:nvSpPr>
          <p:spPr>
            <a:xfrm>
              <a:off x="3802575" y="369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0" name="object 15490"/>
            <p:cNvSpPr/>
            <p:nvPr/>
          </p:nvSpPr>
          <p:spPr>
            <a:xfrm>
              <a:off x="3802575" y="3692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1" name="object 15491"/>
            <p:cNvSpPr/>
            <p:nvPr/>
          </p:nvSpPr>
          <p:spPr>
            <a:xfrm>
              <a:off x="3802575" y="36888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2" name="object 15492"/>
            <p:cNvSpPr/>
            <p:nvPr/>
          </p:nvSpPr>
          <p:spPr>
            <a:xfrm>
              <a:off x="3802575" y="36858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3" name="object 15493"/>
            <p:cNvSpPr/>
            <p:nvPr/>
          </p:nvSpPr>
          <p:spPr>
            <a:xfrm>
              <a:off x="3802575" y="3682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4" name="object 15494"/>
            <p:cNvSpPr/>
            <p:nvPr/>
          </p:nvSpPr>
          <p:spPr>
            <a:xfrm>
              <a:off x="3802575" y="3680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5" name="object 15495"/>
            <p:cNvSpPr/>
            <p:nvPr/>
          </p:nvSpPr>
          <p:spPr>
            <a:xfrm>
              <a:off x="3802575" y="36767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6" name="object 15496"/>
            <p:cNvSpPr/>
            <p:nvPr/>
          </p:nvSpPr>
          <p:spPr>
            <a:xfrm>
              <a:off x="3802575" y="36737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7" name="object 15497"/>
            <p:cNvSpPr/>
            <p:nvPr/>
          </p:nvSpPr>
          <p:spPr>
            <a:xfrm>
              <a:off x="3802575" y="367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8" name="object 15498"/>
            <p:cNvSpPr/>
            <p:nvPr/>
          </p:nvSpPr>
          <p:spPr>
            <a:xfrm>
              <a:off x="3802575" y="36686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9" name="object 15499"/>
            <p:cNvSpPr/>
            <p:nvPr/>
          </p:nvSpPr>
          <p:spPr>
            <a:xfrm>
              <a:off x="3802575" y="366360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0" name="object 15500"/>
            <p:cNvSpPr/>
            <p:nvPr/>
          </p:nvSpPr>
          <p:spPr>
            <a:xfrm>
              <a:off x="3802575" y="3661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1" name="object 15501"/>
            <p:cNvSpPr/>
            <p:nvPr/>
          </p:nvSpPr>
          <p:spPr>
            <a:xfrm>
              <a:off x="3802575" y="3658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2" name="object 15502"/>
            <p:cNvSpPr/>
            <p:nvPr/>
          </p:nvSpPr>
          <p:spPr>
            <a:xfrm>
              <a:off x="3802575" y="36565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3" name="object 15503"/>
            <p:cNvSpPr/>
            <p:nvPr/>
          </p:nvSpPr>
          <p:spPr>
            <a:xfrm>
              <a:off x="3806623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4" name="object 15504"/>
            <p:cNvSpPr/>
            <p:nvPr/>
          </p:nvSpPr>
          <p:spPr>
            <a:xfrm>
              <a:off x="3806623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5" name="object 15505"/>
            <p:cNvSpPr/>
            <p:nvPr/>
          </p:nvSpPr>
          <p:spPr>
            <a:xfrm>
              <a:off x="3806623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6" name="object 15506"/>
            <p:cNvSpPr/>
            <p:nvPr/>
          </p:nvSpPr>
          <p:spPr>
            <a:xfrm>
              <a:off x="3806623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7" name="object 15507"/>
            <p:cNvSpPr/>
            <p:nvPr/>
          </p:nvSpPr>
          <p:spPr>
            <a:xfrm>
              <a:off x="3806623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8" name="object 15508"/>
            <p:cNvSpPr/>
            <p:nvPr/>
          </p:nvSpPr>
          <p:spPr>
            <a:xfrm>
              <a:off x="3806623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9" name="object 15509"/>
            <p:cNvSpPr/>
            <p:nvPr/>
          </p:nvSpPr>
          <p:spPr>
            <a:xfrm>
              <a:off x="3806623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0" name="object 15510"/>
            <p:cNvSpPr/>
            <p:nvPr/>
          </p:nvSpPr>
          <p:spPr>
            <a:xfrm>
              <a:off x="3806623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1" name="object 15511"/>
            <p:cNvSpPr/>
            <p:nvPr/>
          </p:nvSpPr>
          <p:spPr>
            <a:xfrm>
              <a:off x="3806623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2" name="object 15512"/>
            <p:cNvSpPr/>
            <p:nvPr/>
          </p:nvSpPr>
          <p:spPr>
            <a:xfrm>
              <a:off x="3806623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3" name="object 15513"/>
            <p:cNvSpPr/>
            <p:nvPr/>
          </p:nvSpPr>
          <p:spPr>
            <a:xfrm>
              <a:off x="3806623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4" name="object 15514"/>
            <p:cNvSpPr/>
            <p:nvPr/>
          </p:nvSpPr>
          <p:spPr>
            <a:xfrm>
              <a:off x="3806623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5" name="object 15515"/>
            <p:cNvSpPr/>
            <p:nvPr/>
          </p:nvSpPr>
          <p:spPr>
            <a:xfrm>
              <a:off x="3806623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6" name="object 15516"/>
            <p:cNvSpPr/>
            <p:nvPr/>
          </p:nvSpPr>
          <p:spPr>
            <a:xfrm>
              <a:off x="3806623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7" name="object 15517"/>
            <p:cNvSpPr/>
            <p:nvPr/>
          </p:nvSpPr>
          <p:spPr>
            <a:xfrm>
              <a:off x="3806623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8" name="object 15518"/>
            <p:cNvSpPr/>
            <p:nvPr/>
          </p:nvSpPr>
          <p:spPr>
            <a:xfrm>
              <a:off x="3806623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9" name="object 15519"/>
            <p:cNvSpPr/>
            <p:nvPr/>
          </p:nvSpPr>
          <p:spPr>
            <a:xfrm>
              <a:off x="3806623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0" name="object 15520"/>
            <p:cNvSpPr/>
            <p:nvPr/>
          </p:nvSpPr>
          <p:spPr>
            <a:xfrm>
              <a:off x="3806623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1" name="object 15521"/>
            <p:cNvSpPr/>
            <p:nvPr/>
          </p:nvSpPr>
          <p:spPr>
            <a:xfrm>
              <a:off x="3805611" y="37081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2" name="object 15522"/>
            <p:cNvSpPr/>
            <p:nvPr/>
          </p:nvSpPr>
          <p:spPr>
            <a:xfrm>
              <a:off x="3805611" y="37050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3" name="object 15523"/>
            <p:cNvSpPr/>
            <p:nvPr/>
          </p:nvSpPr>
          <p:spPr>
            <a:xfrm>
              <a:off x="3805611" y="3701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4" name="object 15524"/>
            <p:cNvSpPr/>
            <p:nvPr/>
          </p:nvSpPr>
          <p:spPr>
            <a:xfrm>
              <a:off x="3805611" y="3698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5" name="object 15525"/>
            <p:cNvSpPr/>
            <p:nvPr/>
          </p:nvSpPr>
          <p:spPr>
            <a:xfrm>
              <a:off x="3805611" y="369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6" name="object 15526"/>
            <p:cNvSpPr/>
            <p:nvPr/>
          </p:nvSpPr>
          <p:spPr>
            <a:xfrm>
              <a:off x="3805611" y="3692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7" name="object 15527"/>
            <p:cNvSpPr/>
            <p:nvPr/>
          </p:nvSpPr>
          <p:spPr>
            <a:xfrm>
              <a:off x="3805611" y="36888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8" name="object 15528"/>
            <p:cNvSpPr/>
            <p:nvPr/>
          </p:nvSpPr>
          <p:spPr>
            <a:xfrm>
              <a:off x="3805611" y="36858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9" name="object 15529"/>
            <p:cNvSpPr/>
            <p:nvPr/>
          </p:nvSpPr>
          <p:spPr>
            <a:xfrm>
              <a:off x="3805611" y="3682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0" name="object 15530"/>
            <p:cNvSpPr/>
            <p:nvPr/>
          </p:nvSpPr>
          <p:spPr>
            <a:xfrm>
              <a:off x="3805611" y="3680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1" name="object 15531"/>
            <p:cNvSpPr/>
            <p:nvPr/>
          </p:nvSpPr>
          <p:spPr>
            <a:xfrm>
              <a:off x="3805611" y="36767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2" name="object 15532"/>
            <p:cNvSpPr/>
            <p:nvPr/>
          </p:nvSpPr>
          <p:spPr>
            <a:xfrm>
              <a:off x="3805611" y="36737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3" name="object 15533"/>
            <p:cNvSpPr/>
            <p:nvPr/>
          </p:nvSpPr>
          <p:spPr>
            <a:xfrm>
              <a:off x="3805611" y="367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4" name="object 15534"/>
            <p:cNvSpPr/>
            <p:nvPr/>
          </p:nvSpPr>
          <p:spPr>
            <a:xfrm>
              <a:off x="3805611" y="36686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5" name="object 15535"/>
            <p:cNvSpPr/>
            <p:nvPr/>
          </p:nvSpPr>
          <p:spPr>
            <a:xfrm>
              <a:off x="3805611" y="366360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6" name="object 15536"/>
            <p:cNvSpPr/>
            <p:nvPr/>
          </p:nvSpPr>
          <p:spPr>
            <a:xfrm>
              <a:off x="3805611" y="3661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7" name="object 15537"/>
            <p:cNvSpPr/>
            <p:nvPr/>
          </p:nvSpPr>
          <p:spPr>
            <a:xfrm>
              <a:off x="3805611" y="3658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8" name="object 15538"/>
            <p:cNvSpPr/>
            <p:nvPr/>
          </p:nvSpPr>
          <p:spPr>
            <a:xfrm>
              <a:off x="3805611" y="36565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9" name="object 15539"/>
            <p:cNvSpPr/>
            <p:nvPr/>
          </p:nvSpPr>
          <p:spPr>
            <a:xfrm>
              <a:off x="3808647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0" name="object 15540"/>
            <p:cNvSpPr/>
            <p:nvPr/>
          </p:nvSpPr>
          <p:spPr>
            <a:xfrm>
              <a:off x="3808647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1" name="object 15541"/>
            <p:cNvSpPr/>
            <p:nvPr/>
          </p:nvSpPr>
          <p:spPr>
            <a:xfrm>
              <a:off x="3808647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2" name="object 15542"/>
            <p:cNvSpPr/>
            <p:nvPr/>
          </p:nvSpPr>
          <p:spPr>
            <a:xfrm>
              <a:off x="3808647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3" name="object 15543"/>
            <p:cNvSpPr/>
            <p:nvPr/>
          </p:nvSpPr>
          <p:spPr>
            <a:xfrm>
              <a:off x="3808647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4" name="object 15544"/>
            <p:cNvSpPr/>
            <p:nvPr/>
          </p:nvSpPr>
          <p:spPr>
            <a:xfrm>
              <a:off x="3808647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5" name="object 15545"/>
            <p:cNvSpPr/>
            <p:nvPr/>
          </p:nvSpPr>
          <p:spPr>
            <a:xfrm>
              <a:off x="3808647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6" name="object 15546"/>
            <p:cNvSpPr/>
            <p:nvPr/>
          </p:nvSpPr>
          <p:spPr>
            <a:xfrm>
              <a:off x="3808647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7" name="object 15547"/>
            <p:cNvSpPr/>
            <p:nvPr/>
          </p:nvSpPr>
          <p:spPr>
            <a:xfrm>
              <a:off x="3808647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8" name="object 15548"/>
            <p:cNvSpPr/>
            <p:nvPr/>
          </p:nvSpPr>
          <p:spPr>
            <a:xfrm>
              <a:off x="3808647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9" name="object 15549"/>
            <p:cNvSpPr/>
            <p:nvPr/>
          </p:nvSpPr>
          <p:spPr>
            <a:xfrm>
              <a:off x="3808647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0" name="object 15550"/>
            <p:cNvSpPr/>
            <p:nvPr/>
          </p:nvSpPr>
          <p:spPr>
            <a:xfrm>
              <a:off x="3808647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1" name="object 15551"/>
            <p:cNvSpPr/>
            <p:nvPr/>
          </p:nvSpPr>
          <p:spPr>
            <a:xfrm>
              <a:off x="3808647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2" name="object 15552"/>
            <p:cNvSpPr/>
            <p:nvPr/>
          </p:nvSpPr>
          <p:spPr>
            <a:xfrm>
              <a:off x="3808647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3" name="object 15553"/>
            <p:cNvSpPr/>
            <p:nvPr/>
          </p:nvSpPr>
          <p:spPr>
            <a:xfrm>
              <a:off x="3808647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4" name="object 15554"/>
            <p:cNvSpPr/>
            <p:nvPr/>
          </p:nvSpPr>
          <p:spPr>
            <a:xfrm>
              <a:off x="3808647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5" name="object 15555"/>
            <p:cNvSpPr/>
            <p:nvPr/>
          </p:nvSpPr>
          <p:spPr>
            <a:xfrm>
              <a:off x="3808647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6" name="object 15556"/>
            <p:cNvSpPr/>
            <p:nvPr/>
          </p:nvSpPr>
          <p:spPr>
            <a:xfrm>
              <a:off x="3808647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7" name="object 15557"/>
            <p:cNvSpPr/>
            <p:nvPr/>
          </p:nvSpPr>
          <p:spPr>
            <a:xfrm>
              <a:off x="3807635" y="37081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8" name="object 15558"/>
            <p:cNvSpPr/>
            <p:nvPr/>
          </p:nvSpPr>
          <p:spPr>
            <a:xfrm>
              <a:off x="3807635" y="37050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9" name="object 15559"/>
            <p:cNvSpPr/>
            <p:nvPr/>
          </p:nvSpPr>
          <p:spPr>
            <a:xfrm>
              <a:off x="3807635" y="3701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0" name="object 15560"/>
            <p:cNvSpPr/>
            <p:nvPr/>
          </p:nvSpPr>
          <p:spPr>
            <a:xfrm>
              <a:off x="3807635" y="3698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1" name="object 15561"/>
            <p:cNvSpPr/>
            <p:nvPr/>
          </p:nvSpPr>
          <p:spPr>
            <a:xfrm>
              <a:off x="3807635" y="369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2" name="object 15562"/>
            <p:cNvSpPr/>
            <p:nvPr/>
          </p:nvSpPr>
          <p:spPr>
            <a:xfrm>
              <a:off x="3807635" y="3692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3" name="object 15563"/>
            <p:cNvSpPr/>
            <p:nvPr/>
          </p:nvSpPr>
          <p:spPr>
            <a:xfrm>
              <a:off x="3807635" y="36888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4" name="object 15564"/>
            <p:cNvSpPr/>
            <p:nvPr/>
          </p:nvSpPr>
          <p:spPr>
            <a:xfrm>
              <a:off x="3807635" y="36858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5" name="object 15565"/>
            <p:cNvSpPr/>
            <p:nvPr/>
          </p:nvSpPr>
          <p:spPr>
            <a:xfrm>
              <a:off x="3807635" y="3682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6" name="object 15566"/>
            <p:cNvSpPr/>
            <p:nvPr/>
          </p:nvSpPr>
          <p:spPr>
            <a:xfrm>
              <a:off x="3807635" y="3680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7" name="object 15567"/>
            <p:cNvSpPr/>
            <p:nvPr/>
          </p:nvSpPr>
          <p:spPr>
            <a:xfrm>
              <a:off x="3807635" y="36767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8" name="object 15568"/>
            <p:cNvSpPr/>
            <p:nvPr/>
          </p:nvSpPr>
          <p:spPr>
            <a:xfrm>
              <a:off x="3807635" y="36737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9" name="object 15569"/>
            <p:cNvSpPr/>
            <p:nvPr/>
          </p:nvSpPr>
          <p:spPr>
            <a:xfrm>
              <a:off x="3807635" y="367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0" name="object 15570"/>
            <p:cNvSpPr/>
            <p:nvPr/>
          </p:nvSpPr>
          <p:spPr>
            <a:xfrm>
              <a:off x="3807635" y="36686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1" name="object 15571"/>
            <p:cNvSpPr/>
            <p:nvPr/>
          </p:nvSpPr>
          <p:spPr>
            <a:xfrm>
              <a:off x="3807635" y="366360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2" name="object 15572"/>
            <p:cNvSpPr/>
            <p:nvPr/>
          </p:nvSpPr>
          <p:spPr>
            <a:xfrm>
              <a:off x="3807635" y="3661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3" name="object 15573"/>
            <p:cNvSpPr/>
            <p:nvPr/>
          </p:nvSpPr>
          <p:spPr>
            <a:xfrm>
              <a:off x="3807635" y="3658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4" name="object 15574"/>
            <p:cNvSpPr/>
            <p:nvPr/>
          </p:nvSpPr>
          <p:spPr>
            <a:xfrm>
              <a:off x="3807635" y="36565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5" name="object 15575"/>
            <p:cNvSpPr/>
            <p:nvPr/>
          </p:nvSpPr>
          <p:spPr>
            <a:xfrm>
              <a:off x="3811683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6" name="object 15576"/>
            <p:cNvSpPr/>
            <p:nvPr/>
          </p:nvSpPr>
          <p:spPr>
            <a:xfrm>
              <a:off x="3811683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7" name="object 15577"/>
            <p:cNvSpPr/>
            <p:nvPr/>
          </p:nvSpPr>
          <p:spPr>
            <a:xfrm>
              <a:off x="3811683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8" name="object 15578"/>
            <p:cNvSpPr/>
            <p:nvPr/>
          </p:nvSpPr>
          <p:spPr>
            <a:xfrm>
              <a:off x="3811683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9" name="object 15579"/>
            <p:cNvSpPr/>
            <p:nvPr/>
          </p:nvSpPr>
          <p:spPr>
            <a:xfrm>
              <a:off x="3811683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0" name="object 15580"/>
            <p:cNvSpPr/>
            <p:nvPr/>
          </p:nvSpPr>
          <p:spPr>
            <a:xfrm>
              <a:off x="3811683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1" name="object 15581"/>
            <p:cNvSpPr/>
            <p:nvPr/>
          </p:nvSpPr>
          <p:spPr>
            <a:xfrm>
              <a:off x="3811683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2" name="object 15582"/>
            <p:cNvSpPr/>
            <p:nvPr/>
          </p:nvSpPr>
          <p:spPr>
            <a:xfrm>
              <a:off x="3811683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3" name="object 15583"/>
            <p:cNvSpPr/>
            <p:nvPr/>
          </p:nvSpPr>
          <p:spPr>
            <a:xfrm>
              <a:off x="3811683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4" name="object 15584"/>
            <p:cNvSpPr/>
            <p:nvPr/>
          </p:nvSpPr>
          <p:spPr>
            <a:xfrm>
              <a:off x="3811683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5" name="object 15585"/>
            <p:cNvSpPr/>
            <p:nvPr/>
          </p:nvSpPr>
          <p:spPr>
            <a:xfrm>
              <a:off x="3811683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6" name="object 15586"/>
            <p:cNvSpPr/>
            <p:nvPr/>
          </p:nvSpPr>
          <p:spPr>
            <a:xfrm>
              <a:off x="3811683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7" name="object 15587"/>
            <p:cNvSpPr/>
            <p:nvPr/>
          </p:nvSpPr>
          <p:spPr>
            <a:xfrm>
              <a:off x="3811683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8" name="object 15588"/>
            <p:cNvSpPr/>
            <p:nvPr/>
          </p:nvSpPr>
          <p:spPr>
            <a:xfrm>
              <a:off x="3811683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9" name="object 15589"/>
            <p:cNvSpPr/>
            <p:nvPr/>
          </p:nvSpPr>
          <p:spPr>
            <a:xfrm>
              <a:off x="3811683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0" name="object 15590"/>
            <p:cNvSpPr/>
            <p:nvPr/>
          </p:nvSpPr>
          <p:spPr>
            <a:xfrm>
              <a:off x="3811683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1" name="object 15591"/>
            <p:cNvSpPr/>
            <p:nvPr/>
          </p:nvSpPr>
          <p:spPr>
            <a:xfrm>
              <a:off x="3811683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2" name="object 15592"/>
            <p:cNvSpPr/>
            <p:nvPr/>
          </p:nvSpPr>
          <p:spPr>
            <a:xfrm>
              <a:off x="3811683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3" name="object 15593"/>
            <p:cNvSpPr/>
            <p:nvPr/>
          </p:nvSpPr>
          <p:spPr>
            <a:xfrm>
              <a:off x="3813707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4" name="object 15594"/>
            <p:cNvSpPr/>
            <p:nvPr/>
          </p:nvSpPr>
          <p:spPr>
            <a:xfrm>
              <a:off x="3813707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5" name="object 15595"/>
            <p:cNvSpPr/>
            <p:nvPr/>
          </p:nvSpPr>
          <p:spPr>
            <a:xfrm>
              <a:off x="3813707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6" name="object 15596"/>
            <p:cNvSpPr/>
            <p:nvPr/>
          </p:nvSpPr>
          <p:spPr>
            <a:xfrm>
              <a:off x="3813707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7" name="object 15597"/>
            <p:cNvSpPr/>
            <p:nvPr/>
          </p:nvSpPr>
          <p:spPr>
            <a:xfrm>
              <a:off x="3813707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8" name="object 15598"/>
            <p:cNvSpPr/>
            <p:nvPr/>
          </p:nvSpPr>
          <p:spPr>
            <a:xfrm>
              <a:off x="3813707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9" name="object 15599"/>
            <p:cNvSpPr/>
            <p:nvPr/>
          </p:nvSpPr>
          <p:spPr>
            <a:xfrm>
              <a:off x="3813707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0" name="object 15600"/>
            <p:cNvSpPr/>
            <p:nvPr/>
          </p:nvSpPr>
          <p:spPr>
            <a:xfrm>
              <a:off x="3813707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1" name="object 15601"/>
            <p:cNvSpPr/>
            <p:nvPr/>
          </p:nvSpPr>
          <p:spPr>
            <a:xfrm>
              <a:off x="3813707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2" name="object 15602"/>
            <p:cNvSpPr/>
            <p:nvPr/>
          </p:nvSpPr>
          <p:spPr>
            <a:xfrm>
              <a:off x="3813707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3" name="object 15603"/>
            <p:cNvSpPr/>
            <p:nvPr/>
          </p:nvSpPr>
          <p:spPr>
            <a:xfrm>
              <a:off x="3813707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4" name="object 15604"/>
            <p:cNvSpPr/>
            <p:nvPr/>
          </p:nvSpPr>
          <p:spPr>
            <a:xfrm>
              <a:off x="3813707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5" name="object 15605"/>
            <p:cNvSpPr/>
            <p:nvPr/>
          </p:nvSpPr>
          <p:spPr>
            <a:xfrm>
              <a:off x="3813707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6" name="object 15606"/>
            <p:cNvSpPr/>
            <p:nvPr/>
          </p:nvSpPr>
          <p:spPr>
            <a:xfrm>
              <a:off x="3813707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7" name="object 15607"/>
            <p:cNvSpPr/>
            <p:nvPr/>
          </p:nvSpPr>
          <p:spPr>
            <a:xfrm>
              <a:off x="3813707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8" name="object 15608"/>
            <p:cNvSpPr/>
            <p:nvPr/>
          </p:nvSpPr>
          <p:spPr>
            <a:xfrm>
              <a:off x="3813707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9" name="object 15609"/>
            <p:cNvSpPr/>
            <p:nvPr/>
          </p:nvSpPr>
          <p:spPr>
            <a:xfrm>
              <a:off x="3813707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0" name="object 15610"/>
            <p:cNvSpPr/>
            <p:nvPr/>
          </p:nvSpPr>
          <p:spPr>
            <a:xfrm>
              <a:off x="3813707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1" name="object 15611"/>
            <p:cNvSpPr/>
            <p:nvPr/>
          </p:nvSpPr>
          <p:spPr>
            <a:xfrm>
              <a:off x="3810671" y="370812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2" name="object 15612"/>
            <p:cNvSpPr/>
            <p:nvPr/>
          </p:nvSpPr>
          <p:spPr>
            <a:xfrm>
              <a:off x="3810671" y="37050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3" name="object 15613"/>
            <p:cNvSpPr/>
            <p:nvPr/>
          </p:nvSpPr>
          <p:spPr>
            <a:xfrm>
              <a:off x="3810671" y="37010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4" name="object 15614"/>
            <p:cNvSpPr/>
            <p:nvPr/>
          </p:nvSpPr>
          <p:spPr>
            <a:xfrm>
              <a:off x="3810671" y="36980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5" name="object 15615"/>
            <p:cNvSpPr/>
            <p:nvPr/>
          </p:nvSpPr>
          <p:spPr>
            <a:xfrm>
              <a:off x="3810671" y="36959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6" name="object 15616"/>
            <p:cNvSpPr/>
            <p:nvPr/>
          </p:nvSpPr>
          <p:spPr>
            <a:xfrm>
              <a:off x="3810671" y="36929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7" name="object 15617"/>
            <p:cNvSpPr/>
            <p:nvPr/>
          </p:nvSpPr>
          <p:spPr>
            <a:xfrm>
              <a:off x="3810671" y="36888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8" name="object 15618"/>
            <p:cNvSpPr/>
            <p:nvPr/>
          </p:nvSpPr>
          <p:spPr>
            <a:xfrm>
              <a:off x="3810671" y="36858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9" name="object 15619"/>
            <p:cNvSpPr/>
            <p:nvPr/>
          </p:nvSpPr>
          <p:spPr>
            <a:xfrm>
              <a:off x="3810671" y="36828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0" name="object 15620"/>
            <p:cNvSpPr/>
            <p:nvPr/>
          </p:nvSpPr>
          <p:spPr>
            <a:xfrm>
              <a:off x="3810671" y="36808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1" name="object 15621"/>
            <p:cNvSpPr/>
            <p:nvPr/>
          </p:nvSpPr>
          <p:spPr>
            <a:xfrm>
              <a:off x="3810671" y="36767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2023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2" name="object 15622"/>
            <p:cNvSpPr/>
            <p:nvPr/>
          </p:nvSpPr>
          <p:spPr>
            <a:xfrm>
              <a:off x="3810671" y="36737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3" name="object 15623"/>
            <p:cNvSpPr/>
            <p:nvPr/>
          </p:nvSpPr>
          <p:spPr>
            <a:xfrm>
              <a:off x="3810671" y="36706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4" name="object 15624"/>
            <p:cNvSpPr/>
            <p:nvPr/>
          </p:nvSpPr>
          <p:spPr>
            <a:xfrm>
              <a:off x="3810671" y="36686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5" name="object 15625"/>
            <p:cNvSpPr/>
            <p:nvPr/>
          </p:nvSpPr>
          <p:spPr>
            <a:xfrm>
              <a:off x="3810671" y="366360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1011" y="4047"/>
                  </a:lnTo>
                  <a:lnTo>
                    <a:pt x="3035" y="4047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6" name="object 15626"/>
            <p:cNvSpPr/>
            <p:nvPr/>
          </p:nvSpPr>
          <p:spPr>
            <a:xfrm>
              <a:off x="3810671" y="36615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7" name="object 15627"/>
            <p:cNvSpPr/>
            <p:nvPr/>
          </p:nvSpPr>
          <p:spPr>
            <a:xfrm>
              <a:off x="3810671" y="365854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8" name="object 15628"/>
            <p:cNvSpPr/>
            <p:nvPr/>
          </p:nvSpPr>
          <p:spPr>
            <a:xfrm>
              <a:off x="3810671" y="36565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9" name="object 15629"/>
            <p:cNvSpPr/>
            <p:nvPr/>
          </p:nvSpPr>
          <p:spPr>
            <a:xfrm>
              <a:off x="3815731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0" name="object 15630"/>
            <p:cNvSpPr/>
            <p:nvPr/>
          </p:nvSpPr>
          <p:spPr>
            <a:xfrm>
              <a:off x="3815731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1" name="object 15631"/>
            <p:cNvSpPr/>
            <p:nvPr/>
          </p:nvSpPr>
          <p:spPr>
            <a:xfrm>
              <a:off x="3815731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2" name="object 15632"/>
            <p:cNvSpPr/>
            <p:nvPr/>
          </p:nvSpPr>
          <p:spPr>
            <a:xfrm>
              <a:off x="3815731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3" name="object 15633"/>
            <p:cNvSpPr/>
            <p:nvPr/>
          </p:nvSpPr>
          <p:spPr>
            <a:xfrm>
              <a:off x="3815731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4" name="object 15634"/>
            <p:cNvSpPr/>
            <p:nvPr/>
          </p:nvSpPr>
          <p:spPr>
            <a:xfrm>
              <a:off x="3815731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5" name="object 15635"/>
            <p:cNvSpPr/>
            <p:nvPr/>
          </p:nvSpPr>
          <p:spPr>
            <a:xfrm>
              <a:off x="3815731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6" name="object 15636"/>
            <p:cNvSpPr/>
            <p:nvPr/>
          </p:nvSpPr>
          <p:spPr>
            <a:xfrm>
              <a:off x="3815731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7" name="object 15637"/>
            <p:cNvSpPr/>
            <p:nvPr/>
          </p:nvSpPr>
          <p:spPr>
            <a:xfrm>
              <a:off x="3815731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8" name="object 15638"/>
            <p:cNvSpPr/>
            <p:nvPr/>
          </p:nvSpPr>
          <p:spPr>
            <a:xfrm>
              <a:off x="3815731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9" name="object 15639"/>
            <p:cNvSpPr/>
            <p:nvPr/>
          </p:nvSpPr>
          <p:spPr>
            <a:xfrm>
              <a:off x="3815731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0" name="object 15640"/>
            <p:cNvSpPr/>
            <p:nvPr/>
          </p:nvSpPr>
          <p:spPr>
            <a:xfrm>
              <a:off x="3815731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1" name="object 15641"/>
            <p:cNvSpPr/>
            <p:nvPr/>
          </p:nvSpPr>
          <p:spPr>
            <a:xfrm>
              <a:off x="3815731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2" name="object 15642"/>
            <p:cNvSpPr/>
            <p:nvPr/>
          </p:nvSpPr>
          <p:spPr>
            <a:xfrm>
              <a:off x="3815731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3" name="object 15643"/>
            <p:cNvSpPr/>
            <p:nvPr/>
          </p:nvSpPr>
          <p:spPr>
            <a:xfrm>
              <a:off x="3815731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4" name="object 15644"/>
            <p:cNvSpPr/>
            <p:nvPr/>
          </p:nvSpPr>
          <p:spPr>
            <a:xfrm>
              <a:off x="3815731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5" name="object 15645"/>
            <p:cNvSpPr/>
            <p:nvPr/>
          </p:nvSpPr>
          <p:spPr>
            <a:xfrm>
              <a:off x="3815731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6" name="object 15646"/>
            <p:cNvSpPr/>
            <p:nvPr/>
          </p:nvSpPr>
          <p:spPr>
            <a:xfrm>
              <a:off x="3815731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7" name="object 15647"/>
            <p:cNvSpPr/>
            <p:nvPr/>
          </p:nvSpPr>
          <p:spPr>
            <a:xfrm>
              <a:off x="3814719" y="37081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8" name="object 15648"/>
            <p:cNvSpPr/>
            <p:nvPr/>
          </p:nvSpPr>
          <p:spPr>
            <a:xfrm>
              <a:off x="3814719" y="37050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9" name="object 15649"/>
            <p:cNvSpPr/>
            <p:nvPr/>
          </p:nvSpPr>
          <p:spPr>
            <a:xfrm>
              <a:off x="3814719" y="3701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0" name="object 15650"/>
            <p:cNvSpPr/>
            <p:nvPr/>
          </p:nvSpPr>
          <p:spPr>
            <a:xfrm>
              <a:off x="3814719" y="3698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1" name="object 15651"/>
            <p:cNvSpPr/>
            <p:nvPr/>
          </p:nvSpPr>
          <p:spPr>
            <a:xfrm>
              <a:off x="3814719" y="369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2" name="object 15652"/>
            <p:cNvSpPr/>
            <p:nvPr/>
          </p:nvSpPr>
          <p:spPr>
            <a:xfrm>
              <a:off x="3814719" y="3692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3" name="object 15653"/>
            <p:cNvSpPr/>
            <p:nvPr/>
          </p:nvSpPr>
          <p:spPr>
            <a:xfrm>
              <a:off x="3814719" y="36888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4" name="object 15654"/>
            <p:cNvSpPr/>
            <p:nvPr/>
          </p:nvSpPr>
          <p:spPr>
            <a:xfrm>
              <a:off x="3814719" y="36858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5" name="object 15655"/>
            <p:cNvSpPr/>
            <p:nvPr/>
          </p:nvSpPr>
          <p:spPr>
            <a:xfrm>
              <a:off x="3814719" y="3682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6" name="object 15656"/>
            <p:cNvSpPr/>
            <p:nvPr/>
          </p:nvSpPr>
          <p:spPr>
            <a:xfrm>
              <a:off x="3814719" y="3680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7" name="object 15657"/>
            <p:cNvSpPr/>
            <p:nvPr/>
          </p:nvSpPr>
          <p:spPr>
            <a:xfrm>
              <a:off x="3814719" y="36767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8" name="object 15658"/>
            <p:cNvSpPr/>
            <p:nvPr/>
          </p:nvSpPr>
          <p:spPr>
            <a:xfrm>
              <a:off x="3814719" y="36737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9" name="object 15659"/>
            <p:cNvSpPr/>
            <p:nvPr/>
          </p:nvSpPr>
          <p:spPr>
            <a:xfrm>
              <a:off x="3814719" y="367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0" name="object 15660"/>
            <p:cNvSpPr/>
            <p:nvPr/>
          </p:nvSpPr>
          <p:spPr>
            <a:xfrm>
              <a:off x="3814719" y="36686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1" name="object 15661"/>
            <p:cNvSpPr/>
            <p:nvPr/>
          </p:nvSpPr>
          <p:spPr>
            <a:xfrm>
              <a:off x="3814719" y="366360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2" name="object 15662"/>
            <p:cNvSpPr/>
            <p:nvPr/>
          </p:nvSpPr>
          <p:spPr>
            <a:xfrm>
              <a:off x="3814719" y="3661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3" name="object 15663"/>
            <p:cNvSpPr/>
            <p:nvPr/>
          </p:nvSpPr>
          <p:spPr>
            <a:xfrm>
              <a:off x="3814719" y="3658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4" name="object 15664"/>
            <p:cNvSpPr/>
            <p:nvPr/>
          </p:nvSpPr>
          <p:spPr>
            <a:xfrm>
              <a:off x="3814719" y="36565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5" name="object 15665"/>
            <p:cNvSpPr/>
            <p:nvPr/>
          </p:nvSpPr>
          <p:spPr>
            <a:xfrm>
              <a:off x="3818767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6" name="object 15666"/>
            <p:cNvSpPr/>
            <p:nvPr/>
          </p:nvSpPr>
          <p:spPr>
            <a:xfrm>
              <a:off x="3818767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7" name="object 15667"/>
            <p:cNvSpPr/>
            <p:nvPr/>
          </p:nvSpPr>
          <p:spPr>
            <a:xfrm>
              <a:off x="3818767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8" name="object 15668"/>
            <p:cNvSpPr/>
            <p:nvPr/>
          </p:nvSpPr>
          <p:spPr>
            <a:xfrm>
              <a:off x="3818767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9" name="object 15669"/>
            <p:cNvSpPr/>
            <p:nvPr/>
          </p:nvSpPr>
          <p:spPr>
            <a:xfrm>
              <a:off x="3818767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0" name="object 15670"/>
            <p:cNvSpPr/>
            <p:nvPr/>
          </p:nvSpPr>
          <p:spPr>
            <a:xfrm>
              <a:off x="3818767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1" name="object 15671"/>
            <p:cNvSpPr/>
            <p:nvPr/>
          </p:nvSpPr>
          <p:spPr>
            <a:xfrm>
              <a:off x="3818767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2" name="object 15672"/>
            <p:cNvSpPr/>
            <p:nvPr/>
          </p:nvSpPr>
          <p:spPr>
            <a:xfrm>
              <a:off x="3818767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3" name="object 15673"/>
            <p:cNvSpPr/>
            <p:nvPr/>
          </p:nvSpPr>
          <p:spPr>
            <a:xfrm>
              <a:off x="3818767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4" name="object 15674"/>
            <p:cNvSpPr/>
            <p:nvPr/>
          </p:nvSpPr>
          <p:spPr>
            <a:xfrm>
              <a:off x="3818767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5" name="object 15675"/>
            <p:cNvSpPr/>
            <p:nvPr/>
          </p:nvSpPr>
          <p:spPr>
            <a:xfrm>
              <a:off x="3818767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6" name="object 15676"/>
            <p:cNvSpPr/>
            <p:nvPr/>
          </p:nvSpPr>
          <p:spPr>
            <a:xfrm>
              <a:off x="3818767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7" name="object 15677"/>
            <p:cNvSpPr/>
            <p:nvPr/>
          </p:nvSpPr>
          <p:spPr>
            <a:xfrm>
              <a:off x="3818767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8" name="object 15678"/>
            <p:cNvSpPr/>
            <p:nvPr/>
          </p:nvSpPr>
          <p:spPr>
            <a:xfrm>
              <a:off x="3818767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9" name="object 15679"/>
            <p:cNvSpPr/>
            <p:nvPr/>
          </p:nvSpPr>
          <p:spPr>
            <a:xfrm>
              <a:off x="3818767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0" name="object 15680"/>
            <p:cNvSpPr/>
            <p:nvPr/>
          </p:nvSpPr>
          <p:spPr>
            <a:xfrm>
              <a:off x="3818767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1" name="object 15681"/>
            <p:cNvSpPr/>
            <p:nvPr/>
          </p:nvSpPr>
          <p:spPr>
            <a:xfrm>
              <a:off x="3818767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2" name="object 15682"/>
            <p:cNvSpPr/>
            <p:nvPr/>
          </p:nvSpPr>
          <p:spPr>
            <a:xfrm>
              <a:off x="3818767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3" name="object 15683"/>
            <p:cNvSpPr/>
            <p:nvPr/>
          </p:nvSpPr>
          <p:spPr>
            <a:xfrm>
              <a:off x="3817755" y="37081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4" name="object 15684"/>
            <p:cNvSpPr/>
            <p:nvPr/>
          </p:nvSpPr>
          <p:spPr>
            <a:xfrm>
              <a:off x="3817755" y="37050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5" name="object 15685"/>
            <p:cNvSpPr/>
            <p:nvPr/>
          </p:nvSpPr>
          <p:spPr>
            <a:xfrm>
              <a:off x="3817755" y="3701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6" name="object 15686"/>
            <p:cNvSpPr/>
            <p:nvPr/>
          </p:nvSpPr>
          <p:spPr>
            <a:xfrm>
              <a:off x="3817755" y="3698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7" name="object 15687"/>
            <p:cNvSpPr/>
            <p:nvPr/>
          </p:nvSpPr>
          <p:spPr>
            <a:xfrm>
              <a:off x="3817755" y="369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8" name="object 15688"/>
            <p:cNvSpPr/>
            <p:nvPr/>
          </p:nvSpPr>
          <p:spPr>
            <a:xfrm>
              <a:off x="3817755" y="3692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9" name="object 15689"/>
            <p:cNvSpPr/>
            <p:nvPr/>
          </p:nvSpPr>
          <p:spPr>
            <a:xfrm>
              <a:off x="3817755" y="36888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0" name="object 15690"/>
            <p:cNvSpPr/>
            <p:nvPr/>
          </p:nvSpPr>
          <p:spPr>
            <a:xfrm>
              <a:off x="3817755" y="36858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1" name="object 15691"/>
            <p:cNvSpPr/>
            <p:nvPr/>
          </p:nvSpPr>
          <p:spPr>
            <a:xfrm>
              <a:off x="3817755" y="3682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2" name="object 15692"/>
            <p:cNvSpPr/>
            <p:nvPr/>
          </p:nvSpPr>
          <p:spPr>
            <a:xfrm>
              <a:off x="3817755" y="3680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3" name="object 15693"/>
            <p:cNvSpPr/>
            <p:nvPr/>
          </p:nvSpPr>
          <p:spPr>
            <a:xfrm>
              <a:off x="3817755" y="36767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035"/>
                  </a:moveTo>
                  <a:lnTo>
                    <a:pt x="1011" y="3035"/>
                  </a:lnTo>
                  <a:lnTo>
                    <a:pt x="2023" y="3035"/>
                  </a:lnTo>
                  <a:lnTo>
                    <a:pt x="2023" y="2023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4" name="object 15694"/>
            <p:cNvSpPr/>
            <p:nvPr/>
          </p:nvSpPr>
          <p:spPr>
            <a:xfrm>
              <a:off x="3817755" y="36737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5" name="object 15695"/>
            <p:cNvSpPr/>
            <p:nvPr/>
          </p:nvSpPr>
          <p:spPr>
            <a:xfrm>
              <a:off x="3817755" y="367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6" name="object 15696"/>
            <p:cNvSpPr/>
            <p:nvPr/>
          </p:nvSpPr>
          <p:spPr>
            <a:xfrm>
              <a:off x="3817755" y="36686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7" name="object 15697"/>
            <p:cNvSpPr/>
            <p:nvPr/>
          </p:nvSpPr>
          <p:spPr>
            <a:xfrm>
              <a:off x="3817755" y="366360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8" name="object 15698"/>
            <p:cNvSpPr/>
            <p:nvPr/>
          </p:nvSpPr>
          <p:spPr>
            <a:xfrm>
              <a:off x="3817755" y="3661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9" name="object 15699"/>
            <p:cNvSpPr/>
            <p:nvPr/>
          </p:nvSpPr>
          <p:spPr>
            <a:xfrm>
              <a:off x="3817755" y="3658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23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0" name="object 15700"/>
            <p:cNvSpPr/>
            <p:nvPr/>
          </p:nvSpPr>
          <p:spPr>
            <a:xfrm>
              <a:off x="3817755" y="36565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1" name="object 15701"/>
            <p:cNvSpPr/>
            <p:nvPr/>
          </p:nvSpPr>
          <p:spPr>
            <a:xfrm>
              <a:off x="3820790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2" name="object 15702"/>
            <p:cNvSpPr/>
            <p:nvPr/>
          </p:nvSpPr>
          <p:spPr>
            <a:xfrm>
              <a:off x="3820790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3" name="object 15703"/>
            <p:cNvSpPr/>
            <p:nvPr/>
          </p:nvSpPr>
          <p:spPr>
            <a:xfrm>
              <a:off x="3820790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4" name="object 15704"/>
            <p:cNvSpPr/>
            <p:nvPr/>
          </p:nvSpPr>
          <p:spPr>
            <a:xfrm>
              <a:off x="3820790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5" name="object 15705"/>
            <p:cNvSpPr/>
            <p:nvPr/>
          </p:nvSpPr>
          <p:spPr>
            <a:xfrm>
              <a:off x="3820790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6" name="object 15706"/>
            <p:cNvSpPr/>
            <p:nvPr/>
          </p:nvSpPr>
          <p:spPr>
            <a:xfrm>
              <a:off x="3820790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7" name="object 15707"/>
            <p:cNvSpPr/>
            <p:nvPr/>
          </p:nvSpPr>
          <p:spPr>
            <a:xfrm>
              <a:off x="3820790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8" name="object 15708"/>
            <p:cNvSpPr/>
            <p:nvPr/>
          </p:nvSpPr>
          <p:spPr>
            <a:xfrm>
              <a:off x="3820790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9" name="object 15709"/>
            <p:cNvSpPr/>
            <p:nvPr/>
          </p:nvSpPr>
          <p:spPr>
            <a:xfrm>
              <a:off x="3820790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0" name="object 15710"/>
            <p:cNvSpPr/>
            <p:nvPr/>
          </p:nvSpPr>
          <p:spPr>
            <a:xfrm>
              <a:off x="3820790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1" name="object 15711"/>
            <p:cNvSpPr/>
            <p:nvPr/>
          </p:nvSpPr>
          <p:spPr>
            <a:xfrm>
              <a:off x="3820790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2" name="object 15712"/>
            <p:cNvSpPr/>
            <p:nvPr/>
          </p:nvSpPr>
          <p:spPr>
            <a:xfrm>
              <a:off x="3820790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3" name="object 15713"/>
            <p:cNvSpPr/>
            <p:nvPr/>
          </p:nvSpPr>
          <p:spPr>
            <a:xfrm>
              <a:off x="3820790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4" name="object 15714"/>
            <p:cNvSpPr/>
            <p:nvPr/>
          </p:nvSpPr>
          <p:spPr>
            <a:xfrm>
              <a:off x="3820790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5" name="object 15715"/>
            <p:cNvSpPr/>
            <p:nvPr/>
          </p:nvSpPr>
          <p:spPr>
            <a:xfrm>
              <a:off x="3820790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6" name="object 15716"/>
            <p:cNvSpPr/>
            <p:nvPr/>
          </p:nvSpPr>
          <p:spPr>
            <a:xfrm>
              <a:off x="3820790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7" name="object 15717"/>
            <p:cNvSpPr/>
            <p:nvPr/>
          </p:nvSpPr>
          <p:spPr>
            <a:xfrm>
              <a:off x="3820790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8" name="object 15718"/>
            <p:cNvSpPr/>
            <p:nvPr/>
          </p:nvSpPr>
          <p:spPr>
            <a:xfrm>
              <a:off x="3820790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9" name="object 15719"/>
            <p:cNvSpPr/>
            <p:nvPr/>
          </p:nvSpPr>
          <p:spPr>
            <a:xfrm>
              <a:off x="3820790" y="37081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0" name="object 15720"/>
            <p:cNvSpPr/>
            <p:nvPr/>
          </p:nvSpPr>
          <p:spPr>
            <a:xfrm>
              <a:off x="3820790" y="37050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1" name="object 15721"/>
            <p:cNvSpPr/>
            <p:nvPr/>
          </p:nvSpPr>
          <p:spPr>
            <a:xfrm>
              <a:off x="3820790" y="37010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2" name="object 15722"/>
            <p:cNvSpPr/>
            <p:nvPr/>
          </p:nvSpPr>
          <p:spPr>
            <a:xfrm>
              <a:off x="3820790" y="36980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3" name="object 15723"/>
            <p:cNvSpPr/>
            <p:nvPr/>
          </p:nvSpPr>
          <p:spPr>
            <a:xfrm>
              <a:off x="3820790" y="3695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4" name="object 15724"/>
            <p:cNvSpPr/>
            <p:nvPr/>
          </p:nvSpPr>
          <p:spPr>
            <a:xfrm>
              <a:off x="3820790" y="36929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5" name="object 15725"/>
            <p:cNvSpPr/>
            <p:nvPr/>
          </p:nvSpPr>
          <p:spPr>
            <a:xfrm>
              <a:off x="3820790" y="368889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6" name="object 15726"/>
            <p:cNvSpPr/>
            <p:nvPr/>
          </p:nvSpPr>
          <p:spPr>
            <a:xfrm>
              <a:off x="3820790" y="36858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7" name="object 15727"/>
            <p:cNvSpPr/>
            <p:nvPr/>
          </p:nvSpPr>
          <p:spPr>
            <a:xfrm>
              <a:off x="3820790" y="36828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8" name="object 15728"/>
            <p:cNvSpPr/>
            <p:nvPr/>
          </p:nvSpPr>
          <p:spPr>
            <a:xfrm>
              <a:off x="3820790" y="3680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9" name="object 15729"/>
            <p:cNvSpPr/>
            <p:nvPr/>
          </p:nvSpPr>
          <p:spPr>
            <a:xfrm>
              <a:off x="3820790" y="36767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035"/>
                  </a:moveTo>
                  <a:lnTo>
                    <a:pt x="1011" y="3035"/>
                  </a:lnTo>
                  <a:lnTo>
                    <a:pt x="1011" y="2023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0" name="object 15730"/>
            <p:cNvSpPr/>
            <p:nvPr/>
          </p:nvSpPr>
          <p:spPr>
            <a:xfrm>
              <a:off x="3820790" y="36737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1" name="object 15731"/>
            <p:cNvSpPr/>
            <p:nvPr/>
          </p:nvSpPr>
          <p:spPr>
            <a:xfrm>
              <a:off x="3820790" y="36706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2" name="object 15732"/>
            <p:cNvSpPr/>
            <p:nvPr/>
          </p:nvSpPr>
          <p:spPr>
            <a:xfrm>
              <a:off x="3820790" y="36686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3" name="object 15733"/>
            <p:cNvSpPr/>
            <p:nvPr/>
          </p:nvSpPr>
          <p:spPr>
            <a:xfrm>
              <a:off x="3820790" y="366360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4047"/>
                  </a:move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4" name="object 15734"/>
            <p:cNvSpPr/>
            <p:nvPr/>
          </p:nvSpPr>
          <p:spPr>
            <a:xfrm>
              <a:off x="3820790" y="36615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5" name="object 15735"/>
            <p:cNvSpPr/>
            <p:nvPr/>
          </p:nvSpPr>
          <p:spPr>
            <a:xfrm>
              <a:off x="3820790" y="36585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2023"/>
                  </a:ln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6" name="object 15736"/>
            <p:cNvSpPr/>
            <p:nvPr/>
          </p:nvSpPr>
          <p:spPr>
            <a:xfrm>
              <a:off x="3820790" y="3656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7" name="object 15737"/>
            <p:cNvSpPr/>
            <p:nvPr/>
          </p:nvSpPr>
          <p:spPr>
            <a:xfrm>
              <a:off x="3823826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8" name="object 15738"/>
            <p:cNvSpPr/>
            <p:nvPr/>
          </p:nvSpPr>
          <p:spPr>
            <a:xfrm>
              <a:off x="3823826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9" name="object 15739"/>
            <p:cNvSpPr/>
            <p:nvPr/>
          </p:nvSpPr>
          <p:spPr>
            <a:xfrm>
              <a:off x="3823826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0" name="object 15740"/>
            <p:cNvSpPr/>
            <p:nvPr/>
          </p:nvSpPr>
          <p:spPr>
            <a:xfrm>
              <a:off x="3823826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1" name="object 15741"/>
            <p:cNvSpPr/>
            <p:nvPr/>
          </p:nvSpPr>
          <p:spPr>
            <a:xfrm>
              <a:off x="3823826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2" name="object 15742"/>
            <p:cNvSpPr/>
            <p:nvPr/>
          </p:nvSpPr>
          <p:spPr>
            <a:xfrm>
              <a:off x="3823826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3" name="object 15743"/>
            <p:cNvSpPr/>
            <p:nvPr/>
          </p:nvSpPr>
          <p:spPr>
            <a:xfrm>
              <a:off x="3823826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4" name="object 15744"/>
            <p:cNvSpPr/>
            <p:nvPr/>
          </p:nvSpPr>
          <p:spPr>
            <a:xfrm>
              <a:off x="3823826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5" name="object 15745"/>
            <p:cNvSpPr/>
            <p:nvPr/>
          </p:nvSpPr>
          <p:spPr>
            <a:xfrm>
              <a:off x="3823826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6" name="object 15746"/>
            <p:cNvSpPr/>
            <p:nvPr/>
          </p:nvSpPr>
          <p:spPr>
            <a:xfrm>
              <a:off x="3823826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7" name="object 15747"/>
            <p:cNvSpPr/>
            <p:nvPr/>
          </p:nvSpPr>
          <p:spPr>
            <a:xfrm>
              <a:off x="3823826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8" name="object 15748"/>
            <p:cNvSpPr/>
            <p:nvPr/>
          </p:nvSpPr>
          <p:spPr>
            <a:xfrm>
              <a:off x="3823826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9" name="object 15749"/>
            <p:cNvSpPr/>
            <p:nvPr/>
          </p:nvSpPr>
          <p:spPr>
            <a:xfrm>
              <a:off x="3823826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0" name="object 15750"/>
            <p:cNvSpPr/>
            <p:nvPr/>
          </p:nvSpPr>
          <p:spPr>
            <a:xfrm>
              <a:off x="3823826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1" name="object 15751"/>
            <p:cNvSpPr/>
            <p:nvPr/>
          </p:nvSpPr>
          <p:spPr>
            <a:xfrm>
              <a:off x="3823826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2" name="object 15752"/>
            <p:cNvSpPr/>
            <p:nvPr/>
          </p:nvSpPr>
          <p:spPr>
            <a:xfrm>
              <a:off x="3823826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3" name="object 15753"/>
            <p:cNvSpPr/>
            <p:nvPr/>
          </p:nvSpPr>
          <p:spPr>
            <a:xfrm>
              <a:off x="3823826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4" name="object 15754"/>
            <p:cNvSpPr/>
            <p:nvPr/>
          </p:nvSpPr>
          <p:spPr>
            <a:xfrm>
              <a:off x="3823826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5" name="object 15755"/>
            <p:cNvSpPr/>
            <p:nvPr/>
          </p:nvSpPr>
          <p:spPr>
            <a:xfrm>
              <a:off x="3825850" y="37081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6" name="object 15756"/>
            <p:cNvSpPr/>
            <p:nvPr/>
          </p:nvSpPr>
          <p:spPr>
            <a:xfrm>
              <a:off x="3825850" y="3705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7" name="object 15757"/>
            <p:cNvSpPr/>
            <p:nvPr/>
          </p:nvSpPr>
          <p:spPr>
            <a:xfrm>
              <a:off x="3825850" y="37010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8" name="object 15758"/>
            <p:cNvSpPr/>
            <p:nvPr/>
          </p:nvSpPr>
          <p:spPr>
            <a:xfrm>
              <a:off x="3825850" y="36980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9" name="object 15759"/>
            <p:cNvSpPr/>
            <p:nvPr/>
          </p:nvSpPr>
          <p:spPr>
            <a:xfrm>
              <a:off x="3825850" y="36959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0" name="object 15760"/>
            <p:cNvSpPr/>
            <p:nvPr/>
          </p:nvSpPr>
          <p:spPr>
            <a:xfrm>
              <a:off x="3825850" y="36929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1" name="object 15761"/>
            <p:cNvSpPr/>
            <p:nvPr/>
          </p:nvSpPr>
          <p:spPr>
            <a:xfrm>
              <a:off x="3825850" y="3688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2" name="object 15762"/>
            <p:cNvSpPr/>
            <p:nvPr/>
          </p:nvSpPr>
          <p:spPr>
            <a:xfrm>
              <a:off x="3825850" y="36858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3" name="object 15763"/>
            <p:cNvSpPr/>
            <p:nvPr/>
          </p:nvSpPr>
          <p:spPr>
            <a:xfrm>
              <a:off x="3825850" y="368282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4" name="object 15764"/>
            <p:cNvSpPr/>
            <p:nvPr/>
          </p:nvSpPr>
          <p:spPr>
            <a:xfrm>
              <a:off x="3825850" y="36808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5" name="object 15765"/>
            <p:cNvSpPr/>
            <p:nvPr/>
          </p:nvSpPr>
          <p:spPr>
            <a:xfrm>
              <a:off x="3825850" y="3676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6" name="object 15766"/>
            <p:cNvSpPr/>
            <p:nvPr/>
          </p:nvSpPr>
          <p:spPr>
            <a:xfrm>
              <a:off x="3825850" y="3673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7" name="object 15767"/>
            <p:cNvSpPr/>
            <p:nvPr/>
          </p:nvSpPr>
          <p:spPr>
            <a:xfrm>
              <a:off x="3825850" y="36706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8" name="object 15768"/>
            <p:cNvSpPr/>
            <p:nvPr/>
          </p:nvSpPr>
          <p:spPr>
            <a:xfrm>
              <a:off x="3825850" y="36686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9" name="object 15769"/>
            <p:cNvSpPr/>
            <p:nvPr/>
          </p:nvSpPr>
          <p:spPr>
            <a:xfrm>
              <a:off x="3825850" y="36636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0" name="object 15770"/>
            <p:cNvSpPr/>
            <p:nvPr/>
          </p:nvSpPr>
          <p:spPr>
            <a:xfrm>
              <a:off x="3825850" y="366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1" name="object 15771"/>
            <p:cNvSpPr/>
            <p:nvPr/>
          </p:nvSpPr>
          <p:spPr>
            <a:xfrm>
              <a:off x="3825850" y="3658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2" name="object 15772"/>
            <p:cNvSpPr/>
            <p:nvPr/>
          </p:nvSpPr>
          <p:spPr>
            <a:xfrm>
              <a:off x="3825850" y="3656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3" name="object 15773"/>
            <p:cNvSpPr/>
            <p:nvPr/>
          </p:nvSpPr>
          <p:spPr>
            <a:xfrm>
              <a:off x="3822814" y="370812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4" name="object 15774"/>
            <p:cNvSpPr/>
            <p:nvPr/>
          </p:nvSpPr>
          <p:spPr>
            <a:xfrm>
              <a:off x="3822814" y="370509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5" name="object 15775"/>
            <p:cNvSpPr/>
            <p:nvPr/>
          </p:nvSpPr>
          <p:spPr>
            <a:xfrm>
              <a:off x="3822814" y="370104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6" name="object 15776"/>
            <p:cNvSpPr/>
            <p:nvPr/>
          </p:nvSpPr>
          <p:spPr>
            <a:xfrm>
              <a:off x="3822814" y="369800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7" name="object 15777"/>
            <p:cNvSpPr/>
            <p:nvPr/>
          </p:nvSpPr>
          <p:spPr>
            <a:xfrm>
              <a:off x="3822814" y="36959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8" name="object 15778"/>
            <p:cNvSpPr/>
            <p:nvPr/>
          </p:nvSpPr>
          <p:spPr>
            <a:xfrm>
              <a:off x="3822814" y="369294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9" name="object 15779"/>
            <p:cNvSpPr/>
            <p:nvPr/>
          </p:nvSpPr>
          <p:spPr>
            <a:xfrm>
              <a:off x="3822814" y="368889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0" name="object 15780"/>
            <p:cNvSpPr/>
            <p:nvPr/>
          </p:nvSpPr>
          <p:spPr>
            <a:xfrm>
              <a:off x="3822814" y="368586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1" name="object 15781"/>
            <p:cNvSpPr/>
            <p:nvPr/>
          </p:nvSpPr>
          <p:spPr>
            <a:xfrm>
              <a:off x="3822814" y="368282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2" name="object 15782"/>
            <p:cNvSpPr/>
            <p:nvPr/>
          </p:nvSpPr>
          <p:spPr>
            <a:xfrm>
              <a:off x="3822814" y="368080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3" name="object 15783"/>
            <p:cNvSpPr/>
            <p:nvPr/>
          </p:nvSpPr>
          <p:spPr>
            <a:xfrm>
              <a:off x="3822814" y="367675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2023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4" name="object 15784"/>
            <p:cNvSpPr/>
            <p:nvPr/>
          </p:nvSpPr>
          <p:spPr>
            <a:xfrm>
              <a:off x="3822814" y="367372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5" name="object 15785"/>
            <p:cNvSpPr/>
            <p:nvPr/>
          </p:nvSpPr>
          <p:spPr>
            <a:xfrm>
              <a:off x="3822814" y="367068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6" name="object 15786"/>
            <p:cNvSpPr/>
            <p:nvPr/>
          </p:nvSpPr>
          <p:spPr>
            <a:xfrm>
              <a:off x="3822814" y="36686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7" name="object 15787"/>
            <p:cNvSpPr/>
            <p:nvPr/>
          </p:nvSpPr>
          <p:spPr>
            <a:xfrm>
              <a:off x="3822814" y="36636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1011" y="4047"/>
                  </a:lnTo>
                  <a:lnTo>
                    <a:pt x="3035" y="4047"/>
                  </a:lnTo>
                  <a:lnTo>
                    <a:pt x="4047" y="4047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8" name="object 15788"/>
            <p:cNvSpPr/>
            <p:nvPr/>
          </p:nvSpPr>
          <p:spPr>
            <a:xfrm>
              <a:off x="3822814" y="366157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9" name="object 15789"/>
            <p:cNvSpPr/>
            <p:nvPr/>
          </p:nvSpPr>
          <p:spPr>
            <a:xfrm>
              <a:off x="3822814" y="365854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1011" y="2023"/>
                  </a:lnTo>
                  <a:lnTo>
                    <a:pt x="3035" y="2023"/>
                  </a:lnTo>
                  <a:lnTo>
                    <a:pt x="4047" y="2023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0" name="object 15790"/>
            <p:cNvSpPr/>
            <p:nvPr/>
          </p:nvSpPr>
          <p:spPr>
            <a:xfrm>
              <a:off x="3822814" y="365651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1" name="object 15791"/>
            <p:cNvSpPr/>
            <p:nvPr/>
          </p:nvSpPr>
          <p:spPr>
            <a:xfrm>
              <a:off x="3822814" y="37091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4047" y="0"/>
                  </a:lnTo>
                  <a:lnTo>
                    <a:pt x="4047" y="0"/>
                  </a:lnTo>
                </a:path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2" name="object 15792"/>
            <p:cNvSpPr/>
            <p:nvPr/>
          </p:nvSpPr>
          <p:spPr>
            <a:xfrm>
              <a:off x="3820790" y="37091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3" name="object 15793"/>
            <p:cNvSpPr/>
            <p:nvPr/>
          </p:nvSpPr>
          <p:spPr>
            <a:xfrm>
              <a:off x="3817755" y="3709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4" name="object 15794"/>
            <p:cNvSpPr/>
            <p:nvPr/>
          </p:nvSpPr>
          <p:spPr>
            <a:xfrm>
              <a:off x="3814719" y="3709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5" name="object 15795"/>
            <p:cNvSpPr/>
            <p:nvPr/>
          </p:nvSpPr>
          <p:spPr>
            <a:xfrm>
              <a:off x="3810671" y="37091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6" name="object 15796"/>
            <p:cNvSpPr/>
            <p:nvPr/>
          </p:nvSpPr>
          <p:spPr>
            <a:xfrm>
              <a:off x="3807635" y="3709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7" name="object 15797"/>
            <p:cNvSpPr/>
            <p:nvPr/>
          </p:nvSpPr>
          <p:spPr>
            <a:xfrm>
              <a:off x="3805611" y="3709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8" name="object 15798"/>
            <p:cNvSpPr/>
            <p:nvPr/>
          </p:nvSpPr>
          <p:spPr>
            <a:xfrm>
              <a:off x="3802575" y="3709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9" name="object 15799"/>
            <p:cNvSpPr/>
            <p:nvPr/>
          </p:nvSpPr>
          <p:spPr>
            <a:xfrm>
              <a:off x="3822814" y="37061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0" name="object 15800"/>
            <p:cNvSpPr/>
            <p:nvPr/>
          </p:nvSpPr>
          <p:spPr>
            <a:xfrm>
              <a:off x="3820790" y="37061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1" name="object 15801"/>
            <p:cNvSpPr/>
            <p:nvPr/>
          </p:nvSpPr>
          <p:spPr>
            <a:xfrm>
              <a:off x="3817755" y="37061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2" name="object 15802"/>
            <p:cNvSpPr/>
            <p:nvPr/>
          </p:nvSpPr>
          <p:spPr>
            <a:xfrm>
              <a:off x="3814719" y="37061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3" name="object 15803"/>
            <p:cNvSpPr/>
            <p:nvPr/>
          </p:nvSpPr>
          <p:spPr>
            <a:xfrm>
              <a:off x="3810671" y="37061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4" name="object 15804"/>
            <p:cNvSpPr/>
            <p:nvPr/>
          </p:nvSpPr>
          <p:spPr>
            <a:xfrm>
              <a:off x="3807635" y="37061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5" name="object 15805"/>
            <p:cNvSpPr/>
            <p:nvPr/>
          </p:nvSpPr>
          <p:spPr>
            <a:xfrm>
              <a:off x="3805611" y="37061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6" name="object 15806"/>
            <p:cNvSpPr/>
            <p:nvPr/>
          </p:nvSpPr>
          <p:spPr>
            <a:xfrm>
              <a:off x="3802575" y="370610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7" name="object 15807"/>
            <p:cNvSpPr/>
            <p:nvPr/>
          </p:nvSpPr>
          <p:spPr>
            <a:xfrm>
              <a:off x="3822814" y="37030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8" name="object 15808"/>
            <p:cNvSpPr/>
            <p:nvPr/>
          </p:nvSpPr>
          <p:spPr>
            <a:xfrm>
              <a:off x="3820790" y="37030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9" name="object 15809"/>
            <p:cNvSpPr/>
            <p:nvPr/>
          </p:nvSpPr>
          <p:spPr>
            <a:xfrm>
              <a:off x="3817755" y="3703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0" name="object 15810"/>
            <p:cNvSpPr/>
            <p:nvPr/>
          </p:nvSpPr>
          <p:spPr>
            <a:xfrm>
              <a:off x="3814719" y="3703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1" name="object 15811"/>
            <p:cNvSpPr/>
            <p:nvPr/>
          </p:nvSpPr>
          <p:spPr>
            <a:xfrm>
              <a:off x="3810671" y="37030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2" name="object 15812"/>
            <p:cNvSpPr/>
            <p:nvPr/>
          </p:nvSpPr>
          <p:spPr>
            <a:xfrm>
              <a:off x="3807635" y="3703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3" name="object 15813"/>
            <p:cNvSpPr/>
            <p:nvPr/>
          </p:nvSpPr>
          <p:spPr>
            <a:xfrm>
              <a:off x="3805611" y="3703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4" name="object 15814"/>
            <p:cNvSpPr/>
            <p:nvPr/>
          </p:nvSpPr>
          <p:spPr>
            <a:xfrm>
              <a:off x="3802575" y="3703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5" name="object 15815"/>
            <p:cNvSpPr/>
            <p:nvPr/>
          </p:nvSpPr>
          <p:spPr>
            <a:xfrm>
              <a:off x="3826862" y="37020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6" name="object 15816"/>
            <p:cNvSpPr/>
            <p:nvPr/>
          </p:nvSpPr>
          <p:spPr>
            <a:xfrm>
              <a:off x="3822814" y="37020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7" name="object 15817"/>
            <p:cNvSpPr/>
            <p:nvPr/>
          </p:nvSpPr>
          <p:spPr>
            <a:xfrm>
              <a:off x="3820790" y="37020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8" name="object 15818"/>
            <p:cNvSpPr/>
            <p:nvPr/>
          </p:nvSpPr>
          <p:spPr>
            <a:xfrm>
              <a:off x="3817755" y="3702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9" name="object 15819"/>
            <p:cNvSpPr/>
            <p:nvPr/>
          </p:nvSpPr>
          <p:spPr>
            <a:xfrm>
              <a:off x="3814719" y="3702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0" name="object 15820"/>
            <p:cNvSpPr/>
            <p:nvPr/>
          </p:nvSpPr>
          <p:spPr>
            <a:xfrm>
              <a:off x="3810671" y="37020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1" name="object 15821"/>
            <p:cNvSpPr/>
            <p:nvPr/>
          </p:nvSpPr>
          <p:spPr>
            <a:xfrm>
              <a:off x="3807635" y="3702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2" name="object 15822"/>
            <p:cNvSpPr/>
            <p:nvPr/>
          </p:nvSpPr>
          <p:spPr>
            <a:xfrm>
              <a:off x="3805611" y="3702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3" name="object 15823"/>
            <p:cNvSpPr/>
            <p:nvPr/>
          </p:nvSpPr>
          <p:spPr>
            <a:xfrm>
              <a:off x="3802575" y="3702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4" name="object 15824"/>
            <p:cNvSpPr/>
            <p:nvPr/>
          </p:nvSpPr>
          <p:spPr>
            <a:xfrm>
              <a:off x="3822814" y="36990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5" name="object 15825"/>
            <p:cNvSpPr/>
            <p:nvPr/>
          </p:nvSpPr>
          <p:spPr>
            <a:xfrm>
              <a:off x="3820790" y="36990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6" name="object 15826"/>
            <p:cNvSpPr/>
            <p:nvPr/>
          </p:nvSpPr>
          <p:spPr>
            <a:xfrm>
              <a:off x="3817755" y="36990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7" name="object 15827"/>
            <p:cNvSpPr/>
            <p:nvPr/>
          </p:nvSpPr>
          <p:spPr>
            <a:xfrm>
              <a:off x="3814719" y="36990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8" name="object 15828"/>
            <p:cNvSpPr/>
            <p:nvPr/>
          </p:nvSpPr>
          <p:spPr>
            <a:xfrm>
              <a:off x="3810671" y="36990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9" name="object 15829"/>
            <p:cNvSpPr/>
            <p:nvPr/>
          </p:nvSpPr>
          <p:spPr>
            <a:xfrm>
              <a:off x="3807635" y="36990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0" name="object 15830"/>
            <p:cNvSpPr/>
            <p:nvPr/>
          </p:nvSpPr>
          <p:spPr>
            <a:xfrm>
              <a:off x="3805611" y="36990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1" name="object 15831"/>
            <p:cNvSpPr/>
            <p:nvPr/>
          </p:nvSpPr>
          <p:spPr>
            <a:xfrm>
              <a:off x="3802575" y="36990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2" name="object 15832"/>
            <p:cNvSpPr/>
            <p:nvPr/>
          </p:nvSpPr>
          <p:spPr>
            <a:xfrm>
              <a:off x="3822814" y="36959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3" name="object 15833"/>
            <p:cNvSpPr/>
            <p:nvPr/>
          </p:nvSpPr>
          <p:spPr>
            <a:xfrm>
              <a:off x="3820790" y="36959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4" name="object 15834"/>
            <p:cNvSpPr/>
            <p:nvPr/>
          </p:nvSpPr>
          <p:spPr>
            <a:xfrm>
              <a:off x="3817755" y="369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5" name="object 15835"/>
            <p:cNvSpPr/>
            <p:nvPr/>
          </p:nvSpPr>
          <p:spPr>
            <a:xfrm>
              <a:off x="3814719" y="369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6" name="object 15836"/>
            <p:cNvSpPr/>
            <p:nvPr/>
          </p:nvSpPr>
          <p:spPr>
            <a:xfrm>
              <a:off x="3810671" y="36959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7" name="object 15837"/>
            <p:cNvSpPr/>
            <p:nvPr/>
          </p:nvSpPr>
          <p:spPr>
            <a:xfrm>
              <a:off x="3807635" y="369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8" name="object 15838"/>
            <p:cNvSpPr/>
            <p:nvPr/>
          </p:nvSpPr>
          <p:spPr>
            <a:xfrm>
              <a:off x="3805611" y="369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9" name="object 15839"/>
            <p:cNvSpPr/>
            <p:nvPr/>
          </p:nvSpPr>
          <p:spPr>
            <a:xfrm>
              <a:off x="3802575" y="369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0" name="object 15840"/>
            <p:cNvSpPr/>
            <p:nvPr/>
          </p:nvSpPr>
          <p:spPr>
            <a:xfrm>
              <a:off x="3822814" y="369395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1" name="object 15841"/>
            <p:cNvSpPr/>
            <p:nvPr/>
          </p:nvSpPr>
          <p:spPr>
            <a:xfrm>
              <a:off x="3820790" y="36939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2" name="object 15842"/>
            <p:cNvSpPr/>
            <p:nvPr/>
          </p:nvSpPr>
          <p:spPr>
            <a:xfrm>
              <a:off x="3817755" y="36939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3" name="object 15843"/>
            <p:cNvSpPr/>
            <p:nvPr/>
          </p:nvSpPr>
          <p:spPr>
            <a:xfrm>
              <a:off x="3814719" y="36939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4" name="object 15844"/>
            <p:cNvSpPr/>
            <p:nvPr/>
          </p:nvSpPr>
          <p:spPr>
            <a:xfrm>
              <a:off x="3810671" y="36939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5" name="object 15845"/>
            <p:cNvSpPr/>
            <p:nvPr/>
          </p:nvSpPr>
          <p:spPr>
            <a:xfrm>
              <a:off x="3807635" y="36939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6" name="object 15846"/>
            <p:cNvSpPr/>
            <p:nvPr/>
          </p:nvSpPr>
          <p:spPr>
            <a:xfrm>
              <a:off x="3805611" y="36939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7" name="object 15847"/>
            <p:cNvSpPr/>
            <p:nvPr/>
          </p:nvSpPr>
          <p:spPr>
            <a:xfrm>
              <a:off x="3802575" y="36939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8" name="object 15848"/>
            <p:cNvSpPr/>
            <p:nvPr/>
          </p:nvSpPr>
          <p:spPr>
            <a:xfrm>
              <a:off x="3822814" y="36909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9" name="object 15849"/>
            <p:cNvSpPr/>
            <p:nvPr/>
          </p:nvSpPr>
          <p:spPr>
            <a:xfrm>
              <a:off x="3820790" y="36909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0" name="object 15850"/>
            <p:cNvSpPr/>
            <p:nvPr/>
          </p:nvSpPr>
          <p:spPr>
            <a:xfrm>
              <a:off x="3817755" y="3690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1" name="object 15851"/>
            <p:cNvSpPr/>
            <p:nvPr/>
          </p:nvSpPr>
          <p:spPr>
            <a:xfrm>
              <a:off x="3814719" y="3690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2" name="object 15852"/>
            <p:cNvSpPr/>
            <p:nvPr/>
          </p:nvSpPr>
          <p:spPr>
            <a:xfrm>
              <a:off x="3810671" y="36909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3" name="object 15853"/>
            <p:cNvSpPr/>
            <p:nvPr/>
          </p:nvSpPr>
          <p:spPr>
            <a:xfrm>
              <a:off x="3807635" y="3690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4" name="object 15854"/>
            <p:cNvSpPr/>
            <p:nvPr/>
          </p:nvSpPr>
          <p:spPr>
            <a:xfrm>
              <a:off x="3805611" y="3690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5" name="object 15855"/>
            <p:cNvSpPr/>
            <p:nvPr/>
          </p:nvSpPr>
          <p:spPr>
            <a:xfrm>
              <a:off x="3802575" y="3690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6" name="object 15856"/>
            <p:cNvSpPr/>
            <p:nvPr/>
          </p:nvSpPr>
          <p:spPr>
            <a:xfrm>
              <a:off x="3826862" y="36888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7" name="object 15857"/>
            <p:cNvSpPr/>
            <p:nvPr/>
          </p:nvSpPr>
          <p:spPr>
            <a:xfrm>
              <a:off x="3822814" y="36888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8" name="object 15858"/>
            <p:cNvSpPr/>
            <p:nvPr/>
          </p:nvSpPr>
          <p:spPr>
            <a:xfrm>
              <a:off x="3820790" y="36888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9" name="object 15859"/>
            <p:cNvSpPr/>
            <p:nvPr/>
          </p:nvSpPr>
          <p:spPr>
            <a:xfrm>
              <a:off x="3817755" y="36888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0" name="object 15860"/>
            <p:cNvSpPr/>
            <p:nvPr/>
          </p:nvSpPr>
          <p:spPr>
            <a:xfrm>
              <a:off x="3814719" y="36888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1" name="object 15861"/>
            <p:cNvSpPr/>
            <p:nvPr/>
          </p:nvSpPr>
          <p:spPr>
            <a:xfrm>
              <a:off x="3810671" y="36888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2" name="object 15862"/>
            <p:cNvSpPr/>
            <p:nvPr/>
          </p:nvSpPr>
          <p:spPr>
            <a:xfrm>
              <a:off x="3807635" y="36888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3" name="object 15863"/>
            <p:cNvSpPr/>
            <p:nvPr/>
          </p:nvSpPr>
          <p:spPr>
            <a:xfrm>
              <a:off x="3805611" y="36888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4" name="object 15864"/>
            <p:cNvSpPr/>
            <p:nvPr/>
          </p:nvSpPr>
          <p:spPr>
            <a:xfrm>
              <a:off x="3802575" y="36888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5" name="object 15865"/>
            <p:cNvSpPr/>
            <p:nvPr/>
          </p:nvSpPr>
          <p:spPr>
            <a:xfrm>
              <a:off x="3822814" y="36868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6" name="object 15866"/>
            <p:cNvSpPr/>
            <p:nvPr/>
          </p:nvSpPr>
          <p:spPr>
            <a:xfrm>
              <a:off x="3820790" y="36868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7" name="object 15867"/>
            <p:cNvSpPr/>
            <p:nvPr/>
          </p:nvSpPr>
          <p:spPr>
            <a:xfrm>
              <a:off x="3817755" y="36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8" name="object 15868"/>
            <p:cNvSpPr/>
            <p:nvPr/>
          </p:nvSpPr>
          <p:spPr>
            <a:xfrm>
              <a:off x="3814719" y="36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9" name="object 15869"/>
            <p:cNvSpPr/>
            <p:nvPr/>
          </p:nvSpPr>
          <p:spPr>
            <a:xfrm>
              <a:off x="3810671" y="36868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0" name="object 15870"/>
            <p:cNvSpPr/>
            <p:nvPr/>
          </p:nvSpPr>
          <p:spPr>
            <a:xfrm>
              <a:off x="3807635" y="36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1" name="object 15871"/>
            <p:cNvSpPr/>
            <p:nvPr/>
          </p:nvSpPr>
          <p:spPr>
            <a:xfrm>
              <a:off x="3805611" y="36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2" name="object 15872"/>
            <p:cNvSpPr/>
            <p:nvPr/>
          </p:nvSpPr>
          <p:spPr>
            <a:xfrm>
              <a:off x="3802575" y="36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3" name="object 15873"/>
            <p:cNvSpPr/>
            <p:nvPr/>
          </p:nvSpPr>
          <p:spPr>
            <a:xfrm>
              <a:off x="3822814" y="3683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4" name="object 15874"/>
            <p:cNvSpPr/>
            <p:nvPr/>
          </p:nvSpPr>
          <p:spPr>
            <a:xfrm>
              <a:off x="3820790" y="36838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5" name="object 15875"/>
            <p:cNvSpPr/>
            <p:nvPr/>
          </p:nvSpPr>
          <p:spPr>
            <a:xfrm>
              <a:off x="3817755" y="36838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6" name="object 15876"/>
            <p:cNvSpPr/>
            <p:nvPr/>
          </p:nvSpPr>
          <p:spPr>
            <a:xfrm>
              <a:off x="3814719" y="36838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7" name="object 15877"/>
            <p:cNvSpPr/>
            <p:nvPr/>
          </p:nvSpPr>
          <p:spPr>
            <a:xfrm>
              <a:off x="3810671" y="36838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8" name="object 15878"/>
            <p:cNvSpPr/>
            <p:nvPr/>
          </p:nvSpPr>
          <p:spPr>
            <a:xfrm>
              <a:off x="3807635" y="36838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9" name="object 15879"/>
            <p:cNvSpPr/>
            <p:nvPr/>
          </p:nvSpPr>
          <p:spPr>
            <a:xfrm>
              <a:off x="3805611" y="36838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0" name="object 15880"/>
            <p:cNvSpPr/>
            <p:nvPr/>
          </p:nvSpPr>
          <p:spPr>
            <a:xfrm>
              <a:off x="3802575" y="36838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1" name="object 15881"/>
            <p:cNvSpPr/>
            <p:nvPr/>
          </p:nvSpPr>
          <p:spPr>
            <a:xfrm>
              <a:off x="3822814" y="368181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2" name="object 15882"/>
            <p:cNvSpPr/>
            <p:nvPr/>
          </p:nvSpPr>
          <p:spPr>
            <a:xfrm>
              <a:off x="3820790" y="36818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3" name="object 15883"/>
            <p:cNvSpPr/>
            <p:nvPr/>
          </p:nvSpPr>
          <p:spPr>
            <a:xfrm>
              <a:off x="3817755" y="36818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4" name="object 15884"/>
            <p:cNvSpPr/>
            <p:nvPr/>
          </p:nvSpPr>
          <p:spPr>
            <a:xfrm>
              <a:off x="3814719" y="36818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5" name="object 15885"/>
            <p:cNvSpPr/>
            <p:nvPr/>
          </p:nvSpPr>
          <p:spPr>
            <a:xfrm>
              <a:off x="3810671" y="36818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6" name="object 15886"/>
            <p:cNvSpPr/>
            <p:nvPr/>
          </p:nvSpPr>
          <p:spPr>
            <a:xfrm>
              <a:off x="3807635" y="36818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7" name="object 15887"/>
            <p:cNvSpPr/>
            <p:nvPr/>
          </p:nvSpPr>
          <p:spPr>
            <a:xfrm>
              <a:off x="3805611" y="36818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8" name="object 15888"/>
            <p:cNvSpPr/>
            <p:nvPr/>
          </p:nvSpPr>
          <p:spPr>
            <a:xfrm>
              <a:off x="3802575" y="36818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9" name="object 15889"/>
            <p:cNvSpPr/>
            <p:nvPr/>
          </p:nvSpPr>
          <p:spPr>
            <a:xfrm>
              <a:off x="3822814" y="36787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0" name="object 15890"/>
            <p:cNvSpPr/>
            <p:nvPr/>
          </p:nvSpPr>
          <p:spPr>
            <a:xfrm>
              <a:off x="3820790" y="36787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1" name="object 15891"/>
            <p:cNvSpPr/>
            <p:nvPr/>
          </p:nvSpPr>
          <p:spPr>
            <a:xfrm>
              <a:off x="3817755" y="3678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2" name="object 15892"/>
            <p:cNvSpPr/>
            <p:nvPr/>
          </p:nvSpPr>
          <p:spPr>
            <a:xfrm>
              <a:off x="3814719" y="3678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3" name="object 15893"/>
            <p:cNvSpPr/>
            <p:nvPr/>
          </p:nvSpPr>
          <p:spPr>
            <a:xfrm>
              <a:off x="3810671" y="36787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4" name="object 15894"/>
            <p:cNvSpPr/>
            <p:nvPr/>
          </p:nvSpPr>
          <p:spPr>
            <a:xfrm>
              <a:off x="3807635" y="3678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5" name="object 15895"/>
            <p:cNvSpPr/>
            <p:nvPr/>
          </p:nvSpPr>
          <p:spPr>
            <a:xfrm>
              <a:off x="3805611" y="3678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6" name="object 15896"/>
            <p:cNvSpPr/>
            <p:nvPr/>
          </p:nvSpPr>
          <p:spPr>
            <a:xfrm>
              <a:off x="3802575" y="36787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7" name="object 15897"/>
            <p:cNvSpPr/>
            <p:nvPr/>
          </p:nvSpPr>
          <p:spPr>
            <a:xfrm>
              <a:off x="3826862" y="36767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8" name="object 15898"/>
            <p:cNvSpPr/>
            <p:nvPr/>
          </p:nvSpPr>
          <p:spPr>
            <a:xfrm>
              <a:off x="3822814" y="3676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9" name="object 15899"/>
            <p:cNvSpPr/>
            <p:nvPr/>
          </p:nvSpPr>
          <p:spPr>
            <a:xfrm>
              <a:off x="3820790" y="36767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0" name="object 15900"/>
            <p:cNvSpPr/>
            <p:nvPr/>
          </p:nvSpPr>
          <p:spPr>
            <a:xfrm>
              <a:off x="3817755" y="36767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1" name="object 15901"/>
            <p:cNvSpPr/>
            <p:nvPr/>
          </p:nvSpPr>
          <p:spPr>
            <a:xfrm>
              <a:off x="3814719" y="36767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2" name="object 15902"/>
            <p:cNvSpPr/>
            <p:nvPr/>
          </p:nvSpPr>
          <p:spPr>
            <a:xfrm>
              <a:off x="3810671" y="36767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3" name="object 15903"/>
            <p:cNvSpPr/>
            <p:nvPr/>
          </p:nvSpPr>
          <p:spPr>
            <a:xfrm>
              <a:off x="3807635" y="36767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4" name="object 15904"/>
            <p:cNvSpPr/>
            <p:nvPr/>
          </p:nvSpPr>
          <p:spPr>
            <a:xfrm>
              <a:off x="3805611" y="36767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5" name="object 15905"/>
            <p:cNvSpPr/>
            <p:nvPr/>
          </p:nvSpPr>
          <p:spPr>
            <a:xfrm>
              <a:off x="3802575" y="36767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6" name="object 15906"/>
            <p:cNvSpPr/>
            <p:nvPr/>
          </p:nvSpPr>
          <p:spPr>
            <a:xfrm>
              <a:off x="3822814" y="367473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7" name="object 15907"/>
            <p:cNvSpPr/>
            <p:nvPr/>
          </p:nvSpPr>
          <p:spPr>
            <a:xfrm>
              <a:off x="3820790" y="36747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8" name="object 15908"/>
            <p:cNvSpPr/>
            <p:nvPr/>
          </p:nvSpPr>
          <p:spPr>
            <a:xfrm>
              <a:off x="3817755" y="36747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9" name="object 15909"/>
            <p:cNvSpPr/>
            <p:nvPr/>
          </p:nvSpPr>
          <p:spPr>
            <a:xfrm>
              <a:off x="3814719" y="36747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0" name="object 15910"/>
            <p:cNvSpPr/>
            <p:nvPr/>
          </p:nvSpPr>
          <p:spPr>
            <a:xfrm>
              <a:off x="3810671" y="36747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1" name="object 15911"/>
            <p:cNvSpPr/>
            <p:nvPr/>
          </p:nvSpPr>
          <p:spPr>
            <a:xfrm>
              <a:off x="3807635" y="36747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2" name="object 15912"/>
            <p:cNvSpPr/>
            <p:nvPr/>
          </p:nvSpPr>
          <p:spPr>
            <a:xfrm>
              <a:off x="3805611" y="36747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3" name="object 15913"/>
            <p:cNvSpPr/>
            <p:nvPr/>
          </p:nvSpPr>
          <p:spPr>
            <a:xfrm>
              <a:off x="3802575" y="36747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4" name="object 15914"/>
            <p:cNvSpPr/>
            <p:nvPr/>
          </p:nvSpPr>
          <p:spPr>
            <a:xfrm>
              <a:off x="3822814" y="36716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5" name="object 15915"/>
            <p:cNvSpPr/>
            <p:nvPr/>
          </p:nvSpPr>
          <p:spPr>
            <a:xfrm>
              <a:off x="3820790" y="36716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6" name="object 15916"/>
            <p:cNvSpPr/>
            <p:nvPr/>
          </p:nvSpPr>
          <p:spPr>
            <a:xfrm>
              <a:off x="3817755" y="3671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7" name="object 15917"/>
            <p:cNvSpPr/>
            <p:nvPr/>
          </p:nvSpPr>
          <p:spPr>
            <a:xfrm>
              <a:off x="3814719" y="3671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8" name="object 15918"/>
            <p:cNvSpPr/>
            <p:nvPr/>
          </p:nvSpPr>
          <p:spPr>
            <a:xfrm>
              <a:off x="3810671" y="3671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9" name="object 15919"/>
            <p:cNvSpPr/>
            <p:nvPr/>
          </p:nvSpPr>
          <p:spPr>
            <a:xfrm>
              <a:off x="3807635" y="3671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0" name="object 15920"/>
            <p:cNvSpPr/>
            <p:nvPr/>
          </p:nvSpPr>
          <p:spPr>
            <a:xfrm>
              <a:off x="3805611" y="3671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1" name="object 15921"/>
            <p:cNvSpPr/>
            <p:nvPr/>
          </p:nvSpPr>
          <p:spPr>
            <a:xfrm>
              <a:off x="3802575" y="3671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2" name="object 15922"/>
            <p:cNvSpPr/>
            <p:nvPr/>
          </p:nvSpPr>
          <p:spPr>
            <a:xfrm>
              <a:off x="3822814" y="36696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4047" y="0"/>
                  </a:lnTo>
                  <a:lnTo>
                    <a:pt x="4047" y="0"/>
                  </a:lnTo>
                </a:path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3" name="object 15923"/>
            <p:cNvSpPr/>
            <p:nvPr/>
          </p:nvSpPr>
          <p:spPr>
            <a:xfrm>
              <a:off x="3820790" y="36696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4" name="object 15924"/>
            <p:cNvSpPr/>
            <p:nvPr/>
          </p:nvSpPr>
          <p:spPr>
            <a:xfrm>
              <a:off x="3817755" y="3669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5" name="object 15925"/>
            <p:cNvSpPr/>
            <p:nvPr/>
          </p:nvSpPr>
          <p:spPr>
            <a:xfrm>
              <a:off x="3814719" y="3669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6" name="object 15926"/>
            <p:cNvSpPr/>
            <p:nvPr/>
          </p:nvSpPr>
          <p:spPr>
            <a:xfrm>
              <a:off x="3810671" y="36696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7" name="object 15927"/>
            <p:cNvSpPr/>
            <p:nvPr/>
          </p:nvSpPr>
          <p:spPr>
            <a:xfrm>
              <a:off x="3807635" y="3669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8" name="object 15928"/>
            <p:cNvSpPr/>
            <p:nvPr/>
          </p:nvSpPr>
          <p:spPr>
            <a:xfrm>
              <a:off x="3805611" y="3669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9" name="object 15929"/>
            <p:cNvSpPr/>
            <p:nvPr/>
          </p:nvSpPr>
          <p:spPr>
            <a:xfrm>
              <a:off x="3802575" y="3669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0" name="object 15930"/>
            <p:cNvSpPr/>
            <p:nvPr/>
          </p:nvSpPr>
          <p:spPr>
            <a:xfrm>
              <a:off x="3822814" y="36666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1" name="object 15931"/>
            <p:cNvSpPr/>
            <p:nvPr/>
          </p:nvSpPr>
          <p:spPr>
            <a:xfrm>
              <a:off x="3820790" y="36666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2" name="object 15932"/>
            <p:cNvSpPr/>
            <p:nvPr/>
          </p:nvSpPr>
          <p:spPr>
            <a:xfrm>
              <a:off x="3817755" y="3666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3" name="object 15933"/>
            <p:cNvSpPr/>
            <p:nvPr/>
          </p:nvSpPr>
          <p:spPr>
            <a:xfrm>
              <a:off x="3814719" y="3666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4" name="object 15934"/>
            <p:cNvSpPr/>
            <p:nvPr/>
          </p:nvSpPr>
          <p:spPr>
            <a:xfrm>
              <a:off x="3810671" y="36666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5" name="object 15935"/>
            <p:cNvSpPr/>
            <p:nvPr/>
          </p:nvSpPr>
          <p:spPr>
            <a:xfrm>
              <a:off x="3807635" y="3666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6" name="object 15936"/>
            <p:cNvSpPr/>
            <p:nvPr/>
          </p:nvSpPr>
          <p:spPr>
            <a:xfrm>
              <a:off x="3805611" y="3666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7" name="object 15937"/>
            <p:cNvSpPr/>
            <p:nvPr/>
          </p:nvSpPr>
          <p:spPr>
            <a:xfrm>
              <a:off x="3802575" y="3666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8" name="object 15938"/>
            <p:cNvSpPr/>
            <p:nvPr/>
          </p:nvSpPr>
          <p:spPr>
            <a:xfrm>
              <a:off x="3826862" y="36646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9" name="object 15939"/>
            <p:cNvSpPr/>
            <p:nvPr/>
          </p:nvSpPr>
          <p:spPr>
            <a:xfrm>
              <a:off x="3822814" y="366461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0" name="object 15940"/>
            <p:cNvSpPr/>
            <p:nvPr/>
          </p:nvSpPr>
          <p:spPr>
            <a:xfrm>
              <a:off x="3820790" y="36646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1" name="object 15941"/>
            <p:cNvSpPr/>
            <p:nvPr/>
          </p:nvSpPr>
          <p:spPr>
            <a:xfrm>
              <a:off x="3817755" y="3664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2" name="object 15942"/>
            <p:cNvSpPr/>
            <p:nvPr/>
          </p:nvSpPr>
          <p:spPr>
            <a:xfrm>
              <a:off x="3814719" y="3664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3" name="object 15943"/>
            <p:cNvSpPr/>
            <p:nvPr/>
          </p:nvSpPr>
          <p:spPr>
            <a:xfrm>
              <a:off x="3810671" y="36646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4" name="object 15944"/>
            <p:cNvSpPr/>
            <p:nvPr/>
          </p:nvSpPr>
          <p:spPr>
            <a:xfrm>
              <a:off x="3807635" y="3664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5" name="object 15945"/>
            <p:cNvSpPr/>
            <p:nvPr/>
          </p:nvSpPr>
          <p:spPr>
            <a:xfrm>
              <a:off x="3805611" y="3664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6" name="object 15946"/>
            <p:cNvSpPr/>
            <p:nvPr/>
          </p:nvSpPr>
          <p:spPr>
            <a:xfrm>
              <a:off x="3802575" y="3664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7" name="object 15947"/>
            <p:cNvSpPr/>
            <p:nvPr/>
          </p:nvSpPr>
          <p:spPr>
            <a:xfrm>
              <a:off x="3822814" y="36625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8" name="object 15948"/>
            <p:cNvSpPr/>
            <p:nvPr/>
          </p:nvSpPr>
          <p:spPr>
            <a:xfrm>
              <a:off x="3820790" y="3662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9" name="object 15949"/>
            <p:cNvSpPr/>
            <p:nvPr/>
          </p:nvSpPr>
          <p:spPr>
            <a:xfrm>
              <a:off x="3817755" y="3662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0" name="object 15950"/>
            <p:cNvSpPr/>
            <p:nvPr/>
          </p:nvSpPr>
          <p:spPr>
            <a:xfrm>
              <a:off x="3814719" y="3662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1" name="object 15951"/>
            <p:cNvSpPr/>
            <p:nvPr/>
          </p:nvSpPr>
          <p:spPr>
            <a:xfrm>
              <a:off x="3810671" y="36625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2" name="object 15952"/>
            <p:cNvSpPr/>
            <p:nvPr/>
          </p:nvSpPr>
          <p:spPr>
            <a:xfrm>
              <a:off x="3807635" y="3662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3" name="object 15953"/>
            <p:cNvSpPr/>
            <p:nvPr/>
          </p:nvSpPr>
          <p:spPr>
            <a:xfrm>
              <a:off x="3805611" y="3662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4" name="object 15954"/>
            <p:cNvSpPr/>
            <p:nvPr/>
          </p:nvSpPr>
          <p:spPr>
            <a:xfrm>
              <a:off x="3802575" y="3662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5" name="object 15955"/>
            <p:cNvSpPr/>
            <p:nvPr/>
          </p:nvSpPr>
          <p:spPr>
            <a:xfrm>
              <a:off x="3822814" y="36595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6" name="object 15956"/>
            <p:cNvSpPr/>
            <p:nvPr/>
          </p:nvSpPr>
          <p:spPr>
            <a:xfrm>
              <a:off x="3820790" y="36595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7" name="object 15957"/>
            <p:cNvSpPr/>
            <p:nvPr/>
          </p:nvSpPr>
          <p:spPr>
            <a:xfrm>
              <a:off x="3817755" y="3659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8" name="object 15958"/>
            <p:cNvSpPr/>
            <p:nvPr/>
          </p:nvSpPr>
          <p:spPr>
            <a:xfrm>
              <a:off x="3814719" y="3659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9" name="object 15959"/>
            <p:cNvSpPr/>
            <p:nvPr/>
          </p:nvSpPr>
          <p:spPr>
            <a:xfrm>
              <a:off x="3810671" y="36595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0" name="object 15960"/>
            <p:cNvSpPr/>
            <p:nvPr/>
          </p:nvSpPr>
          <p:spPr>
            <a:xfrm>
              <a:off x="3807635" y="3659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1" name="object 15961"/>
            <p:cNvSpPr/>
            <p:nvPr/>
          </p:nvSpPr>
          <p:spPr>
            <a:xfrm>
              <a:off x="3805611" y="3659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2" name="object 15962"/>
            <p:cNvSpPr/>
            <p:nvPr/>
          </p:nvSpPr>
          <p:spPr>
            <a:xfrm>
              <a:off x="3802575" y="3659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3" name="object 15963"/>
            <p:cNvSpPr/>
            <p:nvPr/>
          </p:nvSpPr>
          <p:spPr>
            <a:xfrm>
              <a:off x="3822814" y="36565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4" name="object 15964"/>
            <p:cNvSpPr/>
            <p:nvPr/>
          </p:nvSpPr>
          <p:spPr>
            <a:xfrm>
              <a:off x="3820790" y="36565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5" name="object 15965"/>
            <p:cNvSpPr/>
            <p:nvPr/>
          </p:nvSpPr>
          <p:spPr>
            <a:xfrm>
              <a:off x="3817755" y="36565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6" name="object 15966"/>
            <p:cNvSpPr/>
            <p:nvPr/>
          </p:nvSpPr>
          <p:spPr>
            <a:xfrm>
              <a:off x="3814719" y="36565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7" name="object 15967"/>
            <p:cNvSpPr/>
            <p:nvPr/>
          </p:nvSpPr>
          <p:spPr>
            <a:xfrm>
              <a:off x="3810671" y="36565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8" name="object 15968"/>
            <p:cNvSpPr/>
            <p:nvPr/>
          </p:nvSpPr>
          <p:spPr>
            <a:xfrm>
              <a:off x="3807635" y="36565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9" name="object 15969"/>
            <p:cNvSpPr/>
            <p:nvPr/>
          </p:nvSpPr>
          <p:spPr>
            <a:xfrm>
              <a:off x="3805611" y="36565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0" name="object 15970"/>
            <p:cNvSpPr/>
            <p:nvPr/>
          </p:nvSpPr>
          <p:spPr>
            <a:xfrm>
              <a:off x="3802575" y="36565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1" name="object 15971"/>
            <p:cNvSpPr/>
            <p:nvPr/>
          </p:nvSpPr>
          <p:spPr>
            <a:xfrm>
              <a:off x="8357368" y="3559370"/>
              <a:ext cx="13335" cy="24765"/>
            </a:xfrm>
            <a:custGeom>
              <a:avLst/>
              <a:gdLst/>
              <a:ahLst/>
              <a:cxnLst/>
              <a:rect l="l" t="t" r="r" b="b"/>
              <a:pathLst>
                <a:path w="13334" h="24764">
                  <a:moveTo>
                    <a:pt x="0" y="24286"/>
                  </a:moveTo>
                  <a:lnTo>
                    <a:pt x="13155" y="24286"/>
                  </a:lnTo>
                  <a:lnTo>
                    <a:pt x="1315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2" name="object 15972"/>
            <p:cNvSpPr/>
            <p:nvPr/>
          </p:nvSpPr>
          <p:spPr>
            <a:xfrm>
              <a:off x="8370524" y="355937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28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3" name="object 15973"/>
            <p:cNvSpPr/>
            <p:nvPr/>
          </p:nvSpPr>
          <p:spPr>
            <a:xfrm>
              <a:off x="8370524" y="3559370"/>
              <a:ext cx="176530" cy="24765"/>
            </a:xfrm>
            <a:custGeom>
              <a:avLst/>
              <a:gdLst/>
              <a:ahLst/>
              <a:cxnLst/>
              <a:rect l="l" t="t" r="r" b="b"/>
              <a:pathLst>
                <a:path w="176529" h="24764">
                  <a:moveTo>
                    <a:pt x="0" y="0"/>
                  </a:moveTo>
                  <a:lnTo>
                    <a:pt x="176079" y="0"/>
                  </a:lnTo>
                  <a:lnTo>
                    <a:pt x="176079" y="24286"/>
                  </a:lnTo>
                  <a:lnTo>
                    <a:pt x="0" y="24286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4" name="object 15974"/>
            <p:cNvSpPr/>
            <p:nvPr/>
          </p:nvSpPr>
          <p:spPr>
            <a:xfrm>
              <a:off x="8538507" y="3559370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4" h="24764">
                  <a:moveTo>
                    <a:pt x="8095" y="0"/>
                  </a:moveTo>
                  <a:lnTo>
                    <a:pt x="8095" y="24286"/>
                  </a:lnTo>
                  <a:lnTo>
                    <a:pt x="0" y="24286"/>
                  </a:ln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5" name="object 15975"/>
            <p:cNvSpPr/>
            <p:nvPr/>
          </p:nvSpPr>
          <p:spPr>
            <a:xfrm>
              <a:off x="8370524" y="3559370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4" h="24764">
                  <a:moveTo>
                    <a:pt x="8095" y="0"/>
                  </a:moveTo>
                  <a:lnTo>
                    <a:pt x="8095" y="24286"/>
                  </a:lnTo>
                  <a:lnTo>
                    <a:pt x="0" y="24286"/>
                  </a:ln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6" name="object 15976"/>
            <p:cNvSpPr/>
            <p:nvPr/>
          </p:nvSpPr>
          <p:spPr>
            <a:xfrm>
              <a:off x="8378620" y="3581633"/>
              <a:ext cx="80010" cy="12700"/>
            </a:xfrm>
            <a:custGeom>
              <a:avLst/>
              <a:gdLst/>
              <a:ahLst/>
              <a:cxnLst/>
              <a:rect l="l" t="t" r="r" b="b"/>
              <a:pathLst>
                <a:path w="80009" h="12700">
                  <a:moveTo>
                    <a:pt x="0" y="2023"/>
                  </a:moveTo>
                  <a:lnTo>
                    <a:pt x="79944" y="12143"/>
                  </a:lnTo>
                  <a:lnTo>
                    <a:pt x="79944" y="10119"/>
                  </a:lnTo>
                  <a:lnTo>
                    <a:pt x="1011" y="0"/>
                  </a:ln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7" name="object 15977"/>
            <p:cNvSpPr/>
            <p:nvPr/>
          </p:nvSpPr>
          <p:spPr>
            <a:xfrm>
              <a:off x="8459575" y="3581633"/>
              <a:ext cx="79375" cy="12700"/>
            </a:xfrm>
            <a:custGeom>
              <a:avLst/>
              <a:gdLst/>
              <a:ahLst/>
              <a:cxnLst/>
              <a:rect l="l" t="t" r="r" b="b"/>
              <a:pathLst>
                <a:path w="79375" h="12700">
                  <a:moveTo>
                    <a:pt x="78932" y="2023"/>
                  </a:moveTo>
                  <a:lnTo>
                    <a:pt x="0" y="12143"/>
                  </a:lnTo>
                  <a:lnTo>
                    <a:pt x="0" y="10119"/>
                  </a:lnTo>
                  <a:lnTo>
                    <a:pt x="78932" y="0"/>
                  </a:lnTo>
                  <a:lnTo>
                    <a:pt x="78932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8" name="object 15978"/>
            <p:cNvSpPr/>
            <p:nvPr/>
          </p:nvSpPr>
          <p:spPr>
            <a:xfrm>
              <a:off x="4642495" y="3507760"/>
              <a:ext cx="195580" cy="28575"/>
            </a:xfrm>
            <a:custGeom>
              <a:avLst/>
              <a:gdLst/>
              <a:ahLst/>
              <a:cxnLst/>
              <a:rect l="l" t="t" r="r" b="b"/>
              <a:pathLst>
                <a:path w="195579" h="28575">
                  <a:moveTo>
                    <a:pt x="195306" y="28334"/>
                  </a:moveTo>
                  <a:lnTo>
                    <a:pt x="0" y="28334"/>
                  </a:lnTo>
                  <a:lnTo>
                    <a:pt x="0" y="0"/>
                  </a:lnTo>
                  <a:lnTo>
                    <a:pt x="195306" y="0"/>
                  </a:lnTo>
                  <a:lnTo>
                    <a:pt x="195306" y="2833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9" name="object 15979"/>
            <p:cNvSpPr/>
            <p:nvPr/>
          </p:nvSpPr>
          <p:spPr>
            <a:xfrm>
              <a:off x="4642495" y="3507760"/>
              <a:ext cx="195580" cy="28575"/>
            </a:xfrm>
            <a:custGeom>
              <a:avLst/>
              <a:gdLst/>
              <a:ahLst/>
              <a:cxnLst/>
              <a:rect l="l" t="t" r="r" b="b"/>
              <a:pathLst>
                <a:path w="195579" h="28575">
                  <a:moveTo>
                    <a:pt x="0" y="28334"/>
                  </a:moveTo>
                  <a:lnTo>
                    <a:pt x="12143" y="6071"/>
                  </a:ln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0" name="object 15980"/>
            <p:cNvSpPr/>
            <p:nvPr/>
          </p:nvSpPr>
          <p:spPr>
            <a:xfrm>
              <a:off x="8368500" y="3507760"/>
              <a:ext cx="195580" cy="28575"/>
            </a:xfrm>
            <a:custGeom>
              <a:avLst/>
              <a:gdLst/>
              <a:ahLst/>
              <a:cxnLst/>
              <a:rect l="l" t="t" r="r" b="b"/>
              <a:pathLst>
                <a:path w="195579" h="28575">
                  <a:moveTo>
                    <a:pt x="195306" y="28334"/>
                  </a:moveTo>
                  <a:lnTo>
                    <a:pt x="0" y="28334"/>
                  </a:lnTo>
                  <a:lnTo>
                    <a:pt x="0" y="0"/>
                  </a:lnTo>
                  <a:lnTo>
                    <a:pt x="195306" y="0"/>
                  </a:lnTo>
                  <a:lnTo>
                    <a:pt x="195306" y="2833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1" name="object 15981"/>
            <p:cNvSpPr/>
            <p:nvPr/>
          </p:nvSpPr>
          <p:spPr>
            <a:xfrm>
              <a:off x="8368500" y="3507760"/>
              <a:ext cx="195580" cy="28575"/>
            </a:xfrm>
            <a:custGeom>
              <a:avLst/>
              <a:gdLst/>
              <a:ahLst/>
              <a:cxnLst/>
              <a:rect l="l" t="t" r="r" b="b"/>
              <a:pathLst>
                <a:path w="195579" h="28575">
                  <a:moveTo>
                    <a:pt x="0" y="28334"/>
                  </a:moveTo>
                  <a:lnTo>
                    <a:pt x="11131" y="6071"/>
                  </a:lnTo>
                  <a:lnTo>
                    <a:pt x="19530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2" name="object 15982"/>
            <p:cNvSpPr/>
            <p:nvPr/>
          </p:nvSpPr>
          <p:spPr>
            <a:xfrm>
              <a:off x="4823634" y="4029927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9107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3" name="object 15983"/>
            <p:cNvSpPr/>
            <p:nvPr/>
          </p:nvSpPr>
          <p:spPr>
            <a:xfrm>
              <a:off x="4829706" y="4029927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4" h="23495">
                  <a:moveTo>
                    <a:pt x="0" y="23274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4" name="object 15984"/>
            <p:cNvSpPr/>
            <p:nvPr/>
          </p:nvSpPr>
          <p:spPr>
            <a:xfrm>
              <a:off x="8369512" y="402992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5059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5" name="object 15985"/>
            <p:cNvSpPr/>
            <p:nvPr/>
          </p:nvSpPr>
          <p:spPr>
            <a:xfrm>
              <a:off x="8418085" y="40521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6" name="object 15986"/>
            <p:cNvSpPr/>
            <p:nvPr/>
          </p:nvSpPr>
          <p:spPr>
            <a:xfrm>
              <a:off x="8374572" y="402992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3274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7" name="object 15987"/>
            <p:cNvSpPr/>
            <p:nvPr/>
          </p:nvSpPr>
          <p:spPr>
            <a:xfrm>
              <a:off x="2441501" y="461078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8" name="object 15988"/>
            <p:cNvSpPr/>
            <p:nvPr/>
          </p:nvSpPr>
          <p:spPr>
            <a:xfrm>
              <a:off x="3005158" y="461078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9" name="object 15989"/>
            <p:cNvSpPr/>
            <p:nvPr/>
          </p:nvSpPr>
          <p:spPr>
            <a:xfrm>
              <a:off x="2391915" y="4631026"/>
              <a:ext cx="624840" cy="0"/>
            </a:xfrm>
            <a:custGeom>
              <a:avLst/>
              <a:gdLst/>
              <a:ahLst/>
              <a:cxnLst/>
              <a:rect l="l" t="t" r="r" b="b"/>
              <a:pathLst>
                <a:path w="624839">
                  <a:moveTo>
                    <a:pt x="29346" y="0"/>
                  </a:moveTo>
                  <a:lnTo>
                    <a:pt x="0" y="0"/>
                  </a:lnTo>
                  <a:lnTo>
                    <a:pt x="38454" y="0"/>
                  </a:lnTo>
                  <a:lnTo>
                    <a:pt x="6243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0" name="object 15990"/>
            <p:cNvSpPr/>
            <p:nvPr/>
          </p:nvSpPr>
          <p:spPr>
            <a:xfrm>
              <a:off x="2424298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1" name="object 15991"/>
            <p:cNvSpPr/>
            <p:nvPr/>
          </p:nvSpPr>
          <p:spPr>
            <a:xfrm>
              <a:off x="2424298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2" name="object 15992"/>
            <p:cNvSpPr/>
            <p:nvPr/>
          </p:nvSpPr>
          <p:spPr>
            <a:xfrm>
              <a:off x="2989978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3" name="object 15993"/>
            <p:cNvSpPr/>
            <p:nvPr/>
          </p:nvSpPr>
          <p:spPr>
            <a:xfrm>
              <a:off x="2989978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4" name="object 15994"/>
            <p:cNvSpPr/>
            <p:nvPr/>
          </p:nvSpPr>
          <p:spPr>
            <a:xfrm>
              <a:off x="3005158" y="433654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815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5" name="object 15995"/>
            <p:cNvSpPr/>
            <p:nvPr/>
          </p:nvSpPr>
          <p:spPr>
            <a:xfrm>
              <a:off x="3025397" y="433654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28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6" name="object 15996"/>
            <p:cNvSpPr/>
            <p:nvPr/>
          </p:nvSpPr>
          <p:spPr>
            <a:xfrm>
              <a:off x="3025397" y="461179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7" name="object 15997"/>
            <p:cNvSpPr/>
            <p:nvPr/>
          </p:nvSpPr>
          <p:spPr>
            <a:xfrm>
              <a:off x="3551611" y="510967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25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8" name="object 15998"/>
            <p:cNvSpPr/>
            <p:nvPr/>
          </p:nvSpPr>
          <p:spPr>
            <a:xfrm>
              <a:off x="3016289" y="4631026"/>
              <a:ext cx="545465" cy="64769"/>
            </a:xfrm>
            <a:custGeom>
              <a:avLst/>
              <a:gdLst/>
              <a:ahLst/>
              <a:cxnLst/>
              <a:rect l="l" t="t" r="r" b="b"/>
              <a:pathLst>
                <a:path w="545464" h="64770">
                  <a:moveTo>
                    <a:pt x="0" y="0"/>
                  </a:moveTo>
                  <a:lnTo>
                    <a:pt x="545441" y="0"/>
                  </a:lnTo>
                  <a:lnTo>
                    <a:pt x="524190" y="64764"/>
                  </a:lnTo>
                  <a:lnTo>
                    <a:pt x="437162" y="6476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9" name="object 15999"/>
            <p:cNvSpPr/>
            <p:nvPr/>
          </p:nvSpPr>
          <p:spPr>
            <a:xfrm>
              <a:off x="3009205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0" name="object 16000"/>
            <p:cNvSpPr/>
            <p:nvPr/>
          </p:nvSpPr>
          <p:spPr>
            <a:xfrm>
              <a:off x="3009205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1" name="object 16001"/>
            <p:cNvSpPr/>
            <p:nvPr/>
          </p:nvSpPr>
          <p:spPr>
            <a:xfrm>
              <a:off x="3535420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2" name="object 16002"/>
            <p:cNvSpPr/>
            <p:nvPr/>
          </p:nvSpPr>
          <p:spPr>
            <a:xfrm>
              <a:off x="3535420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3" name="object 16003"/>
            <p:cNvSpPr/>
            <p:nvPr/>
          </p:nvSpPr>
          <p:spPr>
            <a:xfrm>
              <a:off x="3570838" y="510967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26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4" name="object 16004"/>
            <p:cNvSpPr/>
            <p:nvPr/>
          </p:nvSpPr>
          <p:spPr>
            <a:xfrm>
              <a:off x="3535420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5" name="object 16005"/>
            <p:cNvSpPr/>
            <p:nvPr/>
          </p:nvSpPr>
          <p:spPr>
            <a:xfrm>
              <a:off x="3535420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6" name="object 16006"/>
            <p:cNvSpPr/>
            <p:nvPr/>
          </p:nvSpPr>
          <p:spPr>
            <a:xfrm>
              <a:off x="3555659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7" name="object 16007"/>
            <p:cNvSpPr/>
            <p:nvPr/>
          </p:nvSpPr>
          <p:spPr>
            <a:xfrm>
              <a:off x="3555659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8" name="object 16008"/>
            <p:cNvSpPr/>
            <p:nvPr/>
          </p:nvSpPr>
          <p:spPr>
            <a:xfrm>
              <a:off x="3591077" y="510967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26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9" name="object 16009"/>
            <p:cNvSpPr/>
            <p:nvPr/>
          </p:nvSpPr>
          <p:spPr>
            <a:xfrm>
              <a:off x="3555659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0" name="object 16010"/>
            <p:cNvSpPr/>
            <p:nvPr/>
          </p:nvSpPr>
          <p:spPr>
            <a:xfrm>
              <a:off x="3555659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1" name="object 16011"/>
            <p:cNvSpPr/>
            <p:nvPr/>
          </p:nvSpPr>
          <p:spPr>
            <a:xfrm>
              <a:off x="3574886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2" name="object 16012"/>
            <p:cNvSpPr/>
            <p:nvPr/>
          </p:nvSpPr>
          <p:spPr>
            <a:xfrm>
              <a:off x="3574886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3" name="object 16013"/>
            <p:cNvSpPr/>
            <p:nvPr/>
          </p:nvSpPr>
          <p:spPr>
            <a:xfrm>
              <a:off x="4118304" y="510967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26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4" name="object 16014"/>
            <p:cNvSpPr/>
            <p:nvPr/>
          </p:nvSpPr>
          <p:spPr>
            <a:xfrm>
              <a:off x="3574886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5" name="object 16015"/>
            <p:cNvSpPr/>
            <p:nvPr/>
          </p:nvSpPr>
          <p:spPr>
            <a:xfrm>
              <a:off x="3574886" y="461483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8334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6" name="object 16016"/>
            <p:cNvSpPr/>
            <p:nvPr/>
          </p:nvSpPr>
          <p:spPr>
            <a:xfrm>
              <a:off x="4103125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7" name="object 16017"/>
            <p:cNvSpPr/>
            <p:nvPr/>
          </p:nvSpPr>
          <p:spPr>
            <a:xfrm>
              <a:off x="4103125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8" name="object 16018"/>
            <p:cNvSpPr/>
            <p:nvPr/>
          </p:nvSpPr>
          <p:spPr>
            <a:xfrm>
              <a:off x="4137531" y="510967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9" name="object 16019"/>
            <p:cNvSpPr/>
            <p:nvPr/>
          </p:nvSpPr>
          <p:spPr>
            <a:xfrm>
              <a:off x="4109196" y="512890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5">
                  <a:moveTo>
                    <a:pt x="0" y="0"/>
                  </a:moveTo>
                  <a:lnTo>
                    <a:pt x="3845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0" name="object 16020"/>
            <p:cNvSpPr/>
            <p:nvPr/>
          </p:nvSpPr>
          <p:spPr>
            <a:xfrm>
              <a:off x="4103125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1" name="object 16021"/>
            <p:cNvSpPr/>
            <p:nvPr/>
          </p:nvSpPr>
          <p:spPr>
            <a:xfrm>
              <a:off x="4103125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2" name="object 16022"/>
            <p:cNvSpPr/>
            <p:nvPr/>
          </p:nvSpPr>
          <p:spPr>
            <a:xfrm>
              <a:off x="4122352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3" name="object 16023"/>
            <p:cNvSpPr/>
            <p:nvPr/>
          </p:nvSpPr>
          <p:spPr>
            <a:xfrm>
              <a:off x="4122352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4" name="object 16024"/>
            <p:cNvSpPr/>
            <p:nvPr/>
          </p:nvSpPr>
          <p:spPr>
            <a:xfrm>
              <a:off x="4828694" y="510967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5" name="object 16025"/>
            <p:cNvSpPr/>
            <p:nvPr/>
          </p:nvSpPr>
          <p:spPr>
            <a:xfrm>
              <a:off x="4128424" y="5128906"/>
              <a:ext cx="709930" cy="64135"/>
            </a:xfrm>
            <a:custGeom>
              <a:avLst/>
              <a:gdLst/>
              <a:ahLst/>
              <a:cxnLst/>
              <a:rect l="l" t="t" r="r" b="b"/>
              <a:pathLst>
                <a:path w="709929" h="64135">
                  <a:moveTo>
                    <a:pt x="0" y="0"/>
                  </a:moveTo>
                  <a:lnTo>
                    <a:pt x="709377" y="0"/>
                  </a:lnTo>
                  <a:lnTo>
                    <a:pt x="686103" y="63752"/>
                  </a:lnTo>
                  <a:lnTo>
                    <a:pt x="598063" y="6375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6" name="object 16026"/>
            <p:cNvSpPr/>
            <p:nvPr/>
          </p:nvSpPr>
          <p:spPr>
            <a:xfrm>
              <a:off x="4122352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7" name="object 16027"/>
            <p:cNvSpPr/>
            <p:nvPr/>
          </p:nvSpPr>
          <p:spPr>
            <a:xfrm>
              <a:off x="4122352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8" name="object 16028"/>
            <p:cNvSpPr/>
            <p:nvPr/>
          </p:nvSpPr>
          <p:spPr>
            <a:xfrm>
              <a:off x="4811491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9" name="object 16029"/>
            <p:cNvSpPr/>
            <p:nvPr/>
          </p:nvSpPr>
          <p:spPr>
            <a:xfrm>
              <a:off x="4811491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0" name="object 16030"/>
            <p:cNvSpPr/>
            <p:nvPr/>
          </p:nvSpPr>
          <p:spPr>
            <a:xfrm>
              <a:off x="4847921" y="510967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1" name="object 16031"/>
            <p:cNvSpPr/>
            <p:nvPr/>
          </p:nvSpPr>
          <p:spPr>
            <a:xfrm>
              <a:off x="4798335" y="512890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5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2" name="object 16032"/>
            <p:cNvSpPr/>
            <p:nvPr/>
          </p:nvSpPr>
          <p:spPr>
            <a:xfrm>
              <a:off x="4837802" y="512890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5">
                  <a:moveTo>
                    <a:pt x="10119" y="0"/>
                  </a:moveTo>
                  <a:lnTo>
                    <a:pt x="38454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3" name="object 16033"/>
            <p:cNvSpPr/>
            <p:nvPr/>
          </p:nvSpPr>
          <p:spPr>
            <a:xfrm>
              <a:off x="4828694" y="512890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4" name="object 16034"/>
            <p:cNvSpPr/>
            <p:nvPr/>
          </p:nvSpPr>
          <p:spPr>
            <a:xfrm>
              <a:off x="4811491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5" name="object 16035"/>
            <p:cNvSpPr/>
            <p:nvPr/>
          </p:nvSpPr>
          <p:spPr>
            <a:xfrm>
              <a:off x="4811491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6" name="object 16036"/>
            <p:cNvSpPr/>
            <p:nvPr/>
          </p:nvSpPr>
          <p:spPr>
            <a:xfrm>
              <a:off x="4830718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7" name="object 16037"/>
            <p:cNvSpPr/>
            <p:nvPr/>
          </p:nvSpPr>
          <p:spPr>
            <a:xfrm>
              <a:off x="4830718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8" name="object 16038"/>
            <p:cNvSpPr/>
            <p:nvPr/>
          </p:nvSpPr>
          <p:spPr>
            <a:xfrm>
              <a:off x="4867148" y="510967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9" name="object 16039"/>
            <p:cNvSpPr/>
            <p:nvPr/>
          </p:nvSpPr>
          <p:spPr>
            <a:xfrm>
              <a:off x="4857029" y="5060094"/>
              <a:ext cx="814069" cy="132080"/>
            </a:xfrm>
            <a:custGeom>
              <a:avLst/>
              <a:gdLst/>
              <a:ahLst/>
              <a:cxnLst/>
              <a:rect l="l" t="t" r="r" b="b"/>
              <a:pathLst>
                <a:path w="814070" h="132079">
                  <a:moveTo>
                    <a:pt x="813608" y="0"/>
                  </a:moveTo>
                  <a:lnTo>
                    <a:pt x="725569" y="0"/>
                  </a:lnTo>
                  <a:lnTo>
                    <a:pt x="684079" y="68812"/>
                  </a:lnTo>
                  <a:lnTo>
                    <a:pt x="0" y="68812"/>
                  </a:lnTo>
                  <a:lnTo>
                    <a:pt x="18215" y="131553"/>
                  </a:lnTo>
                  <a:lnTo>
                    <a:pt x="106254" y="131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0" name="object 16040"/>
            <p:cNvSpPr/>
            <p:nvPr/>
          </p:nvSpPr>
          <p:spPr>
            <a:xfrm>
              <a:off x="4830718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1" name="object 16041"/>
            <p:cNvSpPr/>
            <p:nvPr/>
          </p:nvSpPr>
          <p:spPr>
            <a:xfrm>
              <a:off x="4830718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2" name="object 16042"/>
            <p:cNvSpPr/>
            <p:nvPr/>
          </p:nvSpPr>
          <p:spPr>
            <a:xfrm>
              <a:off x="4850957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3" name="object 16043"/>
            <p:cNvSpPr/>
            <p:nvPr/>
          </p:nvSpPr>
          <p:spPr>
            <a:xfrm>
              <a:off x="4850957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4" name="object 16044"/>
            <p:cNvSpPr/>
            <p:nvPr/>
          </p:nvSpPr>
          <p:spPr>
            <a:xfrm>
              <a:off x="5530988" y="510967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5" name="object 16045"/>
            <p:cNvSpPr/>
            <p:nvPr/>
          </p:nvSpPr>
          <p:spPr>
            <a:xfrm>
              <a:off x="4850957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6" name="object 16046"/>
            <p:cNvSpPr/>
            <p:nvPr/>
          </p:nvSpPr>
          <p:spPr>
            <a:xfrm>
              <a:off x="4850957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7" name="object 16047"/>
            <p:cNvSpPr/>
            <p:nvPr/>
          </p:nvSpPr>
          <p:spPr>
            <a:xfrm>
              <a:off x="5514797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8" name="object 16048"/>
            <p:cNvSpPr/>
            <p:nvPr/>
          </p:nvSpPr>
          <p:spPr>
            <a:xfrm>
              <a:off x="5514797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9" name="object 16049"/>
            <p:cNvSpPr/>
            <p:nvPr/>
          </p:nvSpPr>
          <p:spPr>
            <a:xfrm>
              <a:off x="5550215" y="510967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0" name="object 16050"/>
            <p:cNvSpPr/>
            <p:nvPr/>
          </p:nvSpPr>
          <p:spPr>
            <a:xfrm>
              <a:off x="5520869" y="512890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46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1" name="object 16051"/>
            <p:cNvSpPr/>
            <p:nvPr/>
          </p:nvSpPr>
          <p:spPr>
            <a:xfrm>
              <a:off x="5514797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2" name="object 16052"/>
            <p:cNvSpPr/>
            <p:nvPr/>
          </p:nvSpPr>
          <p:spPr>
            <a:xfrm>
              <a:off x="5514797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8334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3" name="object 16053"/>
            <p:cNvSpPr/>
            <p:nvPr/>
          </p:nvSpPr>
          <p:spPr>
            <a:xfrm>
              <a:off x="5534024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4" name="object 16054"/>
            <p:cNvSpPr/>
            <p:nvPr/>
          </p:nvSpPr>
          <p:spPr>
            <a:xfrm>
              <a:off x="5534024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5" name="object 16055"/>
            <p:cNvSpPr/>
            <p:nvPr/>
          </p:nvSpPr>
          <p:spPr>
            <a:xfrm>
              <a:off x="6076430" y="5109679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238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6" name="object 16056"/>
            <p:cNvSpPr/>
            <p:nvPr/>
          </p:nvSpPr>
          <p:spPr>
            <a:xfrm>
              <a:off x="5541107" y="5128906"/>
              <a:ext cx="544830" cy="0"/>
            </a:xfrm>
            <a:custGeom>
              <a:avLst/>
              <a:gdLst/>
              <a:ahLst/>
              <a:cxnLst/>
              <a:rect l="l" t="t" r="r" b="b"/>
              <a:pathLst>
                <a:path w="544829">
                  <a:moveTo>
                    <a:pt x="0" y="0"/>
                  </a:moveTo>
                  <a:lnTo>
                    <a:pt x="54442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7" name="object 16057"/>
            <p:cNvSpPr/>
            <p:nvPr/>
          </p:nvSpPr>
          <p:spPr>
            <a:xfrm>
              <a:off x="5534024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8" name="object 16058"/>
            <p:cNvSpPr/>
            <p:nvPr/>
          </p:nvSpPr>
          <p:spPr>
            <a:xfrm>
              <a:off x="5534024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9" name="object 16059"/>
            <p:cNvSpPr/>
            <p:nvPr/>
          </p:nvSpPr>
          <p:spPr>
            <a:xfrm>
              <a:off x="6060239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0" name="object 16060"/>
            <p:cNvSpPr/>
            <p:nvPr/>
          </p:nvSpPr>
          <p:spPr>
            <a:xfrm>
              <a:off x="6060239" y="511271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1" name="object 16061"/>
            <p:cNvSpPr/>
            <p:nvPr/>
          </p:nvSpPr>
          <p:spPr>
            <a:xfrm>
              <a:off x="2694489" y="413618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29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2" name="object 16062"/>
            <p:cNvSpPr/>
            <p:nvPr/>
          </p:nvSpPr>
          <p:spPr>
            <a:xfrm>
              <a:off x="2616568" y="4113919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4">
                  <a:moveTo>
                    <a:pt x="103219" y="0"/>
                  </a:moveTo>
                  <a:lnTo>
                    <a:pt x="77920" y="0"/>
                  </a:lnTo>
                  <a:lnTo>
                    <a:pt x="13762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3" name="object 16063"/>
            <p:cNvSpPr/>
            <p:nvPr/>
          </p:nvSpPr>
          <p:spPr>
            <a:xfrm>
              <a:off x="2616568" y="358669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93099" y="0"/>
                  </a:moveTo>
                  <a:lnTo>
                    <a:pt x="0" y="0"/>
                  </a:lnTo>
                  <a:lnTo>
                    <a:pt x="4351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4" name="object 16064"/>
            <p:cNvSpPr/>
            <p:nvPr/>
          </p:nvSpPr>
          <p:spPr>
            <a:xfrm>
              <a:off x="2616568" y="356443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63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5" name="object 16065"/>
            <p:cNvSpPr/>
            <p:nvPr/>
          </p:nvSpPr>
          <p:spPr>
            <a:xfrm>
              <a:off x="2402035" y="384676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6" name="object 16066"/>
            <p:cNvSpPr/>
            <p:nvPr/>
          </p:nvSpPr>
          <p:spPr>
            <a:xfrm>
              <a:off x="2421262" y="384676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430"/>
                  </a:moveTo>
                  <a:lnTo>
                    <a:pt x="0" y="0"/>
                  </a:lnTo>
                  <a:lnTo>
                    <a:pt x="0" y="212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7" name="object 16067"/>
            <p:cNvSpPr/>
            <p:nvPr/>
          </p:nvSpPr>
          <p:spPr>
            <a:xfrm>
              <a:off x="2402035" y="386599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8" name="object 16068"/>
            <p:cNvSpPr/>
            <p:nvPr/>
          </p:nvSpPr>
          <p:spPr>
            <a:xfrm>
              <a:off x="2450608" y="384676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9" name="object 16069"/>
            <p:cNvSpPr/>
            <p:nvPr/>
          </p:nvSpPr>
          <p:spPr>
            <a:xfrm>
              <a:off x="2441501" y="3400493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0" name="object 16070"/>
            <p:cNvSpPr/>
            <p:nvPr/>
          </p:nvSpPr>
          <p:spPr>
            <a:xfrm>
              <a:off x="3103317" y="340049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1792"/>
                  </a:moveTo>
                  <a:lnTo>
                    <a:pt x="0" y="0"/>
                  </a:lnTo>
                  <a:lnTo>
                    <a:pt x="0" y="1922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1" name="object 16071"/>
            <p:cNvSpPr/>
            <p:nvPr/>
          </p:nvSpPr>
          <p:spPr>
            <a:xfrm>
              <a:off x="3103317" y="33286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2" name="object 16072"/>
            <p:cNvSpPr/>
            <p:nvPr/>
          </p:nvSpPr>
          <p:spPr>
            <a:xfrm>
              <a:off x="3151891" y="332864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3" name="object 16073"/>
            <p:cNvSpPr/>
            <p:nvPr/>
          </p:nvSpPr>
          <p:spPr>
            <a:xfrm>
              <a:off x="3010217" y="317887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8095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4" name="object 16074"/>
            <p:cNvSpPr/>
            <p:nvPr/>
          </p:nvSpPr>
          <p:spPr>
            <a:xfrm>
              <a:off x="3010217" y="250491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8095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5" name="object 16075"/>
            <p:cNvSpPr/>
            <p:nvPr/>
          </p:nvSpPr>
          <p:spPr>
            <a:xfrm>
              <a:off x="3029444" y="2495809"/>
              <a:ext cx="0" cy="693420"/>
            </a:xfrm>
            <a:custGeom>
              <a:avLst/>
              <a:gdLst/>
              <a:ahLst/>
              <a:cxnLst/>
              <a:rect l="l" t="t" r="r" b="b"/>
              <a:pathLst>
                <a:path h="693419">
                  <a:moveTo>
                    <a:pt x="0" y="69318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6" name="object 16076"/>
            <p:cNvSpPr/>
            <p:nvPr/>
          </p:nvSpPr>
          <p:spPr>
            <a:xfrm>
              <a:off x="3013253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7" name="object 16077"/>
            <p:cNvSpPr/>
            <p:nvPr/>
          </p:nvSpPr>
          <p:spPr>
            <a:xfrm>
              <a:off x="3013253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9346"/>
                  </a:lnTo>
                  <a:lnTo>
                    <a:pt x="29346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8" name="object 16078"/>
            <p:cNvSpPr/>
            <p:nvPr/>
          </p:nvSpPr>
          <p:spPr>
            <a:xfrm>
              <a:off x="3013253" y="248973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023"/>
                  </a:moveTo>
                  <a:lnTo>
                    <a:pt x="29346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9" name="object 16079"/>
            <p:cNvSpPr/>
            <p:nvPr/>
          </p:nvSpPr>
          <p:spPr>
            <a:xfrm>
              <a:off x="3013253" y="248973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32382"/>
                  </a:moveTo>
                  <a:lnTo>
                    <a:pt x="32382" y="28334"/>
                  </a:lnTo>
                  <a:lnTo>
                    <a:pt x="0" y="2023"/>
                  </a:lnTo>
                  <a:lnTo>
                    <a:pt x="29346" y="32382"/>
                  </a:lnTo>
                  <a:close/>
                </a:path>
                <a:path w="32385" h="32385">
                  <a:moveTo>
                    <a:pt x="32382" y="28334"/>
                  </a:moveTo>
                  <a:lnTo>
                    <a:pt x="0" y="2023"/>
                  </a:lnTo>
                  <a:lnTo>
                    <a:pt x="4047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0" name="object 16080"/>
            <p:cNvSpPr/>
            <p:nvPr/>
          </p:nvSpPr>
          <p:spPr>
            <a:xfrm>
              <a:off x="2441501" y="291070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1" name="object 16081"/>
            <p:cNvSpPr/>
            <p:nvPr/>
          </p:nvSpPr>
          <p:spPr>
            <a:xfrm>
              <a:off x="3103317" y="291070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2" name="object 16082"/>
            <p:cNvSpPr/>
            <p:nvPr/>
          </p:nvSpPr>
          <p:spPr>
            <a:xfrm>
              <a:off x="2391915" y="2635458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77920" y="0"/>
                  </a:moveTo>
                  <a:lnTo>
                    <a:pt x="48573" y="0"/>
                  </a:lnTo>
                  <a:lnTo>
                    <a:pt x="28334" y="0"/>
                  </a:lnTo>
                  <a:lnTo>
                    <a:pt x="0" y="0"/>
                  </a:lnTo>
                  <a:lnTo>
                    <a:pt x="38454" y="0"/>
                  </a:lnTo>
                  <a:lnTo>
                    <a:pt x="7205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3" name="object 16083"/>
            <p:cNvSpPr/>
            <p:nvPr/>
          </p:nvSpPr>
          <p:spPr>
            <a:xfrm>
              <a:off x="2424298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4" name="object 16084"/>
            <p:cNvSpPr/>
            <p:nvPr/>
          </p:nvSpPr>
          <p:spPr>
            <a:xfrm>
              <a:off x="2424298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2023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2023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5" name="object 16085"/>
            <p:cNvSpPr/>
            <p:nvPr/>
          </p:nvSpPr>
          <p:spPr>
            <a:xfrm>
              <a:off x="3087126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6" name="object 16086"/>
            <p:cNvSpPr/>
            <p:nvPr/>
          </p:nvSpPr>
          <p:spPr>
            <a:xfrm>
              <a:off x="3087126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8334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2023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7" name="object 16087"/>
            <p:cNvSpPr/>
            <p:nvPr/>
          </p:nvSpPr>
          <p:spPr>
            <a:xfrm>
              <a:off x="3141771" y="2910709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35418"/>
                  </a:moveTo>
                  <a:lnTo>
                    <a:pt x="0" y="0"/>
                  </a:lnTo>
                  <a:lnTo>
                    <a:pt x="0" y="435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8" name="object 16088"/>
            <p:cNvSpPr/>
            <p:nvPr/>
          </p:nvSpPr>
          <p:spPr>
            <a:xfrm>
              <a:off x="3093197" y="263545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9" name="object 16089"/>
            <p:cNvSpPr/>
            <p:nvPr/>
          </p:nvSpPr>
          <p:spPr>
            <a:xfrm>
              <a:off x="3122544" y="2575753"/>
              <a:ext cx="147320" cy="60325"/>
            </a:xfrm>
            <a:custGeom>
              <a:avLst/>
              <a:gdLst/>
              <a:ahLst/>
              <a:cxnLst/>
              <a:rect l="l" t="t" r="r" b="b"/>
              <a:pathLst>
                <a:path w="147320" h="60325">
                  <a:moveTo>
                    <a:pt x="0" y="59705"/>
                  </a:moveTo>
                  <a:lnTo>
                    <a:pt x="44525" y="0"/>
                  </a:lnTo>
                  <a:lnTo>
                    <a:pt x="1467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0" name="object 16090"/>
            <p:cNvSpPr/>
            <p:nvPr/>
          </p:nvSpPr>
          <p:spPr>
            <a:xfrm>
              <a:off x="3087126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1" name="object 16091"/>
            <p:cNvSpPr/>
            <p:nvPr/>
          </p:nvSpPr>
          <p:spPr>
            <a:xfrm>
              <a:off x="3087126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2023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2023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2" name="object 16092"/>
            <p:cNvSpPr/>
            <p:nvPr/>
          </p:nvSpPr>
          <p:spPr>
            <a:xfrm>
              <a:off x="3125580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3" name="object 16093"/>
            <p:cNvSpPr/>
            <p:nvPr/>
          </p:nvSpPr>
          <p:spPr>
            <a:xfrm>
              <a:off x="3125580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8334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2023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4" name="object 16094"/>
            <p:cNvSpPr/>
            <p:nvPr/>
          </p:nvSpPr>
          <p:spPr>
            <a:xfrm>
              <a:off x="3844065" y="2910709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43513"/>
                  </a:moveTo>
                  <a:lnTo>
                    <a:pt x="0" y="0"/>
                  </a:lnTo>
                  <a:lnTo>
                    <a:pt x="0" y="323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5" name="object 16095"/>
            <p:cNvSpPr/>
            <p:nvPr/>
          </p:nvSpPr>
          <p:spPr>
            <a:xfrm>
              <a:off x="3131651" y="2584861"/>
              <a:ext cx="721995" cy="50800"/>
            </a:xfrm>
            <a:custGeom>
              <a:avLst/>
              <a:gdLst/>
              <a:ahLst/>
              <a:cxnLst/>
              <a:rect l="l" t="t" r="r" b="b"/>
              <a:pathLst>
                <a:path w="721995" h="50800">
                  <a:moveTo>
                    <a:pt x="0" y="50597"/>
                  </a:moveTo>
                  <a:lnTo>
                    <a:pt x="721521" y="50597"/>
                  </a:lnTo>
                  <a:lnTo>
                    <a:pt x="675983" y="0"/>
                  </a:lnTo>
                  <a:lnTo>
                    <a:pt x="5889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6" name="object 16096"/>
            <p:cNvSpPr/>
            <p:nvPr/>
          </p:nvSpPr>
          <p:spPr>
            <a:xfrm>
              <a:off x="3125580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7" name="object 16097"/>
            <p:cNvSpPr/>
            <p:nvPr/>
          </p:nvSpPr>
          <p:spPr>
            <a:xfrm>
              <a:off x="3125580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2023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2023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8" name="object 16098"/>
            <p:cNvSpPr/>
            <p:nvPr/>
          </p:nvSpPr>
          <p:spPr>
            <a:xfrm>
              <a:off x="3827874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9" name="object 16099"/>
            <p:cNvSpPr/>
            <p:nvPr/>
          </p:nvSpPr>
          <p:spPr>
            <a:xfrm>
              <a:off x="3827874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8334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2023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0" name="object 16100"/>
            <p:cNvSpPr/>
            <p:nvPr/>
          </p:nvSpPr>
          <p:spPr>
            <a:xfrm>
              <a:off x="3863292" y="2910709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238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1" name="object 16101"/>
            <p:cNvSpPr/>
            <p:nvPr/>
          </p:nvSpPr>
          <p:spPr>
            <a:xfrm>
              <a:off x="3814719" y="263545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2" name="object 16102"/>
            <p:cNvSpPr/>
            <p:nvPr/>
          </p:nvSpPr>
          <p:spPr>
            <a:xfrm>
              <a:off x="3863292" y="263545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3" name="object 16103"/>
            <p:cNvSpPr/>
            <p:nvPr/>
          </p:nvSpPr>
          <p:spPr>
            <a:xfrm>
              <a:off x="3844065" y="2929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4" name="object 16104"/>
            <p:cNvSpPr/>
            <p:nvPr/>
          </p:nvSpPr>
          <p:spPr>
            <a:xfrm>
              <a:off x="3827874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5" name="object 16105"/>
            <p:cNvSpPr/>
            <p:nvPr/>
          </p:nvSpPr>
          <p:spPr>
            <a:xfrm>
              <a:off x="3827874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8334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2023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6" name="object 16106"/>
            <p:cNvSpPr/>
            <p:nvPr/>
          </p:nvSpPr>
          <p:spPr>
            <a:xfrm>
              <a:off x="3847101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7" name="object 16107"/>
            <p:cNvSpPr/>
            <p:nvPr/>
          </p:nvSpPr>
          <p:spPr>
            <a:xfrm>
              <a:off x="3847101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2023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2023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8" name="object 16108"/>
            <p:cNvSpPr/>
            <p:nvPr/>
          </p:nvSpPr>
          <p:spPr>
            <a:xfrm>
              <a:off x="3863292" y="2540335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9" name="object 16109"/>
            <p:cNvSpPr/>
            <p:nvPr/>
          </p:nvSpPr>
          <p:spPr>
            <a:xfrm>
              <a:off x="4390519" y="254033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26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0" name="object 16110"/>
            <p:cNvSpPr/>
            <p:nvPr/>
          </p:nvSpPr>
          <p:spPr>
            <a:xfrm>
              <a:off x="3853173" y="2635458"/>
              <a:ext cx="546735" cy="0"/>
            </a:xfrm>
            <a:custGeom>
              <a:avLst/>
              <a:gdLst/>
              <a:ahLst/>
              <a:cxnLst/>
              <a:rect l="l" t="t" r="r" b="b"/>
              <a:pathLst>
                <a:path w="546735">
                  <a:moveTo>
                    <a:pt x="0" y="0"/>
                  </a:moveTo>
                  <a:lnTo>
                    <a:pt x="54645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1" name="object 16111"/>
            <p:cNvSpPr/>
            <p:nvPr/>
          </p:nvSpPr>
          <p:spPr>
            <a:xfrm>
              <a:off x="3847101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2" name="object 16112"/>
            <p:cNvSpPr/>
            <p:nvPr/>
          </p:nvSpPr>
          <p:spPr>
            <a:xfrm>
              <a:off x="3847101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3" name="object 16113"/>
            <p:cNvSpPr/>
            <p:nvPr/>
          </p:nvSpPr>
          <p:spPr>
            <a:xfrm>
              <a:off x="437331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4" name="object 16114"/>
            <p:cNvSpPr/>
            <p:nvPr/>
          </p:nvSpPr>
          <p:spPr>
            <a:xfrm>
              <a:off x="437331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4047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4047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5" name="object 16115"/>
            <p:cNvSpPr/>
            <p:nvPr/>
          </p:nvSpPr>
          <p:spPr>
            <a:xfrm>
              <a:off x="4428973" y="254033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26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6" name="object 16116"/>
            <p:cNvSpPr/>
            <p:nvPr/>
          </p:nvSpPr>
          <p:spPr>
            <a:xfrm>
              <a:off x="4379388" y="263545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7" name="object 16117"/>
            <p:cNvSpPr/>
            <p:nvPr/>
          </p:nvSpPr>
          <p:spPr>
            <a:xfrm>
              <a:off x="4273133" y="2635458"/>
              <a:ext cx="137160" cy="64769"/>
            </a:xfrm>
            <a:custGeom>
              <a:avLst/>
              <a:gdLst/>
              <a:ahLst/>
              <a:cxnLst/>
              <a:rect l="l" t="t" r="r" b="b"/>
              <a:pathLst>
                <a:path w="137160" h="64769">
                  <a:moveTo>
                    <a:pt x="136613" y="0"/>
                  </a:moveTo>
                  <a:lnTo>
                    <a:pt x="102207" y="64764"/>
                  </a:lnTo>
                  <a:lnTo>
                    <a:pt x="0" y="6476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8" name="object 16118"/>
            <p:cNvSpPr/>
            <p:nvPr/>
          </p:nvSpPr>
          <p:spPr>
            <a:xfrm>
              <a:off x="437331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9" name="object 16119"/>
            <p:cNvSpPr/>
            <p:nvPr/>
          </p:nvSpPr>
          <p:spPr>
            <a:xfrm>
              <a:off x="437331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0" name="object 16120"/>
            <p:cNvSpPr/>
            <p:nvPr/>
          </p:nvSpPr>
          <p:spPr>
            <a:xfrm>
              <a:off x="441278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1" name="object 16121"/>
            <p:cNvSpPr/>
            <p:nvPr/>
          </p:nvSpPr>
          <p:spPr>
            <a:xfrm>
              <a:off x="441278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2" name="object 16122"/>
            <p:cNvSpPr/>
            <p:nvPr/>
          </p:nvSpPr>
          <p:spPr>
            <a:xfrm>
              <a:off x="4954176" y="254033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2023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3" name="object 16123"/>
            <p:cNvSpPr/>
            <p:nvPr/>
          </p:nvSpPr>
          <p:spPr>
            <a:xfrm>
              <a:off x="4418854" y="2635458"/>
              <a:ext cx="546735" cy="69215"/>
            </a:xfrm>
            <a:custGeom>
              <a:avLst/>
              <a:gdLst/>
              <a:ahLst/>
              <a:cxnLst/>
              <a:rect l="l" t="t" r="r" b="b"/>
              <a:pathLst>
                <a:path w="546735" h="69214">
                  <a:moveTo>
                    <a:pt x="0" y="0"/>
                  </a:moveTo>
                  <a:lnTo>
                    <a:pt x="546453" y="0"/>
                  </a:lnTo>
                  <a:lnTo>
                    <a:pt x="521154" y="68812"/>
                  </a:lnTo>
                  <a:lnTo>
                    <a:pt x="433115" y="6881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4" name="object 16124"/>
            <p:cNvSpPr/>
            <p:nvPr/>
          </p:nvSpPr>
          <p:spPr>
            <a:xfrm>
              <a:off x="441278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5" name="object 16125"/>
            <p:cNvSpPr/>
            <p:nvPr/>
          </p:nvSpPr>
          <p:spPr>
            <a:xfrm>
              <a:off x="441278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6" name="object 16126"/>
            <p:cNvSpPr/>
            <p:nvPr/>
          </p:nvSpPr>
          <p:spPr>
            <a:xfrm>
              <a:off x="4938997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7" name="object 16127"/>
            <p:cNvSpPr/>
            <p:nvPr/>
          </p:nvSpPr>
          <p:spPr>
            <a:xfrm>
              <a:off x="4938997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8" name="object 16128"/>
            <p:cNvSpPr/>
            <p:nvPr/>
          </p:nvSpPr>
          <p:spPr>
            <a:xfrm>
              <a:off x="4974415" y="254033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1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9" name="object 16129"/>
            <p:cNvSpPr/>
            <p:nvPr/>
          </p:nvSpPr>
          <p:spPr>
            <a:xfrm>
              <a:off x="4925841" y="255956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0" name="object 16130"/>
            <p:cNvSpPr/>
            <p:nvPr/>
          </p:nvSpPr>
          <p:spPr>
            <a:xfrm>
              <a:off x="4974415" y="263545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1" name="object 16131"/>
            <p:cNvSpPr/>
            <p:nvPr/>
          </p:nvSpPr>
          <p:spPr>
            <a:xfrm>
              <a:off x="4954176" y="25595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2023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2" name="object 16132"/>
            <p:cNvSpPr/>
            <p:nvPr/>
          </p:nvSpPr>
          <p:spPr>
            <a:xfrm>
              <a:off x="4938997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3" name="object 16133"/>
            <p:cNvSpPr/>
            <p:nvPr/>
          </p:nvSpPr>
          <p:spPr>
            <a:xfrm>
              <a:off x="4938997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4" name="object 16134"/>
            <p:cNvSpPr/>
            <p:nvPr/>
          </p:nvSpPr>
          <p:spPr>
            <a:xfrm>
              <a:off x="4958224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5" name="object 16135"/>
            <p:cNvSpPr/>
            <p:nvPr/>
          </p:nvSpPr>
          <p:spPr>
            <a:xfrm>
              <a:off x="4958224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6" name="object 16136"/>
            <p:cNvSpPr/>
            <p:nvPr/>
          </p:nvSpPr>
          <p:spPr>
            <a:xfrm>
              <a:off x="5675697" y="25403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7" name="object 16137"/>
            <p:cNvSpPr/>
            <p:nvPr/>
          </p:nvSpPr>
          <p:spPr>
            <a:xfrm>
              <a:off x="4965307" y="2635458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5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8" name="object 16138"/>
            <p:cNvSpPr/>
            <p:nvPr/>
          </p:nvSpPr>
          <p:spPr>
            <a:xfrm>
              <a:off x="4958224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9" name="object 16139"/>
            <p:cNvSpPr/>
            <p:nvPr/>
          </p:nvSpPr>
          <p:spPr>
            <a:xfrm>
              <a:off x="4958224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0" name="object 16140"/>
            <p:cNvSpPr/>
            <p:nvPr/>
          </p:nvSpPr>
          <p:spPr>
            <a:xfrm>
              <a:off x="565950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1" name="object 16141"/>
            <p:cNvSpPr/>
            <p:nvPr/>
          </p:nvSpPr>
          <p:spPr>
            <a:xfrm>
              <a:off x="565950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2" name="object 16142"/>
            <p:cNvSpPr/>
            <p:nvPr/>
          </p:nvSpPr>
          <p:spPr>
            <a:xfrm>
              <a:off x="5695936" y="254033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4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3" name="object 16143"/>
            <p:cNvSpPr/>
            <p:nvPr/>
          </p:nvSpPr>
          <p:spPr>
            <a:xfrm>
              <a:off x="5665578" y="2635458"/>
              <a:ext cx="147955" cy="67945"/>
            </a:xfrm>
            <a:custGeom>
              <a:avLst/>
              <a:gdLst/>
              <a:ahLst/>
              <a:cxnLst/>
              <a:rect l="l" t="t" r="r" b="b"/>
              <a:pathLst>
                <a:path w="147954" h="67944">
                  <a:moveTo>
                    <a:pt x="30358" y="0"/>
                  </a:moveTo>
                  <a:lnTo>
                    <a:pt x="0" y="0"/>
                  </a:lnTo>
                  <a:lnTo>
                    <a:pt x="39466" y="0"/>
                  </a:lnTo>
                  <a:lnTo>
                    <a:pt x="60717" y="67800"/>
                  </a:lnTo>
                  <a:lnTo>
                    <a:pt x="147744" y="6780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4" name="object 16144"/>
            <p:cNvSpPr/>
            <p:nvPr/>
          </p:nvSpPr>
          <p:spPr>
            <a:xfrm>
              <a:off x="565950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5" name="object 16145"/>
            <p:cNvSpPr/>
            <p:nvPr/>
          </p:nvSpPr>
          <p:spPr>
            <a:xfrm>
              <a:off x="565950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6" name="object 16146"/>
            <p:cNvSpPr/>
            <p:nvPr/>
          </p:nvSpPr>
          <p:spPr>
            <a:xfrm>
              <a:off x="5678733" y="254337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7" name="object 16147"/>
            <p:cNvSpPr/>
            <p:nvPr/>
          </p:nvSpPr>
          <p:spPr>
            <a:xfrm>
              <a:off x="5678733" y="254337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8" name="object 16148"/>
            <p:cNvSpPr/>
            <p:nvPr/>
          </p:nvSpPr>
          <p:spPr>
            <a:xfrm>
              <a:off x="5715163" y="2540335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9" name="object 16149"/>
            <p:cNvSpPr/>
            <p:nvPr/>
          </p:nvSpPr>
          <p:spPr>
            <a:xfrm>
              <a:off x="5715163" y="2635458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0" name="object 16150"/>
            <p:cNvSpPr/>
            <p:nvPr/>
          </p:nvSpPr>
          <p:spPr>
            <a:xfrm>
              <a:off x="5695936" y="255956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1" name="object 16151"/>
            <p:cNvSpPr/>
            <p:nvPr/>
          </p:nvSpPr>
          <p:spPr>
            <a:xfrm>
              <a:off x="5678733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2" name="object 16152"/>
            <p:cNvSpPr/>
            <p:nvPr/>
          </p:nvSpPr>
          <p:spPr>
            <a:xfrm>
              <a:off x="5678733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3" name="object 16153"/>
            <p:cNvSpPr/>
            <p:nvPr/>
          </p:nvSpPr>
          <p:spPr>
            <a:xfrm>
              <a:off x="5697960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4" name="object 16154"/>
            <p:cNvSpPr/>
            <p:nvPr/>
          </p:nvSpPr>
          <p:spPr>
            <a:xfrm>
              <a:off x="5697960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5" name="object 16155"/>
            <p:cNvSpPr/>
            <p:nvPr/>
          </p:nvSpPr>
          <p:spPr>
            <a:xfrm>
              <a:off x="6462995" y="29107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6" name="object 16156"/>
            <p:cNvSpPr/>
            <p:nvPr/>
          </p:nvSpPr>
          <p:spPr>
            <a:xfrm>
              <a:off x="6482223" y="29107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2023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7" name="object 16157"/>
            <p:cNvSpPr/>
            <p:nvPr/>
          </p:nvSpPr>
          <p:spPr>
            <a:xfrm>
              <a:off x="6434661" y="2635458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8" name="object 16158"/>
            <p:cNvSpPr/>
            <p:nvPr/>
          </p:nvSpPr>
          <p:spPr>
            <a:xfrm>
              <a:off x="6482223" y="263545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9" name="object 16159"/>
            <p:cNvSpPr/>
            <p:nvPr/>
          </p:nvSpPr>
          <p:spPr>
            <a:xfrm>
              <a:off x="6473115" y="2581825"/>
              <a:ext cx="518159" cy="53975"/>
            </a:xfrm>
            <a:custGeom>
              <a:avLst/>
              <a:gdLst/>
              <a:ahLst/>
              <a:cxnLst/>
              <a:rect l="l" t="t" r="r" b="b"/>
              <a:pathLst>
                <a:path w="518159" h="53975">
                  <a:moveTo>
                    <a:pt x="518119" y="53633"/>
                  </a:moveTo>
                  <a:lnTo>
                    <a:pt x="0" y="53633"/>
                  </a:lnTo>
                  <a:lnTo>
                    <a:pt x="16191" y="0"/>
                  </a:lnTo>
                  <a:lnTo>
                    <a:pt x="1032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0" name="object 16160"/>
            <p:cNvSpPr/>
            <p:nvPr/>
          </p:nvSpPr>
          <p:spPr>
            <a:xfrm>
              <a:off x="6462995" y="2929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1" name="object 16161"/>
            <p:cNvSpPr/>
            <p:nvPr/>
          </p:nvSpPr>
          <p:spPr>
            <a:xfrm>
              <a:off x="644781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2" name="object 16162"/>
            <p:cNvSpPr/>
            <p:nvPr/>
          </p:nvSpPr>
          <p:spPr>
            <a:xfrm>
              <a:off x="644781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3" name="object 16163"/>
            <p:cNvSpPr/>
            <p:nvPr/>
          </p:nvSpPr>
          <p:spPr>
            <a:xfrm>
              <a:off x="6467043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4" name="object 16164"/>
            <p:cNvSpPr/>
            <p:nvPr/>
          </p:nvSpPr>
          <p:spPr>
            <a:xfrm>
              <a:off x="6467043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5" name="object 16165"/>
            <p:cNvSpPr/>
            <p:nvPr/>
          </p:nvSpPr>
          <p:spPr>
            <a:xfrm>
              <a:off x="6981115" y="291070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6" name="object 16166"/>
            <p:cNvSpPr/>
            <p:nvPr/>
          </p:nvSpPr>
          <p:spPr>
            <a:xfrm>
              <a:off x="6467043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7" name="object 16167"/>
            <p:cNvSpPr/>
            <p:nvPr/>
          </p:nvSpPr>
          <p:spPr>
            <a:xfrm>
              <a:off x="6467043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8" name="object 16168"/>
            <p:cNvSpPr/>
            <p:nvPr/>
          </p:nvSpPr>
          <p:spPr>
            <a:xfrm>
              <a:off x="6965935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9" name="object 16169"/>
            <p:cNvSpPr/>
            <p:nvPr/>
          </p:nvSpPr>
          <p:spPr>
            <a:xfrm>
              <a:off x="6965935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0" name="object 16170"/>
            <p:cNvSpPr/>
            <p:nvPr/>
          </p:nvSpPr>
          <p:spPr>
            <a:xfrm>
              <a:off x="7001354" y="291070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1" name="object 16171"/>
            <p:cNvSpPr/>
            <p:nvPr/>
          </p:nvSpPr>
          <p:spPr>
            <a:xfrm>
              <a:off x="6952780" y="263545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920" y="0"/>
                  </a:moveTo>
                  <a:lnTo>
                    <a:pt x="48573" y="0"/>
                  </a:lnTo>
                  <a:lnTo>
                    <a:pt x="28334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2" name="object 16172"/>
            <p:cNvSpPr/>
            <p:nvPr/>
          </p:nvSpPr>
          <p:spPr>
            <a:xfrm>
              <a:off x="6965935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3" name="object 16173"/>
            <p:cNvSpPr/>
            <p:nvPr/>
          </p:nvSpPr>
          <p:spPr>
            <a:xfrm>
              <a:off x="6965935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4" name="object 16174"/>
            <p:cNvSpPr/>
            <p:nvPr/>
          </p:nvSpPr>
          <p:spPr>
            <a:xfrm>
              <a:off x="698516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5" name="object 16175"/>
            <p:cNvSpPr/>
            <p:nvPr/>
          </p:nvSpPr>
          <p:spPr>
            <a:xfrm>
              <a:off x="698516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6" name="object 16176"/>
            <p:cNvSpPr/>
            <p:nvPr/>
          </p:nvSpPr>
          <p:spPr>
            <a:xfrm>
              <a:off x="3141771" y="2985593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19">
                  <a:moveTo>
                    <a:pt x="0" y="18518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7" name="object 16177"/>
            <p:cNvSpPr/>
            <p:nvPr/>
          </p:nvSpPr>
          <p:spPr>
            <a:xfrm>
              <a:off x="3844065" y="298559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8" name="object 16178"/>
            <p:cNvSpPr/>
            <p:nvPr/>
          </p:nvSpPr>
          <p:spPr>
            <a:xfrm>
              <a:off x="3483811" y="353407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5">
                  <a:moveTo>
                    <a:pt x="10827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9" name="object 16179"/>
            <p:cNvSpPr/>
            <p:nvPr/>
          </p:nvSpPr>
          <p:spPr>
            <a:xfrm>
              <a:off x="3323922" y="358365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0" name="object 16180"/>
            <p:cNvSpPr/>
            <p:nvPr/>
          </p:nvSpPr>
          <p:spPr>
            <a:xfrm>
              <a:off x="3323922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1" name="object 16181"/>
            <p:cNvSpPr/>
            <p:nvPr/>
          </p:nvSpPr>
          <p:spPr>
            <a:xfrm>
              <a:off x="3030456" y="3546214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4351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2" name="object 16182"/>
            <p:cNvSpPr/>
            <p:nvPr/>
          </p:nvSpPr>
          <p:spPr>
            <a:xfrm>
              <a:off x="3313803" y="353407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3" name="object 16183"/>
            <p:cNvSpPr/>
            <p:nvPr/>
          </p:nvSpPr>
          <p:spPr>
            <a:xfrm>
              <a:off x="3313803" y="318292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4" name="object 16184"/>
            <p:cNvSpPr/>
            <p:nvPr/>
          </p:nvSpPr>
          <p:spPr>
            <a:xfrm>
              <a:off x="3030456" y="3169768"/>
              <a:ext cx="0" cy="370840"/>
            </a:xfrm>
            <a:custGeom>
              <a:avLst/>
              <a:gdLst/>
              <a:ahLst/>
              <a:cxnLst/>
              <a:rect l="l" t="t" r="r" b="b"/>
              <a:pathLst>
                <a:path h="370839">
                  <a:moveTo>
                    <a:pt x="0" y="37037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5" name="object 16185"/>
            <p:cNvSpPr/>
            <p:nvPr/>
          </p:nvSpPr>
          <p:spPr>
            <a:xfrm>
              <a:off x="3013253" y="316369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023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6" name="object 16186"/>
            <p:cNvSpPr/>
            <p:nvPr/>
          </p:nvSpPr>
          <p:spPr>
            <a:xfrm>
              <a:off x="3013253" y="316369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32382"/>
                  </a:moveTo>
                  <a:lnTo>
                    <a:pt x="32382" y="28334"/>
                  </a:lnTo>
                  <a:lnTo>
                    <a:pt x="0" y="2023"/>
                  </a:lnTo>
                  <a:lnTo>
                    <a:pt x="30358" y="32382"/>
                  </a:lnTo>
                  <a:close/>
                </a:path>
                <a:path w="32385" h="32385">
                  <a:moveTo>
                    <a:pt x="32382" y="28334"/>
                  </a:moveTo>
                  <a:lnTo>
                    <a:pt x="0" y="2023"/>
                  </a:lnTo>
                  <a:lnTo>
                    <a:pt x="4047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7" name="object 16187"/>
            <p:cNvSpPr/>
            <p:nvPr/>
          </p:nvSpPr>
          <p:spPr>
            <a:xfrm>
              <a:off x="3293564" y="318292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5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8" name="object 16188"/>
            <p:cNvSpPr/>
            <p:nvPr/>
          </p:nvSpPr>
          <p:spPr>
            <a:xfrm>
              <a:off x="3293564" y="315964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5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9" name="object 16189"/>
            <p:cNvSpPr/>
            <p:nvPr/>
          </p:nvSpPr>
          <p:spPr>
            <a:xfrm>
              <a:off x="3013253" y="316369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023"/>
                  </a:moveTo>
                  <a:lnTo>
                    <a:pt x="29346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0" name="object 16190"/>
            <p:cNvSpPr/>
            <p:nvPr/>
          </p:nvSpPr>
          <p:spPr>
            <a:xfrm>
              <a:off x="3013253" y="316369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  <a:path w="32385" h="32385">
                  <a:moveTo>
                    <a:pt x="0" y="2023"/>
                  </a:moveTo>
                  <a:lnTo>
                    <a:pt x="32382" y="28334"/>
                  </a:lnTo>
                  <a:lnTo>
                    <a:pt x="29346" y="3238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1" name="object 16191"/>
            <p:cNvSpPr/>
            <p:nvPr/>
          </p:nvSpPr>
          <p:spPr>
            <a:xfrm>
              <a:off x="3875436" y="3023036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0" y="0"/>
                  </a:moveTo>
                  <a:lnTo>
                    <a:pt x="728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2" name="object 16192"/>
            <p:cNvSpPr/>
            <p:nvPr/>
          </p:nvSpPr>
          <p:spPr>
            <a:xfrm>
              <a:off x="3875436" y="2272168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0" y="0"/>
                  </a:moveTo>
                  <a:lnTo>
                    <a:pt x="728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3" name="object 16193"/>
            <p:cNvSpPr/>
            <p:nvPr/>
          </p:nvSpPr>
          <p:spPr>
            <a:xfrm>
              <a:off x="3929069" y="2262048"/>
              <a:ext cx="0" cy="771525"/>
            </a:xfrm>
            <a:custGeom>
              <a:avLst/>
              <a:gdLst/>
              <a:ahLst/>
              <a:cxnLst/>
              <a:rect l="l" t="t" r="r" b="b"/>
              <a:pathLst>
                <a:path h="771525">
                  <a:moveTo>
                    <a:pt x="0" y="7711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4" name="object 16194"/>
            <p:cNvSpPr/>
            <p:nvPr/>
          </p:nvSpPr>
          <p:spPr>
            <a:xfrm>
              <a:off x="3911866" y="30068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5" name="object 16195"/>
            <p:cNvSpPr/>
            <p:nvPr/>
          </p:nvSpPr>
          <p:spPr>
            <a:xfrm>
              <a:off x="3911866" y="30068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9346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6" name="object 16196"/>
            <p:cNvSpPr/>
            <p:nvPr/>
          </p:nvSpPr>
          <p:spPr>
            <a:xfrm>
              <a:off x="3911866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7" name="object 16197"/>
            <p:cNvSpPr/>
            <p:nvPr/>
          </p:nvSpPr>
          <p:spPr>
            <a:xfrm>
              <a:off x="3911866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5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8" name="object 16198"/>
            <p:cNvSpPr/>
            <p:nvPr/>
          </p:nvSpPr>
          <p:spPr>
            <a:xfrm>
              <a:off x="4390519" y="2999761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27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9" name="object 16199"/>
            <p:cNvSpPr/>
            <p:nvPr/>
          </p:nvSpPr>
          <p:spPr>
            <a:xfrm>
              <a:off x="4285276" y="3120183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0" name="object 16200"/>
            <p:cNvSpPr/>
            <p:nvPr/>
          </p:nvSpPr>
          <p:spPr>
            <a:xfrm>
              <a:off x="4934949" y="3032143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69">
                  <a:moveTo>
                    <a:pt x="0" y="11536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1" name="object 16201"/>
            <p:cNvSpPr/>
            <p:nvPr/>
          </p:nvSpPr>
          <p:spPr>
            <a:xfrm>
              <a:off x="4919769" y="30351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2" name="object 16202"/>
            <p:cNvSpPr/>
            <p:nvPr/>
          </p:nvSpPr>
          <p:spPr>
            <a:xfrm>
              <a:off x="4919769" y="30351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3" name="object 16203"/>
            <p:cNvSpPr/>
            <p:nvPr/>
          </p:nvSpPr>
          <p:spPr>
            <a:xfrm>
              <a:off x="4974415" y="3032143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69">
                  <a:moveTo>
                    <a:pt x="0" y="11536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4" name="object 16204"/>
            <p:cNvSpPr/>
            <p:nvPr/>
          </p:nvSpPr>
          <p:spPr>
            <a:xfrm>
              <a:off x="4966319" y="2272168"/>
              <a:ext cx="95250" cy="0"/>
            </a:xfrm>
            <a:custGeom>
              <a:avLst/>
              <a:gdLst/>
              <a:ahLst/>
              <a:cxnLst/>
              <a:rect l="l" t="t" r="r" b="b"/>
              <a:pathLst>
                <a:path w="95250">
                  <a:moveTo>
                    <a:pt x="0" y="0"/>
                  </a:moveTo>
                  <a:lnTo>
                    <a:pt x="951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5" name="object 16205"/>
            <p:cNvSpPr/>
            <p:nvPr/>
          </p:nvSpPr>
          <p:spPr>
            <a:xfrm>
              <a:off x="5025013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6" name="object 16206"/>
            <p:cNvSpPr/>
            <p:nvPr/>
          </p:nvSpPr>
          <p:spPr>
            <a:xfrm>
              <a:off x="5025013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5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7" name="object 16207"/>
            <p:cNvSpPr/>
            <p:nvPr/>
          </p:nvSpPr>
          <p:spPr>
            <a:xfrm>
              <a:off x="5556287" y="3023036"/>
              <a:ext cx="107314" cy="0"/>
            </a:xfrm>
            <a:custGeom>
              <a:avLst/>
              <a:gdLst/>
              <a:ahLst/>
              <a:cxnLst/>
              <a:rect l="l" t="t" r="r" b="b"/>
              <a:pathLst>
                <a:path w="107314">
                  <a:moveTo>
                    <a:pt x="10726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8" name="object 16208"/>
            <p:cNvSpPr/>
            <p:nvPr/>
          </p:nvSpPr>
          <p:spPr>
            <a:xfrm>
              <a:off x="5556287" y="2272168"/>
              <a:ext cx="107314" cy="0"/>
            </a:xfrm>
            <a:custGeom>
              <a:avLst/>
              <a:gdLst/>
              <a:ahLst/>
              <a:cxnLst/>
              <a:rect l="l" t="t" r="r" b="b"/>
              <a:pathLst>
                <a:path w="107314">
                  <a:moveTo>
                    <a:pt x="10726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9" name="object 16209"/>
            <p:cNvSpPr/>
            <p:nvPr/>
          </p:nvSpPr>
          <p:spPr>
            <a:xfrm>
              <a:off x="5575514" y="2262048"/>
              <a:ext cx="0" cy="771525"/>
            </a:xfrm>
            <a:custGeom>
              <a:avLst/>
              <a:gdLst/>
              <a:ahLst/>
              <a:cxnLst/>
              <a:rect l="l" t="t" r="r" b="b"/>
              <a:pathLst>
                <a:path h="771525">
                  <a:moveTo>
                    <a:pt x="0" y="7711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0" name="object 16210"/>
            <p:cNvSpPr/>
            <p:nvPr/>
          </p:nvSpPr>
          <p:spPr>
            <a:xfrm>
              <a:off x="5559323" y="30068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1" name="object 16211"/>
            <p:cNvSpPr/>
            <p:nvPr/>
          </p:nvSpPr>
          <p:spPr>
            <a:xfrm>
              <a:off x="5559323" y="30068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9346"/>
                  </a:lnTo>
                  <a:lnTo>
                    <a:pt x="29346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2" name="object 16212"/>
            <p:cNvSpPr/>
            <p:nvPr/>
          </p:nvSpPr>
          <p:spPr>
            <a:xfrm>
              <a:off x="5559323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3" name="object 16213"/>
            <p:cNvSpPr/>
            <p:nvPr/>
          </p:nvSpPr>
          <p:spPr>
            <a:xfrm>
              <a:off x="5559323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5" h="32385">
                  <a:moveTo>
                    <a:pt x="32382" y="29346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4" name="object 16214"/>
            <p:cNvSpPr/>
            <p:nvPr/>
          </p:nvSpPr>
          <p:spPr>
            <a:xfrm>
              <a:off x="5226391" y="3182924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5" name="object 16215"/>
            <p:cNvSpPr/>
            <p:nvPr/>
          </p:nvSpPr>
          <p:spPr>
            <a:xfrm>
              <a:off x="5446996" y="353407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6" name="object 16216"/>
            <p:cNvSpPr/>
            <p:nvPr/>
          </p:nvSpPr>
          <p:spPr>
            <a:xfrm>
              <a:off x="5446996" y="318292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23274" y="0"/>
                  </a:moveTo>
                  <a:lnTo>
                    <a:pt x="0" y="0"/>
                  </a:lnTo>
                  <a:lnTo>
                    <a:pt x="6476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17" name="object 1621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262001" y="3233521"/>
              <a:ext cx="187211" cy="73872"/>
            </a:xfrm>
            <a:prstGeom prst="rect">
              <a:avLst/>
            </a:prstGeom>
          </p:spPr>
        </p:pic>
        <p:sp>
          <p:nvSpPr>
            <p:cNvPr id="16218" name="object 16218"/>
            <p:cNvSpPr/>
            <p:nvPr/>
          </p:nvSpPr>
          <p:spPr>
            <a:xfrm>
              <a:off x="4446176" y="3458175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5">
                  <a:moveTo>
                    <a:pt x="0" y="0"/>
                  </a:moveTo>
                  <a:lnTo>
                    <a:pt x="152804" y="0"/>
                  </a:lnTo>
                  <a:lnTo>
                    <a:pt x="1254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9" name="object 16219"/>
            <p:cNvSpPr/>
            <p:nvPr/>
          </p:nvSpPr>
          <p:spPr>
            <a:xfrm>
              <a:off x="4446176" y="3178876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5">
                  <a:moveTo>
                    <a:pt x="0" y="0"/>
                  </a:moveTo>
                  <a:lnTo>
                    <a:pt x="15280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0" name="object 16220"/>
            <p:cNvSpPr/>
            <p:nvPr/>
          </p:nvSpPr>
          <p:spPr>
            <a:xfrm>
              <a:off x="4428973" y="308071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1" name="object 16221"/>
            <p:cNvSpPr/>
            <p:nvPr/>
          </p:nvSpPr>
          <p:spPr>
            <a:xfrm>
              <a:off x="4480583" y="3120183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0" y="0"/>
                  </a:moveTo>
                  <a:lnTo>
                    <a:pt x="1153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2" name="object 16222"/>
            <p:cNvSpPr/>
            <p:nvPr/>
          </p:nvSpPr>
          <p:spPr>
            <a:xfrm>
              <a:off x="4117292" y="315964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3" name="object 16223"/>
            <p:cNvSpPr/>
            <p:nvPr/>
          </p:nvSpPr>
          <p:spPr>
            <a:xfrm>
              <a:off x="4117292" y="3178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4" name="object 16224"/>
            <p:cNvSpPr/>
            <p:nvPr/>
          </p:nvSpPr>
          <p:spPr>
            <a:xfrm>
              <a:off x="4694104" y="3178876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5" name="object 16225"/>
            <p:cNvSpPr/>
            <p:nvPr/>
          </p:nvSpPr>
          <p:spPr>
            <a:xfrm>
              <a:off x="4694104" y="3159649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6" name="object 16226"/>
            <p:cNvSpPr/>
            <p:nvPr/>
          </p:nvSpPr>
          <p:spPr>
            <a:xfrm>
              <a:off x="4713332" y="314952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7" name="object 16227"/>
            <p:cNvSpPr/>
            <p:nvPr/>
          </p:nvSpPr>
          <p:spPr>
            <a:xfrm>
              <a:off x="4697140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8" name="object 16228"/>
            <p:cNvSpPr/>
            <p:nvPr/>
          </p:nvSpPr>
          <p:spPr>
            <a:xfrm>
              <a:off x="4697140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9346"/>
                  </a:lnTo>
                  <a:lnTo>
                    <a:pt x="29346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9" name="object 16229"/>
            <p:cNvSpPr/>
            <p:nvPr/>
          </p:nvSpPr>
          <p:spPr>
            <a:xfrm>
              <a:off x="4697140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8334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0" name="object 16230"/>
            <p:cNvSpPr/>
            <p:nvPr/>
          </p:nvSpPr>
          <p:spPr>
            <a:xfrm>
              <a:off x="4697140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32382"/>
                  </a:moveTo>
                  <a:lnTo>
                    <a:pt x="32382" y="28334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5" h="32385">
                  <a:moveTo>
                    <a:pt x="32382" y="28334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1" name="object 16231"/>
            <p:cNvSpPr/>
            <p:nvPr/>
          </p:nvSpPr>
          <p:spPr>
            <a:xfrm>
              <a:off x="5446996" y="3159649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2" name="object 16232"/>
            <p:cNvSpPr/>
            <p:nvPr/>
          </p:nvSpPr>
          <p:spPr>
            <a:xfrm>
              <a:off x="5066502" y="358365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46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3" name="object 16233"/>
            <p:cNvSpPr/>
            <p:nvPr/>
          </p:nvSpPr>
          <p:spPr>
            <a:xfrm>
              <a:off x="5066502" y="355937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466" y="0"/>
                  </a:moveTo>
                  <a:lnTo>
                    <a:pt x="0" y="0"/>
                  </a:lnTo>
                  <a:lnTo>
                    <a:pt x="3541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4" name="object 16234"/>
            <p:cNvSpPr/>
            <p:nvPr/>
          </p:nvSpPr>
          <p:spPr>
            <a:xfrm>
              <a:off x="5695936" y="3552286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123458"/>
                  </a:moveTo>
                  <a:lnTo>
                    <a:pt x="0" y="0"/>
                  </a:lnTo>
                  <a:lnTo>
                    <a:pt x="0" y="12345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5" name="object 16235"/>
            <p:cNvSpPr/>
            <p:nvPr/>
          </p:nvSpPr>
          <p:spPr>
            <a:xfrm>
              <a:off x="5845705" y="318292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6" name="object 16236"/>
            <p:cNvSpPr/>
            <p:nvPr/>
          </p:nvSpPr>
          <p:spPr>
            <a:xfrm>
              <a:off x="5845705" y="315964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7" name="object 16237"/>
            <p:cNvSpPr/>
            <p:nvPr/>
          </p:nvSpPr>
          <p:spPr>
            <a:xfrm>
              <a:off x="5715163" y="298559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8" name="object 16238"/>
            <p:cNvSpPr/>
            <p:nvPr/>
          </p:nvSpPr>
          <p:spPr>
            <a:xfrm>
              <a:off x="6176613" y="261623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238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9" name="object 16239"/>
            <p:cNvSpPr/>
            <p:nvPr/>
          </p:nvSpPr>
          <p:spPr>
            <a:xfrm>
              <a:off x="5705044" y="2635458"/>
              <a:ext cx="481965" cy="0"/>
            </a:xfrm>
            <a:custGeom>
              <a:avLst/>
              <a:gdLst/>
              <a:ahLst/>
              <a:cxnLst/>
              <a:rect l="l" t="t" r="r" b="b"/>
              <a:pathLst>
                <a:path w="481964">
                  <a:moveTo>
                    <a:pt x="0" y="0"/>
                  </a:moveTo>
                  <a:lnTo>
                    <a:pt x="48168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0" name="object 16240"/>
            <p:cNvSpPr/>
            <p:nvPr/>
          </p:nvSpPr>
          <p:spPr>
            <a:xfrm>
              <a:off x="5697960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1" name="object 16241"/>
            <p:cNvSpPr/>
            <p:nvPr/>
          </p:nvSpPr>
          <p:spPr>
            <a:xfrm>
              <a:off x="5697960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42" name="object 16242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6069346" y="2616231"/>
              <a:ext cx="146732" cy="88039"/>
            </a:xfrm>
            <a:prstGeom prst="rect">
              <a:avLst/>
            </a:prstGeom>
          </p:spPr>
        </p:pic>
        <p:sp>
          <p:nvSpPr>
            <p:cNvPr id="16243" name="object 16243"/>
            <p:cNvSpPr/>
            <p:nvPr/>
          </p:nvSpPr>
          <p:spPr>
            <a:xfrm>
              <a:off x="6189769" y="2635458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4" name="object 16244"/>
            <p:cNvSpPr/>
            <p:nvPr/>
          </p:nvSpPr>
          <p:spPr>
            <a:xfrm>
              <a:off x="6183697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5" name="object 16245"/>
            <p:cNvSpPr/>
            <p:nvPr/>
          </p:nvSpPr>
          <p:spPr>
            <a:xfrm>
              <a:off x="6183697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3035"/>
                  </a:moveTo>
                  <a:lnTo>
                    <a:pt x="29346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6" name="object 16246"/>
            <p:cNvSpPr/>
            <p:nvPr/>
          </p:nvSpPr>
          <p:spPr>
            <a:xfrm>
              <a:off x="6000534" y="3534071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4">
                  <a:moveTo>
                    <a:pt x="16393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7" name="object 16247"/>
            <p:cNvSpPr/>
            <p:nvPr/>
          </p:nvSpPr>
          <p:spPr>
            <a:xfrm>
              <a:off x="6210007" y="317887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8" name="object 16248"/>
            <p:cNvSpPr/>
            <p:nvPr/>
          </p:nvSpPr>
          <p:spPr>
            <a:xfrm>
              <a:off x="6210007" y="315964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9" name="object 16249"/>
            <p:cNvSpPr/>
            <p:nvPr/>
          </p:nvSpPr>
          <p:spPr>
            <a:xfrm>
              <a:off x="6229234" y="314952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0" name="object 16250"/>
            <p:cNvSpPr/>
            <p:nvPr/>
          </p:nvSpPr>
          <p:spPr>
            <a:xfrm>
              <a:off x="6213043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1" name="object 16251"/>
            <p:cNvSpPr/>
            <p:nvPr/>
          </p:nvSpPr>
          <p:spPr>
            <a:xfrm>
              <a:off x="6213043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9346"/>
                  </a:lnTo>
                  <a:lnTo>
                    <a:pt x="29346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2" name="object 16252"/>
            <p:cNvSpPr/>
            <p:nvPr/>
          </p:nvSpPr>
          <p:spPr>
            <a:xfrm>
              <a:off x="6213043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8334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3" name="object 16253"/>
            <p:cNvSpPr/>
            <p:nvPr/>
          </p:nvSpPr>
          <p:spPr>
            <a:xfrm>
              <a:off x="6213043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32382"/>
                  </a:moveTo>
                  <a:lnTo>
                    <a:pt x="32382" y="28334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5" h="32385">
                  <a:moveTo>
                    <a:pt x="32382" y="28334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4" name="object 16254"/>
            <p:cNvSpPr/>
            <p:nvPr/>
          </p:nvSpPr>
          <p:spPr>
            <a:xfrm>
              <a:off x="6482223" y="2985593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1811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55" name="object 16255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6735210" y="3043274"/>
              <a:ext cx="81968" cy="164948"/>
            </a:xfrm>
            <a:prstGeom prst="rect">
              <a:avLst/>
            </a:prstGeom>
          </p:spPr>
        </p:pic>
        <p:sp>
          <p:nvSpPr>
            <p:cNvPr id="16256" name="object 16256"/>
            <p:cNvSpPr/>
            <p:nvPr/>
          </p:nvSpPr>
          <p:spPr>
            <a:xfrm>
              <a:off x="7291784" y="358365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893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7" name="object 16257"/>
            <p:cNvSpPr/>
            <p:nvPr/>
          </p:nvSpPr>
          <p:spPr>
            <a:xfrm>
              <a:off x="7291784" y="3559370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8932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8" name="object 16258"/>
            <p:cNvSpPr/>
            <p:nvPr/>
          </p:nvSpPr>
          <p:spPr>
            <a:xfrm>
              <a:off x="7291784" y="353407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9" name="object 16259"/>
            <p:cNvSpPr/>
            <p:nvPr/>
          </p:nvSpPr>
          <p:spPr>
            <a:xfrm>
              <a:off x="6369896" y="227216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8095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0" name="object 16260"/>
            <p:cNvSpPr/>
            <p:nvPr/>
          </p:nvSpPr>
          <p:spPr>
            <a:xfrm>
              <a:off x="6372932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1" name="object 16261"/>
            <p:cNvSpPr/>
            <p:nvPr/>
          </p:nvSpPr>
          <p:spPr>
            <a:xfrm>
              <a:off x="6372932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5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2" name="object 16262"/>
            <p:cNvSpPr/>
            <p:nvPr/>
          </p:nvSpPr>
          <p:spPr>
            <a:xfrm>
              <a:off x="6877895" y="2272168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08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3" name="object 16263"/>
            <p:cNvSpPr/>
            <p:nvPr/>
          </p:nvSpPr>
          <p:spPr>
            <a:xfrm>
              <a:off x="6880931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4" name="object 16264"/>
            <p:cNvSpPr/>
            <p:nvPr/>
          </p:nvSpPr>
          <p:spPr>
            <a:xfrm>
              <a:off x="6880931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5" name="object 16265"/>
            <p:cNvSpPr/>
            <p:nvPr/>
          </p:nvSpPr>
          <p:spPr>
            <a:xfrm>
              <a:off x="7380835" y="2581825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13458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6" name="object 16266"/>
            <p:cNvSpPr/>
            <p:nvPr/>
          </p:nvSpPr>
          <p:spPr>
            <a:xfrm>
              <a:off x="7380835" y="2272168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13458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7" name="object 16267"/>
            <p:cNvSpPr/>
            <p:nvPr/>
          </p:nvSpPr>
          <p:spPr>
            <a:xfrm>
              <a:off x="7400062" y="2262048"/>
              <a:ext cx="0" cy="328930"/>
            </a:xfrm>
            <a:custGeom>
              <a:avLst/>
              <a:gdLst/>
              <a:ahLst/>
              <a:cxnLst/>
              <a:rect l="l" t="t" r="r" b="b"/>
              <a:pathLst>
                <a:path h="328930">
                  <a:moveTo>
                    <a:pt x="0" y="32888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8" name="object 16268"/>
            <p:cNvSpPr/>
            <p:nvPr/>
          </p:nvSpPr>
          <p:spPr>
            <a:xfrm>
              <a:off x="7384883" y="256563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9" name="object 16269"/>
            <p:cNvSpPr/>
            <p:nvPr/>
          </p:nvSpPr>
          <p:spPr>
            <a:xfrm>
              <a:off x="7384883" y="256563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28334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0" name="object 16270"/>
            <p:cNvSpPr/>
            <p:nvPr/>
          </p:nvSpPr>
          <p:spPr>
            <a:xfrm>
              <a:off x="7384883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1" name="object 16271"/>
            <p:cNvSpPr/>
            <p:nvPr/>
          </p:nvSpPr>
          <p:spPr>
            <a:xfrm>
              <a:off x="7384883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8334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2023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2" name="object 16272"/>
            <p:cNvSpPr/>
            <p:nvPr/>
          </p:nvSpPr>
          <p:spPr>
            <a:xfrm>
              <a:off x="7527568" y="2540335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0239"/>
                  </a:moveTo>
                  <a:lnTo>
                    <a:pt x="0" y="0"/>
                  </a:lnTo>
                  <a:lnTo>
                    <a:pt x="0" y="2833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3" name="object 16273"/>
            <p:cNvSpPr/>
            <p:nvPr/>
          </p:nvSpPr>
          <p:spPr>
            <a:xfrm>
              <a:off x="7546795" y="254033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2023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4" name="object 16274"/>
            <p:cNvSpPr/>
            <p:nvPr/>
          </p:nvSpPr>
          <p:spPr>
            <a:xfrm>
              <a:off x="6991234" y="2634446"/>
              <a:ext cx="689610" cy="52069"/>
            </a:xfrm>
            <a:custGeom>
              <a:avLst/>
              <a:gdLst/>
              <a:ahLst/>
              <a:cxnLst/>
              <a:rect l="l" t="t" r="r" b="b"/>
              <a:pathLst>
                <a:path w="689609" h="52069">
                  <a:moveTo>
                    <a:pt x="0" y="0"/>
                  </a:moveTo>
                  <a:lnTo>
                    <a:pt x="545441" y="0"/>
                  </a:lnTo>
                  <a:lnTo>
                    <a:pt x="602111" y="51609"/>
                  </a:lnTo>
                  <a:lnTo>
                    <a:pt x="689138" y="5160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5" name="object 16275"/>
            <p:cNvSpPr/>
            <p:nvPr/>
          </p:nvSpPr>
          <p:spPr>
            <a:xfrm>
              <a:off x="7511377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6" name="object 16276"/>
            <p:cNvSpPr/>
            <p:nvPr/>
          </p:nvSpPr>
          <p:spPr>
            <a:xfrm>
              <a:off x="7511377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7" name="object 16277"/>
            <p:cNvSpPr/>
            <p:nvPr/>
          </p:nvSpPr>
          <p:spPr>
            <a:xfrm>
              <a:off x="7530604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8" name="object 16278"/>
            <p:cNvSpPr/>
            <p:nvPr/>
          </p:nvSpPr>
          <p:spPr>
            <a:xfrm>
              <a:off x="7530604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9" name="object 16279"/>
            <p:cNvSpPr/>
            <p:nvPr/>
          </p:nvSpPr>
          <p:spPr>
            <a:xfrm>
              <a:off x="7567034" y="2540335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250"/>
                  </a:moveTo>
                  <a:lnTo>
                    <a:pt x="0" y="0"/>
                  </a:lnTo>
                  <a:lnTo>
                    <a:pt x="0" y="1821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0" name="object 16280"/>
            <p:cNvSpPr/>
            <p:nvPr/>
          </p:nvSpPr>
          <p:spPr>
            <a:xfrm>
              <a:off x="7530604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1" name="object 16281"/>
            <p:cNvSpPr/>
            <p:nvPr/>
          </p:nvSpPr>
          <p:spPr>
            <a:xfrm>
              <a:off x="7530604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2" name="object 16282"/>
            <p:cNvSpPr/>
            <p:nvPr/>
          </p:nvSpPr>
          <p:spPr>
            <a:xfrm>
              <a:off x="7549831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3" name="object 16283"/>
            <p:cNvSpPr/>
            <p:nvPr/>
          </p:nvSpPr>
          <p:spPr>
            <a:xfrm>
              <a:off x="7549831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4" name="object 16284"/>
            <p:cNvSpPr/>
            <p:nvPr/>
          </p:nvSpPr>
          <p:spPr>
            <a:xfrm>
              <a:off x="7527568" y="301089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5" name="object 16285"/>
            <p:cNvSpPr/>
            <p:nvPr/>
          </p:nvSpPr>
          <p:spPr>
            <a:xfrm>
              <a:off x="7546795" y="300988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011"/>
                  </a:moveTo>
                  <a:lnTo>
                    <a:pt x="0" y="1416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6" name="object 16286"/>
            <p:cNvSpPr/>
            <p:nvPr/>
          </p:nvSpPr>
          <p:spPr>
            <a:xfrm>
              <a:off x="7527568" y="300482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7" name="object 16287"/>
            <p:cNvSpPr/>
            <p:nvPr/>
          </p:nvSpPr>
          <p:spPr>
            <a:xfrm>
              <a:off x="7567034" y="301595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8" name="object 16288"/>
            <p:cNvSpPr/>
            <p:nvPr/>
          </p:nvSpPr>
          <p:spPr>
            <a:xfrm>
              <a:off x="7567034" y="298559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9" name="object 16289"/>
            <p:cNvSpPr/>
            <p:nvPr/>
          </p:nvSpPr>
          <p:spPr>
            <a:xfrm>
              <a:off x="7799783" y="3534071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0" y="0"/>
                  </a:moveTo>
                  <a:lnTo>
                    <a:pt x="215545" y="0"/>
                  </a:lnTo>
                  <a:lnTo>
                    <a:pt x="6577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0" name="object 16290"/>
            <p:cNvSpPr/>
            <p:nvPr/>
          </p:nvSpPr>
          <p:spPr>
            <a:xfrm>
              <a:off x="7728946" y="358365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1" name="object 16291"/>
            <p:cNvSpPr/>
            <p:nvPr/>
          </p:nvSpPr>
          <p:spPr>
            <a:xfrm>
              <a:off x="7721863" y="355937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2" name="object 16292"/>
            <p:cNvSpPr/>
            <p:nvPr/>
          </p:nvSpPr>
          <p:spPr>
            <a:xfrm>
              <a:off x="7692516" y="3182924"/>
              <a:ext cx="147320" cy="0"/>
            </a:xfrm>
            <a:custGeom>
              <a:avLst/>
              <a:gdLst/>
              <a:ahLst/>
              <a:cxnLst/>
              <a:rect l="l" t="t" r="r" b="b"/>
              <a:pathLst>
                <a:path w="147320">
                  <a:moveTo>
                    <a:pt x="0" y="0"/>
                  </a:moveTo>
                  <a:lnTo>
                    <a:pt x="1467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3" name="object 16293"/>
            <p:cNvSpPr/>
            <p:nvPr/>
          </p:nvSpPr>
          <p:spPr>
            <a:xfrm>
              <a:off x="7692516" y="3159649"/>
              <a:ext cx="147320" cy="0"/>
            </a:xfrm>
            <a:custGeom>
              <a:avLst/>
              <a:gdLst/>
              <a:ahLst/>
              <a:cxnLst/>
              <a:rect l="l" t="t" r="r" b="b"/>
              <a:pathLst>
                <a:path w="147320">
                  <a:moveTo>
                    <a:pt x="0" y="0"/>
                  </a:moveTo>
                  <a:lnTo>
                    <a:pt x="1467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4" name="object 16294"/>
            <p:cNvSpPr/>
            <p:nvPr/>
          </p:nvSpPr>
          <p:spPr>
            <a:xfrm>
              <a:off x="7820022" y="3149529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4250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5" name="object 16295"/>
            <p:cNvSpPr/>
            <p:nvPr/>
          </p:nvSpPr>
          <p:spPr>
            <a:xfrm>
              <a:off x="7802819" y="316673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6" name="object 16296"/>
            <p:cNvSpPr/>
            <p:nvPr/>
          </p:nvSpPr>
          <p:spPr>
            <a:xfrm>
              <a:off x="7802819" y="316673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7" name="object 16297"/>
            <p:cNvSpPr/>
            <p:nvPr/>
          </p:nvSpPr>
          <p:spPr>
            <a:xfrm>
              <a:off x="7802819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8" name="object 16298"/>
            <p:cNvSpPr/>
            <p:nvPr/>
          </p:nvSpPr>
          <p:spPr>
            <a:xfrm>
              <a:off x="7802819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32382"/>
                  </a:moveTo>
                  <a:lnTo>
                    <a:pt x="32382" y="28334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4" h="32385">
                  <a:moveTo>
                    <a:pt x="32382" y="28334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9" name="object 16299"/>
            <p:cNvSpPr/>
            <p:nvPr/>
          </p:nvSpPr>
          <p:spPr>
            <a:xfrm>
              <a:off x="8267305" y="298559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0" name="object 16300"/>
            <p:cNvSpPr/>
            <p:nvPr/>
          </p:nvSpPr>
          <p:spPr>
            <a:xfrm>
              <a:off x="8083129" y="3178876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5970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1" name="object 16301"/>
            <p:cNvSpPr/>
            <p:nvPr/>
          </p:nvSpPr>
          <p:spPr>
            <a:xfrm>
              <a:off x="8083129" y="3159649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0" y="0"/>
                  </a:moveTo>
                  <a:lnTo>
                    <a:pt x="5970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2" name="object 16302"/>
            <p:cNvSpPr/>
            <p:nvPr/>
          </p:nvSpPr>
          <p:spPr>
            <a:xfrm>
              <a:off x="8123607" y="314952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3" name="object 16303"/>
            <p:cNvSpPr/>
            <p:nvPr/>
          </p:nvSpPr>
          <p:spPr>
            <a:xfrm>
              <a:off x="8106404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4" name="object 16304"/>
            <p:cNvSpPr/>
            <p:nvPr/>
          </p:nvSpPr>
          <p:spPr>
            <a:xfrm>
              <a:off x="8106404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5" name="object 16305"/>
            <p:cNvSpPr/>
            <p:nvPr/>
          </p:nvSpPr>
          <p:spPr>
            <a:xfrm>
              <a:off x="8106404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6" name="object 16306"/>
            <p:cNvSpPr/>
            <p:nvPr/>
          </p:nvSpPr>
          <p:spPr>
            <a:xfrm>
              <a:off x="8106404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32382"/>
                  </a:moveTo>
                  <a:lnTo>
                    <a:pt x="32382" y="28334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4" h="32385">
                  <a:moveTo>
                    <a:pt x="32382" y="28334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7" name="object 16307"/>
            <p:cNvSpPr/>
            <p:nvPr/>
          </p:nvSpPr>
          <p:spPr>
            <a:xfrm>
              <a:off x="8299687" y="3023036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0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8" name="object 16308"/>
            <p:cNvSpPr/>
            <p:nvPr/>
          </p:nvSpPr>
          <p:spPr>
            <a:xfrm>
              <a:off x="8299687" y="2272168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05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9" name="object 16309"/>
            <p:cNvSpPr/>
            <p:nvPr/>
          </p:nvSpPr>
          <p:spPr>
            <a:xfrm>
              <a:off x="8369512" y="2262048"/>
              <a:ext cx="0" cy="771525"/>
            </a:xfrm>
            <a:custGeom>
              <a:avLst/>
              <a:gdLst/>
              <a:ahLst/>
              <a:cxnLst/>
              <a:rect l="l" t="t" r="r" b="b"/>
              <a:pathLst>
                <a:path h="771525">
                  <a:moveTo>
                    <a:pt x="0" y="7711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0" name="object 16310"/>
            <p:cNvSpPr/>
            <p:nvPr/>
          </p:nvSpPr>
          <p:spPr>
            <a:xfrm>
              <a:off x="8352309" y="30068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1" name="object 16311"/>
            <p:cNvSpPr/>
            <p:nvPr/>
          </p:nvSpPr>
          <p:spPr>
            <a:xfrm>
              <a:off x="8352309" y="30068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2" name="object 16312"/>
            <p:cNvSpPr/>
            <p:nvPr/>
          </p:nvSpPr>
          <p:spPr>
            <a:xfrm>
              <a:off x="8352309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3" name="object 16313"/>
            <p:cNvSpPr/>
            <p:nvPr/>
          </p:nvSpPr>
          <p:spPr>
            <a:xfrm>
              <a:off x="8352309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4" name="object 16314"/>
            <p:cNvSpPr/>
            <p:nvPr/>
          </p:nvSpPr>
          <p:spPr>
            <a:xfrm>
              <a:off x="8267305" y="254033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23274"/>
                  </a:moveTo>
                  <a:lnTo>
                    <a:pt x="0" y="0"/>
                  </a:lnTo>
                  <a:lnTo>
                    <a:pt x="0" y="1821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5" name="object 16315"/>
            <p:cNvSpPr/>
            <p:nvPr/>
          </p:nvSpPr>
          <p:spPr>
            <a:xfrm>
              <a:off x="8287544" y="254033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3274"/>
                  </a:moveTo>
                  <a:lnTo>
                    <a:pt x="0" y="0"/>
                  </a:lnTo>
                  <a:lnTo>
                    <a:pt x="0" y="2732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6" name="object 16316"/>
            <p:cNvSpPr/>
            <p:nvPr/>
          </p:nvSpPr>
          <p:spPr>
            <a:xfrm>
              <a:off x="8238970" y="26344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7" name="object 16317"/>
            <p:cNvSpPr/>
            <p:nvPr/>
          </p:nvSpPr>
          <p:spPr>
            <a:xfrm>
              <a:off x="8287544" y="263444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8" name="object 16318"/>
            <p:cNvSpPr/>
            <p:nvPr/>
          </p:nvSpPr>
          <p:spPr>
            <a:xfrm>
              <a:off x="7517448" y="2634446"/>
              <a:ext cx="760095" cy="67945"/>
            </a:xfrm>
            <a:custGeom>
              <a:avLst/>
              <a:gdLst/>
              <a:ahLst/>
              <a:cxnLst/>
              <a:rect l="l" t="t" r="r" b="b"/>
              <a:pathLst>
                <a:path w="760095" h="67944">
                  <a:moveTo>
                    <a:pt x="77920" y="0"/>
                  </a:moveTo>
                  <a:lnTo>
                    <a:pt x="49585" y="0"/>
                  </a:lnTo>
                  <a:lnTo>
                    <a:pt x="29346" y="0"/>
                  </a:lnTo>
                  <a:lnTo>
                    <a:pt x="0" y="0"/>
                  </a:lnTo>
                  <a:lnTo>
                    <a:pt x="38454" y="0"/>
                  </a:lnTo>
                  <a:lnTo>
                    <a:pt x="759975" y="0"/>
                  </a:lnTo>
                  <a:lnTo>
                    <a:pt x="732652" y="67800"/>
                  </a:lnTo>
                  <a:lnTo>
                    <a:pt x="645624" y="6780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9" name="object 16319"/>
            <p:cNvSpPr/>
            <p:nvPr/>
          </p:nvSpPr>
          <p:spPr>
            <a:xfrm>
              <a:off x="8267305" y="25595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2023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0" name="object 16320"/>
            <p:cNvSpPr/>
            <p:nvPr/>
          </p:nvSpPr>
          <p:spPr>
            <a:xfrm>
              <a:off x="8252125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1" name="object 16321"/>
            <p:cNvSpPr/>
            <p:nvPr/>
          </p:nvSpPr>
          <p:spPr>
            <a:xfrm>
              <a:off x="8252125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2" name="object 16322"/>
            <p:cNvSpPr/>
            <p:nvPr/>
          </p:nvSpPr>
          <p:spPr>
            <a:xfrm>
              <a:off x="8271352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3" name="object 16323"/>
            <p:cNvSpPr/>
            <p:nvPr/>
          </p:nvSpPr>
          <p:spPr>
            <a:xfrm>
              <a:off x="8271352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4" name="object 16324"/>
            <p:cNvSpPr/>
            <p:nvPr/>
          </p:nvSpPr>
          <p:spPr>
            <a:xfrm>
              <a:off x="8813758" y="2985593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h="122555">
                  <a:moveTo>
                    <a:pt x="0" y="12244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5" name="object 16325"/>
            <p:cNvSpPr/>
            <p:nvPr/>
          </p:nvSpPr>
          <p:spPr>
            <a:xfrm>
              <a:off x="8667025" y="3458175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40">
                  <a:moveTo>
                    <a:pt x="12952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6" name="object 16326"/>
            <p:cNvSpPr/>
            <p:nvPr/>
          </p:nvSpPr>
          <p:spPr>
            <a:xfrm>
              <a:off x="8667025" y="3178876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40">
                  <a:moveTo>
                    <a:pt x="129529" y="0"/>
                  </a:move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7" name="object 16327"/>
            <p:cNvSpPr/>
            <p:nvPr/>
          </p:nvSpPr>
          <p:spPr>
            <a:xfrm>
              <a:off x="8869416" y="3483473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47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8" name="object 16328"/>
            <p:cNvSpPr/>
            <p:nvPr/>
          </p:nvSpPr>
          <p:spPr>
            <a:xfrm>
              <a:off x="8869416" y="3178876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47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9" name="object 16329"/>
            <p:cNvSpPr/>
            <p:nvPr/>
          </p:nvSpPr>
          <p:spPr>
            <a:xfrm>
              <a:off x="8974658" y="3169768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32382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0" name="object 16330"/>
            <p:cNvSpPr/>
            <p:nvPr/>
          </p:nvSpPr>
          <p:spPr>
            <a:xfrm>
              <a:off x="8958467" y="346829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023"/>
                  </a:moveTo>
                  <a:lnTo>
                    <a:pt x="29346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4" h="32385">
                  <a:moveTo>
                    <a:pt x="3035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1" name="object 16331"/>
            <p:cNvSpPr/>
            <p:nvPr/>
          </p:nvSpPr>
          <p:spPr>
            <a:xfrm>
              <a:off x="8958467" y="346829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3035" y="0"/>
                  </a:lnTo>
                  <a:close/>
                </a:path>
                <a:path w="32384" h="32385">
                  <a:moveTo>
                    <a:pt x="0" y="2023"/>
                  </a:moveTo>
                  <a:lnTo>
                    <a:pt x="32382" y="28334"/>
                  </a:lnTo>
                  <a:lnTo>
                    <a:pt x="29346" y="3238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2" name="object 16332"/>
            <p:cNvSpPr/>
            <p:nvPr/>
          </p:nvSpPr>
          <p:spPr>
            <a:xfrm>
              <a:off x="8958467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3" name="object 16333"/>
            <p:cNvSpPr/>
            <p:nvPr/>
          </p:nvSpPr>
          <p:spPr>
            <a:xfrm>
              <a:off x="8958467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4" name="object 16334"/>
            <p:cNvSpPr/>
            <p:nvPr/>
          </p:nvSpPr>
          <p:spPr>
            <a:xfrm>
              <a:off x="8808699" y="325274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5" name="object 16335"/>
            <p:cNvSpPr/>
            <p:nvPr/>
          </p:nvSpPr>
          <p:spPr>
            <a:xfrm>
              <a:off x="8857273" y="325274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6" name="object 16336"/>
            <p:cNvSpPr/>
            <p:nvPr/>
          </p:nvSpPr>
          <p:spPr>
            <a:xfrm>
              <a:off x="8903822" y="312018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1941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7" name="object 16337"/>
            <p:cNvSpPr/>
            <p:nvPr/>
          </p:nvSpPr>
          <p:spPr>
            <a:xfrm>
              <a:off x="8852212" y="306857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8" name="object 16338"/>
            <p:cNvSpPr/>
            <p:nvPr/>
          </p:nvSpPr>
          <p:spPr>
            <a:xfrm>
              <a:off x="9042460" y="3178876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9" name="object 16339"/>
            <p:cNvSpPr/>
            <p:nvPr/>
          </p:nvSpPr>
          <p:spPr>
            <a:xfrm>
              <a:off x="9042460" y="3120183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0" name="object 16340"/>
            <p:cNvSpPr/>
            <p:nvPr/>
          </p:nvSpPr>
          <p:spPr>
            <a:xfrm>
              <a:off x="9043471" y="311107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7792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1" name="object 16341"/>
            <p:cNvSpPr/>
            <p:nvPr/>
          </p:nvSpPr>
          <p:spPr>
            <a:xfrm>
              <a:off x="9028292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2" name="object 16342"/>
            <p:cNvSpPr/>
            <p:nvPr/>
          </p:nvSpPr>
          <p:spPr>
            <a:xfrm>
              <a:off x="9028292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28334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3" name="object 16343"/>
            <p:cNvSpPr/>
            <p:nvPr/>
          </p:nvSpPr>
          <p:spPr>
            <a:xfrm>
              <a:off x="9028292" y="3105004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4" h="31750">
                  <a:moveTo>
                    <a:pt x="0" y="2023"/>
                  </a:moveTo>
                  <a:lnTo>
                    <a:pt x="28334" y="31370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4" h="31750">
                  <a:moveTo>
                    <a:pt x="2023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4" name="object 16344"/>
            <p:cNvSpPr/>
            <p:nvPr/>
          </p:nvSpPr>
          <p:spPr>
            <a:xfrm>
              <a:off x="9028292" y="3105004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4" h="31750">
                  <a:moveTo>
                    <a:pt x="28334" y="31370"/>
                  </a:moveTo>
                  <a:lnTo>
                    <a:pt x="32382" y="28334"/>
                  </a:lnTo>
                  <a:lnTo>
                    <a:pt x="0" y="2023"/>
                  </a:lnTo>
                  <a:lnTo>
                    <a:pt x="28334" y="31370"/>
                  </a:lnTo>
                  <a:close/>
                </a:path>
                <a:path w="32384" h="31750">
                  <a:moveTo>
                    <a:pt x="32382" y="28334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5" name="object 16345"/>
            <p:cNvSpPr/>
            <p:nvPr/>
          </p:nvSpPr>
          <p:spPr>
            <a:xfrm>
              <a:off x="9073830" y="3050358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19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6" name="object 16346"/>
            <p:cNvSpPr/>
            <p:nvPr/>
          </p:nvSpPr>
          <p:spPr>
            <a:xfrm>
              <a:off x="9359200" y="3050358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971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7" name="object 16347"/>
            <p:cNvSpPr/>
            <p:nvPr/>
          </p:nvSpPr>
          <p:spPr>
            <a:xfrm>
              <a:off x="9063710" y="3069585"/>
              <a:ext cx="306070" cy="0"/>
            </a:xfrm>
            <a:custGeom>
              <a:avLst/>
              <a:gdLst/>
              <a:ahLst/>
              <a:cxnLst/>
              <a:rect l="l" t="t" r="r" b="b"/>
              <a:pathLst>
                <a:path w="306070">
                  <a:moveTo>
                    <a:pt x="0" y="0"/>
                  </a:moveTo>
                  <a:lnTo>
                    <a:pt x="3056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8" name="object 16348"/>
            <p:cNvSpPr/>
            <p:nvPr/>
          </p:nvSpPr>
          <p:spPr>
            <a:xfrm>
              <a:off x="9057639" y="305440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9" name="object 16349"/>
            <p:cNvSpPr/>
            <p:nvPr/>
          </p:nvSpPr>
          <p:spPr>
            <a:xfrm>
              <a:off x="9057639" y="305440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2023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2023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0" name="object 16350"/>
            <p:cNvSpPr/>
            <p:nvPr/>
          </p:nvSpPr>
          <p:spPr>
            <a:xfrm>
              <a:off x="9343009" y="305440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1" name="object 16351"/>
            <p:cNvSpPr/>
            <p:nvPr/>
          </p:nvSpPr>
          <p:spPr>
            <a:xfrm>
              <a:off x="9343009" y="305440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8334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2023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2" name="object 16352"/>
            <p:cNvSpPr/>
            <p:nvPr/>
          </p:nvSpPr>
          <p:spPr>
            <a:xfrm>
              <a:off x="9398666" y="298559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91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3" name="object 16353"/>
            <p:cNvSpPr/>
            <p:nvPr/>
          </p:nvSpPr>
          <p:spPr>
            <a:xfrm>
              <a:off x="9369320" y="3004820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4" name="object 16354"/>
            <p:cNvSpPr/>
            <p:nvPr/>
          </p:nvSpPr>
          <p:spPr>
            <a:xfrm>
              <a:off x="9650642" y="3534071"/>
              <a:ext cx="161290" cy="0"/>
            </a:xfrm>
            <a:custGeom>
              <a:avLst/>
              <a:gdLst/>
              <a:ahLst/>
              <a:cxnLst/>
              <a:rect l="l" t="t" r="r" b="b"/>
              <a:pathLst>
                <a:path w="161290">
                  <a:moveTo>
                    <a:pt x="0" y="0"/>
                  </a:moveTo>
                  <a:lnTo>
                    <a:pt x="16090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5" name="object 16355"/>
            <p:cNvSpPr/>
            <p:nvPr/>
          </p:nvSpPr>
          <p:spPr>
            <a:xfrm>
              <a:off x="8813758" y="2540335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442"/>
                  </a:moveTo>
                  <a:lnTo>
                    <a:pt x="0" y="0"/>
                  </a:lnTo>
                  <a:lnTo>
                    <a:pt x="0" y="2732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6" name="object 16356"/>
            <p:cNvSpPr/>
            <p:nvPr/>
          </p:nvSpPr>
          <p:spPr>
            <a:xfrm>
              <a:off x="8852212" y="2540335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442"/>
                  </a:moveTo>
                  <a:lnTo>
                    <a:pt x="0" y="0"/>
                  </a:lnTo>
                  <a:lnTo>
                    <a:pt x="0" y="293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57" name="object 16357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8698396" y="2618255"/>
              <a:ext cx="170007" cy="100183"/>
            </a:xfrm>
            <a:prstGeom prst="rect">
              <a:avLst/>
            </a:prstGeom>
          </p:spPr>
        </p:pic>
        <p:sp>
          <p:nvSpPr>
            <p:cNvPr id="16358" name="object 16358"/>
            <p:cNvSpPr/>
            <p:nvPr/>
          </p:nvSpPr>
          <p:spPr>
            <a:xfrm>
              <a:off x="7001354" y="2540335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9" name="object 16359"/>
            <p:cNvSpPr/>
            <p:nvPr/>
          </p:nvSpPr>
          <p:spPr>
            <a:xfrm>
              <a:off x="6985162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0" name="object 16360"/>
            <p:cNvSpPr/>
            <p:nvPr/>
          </p:nvSpPr>
          <p:spPr>
            <a:xfrm>
              <a:off x="6985162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1" name="object 16361"/>
            <p:cNvSpPr/>
            <p:nvPr/>
          </p:nvSpPr>
          <p:spPr>
            <a:xfrm>
              <a:off x="7511377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2" name="object 16362"/>
            <p:cNvSpPr/>
            <p:nvPr/>
          </p:nvSpPr>
          <p:spPr>
            <a:xfrm>
              <a:off x="7511377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3" name="object 16363"/>
            <p:cNvSpPr/>
            <p:nvPr/>
          </p:nvSpPr>
          <p:spPr>
            <a:xfrm>
              <a:off x="7549831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4" name="object 16364"/>
            <p:cNvSpPr/>
            <p:nvPr/>
          </p:nvSpPr>
          <p:spPr>
            <a:xfrm>
              <a:off x="7549831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5" name="object 16365"/>
            <p:cNvSpPr/>
            <p:nvPr/>
          </p:nvSpPr>
          <p:spPr>
            <a:xfrm>
              <a:off x="8252125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6" name="object 16366"/>
            <p:cNvSpPr/>
            <p:nvPr/>
          </p:nvSpPr>
          <p:spPr>
            <a:xfrm>
              <a:off x="8252125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7" name="object 16367"/>
            <p:cNvSpPr/>
            <p:nvPr/>
          </p:nvSpPr>
          <p:spPr>
            <a:xfrm>
              <a:off x="8277424" y="2634446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0" y="0"/>
                  </a:moveTo>
                  <a:lnTo>
                    <a:pt x="54544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8" name="object 16368"/>
            <p:cNvSpPr/>
            <p:nvPr/>
          </p:nvSpPr>
          <p:spPr>
            <a:xfrm>
              <a:off x="8271352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9" name="object 16369"/>
            <p:cNvSpPr/>
            <p:nvPr/>
          </p:nvSpPr>
          <p:spPr>
            <a:xfrm>
              <a:off x="8271352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0" name="object 16370"/>
            <p:cNvSpPr/>
            <p:nvPr/>
          </p:nvSpPr>
          <p:spPr>
            <a:xfrm>
              <a:off x="8796555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1" name="object 16371"/>
            <p:cNvSpPr/>
            <p:nvPr/>
          </p:nvSpPr>
          <p:spPr>
            <a:xfrm>
              <a:off x="8796555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2" name="object 16372"/>
            <p:cNvSpPr/>
            <p:nvPr/>
          </p:nvSpPr>
          <p:spPr>
            <a:xfrm>
              <a:off x="9379439" y="254033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346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3" name="object 16373"/>
            <p:cNvSpPr/>
            <p:nvPr/>
          </p:nvSpPr>
          <p:spPr>
            <a:xfrm>
              <a:off x="8842093" y="2634446"/>
              <a:ext cx="667385" cy="90170"/>
            </a:xfrm>
            <a:custGeom>
              <a:avLst/>
              <a:gdLst/>
              <a:ahLst/>
              <a:cxnLst/>
              <a:rect l="l" t="t" r="r" b="b"/>
              <a:pathLst>
                <a:path w="667384" h="90169">
                  <a:moveTo>
                    <a:pt x="0" y="0"/>
                  </a:moveTo>
                  <a:lnTo>
                    <a:pt x="546453" y="0"/>
                  </a:lnTo>
                  <a:lnTo>
                    <a:pt x="579848" y="90063"/>
                  </a:lnTo>
                  <a:lnTo>
                    <a:pt x="666875" y="9006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4" name="object 16374"/>
            <p:cNvSpPr/>
            <p:nvPr/>
          </p:nvSpPr>
          <p:spPr>
            <a:xfrm>
              <a:off x="8836021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5" name="object 16375"/>
            <p:cNvSpPr/>
            <p:nvPr/>
          </p:nvSpPr>
          <p:spPr>
            <a:xfrm>
              <a:off x="8836021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6" name="object 16376"/>
            <p:cNvSpPr/>
            <p:nvPr/>
          </p:nvSpPr>
          <p:spPr>
            <a:xfrm>
              <a:off x="9362236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7" name="object 16377"/>
            <p:cNvSpPr/>
            <p:nvPr/>
          </p:nvSpPr>
          <p:spPr>
            <a:xfrm>
              <a:off x="9362236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8" name="object 16378"/>
            <p:cNvSpPr/>
            <p:nvPr/>
          </p:nvSpPr>
          <p:spPr>
            <a:xfrm>
              <a:off x="9398666" y="2540335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0"/>
                  </a:moveTo>
                  <a:lnTo>
                    <a:pt x="0" y="3643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9" name="object 16379"/>
            <p:cNvSpPr/>
            <p:nvPr/>
          </p:nvSpPr>
          <p:spPr>
            <a:xfrm>
              <a:off x="9349080" y="2634446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5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0" name="object 16380"/>
            <p:cNvSpPr/>
            <p:nvPr/>
          </p:nvSpPr>
          <p:spPr>
            <a:xfrm>
              <a:off x="9398666" y="26344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1" name="object 16381"/>
            <p:cNvSpPr/>
            <p:nvPr/>
          </p:nvSpPr>
          <p:spPr>
            <a:xfrm>
              <a:off x="9379439" y="255956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2" name="object 16382"/>
            <p:cNvSpPr/>
            <p:nvPr/>
          </p:nvSpPr>
          <p:spPr>
            <a:xfrm>
              <a:off x="9362236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3" name="object 16383"/>
            <p:cNvSpPr/>
            <p:nvPr/>
          </p:nvSpPr>
          <p:spPr>
            <a:xfrm>
              <a:off x="9362236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4" name="object 16384"/>
            <p:cNvSpPr/>
            <p:nvPr/>
          </p:nvSpPr>
          <p:spPr>
            <a:xfrm>
              <a:off x="9381463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5" name="object 16385"/>
            <p:cNvSpPr/>
            <p:nvPr/>
          </p:nvSpPr>
          <p:spPr>
            <a:xfrm>
              <a:off x="9381463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6" name="object 16386"/>
            <p:cNvSpPr/>
            <p:nvPr/>
          </p:nvSpPr>
          <p:spPr>
            <a:xfrm>
              <a:off x="10099949" y="254033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41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7" name="object 16387"/>
            <p:cNvSpPr/>
            <p:nvPr/>
          </p:nvSpPr>
          <p:spPr>
            <a:xfrm>
              <a:off x="9388546" y="2634446"/>
              <a:ext cx="721995" cy="0"/>
            </a:xfrm>
            <a:custGeom>
              <a:avLst/>
              <a:gdLst/>
              <a:ahLst/>
              <a:cxnLst/>
              <a:rect l="l" t="t" r="r" b="b"/>
              <a:pathLst>
                <a:path w="721995">
                  <a:moveTo>
                    <a:pt x="0" y="0"/>
                  </a:moveTo>
                  <a:lnTo>
                    <a:pt x="72152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8" name="object 16388"/>
            <p:cNvSpPr/>
            <p:nvPr/>
          </p:nvSpPr>
          <p:spPr>
            <a:xfrm>
              <a:off x="9381463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9" name="object 16389"/>
            <p:cNvSpPr/>
            <p:nvPr/>
          </p:nvSpPr>
          <p:spPr>
            <a:xfrm>
              <a:off x="9381463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0" name="object 16390"/>
            <p:cNvSpPr/>
            <p:nvPr/>
          </p:nvSpPr>
          <p:spPr>
            <a:xfrm>
              <a:off x="10083757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1" name="object 16391"/>
            <p:cNvSpPr/>
            <p:nvPr/>
          </p:nvSpPr>
          <p:spPr>
            <a:xfrm>
              <a:off x="10083757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2" name="object 16392"/>
            <p:cNvSpPr/>
            <p:nvPr/>
          </p:nvSpPr>
          <p:spPr>
            <a:xfrm>
              <a:off x="10138403" y="254033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3" name="object 16393"/>
            <p:cNvSpPr/>
            <p:nvPr/>
          </p:nvSpPr>
          <p:spPr>
            <a:xfrm>
              <a:off x="10090841" y="263444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4" name="object 16394"/>
            <p:cNvSpPr/>
            <p:nvPr/>
          </p:nvSpPr>
          <p:spPr>
            <a:xfrm>
              <a:off x="9977503" y="2634446"/>
              <a:ext cx="142240" cy="77470"/>
            </a:xfrm>
            <a:custGeom>
              <a:avLst/>
              <a:gdLst/>
              <a:ahLst/>
              <a:cxnLst/>
              <a:rect l="l" t="t" r="r" b="b"/>
              <a:pathLst>
                <a:path w="142240" h="77469">
                  <a:moveTo>
                    <a:pt x="141673" y="0"/>
                  </a:moveTo>
                  <a:lnTo>
                    <a:pt x="102207" y="76908"/>
                  </a:lnTo>
                  <a:lnTo>
                    <a:pt x="0" y="7690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5" name="object 16395"/>
            <p:cNvSpPr/>
            <p:nvPr/>
          </p:nvSpPr>
          <p:spPr>
            <a:xfrm>
              <a:off x="10083757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6" name="object 16396"/>
            <p:cNvSpPr/>
            <p:nvPr/>
          </p:nvSpPr>
          <p:spPr>
            <a:xfrm>
              <a:off x="10083757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7" name="object 16397"/>
            <p:cNvSpPr/>
            <p:nvPr/>
          </p:nvSpPr>
          <p:spPr>
            <a:xfrm>
              <a:off x="10123223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8" name="object 16398"/>
            <p:cNvSpPr/>
            <p:nvPr/>
          </p:nvSpPr>
          <p:spPr>
            <a:xfrm>
              <a:off x="10123223" y="26182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9" name="object 16399"/>
            <p:cNvSpPr/>
            <p:nvPr/>
          </p:nvSpPr>
          <p:spPr>
            <a:xfrm>
              <a:off x="8864356" y="2447235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87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0" name="object 16400"/>
            <p:cNvSpPr/>
            <p:nvPr/>
          </p:nvSpPr>
          <p:spPr>
            <a:xfrm>
              <a:off x="8901798" y="24310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1" name="object 16401"/>
            <p:cNvSpPr/>
            <p:nvPr/>
          </p:nvSpPr>
          <p:spPr>
            <a:xfrm>
              <a:off x="8901798" y="24310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2" name="object 16402"/>
            <p:cNvSpPr/>
            <p:nvPr/>
          </p:nvSpPr>
          <p:spPr>
            <a:xfrm>
              <a:off x="9283304" y="3023036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298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3" name="object 16403"/>
            <p:cNvSpPr/>
            <p:nvPr/>
          </p:nvSpPr>
          <p:spPr>
            <a:xfrm>
              <a:off x="9283304" y="2272168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298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4" name="object 16404"/>
            <p:cNvSpPr/>
            <p:nvPr/>
          </p:nvSpPr>
          <p:spPr>
            <a:xfrm>
              <a:off x="9302531" y="2262048"/>
              <a:ext cx="0" cy="771525"/>
            </a:xfrm>
            <a:custGeom>
              <a:avLst/>
              <a:gdLst/>
              <a:ahLst/>
              <a:cxnLst/>
              <a:rect l="l" t="t" r="r" b="b"/>
              <a:pathLst>
                <a:path h="771525">
                  <a:moveTo>
                    <a:pt x="0" y="77110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5" name="object 16405"/>
            <p:cNvSpPr/>
            <p:nvPr/>
          </p:nvSpPr>
          <p:spPr>
            <a:xfrm>
              <a:off x="9287352" y="30068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6" name="object 16406"/>
            <p:cNvSpPr/>
            <p:nvPr/>
          </p:nvSpPr>
          <p:spPr>
            <a:xfrm>
              <a:off x="9287352" y="300684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28334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7" name="object 16407"/>
            <p:cNvSpPr/>
            <p:nvPr/>
          </p:nvSpPr>
          <p:spPr>
            <a:xfrm>
              <a:off x="9287352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8" name="object 16408"/>
            <p:cNvSpPr/>
            <p:nvPr/>
          </p:nvSpPr>
          <p:spPr>
            <a:xfrm>
              <a:off x="9287352" y="22559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8334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2023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9" name="object 16409"/>
            <p:cNvSpPr/>
            <p:nvPr/>
          </p:nvSpPr>
          <p:spPr>
            <a:xfrm>
              <a:off x="10150546" y="3178876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82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0" name="object 16410"/>
            <p:cNvSpPr/>
            <p:nvPr/>
          </p:nvSpPr>
          <p:spPr>
            <a:xfrm>
              <a:off x="10150546" y="2504916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82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1" name="object 16411"/>
            <p:cNvSpPr/>
            <p:nvPr/>
          </p:nvSpPr>
          <p:spPr>
            <a:xfrm>
              <a:off x="10201144" y="2495809"/>
              <a:ext cx="0" cy="693420"/>
            </a:xfrm>
            <a:custGeom>
              <a:avLst/>
              <a:gdLst/>
              <a:ahLst/>
              <a:cxnLst/>
              <a:rect l="l" t="t" r="r" b="b"/>
              <a:pathLst>
                <a:path h="693419">
                  <a:moveTo>
                    <a:pt x="0" y="69318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2" name="object 16412"/>
            <p:cNvSpPr/>
            <p:nvPr/>
          </p:nvSpPr>
          <p:spPr>
            <a:xfrm>
              <a:off x="10183940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3" name="object 16413"/>
            <p:cNvSpPr/>
            <p:nvPr/>
          </p:nvSpPr>
          <p:spPr>
            <a:xfrm>
              <a:off x="10183940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4" name="object 16414"/>
            <p:cNvSpPr/>
            <p:nvPr/>
          </p:nvSpPr>
          <p:spPr>
            <a:xfrm>
              <a:off x="10183940" y="248973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023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5" name="object 16415"/>
            <p:cNvSpPr/>
            <p:nvPr/>
          </p:nvSpPr>
          <p:spPr>
            <a:xfrm>
              <a:off x="10183940" y="248973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32382"/>
                  </a:moveTo>
                  <a:lnTo>
                    <a:pt x="32382" y="28334"/>
                  </a:lnTo>
                  <a:lnTo>
                    <a:pt x="0" y="2023"/>
                  </a:lnTo>
                  <a:lnTo>
                    <a:pt x="30358" y="32382"/>
                  </a:lnTo>
                  <a:close/>
                </a:path>
                <a:path w="32384" h="32385">
                  <a:moveTo>
                    <a:pt x="32382" y="28334"/>
                  </a:moveTo>
                  <a:lnTo>
                    <a:pt x="0" y="2023"/>
                  </a:lnTo>
                  <a:lnTo>
                    <a:pt x="4047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6" name="object 16416"/>
            <p:cNvSpPr/>
            <p:nvPr/>
          </p:nvSpPr>
          <p:spPr>
            <a:xfrm>
              <a:off x="10090841" y="33590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7" name="object 16417"/>
            <p:cNvSpPr/>
            <p:nvPr/>
          </p:nvSpPr>
          <p:spPr>
            <a:xfrm>
              <a:off x="10138403" y="33590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8" name="object 16418"/>
            <p:cNvSpPr/>
            <p:nvPr/>
          </p:nvSpPr>
          <p:spPr>
            <a:xfrm>
              <a:off x="9864164" y="353407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22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9" name="object 16419"/>
            <p:cNvSpPr/>
            <p:nvPr/>
          </p:nvSpPr>
          <p:spPr>
            <a:xfrm>
              <a:off x="9864164" y="3182924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61" y="0"/>
                  </a:move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0" name="object 16420"/>
            <p:cNvSpPr/>
            <p:nvPr/>
          </p:nvSpPr>
          <p:spPr>
            <a:xfrm>
              <a:off x="9864164" y="358365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1" name="object 16421"/>
            <p:cNvSpPr/>
            <p:nvPr/>
          </p:nvSpPr>
          <p:spPr>
            <a:xfrm>
              <a:off x="9864164" y="355937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2" name="object 16422"/>
            <p:cNvSpPr/>
            <p:nvPr/>
          </p:nvSpPr>
          <p:spPr>
            <a:xfrm>
              <a:off x="9864164" y="3159649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53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3" name="object 16423"/>
            <p:cNvSpPr/>
            <p:nvPr/>
          </p:nvSpPr>
          <p:spPr>
            <a:xfrm>
              <a:off x="10138403" y="340049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179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4" name="object 16424"/>
            <p:cNvSpPr/>
            <p:nvPr/>
          </p:nvSpPr>
          <p:spPr>
            <a:xfrm>
              <a:off x="10138403" y="291070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5" name="object 16425"/>
            <p:cNvSpPr/>
            <p:nvPr/>
          </p:nvSpPr>
          <p:spPr>
            <a:xfrm>
              <a:off x="10801231" y="2910709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0"/>
                  </a:moveTo>
                  <a:lnTo>
                    <a:pt x="0" y="4250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6" name="object 16426"/>
            <p:cNvSpPr/>
            <p:nvPr/>
          </p:nvSpPr>
          <p:spPr>
            <a:xfrm>
              <a:off x="10132331" y="2634446"/>
              <a:ext cx="682625" cy="69850"/>
            </a:xfrm>
            <a:custGeom>
              <a:avLst/>
              <a:gdLst/>
              <a:ahLst/>
              <a:cxnLst/>
              <a:rect l="l" t="t" r="r" b="b"/>
              <a:pathLst>
                <a:path w="682625" h="69850">
                  <a:moveTo>
                    <a:pt x="0" y="0"/>
                  </a:moveTo>
                  <a:lnTo>
                    <a:pt x="682055" y="0"/>
                  </a:lnTo>
                  <a:lnTo>
                    <a:pt x="661816" y="69824"/>
                  </a:lnTo>
                  <a:lnTo>
                    <a:pt x="574788" y="6982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7" name="object 16427"/>
            <p:cNvSpPr/>
            <p:nvPr/>
          </p:nvSpPr>
          <p:spPr>
            <a:xfrm>
              <a:off x="1078807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8" name="object 16428"/>
            <p:cNvSpPr/>
            <p:nvPr/>
          </p:nvSpPr>
          <p:spPr>
            <a:xfrm>
              <a:off x="1078807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8334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2023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9" name="object 16429"/>
            <p:cNvSpPr/>
            <p:nvPr/>
          </p:nvSpPr>
          <p:spPr>
            <a:xfrm>
              <a:off x="10821470" y="291070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25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0" name="object 16430"/>
            <p:cNvSpPr/>
            <p:nvPr/>
          </p:nvSpPr>
          <p:spPr>
            <a:xfrm>
              <a:off x="10774920" y="263444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1" name="object 16431"/>
            <p:cNvSpPr/>
            <p:nvPr/>
          </p:nvSpPr>
          <p:spPr>
            <a:xfrm>
              <a:off x="10814386" y="263444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10119" y="0"/>
                  </a:moveTo>
                  <a:lnTo>
                    <a:pt x="38454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2" name="object 16432"/>
            <p:cNvSpPr/>
            <p:nvPr/>
          </p:nvSpPr>
          <p:spPr>
            <a:xfrm>
              <a:off x="10801231" y="29299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2023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3" name="object 16433"/>
            <p:cNvSpPr/>
            <p:nvPr/>
          </p:nvSpPr>
          <p:spPr>
            <a:xfrm>
              <a:off x="1078807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4" name="object 16434"/>
            <p:cNvSpPr/>
            <p:nvPr/>
          </p:nvSpPr>
          <p:spPr>
            <a:xfrm>
              <a:off x="10788076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8334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2023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5" name="object 16435"/>
            <p:cNvSpPr/>
            <p:nvPr/>
          </p:nvSpPr>
          <p:spPr>
            <a:xfrm>
              <a:off x="1080730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8334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2023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6" name="object 16436"/>
            <p:cNvSpPr/>
            <p:nvPr/>
          </p:nvSpPr>
          <p:spPr>
            <a:xfrm>
              <a:off x="1080730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2023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2023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8334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7" name="object 16437"/>
            <p:cNvSpPr/>
            <p:nvPr/>
          </p:nvSpPr>
          <p:spPr>
            <a:xfrm>
              <a:off x="10840697" y="291070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31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8" name="object 16438"/>
            <p:cNvSpPr/>
            <p:nvPr/>
          </p:nvSpPr>
          <p:spPr>
            <a:xfrm>
              <a:off x="10708131" y="2572717"/>
              <a:ext cx="125730" cy="62230"/>
            </a:xfrm>
            <a:custGeom>
              <a:avLst/>
              <a:gdLst/>
              <a:ahLst/>
              <a:cxnLst/>
              <a:rect l="l" t="t" r="r" b="b"/>
              <a:pathLst>
                <a:path w="125729" h="62230">
                  <a:moveTo>
                    <a:pt x="125481" y="61729"/>
                  </a:moveTo>
                  <a:lnTo>
                    <a:pt x="86015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9" name="object 16439"/>
            <p:cNvSpPr/>
            <p:nvPr/>
          </p:nvSpPr>
          <p:spPr>
            <a:xfrm>
              <a:off x="1080730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8334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2023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0" name="object 16440"/>
            <p:cNvSpPr/>
            <p:nvPr/>
          </p:nvSpPr>
          <p:spPr>
            <a:xfrm>
              <a:off x="10807302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2023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2023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8334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1" name="object 16441"/>
            <p:cNvSpPr/>
            <p:nvPr/>
          </p:nvSpPr>
          <p:spPr>
            <a:xfrm>
              <a:off x="10826530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8334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2023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2" name="object 16442"/>
            <p:cNvSpPr/>
            <p:nvPr/>
          </p:nvSpPr>
          <p:spPr>
            <a:xfrm>
              <a:off x="10826530" y="261926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8334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8334"/>
                  </a:lnTo>
                  <a:close/>
                </a:path>
                <a:path w="32384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2023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3" name="object 16443"/>
            <p:cNvSpPr/>
            <p:nvPr/>
          </p:nvSpPr>
          <p:spPr>
            <a:xfrm>
              <a:off x="10801231" y="340049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179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4" name="object 16444"/>
            <p:cNvSpPr/>
            <p:nvPr/>
          </p:nvSpPr>
          <p:spPr>
            <a:xfrm>
              <a:off x="10785039" y="34035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5" name="object 16445"/>
            <p:cNvSpPr/>
            <p:nvPr/>
          </p:nvSpPr>
          <p:spPr>
            <a:xfrm>
              <a:off x="10785039" y="34035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6" name="object 16446"/>
            <p:cNvSpPr/>
            <p:nvPr/>
          </p:nvSpPr>
          <p:spPr>
            <a:xfrm>
              <a:off x="10662593" y="358669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7" name="object 16447"/>
            <p:cNvSpPr/>
            <p:nvPr/>
          </p:nvSpPr>
          <p:spPr>
            <a:xfrm>
              <a:off x="10840697" y="382956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28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8" name="object 16448"/>
            <p:cNvSpPr/>
            <p:nvPr/>
          </p:nvSpPr>
          <p:spPr>
            <a:xfrm>
              <a:off x="10673725" y="358669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9" name="object 16449"/>
            <p:cNvSpPr/>
            <p:nvPr/>
          </p:nvSpPr>
          <p:spPr>
            <a:xfrm>
              <a:off x="10673725" y="356443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0" name="object 16450"/>
            <p:cNvSpPr/>
            <p:nvPr/>
          </p:nvSpPr>
          <p:spPr>
            <a:xfrm>
              <a:off x="10801231" y="4741329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30"/>
                  </a:lnTo>
                  <a:lnTo>
                    <a:pt x="0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1" name="object 16451"/>
            <p:cNvSpPr/>
            <p:nvPr/>
          </p:nvSpPr>
          <p:spPr>
            <a:xfrm>
              <a:off x="10236562" y="4645194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0"/>
                  </a:moveTo>
                  <a:lnTo>
                    <a:pt x="0" y="1325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2" name="object 16452"/>
            <p:cNvSpPr/>
            <p:nvPr/>
          </p:nvSpPr>
          <p:spPr>
            <a:xfrm>
              <a:off x="10785039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3" name="object 16453"/>
            <p:cNvSpPr/>
            <p:nvPr/>
          </p:nvSpPr>
          <p:spPr>
            <a:xfrm>
              <a:off x="10785039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8334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54" name="object 16454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8123607" y="3518892"/>
              <a:ext cx="101195" cy="135601"/>
            </a:xfrm>
            <a:prstGeom prst="rect">
              <a:avLst/>
            </a:prstGeom>
          </p:spPr>
        </p:pic>
        <p:sp>
          <p:nvSpPr>
            <p:cNvPr id="16455" name="object 16455"/>
            <p:cNvSpPr/>
            <p:nvPr/>
          </p:nvSpPr>
          <p:spPr>
            <a:xfrm>
              <a:off x="9118356" y="317887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6" name="object 16456"/>
            <p:cNvSpPr/>
            <p:nvPr/>
          </p:nvSpPr>
          <p:spPr>
            <a:xfrm>
              <a:off x="9118356" y="315964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7" name="object 16457"/>
            <p:cNvSpPr/>
            <p:nvPr/>
          </p:nvSpPr>
          <p:spPr>
            <a:xfrm>
              <a:off x="9137583" y="314952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8" name="object 16458"/>
            <p:cNvSpPr/>
            <p:nvPr/>
          </p:nvSpPr>
          <p:spPr>
            <a:xfrm>
              <a:off x="9120380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9" name="object 16459"/>
            <p:cNvSpPr/>
            <p:nvPr/>
          </p:nvSpPr>
          <p:spPr>
            <a:xfrm>
              <a:off x="9120380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0" name="object 16460"/>
            <p:cNvSpPr/>
            <p:nvPr/>
          </p:nvSpPr>
          <p:spPr>
            <a:xfrm>
              <a:off x="9120380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1" name="object 16461"/>
            <p:cNvSpPr/>
            <p:nvPr/>
          </p:nvSpPr>
          <p:spPr>
            <a:xfrm>
              <a:off x="9120380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32382"/>
                  </a:moveTo>
                  <a:lnTo>
                    <a:pt x="32382" y="28334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4" h="32385">
                  <a:moveTo>
                    <a:pt x="32382" y="28334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2" name="object 16462"/>
            <p:cNvSpPr/>
            <p:nvPr/>
          </p:nvSpPr>
          <p:spPr>
            <a:xfrm>
              <a:off x="9546411" y="3178876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47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3" name="object 16463"/>
            <p:cNvSpPr/>
            <p:nvPr/>
          </p:nvSpPr>
          <p:spPr>
            <a:xfrm>
              <a:off x="9546411" y="3159649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47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4" name="object 16464"/>
            <p:cNvSpPr/>
            <p:nvPr/>
          </p:nvSpPr>
          <p:spPr>
            <a:xfrm>
              <a:off x="9566650" y="314952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5" name="object 16465"/>
            <p:cNvSpPr/>
            <p:nvPr/>
          </p:nvSpPr>
          <p:spPr>
            <a:xfrm>
              <a:off x="9549447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6" name="object 16466"/>
            <p:cNvSpPr/>
            <p:nvPr/>
          </p:nvSpPr>
          <p:spPr>
            <a:xfrm>
              <a:off x="9549447" y="316268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7" name="object 16467"/>
            <p:cNvSpPr/>
            <p:nvPr/>
          </p:nvSpPr>
          <p:spPr>
            <a:xfrm>
              <a:off x="9549447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8" name="object 16468"/>
            <p:cNvSpPr/>
            <p:nvPr/>
          </p:nvSpPr>
          <p:spPr>
            <a:xfrm>
              <a:off x="9549447" y="314345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32382"/>
                  </a:moveTo>
                  <a:lnTo>
                    <a:pt x="32382" y="28334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4" h="32385">
                  <a:moveTo>
                    <a:pt x="32382" y="28334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9" name="object 16469"/>
            <p:cNvSpPr/>
            <p:nvPr/>
          </p:nvSpPr>
          <p:spPr>
            <a:xfrm>
              <a:off x="10821470" y="472513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24286"/>
                  </a:moveTo>
                  <a:lnTo>
                    <a:pt x="0" y="5262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0" name="object 16470"/>
            <p:cNvSpPr/>
            <p:nvPr/>
          </p:nvSpPr>
          <p:spPr>
            <a:xfrm>
              <a:off x="10791111" y="475853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46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1" name="object 16471"/>
            <p:cNvSpPr/>
            <p:nvPr/>
          </p:nvSpPr>
          <p:spPr>
            <a:xfrm>
              <a:off x="10785039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2" name="object 16472"/>
            <p:cNvSpPr/>
            <p:nvPr/>
          </p:nvSpPr>
          <p:spPr>
            <a:xfrm>
              <a:off x="10785039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3" name="object 16473"/>
            <p:cNvSpPr/>
            <p:nvPr/>
          </p:nvSpPr>
          <p:spPr>
            <a:xfrm>
              <a:off x="10804267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8334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4" name="object 16474"/>
            <p:cNvSpPr/>
            <p:nvPr/>
          </p:nvSpPr>
          <p:spPr>
            <a:xfrm>
              <a:off x="10804267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8334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8334"/>
                  </a:lnTo>
                  <a:close/>
                </a:path>
                <a:path w="32384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5" name="object 16475"/>
            <p:cNvSpPr/>
            <p:nvPr/>
          </p:nvSpPr>
          <p:spPr>
            <a:xfrm>
              <a:off x="10840697" y="474942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6" name="object 16476"/>
            <p:cNvSpPr/>
            <p:nvPr/>
          </p:nvSpPr>
          <p:spPr>
            <a:xfrm>
              <a:off x="10811350" y="475752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45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7" name="object 16477"/>
            <p:cNvSpPr/>
            <p:nvPr/>
          </p:nvSpPr>
          <p:spPr>
            <a:xfrm>
              <a:off x="10708131" y="4692755"/>
              <a:ext cx="122555" cy="64769"/>
            </a:xfrm>
            <a:custGeom>
              <a:avLst/>
              <a:gdLst/>
              <a:ahLst/>
              <a:cxnLst/>
              <a:rect l="l" t="t" r="r" b="b"/>
              <a:pathLst>
                <a:path w="122554" h="64770">
                  <a:moveTo>
                    <a:pt x="122446" y="64764"/>
                  </a:moveTo>
                  <a:lnTo>
                    <a:pt x="870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8" name="object 16478"/>
            <p:cNvSpPr/>
            <p:nvPr/>
          </p:nvSpPr>
          <p:spPr>
            <a:xfrm>
              <a:off x="10804267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8334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2023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9" name="object 16479"/>
            <p:cNvSpPr/>
            <p:nvPr/>
          </p:nvSpPr>
          <p:spPr>
            <a:xfrm>
              <a:off x="10804267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2023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2023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8334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0" name="object 16480"/>
            <p:cNvSpPr/>
            <p:nvPr/>
          </p:nvSpPr>
          <p:spPr>
            <a:xfrm>
              <a:off x="10823494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8334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2023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1" name="object 16481"/>
            <p:cNvSpPr/>
            <p:nvPr/>
          </p:nvSpPr>
          <p:spPr>
            <a:xfrm>
              <a:off x="10823494" y="474234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8334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8334"/>
                  </a:lnTo>
                  <a:close/>
                </a:path>
                <a:path w="32384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2023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2" name="object 16482"/>
            <p:cNvSpPr/>
            <p:nvPr/>
          </p:nvSpPr>
          <p:spPr>
            <a:xfrm>
              <a:off x="9651654" y="4426612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5">
                  <a:moveTo>
                    <a:pt x="0" y="207450"/>
                  </a:moveTo>
                  <a:lnTo>
                    <a:pt x="0" y="247928"/>
                  </a:lnTo>
                  <a:lnTo>
                    <a:pt x="0" y="0"/>
                  </a:lnTo>
                  <a:lnTo>
                    <a:pt x="0" y="607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3" name="object 16483"/>
            <p:cNvSpPr/>
            <p:nvPr/>
          </p:nvSpPr>
          <p:spPr>
            <a:xfrm>
              <a:off x="9670881" y="463406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7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4" name="object 16484"/>
            <p:cNvSpPr/>
            <p:nvPr/>
          </p:nvSpPr>
          <p:spPr>
            <a:xfrm>
              <a:off x="9651654" y="465531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5" name="object 16485"/>
            <p:cNvSpPr/>
            <p:nvPr/>
          </p:nvSpPr>
          <p:spPr>
            <a:xfrm>
              <a:off x="9690109" y="463406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7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6" name="object 16486"/>
            <p:cNvSpPr/>
            <p:nvPr/>
          </p:nvSpPr>
          <p:spPr>
            <a:xfrm>
              <a:off x="9703264" y="5273615"/>
              <a:ext cx="161925" cy="0"/>
            </a:xfrm>
            <a:custGeom>
              <a:avLst/>
              <a:gdLst/>
              <a:ahLst/>
              <a:cxnLst/>
              <a:rect l="l" t="t" r="r" b="b"/>
              <a:pathLst>
                <a:path w="161925">
                  <a:moveTo>
                    <a:pt x="0" y="0"/>
                  </a:moveTo>
                  <a:lnTo>
                    <a:pt x="16191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7" name="object 16487"/>
            <p:cNvSpPr/>
            <p:nvPr/>
          </p:nvSpPr>
          <p:spPr>
            <a:xfrm>
              <a:off x="9651654" y="511372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8" name="object 16488"/>
            <p:cNvSpPr/>
            <p:nvPr/>
          </p:nvSpPr>
          <p:spPr>
            <a:xfrm>
              <a:off x="9670881" y="511372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155"/>
                  </a:moveTo>
                  <a:lnTo>
                    <a:pt x="0" y="0"/>
                  </a:lnTo>
                  <a:lnTo>
                    <a:pt x="0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9" name="object 16489"/>
            <p:cNvSpPr/>
            <p:nvPr/>
          </p:nvSpPr>
          <p:spPr>
            <a:xfrm>
              <a:off x="9690109" y="511372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0" name="object 16490"/>
            <p:cNvSpPr/>
            <p:nvPr/>
          </p:nvSpPr>
          <p:spPr>
            <a:xfrm>
              <a:off x="9559566" y="4394230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7994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1" name="object 16491"/>
            <p:cNvSpPr/>
            <p:nvPr/>
          </p:nvSpPr>
          <p:spPr>
            <a:xfrm>
              <a:off x="9559566" y="441446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5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2" name="object 16492"/>
            <p:cNvSpPr/>
            <p:nvPr/>
          </p:nvSpPr>
          <p:spPr>
            <a:xfrm>
              <a:off x="8677145" y="4414469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>
                  <a:moveTo>
                    <a:pt x="15786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3" name="object 16493"/>
            <p:cNvSpPr/>
            <p:nvPr/>
          </p:nvSpPr>
          <p:spPr>
            <a:xfrm>
              <a:off x="8677145" y="4391194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>
                  <a:moveTo>
                    <a:pt x="0" y="0"/>
                  </a:moveTo>
                  <a:lnTo>
                    <a:pt x="157864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4" name="object 16494"/>
            <p:cNvSpPr/>
            <p:nvPr/>
          </p:nvSpPr>
          <p:spPr>
            <a:xfrm>
              <a:off x="8697384" y="4382086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250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5" name="object 16495"/>
            <p:cNvSpPr/>
            <p:nvPr/>
          </p:nvSpPr>
          <p:spPr>
            <a:xfrm>
              <a:off x="8680181" y="43982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6" name="object 16496"/>
            <p:cNvSpPr/>
            <p:nvPr/>
          </p:nvSpPr>
          <p:spPr>
            <a:xfrm>
              <a:off x="8680181" y="43982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7" name="object 16497"/>
            <p:cNvSpPr/>
            <p:nvPr/>
          </p:nvSpPr>
          <p:spPr>
            <a:xfrm>
              <a:off x="8680181" y="437500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8" name="object 16498"/>
            <p:cNvSpPr/>
            <p:nvPr/>
          </p:nvSpPr>
          <p:spPr>
            <a:xfrm>
              <a:off x="8680181" y="437500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9" name="object 16499"/>
            <p:cNvSpPr/>
            <p:nvPr/>
          </p:nvSpPr>
          <p:spPr>
            <a:xfrm>
              <a:off x="8680181" y="437500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0" name="object 16500"/>
            <p:cNvSpPr/>
            <p:nvPr/>
          </p:nvSpPr>
          <p:spPr>
            <a:xfrm>
              <a:off x="8680181" y="437500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29346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1" name="object 16501"/>
            <p:cNvSpPr/>
            <p:nvPr/>
          </p:nvSpPr>
          <p:spPr>
            <a:xfrm>
              <a:off x="8413025" y="454298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2" name="object 16502"/>
            <p:cNvSpPr/>
            <p:nvPr/>
          </p:nvSpPr>
          <p:spPr>
            <a:xfrm>
              <a:off x="8413025" y="454298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3" name="object 16503"/>
            <p:cNvSpPr/>
            <p:nvPr/>
          </p:nvSpPr>
          <p:spPr>
            <a:xfrm>
              <a:off x="9098117" y="46664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4" name="object 16504"/>
            <p:cNvSpPr/>
            <p:nvPr/>
          </p:nvSpPr>
          <p:spPr>
            <a:xfrm>
              <a:off x="9117343" y="4666444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58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5" name="object 16505"/>
            <p:cNvSpPr/>
            <p:nvPr/>
          </p:nvSpPr>
          <p:spPr>
            <a:xfrm>
              <a:off x="9117343" y="4634062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83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6" name="object 16506"/>
            <p:cNvSpPr/>
            <p:nvPr/>
          </p:nvSpPr>
          <p:spPr>
            <a:xfrm>
              <a:off x="9098117" y="4426612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0"/>
                  </a:moveTo>
                  <a:lnTo>
                    <a:pt x="0" y="278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7" name="object 16507"/>
            <p:cNvSpPr/>
            <p:nvPr/>
          </p:nvSpPr>
          <p:spPr>
            <a:xfrm>
              <a:off x="9651654" y="512182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5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8" name="object 16508"/>
            <p:cNvSpPr/>
            <p:nvPr/>
          </p:nvSpPr>
          <p:spPr>
            <a:xfrm>
              <a:off x="9117343" y="512182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5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9" name="object 16509"/>
            <p:cNvSpPr/>
            <p:nvPr/>
          </p:nvSpPr>
          <p:spPr>
            <a:xfrm>
              <a:off x="9101152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0" name="object 16510"/>
            <p:cNvSpPr/>
            <p:nvPr/>
          </p:nvSpPr>
          <p:spPr>
            <a:xfrm>
              <a:off x="9101152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1" name="object 16511"/>
            <p:cNvSpPr/>
            <p:nvPr/>
          </p:nvSpPr>
          <p:spPr>
            <a:xfrm>
              <a:off x="9098117" y="511473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4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2" name="object 16512"/>
            <p:cNvSpPr/>
            <p:nvPr/>
          </p:nvSpPr>
          <p:spPr>
            <a:xfrm>
              <a:off x="8414038" y="511473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442"/>
                  </a:moveTo>
                  <a:lnTo>
                    <a:pt x="0" y="0"/>
                  </a:lnTo>
                  <a:lnTo>
                    <a:pt x="0" y="374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3" name="object 16513"/>
            <p:cNvSpPr/>
            <p:nvPr/>
          </p:nvSpPr>
          <p:spPr>
            <a:xfrm>
              <a:off x="9081925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4" name="object 16514"/>
            <p:cNvSpPr/>
            <p:nvPr/>
          </p:nvSpPr>
          <p:spPr>
            <a:xfrm>
              <a:off x="9081925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5" name="object 16515"/>
            <p:cNvSpPr/>
            <p:nvPr/>
          </p:nvSpPr>
          <p:spPr>
            <a:xfrm>
              <a:off x="8397846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6" name="object 16516"/>
            <p:cNvSpPr/>
            <p:nvPr/>
          </p:nvSpPr>
          <p:spPr>
            <a:xfrm>
              <a:off x="8397846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7" name="object 16517"/>
            <p:cNvSpPr/>
            <p:nvPr/>
          </p:nvSpPr>
          <p:spPr>
            <a:xfrm>
              <a:off x="8394811" y="5102595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585"/>
                  </a:moveTo>
                  <a:lnTo>
                    <a:pt x="0" y="0"/>
                  </a:lnTo>
                  <a:lnTo>
                    <a:pt x="0" y="495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8" name="object 16518"/>
            <p:cNvSpPr/>
            <p:nvPr/>
          </p:nvSpPr>
          <p:spPr>
            <a:xfrm>
              <a:off x="8414038" y="513295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9" name="object 16519"/>
            <p:cNvSpPr/>
            <p:nvPr/>
          </p:nvSpPr>
          <p:spPr>
            <a:xfrm>
              <a:off x="8365464" y="513295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29346" y="0"/>
                  </a:moveTo>
                  <a:lnTo>
                    <a:pt x="0" y="0"/>
                  </a:lnTo>
                  <a:lnTo>
                    <a:pt x="3845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0" name="object 16520"/>
            <p:cNvSpPr/>
            <p:nvPr/>
          </p:nvSpPr>
          <p:spPr>
            <a:xfrm>
              <a:off x="8394811" y="513295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227" y="0"/>
                  </a:moveTo>
                  <a:lnTo>
                    <a:pt x="0" y="0"/>
                  </a:lnTo>
                  <a:lnTo>
                    <a:pt x="192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1" name="object 16521"/>
            <p:cNvSpPr/>
            <p:nvPr/>
          </p:nvSpPr>
          <p:spPr>
            <a:xfrm>
              <a:off x="8397846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2" name="object 16522"/>
            <p:cNvSpPr/>
            <p:nvPr/>
          </p:nvSpPr>
          <p:spPr>
            <a:xfrm>
              <a:off x="8397846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3" name="object 16523"/>
            <p:cNvSpPr/>
            <p:nvPr/>
          </p:nvSpPr>
          <p:spPr>
            <a:xfrm>
              <a:off x="8378620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4" name="object 16524"/>
            <p:cNvSpPr/>
            <p:nvPr/>
          </p:nvSpPr>
          <p:spPr>
            <a:xfrm>
              <a:off x="8378620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5" name="object 16525"/>
            <p:cNvSpPr/>
            <p:nvPr/>
          </p:nvSpPr>
          <p:spPr>
            <a:xfrm>
              <a:off x="8375583" y="511878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9107"/>
                  </a:moveTo>
                  <a:lnTo>
                    <a:pt x="0" y="3339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6" name="object 16526"/>
            <p:cNvSpPr/>
            <p:nvPr/>
          </p:nvSpPr>
          <p:spPr>
            <a:xfrm>
              <a:off x="7596381" y="5078309"/>
              <a:ext cx="788670" cy="120014"/>
            </a:xfrm>
            <a:custGeom>
              <a:avLst/>
              <a:gdLst/>
              <a:ahLst/>
              <a:cxnLst/>
              <a:rect l="l" t="t" r="r" b="b"/>
              <a:pathLst>
                <a:path w="788670" h="120014">
                  <a:moveTo>
                    <a:pt x="0" y="0"/>
                  </a:moveTo>
                  <a:lnTo>
                    <a:pt x="87027" y="0"/>
                  </a:lnTo>
                  <a:lnTo>
                    <a:pt x="105242" y="54645"/>
                  </a:lnTo>
                  <a:lnTo>
                    <a:pt x="788310" y="54645"/>
                  </a:lnTo>
                  <a:lnTo>
                    <a:pt x="768071" y="119410"/>
                  </a:lnTo>
                  <a:lnTo>
                    <a:pt x="682055" y="11941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7" name="object 16527"/>
            <p:cNvSpPr/>
            <p:nvPr/>
          </p:nvSpPr>
          <p:spPr>
            <a:xfrm>
              <a:off x="8378620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8" name="object 16528"/>
            <p:cNvSpPr/>
            <p:nvPr/>
          </p:nvSpPr>
          <p:spPr>
            <a:xfrm>
              <a:off x="8378620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9" name="object 16529"/>
            <p:cNvSpPr/>
            <p:nvPr/>
          </p:nvSpPr>
          <p:spPr>
            <a:xfrm>
              <a:off x="8358380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0" name="object 16530"/>
            <p:cNvSpPr/>
            <p:nvPr/>
          </p:nvSpPr>
          <p:spPr>
            <a:xfrm>
              <a:off x="8358380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1" name="object 16531"/>
            <p:cNvSpPr/>
            <p:nvPr/>
          </p:nvSpPr>
          <p:spPr>
            <a:xfrm>
              <a:off x="7711743" y="511878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394"/>
                  </a:move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2" name="object 16532"/>
            <p:cNvSpPr/>
            <p:nvPr/>
          </p:nvSpPr>
          <p:spPr>
            <a:xfrm>
              <a:off x="8358380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3" name="object 16533"/>
            <p:cNvSpPr/>
            <p:nvPr/>
          </p:nvSpPr>
          <p:spPr>
            <a:xfrm>
              <a:off x="8358380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4047" y="32382"/>
                  </a:lnTo>
                  <a:lnTo>
                    <a:pt x="30358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4047" y="32382"/>
                  </a:moveTo>
                  <a:lnTo>
                    <a:pt x="30358" y="0"/>
                  </a:lnTo>
                  <a:lnTo>
                    <a:pt x="32382" y="3035"/>
                  </a:lnTo>
                  <a:lnTo>
                    <a:pt x="4047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4" name="object 16534"/>
            <p:cNvSpPr/>
            <p:nvPr/>
          </p:nvSpPr>
          <p:spPr>
            <a:xfrm>
              <a:off x="7695552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5" name="object 16535"/>
            <p:cNvSpPr/>
            <p:nvPr/>
          </p:nvSpPr>
          <p:spPr>
            <a:xfrm>
              <a:off x="7695552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8334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6" name="object 16536"/>
            <p:cNvSpPr/>
            <p:nvPr/>
          </p:nvSpPr>
          <p:spPr>
            <a:xfrm>
              <a:off x="7691504" y="5106643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21250"/>
                  </a:moveTo>
                  <a:lnTo>
                    <a:pt x="0" y="4553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7" name="object 16537"/>
            <p:cNvSpPr/>
            <p:nvPr/>
          </p:nvSpPr>
          <p:spPr>
            <a:xfrm>
              <a:off x="7682397" y="513295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46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8" name="object 16538"/>
            <p:cNvSpPr/>
            <p:nvPr/>
          </p:nvSpPr>
          <p:spPr>
            <a:xfrm>
              <a:off x="7695552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9" name="object 16539"/>
            <p:cNvSpPr/>
            <p:nvPr/>
          </p:nvSpPr>
          <p:spPr>
            <a:xfrm>
              <a:off x="7695552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3035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0" name="object 16540"/>
            <p:cNvSpPr/>
            <p:nvPr/>
          </p:nvSpPr>
          <p:spPr>
            <a:xfrm>
              <a:off x="7676325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1" name="object 16541"/>
            <p:cNvSpPr/>
            <p:nvPr/>
          </p:nvSpPr>
          <p:spPr>
            <a:xfrm>
              <a:off x="7676325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2" name="object 16542"/>
            <p:cNvSpPr/>
            <p:nvPr/>
          </p:nvSpPr>
          <p:spPr>
            <a:xfrm>
              <a:off x="7166302" y="5106643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0"/>
                  </a:moveTo>
                  <a:lnTo>
                    <a:pt x="0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3" name="object 16543"/>
            <p:cNvSpPr/>
            <p:nvPr/>
          </p:nvSpPr>
          <p:spPr>
            <a:xfrm>
              <a:off x="7156182" y="5132954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0" y="0"/>
                  </a:moveTo>
                  <a:lnTo>
                    <a:pt x="54544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4" name="object 16544"/>
            <p:cNvSpPr/>
            <p:nvPr/>
          </p:nvSpPr>
          <p:spPr>
            <a:xfrm>
              <a:off x="7149098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0"/>
                  </a:moveTo>
                  <a:lnTo>
                    <a:pt x="0" y="29346"/>
                  </a:lnTo>
                  <a:lnTo>
                    <a:pt x="4047" y="32382"/>
                  </a:lnTo>
                  <a:lnTo>
                    <a:pt x="30358" y="0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5" name="object 16545"/>
            <p:cNvSpPr/>
            <p:nvPr/>
          </p:nvSpPr>
          <p:spPr>
            <a:xfrm>
              <a:off x="7149098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3035"/>
                  </a:moveTo>
                  <a:lnTo>
                    <a:pt x="30358" y="0"/>
                  </a:lnTo>
                  <a:lnTo>
                    <a:pt x="4047" y="32382"/>
                  </a:lnTo>
                  <a:lnTo>
                    <a:pt x="32382" y="3035"/>
                  </a:lnTo>
                  <a:close/>
                </a:path>
                <a:path w="32384" h="32385">
                  <a:moveTo>
                    <a:pt x="30358" y="0"/>
                  </a:moveTo>
                  <a:lnTo>
                    <a:pt x="4047" y="32382"/>
                  </a:lnTo>
                  <a:lnTo>
                    <a:pt x="0" y="29346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6" name="object 16546"/>
            <p:cNvSpPr/>
            <p:nvPr/>
          </p:nvSpPr>
          <p:spPr>
            <a:xfrm>
              <a:off x="7676325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9346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7" name="object 16547"/>
            <p:cNvSpPr/>
            <p:nvPr/>
          </p:nvSpPr>
          <p:spPr>
            <a:xfrm>
              <a:off x="7676325" y="51167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9346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4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8" name="object 16548"/>
            <p:cNvSpPr/>
            <p:nvPr/>
          </p:nvSpPr>
          <p:spPr>
            <a:xfrm>
              <a:off x="8277424" y="4419528"/>
              <a:ext cx="86360" cy="0"/>
            </a:xfrm>
            <a:custGeom>
              <a:avLst/>
              <a:gdLst/>
              <a:ahLst/>
              <a:cxnLst/>
              <a:rect l="l" t="t" r="r" b="b"/>
              <a:pathLst>
                <a:path w="86359">
                  <a:moveTo>
                    <a:pt x="8601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9" name="object 16549"/>
            <p:cNvSpPr/>
            <p:nvPr/>
          </p:nvSpPr>
          <p:spPr>
            <a:xfrm>
              <a:off x="8280460" y="440333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0" name="object 16550"/>
            <p:cNvSpPr/>
            <p:nvPr/>
          </p:nvSpPr>
          <p:spPr>
            <a:xfrm>
              <a:off x="8280460" y="440333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1" name="object 16551"/>
            <p:cNvSpPr/>
            <p:nvPr/>
          </p:nvSpPr>
          <p:spPr>
            <a:xfrm>
              <a:off x="8133727" y="4414469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29">
                  <a:moveTo>
                    <a:pt x="15078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2" name="object 16552"/>
            <p:cNvSpPr/>
            <p:nvPr/>
          </p:nvSpPr>
          <p:spPr>
            <a:xfrm>
              <a:off x="8133727" y="4391194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673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3" name="object 16553"/>
            <p:cNvSpPr/>
            <p:nvPr/>
          </p:nvSpPr>
          <p:spPr>
            <a:xfrm>
              <a:off x="8133727" y="4029927"/>
              <a:ext cx="161925" cy="0"/>
            </a:xfrm>
            <a:custGeom>
              <a:avLst/>
              <a:gdLst/>
              <a:ahLst/>
              <a:cxnLst/>
              <a:rect l="l" t="t" r="r" b="b"/>
              <a:pathLst>
                <a:path w="161925">
                  <a:moveTo>
                    <a:pt x="16191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4" name="object 16554"/>
            <p:cNvSpPr/>
            <p:nvPr/>
          </p:nvSpPr>
          <p:spPr>
            <a:xfrm>
              <a:off x="8136763" y="401272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4047"/>
                  </a:moveTo>
                  <a:lnTo>
                    <a:pt x="29346" y="32382"/>
                  </a:lnTo>
                  <a:lnTo>
                    <a:pt x="32382" y="30358"/>
                  </a:lnTo>
                  <a:lnTo>
                    <a:pt x="0" y="4047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5" name="object 16555"/>
            <p:cNvSpPr/>
            <p:nvPr/>
          </p:nvSpPr>
          <p:spPr>
            <a:xfrm>
              <a:off x="8136763" y="401272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32382"/>
                  </a:moveTo>
                  <a:lnTo>
                    <a:pt x="32382" y="30358"/>
                  </a:lnTo>
                  <a:lnTo>
                    <a:pt x="0" y="4047"/>
                  </a:lnTo>
                  <a:lnTo>
                    <a:pt x="29346" y="32382"/>
                  </a:lnTo>
                  <a:close/>
                </a:path>
                <a:path w="32384" h="32385">
                  <a:moveTo>
                    <a:pt x="32382" y="3035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32382" y="3035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6" name="object 16556"/>
            <p:cNvSpPr/>
            <p:nvPr/>
          </p:nvSpPr>
          <p:spPr>
            <a:xfrm>
              <a:off x="7955624" y="4391194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7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7" name="object 16557"/>
            <p:cNvSpPr/>
            <p:nvPr/>
          </p:nvSpPr>
          <p:spPr>
            <a:xfrm>
              <a:off x="7711743" y="4426612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0"/>
                  </a:moveTo>
                  <a:lnTo>
                    <a:pt x="0" y="278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8" name="object 16558"/>
            <p:cNvSpPr/>
            <p:nvPr/>
          </p:nvSpPr>
          <p:spPr>
            <a:xfrm>
              <a:off x="7691504" y="4426612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0"/>
                  </a:moveTo>
                  <a:lnTo>
                    <a:pt x="0" y="278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59" name="object 16559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217911" y="4256604"/>
              <a:ext cx="70836" cy="174055"/>
            </a:xfrm>
            <a:prstGeom prst="rect">
              <a:avLst/>
            </a:prstGeom>
          </p:spPr>
        </p:pic>
        <p:sp>
          <p:nvSpPr>
            <p:cNvPr id="16560" name="object 16560"/>
            <p:cNvSpPr/>
            <p:nvPr/>
          </p:nvSpPr>
          <p:spPr>
            <a:xfrm>
              <a:off x="7252317" y="4080525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6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1" name="object 16561"/>
            <p:cNvSpPr/>
            <p:nvPr/>
          </p:nvSpPr>
          <p:spPr>
            <a:xfrm>
              <a:off x="7271545" y="4071417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31370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2" name="object 16562"/>
            <p:cNvSpPr/>
            <p:nvPr/>
          </p:nvSpPr>
          <p:spPr>
            <a:xfrm>
              <a:off x="7256365" y="435982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023"/>
                  </a:moveTo>
                  <a:lnTo>
                    <a:pt x="28334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3" name="object 16563"/>
            <p:cNvSpPr/>
            <p:nvPr/>
          </p:nvSpPr>
          <p:spPr>
            <a:xfrm>
              <a:off x="7256365" y="435982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023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2023" y="0"/>
                  </a:lnTo>
                  <a:close/>
                </a:path>
                <a:path w="32384" h="32385">
                  <a:moveTo>
                    <a:pt x="0" y="2023"/>
                  </a:moveTo>
                  <a:lnTo>
                    <a:pt x="32382" y="28334"/>
                  </a:lnTo>
                  <a:lnTo>
                    <a:pt x="28334" y="3238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4" name="object 16564"/>
            <p:cNvSpPr/>
            <p:nvPr/>
          </p:nvSpPr>
          <p:spPr>
            <a:xfrm>
              <a:off x="7256365" y="406433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5" name="object 16565"/>
            <p:cNvSpPr/>
            <p:nvPr/>
          </p:nvSpPr>
          <p:spPr>
            <a:xfrm>
              <a:off x="7256365" y="406433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8334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2023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6" name="object 16566"/>
            <p:cNvSpPr/>
            <p:nvPr/>
          </p:nvSpPr>
          <p:spPr>
            <a:xfrm>
              <a:off x="5550215" y="442661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7" name="object 16567"/>
            <p:cNvSpPr/>
            <p:nvPr/>
          </p:nvSpPr>
          <p:spPr>
            <a:xfrm>
              <a:off x="5946900" y="4414469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0" y="0"/>
                  </a:moveTo>
                  <a:lnTo>
                    <a:pt x="9208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8" name="object 16568"/>
            <p:cNvSpPr/>
            <p:nvPr/>
          </p:nvSpPr>
          <p:spPr>
            <a:xfrm>
              <a:off x="5950948" y="4375003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4">
                  <a:moveTo>
                    <a:pt x="88039" y="0"/>
                  </a:moveTo>
                  <a:lnTo>
                    <a:pt x="0" y="0"/>
                  </a:lnTo>
                  <a:lnTo>
                    <a:pt x="8803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9" name="object 16569"/>
            <p:cNvSpPr/>
            <p:nvPr/>
          </p:nvSpPr>
          <p:spPr>
            <a:xfrm>
              <a:off x="5961068" y="4080525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0" y="0"/>
                  </a:moveTo>
                  <a:lnTo>
                    <a:pt x="7792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0" name="object 16570"/>
            <p:cNvSpPr/>
            <p:nvPr/>
          </p:nvSpPr>
          <p:spPr>
            <a:xfrm>
              <a:off x="9129487" y="527361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1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1" name="object 16571"/>
            <p:cNvSpPr/>
            <p:nvPr/>
          </p:nvSpPr>
          <p:spPr>
            <a:xfrm>
              <a:off x="9129487" y="441446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11" y="0"/>
                  </a:lnTo>
                  <a:lnTo>
                    <a:pt x="2529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2" name="object 16572"/>
            <p:cNvSpPr/>
            <p:nvPr/>
          </p:nvSpPr>
          <p:spPr>
            <a:xfrm>
              <a:off x="9203360" y="4405361"/>
              <a:ext cx="0" cy="877569"/>
            </a:xfrm>
            <a:custGeom>
              <a:avLst/>
              <a:gdLst/>
              <a:ahLst/>
              <a:cxnLst/>
              <a:rect l="l" t="t" r="r" b="b"/>
              <a:pathLst>
                <a:path h="877570">
                  <a:moveTo>
                    <a:pt x="0" y="87736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3" name="object 16573"/>
            <p:cNvSpPr/>
            <p:nvPr/>
          </p:nvSpPr>
          <p:spPr>
            <a:xfrm>
              <a:off x="9187169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4047"/>
                  </a:moveTo>
                  <a:lnTo>
                    <a:pt x="29346" y="32382"/>
                  </a:lnTo>
                  <a:lnTo>
                    <a:pt x="32382" y="30358"/>
                  </a:lnTo>
                  <a:lnTo>
                    <a:pt x="0" y="4047"/>
                  </a:lnTo>
                  <a:close/>
                </a:path>
                <a:path w="32384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4" name="object 16574"/>
            <p:cNvSpPr/>
            <p:nvPr/>
          </p:nvSpPr>
          <p:spPr>
            <a:xfrm>
              <a:off x="9187169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  <a:path w="32384" h="32385">
                  <a:moveTo>
                    <a:pt x="0" y="4047"/>
                  </a:moveTo>
                  <a:lnTo>
                    <a:pt x="32382" y="30358"/>
                  </a:lnTo>
                  <a:lnTo>
                    <a:pt x="29346" y="32382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75" name="object 1657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9154786" y="4365895"/>
              <a:ext cx="68812" cy="77920"/>
            </a:xfrm>
            <a:prstGeom prst="rect">
              <a:avLst/>
            </a:prstGeom>
          </p:spPr>
        </p:pic>
        <p:sp>
          <p:nvSpPr>
            <p:cNvPr id="16576" name="object 16576"/>
            <p:cNvSpPr/>
            <p:nvPr/>
          </p:nvSpPr>
          <p:spPr>
            <a:xfrm>
              <a:off x="8426181" y="5273615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43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7" name="object 16577"/>
            <p:cNvSpPr/>
            <p:nvPr/>
          </p:nvSpPr>
          <p:spPr>
            <a:xfrm>
              <a:off x="8512197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4047"/>
                  </a:moveTo>
                  <a:lnTo>
                    <a:pt x="29346" y="32382"/>
                  </a:lnTo>
                  <a:lnTo>
                    <a:pt x="32382" y="30358"/>
                  </a:lnTo>
                  <a:lnTo>
                    <a:pt x="0" y="4047"/>
                  </a:lnTo>
                  <a:close/>
                </a:path>
                <a:path w="32384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8" name="object 16578"/>
            <p:cNvSpPr/>
            <p:nvPr/>
          </p:nvSpPr>
          <p:spPr>
            <a:xfrm>
              <a:off x="8512197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  <a:path w="32384" h="32385">
                  <a:moveTo>
                    <a:pt x="0" y="4047"/>
                  </a:moveTo>
                  <a:lnTo>
                    <a:pt x="32382" y="30358"/>
                  </a:lnTo>
                  <a:lnTo>
                    <a:pt x="29346" y="32382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9" name="object 16579"/>
            <p:cNvSpPr/>
            <p:nvPr/>
          </p:nvSpPr>
          <p:spPr>
            <a:xfrm>
              <a:off x="7722875" y="527361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94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0" name="object 16580"/>
            <p:cNvSpPr/>
            <p:nvPr/>
          </p:nvSpPr>
          <p:spPr>
            <a:xfrm>
              <a:off x="7768413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4047"/>
                  </a:moveTo>
                  <a:lnTo>
                    <a:pt x="28334" y="32382"/>
                  </a:lnTo>
                  <a:lnTo>
                    <a:pt x="32382" y="30358"/>
                  </a:lnTo>
                  <a:lnTo>
                    <a:pt x="0" y="4047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1" name="object 16581"/>
            <p:cNvSpPr/>
            <p:nvPr/>
          </p:nvSpPr>
          <p:spPr>
            <a:xfrm>
              <a:off x="7768413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023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2023" y="0"/>
                  </a:lnTo>
                  <a:close/>
                </a:path>
                <a:path w="32384" h="32385">
                  <a:moveTo>
                    <a:pt x="0" y="4047"/>
                  </a:moveTo>
                  <a:lnTo>
                    <a:pt x="32382" y="30358"/>
                  </a:lnTo>
                  <a:lnTo>
                    <a:pt x="28334" y="32382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2" name="object 16582"/>
            <p:cNvSpPr/>
            <p:nvPr/>
          </p:nvSpPr>
          <p:spPr>
            <a:xfrm>
              <a:off x="5530988" y="4426612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0"/>
                  </a:moveTo>
                  <a:lnTo>
                    <a:pt x="0" y="278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3" name="object 16583"/>
            <p:cNvSpPr/>
            <p:nvPr/>
          </p:nvSpPr>
          <p:spPr>
            <a:xfrm>
              <a:off x="4986558" y="439119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4" name="object 16584"/>
            <p:cNvSpPr/>
            <p:nvPr/>
          </p:nvSpPr>
          <p:spPr>
            <a:xfrm>
              <a:off x="4969355" y="402992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5" name="object 16585"/>
            <p:cNvSpPr/>
            <p:nvPr/>
          </p:nvSpPr>
          <p:spPr>
            <a:xfrm>
              <a:off x="4362184" y="43304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30358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4047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6" name="object 16586"/>
            <p:cNvSpPr/>
            <p:nvPr/>
          </p:nvSpPr>
          <p:spPr>
            <a:xfrm>
              <a:off x="4362184" y="43304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4047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4047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30358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7" name="object 16587"/>
            <p:cNvSpPr/>
            <p:nvPr/>
          </p:nvSpPr>
          <p:spPr>
            <a:xfrm>
              <a:off x="4137531" y="442661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8" name="object 16588"/>
            <p:cNvSpPr/>
            <p:nvPr/>
          </p:nvSpPr>
          <p:spPr>
            <a:xfrm>
              <a:off x="5177817" y="4391194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4">
                  <a:moveTo>
                    <a:pt x="10929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9" name="object 16589"/>
            <p:cNvSpPr/>
            <p:nvPr/>
          </p:nvSpPr>
          <p:spPr>
            <a:xfrm>
              <a:off x="4548383" y="441446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0" name="object 16590"/>
            <p:cNvSpPr/>
            <p:nvPr/>
          </p:nvSpPr>
          <p:spPr>
            <a:xfrm>
              <a:off x="4390519" y="4391194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57864" y="0"/>
                  </a:moveTo>
                  <a:lnTo>
                    <a:pt x="17101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1" name="object 16591"/>
            <p:cNvSpPr/>
            <p:nvPr/>
          </p:nvSpPr>
          <p:spPr>
            <a:xfrm>
              <a:off x="4118304" y="442661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2" name="object 16592"/>
            <p:cNvSpPr/>
            <p:nvPr/>
          </p:nvSpPr>
          <p:spPr>
            <a:xfrm>
              <a:off x="3591077" y="442762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0"/>
                  </a:moveTo>
                  <a:lnTo>
                    <a:pt x="0" y="18923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3" name="object 16593"/>
            <p:cNvSpPr/>
            <p:nvPr/>
          </p:nvSpPr>
          <p:spPr>
            <a:xfrm>
              <a:off x="3686201" y="441446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4" name="object 16594"/>
            <p:cNvSpPr/>
            <p:nvPr/>
          </p:nvSpPr>
          <p:spPr>
            <a:xfrm>
              <a:off x="3686201" y="439423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95" name="object 1659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4047467" y="4287975"/>
              <a:ext cx="86015" cy="142685"/>
            </a:xfrm>
            <a:prstGeom prst="rect">
              <a:avLst/>
            </a:prstGeom>
          </p:spPr>
        </p:pic>
        <p:sp>
          <p:nvSpPr>
            <p:cNvPr id="16596" name="object 16596"/>
            <p:cNvSpPr/>
            <p:nvPr/>
          </p:nvSpPr>
          <p:spPr>
            <a:xfrm>
              <a:off x="3037540" y="4136182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1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7" name="object 16597"/>
            <p:cNvSpPr/>
            <p:nvPr/>
          </p:nvSpPr>
          <p:spPr>
            <a:xfrm>
              <a:off x="3037540" y="4960922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81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8" name="object 16598"/>
            <p:cNvSpPr/>
            <p:nvPr/>
          </p:nvSpPr>
          <p:spPr>
            <a:xfrm>
              <a:off x="3115460" y="4127074"/>
              <a:ext cx="0" cy="844550"/>
            </a:xfrm>
            <a:custGeom>
              <a:avLst/>
              <a:gdLst/>
              <a:ahLst/>
              <a:cxnLst/>
              <a:rect l="l" t="t" r="r" b="b"/>
              <a:pathLst>
                <a:path h="844550">
                  <a:moveTo>
                    <a:pt x="0" y="0"/>
                  </a:moveTo>
                  <a:lnTo>
                    <a:pt x="0" y="8439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9" name="object 16599"/>
            <p:cNvSpPr/>
            <p:nvPr/>
          </p:nvSpPr>
          <p:spPr>
            <a:xfrm>
              <a:off x="3100281" y="412100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023"/>
                  </a:moveTo>
                  <a:lnTo>
                    <a:pt x="28334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5" h="32385">
                  <a:moveTo>
                    <a:pt x="2023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0" name="object 16600"/>
            <p:cNvSpPr/>
            <p:nvPr/>
          </p:nvSpPr>
          <p:spPr>
            <a:xfrm>
              <a:off x="3100281" y="412100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32382"/>
                  </a:moveTo>
                  <a:lnTo>
                    <a:pt x="32382" y="28334"/>
                  </a:lnTo>
                  <a:lnTo>
                    <a:pt x="0" y="2023"/>
                  </a:lnTo>
                  <a:lnTo>
                    <a:pt x="28334" y="32382"/>
                  </a:lnTo>
                  <a:close/>
                </a:path>
                <a:path w="32385" h="32385">
                  <a:moveTo>
                    <a:pt x="32382" y="28334"/>
                  </a:moveTo>
                  <a:lnTo>
                    <a:pt x="0" y="2023"/>
                  </a:lnTo>
                  <a:lnTo>
                    <a:pt x="2023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1" name="object 16601"/>
            <p:cNvSpPr/>
            <p:nvPr/>
          </p:nvSpPr>
          <p:spPr>
            <a:xfrm>
              <a:off x="3100281" y="494473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2" name="object 16602"/>
            <p:cNvSpPr/>
            <p:nvPr/>
          </p:nvSpPr>
          <p:spPr>
            <a:xfrm>
              <a:off x="3100281" y="494473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9346"/>
                  </a:lnTo>
                  <a:lnTo>
                    <a:pt x="28334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3" name="object 16603"/>
            <p:cNvSpPr/>
            <p:nvPr/>
          </p:nvSpPr>
          <p:spPr>
            <a:xfrm>
              <a:off x="4150687" y="4414469"/>
              <a:ext cx="107314" cy="0"/>
            </a:xfrm>
            <a:custGeom>
              <a:avLst/>
              <a:gdLst/>
              <a:ahLst/>
              <a:cxnLst/>
              <a:rect l="l" t="t" r="r" b="b"/>
              <a:pathLst>
                <a:path w="107314">
                  <a:moveTo>
                    <a:pt x="0" y="0"/>
                  </a:moveTo>
                  <a:lnTo>
                    <a:pt x="10726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4" name="object 16604"/>
            <p:cNvSpPr/>
            <p:nvPr/>
          </p:nvSpPr>
          <p:spPr>
            <a:xfrm>
              <a:off x="4150687" y="5273615"/>
              <a:ext cx="107314" cy="0"/>
            </a:xfrm>
            <a:custGeom>
              <a:avLst/>
              <a:gdLst/>
              <a:ahLst/>
              <a:cxnLst/>
              <a:rect l="l" t="t" r="r" b="b"/>
              <a:pathLst>
                <a:path w="107314">
                  <a:moveTo>
                    <a:pt x="0" y="0"/>
                  </a:moveTo>
                  <a:lnTo>
                    <a:pt x="10726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5" name="object 16605"/>
            <p:cNvSpPr/>
            <p:nvPr/>
          </p:nvSpPr>
          <p:spPr>
            <a:xfrm>
              <a:off x="4238726" y="4405361"/>
              <a:ext cx="0" cy="877569"/>
            </a:xfrm>
            <a:custGeom>
              <a:avLst/>
              <a:gdLst/>
              <a:ahLst/>
              <a:cxnLst/>
              <a:rect l="l" t="t" r="r" b="b"/>
              <a:pathLst>
                <a:path h="877570">
                  <a:moveTo>
                    <a:pt x="0" y="0"/>
                  </a:moveTo>
                  <a:lnTo>
                    <a:pt x="0" y="8773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6" name="object 16606"/>
            <p:cNvSpPr/>
            <p:nvPr/>
          </p:nvSpPr>
          <p:spPr>
            <a:xfrm>
              <a:off x="4222535" y="43982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7" name="object 16607"/>
            <p:cNvSpPr/>
            <p:nvPr/>
          </p:nvSpPr>
          <p:spPr>
            <a:xfrm>
              <a:off x="4222535" y="43982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9346" y="32382"/>
                  </a:lnTo>
                  <a:close/>
                </a:path>
                <a:path w="32385" h="32385">
                  <a:moveTo>
                    <a:pt x="32382" y="29346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8" name="object 16608"/>
            <p:cNvSpPr/>
            <p:nvPr/>
          </p:nvSpPr>
          <p:spPr>
            <a:xfrm>
              <a:off x="4222535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4047"/>
                  </a:moveTo>
                  <a:lnTo>
                    <a:pt x="29346" y="32382"/>
                  </a:lnTo>
                  <a:lnTo>
                    <a:pt x="32382" y="30358"/>
                  </a:lnTo>
                  <a:lnTo>
                    <a:pt x="0" y="4047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9" name="object 16609"/>
            <p:cNvSpPr/>
            <p:nvPr/>
          </p:nvSpPr>
          <p:spPr>
            <a:xfrm>
              <a:off x="4222535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  <a:path w="32385" h="32385">
                  <a:moveTo>
                    <a:pt x="0" y="4047"/>
                  </a:moveTo>
                  <a:lnTo>
                    <a:pt x="32382" y="30358"/>
                  </a:lnTo>
                  <a:lnTo>
                    <a:pt x="29346" y="32382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0" name="object 16610"/>
            <p:cNvSpPr/>
            <p:nvPr/>
          </p:nvSpPr>
          <p:spPr>
            <a:xfrm>
              <a:off x="4879292" y="5273615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5">
                  <a:moveTo>
                    <a:pt x="0" y="0"/>
                  </a:moveTo>
                  <a:lnTo>
                    <a:pt x="13357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1" name="object 16611"/>
            <p:cNvSpPr/>
            <p:nvPr/>
          </p:nvSpPr>
          <p:spPr>
            <a:xfrm>
              <a:off x="4879292" y="4616859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5">
                  <a:moveTo>
                    <a:pt x="0" y="0"/>
                  </a:moveTo>
                  <a:lnTo>
                    <a:pt x="13357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2" name="object 16612"/>
            <p:cNvSpPr/>
            <p:nvPr/>
          </p:nvSpPr>
          <p:spPr>
            <a:xfrm>
              <a:off x="4992630" y="4607751"/>
              <a:ext cx="0" cy="675005"/>
            </a:xfrm>
            <a:custGeom>
              <a:avLst/>
              <a:gdLst/>
              <a:ahLst/>
              <a:cxnLst/>
              <a:rect l="l" t="t" r="r" b="b"/>
              <a:pathLst>
                <a:path h="675004">
                  <a:moveTo>
                    <a:pt x="0" y="6749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3" name="object 16613"/>
            <p:cNvSpPr/>
            <p:nvPr/>
          </p:nvSpPr>
          <p:spPr>
            <a:xfrm>
              <a:off x="4977451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4047"/>
                  </a:moveTo>
                  <a:lnTo>
                    <a:pt x="28334" y="32382"/>
                  </a:lnTo>
                  <a:lnTo>
                    <a:pt x="32382" y="30358"/>
                  </a:lnTo>
                  <a:lnTo>
                    <a:pt x="0" y="4047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4" name="object 16614"/>
            <p:cNvSpPr/>
            <p:nvPr/>
          </p:nvSpPr>
          <p:spPr>
            <a:xfrm>
              <a:off x="4977451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  <a:path w="32385" h="32385">
                  <a:moveTo>
                    <a:pt x="0" y="4047"/>
                  </a:moveTo>
                  <a:lnTo>
                    <a:pt x="32382" y="30358"/>
                  </a:lnTo>
                  <a:lnTo>
                    <a:pt x="28334" y="32382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5" name="object 16615"/>
            <p:cNvSpPr/>
            <p:nvPr/>
          </p:nvSpPr>
          <p:spPr>
            <a:xfrm>
              <a:off x="4977451" y="460168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023"/>
                  </a:moveTo>
                  <a:lnTo>
                    <a:pt x="28334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5" h="32385">
                  <a:moveTo>
                    <a:pt x="3035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6" name="object 16616"/>
            <p:cNvSpPr/>
            <p:nvPr/>
          </p:nvSpPr>
          <p:spPr>
            <a:xfrm>
              <a:off x="4977451" y="460168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32382"/>
                  </a:moveTo>
                  <a:lnTo>
                    <a:pt x="32382" y="28334"/>
                  </a:lnTo>
                  <a:lnTo>
                    <a:pt x="0" y="2023"/>
                  </a:lnTo>
                  <a:lnTo>
                    <a:pt x="28334" y="32382"/>
                  </a:lnTo>
                  <a:close/>
                </a:path>
                <a:path w="32385" h="32385">
                  <a:moveTo>
                    <a:pt x="32382" y="28334"/>
                  </a:moveTo>
                  <a:lnTo>
                    <a:pt x="0" y="2023"/>
                  </a:lnTo>
                  <a:lnTo>
                    <a:pt x="3035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7" name="object 16617"/>
            <p:cNvSpPr/>
            <p:nvPr/>
          </p:nvSpPr>
          <p:spPr>
            <a:xfrm>
              <a:off x="5450032" y="4414469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67800" y="0"/>
                  </a:moveTo>
                  <a:lnTo>
                    <a:pt x="0" y="0"/>
                  </a:ln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8" name="object 16618"/>
            <p:cNvSpPr/>
            <p:nvPr/>
          </p:nvSpPr>
          <p:spPr>
            <a:xfrm>
              <a:off x="5450032" y="5273615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9" name="object 16619"/>
            <p:cNvSpPr/>
            <p:nvPr/>
          </p:nvSpPr>
          <p:spPr>
            <a:xfrm>
              <a:off x="5469259" y="4405361"/>
              <a:ext cx="0" cy="877569"/>
            </a:xfrm>
            <a:custGeom>
              <a:avLst/>
              <a:gdLst/>
              <a:ahLst/>
              <a:cxnLst/>
              <a:rect l="l" t="t" r="r" b="b"/>
              <a:pathLst>
                <a:path h="877570">
                  <a:moveTo>
                    <a:pt x="0" y="0"/>
                  </a:moveTo>
                  <a:lnTo>
                    <a:pt x="0" y="87736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0" name="object 16620"/>
            <p:cNvSpPr/>
            <p:nvPr/>
          </p:nvSpPr>
          <p:spPr>
            <a:xfrm>
              <a:off x="5452056" y="43982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1" name="object 16621"/>
            <p:cNvSpPr/>
            <p:nvPr/>
          </p:nvSpPr>
          <p:spPr>
            <a:xfrm>
              <a:off x="5452056" y="43982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5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2" name="object 16622"/>
            <p:cNvSpPr/>
            <p:nvPr/>
          </p:nvSpPr>
          <p:spPr>
            <a:xfrm>
              <a:off x="5452056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4047"/>
                  </a:moveTo>
                  <a:lnTo>
                    <a:pt x="30358" y="32382"/>
                  </a:lnTo>
                  <a:lnTo>
                    <a:pt x="32382" y="30358"/>
                  </a:lnTo>
                  <a:lnTo>
                    <a:pt x="0" y="4047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3" name="object 16623"/>
            <p:cNvSpPr/>
            <p:nvPr/>
          </p:nvSpPr>
          <p:spPr>
            <a:xfrm>
              <a:off x="5452056" y="525641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4047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4047" y="0"/>
                  </a:lnTo>
                  <a:close/>
                </a:path>
                <a:path w="32385" h="32385">
                  <a:moveTo>
                    <a:pt x="0" y="4047"/>
                  </a:moveTo>
                  <a:lnTo>
                    <a:pt x="32382" y="30358"/>
                  </a:lnTo>
                  <a:lnTo>
                    <a:pt x="30358" y="32382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24" name="object 16624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3387675" y="5030747"/>
              <a:ext cx="152804" cy="258047"/>
            </a:xfrm>
            <a:prstGeom prst="rect">
              <a:avLst/>
            </a:prstGeom>
          </p:spPr>
        </p:pic>
        <p:sp>
          <p:nvSpPr>
            <p:cNvPr id="16625" name="object 16625"/>
            <p:cNvSpPr/>
            <p:nvPr/>
          </p:nvSpPr>
          <p:spPr>
            <a:xfrm>
              <a:off x="3591077" y="463912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6" name="object 16626"/>
            <p:cNvSpPr/>
            <p:nvPr/>
          </p:nvSpPr>
          <p:spPr>
            <a:xfrm>
              <a:off x="3694297" y="3980342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20">
                  <a:moveTo>
                    <a:pt x="96135" y="0"/>
                  </a:moveTo>
                  <a:lnTo>
                    <a:pt x="0" y="0"/>
                  </a:lnTo>
                  <a:lnTo>
                    <a:pt x="303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7" name="object 16627"/>
            <p:cNvSpPr/>
            <p:nvPr/>
          </p:nvSpPr>
          <p:spPr>
            <a:xfrm>
              <a:off x="3293564" y="39803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195306" y="0"/>
                  </a:moveTo>
                  <a:lnTo>
                    <a:pt x="0" y="0"/>
                  </a:lnTo>
                  <a:lnTo>
                    <a:pt x="627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8" name="object 16628"/>
            <p:cNvSpPr/>
            <p:nvPr/>
          </p:nvSpPr>
          <p:spPr>
            <a:xfrm>
              <a:off x="3293564" y="3583657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19530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9" name="object 16629"/>
            <p:cNvSpPr/>
            <p:nvPr/>
          </p:nvSpPr>
          <p:spPr>
            <a:xfrm>
              <a:off x="3296600" y="396516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023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0" name="object 16630"/>
            <p:cNvSpPr/>
            <p:nvPr/>
          </p:nvSpPr>
          <p:spPr>
            <a:xfrm>
              <a:off x="3296600" y="396516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  <a:path w="32385" h="32385">
                  <a:moveTo>
                    <a:pt x="0" y="2023"/>
                  </a:moveTo>
                  <a:lnTo>
                    <a:pt x="32382" y="28334"/>
                  </a:lnTo>
                  <a:lnTo>
                    <a:pt x="30358" y="3238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31" name="object 16631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385843" y="4557154"/>
              <a:ext cx="183163" cy="138637"/>
            </a:xfrm>
            <a:prstGeom prst="rect">
              <a:avLst/>
            </a:prstGeom>
          </p:spPr>
        </p:pic>
        <p:sp>
          <p:nvSpPr>
            <p:cNvPr id="16632" name="object 16632"/>
            <p:cNvSpPr/>
            <p:nvPr/>
          </p:nvSpPr>
          <p:spPr>
            <a:xfrm>
              <a:off x="2402035" y="29329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3" name="object 16633"/>
            <p:cNvSpPr/>
            <p:nvPr/>
          </p:nvSpPr>
          <p:spPr>
            <a:xfrm>
              <a:off x="2421262" y="29329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191"/>
                  </a:moveTo>
                  <a:lnTo>
                    <a:pt x="0" y="0"/>
                  </a:lnTo>
                  <a:lnTo>
                    <a:pt x="0" y="161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4" name="object 16634"/>
            <p:cNvSpPr/>
            <p:nvPr/>
          </p:nvSpPr>
          <p:spPr>
            <a:xfrm>
              <a:off x="2385843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8334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5" name="object 16635"/>
            <p:cNvSpPr/>
            <p:nvPr/>
          </p:nvSpPr>
          <p:spPr>
            <a:xfrm>
              <a:off x="2385843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2023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2023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8334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6" name="object 16636"/>
            <p:cNvSpPr/>
            <p:nvPr/>
          </p:nvSpPr>
          <p:spPr>
            <a:xfrm>
              <a:off x="2405071" y="291374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7" name="object 16637"/>
            <p:cNvSpPr/>
            <p:nvPr/>
          </p:nvSpPr>
          <p:spPr>
            <a:xfrm>
              <a:off x="2405071" y="291374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9346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9346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8" name="object 16638"/>
            <p:cNvSpPr/>
            <p:nvPr/>
          </p:nvSpPr>
          <p:spPr>
            <a:xfrm>
              <a:off x="2441501" y="293398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9" name="object 16639"/>
            <p:cNvSpPr/>
            <p:nvPr/>
          </p:nvSpPr>
          <p:spPr>
            <a:xfrm>
              <a:off x="2405071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8334" y="0"/>
                  </a:moveTo>
                  <a:lnTo>
                    <a:pt x="0" y="28334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5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0" name="object 16640"/>
            <p:cNvSpPr/>
            <p:nvPr/>
          </p:nvSpPr>
          <p:spPr>
            <a:xfrm>
              <a:off x="2405071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8334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8334"/>
                  </a:lnTo>
                  <a:close/>
                </a:path>
                <a:path w="32385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2023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1" name="object 16641"/>
            <p:cNvSpPr/>
            <p:nvPr/>
          </p:nvSpPr>
          <p:spPr>
            <a:xfrm>
              <a:off x="2424298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2" name="object 16642"/>
            <p:cNvSpPr/>
            <p:nvPr/>
          </p:nvSpPr>
          <p:spPr>
            <a:xfrm>
              <a:off x="2424298" y="262027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2023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2023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3" name="object 16643"/>
            <p:cNvSpPr/>
            <p:nvPr/>
          </p:nvSpPr>
          <p:spPr>
            <a:xfrm>
              <a:off x="2514361" y="413618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4" name="object 16644"/>
            <p:cNvSpPr/>
            <p:nvPr/>
          </p:nvSpPr>
          <p:spPr>
            <a:xfrm>
              <a:off x="2514361" y="40785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5" name="object 16645"/>
            <p:cNvSpPr/>
            <p:nvPr/>
          </p:nvSpPr>
          <p:spPr>
            <a:xfrm>
              <a:off x="3293564" y="355937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6" name="object 16646"/>
            <p:cNvSpPr/>
            <p:nvPr/>
          </p:nvSpPr>
          <p:spPr>
            <a:xfrm>
              <a:off x="3293564" y="353407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7" name="object 16647"/>
            <p:cNvSpPr/>
            <p:nvPr/>
          </p:nvSpPr>
          <p:spPr>
            <a:xfrm>
              <a:off x="3030456" y="352091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2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8" name="object 16648"/>
            <p:cNvSpPr/>
            <p:nvPr/>
          </p:nvSpPr>
          <p:spPr>
            <a:xfrm>
              <a:off x="8599225" y="4005640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18215" y="0"/>
                  </a:moveTo>
                  <a:lnTo>
                    <a:pt x="5059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9" name="object 16649"/>
            <p:cNvSpPr/>
            <p:nvPr/>
          </p:nvSpPr>
          <p:spPr>
            <a:xfrm>
              <a:off x="8595177" y="3980342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0" name="object 16650"/>
            <p:cNvSpPr/>
            <p:nvPr/>
          </p:nvSpPr>
          <p:spPr>
            <a:xfrm>
              <a:off x="4980487" y="400564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5059" y="0"/>
                  </a:moveTo>
                  <a:lnTo>
                    <a:pt x="3643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1" name="object 16651"/>
            <p:cNvSpPr/>
            <p:nvPr/>
          </p:nvSpPr>
          <p:spPr>
            <a:xfrm>
              <a:off x="10662593" y="3291203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>
                  <a:moveTo>
                    <a:pt x="1264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2" name="object 16652"/>
            <p:cNvSpPr/>
            <p:nvPr/>
          </p:nvSpPr>
          <p:spPr>
            <a:xfrm>
              <a:off x="10662593" y="2680996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>
                  <a:moveTo>
                    <a:pt x="1264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3" name="object 16653"/>
            <p:cNvSpPr/>
            <p:nvPr/>
          </p:nvSpPr>
          <p:spPr>
            <a:xfrm>
              <a:off x="10681821" y="2671888"/>
              <a:ext cx="0" cy="629920"/>
            </a:xfrm>
            <a:custGeom>
              <a:avLst/>
              <a:gdLst/>
              <a:ahLst/>
              <a:cxnLst/>
              <a:rect l="l" t="t" r="r" b="b"/>
              <a:pathLst>
                <a:path h="629920">
                  <a:moveTo>
                    <a:pt x="0" y="62943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4" name="object 16654"/>
            <p:cNvSpPr/>
            <p:nvPr/>
          </p:nvSpPr>
          <p:spPr>
            <a:xfrm>
              <a:off x="10666641" y="327501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5" name="object 16655"/>
            <p:cNvSpPr/>
            <p:nvPr/>
          </p:nvSpPr>
          <p:spPr>
            <a:xfrm>
              <a:off x="10666641" y="327501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  <a:path w="32384" h="32385">
                  <a:moveTo>
                    <a:pt x="0" y="3035"/>
                  </a:moveTo>
                  <a:lnTo>
                    <a:pt x="32382" y="29346"/>
                  </a:lnTo>
                  <a:lnTo>
                    <a:pt x="28334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6" name="object 16656"/>
            <p:cNvSpPr/>
            <p:nvPr/>
          </p:nvSpPr>
          <p:spPr>
            <a:xfrm>
              <a:off x="10666641" y="266480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2023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7" name="object 16657"/>
            <p:cNvSpPr/>
            <p:nvPr/>
          </p:nvSpPr>
          <p:spPr>
            <a:xfrm>
              <a:off x="10666641" y="266480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8334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2023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58" name="object 1665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0666641" y="4845560"/>
              <a:ext cx="79944" cy="170007"/>
            </a:xfrm>
            <a:prstGeom prst="rect">
              <a:avLst/>
            </a:prstGeom>
          </p:spPr>
        </p:pic>
        <p:sp>
          <p:nvSpPr>
            <p:cNvPr id="16659" name="object 16659"/>
            <p:cNvSpPr/>
            <p:nvPr/>
          </p:nvSpPr>
          <p:spPr>
            <a:xfrm>
              <a:off x="3293564" y="399956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0" name="object 16660"/>
            <p:cNvSpPr/>
            <p:nvPr/>
          </p:nvSpPr>
          <p:spPr>
            <a:xfrm>
              <a:off x="3313803" y="397123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46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1" name="object 16661"/>
            <p:cNvSpPr/>
            <p:nvPr/>
          </p:nvSpPr>
          <p:spPr>
            <a:xfrm>
              <a:off x="3296600" y="398438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2" name="object 16662"/>
            <p:cNvSpPr/>
            <p:nvPr/>
          </p:nvSpPr>
          <p:spPr>
            <a:xfrm>
              <a:off x="3296600" y="398438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8334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3" name="object 16663"/>
            <p:cNvSpPr/>
            <p:nvPr/>
          </p:nvSpPr>
          <p:spPr>
            <a:xfrm>
              <a:off x="3296600" y="396516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023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4" name="object 16664"/>
            <p:cNvSpPr/>
            <p:nvPr/>
          </p:nvSpPr>
          <p:spPr>
            <a:xfrm>
              <a:off x="3296600" y="3965162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32382"/>
                  </a:moveTo>
                  <a:lnTo>
                    <a:pt x="32382" y="28334"/>
                  </a:lnTo>
                  <a:lnTo>
                    <a:pt x="0" y="2023"/>
                  </a:lnTo>
                  <a:lnTo>
                    <a:pt x="30358" y="32382"/>
                  </a:lnTo>
                  <a:close/>
                </a:path>
                <a:path w="32385" h="32385">
                  <a:moveTo>
                    <a:pt x="32382" y="28334"/>
                  </a:moveTo>
                  <a:lnTo>
                    <a:pt x="0" y="2023"/>
                  </a:lnTo>
                  <a:lnTo>
                    <a:pt x="4047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5" name="object 16665"/>
            <p:cNvSpPr/>
            <p:nvPr/>
          </p:nvSpPr>
          <p:spPr>
            <a:xfrm>
              <a:off x="4980487" y="398034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6" name="object 16666"/>
            <p:cNvSpPr/>
            <p:nvPr/>
          </p:nvSpPr>
          <p:spPr>
            <a:xfrm>
              <a:off x="7722875" y="355937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45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7" name="object 16667"/>
            <p:cNvSpPr/>
            <p:nvPr/>
          </p:nvSpPr>
          <p:spPr>
            <a:xfrm>
              <a:off x="7722875" y="353407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45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8" name="object 16668"/>
            <p:cNvSpPr/>
            <p:nvPr/>
          </p:nvSpPr>
          <p:spPr>
            <a:xfrm>
              <a:off x="2817947" y="358365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65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9" name="object 16669"/>
            <p:cNvSpPr/>
            <p:nvPr/>
          </p:nvSpPr>
          <p:spPr>
            <a:xfrm>
              <a:off x="2817947" y="356443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65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0" name="object 16670"/>
            <p:cNvSpPr/>
            <p:nvPr/>
          </p:nvSpPr>
          <p:spPr>
            <a:xfrm>
              <a:off x="3162010" y="340049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1" name="object 16671"/>
            <p:cNvSpPr/>
            <p:nvPr/>
          </p:nvSpPr>
          <p:spPr>
            <a:xfrm>
              <a:off x="4189141" y="317887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2" name="object 16672"/>
            <p:cNvSpPr/>
            <p:nvPr/>
          </p:nvSpPr>
          <p:spPr>
            <a:xfrm>
              <a:off x="4189141" y="312018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3" name="object 16673"/>
            <p:cNvSpPr/>
            <p:nvPr/>
          </p:nvSpPr>
          <p:spPr>
            <a:xfrm>
              <a:off x="4571658" y="350776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4" name="object 16674"/>
            <p:cNvSpPr/>
            <p:nvPr/>
          </p:nvSpPr>
          <p:spPr>
            <a:xfrm>
              <a:off x="4234679" y="358365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6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5" name="object 16675"/>
            <p:cNvSpPr/>
            <p:nvPr/>
          </p:nvSpPr>
          <p:spPr>
            <a:xfrm>
              <a:off x="4234679" y="355937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51609" y="0"/>
                  </a:moveTo>
                  <a:lnTo>
                    <a:pt x="0" y="0"/>
                  </a:lnTo>
                  <a:lnTo>
                    <a:pt x="516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6" name="object 16676"/>
            <p:cNvSpPr/>
            <p:nvPr/>
          </p:nvSpPr>
          <p:spPr>
            <a:xfrm>
              <a:off x="4247834" y="353407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5">
                  <a:moveTo>
                    <a:pt x="0" y="0"/>
                  </a:moveTo>
                  <a:lnTo>
                    <a:pt x="3845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7" name="object 16677"/>
            <p:cNvSpPr/>
            <p:nvPr/>
          </p:nvSpPr>
          <p:spPr>
            <a:xfrm>
              <a:off x="3551611" y="4012724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4">
                  <a:moveTo>
                    <a:pt x="0" y="0"/>
                  </a:moveTo>
                  <a:lnTo>
                    <a:pt x="0" y="248940"/>
                  </a:lnTo>
                  <a:lnTo>
                    <a:pt x="0" y="20036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8" name="object 16678"/>
            <p:cNvSpPr/>
            <p:nvPr/>
          </p:nvSpPr>
          <p:spPr>
            <a:xfrm>
              <a:off x="3570838" y="421309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573"/>
                  </a:moveTo>
                  <a:lnTo>
                    <a:pt x="0" y="0"/>
                  </a:lnTo>
                  <a:lnTo>
                    <a:pt x="0" y="485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9" name="object 16679"/>
            <p:cNvSpPr/>
            <p:nvPr/>
          </p:nvSpPr>
          <p:spPr>
            <a:xfrm>
              <a:off x="3591077" y="4178684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54645"/>
                  </a:moveTo>
                  <a:lnTo>
                    <a:pt x="0" y="8298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0" name="object 16680"/>
            <p:cNvSpPr/>
            <p:nvPr/>
          </p:nvSpPr>
          <p:spPr>
            <a:xfrm>
              <a:off x="3005158" y="4148325"/>
              <a:ext cx="0" cy="227965"/>
            </a:xfrm>
            <a:custGeom>
              <a:avLst/>
              <a:gdLst/>
              <a:ahLst/>
              <a:cxnLst/>
              <a:rect l="l" t="t" r="r" b="b"/>
              <a:pathLst>
                <a:path h="227964">
                  <a:moveTo>
                    <a:pt x="0" y="227689"/>
                  </a:moveTo>
                  <a:lnTo>
                    <a:pt x="0" y="0"/>
                  </a:lnTo>
                  <a:lnTo>
                    <a:pt x="0" y="11333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1" name="object 16681"/>
            <p:cNvSpPr/>
            <p:nvPr/>
          </p:nvSpPr>
          <p:spPr>
            <a:xfrm>
              <a:off x="3425117" y="4461018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2" name="object 16682"/>
            <p:cNvSpPr/>
            <p:nvPr/>
          </p:nvSpPr>
          <p:spPr>
            <a:xfrm>
              <a:off x="3425117" y="402992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3" name="object 16683"/>
            <p:cNvSpPr/>
            <p:nvPr/>
          </p:nvSpPr>
          <p:spPr>
            <a:xfrm>
              <a:off x="3445357" y="4019808"/>
              <a:ext cx="0" cy="451484"/>
            </a:xfrm>
            <a:custGeom>
              <a:avLst/>
              <a:gdLst/>
              <a:ahLst/>
              <a:cxnLst/>
              <a:rect l="l" t="t" r="r" b="b"/>
              <a:pathLst>
                <a:path h="451485">
                  <a:moveTo>
                    <a:pt x="0" y="45133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4" name="object 16684"/>
            <p:cNvSpPr/>
            <p:nvPr/>
          </p:nvSpPr>
          <p:spPr>
            <a:xfrm>
              <a:off x="3428153" y="444583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023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2023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5" name="object 16685"/>
            <p:cNvSpPr/>
            <p:nvPr/>
          </p:nvSpPr>
          <p:spPr>
            <a:xfrm>
              <a:off x="3428153" y="444583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4047" y="0"/>
                  </a:moveTo>
                  <a:lnTo>
                    <a:pt x="0" y="2023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  <a:path w="32385" h="32385">
                  <a:moveTo>
                    <a:pt x="0" y="2023"/>
                  </a:moveTo>
                  <a:lnTo>
                    <a:pt x="32382" y="28334"/>
                  </a:lnTo>
                  <a:lnTo>
                    <a:pt x="30358" y="32382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6" name="object 16686"/>
            <p:cNvSpPr/>
            <p:nvPr/>
          </p:nvSpPr>
          <p:spPr>
            <a:xfrm>
              <a:off x="3428153" y="401272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4047"/>
                  </a:moveTo>
                  <a:lnTo>
                    <a:pt x="30358" y="32382"/>
                  </a:lnTo>
                  <a:lnTo>
                    <a:pt x="32382" y="30358"/>
                  </a:lnTo>
                  <a:lnTo>
                    <a:pt x="0" y="4047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7" name="object 16687"/>
            <p:cNvSpPr/>
            <p:nvPr/>
          </p:nvSpPr>
          <p:spPr>
            <a:xfrm>
              <a:off x="3428153" y="4012724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32382"/>
                  </a:moveTo>
                  <a:lnTo>
                    <a:pt x="32382" y="30358"/>
                  </a:lnTo>
                  <a:lnTo>
                    <a:pt x="0" y="4047"/>
                  </a:lnTo>
                  <a:lnTo>
                    <a:pt x="30358" y="32382"/>
                  </a:lnTo>
                  <a:close/>
                </a:path>
                <a:path w="32385" h="32385">
                  <a:moveTo>
                    <a:pt x="32382" y="30358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32382" y="3035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8" name="object 16688"/>
            <p:cNvSpPr/>
            <p:nvPr/>
          </p:nvSpPr>
          <p:spPr>
            <a:xfrm>
              <a:off x="3694297" y="4005640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58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9" name="object 16689"/>
            <p:cNvSpPr/>
            <p:nvPr/>
          </p:nvSpPr>
          <p:spPr>
            <a:xfrm>
              <a:off x="3694297" y="402992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0" name="object 16690"/>
            <p:cNvSpPr/>
            <p:nvPr/>
          </p:nvSpPr>
          <p:spPr>
            <a:xfrm>
              <a:off x="5665578" y="325882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1" name="object 16691"/>
            <p:cNvSpPr/>
            <p:nvPr/>
          </p:nvSpPr>
          <p:spPr>
            <a:xfrm>
              <a:off x="5695936" y="325882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  <a:lnTo>
                    <a:pt x="0" y="293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2" name="object 16692"/>
            <p:cNvSpPr/>
            <p:nvPr/>
          </p:nvSpPr>
          <p:spPr>
            <a:xfrm>
              <a:off x="5724271" y="326894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22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3" name="object 16693"/>
            <p:cNvSpPr/>
            <p:nvPr/>
          </p:nvSpPr>
          <p:spPr>
            <a:xfrm>
              <a:off x="5507713" y="358365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303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4" name="object 16694"/>
            <p:cNvSpPr/>
            <p:nvPr/>
          </p:nvSpPr>
          <p:spPr>
            <a:xfrm>
              <a:off x="5507713" y="3559370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358" y="0"/>
                  </a:moveTo>
                  <a:lnTo>
                    <a:pt x="0" y="0"/>
                  </a:lnTo>
                  <a:lnTo>
                    <a:pt x="303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5" name="object 16695"/>
            <p:cNvSpPr/>
            <p:nvPr/>
          </p:nvSpPr>
          <p:spPr>
            <a:xfrm>
              <a:off x="5519857" y="353407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1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6" name="object 16696"/>
            <p:cNvSpPr/>
            <p:nvPr/>
          </p:nvSpPr>
          <p:spPr>
            <a:xfrm>
              <a:off x="7013497" y="3534071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0" y="0"/>
                  </a:moveTo>
                  <a:lnTo>
                    <a:pt x="3167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7" name="object 16697"/>
            <p:cNvSpPr/>
            <p:nvPr/>
          </p:nvSpPr>
          <p:spPr>
            <a:xfrm>
              <a:off x="6981115" y="3474366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49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8" name="object 16698"/>
            <p:cNvSpPr/>
            <p:nvPr/>
          </p:nvSpPr>
          <p:spPr>
            <a:xfrm>
              <a:off x="7001354" y="3474366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49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9" name="object 16699"/>
            <p:cNvSpPr/>
            <p:nvPr/>
          </p:nvSpPr>
          <p:spPr>
            <a:xfrm>
              <a:off x="6972007" y="3493593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45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0" name="object 16700"/>
            <p:cNvSpPr/>
            <p:nvPr/>
          </p:nvSpPr>
          <p:spPr>
            <a:xfrm>
              <a:off x="7001354" y="3493593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12447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1" name="object 16701"/>
            <p:cNvSpPr/>
            <p:nvPr/>
          </p:nvSpPr>
          <p:spPr>
            <a:xfrm>
              <a:off x="6965935" y="347639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30358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3035" y="32382"/>
                  </a:lnTo>
                  <a:lnTo>
                    <a:pt x="32382" y="4047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2" name="object 16702"/>
            <p:cNvSpPr/>
            <p:nvPr/>
          </p:nvSpPr>
          <p:spPr>
            <a:xfrm>
              <a:off x="6965935" y="347639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4047"/>
                  </a:moveTo>
                  <a:lnTo>
                    <a:pt x="28334" y="0"/>
                  </a:lnTo>
                  <a:lnTo>
                    <a:pt x="3035" y="32382"/>
                  </a:lnTo>
                  <a:lnTo>
                    <a:pt x="32382" y="4047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3035" y="32382"/>
                  </a:lnTo>
                  <a:lnTo>
                    <a:pt x="0" y="30358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3" name="object 16703"/>
            <p:cNvSpPr/>
            <p:nvPr/>
          </p:nvSpPr>
          <p:spPr>
            <a:xfrm>
              <a:off x="6985162" y="347639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0"/>
                  </a:moveTo>
                  <a:lnTo>
                    <a:pt x="0" y="30358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4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404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4" name="object 16704"/>
            <p:cNvSpPr/>
            <p:nvPr/>
          </p:nvSpPr>
          <p:spPr>
            <a:xfrm>
              <a:off x="6985162" y="347639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8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30358"/>
                  </a:lnTo>
                  <a:close/>
                </a:path>
                <a:path w="32384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4047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5" name="object 16705"/>
            <p:cNvSpPr/>
            <p:nvPr/>
          </p:nvSpPr>
          <p:spPr>
            <a:xfrm>
              <a:off x="7546795" y="3564430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181139"/>
                  </a:moveTo>
                  <a:lnTo>
                    <a:pt x="0" y="0"/>
                  </a:lnTo>
                  <a:lnTo>
                    <a:pt x="0" y="18113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6" name="object 16706"/>
            <p:cNvSpPr/>
            <p:nvPr/>
          </p:nvSpPr>
          <p:spPr>
            <a:xfrm>
              <a:off x="7546795" y="342882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7" name="object 16707"/>
            <p:cNvSpPr/>
            <p:nvPr/>
          </p:nvSpPr>
          <p:spPr>
            <a:xfrm>
              <a:off x="7586261" y="343692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8" name="object 16708"/>
            <p:cNvSpPr/>
            <p:nvPr/>
          </p:nvSpPr>
          <p:spPr>
            <a:xfrm>
              <a:off x="7527568" y="322947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46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9" name="object 16709"/>
            <p:cNvSpPr/>
            <p:nvPr/>
          </p:nvSpPr>
          <p:spPr>
            <a:xfrm>
              <a:off x="7546795" y="322947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466"/>
                  </a:moveTo>
                  <a:lnTo>
                    <a:pt x="0" y="0"/>
                  </a:lnTo>
                  <a:lnTo>
                    <a:pt x="0" y="3946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0" name="object 16710"/>
            <p:cNvSpPr/>
            <p:nvPr/>
          </p:nvSpPr>
          <p:spPr>
            <a:xfrm>
              <a:off x="7576142" y="32487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2023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1" name="object 16711"/>
            <p:cNvSpPr/>
            <p:nvPr/>
          </p:nvSpPr>
          <p:spPr>
            <a:xfrm>
              <a:off x="7799783" y="3182924"/>
              <a:ext cx="215900" cy="0"/>
            </a:xfrm>
            <a:custGeom>
              <a:avLst/>
              <a:gdLst/>
              <a:ahLst/>
              <a:cxnLst/>
              <a:rect l="l" t="t" r="r" b="b"/>
              <a:pathLst>
                <a:path w="215900">
                  <a:moveTo>
                    <a:pt x="21554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2" name="object 16712"/>
            <p:cNvSpPr/>
            <p:nvPr/>
          </p:nvSpPr>
          <p:spPr>
            <a:xfrm>
              <a:off x="7802819" y="316673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4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3" name="object 16713"/>
            <p:cNvSpPr/>
            <p:nvPr/>
          </p:nvSpPr>
          <p:spPr>
            <a:xfrm>
              <a:off x="7802819" y="316673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8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4" name="object 16714"/>
            <p:cNvSpPr/>
            <p:nvPr/>
          </p:nvSpPr>
          <p:spPr>
            <a:xfrm>
              <a:off x="8667025" y="315964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>
                  <a:moveTo>
                    <a:pt x="0" y="0"/>
                  </a:moveTo>
                  <a:lnTo>
                    <a:pt x="75896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5" name="object 16715"/>
            <p:cNvSpPr/>
            <p:nvPr/>
          </p:nvSpPr>
          <p:spPr>
            <a:xfrm>
              <a:off x="9866188" y="355937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4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6" name="object 16716"/>
            <p:cNvSpPr/>
            <p:nvPr/>
          </p:nvSpPr>
          <p:spPr>
            <a:xfrm>
              <a:off x="9866188" y="353407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4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7" name="object 16717"/>
            <p:cNvSpPr/>
            <p:nvPr/>
          </p:nvSpPr>
          <p:spPr>
            <a:xfrm>
              <a:off x="10487526" y="4113919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82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8" name="object 16718"/>
            <p:cNvSpPr/>
            <p:nvPr/>
          </p:nvSpPr>
          <p:spPr>
            <a:xfrm>
              <a:off x="10538123" y="4113919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0" y="0"/>
                  </a:moveTo>
                  <a:lnTo>
                    <a:pt x="82980" y="0"/>
                  </a:lnTo>
                  <a:lnTo>
                    <a:pt x="516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9" name="object 16719"/>
            <p:cNvSpPr/>
            <p:nvPr/>
          </p:nvSpPr>
          <p:spPr>
            <a:xfrm>
              <a:off x="10538123" y="3586692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0" y="0"/>
                  </a:moveTo>
                  <a:lnTo>
                    <a:pt x="8298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0" name="object 16720"/>
            <p:cNvSpPr/>
            <p:nvPr/>
          </p:nvSpPr>
          <p:spPr>
            <a:xfrm>
              <a:off x="10589733" y="4136182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37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1" name="object 16721"/>
            <p:cNvSpPr/>
            <p:nvPr/>
          </p:nvSpPr>
          <p:spPr>
            <a:xfrm>
              <a:off x="10236562" y="4148325"/>
              <a:ext cx="0" cy="227965"/>
            </a:xfrm>
            <a:custGeom>
              <a:avLst/>
              <a:gdLst/>
              <a:ahLst/>
              <a:cxnLst/>
              <a:rect l="l" t="t" r="r" b="b"/>
              <a:pathLst>
                <a:path h="227964">
                  <a:moveTo>
                    <a:pt x="0" y="195306"/>
                  </a:moveTo>
                  <a:lnTo>
                    <a:pt x="0" y="227689"/>
                  </a:lnTo>
                  <a:lnTo>
                    <a:pt x="0" y="0"/>
                  </a:lnTo>
                  <a:lnTo>
                    <a:pt x="0" y="11333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2" name="object 16722"/>
            <p:cNvSpPr/>
            <p:nvPr/>
          </p:nvSpPr>
          <p:spPr>
            <a:xfrm>
              <a:off x="10216323" y="4343632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23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3" name="object 16723"/>
            <p:cNvSpPr/>
            <p:nvPr/>
          </p:nvSpPr>
          <p:spPr>
            <a:xfrm>
              <a:off x="9275208" y="3980342"/>
              <a:ext cx="103505" cy="0"/>
            </a:xfrm>
            <a:custGeom>
              <a:avLst/>
              <a:gdLst/>
              <a:ahLst/>
              <a:cxnLst/>
              <a:rect l="l" t="t" r="r" b="b"/>
              <a:pathLst>
                <a:path w="103504">
                  <a:moveTo>
                    <a:pt x="10321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4" name="object 16724"/>
            <p:cNvSpPr/>
            <p:nvPr/>
          </p:nvSpPr>
          <p:spPr>
            <a:xfrm>
              <a:off x="9703264" y="3980342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0" y="0"/>
                  </a:moveTo>
                  <a:lnTo>
                    <a:pt x="200366" y="0"/>
                  </a:lnTo>
                  <a:lnTo>
                    <a:pt x="14875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5" name="object 16725"/>
            <p:cNvSpPr/>
            <p:nvPr/>
          </p:nvSpPr>
          <p:spPr>
            <a:xfrm>
              <a:off x="9760944" y="3583657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6" name="object 16726"/>
            <p:cNvSpPr/>
            <p:nvPr/>
          </p:nvSpPr>
          <p:spPr>
            <a:xfrm>
              <a:off x="9853033" y="399956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5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7" name="object 16727"/>
            <p:cNvSpPr/>
            <p:nvPr/>
          </p:nvSpPr>
          <p:spPr>
            <a:xfrm>
              <a:off x="9541352" y="402992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8" name="object 16728"/>
            <p:cNvSpPr/>
            <p:nvPr/>
          </p:nvSpPr>
          <p:spPr>
            <a:xfrm>
              <a:off x="9541352" y="4005640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501" y="0"/>
                  </a:moveTo>
                  <a:lnTo>
                    <a:pt x="0" y="0"/>
                  </a:lnTo>
                  <a:lnTo>
                    <a:pt x="4250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9" name="object 16729"/>
            <p:cNvSpPr/>
            <p:nvPr/>
          </p:nvSpPr>
          <p:spPr>
            <a:xfrm>
              <a:off x="9559566" y="398034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0" name="object 16730"/>
            <p:cNvSpPr/>
            <p:nvPr/>
          </p:nvSpPr>
          <p:spPr>
            <a:xfrm>
              <a:off x="9651654" y="4043082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138637"/>
                  </a:moveTo>
                  <a:lnTo>
                    <a:pt x="0" y="0"/>
                  </a:lnTo>
                  <a:lnTo>
                    <a:pt x="0" y="1386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1" name="object 16731"/>
            <p:cNvSpPr/>
            <p:nvPr/>
          </p:nvSpPr>
          <p:spPr>
            <a:xfrm>
              <a:off x="9670881" y="414326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454"/>
                  </a:moveTo>
                  <a:lnTo>
                    <a:pt x="0" y="0"/>
                  </a:lnTo>
                  <a:lnTo>
                    <a:pt x="0" y="3845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2" name="object 16732"/>
            <p:cNvSpPr/>
            <p:nvPr/>
          </p:nvSpPr>
          <p:spPr>
            <a:xfrm>
              <a:off x="9651654" y="416249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227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3" name="object 16733"/>
            <p:cNvSpPr/>
            <p:nvPr/>
          </p:nvSpPr>
          <p:spPr>
            <a:xfrm>
              <a:off x="9690109" y="415540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4" name="object 16734"/>
            <p:cNvSpPr/>
            <p:nvPr/>
          </p:nvSpPr>
          <p:spPr>
            <a:xfrm>
              <a:off x="8611368" y="4391194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780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5" name="object 16735"/>
            <p:cNvSpPr/>
            <p:nvPr/>
          </p:nvSpPr>
          <p:spPr>
            <a:xfrm>
              <a:off x="8611368" y="4029927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3983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6" name="object 16736"/>
            <p:cNvSpPr/>
            <p:nvPr/>
          </p:nvSpPr>
          <p:spPr>
            <a:xfrm>
              <a:off x="8599225" y="4029927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5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7" name="object 16737"/>
            <p:cNvSpPr/>
            <p:nvPr/>
          </p:nvSpPr>
          <p:spPr>
            <a:xfrm>
              <a:off x="8365464" y="425154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8" name="object 16738"/>
            <p:cNvSpPr/>
            <p:nvPr/>
          </p:nvSpPr>
          <p:spPr>
            <a:xfrm>
              <a:off x="8423145" y="425255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9" name="object 16739"/>
            <p:cNvSpPr/>
            <p:nvPr/>
          </p:nvSpPr>
          <p:spPr>
            <a:xfrm>
              <a:off x="5450032" y="4394230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57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0" name="object 16740"/>
            <p:cNvSpPr/>
            <p:nvPr/>
          </p:nvSpPr>
          <p:spPr>
            <a:xfrm>
              <a:off x="5469259" y="436589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28334"/>
                  </a:lnTo>
                  <a:lnTo>
                    <a:pt x="0" y="48573"/>
                  </a:lnTo>
                  <a:lnTo>
                    <a:pt x="0" y="779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1" name="object 16741"/>
            <p:cNvSpPr/>
            <p:nvPr/>
          </p:nvSpPr>
          <p:spPr>
            <a:xfrm>
              <a:off x="5452056" y="43982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2" name="object 16742"/>
            <p:cNvSpPr/>
            <p:nvPr/>
          </p:nvSpPr>
          <p:spPr>
            <a:xfrm>
              <a:off x="5452056" y="439827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0358" y="32382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30358" y="32382"/>
                  </a:lnTo>
                  <a:close/>
                </a:path>
                <a:path w="32385" h="32385">
                  <a:moveTo>
                    <a:pt x="32382" y="29346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3" name="object 16743"/>
            <p:cNvSpPr/>
            <p:nvPr/>
          </p:nvSpPr>
          <p:spPr>
            <a:xfrm>
              <a:off x="5452056" y="437905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3035"/>
                  </a:moveTo>
                  <a:lnTo>
                    <a:pt x="30358" y="32382"/>
                  </a:lnTo>
                  <a:lnTo>
                    <a:pt x="32382" y="28334"/>
                  </a:lnTo>
                  <a:lnTo>
                    <a:pt x="0" y="3035"/>
                  </a:lnTo>
                  <a:close/>
                </a:path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4" name="object 16744"/>
            <p:cNvSpPr/>
            <p:nvPr/>
          </p:nvSpPr>
          <p:spPr>
            <a:xfrm>
              <a:off x="5452056" y="437905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4047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  <a:path w="32385" h="32385">
                  <a:moveTo>
                    <a:pt x="0" y="3035"/>
                  </a:moveTo>
                  <a:lnTo>
                    <a:pt x="32382" y="28334"/>
                  </a:lnTo>
                  <a:lnTo>
                    <a:pt x="30358" y="32382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5" name="object 16745"/>
            <p:cNvSpPr/>
            <p:nvPr/>
          </p:nvSpPr>
          <p:spPr>
            <a:xfrm>
              <a:off x="5183889" y="441446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6" name="object 16746"/>
            <p:cNvSpPr/>
            <p:nvPr/>
          </p:nvSpPr>
          <p:spPr>
            <a:xfrm>
              <a:off x="5183889" y="439119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7" name="object 16747"/>
            <p:cNvSpPr/>
            <p:nvPr/>
          </p:nvSpPr>
          <p:spPr>
            <a:xfrm>
              <a:off x="7517448" y="259902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83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8" name="object 16748"/>
            <p:cNvSpPr/>
            <p:nvPr/>
          </p:nvSpPr>
          <p:spPr>
            <a:xfrm>
              <a:off x="3201476" y="358365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>
                  <a:moveTo>
                    <a:pt x="0" y="0"/>
                  </a:moveTo>
                  <a:lnTo>
                    <a:pt x="7184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9" name="object 16749"/>
            <p:cNvSpPr/>
            <p:nvPr/>
          </p:nvSpPr>
          <p:spPr>
            <a:xfrm>
              <a:off x="5988390" y="358365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6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0" name="object 16750"/>
            <p:cNvSpPr/>
            <p:nvPr/>
          </p:nvSpPr>
          <p:spPr>
            <a:xfrm>
              <a:off x="5988390" y="355937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609" y="0"/>
                  </a:ln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1" name="object 16751"/>
            <p:cNvSpPr/>
            <p:nvPr/>
          </p:nvSpPr>
          <p:spPr>
            <a:xfrm>
              <a:off x="5996486" y="3534071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0" y="0"/>
                  </a:moveTo>
                  <a:lnTo>
                    <a:pt x="4351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2" name="object 16752"/>
            <p:cNvSpPr/>
            <p:nvPr/>
          </p:nvSpPr>
          <p:spPr>
            <a:xfrm>
              <a:off x="9987622" y="3583657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3" name="object 16753"/>
            <p:cNvSpPr/>
            <p:nvPr/>
          </p:nvSpPr>
          <p:spPr>
            <a:xfrm>
              <a:off x="9987622" y="354520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4" name="object 16754"/>
            <p:cNvSpPr/>
            <p:nvPr/>
          </p:nvSpPr>
          <p:spPr>
            <a:xfrm>
              <a:off x="10006849" y="353508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5" name="object 16755"/>
            <p:cNvSpPr/>
            <p:nvPr/>
          </p:nvSpPr>
          <p:spPr>
            <a:xfrm>
              <a:off x="9990658" y="356645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4047"/>
                  </a:moveTo>
                  <a:lnTo>
                    <a:pt x="29346" y="32382"/>
                  </a:lnTo>
                  <a:lnTo>
                    <a:pt x="32382" y="30358"/>
                  </a:lnTo>
                  <a:lnTo>
                    <a:pt x="0" y="4047"/>
                  </a:lnTo>
                  <a:close/>
                </a:path>
                <a:path w="32384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6" name="object 16756"/>
            <p:cNvSpPr/>
            <p:nvPr/>
          </p:nvSpPr>
          <p:spPr>
            <a:xfrm>
              <a:off x="9990658" y="356645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035" y="0"/>
                  </a:moveTo>
                  <a:lnTo>
                    <a:pt x="0" y="4047"/>
                  </a:lnTo>
                  <a:lnTo>
                    <a:pt x="32382" y="30358"/>
                  </a:lnTo>
                  <a:lnTo>
                    <a:pt x="3035" y="0"/>
                  </a:lnTo>
                  <a:close/>
                </a:path>
                <a:path w="32384" h="32385">
                  <a:moveTo>
                    <a:pt x="0" y="4047"/>
                  </a:moveTo>
                  <a:lnTo>
                    <a:pt x="32382" y="30358"/>
                  </a:lnTo>
                  <a:lnTo>
                    <a:pt x="29346" y="32382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7" name="object 16757"/>
            <p:cNvSpPr/>
            <p:nvPr/>
          </p:nvSpPr>
          <p:spPr>
            <a:xfrm>
              <a:off x="9990658" y="352901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4047"/>
                  </a:moveTo>
                  <a:lnTo>
                    <a:pt x="29346" y="32382"/>
                  </a:lnTo>
                  <a:lnTo>
                    <a:pt x="32382" y="29346"/>
                  </a:lnTo>
                  <a:lnTo>
                    <a:pt x="0" y="4047"/>
                  </a:lnTo>
                  <a:close/>
                </a:path>
                <a:path w="32384" h="32385">
                  <a:moveTo>
                    <a:pt x="3035" y="0"/>
                  </a:moveTo>
                  <a:lnTo>
                    <a:pt x="0" y="4047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8" name="object 16758"/>
            <p:cNvSpPr/>
            <p:nvPr/>
          </p:nvSpPr>
          <p:spPr>
            <a:xfrm>
              <a:off x="9990658" y="352901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9346" y="32382"/>
                  </a:moveTo>
                  <a:lnTo>
                    <a:pt x="32382" y="29346"/>
                  </a:lnTo>
                  <a:lnTo>
                    <a:pt x="0" y="4047"/>
                  </a:lnTo>
                  <a:lnTo>
                    <a:pt x="29346" y="32382"/>
                  </a:lnTo>
                  <a:close/>
                </a:path>
                <a:path w="32384" h="32385">
                  <a:moveTo>
                    <a:pt x="32382" y="29346"/>
                  </a:moveTo>
                  <a:lnTo>
                    <a:pt x="0" y="4047"/>
                  </a:lnTo>
                  <a:lnTo>
                    <a:pt x="3035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9" name="object 16759"/>
            <p:cNvSpPr/>
            <p:nvPr/>
          </p:nvSpPr>
          <p:spPr>
            <a:xfrm>
              <a:off x="4818574" y="410987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1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0" name="object 16760"/>
            <p:cNvSpPr/>
            <p:nvPr/>
          </p:nvSpPr>
          <p:spPr>
            <a:xfrm>
              <a:off x="4847921" y="4109871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18215"/>
                  </a:moveTo>
                  <a:lnTo>
                    <a:pt x="0" y="0"/>
                  </a:lnTo>
                  <a:lnTo>
                    <a:pt x="0" y="212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1" name="object 16761"/>
            <p:cNvSpPr/>
            <p:nvPr/>
          </p:nvSpPr>
          <p:spPr>
            <a:xfrm>
              <a:off x="4876256" y="4109871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2" name="object 16762"/>
            <p:cNvSpPr/>
            <p:nvPr/>
          </p:nvSpPr>
          <p:spPr>
            <a:xfrm>
              <a:off x="9641535" y="474436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3" name="object 16763"/>
            <p:cNvSpPr/>
            <p:nvPr/>
          </p:nvSpPr>
          <p:spPr>
            <a:xfrm>
              <a:off x="9670881" y="474436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4" name="object 16764"/>
            <p:cNvSpPr/>
            <p:nvPr/>
          </p:nvSpPr>
          <p:spPr>
            <a:xfrm>
              <a:off x="9700228" y="474436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5" name="object 16765"/>
            <p:cNvSpPr/>
            <p:nvPr/>
          </p:nvSpPr>
          <p:spPr>
            <a:xfrm>
              <a:off x="3542504" y="474436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6" name="object 16766"/>
            <p:cNvSpPr/>
            <p:nvPr/>
          </p:nvSpPr>
          <p:spPr>
            <a:xfrm>
              <a:off x="3570838" y="474436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7" name="object 16767"/>
            <p:cNvSpPr/>
            <p:nvPr/>
          </p:nvSpPr>
          <p:spPr>
            <a:xfrm>
              <a:off x="3600185" y="474436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8" name="object 16768"/>
            <p:cNvSpPr/>
            <p:nvPr/>
          </p:nvSpPr>
          <p:spPr>
            <a:xfrm>
              <a:off x="10079710" y="3415673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9" name="object 16769"/>
            <p:cNvSpPr/>
            <p:nvPr/>
          </p:nvSpPr>
          <p:spPr>
            <a:xfrm>
              <a:off x="10138403" y="3415673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0" name="object 16770"/>
            <p:cNvSpPr/>
            <p:nvPr/>
          </p:nvSpPr>
          <p:spPr>
            <a:xfrm>
              <a:off x="10694976" y="413618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1" name="object 16771"/>
            <p:cNvSpPr/>
            <p:nvPr/>
          </p:nvSpPr>
          <p:spPr>
            <a:xfrm>
              <a:off x="10694976" y="407850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2" name="object 16772"/>
            <p:cNvSpPr/>
            <p:nvPr/>
          </p:nvSpPr>
          <p:spPr>
            <a:xfrm>
              <a:off x="4367244" y="3381266"/>
              <a:ext cx="483870" cy="0"/>
            </a:xfrm>
            <a:custGeom>
              <a:avLst/>
              <a:gdLst/>
              <a:ahLst/>
              <a:cxnLst/>
              <a:rect l="l" t="t" r="r" b="b"/>
              <a:pathLst>
                <a:path w="483870">
                  <a:moveTo>
                    <a:pt x="483712" y="0"/>
                  </a:moveTo>
                  <a:lnTo>
                    <a:pt x="18113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3" name="object 16773"/>
            <p:cNvSpPr/>
            <p:nvPr/>
          </p:nvSpPr>
          <p:spPr>
            <a:xfrm>
              <a:off x="4309563" y="3381266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76" y="0"/>
                  </a:moveTo>
                  <a:lnTo>
                    <a:pt x="35533" y="4574"/>
                  </a:lnTo>
                  <a:lnTo>
                    <a:pt x="17042" y="17042"/>
                  </a:lnTo>
                  <a:lnTo>
                    <a:pt x="4574" y="35533"/>
                  </a:lnTo>
                  <a:lnTo>
                    <a:pt x="0" y="5817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4" name="object 16774"/>
            <p:cNvSpPr/>
            <p:nvPr/>
          </p:nvSpPr>
          <p:spPr>
            <a:xfrm>
              <a:off x="4308551" y="3439959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h="172085">
                  <a:moveTo>
                    <a:pt x="0" y="0"/>
                  </a:moveTo>
                  <a:lnTo>
                    <a:pt x="0" y="94111"/>
                  </a:lnTo>
                  <a:lnTo>
                    <a:pt x="0" y="17203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5" name="object 16775"/>
            <p:cNvSpPr/>
            <p:nvPr/>
          </p:nvSpPr>
          <p:spPr>
            <a:xfrm>
              <a:off x="4367244" y="3669672"/>
              <a:ext cx="483870" cy="0"/>
            </a:xfrm>
            <a:custGeom>
              <a:avLst/>
              <a:gdLst/>
              <a:ahLst/>
              <a:cxnLst/>
              <a:rect l="l" t="t" r="r" b="b"/>
              <a:pathLst>
                <a:path w="483870">
                  <a:moveTo>
                    <a:pt x="483712" y="0"/>
                  </a:moveTo>
                  <a:lnTo>
                    <a:pt x="18113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6" name="object 16776"/>
            <p:cNvSpPr/>
            <p:nvPr/>
          </p:nvSpPr>
          <p:spPr>
            <a:xfrm>
              <a:off x="4309563" y="3610468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0"/>
                  </a:moveTo>
                  <a:lnTo>
                    <a:pt x="17042" y="41149"/>
                  </a:lnTo>
                  <a:lnTo>
                    <a:pt x="46786" y="57065"/>
                  </a:lnTo>
                  <a:lnTo>
                    <a:pt x="58193" y="581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7" name="object 16777"/>
            <p:cNvSpPr/>
            <p:nvPr/>
          </p:nvSpPr>
          <p:spPr>
            <a:xfrm>
              <a:off x="4852486" y="3381266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76" y="58176"/>
                  </a:moveTo>
                  <a:lnTo>
                    <a:pt x="53601" y="35533"/>
                  </a:lnTo>
                  <a:lnTo>
                    <a:pt x="41133" y="17042"/>
                  </a:lnTo>
                  <a:lnTo>
                    <a:pt x="22642" y="457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8" name="object 16778"/>
            <p:cNvSpPr/>
            <p:nvPr/>
          </p:nvSpPr>
          <p:spPr>
            <a:xfrm>
              <a:off x="4908638" y="3439959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h="172085">
                  <a:moveTo>
                    <a:pt x="0" y="0"/>
                  </a:moveTo>
                  <a:lnTo>
                    <a:pt x="0" y="94111"/>
                  </a:lnTo>
                  <a:lnTo>
                    <a:pt x="0" y="17203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9" name="object 16779"/>
            <p:cNvSpPr/>
            <p:nvPr/>
          </p:nvSpPr>
          <p:spPr>
            <a:xfrm>
              <a:off x="4852469" y="3610467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58193"/>
                  </a:moveTo>
                  <a:lnTo>
                    <a:pt x="41149" y="41151"/>
                  </a:lnTo>
                  <a:lnTo>
                    <a:pt x="57065" y="11406"/>
                  </a:lnTo>
                  <a:lnTo>
                    <a:pt x="581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0" name="object 16780"/>
            <p:cNvSpPr/>
            <p:nvPr/>
          </p:nvSpPr>
          <p:spPr>
            <a:xfrm>
              <a:off x="8349273" y="3406565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344063" y="0"/>
                  </a:lnTo>
                  <a:lnTo>
                    <a:pt x="65574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1" name="object 16781"/>
            <p:cNvSpPr/>
            <p:nvPr/>
          </p:nvSpPr>
          <p:spPr>
            <a:xfrm>
              <a:off x="9006546" y="3406565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76" y="58176"/>
                  </a:moveTo>
                  <a:lnTo>
                    <a:pt x="53601" y="35533"/>
                  </a:lnTo>
                  <a:lnTo>
                    <a:pt x="41133" y="17042"/>
                  </a:lnTo>
                  <a:lnTo>
                    <a:pt x="22642" y="457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2" name="object 16782"/>
            <p:cNvSpPr/>
            <p:nvPr/>
          </p:nvSpPr>
          <p:spPr>
            <a:xfrm>
              <a:off x="9063710" y="3465258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0"/>
                  </a:moveTo>
                  <a:lnTo>
                    <a:pt x="0" y="73872"/>
                  </a:lnTo>
                  <a:lnTo>
                    <a:pt x="0" y="1467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3" name="object 16783"/>
            <p:cNvSpPr/>
            <p:nvPr/>
          </p:nvSpPr>
          <p:spPr>
            <a:xfrm>
              <a:off x="8349273" y="3669672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344063" y="0"/>
                  </a:lnTo>
                  <a:lnTo>
                    <a:pt x="65574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4" name="object 16784"/>
            <p:cNvSpPr/>
            <p:nvPr/>
          </p:nvSpPr>
          <p:spPr>
            <a:xfrm>
              <a:off x="9006529" y="3610467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58193"/>
                  </a:moveTo>
                  <a:lnTo>
                    <a:pt x="41149" y="41149"/>
                  </a:lnTo>
                  <a:lnTo>
                    <a:pt x="57065" y="11406"/>
                  </a:lnTo>
                  <a:lnTo>
                    <a:pt x="581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5" name="object 16785"/>
            <p:cNvSpPr/>
            <p:nvPr/>
          </p:nvSpPr>
          <p:spPr>
            <a:xfrm>
              <a:off x="8291592" y="3406565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76" y="0"/>
                  </a:moveTo>
                  <a:lnTo>
                    <a:pt x="35533" y="4574"/>
                  </a:lnTo>
                  <a:lnTo>
                    <a:pt x="17042" y="17042"/>
                  </a:lnTo>
                  <a:lnTo>
                    <a:pt x="4574" y="35533"/>
                  </a:lnTo>
                  <a:lnTo>
                    <a:pt x="0" y="5817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6" name="object 16786"/>
            <p:cNvSpPr/>
            <p:nvPr/>
          </p:nvSpPr>
          <p:spPr>
            <a:xfrm>
              <a:off x="8291592" y="3465258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0"/>
                  </a:moveTo>
                  <a:lnTo>
                    <a:pt x="0" y="73872"/>
                  </a:lnTo>
                  <a:lnTo>
                    <a:pt x="0" y="1467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7" name="object 16787"/>
            <p:cNvSpPr/>
            <p:nvPr/>
          </p:nvSpPr>
          <p:spPr>
            <a:xfrm>
              <a:off x="8291592" y="3610468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0"/>
                  </a:moveTo>
                  <a:lnTo>
                    <a:pt x="17042" y="41149"/>
                  </a:lnTo>
                  <a:lnTo>
                    <a:pt x="46786" y="57065"/>
                  </a:lnTo>
                  <a:lnTo>
                    <a:pt x="58193" y="581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8" name="object 16788"/>
            <p:cNvSpPr/>
            <p:nvPr/>
          </p:nvSpPr>
          <p:spPr>
            <a:xfrm>
              <a:off x="5658494" y="3927720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>
                  <a:moveTo>
                    <a:pt x="430079" y="0"/>
                  </a:moveTo>
                  <a:lnTo>
                    <a:pt x="214533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9" name="object 16789"/>
            <p:cNvSpPr/>
            <p:nvPr/>
          </p:nvSpPr>
          <p:spPr>
            <a:xfrm>
              <a:off x="5600812" y="3926708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93" y="0"/>
                  </a:moveTo>
                  <a:lnTo>
                    <a:pt x="17043" y="17042"/>
                  </a:lnTo>
                  <a:lnTo>
                    <a:pt x="1127" y="46786"/>
                  </a:lnTo>
                  <a:lnTo>
                    <a:pt x="0" y="581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0" name="object 16790"/>
            <p:cNvSpPr/>
            <p:nvPr/>
          </p:nvSpPr>
          <p:spPr>
            <a:xfrm>
              <a:off x="5599801" y="3986413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34406"/>
                  </a:lnTo>
                  <a:lnTo>
                    <a:pt x="0" y="104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1" name="object 16791"/>
            <p:cNvSpPr/>
            <p:nvPr/>
          </p:nvSpPr>
          <p:spPr>
            <a:xfrm>
              <a:off x="6089074" y="3926708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92" y="58193"/>
                  </a:moveTo>
                  <a:lnTo>
                    <a:pt x="41149" y="17043"/>
                  </a:lnTo>
                  <a:lnTo>
                    <a:pt x="11406" y="112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2" name="object 16792"/>
            <p:cNvSpPr/>
            <p:nvPr/>
          </p:nvSpPr>
          <p:spPr>
            <a:xfrm>
              <a:off x="6147267" y="3986413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34406"/>
                  </a:lnTo>
                  <a:lnTo>
                    <a:pt x="0" y="104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3" name="object 16793"/>
            <p:cNvSpPr/>
            <p:nvPr/>
          </p:nvSpPr>
          <p:spPr>
            <a:xfrm>
              <a:off x="5261809" y="3777951"/>
              <a:ext cx="570230" cy="149860"/>
            </a:xfrm>
            <a:custGeom>
              <a:avLst/>
              <a:gdLst/>
              <a:ahLst/>
              <a:cxnLst/>
              <a:rect l="l" t="t" r="r" b="b"/>
              <a:pathLst>
                <a:path w="570229" h="149860">
                  <a:moveTo>
                    <a:pt x="0" y="0"/>
                  </a:moveTo>
                  <a:lnTo>
                    <a:pt x="492820" y="0"/>
                  </a:lnTo>
                  <a:lnTo>
                    <a:pt x="569728" y="14976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4" name="object 16794"/>
            <p:cNvSpPr/>
            <p:nvPr/>
          </p:nvSpPr>
          <p:spPr>
            <a:xfrm>
              <a:off x="6983138" y="3824501"/>
              <a:ext cx="494030" cy="103505"/>
            </a:xfrm>
            <a:custGeom>
              <a:avLst/>
              <a:gdLst/>
              <a:ahLst/>
              <a:cxnLst/>
              <a:rect l="l" t="t" r="r" b="b"/>
              <a:pathLst>
                <a:path w="494029" h="103504">
                  <a:moveTo>
                    <a:pt x="0" y="0"/>
                  </a:moveTo>
                  <a:lnTo>
                    <a:pt x="460437" y="0"/>
                  </a:lnTo>
                  <a:lnTo>
                    <a:pt x="493832" y="1032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5" name="object 16795"/>
            <p:cNvSpPr/>
            <p:nvPr/>
          </p:nvSpPr>
          <p:spPr>
            <a:xfrm>
              <a:off x="5658494" y="4149337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>
                  <a:moveTo>
                    <a:pt x="430079" y="0"/>
                  </a:moveTo>
                  <a:lnTo>
                    <a:pt x="214533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6" name="object 16796"/>
            <p:cNvSpPr/>
            <p:nvPr/>
          </p:nvSpPr>
          <p:spPr>
            <a:xfrm>
              <a:off x="5600813" y="4090132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0"/>
                  </a:moveTo>
                  <a:lnTo>
                    <a:pt x="17042" y="41149"/>
                  </a:lnTo>
                  <a:lnTo>
                    <a:pt x="46786" y="57065"/>
                  </a:lnTo>
                  <a:lnTo>
                    <a:pt x="58192" y="581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7" name="object 16797"/>
            <p:cNvSpPr/>
            <p:nvPr/>
          </p:nvSpPr>
          <p:spPr>
            <a:xfrm>
              <a:off x="6089074" y="4090132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58193"/>
                  </a:moveTo>
                  <a:lnTo>
                    <a:pt x="41149" y="41151"/>
                  </a:lnTo>
                  <a:lnTo>
                    <a:pt x="57065" y="11406"/>
                  </a:lnTo>
                  <a:lnTo>
                    <a:pt x="581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8" name="object 16798"/>
            <p:cNvSpPr/>
            <p:nvPr/>
          </p:nvSpPr>
          <p:spPr>
            <a:xfrm>
              <a:off x="7153146" y="3927720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0" y="0"/>
                  </a:moveTo>
                  <a:lnTo>
                    <a:pt x="215545" y="0"/>
                  </a:lnTo>
                  <a:lnTo>
                    <a:pt x="4310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9" name="object 16799"/>
            <p:cNvSpPr/>
            <p:nvPr/>
          </p:nvSpPr>
          <p:spPr>
            <a:xfrm>
              <a:off x="7584737" y="3926708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93" y="58193"/>
                  </a:moveTo>
                  <a:lnTo>
                    <a:pt x="41151" y="17043"/>
                  </a:lnTo>
                  <a:lnTo>
                    <a:pt x="11406" y="112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0" name="object 16800"/>
            <p:cNvSpPr/>
            <p:nvPr/>
          </p:nvSpPr>
          <p:spPr>
            <a:xfrm>
              <a:off x="7642931" y="3986413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34406"/>
                  </a:lnTo>
                  <a:lnTo>
                    <a:pt x="0" y="104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1" name="object 16801"/>
            <p:cNvSpPr/>
            <p:nvPr/>
          </p:nvSpPr>
          <p:spPr>
            <a:xfrm>
              <a:off x="7096477" y="3926708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58193" y="0"/>
                  </a:moveTo>
                  <a:lnTo>
                    <a:pt x="17043" y="17042"/>
                  </a:lnTo>
                  <a:lnTo>
                    <a:pt x="1127" y="46786"/>
                  </a:lnTo>
                  <a:lnTo>
                    <a:pt x="0" y="581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2" name="object 16802"/>
            <p:cNvSpPr/>
            <p:nvPr/>
          </p:nvSpPr>
          <p:spPr>
            <a:xfrm>
              <a:off x="7095465" y="3986413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58693"/>
                  </a:lnTo>
                  <a:lnTo>
                    <a:pt x="0" y="104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3" name="object 16803"/>
            <p:cNvSpPr/>
            <p:nvPr/>
          </p:nvSpPr>
          <p:spPr>
            <a:xfrm>
              <a:off x="7153146" y="4149337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5">
                  <a:moveTo>
                    <a:pt x="0" y="0"/>
                  </a:moveTo>
                  <a:lnTo>
                    <a:pt x="215545" y="0"/>
                  </a:lnTo>
                  <a:lnTo>
                    <a:pt x="43109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4" name="object 16804"/>
            <p:cNvSpPr/>
            <p:nvPr/>
          </p:nvSpPr>
          <p:spPr>
            <a:xfrm>
              <a:off x="7584738" y="4090132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58193"/>
                  </a:moveTo>
                  <a:lnTo>
                    <a:pt x="41149" y="41151"/>
                  </a:lnTo>
                  <a:lnTo>
                    <a:pt x="57065" y="11406"/>
                  </a:lnTo>
                  <a:lnTo>
                    <a:pt x="581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5" name="object 16805"/>
            <p:cNvSpPr/>
            <p:nvPr/>
          </p:nvSpPr>
          <p:spPr>
            <a:xfrm>
              <a:off x="7096477" y="4090133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20" h="58420">
                  <a:moveTo>
                    <a:pt x="0" y="0"/>
                  </a:moveTo>
                  <a:lnTo>
                    <a:pt x="17042" y="41149"/>
                  </a:lnTo>
                  <a:lnTo>
                    <a:pt x="46786" y="57065"/>
                  </a:lnTo>
                  <a:lnTo>
                    <a:pt x="58193" y="581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06" name="object 16806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4287300" y="4154397"/>
              <a:ext cx="100183" cy="100183"/>
            </a:xfrm>
            <a:prstGeom prst="rect">
              <a:avLst/>
            </a:prstGeom>
          </p:spPr>
        </p:pic>
        <p:pic>
          <p:nvPicPr>
            <p:cNvPr id="16807" name="object 1680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788600" y="3825513"/>
              <a:ext cx="100183" cy="100183"/>
            </a:xfrm>
            <a:prstGeom prst="rect">
              <a:avLst/>
            </a:prstGeom>
          </p:spPr>
        </p:pic>
        <p:pic>
          <p:nvPicPr>
            <p:cNvPr id="16808" name="object 1680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551611" y="3312454"/>
              <a:ext cx="100183" cy="100183"/>
            </a:xfrm>
            <a:prstGeom prst="rect">
              <a:avLst/>
            </a:prstGeom>
          </p:spPr>
        </p:pic>
        <p:pic>
          <p:nvPicPr>
            <p:cNvPr id="16809" name="object 1680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203116" y="3285131"/>
              <a:ext cx="100183" cy="100183"/>
            </a:xfrm>
            <a:prstGeom prst="rect">
              <a:avLst/>
            </a:prstGeom>
          </p:spPr>
        </p:pic>
        <p:pic>
          <p:nvPicPr>
            <p:cNvPr id="16810" name="object 16810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6111848" y="3311442"/>
              <a:ext cx="100183" cy="100183"/>
            </a:xfrm>
            <a:prstGeom prst="rect">
              <a:avLst/>
            </a:prstGeom>
          </p:spPr>
        </p:pic>
        <p:pic>
          <p:nvPicPr>
            <p:cNvPr id="16811" name="object 1681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7988006" y="3287155"/>
              <a:ext cx="100183" cy="100183"/>
            </a:xfrm>
            <a:prstGeom prst="rect">
              <a:avLst/>
            </a:prstGeom>
          </p:spPr>
        </p:pic>
        <p:pic>
          <p:nvPicPr>
            <p:cNvPr id="16812" name="object 16812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581829" y="3321561"/>
              <a:ext cx="100183" cy="100183"/>
            </a:xfrm>
            <a:prstGeom prst="rect">
              <a:avLst/>
            </a:prstGeom>
          </p:spPr>
        </p:pic>
        <p:pic>
          <p:nvPicPr>
            <p:cNvPr id="16813" name="object 1681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364067" y="3765808"/>
              <a:ext cx="100183" cy="100183"/>
            </a:xfrm>
            <a:prstGeom prst="rect">
              <a:avLst/>
            </a:prstGeom>
          </p:spPr>
        </p:pic>
        <p:pic>
          <p:nvPicPr>
            <p:cNvPr id="16814" name="object 1681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818818" y="4147314"/>
              <a:ext cx="100183" cy="100183"/>
            </a:xfrm>
            <a:prstGeom prst="rect">
              <a:avLst/>
            </a:prstGeom>
          </p:spPr>
        </p:pic>
        <p:pic>
          <p:nvPicPr>
            <p:cNvPr id="16815" name="object 1681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7885799" y="4146302"/>
              <a:ext cx="100183" cy="100183"/>
            </a:xfrm>
            <a:prstGeom prst="rect">
              <a:avLst/>
            </a:prstGeom>
          </p:spPr>
        </p:pic>
        <p:pic>
          <p:nvPicPr>
            <p:cNvPr id="16816" name="object 1681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253713" y="4144278"/>
              <a:ext cx="100183" cy="100183"/>
            </a:xfrm>
            <a:prstGeom prst="rect">
              <a:avLst/>
            </a:prstGeom>
          </p:spPr>
        </p:pic>
        <p:pic>
          <p:nvPicPr>
            <p:cNvPr id="16817" name="object 1681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495570" y="3941887"/>
              <a:ext cx="100183" cy="100183"/>
            </a:xfrm>
            <a:prstGeom prst="rect">
              <a:avLst/>
            </a:prstGeom>
          </p:spPr>
        </p:pic>
        <p:pic>
          <p:nvPicPr>
            <p:cNvPr id="16818" name="object 1681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137531" y="4009688"/>
              <a:ext cx="100183" cy="100183"/>
            </a:xfrm>
            <a:prstGeom prst="rect">
              <a:avLst/>
            </a:prstGeom>
          </p:spPr>
        </p:pic>
        <p:pic>
          <p:nvPicPr>
            <p:cNvPr id="16819" name="object 1681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014073" y="3458175"/>
              <a:ext cx="100183" cy="100183"/>
            </a:xfrm>
            <a:prstGeom prst="rect">
              <a:avLst/>
            </a:prstGeom>
          </p:spPr>
        </p:pic>
        <p:pic>
          <p:nvPicPr>
            <p:cNvPr id="16820" name="object 16820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737810" y="3745569"/>
              <a:ext cx="100183" cy="100183"/>
            </a:xfrm>
            <a:prstGeom prst="rect">
              <a:avLst/>
            </a:prstGeom>
          </p:spPr>
        </p:pic>
        <p:pic>
          <p:nvPicPr>
            <p:cNvPr id="16821" name="object 1682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923817" y="3458175"/>
              <a:ext cx="100183" cy="100183"/>
            </a:xfrm>
            <a:prstGeom prst="rect">
              <a:avLst/>
            </a:prstGeom>
          </p:spPr>
        </p:pic>
        <p:pic>
          <p:nvPicPr>
            <p:cNvPr id="16822" name="object 16822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240366" y="3457163"/>
              <a:ext cx="100183" cy="100183"/>
            </a:xfrm>
            <a:prstGeom prst="rect">
              <a:avLst/>
            </a:prstGeom>
          </p:spPr>
        </p:pic>
        <p:pic>
          <p:nvPicPr>
            <p:cNvPr id="16823" name="object 1682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016341" y="3594788"/>
              <a:ext cx="100183" cy="100183"/>
            </a:xfrm>
            <a:prstGeom prst="rect">
              <a:avLst/>
            </a:prstGeom>
          </p:spPr>
        </p:pic>
        <p:pic>
          <p:nvPicPr>
            <p:cNvPr id="16824" name="object 16824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9089009" y="3459187"/>
              <a:ext cx="100183" cy="100183"/>
            </a:xfrm>
            <a:prstGeom prst="rect">
              <a:avLst/>
            </a:prstGeom>
          </p:spPr>
        </p:pic>
        <p:pic>
          <p:nvPicPr>
            <p:cNvPr id="16825" name="object 1682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354141" y="3750628"/>
              <a:ext cx="100183" cy="100183"/>
            </a:xfrm>
            <a:prstGeom prst="rect">
              <a:avLst/>
            </a:prstGeom>
          </p:spPr>
        </p:pic>
        <p:pic>
          <p:nvPicPr>
            <p:cNvPr id="16826" name="object 1682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7670253" y="3900397"/>
              <a:ext cx="100183" cy="100183"/>
            </a:xfrm>
            <a:prstGeom prst="rect">
              <a:avLst/>
            </a:prstGeom>
          </p:spPr>
        </p:pic>
        <p:pic>
          <p:nvPicPr>
            <p:cNvPr id="16827" name="object 1682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595753" y="4333512"/>
              <a:ext cx="100183" cy="100183"/>
            </a:xfrm>
            <a:prstGeom prst="rect">
              <a:avLst/>
            </a:prstGeom>
          </p:spPr>
        </p:pic>
        <p:pic>
          <p:nvPicPr>
            <p:cNvPr id="16828" name="object 1682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329610" y="4277855"/>
              <a:ext cx="100183" cy="100183"/>
            </a:xfrm>
            <a:prstGeom prst="rect">
              <a:avLst/>
            </a:prstGeom>
          </p:spPr>
        </p:pic>
        <p:pic>
          <p:nvPicPr>
            <p:cNvPr id="16829" name="object 1682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231643" y="4316309"/>
              <a:ext cx="100183" cy="100183"/>
            </a:xfrm>
            <a:prstGeom prst="rect">
              <a:avLst/>
            </a:prstGeom>
          </p:spPr>
        </p:pic>
        <p:pic>
          <p:nvPicPr>
            <p:cNvPr id="16830" name="object 16830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887771" y="4023855"/>
              <a:ext cx="100183" cy="100183"/>
            </a:xfrm>
            <a:prstGeom prst="rect">
              <a:avLst/>
            </a:prstGeom>
          </p:spPr>
        </p:pic>
        <p:pic>
          <p:nvPicPr>
            <p:cNvPr id="16831" name="object 16831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3936153" y="4352740"/>
              <a:ext cx="100183" cy="100183"/>
            </a:xfrm>
            <a:prstGeom prst="rect">
              <a:avLst/>
            </a:prstGeom>
          </p:spPr>
        </p:pic>
        <p:pic>
          <p:nvPicPr>
            <p:cNvPr id="16832" name="object 16832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923190" y="3558358"/>
              <a:ext cx="100183" cy="100183"/>
            </a:xfrm>
            <a:prstGeom prst="rect">
              <a:avLst/>
            </a:prstGeom>
          </p:spPr>
        </p:pic>
        <p:pic>
          <p:nvPicPr>
            <p:cNvPr id="16833" name="object 16833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714535" y="3149529"/>
              <a:ext cx="100183" cy="100183"/>
            </a:xfrm>
            <a:prstGeom prst="rect">
              <a:avLst/>
            </a:prstGeom>
          </p:spPr>
        </p:pic>
        <p:pic>
          <p:nvPicPr>
            <p:cNvPr id="16834" name="object 1683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965499" y="3123219"/>
              <a:ext cx="100183" cy="100183"/>
            </a:xfrm>
            <a:prstGeom prst="rect">
              <a:avLst/>
            </a:prstGeom>
          </p:spPr>
        </p:pic>
        <p:pic>
          <p:nvPicPr>
            <p:cNvPr id="16835" name="object 1683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754821" y="3117147"/>
              <a:ext cx="100183" cy="100183"/>
            </a:xfrm>
            <a:prstGeom prst="rect">
              <a:avLst/>
            </a:prstGeom>
          </p:spPr>
        </p:pic>
        <p:pic>
          <p:nvPicPr>
            <p:cNvPr id="16836" name="object 1683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063466" y="3121195"/>
              <a:ext cx="100183" cy="100183"/>
            </a:xfrm>
            <a:prstGeom prst="rect">
              <a:avLst/>
            </a:prstGeom>
          </p:spPr>
        </p:pic>
        <p:pic>
          <p:nvPicPr>
            <p:cNvPr id="16837" name="object 1683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265665" y="3118159"/>
              <a:ext cx="100183" cy="100183"/>
            </a:xfrm>
            <a:prstGeom prst="rect">
              <a:avLst/>
            </a:prstGeom>
          </p:spPr>
        </p:pic>
        <p:pic>
          <p:nvPicPr>
            <p:cNvPr id="16838" name="object 1683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570262" y="3114111"/>
              <a:ext cx="100183" cy="100183"/>
            </a:xfrm>
            <a:prstGeom prst="rect">
              <a:avLst/>
            </a:prstGeom>
          </p:spPr>
        </p:pic>
        <p:pic>
          <p:nvPicPr>
            <p:cNvPr id="16839" name="object 1683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981115" y="3202151"/>
              <a:ext cx="100183" cy="100183"/>
            </a:xfrm>
            <a:prstGeom prst="rect">
              <a:avLst/>
            </a:prstGeom>
          </p:spPr>
        </p:pic>
        <p:pic>
          <p:nvPicPr>
            <p:cNvPr id="16840" name="object 16840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144859" y="3154589"/>
              <a:ext cx="100183" cy="100183"/>
            </a:xfrm>
            <a:prstGeom prst="rect">
              <a:avLst/>
            </a:prstGeom>
          </p:spPr>
        </p:pic>
        <p:pic>
          <p:nvPicPr>
            <p:cNvPr id="16841" name="object 1684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388739" y="3119171"/>
              <a:ext cx="100183" cy="100183"/>
            </a:xfrm>
            <a:prstGeom prst="rect">
              <a:avLst/>
            </a:prstGeom>
          </p:spPr>
        </p:pic>
        <p:pic>
          <p:nvPicPr>
            <p:cNvPr id="16842" name="object 16842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178061" y="3120183"/>
              <a:ext cx="100183" cy="100183"/>
            </a:xfrm>
            <a:prstGeom prst="rect">
              <a:avLst/>
            </a:prstGeom>
          </p:spPr>
        </p:pic>
        <p:pic>
          <p:nvPicPr>
            <p:cNvPr id="16843" name="object 1684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437120" y="3144470"/>
              <a:ext cx="100183" cy="100183"/>
            </a:xfrm>
            <a:prstGeom prst="rect">
              <a:avLst/>
            </a:prstGeom>
          </p:spPr>
        </p:pic>
        <p:pic>
          <p:nvPicPr>
            <p:cNvPr id="16844" name="object 1684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321566" y="3455139"/>
              <a:ext cx="100183" cy="100183"/>
            </a:xfrm>
            <a:prstGeom prst="rect">
              <a:avLst/>
            </a:prstGeom>
          </p:spPr>
        </p:pic>
        <p:pic>
          <p:nvPicPr>
            <p:cNvPr id="16845" name="object 1684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239597" y="4013736"/>
              <a:ext cx="100183" cy="100183"/>
            </a:xfrm>
            <a:prstGeom prst="rect">
              <a:avLst/>
            </a:prstGeom>
          </p:spPr>
        </p:pic>
        <p:pic>
          <p:nvPicPr>
            <p:cNvPr id="16846" name="object 1684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967383" y="4011712"/>
              <a:ext cx="100183" cy="100183"/>
            </a:xfrm>
            <a:prstGeom prst="rect">
              <a:avLst/>
            </a:prstGeom>
          </p:spPr>
        </p:pic>
        <p:pic>
          <p:nvPicPr>
            <p:cNvPr id="16847" name="object 1684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217527" y="4313274"/>
              <a:ext cx="100183" cy="100183"/>
            </a:xfrm>
            <a:prstGeom prst="rect">
              <a:avLst/>
            </a:prstGeom>
          </p:spPr>
        </p:pic>
        <p:pic>
          <p:nvPicPr>
            <p:cNvPr id="16848" name="object 1684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925073" y="4331489"/>
              <a:ext cx="100183" cy="100183"/>
            </a:xfrm>
            <a:prstGeom prst="rect">
              <a:avLst/>
            </a:prstGeom>
          </p:spPr>
        </p:pic>
        <p:pic>
          <p:nvPicPr>
            <p:cNvPr id="16849" name="object 1684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7801807" y="4300118"/>
              <a:ext cx="100183" cy="100183"/>
            </a:xfrm>
            <a:prstGeom prst="rect">
              <a:avLst/>
            </a:prstGeom>
          </p:spPr>
        </p:pic>
        <p:pic>
          <p:nvPicPr>
            <p:cNvPr id="16850" name="object 16850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7552867" y="4331489"/>
              <a:ext cx="100183" cy="100183"/>
            </a:xfrm>
            <a:prstGeom prst="rect">
              <a:avLst/>
            </a:prstGeom>
          </p:spPr>
        </p:pic>
        <p:pic>
          <p:nvPicPr>
            <p:cNvPr id="16851" name="object 1685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137723" y="4023855"/>
              <a:ext cx="100183" cy="100183"/>
            </a:xfrm>
            <a:prstGeom prst="rect">
              <a:avLst/>
            </a:prstGeom>
          </p:spPr>
        </p:pic>
        <p:sp>
          <p:nvSpPr>
            <p:cNvPr id="16852" name="object 16852"/>
            <p:cNvSpPr/>
            <p:nvPr/>
          </p:nvSpPr>
          <p:spPr>
            <a:xfrm>
              <a:off x="6253521" y="5714826"/>
              <a:ext cx="794385" cy="90170"/>
            </a:xfrm>
            <a:custGeom>
              <a:avLst/>
              <a:gdLst/>
              <a:ahLst/>
              <a:cxnLst/>
              <a:rect l="l" t="t" r="r" b="b"/>
              <a:pathLst>
                <a:path w="794384" h="90170">
                  <a:moveTo>
                    <a:pt x="794381" y="90063"/>
                  </a:moveTo>
                  <a:lnTo>
                    <a:pt x="41490" y="9006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53" name="object 16853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704083" y="5121822"/>
              <a:ext cx="299537" cy="278286"/>
            </a:xfrm>
            <a:prstGeom prst="rect">
              <a:avLst/>
            </a:prstGeom>
          </p:spPr>
        </p:pic>
        <p:sp>
          <p:nvSpPr>
            <p:cNvPr id="16854" name="object 16854"/>
            <p:cNvSpPr/>
            <p:nvPr/>
          </p:nvSpPr>
          <p:spPr>
            <a:xfrm>
              <a:off x="5426757" y="5206827"/>
              <a:ext cx="169545" cy="169545"/>
            </a:xfrm>
            <a:custGeom>
              <a:avLst/>
              <a:gdLst/>
              <a:ahLst/>
              <a:cxnLst/>
              <a:rect l="l" t="t" r="r" b="b"/>
              <a:pathLst>
                <a:path w="169545" h="169545">
                  <a:moveTo>
                    <a:pt x="168995" y="84497"/>
                  </a:moveTo>
                  <a:lnTo>
                    <a:pt x="162355" y="51607"/>
                  </a:lnTo>
                  <a:lnTo>
                    <a:pt x="144247" y="24748"/>
                  </a:lnTo>
                  <a:lnTo>
                    <a:pt x="117388" y="6640"/>
                  </a:lnTo>
                  <a:lnTo>
                    <a:pt x="84497" y="0"/>
                  </a:lnTo>
                  <a:lnTo>
                    <a:pt x="51607" y="6640"/>
                  </a:lnTo>
                  <a:lnTo>
                    <a:pt x="24748" y="24748"/>
                  </a:lnTo>
                  <a:lnTo>
                    <a:pt x="6640" y="51607"/>
                  </a:lnTo>
                  <a:lnTo>
                    <a:pt x="0" y="84497"/>
                  </a:lnTo>
                  <a:lnTo>
                    <a:pt x="6640" y="117388"/>
                  </a:lnTo>
                  <a:lnTo>
                    <a:pt x="24748" y="144247"/>
                  </a:lnTo>
                  <a:lnTo>
                    <a:pt x="51607" y="162355"/>
                  </a:lnTo>
                  <a:lnTo>
                    <a:pt x="84497" y="168995"/>
                  </a:lnTo>
                  <a:lnTo>
                    <a:pt x="117388" y="162355"/>
                  </a:lnTo>
                  <a:lnTo>
                    <a:pt x="144247" y="144247"/>
                  </a:lnTo>
                  <a:lnTo>
                    <a:pt x="162355" y="117388"/>
                  </a:lnTo>
                  <a:lnTo>
                    <a:pt x="168995" y="844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55" name="object 16855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924829" y="2164901"/>
              <a:ext cx="173043" cy="173043"/>
            </a:xfrm>
            <a:prstGeom prst="rect">
              <a:avLst/>
            </a:prstGeom>
          </p:spPr>
        </p:pic>
        <p:pic>
          <p:nvPicPr>
            <p:cNvPr id="16856" name="object 16856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8109440" y="2164901"/>
              <a:ext cx="173043" cy="173043"/>
            </a:xfrm>
            <a:prstGeom prst="rect">
              <a:avLst/>
            </a:prstGeom>
          </p:spPr>
        </p:pic>
        <p:sp>
          <p:nvSpPr>
            <p:cNvPr id="16857" name="object 16857"/>
            <p:cNvSpPr/>
            <p:nvPr/>
          </p:nvSpPr>
          <p:spPr>
            <a:xfrm>
              <a:off x="5609920" y="5206827"/>
              <a:ext cx="169545" cy="169545"/>
            </a:xfrm>
            <a:custGeom>
              <a:avLst/>
              <a:gdLst/>
              <a:ahLst/>
              <a:cxnLst/>
              <a:rect l="l" t="t" r="r" b="b"/>
              <a:pathLst>
                <a:path w="169545" h="169545">
                  <a:moveTo>
                    <a:pt x="168995" y="84497"/>
                  </a:moveTo>
                  <a:lnTo>
                    <a:pt x="162355" y="51607"/>
                  </a:lnTo>
                  <a:lnTo>
                    <a:pt x="144247" y="24748"/>
                  </a:lnTo>
                  <a:lnTo>
                    <a:pt x="117388" y="6640"/>
                  </a:lnTo>
                  <a:lnTo>
                    <a:pt x="84497" y="0"/>
                  </a:lnTo>
                  <a:lnTo>
                    <a:pt x="51607" y="6640"/>
                  </a:lnTo>
                  <a:lnTo>
                    <a:pt x="24748" y="24748"/>
                  </a:lnTo>
                  <a:lnTo>
                    <a:pt x="6640" y="51607"/>
                  </a:lnTo>
                  <a:lnTo>
                    <a:pt x="0" y="84497"/>
                  </a:lnTo>
                  <a:lnTo>
                    <a:pt x="6640" y="117388"/>
                  </a:lnTo>
                  <a:lnTo>
                    <a:pt x="24748" y="144247"/>
                  </a:lnTo>
                  <a:lnTo>
                    <a:pt x="51607" y="162355"/>
                  </a:lnTo>
                  <a:lnTo>
                    <a:pt x="84497" y="168995"/>
                  </a:lnTo>
                  <a:lnTo>
                    <a:pt x="117388" y="162355"/>
                  </a:lnTo>
                  <a:lnTo>
                    <a:pt x="144247" y="144247"/>
                  </a:lnTo>
                  <a:lnTo>
                    <a:pt x="162355" y="117388"/>
                  </a:lnTo>
                  <a:lnTo>
                    <a:pt x="168995" y="844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8" name="object 16858"/>
            <p:cNvSpPr/>
            <p:nvPr/>
          </p:nvSpPr>
          <p:spPr>
            <a:xfrm>
              <a:off x="10846769" y="2514024"/>
              <a:ext cx="707390" cy="222885"/>
            </a:xfrm>
            <a:custGeom>
              <a:avLst/>
              <a:gdLst/>
              <a:ahLst/>
              <a:cxnLst/>
              <a:rect l="l" t="t" r="r" b="b"/>
              <a:pathLst>
                <a:path w="707390" h="222885">
                  <a:moveTo>
                    <a:pt x="0" y="222629"/>
                  </a:moveTo>
                  <a:lnTo>
                    <a:pt x="315728" y="0"/>
                  </a:lnTo>
                  <a:lnTo>
                    <a:pt x="70735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9" name="object 16859"/>
            <p:cNvSpPr/>
            <p:nvPr/>
          </p:nvSpPr>
          <p:spPr>
            <a:xfrm>
              <a:off x="9467479" y="5041878"/>
              <a:ext cx="174625" cy="60960"/>
            </a:xfrm>
            <a:custGeom>
              <a:avLst/>
              <a:gdLst/>
              <a:ahLst/>
              <a:cxnLst/>
              <a:rect l="l" t="t" r="r" b="b"/>
              <a:pathLst>
                <a:path w="174625" h="60960">
                  <a:moveTo>
                    <a:pt x="174055" y="0"/>
                  </a:moveTo>
                  <a:lnTo>
                    <a:pt x="140661" y="60717"/>
                  </a:lnTo>
                  <a:lnTo>
                    <a:pt x="0" y="607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60" name="object 16860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654254" y="5060094"/>
              <a:ext cx="100183" cy="100183"/>
            </a:xfrm>
            <a:prstGeom prst="rect">
              <a:avLst/>
            </a:prstGeom>
          </p:spPr>
        </p:pic>
        <p:sp>
          <p:nvSpPr>
            <p:cNvPr id="16861" name="object 16861"/>
            <p:cNvSpPr/>
            <p:nvPr/>
          </p:nvSpPr>
          <p:spPr>
            <a:xfrm>
              <a:off x="7618644" y="527361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2" name="object 16862"/>
            <p:cNvSpPr/>
            <p:nvPr/>
          </p:nvSpPr>
          <p:spPr>
            <a:xfrm>
              <a:off x="7618644" y="52736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06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3" name="object 16863"/>
            <p:cNvSpPr/>
            <p:nvPr/>
          </p:nvSpPr>
          <p:spPr>
            <a:xfrm>
              <a:off x="7639895" y="5273615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0" y="38454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4" name="object 16864"/>
            <p:cNvSpPr/>
            <p:nvPr/>
          </p:nvSpPr>
          <p:spPr>
            <a:xfrm>
              <a:off x="7666205" y="5273615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0" y="38454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5" name="object 16865"/>
            <p:cNvSpPr/>
            <p:nvPr/>
          </p:nvSpPr>
          <p:spPr>
            <a:xfrm>
              <a:off x="7692516" y="5273615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0" y="38454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6" name="object 16866"/>
            <p:cNvSpPr/>
            <p:nvPr/>
          </p:nvSpPr>
          <p:spPr>
            <a:xfrm>
              <a:off x="7718827" y="528677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298"/>
                  </a:moveTo>
                  <a:lnTo>
                    <a:pt x="252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7" name="object 16867"/>
            <p:cNvSpPr/>
            <p:nvPr/>
          </p:nvSpPr>
          <p:spPr>
            <a:xfrm>
              <a:off x="7618644" y="5283735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0" y="11131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8" name="object 16868"/>
            <p:cNvSpPr/>
            <p:nvPr/>
          </p:nvSpPr>
          <p:spPr>
            <a:xfrm>
              <a:off x="7628763" y="527766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9" name="object 16869"/>
            <p:cNvSpPr/>
            <p:nvPr/>
          </p:nvSpPr>
          <p:spPr>
            <a:xfrm>
              <a:off x="7635847" y="52736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0" name="object 16870"/>
            <p:cNvSpPr/>
            <p:nvPr/>
          </p:nvSpPr>
          <p:spPr>
            <a:xfrm>
              <a:off x="7626739" y="529689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1" name="object 16871"/>
            <p:cNvSpPr/>
            <p:nvPr/>
          </p:nvSpPr>
          <p:spPr>
            <a:xfrm>
              <a:off x="7641919" y="52908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2" name="object 16872"/>
            <p:cNvSpPr/>
            <p:nvPr/>
          </p:nvSpPr>
          <p:spPr>
            <a:xfrm>
              <a:off x="7649002" y="527462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3" name="object 16873"/>
            <p:cNvSpPr/>
            <p:nvPr/>
          </p:nvSpPr>
          <p:spPr>
            <a:xfrm>
              <a:off x="7653050" y="53100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23"/>
                  </a:moveTo>
                  <a:lnTo>
                    <a:pt x="2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4" name="object 16874"/>
            <p:cNvSpPr/>
            <p:nvPr/>
          </p:nvSpPr>
          <p:spPr>
            <a:xfrm>
              <a:off x="7655074" y="53039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5" name="object 16875"/>
            <p:cNvSpPr/>
            <p:nvPr/>
          </p:nvSpPr>
          <p:spPr>
            <a:xfrm>
              <a:off x="7662158" y="528778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91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6" name="object 16876"/>
            <p:cNvSpPr/>
            <p:nvPr/>
          </p:nvSpPr>
          <p:spPr>
            <a:xfrm>
              <a:off x="7678349" y="528069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7" name="object 16877"/>
            <p:cNvSpPr/>
            <p:nvPr/>
          </p:nvSpPr>
          <p:spPr>
            <a:xfrm>
              <a:off x="7684420" y="527361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0" y="7083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8" name="object 16878"/>
            <p:cNvSpPr/>
            <p:nvPr/>
          </p:nvSpPr>
          <p:spPr>
            <a:xfrm>
              <a:off x="7679361" y="5300938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9" name="object 16879"/>
            <p:cNvSpPr/>
            <p:nvPr/>
          </p:nvSpPr>
          <p:spPr>
            <a:xfrm>
              <a:off x="7691504" y="529385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0" name="object 16880"/>
            <p:cNvSpPr/>
            <p:nvPr/>
          </p:nvSpPr>
          <p:spPr>
            <a:xfrm>
              <a:off x="7697576" y="5277663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1" name="object 16881"/>
            <p:cNvSpPr/>
            <p:nvPr/>
          </p:nvSpPr>
          <p:spPr>
            <a:xfrm>
              <a:off x="7704658" y="5271603"/>
              <a:ext cx="16510" cy="41910"/>
            </a:xfrm>
            <a:custGeom>
              <a:avLst/>
              <a:gdLst/>
              <a:ahLst/>
              <a:cxnLst/>
              <a:rect l="l" t="t" r="r" b="b"/>
              <a:pathLst>
                <a:path w="16509" h="41910">
                  <a:moveTo>
                    <a:pt x="6070" y="38442"/>
                  </a:moveTo>
                  <a:lnTo>
                    <a:pt x="5181" y="36296"/>
                  </a:lnTo>
                  <a:lnTo>
                    <a:pt x="3035" y="35407"/>
                  </a:lnTo>
                  <a:lnTo>
                    <a:pt x="889" y="36296"/>
                  </a:lnTo>
                  <a:lnTo>
                    <a:pt x="0" y="38442"/>
                  </a:lnTo>
                  <a:lnTo>
                    <a:pt x="889" y="40589"/>
                  </a:lnTo>
                  <a:lnTo>
                    <a:pt x="3035" y="41478"/>
                  </a:lnTo>
                  <a:lnTo>
                    <a:pt x="5181" y="40589"/>
                  </a:lnTo>
                  <a:lnTo>
                    <a:pt x="6070" y="38442"/>
                  </a:lnTo>
                  <a:close/>
                </a:path>
                <a:path w="16509" h="41910">
                  <a:moveTo>
                    <a:pt x="16192" y="3035"/>
                  </a:moveTo>
                  <a:lnTo>
                    <a:pt x="15303" y="889"/>
                  </a:lnTo>
                  <a:lnTo>
                    <a:pt x="13157" y="0"/>
                  </a:lnTo>
                  <a:lnTo>
                    <a:pt x="10998" y="889"/>
                  </a:lnTo>
                  <a:lnTo>
                    <a:pt x="10109" y="3035"/>
                  </a:lnTo>
                  <a:lnTo>
                    <a:pt x="10998" y="5181"/>
                  </a:lnTo>
                  <a:lnTo>
                    <a:pt x="13157" y="6070"/>
                  </a:lnTo>
                  <a:lnTo>
                    <a:pt x="15303" y="5181"/>
                  </a:lnTo>
                  <a:lnTo>
                    <a:pt x="16192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2" name="object 16882"/>
            <p:cNvSpPr/>
            <p:nvPr/>
          </p:nvSpPr>
          <p:spPr>
            <a:xfrm>
              <a:off x="7710731" y="5290818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191"/>
                  </a:move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3" name="object 16883"/>
            <p:cNvSpPr/>
            <p:nvPr/>
          </p:nvSpPr>
          <p:spPr>
            <a:xfrm>
              <a:off x="7727934" y="52847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4" name="object 16884"/>
            <p:cNvSpPr/>
            <p:nvPr/>
          </p:nvSpPr>
          <p:spPr>
            <a:xfrm>
              <a:off x="7734006" y="527361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5" name="object 16885"/>
            <p:cNvSpPr/>
            <p:nvPr/>
          </p:nvSpPr>
          <p:spPr>
            <a:xfrm>
              <a:off x="7731982" y="530397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095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6" name="object 16886"/>
            <p:cNvSpPr/>
            <p:nvPr/>
          </p:nvSpPr>
          <p:spPr>
            <a:xfrm>
              <a:off x="7741090" y="52979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7" name="object 16887"/>
            <p:cNvSpPr/>
            <p:nvPr/>
          </p:nvSpPr>
          <p:spPr>
            <a:xfrm>
              <a:off x="10840697" y="5226054"/>
              <a:ext cx="19685" cy="117475"/>
            </a:xfrm>
            <a:custGeom>
              <a:avLst/>
              <a:gdLst/>
              <a:ahLst/>
              <a:cxnLst/>
              <a:rect l="l" t="t" r="r" b="b"/>
              <a:pathLst>
                <a:path w="19684" h="117475">
                  <a:moveTo>
                    <a:pt x="0" y="117386"/>
                  </a:moveTo>
                  <a:lnTo>
                    <a:pt x="19227" y="117386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1173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8" name="object 16888"/>
            <p:cNvSpPr/>
            <p:nvPr/>
          </p:nvSpPr>
          <p:spPr>
            <a:xfrm>
              <a:off x="10840697" y="4912349"/>
              <a:ext cx="19685" cy="116839"/>
            </a:xfrm>
            <a:custGeom>
              <a:avLst/>
              <a:gdLst/>
              <a:ahLst/>
              <a:cxnLst/>
              <a:rect l="l" t="t" r="r" b="b"/>
              <a:pathLst>
                <a:path w="19684" h="116839">
                  <a:moveTo>
                    <a:pt x="0" y="0"/>
                  </a:moveTo>
                  <a:lnTo>
                    <a:pt x="19227" y="0"/>
                  </a:lnTo>
                  <a:lnTo>
                    <a:pt x="19227" y="116374"/>
                  </a:lnTo>
                  <a:lnTo>
                    <a:pt x="0" y="11637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9" name="object 16889"/>
            <p:cNvSpPr/>
            <p:nvPr/>
          </p:nvSpPr>
          <p:spPr>
            <a:xfrm>
              <a:off x="4383435" y="3120183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4">
                  <a:moveTo>
                    <a:pt x="7083" y="4047"/>
                  </a:moveTo>
                  <a:lnTo>
                    <a:pt x="7083" y="0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0" name="object 16890"/>
            <p:cNvSpPr/>
            <p:nvPr/>
          </p:nvSpPr>
          <p:spPr>
            <a:xfrm>
              <a:off x="4376352" y="31252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1" name="object 16891"/>
            <p:cNvSpPr/>
            <p:nvPr/>
          </p:nvSpPr>
          <p:spPr>
            <a:xfrm>
              <a:off x="4367244" y="312929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2" name="object 16892"/>
            <p:cNvSpPr/>
            <p:nvPr/>
          </p:nvSpPr>
          <p:spPr>
            <a:xfrm>
              <a:off x="4359148" y="313232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3" name="object 16893"/>
            <p:cNvSpPr/>
            <p:nvPr/>
          </p:nvSpPr>
          <p:spPr>
            <a:xfrm>
              <a:off x="4351053" y="313738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4" name="object 16894"/>
            <p:cNvSpPr/>
            <p:nvPr/>
          </p:nvSpPr>
          <p:spPr>
            <a:xfrm>
              <a:off x="4351053" y="3120183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5" name="object 16895"/>
            <p:cNvSpPr/>
            <p:nvPr/>
          </p:nvSpPr>
          <p:spPr>
            <a:xfrm>
              <a:off x="4359148" y="31252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6" name="object 16896"/>
            <p:cNvSpPr/>
            <p:nvPr/>
          </p:nvSpPr>
          <p:spPr>
            <a:xfrm>
              <a:off x="4367244" y="312929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7" name="object 16897"/>
            <p:cNvSpPr/>
            <p:nvPr/>
          </p:nvSpPr>
          <p:spPr>
            <a:xfrm>
              <a:off x="4376352" y="313232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8" name="object 16898"/>
            <p:cNvSpPr/>
            <p:nvPr/>
          </p:nvSpPr>
          <p:spPr>
            <a:xfrm>
              <a:off x="4383435" y="313738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0"/>
                  </a:moveTo>
                  <a:lnTo>
                    <a:pt x="708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9" name="object 16899"/>
            <p:cNvSpPr/>
            <p:nvPr/>
          </p:nvSpPr>
          <p:spPr>
            <a:xfrm>
              <a:off x="4390519" y="31272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0" name="object 16900"/>
            <p:cNvSpPr/>
            <p:nvPr/>
          </p:nvSpPr>
          <p:spPr>
            <a:xfrm>
              <a:off x="4385459" y="313637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5059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1" name="object 16901"/>
            <p:cNvSpPr/>
            <p:nvPr/>
          </p:nvSpPr>
          <p:spPr>
            <a:xfrm>
              <a:off x="4376352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2" name="object 16902"/>
            <p:cNvSpPr/>
            <p:nvPr/>
          </p:nvSpPr>
          <p:spPr>
            <a:xfrm>
              <a:off x="4367244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3" name="object 16903"/>
            <p:cNvSpPr/>
            <p:nvPr/>
          </p:nvSpPr>
          <p:spPr>
            <a:xfrm>
              <a:off x="4358136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4" name="object 16904"/>
            <p:cNvSpPr/>
            <p:nvPr/>
          </p:nvSpPr>
          <p:spPr>
            <a:xfrm>
              <a:off x="4351053" y="313637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5" name="object 16905"/>
            <p:cNvSpPr/>
            <p:nvPr/>
          </p:nvSpPr>
          <p:spPr>
            <a:xfrm>
              <a:off x="4351053" y="31272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6" name="object 16906"/>
            <p:cNvSpPr/>
            <p:nvPr/>
          </p:nvSpPr>
          <p:spPr>
            <a:xfrm>
              <a:off x="4351053" y="3120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047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7" name="object 16907"/>
            <p:cNvSpPr/>
            <p:nvPr/>
          </p:nvSpPr>
          <p:spPr>
            <a:xfrm>
              <a:off x="4358136" y="3120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8" name="object 16908"/>
            <p:cNvSpPr/>
            <p:nvPr/>
          </p:nvSpPr>
          <p:spPr>
            <a:xfrm>
              <a:off x="4367244" y="3120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9" name="object 16909"/>
            <p:cNvSpPr/>
            <p:nvPr/>
          </p:nvSpPr>
          <p:spPr>
            <a:xfrm>
              <a:off x="4376352" y="3120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0" name="object 16910"/>
            <p:cNvSpPr/>
            <p:nvPr/>
          </p:nvSpPr>
          <p:spPr>
            <a:xfrm>
              <a:off x="4385459" y="31201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1" name="object 16911"/>
            <p:cNvSpPr/>
            <p:nvPr/>
          </p:nvSpPr>
          <p:spPr>
            <a:xfrm>
              <a:off x="4461356" y="312018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071" y="4047"/>
                  </a:moveTo>
                  <a:lnTo>
                    <a:pt x="6071" y="0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2" name="object 16912"/>
            <p:cNvSpPr/>
            <p:nvPr/>
          </p:nvSpPr>
          <p:spPr>
            <a:xfrm>
              <a:off x="4454272" y="31252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3" name="object 16913"/>
            <p:cNvSpPr/>
            <p:nvPr/>
          </p:nvSpPr>
          <p:spPr>
            <a:xfrm>
              <a:off x="4445164" y="312929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4" name="object 16914"/>
            <p:cNvSpPr/>
            <p:nvPr/>
          </p:nvSpPr>
          <p:spPr>
            <a:xfrm>
              <a:off x="4437069" y="313232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5" name="object 16915"/>
            <p:cNvSpPr/>
            <p:nvPr/>
          </p:nvSpPr>
          <p:spPr>
            <a:xfrm>
              <a:off x="4428973" y="313738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6" name="object 16916"/>
            <p:cNvSpPr/>
            <p:nvPr/>
          </p:nvSpPr>
          <p:spPr>
            <a:xfrm>
              <a:off x="4428973" y="3120183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7" name="object 16917"/>
            <p:cNvSpPr/>
            <p:nvPr/>
          </p:nvSpPr>
          <p:spPr>
            <a:xfrm>
              <a:off x="4437069" y="31252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8" name="object 16918"/>
            <p:cNvSpPr/>
            <p:nvPr/>
          </p:nvSpPr>
          <p:spPr>
            <a:xfrm>
              <a:off x="4445164" y="312929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9" name="object 16919"/>
            <p:cNvSpPr/>
            <p:nvPr/>
          </p:nvSpPr>
          <p:spPr>
            <a:xfrm>
              <a:off x="4454272" y="313232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0" name="object 16920"/>
            <p:cNvSpPr/>
            <p:nvPr/>
          </p:nvSpPr>
          <p:spPr>
            <a:xfrm>
              <a:off x="4461356" y="313738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1" name="object 16921"/>
            <p:cNvSpPr/>
            <p:nvPr/>
          </p:nvSpPr>
          <p:spPr>
            <a:xfrm>
              <a:off x="4467427" y="31272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2" name="object 16922"/>
            <p:cNvSpPr/>
            <p:nvPr/>
          </p:nvSpPr>
          <p:spPr>
            <a:xfrm>
              <a:off x="4463379" y="313637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4047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3" name="object 16923"/>
            <p:cNvSpPr/>
            <p:nvPr/>
          </p:nvSpPr>
          <p:spPr>
            <a:xfrm>
              <a:off x="4454272" y="313941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4" name="object 16924"/>
            <p:cNvSpPr/>
            <p:nvPr/>
          </p:nvSpPr>
          <p:spPr>
            <a:xfrm>
              <a:off x="4445164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5" name="object 16925"/>
            <p:cNvSpPr/>
            <p:nvPr/>
          </p:nvSpPr>
          <p:spPr>
            <a:xfrm>
              <a:off x="4435045" y="313941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6" name="object 16926"/>
            <p:cNvSpPr/>
            <p:nvPr/>
          </p:nvSpPr>
          <p:spPr>
            <a:xfrm>
              <a:off x="4428973" y="313637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7" name="object 16927"/>
            <p:cNvSpPr/>
            <p:nvPr/>
          </p:nvSpPr>
          <p:spPr>
            <a:xfrm>
              <a:off x="4428973" y="31272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8" name="object 16928"/>
            <p:cNvSpPr/>
            <p:nvPr/>
          </p:nvSpPr>
          <p:spPr>
            <a:xfrm>
              <a:off x="4428973" y="3120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047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9" name="object 16929"/>
            <p:cNvSpPr/>
            <p:nvPr/>
          </p:nvSpPr>
          <p:spPr>
            <a:xfrm>
              <a:off x="4435045" y="31201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0" name="object 16930"/>
            <p:cNvSpPr/>
            <p:nvPr/>
          </p:nvSpPr>
          <p:spPr>
            <a:xfrm>
              <a:off x="4445164" y="3120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1" name="object 16931"/>
            <p:cNvSpPr/>
            <p:nvPr/>
          </p:nvSpPr>
          <p:spPr>
            <a:xfrm>
              <a:off x="4454272" y="31201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2" name="object 16932"/>
            <p:cNvSpPr/>
            <p:nvPr/>
          </p:nvSpPr>
          <p:spPr>
            <a:xfrm>
              <a:off x="4463379" y="31201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3" name="object 16933"/>
            <p:cNvSpPr/>
            <p:nvPr/>
          </p:nvSpPr>
          <p:spPr>
            <a:xfrm>
              <a:off x="4388495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4" name="object 16934"/>
            <p:cNvSpPr/>
            <p:nvPr/>
          </p:nvSpPr>
          <p:spPr>
            <a:xfrm>
              <a:off x="4385459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5" name="object 16935"/>
            <p:cNvSpPr/>
            <p:nvPr/>
          </p:nvSpPr>
          <p:spPr>
            <a:xfrm>
              <a:off x="4381411" y="31394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6" name="object 16936"/>
            <p:cNvSpPr/>
            <p:nvPr/>
          </p:nvSpPr>
          <p:spPr>
            <a:xfrm>
              <a:off x="4378376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7" name="object 16937"/>
            <p:cNvSpPr/>
            <p:nvPr/>
          </p:nvSpPr>
          <p:spPr>
            <a:xfrm>
              <a:off x="4376352" y="3139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8" name="object 16938"/>
            <p:cNvSpPr/>
            <p:nvPr/>
          </p:nvSpPr>
          <p:spPr>
            <a:xfrm>
              <a:off x="4373316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9" name="object 16939"/>
            <p:cNvSpPr/>
            <p:nvPr/>
          </p:nvSpPr>
          <p:spPr>
            <a:xfrm>
              <a:off x="4369268" y="31394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0" name="object 16940"/>
            <p:cNvSpPr/>
            <p:nvPr/>
          </p:nvSpPr>
          <p:spPr>
            <a:xfrm>
              <a:off x="4366232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1" name="object 16941"/>
            <p:cNvSpPr/>
            <p:nvPr/>
          </p:nvSpPr>
          <p:spPr>
            <a:xfrm>
              <a:off x="4364208" y="3139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2" name="object 16942"/>
            <p:cNvSpPr/>
            <p:nvPr/>
          </p:nvSpPr>
          <p:spPr>
            <a:xfrm>
              <a:off x="4361172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3" name="object 16943"/>
            <p:cNvSpPr/>
            <p:nvPr/>
          </p:nvSpPr>
          <p:spPr>
            <a:xfrm>
              <a:off x="4357125" y="31394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4" name="object 16944"/>
            <p:cNvSpPr/>
            <p:nvPr/>
          </p:nvSpPr>
          <p:spPr>
            <a:xfrm>
              <a:off x="4354089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5" name="object 16945"/>
            <p:cNvSpPr/>
            <p:nvPr/>
          </p:nvSpPr>
          <p:spPr>
            <a:xfrm>
              <a:off x="4351053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6" name="object 16946"/>
            <p:cNvSpPr/>
            <p:nvPr/>
          </p:nvSpPr>
          <p:spPr>
            <a:xfrm>
              <a:off x="4388495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7" name="object 16947"/>
            <p:cNvSpPr/>
            <p:nvPr/>
          </p:nvSpPr>
          <p:spPr>
            <a:xfrm>
              <a:off x="4385459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8" name="object 16948"/>
            <p:cNvSpPr/>
            <p:nvPr/>
          </p:nvSpPr>
          <p:spPr>
            <a:xfrm>
              <a:off x="4381411" y="31383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9" name="object 16949"/>
            <p:cNvSpPr/>
            <p:nvPr/>
          </p:nvSpPr>
          <p:spPr>
            <a:xfrm>
              <a:off x="4378376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0" name="object 16950"/>
            <p:cNvSpPr/>
            <p:nvPr/>
          </p:nvSpPr>
          <p:spPr>
            <a:xfrm>
              <a:off x="4376352" y="31383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1" name="object 16951"/>
            <p:cNvSpPr/>
            <p:nvPr/>
          </p:nvSpPr>
          <p:spPr>
            <a:xfrm>
              <a:off x="4373316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2" name="object 16952"/>
            <p:cNvSpPr/>
            <p:nvPr/>
          </p:nvSpPr>
          <p:spPr>
            <a:xfrm>
              <a:off x="4369268" y="31383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3" name="object 16953"/>
            <p:cNvSpPr/>
            <p:nvPr/>
          </p:nvSpPr>
          <p:spPr>
            <a:xfrm>
              <a:off x="4366232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4" name="object 16954"/>
            <p:cNvSpPr/>
            <p:nvPr/>
          </p:nvSpPr>
          <p:spPr>
            <a:xfrm>
              <a:off x="4364208" y="31383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5" name="object 16955"/>
            <p:cNvSpPr/>
            <p:nvPr/>
          </p:nvSpPr>
          <p:spPr>
            <a:xfrm>
              <a:off x="4361172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6" name="object 16956"/>
            <p:cNvSpPr/>
            <p:nvPr/>
          </p:nvSpPr>
          <p:spPr>
            <a:xfrm>
              <a:off x="4357125" y="31383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7" name="object 16957"/>
            <p:cNvSpPr/>
            <p:nvPr/>
          </p:nvSpPr>
          <p:spPr>
            <a:xfrm>
              <a:off x="4354089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8" name="object 16958"/>
            <p:cNvSpPr/>
            <p:nvPr/>
          </p:nvSpPr>
          <p:spPr>
            <a:xfrm>
              <a:off x="4351053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9" name="object 16959"/>
            <p:cNvSpPr/>
            <p:nvPr/>
          </p:nvSpPr>
          <p:spPr>
            <a:xfrm>
              <a:off x="4388495" y="31373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0" name="object 16960"/>
            <p:cNvSpPr/>
            <p:nvPr/>
          </p:nvSpPr>
          <p:spPr>
            <a:xfrm>
              <a:off x="4385459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1" name="object 16961"/>
            <p:cNvSpPr/>
            <p:nvPr/>
          </p:nvSpPr>
          <p:spPr>
            <a:xfrm>
              <a:off x="4381411" y="31373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2" name="object 16962"/>
            <p:cNvSpPr/>
            <p:nvPr/>
          </p:nvSpPr>
          <p:spPr>
            <a:xfrm>
              <a:off x="4378376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3" name="object 16963"/>
            <p:cNvSpPr/>
            <p:nvPr/>
          </p:nvSpPr>
          <p:spPr>
            <a:xfrm>
              <a:off x="4376352" y="31373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4" name="object 16964"/>
            <p:cNvSpPr/>
            <p:nvPr/>
          </p:nvSpPr>
          <p:spPr>
            <a:xfrm>
              <a:off x="4373316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5" name="object 16965"/>
            <p:cNvSpPr/>
            <p:nvPr/>
          </p:nvSpPr>
          <p:spPr>
            <a:xfrm>
              <a:off x="4369268" y="31373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6" name="object 16966"/>
            <p:cNvSpPr/>
            <p:nvPr/>
          </p:nvSpPr>
          <p:spPr>
            <a:xfrm>
              <a:off x="4366232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7" name="object 16967"/>
            <p:cNvSpPr/>
            <p:nvPr/>
          </p:nvSpPr>
          <p:spPr>
            <a:xfrm>
              <a:off x="4364208" y="31373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8" name="object 16968"/>
            <p:cNvSpPr/>
            <p:nvPr/>
          </p:nvSpPr>
          <p:spPr>
            <a:xfrm>
              <a:off x="4361172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9" name="object 16969"/>
            <p:cNvSpPr/>
            <p:nvPr/>
          </p:nvSpPr>
          <p:spPr>
            <a:xfrm>
              <a:off x="4357125" y="31373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0" name="object 16970"/>
            <p:cNvSpPr/>
            <p:nvPr/>
          </p:nvSpPr>
          <p:spPr>
            <a:xfrm>
              <a:off x="4354089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1" name="object 16971"/>
            <p:cNvSpPr/>
            <p:nvPr/>
          </p:nvSpPr>
          <p:spPr>
            <a:xfrm>
              <a:off x="4351053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2" name="object 16972"/>
            <p:cNvSpPr/>
            <p:nvPr/>
          </p:nvSpPr>
          <p:spPr>
            <a:xfrm>
              <a:off x="4388495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3" name="object 16973"/>
            <p:cNvSpPr/>
            <p:nvPr/>
          </p:nvSpPr>
          <p:spPr>
            <a:xfrm>
              <a:off x="4385459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4" name="object 16974"/>
            <p:cNvSpPr/>
            <p:nvPr/>
          </p:nvSpPr>
          <p:spPr>
            <a:xfrm>
              <a:off x="4381411" y="31353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5" name="object 16975"/>
            <p:cNvSpPr/>
            <p:nvPr/>
          </p:nvSpPr>
          <p:spPr>
            <a:xfrm>
              <a:off x="4378376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6" name="object 16976"/>
            <p:cNvSpPr/>
            <p:nvPr/>
          </p:nvSpPr>
          <p:spPr>
            <a:xfrm>
              <a:off x="4376352" y="313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7" name="object 16977"/>
            <p:cNvSpPr/>
            <p:nvPr/>
          </p:nvSpPr>
          <p:spPr>
            <a:xfrm>
              <a:off x="4373316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8" name="object 16978"/>
            <p:cNvSpPr/>
            <p:nvPr/>
          </p:nvSpPr>
          <p:spPr>
            <a:xfrm>
              <a:off x="4369268" y="31353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9" name="object 16979"/>
            <p:cNvSpPr/>
            <p:nvPr/>
          </p:nvSpPr>
          <p:spPr>
            <a:xfrm>
              <a:off x="4366232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0" name="object 16980"/>
            <p:cNvSpPr/>
            <p:nvPr/>
          </p:nvSpPr>
          <p:spPr>
            <a:xfrm>
              <a:off x="4364208" y="313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1" name="object 16981"/>
            <p:cNvSpPr/>
            <p:nvPr/>
          </p:nvSpPr>
          <p:spPr>
            <a:xfrm>
              <a:off x="4361172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2" name="object 16982"/>
            <p:cNvSpPr/>
            <p:nvPr/>
          </p:nvSpPr>
          <p:spPr>
            <a:xfrm>
              <a:off x="4357125" y="31353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3" name="object 16983"/>
            <p:cNvSpPr/>
            <p:nvPr/>
          </p:nvSpPr>
          <p:spPr>
            <a:xfrm>
              <a:off x="4354089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4" name="object 16984"/>
            <p:cNvSpPr/>
            <p:nvPr/>
          </p:nvSpPr>
          <p:spPr>
            <a:xfrm>
              <a:off x="4351053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5" name="object 16985"/>
            <p:cNvSpPr/>
            <p:nvPr/>
          </p:nvSpPr>
          <p:spPr>
            <a:xfrm>
              <a:off x="4388495" y="31343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6" name="object 16986"/>
            <p:cNvSpPr/>
            <p:nvPr/>
          </p:nvSpPr>
          <p:spPr>
            <a:xfrm>
              <a:off x="4385459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7" name="object 16987"/>
            <p:cNvSpPr/>
            <p:nvPr/>
          </p:nvSpPr>
          <p:spPr>
            <a:xfrm>
              <a:off x="4381411" y="3134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8" name="object 16988"/>
            <p:cNvSpPr/>
            <p:nvPr/>
          </p:nvSpPr>
          <p:spPr>
            <a:xfrm>
              <a:off x="4378376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9" name="object 16989"/>
            <p:cNvSpPr/>
            <p:nvPr/>
          </p:nvSpPr>
          <p:spPr>
            <a:xfrm>
              <a:off x="4376352" y="31343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0" name="object 16990"/>
            <p:cNvSpPr/>
            <p:nvPr/>
          </p:nvSpPr>
          <p:spPr>
            <a:xfrm>
              <a:off x="4373316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1" name="object 16991"/>
            <p:cNvSpPr/>
            <p:nvPr/>
          </p:nvSpPr>
          <p:spPr>
            <a:xfrm>
              <a:off x="4369268" y="3134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2" name="object 16992"/>
            <p:cNvSpPr/>
            <p:nvPr/>
          </p:nvSpPr>
          <p:spPr>
            <a:xfrm>
              <a:off x="4366232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3" name="object 16993"/>
            <p:cNvSpPr/>
            <p:nvPr/>
          </p:nvSpPr>
          <p:spPr>
            <a:xfrm>
              <a:off x="4364208" y="31343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4" name="object 16994"/>
            <p:cNvSpPr/>
            <p:nvPr/>
          </p:nvSpPr>
          <p:spPr>
            <a:xfrm>
              <a:off x="4361172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5" name="object 16995"/>
            <p:cNvSpPr/>
            <p:nvPr/>
          </p:nvSpPr>
          <p:spPr>
            <a:xfrm>
              <a:off x="4357125" y="3134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6" name="object 16996"/>
            <p:cNvSpPr/>
            <p:nvPr/>
          </p:nvSpPr>
          <p:spPr>
            <a:xfrm>
              <a:off x="4354089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7" name="object 16997"/>
            <p:cNvSpPr/>
            <p:nvPr/>
          </p:nvSpPr>
          <p:spPr>
            <a:xfrm>
              <a:off x="4351053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8" name="object 16998"/>
            <p:cNvSpPr/>
            <p:nvPr/>
          </p:nvSpPr>
          <p:spPr>
            <a:xfrm>
              <a:off x="4388495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9" name="object 16999"/>
            <p:cNvSpPr/>
            <p:nvPr/>
          </p:nvSpPr>
          <p:spPr>
            <a:xfrm>
              <a:off x="4385459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0" name="object 17000"/>
            <p:cNvSpPr/>
            <p:nvPr/>
          </p:nvSpPr>
          <p:spPr>
            <a:xfrm>
              <a:off x="4381411" y="31323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1" name="object 17001"/>
            <p:cNvSpPr/>
            <p:nvPr/>
          </p:nvSpPr>
          <p:spPr>
            <a:xfrm>
              <a:off x="4378376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2" name="object 17002"/>
            <p:cNvSpPr/>
            <p:nvPr/>
          </p:nvSpPr>
          <p:spPr>
            <a:xfrm>
              <a:off x="4376352" y="3132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3" name="object 17003"/>
            <p:cNvSpPr/>
            <p:nvPr/>
          </p:nvSpPr>
          <p:spPr>
            <a:xfrm>
              <a:off x="4373316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4" name="object 17004"/>
            <p:cNvSpPr/>
            <p:nvPr/>
          </p:nvSpPr>
          <p:spPr>
            <a:xfrm>
              <a:off x="4369268" y="31323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5" name="object 17005"/>
            <p:cNvSpPr/>
            <p:nvPr/>
          </p:nvSpPr>
          <p:spPr>
            <a:xfrm>
              <a:off x="4366232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6" name="object 17006"/>
            <p:cNvSpPr/>
            <p:nvPr/>
          </p:nvSpPr>
          <p:spPr>
            <a:xfrm>
              <a:off x="4364208" y="3132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7" name="object 17007"/>
            <p:cNvSpPr/>
            <p:nvPr/>
          </p:nvSpPr>
          <p:spPr>
            <a:xfrm>
              <a:off x="4361172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8" name="object 17008"/>
            <p:cNvSpPr/>
            <p:nvPr/>
          </p:nvSpPr>
          <p:spPr>
            <a:xfrm>
              <a:off x="4357125" y="31323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9" name="object 17009"/>
            <p:cNvSpPr/>
            <p:nvPr/>
          </p:nvSpPr>
          <p:spPr>
            <a:xfrm>
              <a:off x="4354089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0" name="object 17010"/>
            <p:cNvSpPr/>
            <p:nvPr/>
          </p:nvSpPr>
          <p:spPr>
            <a:xfrm>
              <a:off x="4351053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1" name="object 17011"/>
            <p:cNvSpPr/>
            <p:nvPr/>
          </p:nvSpPr>
          <p:spPr>
            <a:xfrm>
              <a:off x="4388495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2" name="object 17012"/>
            <p:cNvSpPr/>
            <p:nvPr/>
          </p:nvSpPr>
          <p:spPr>
            <a:xfrm>
              <a:off x="4385459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3" name="object 17013"/>
            <p:cNvSpPr/>
            <p:nvPr/>
          </p:nvSpPr>
          <p:spPr>
            <a:xfrm>
              <a:off x="4381411" y="31323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4" name="object 17014"/>
            <p:cNvSpPr/>
            <p:nvPr/>
          </p:nvSpPr>
          <p:spPr>
            <a:xfrm>
              <a:off x="4378376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5" name="object 17015"/>
            <p:cNvSpPr/>
            <p:nvPr/>
          </p:nvSpPr>
          <p:spPr>
            <a:xfrm>
              <a:off x="4376352" y="3132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6" name="object 17016"/>
            <p:cNvSpPr/>
            <p:nvPr/>
          </p:nvSpPr>
          <p:spPr>
            <a:xfrm>
              <a:off x="4373316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7" name="object 17017"/>
            <p:cNvSpPr/>
            <p:nvPr/>
          </p:nvSpPr>
          <p:spPr>
            <a:xfrm>
              <a:off x="4369268" y="31323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8" name="object 17018"/>
            <p:cNvSpPr/>
            <p:nvPr/>
          </p:nvSpPr>
          <p:spPr>
            <a:xfrm>
              <a:off x="4366232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9" name="object 17019"/>
            <p:cNvSpPr/>
            <p:nvPr/>
          </p:nvSpPr>
          <p:spPr>
            <a:xfrm>
              <a:off x="4364208" y="3132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0" name="object 17020"/>
            <p:cNvSpPr/>
            <p:nvPr/>
          </p:nvSpPr>
          <p:spPr>
            <a:xfrm>
              <a:off x="4361172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1" name="object 17021"/>
            <p:cNvSpPr/>
            <p:nvPr/>
          </p:nvSpPr>
          <p:spPr>
            <a:xfrm>
              <a:off x="4357125" y="31323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2" name="object 17022"/>
            <p:cNvSpPr/>
            <p:nvPr/>
          </p:nvSpPr>
          <p:spPr>
            <a:xfrm>
              <a:off x="4354089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3" name="object 17023"/>
            <p:cNvSpPr/>
            <p:nvPr/>
          </p:nvSpPr>
          <p:spPr>
            <a:xfrm>
              <a:off x="4351053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4" name="object 17024"/>
            <p:cNvSpPr/>
            <p:nvPr/>
          </p:nvSpPr>
          <p:spPr>
            <a:xfrm>
              <a:off x="4388495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5" name="object 17025"/>
            <p:cNvSpPr/>
            <p:nvPr/>
          </p:nvSpPr>
          <p:spPr>
            <a:xfrm>
              <a:off x="4385459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6" name="object 17026"/>
            <p:cNvSpPr/>
            <p:nvPr/>
          </p:nvSpPr>
          <p:spPr>
            <a:xfrm>
              <a:off x="4381411" y="31303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7" name="object 17027"/>
            <p:cNvSpPr/>
            <p:nvPr/>
          </p:nvSpPr>
          <p:spPr>
            <a:xfrm>
              <a:off x="4378376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8" name="object 17028"/>
            <p:cNvSpPr/>
            <p:nvPr/>
          </p:nvSpPr>
          <p:spPr>
            <a:xfrm>
              <a:off x="4376352" y="3130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9" name="object 17029"/>
            <p:cNvSpPr/>
            <p:nvPr/>
          </p:nvSpPr>
          <p:spPr>
            <a:xfrm>
              <a:off x="4373316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0" name="object 17030"/>
            <p:cNvSpPr/>
            <p:nvPr/>
          </p:nvSpPr>
          <p:spPr>
            <a:xfrm>
              <a:off x="4369268" y="31303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1" name="object 17031"/>
            <p:cNvSpPr/>
            <p:nvPr/>
          </p:nvSpPr>
          <p:spPr>
            <a:xfrm>
              <a:off x="4366232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2" name="object 17032"/>
            <p:cNvSpPr/>
            <p:nvPr/>
          </p:nvSpPr>
          <p:spPr>
            <a:xfrm>
              <a:off x="4364208" y="3130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3" name="object 17033"/>
            <p:cNvSpPr/>
            <p:nvPr/>
          </p:nvSpPr>
          <p:spPr>
            <a:xfrm>
              <a:off x="4361172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4" name="object 17034"/>
            <p:cNvSpPr/>
            <p:nvPr/>
          </p:nvSpPr>
          <p:spPr>
            <a:xfrm>
              <a:off x="4357125" y="31303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5" name="object 17035"/>
            <p:cNvSpPr/>
            <p:nvPr/>
          </p:nvSpPr>
          <p:spPr>
            <a:xfrm>
              <a:off x="4354089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6" name="object 17036"/>
            <p:cNvSpPr/>
            <p:nvPr/>
          </p:nvSpPr>
          <p:spPr>
            <a:xfrm>
              <a:off x="4351053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7" name="object 17037"/>
            <p:cNvSpPr/>
            <p:nvPr/>
          </p:nvSpPr>
          <p:spPr>
            <a:xfrm>
              <a:off x="4388495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8" name="object 17038"/>
            <p:cNvSpPr/>
            <p:nvPr/>
          </p:nvSpPr>
          <p:spPr>
            <a:xfrm>
              <a:off x="4385459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9" name="object 17039"/>
            <p:cNvSpPr/>
            <p:nvPr/>
          </p:nvSpPr>
          <p:spPr>
            <a:xfrm>
              <a:off x="4381411" y="31282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0" name="object 17040"/>
            <p:cNvSpPr/>
            <p:nvPr/>
          </p:nvSpPr>
          <p:spPr>
            <a:xfrm>
              <a:off x="4378376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1" name="object 17041"/>
            <p:cNvSpPr/>
            <p:nvPr/>
          </p:nvSpPr>
          <p:spPr>
            <a:xfrm>
              <a:off x="4376352" y="3128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2" name="object 17042"/>
            <p:cNvSpPr/>
            <p:nvPr/>
          </p:nvSpPr>
          <p:spPr>
            <a:xfrm>
              <a:off x="4373316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3" name="object 17043"/>
            <p:cNvSpPr/>
            <p:nvPr/>
          </p:nvSpPr>
          <p:spPr>
            <a:xfrm>
              <a:off x="4369268" y="31282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4" name="object 17044"/>
            <p:cNvSpPr/>
            <p:nvPr/>
          </p:nvSpPr>
          <p:spPr>
            <a:xfrm>
              <a:off x="4366232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5" name="object 17045"/>
            <p:cNvSpPr/>
            <p:nvPr/>
          </p:nvSpPr>
          <p:spPr>
            <a:xfrm>
              <a:off x="4364208" y="3128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6" name="object 17046"/>
            <p:cNvSpPr/>
            <p:nvPr/>
          </p:nvSpPr>
          <p:spPr>
            <a:xfrm>
              <a:off x="4361172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7" name="object 17047"/>
            <p:cNvSpPr/>
            <p:nvPr/>
          </p:nvSpPr>
          <p:spPr>
            <a:xfrm>
              <a:off x="4357125" y="31282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8" name="object 17048"/>
            <p:cNvSpPr/>
            <p:nvPr/>
          </p:nvSpPr>
          <p:spPr>
            <a:xfrm>
              <a:off x="4354089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9" name="object 17049"/>
            <p:cNvSpPr/>
            <p:nvPr/>
          </p:nvSpPr>
          <p:spPr>
            <a:xfrm>
              <a:off x="4351053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0" name="object 17050"/>
            <p:cNvSpPr/>
            <p:nvPr/>
          </p:nvSpPr>
          <p:spPr>
            <a:xfrm>
              <a:off x="4388495" y="31272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1" name="object 17051"/>
            <p:cNvSpPr/>
            <p:nvPr/>
          </p:nvSpPr>
          <p:spPr>
            <a:xfrm>
              <a:off x="4385459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2" name="object 17052"/>
            <p:cNvSpPr/>
            <p:nvPr/>
          </p:nvSpPr>
          <p:spPr>
            <a:xfrm>
              <a:off x="4381411" y="312726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3" name="object 17053"/>
            <p:cNvSpPr/>
            <p:nvPr/>
          </p:nvSpPr>
          <p:spPr>
            <a:xfrm>
              <a:off x="4378376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4" name="object 17054"/>
            <p:cNvSpPr/>
            <p:nvPr/>
          </p:nvSpPr>
          <p:spPr>
            <a:xfrm>
              <a:off x="4376352" y="312726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5" name="object 17055"/>
            <p:cNvSpPr/>
            <p:nvPr/>
          </p:nvSpPr>
          <p:spPr>
            <a:xfrm>
              <a:off x="4373316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6" name="object 17056"/>
            <p:cNvSpPr/>
            <p:nvPr/>
          </p:nvSpPr>
          <p:spPr>
            <a:xfrm>
              <a:off x="4369268" y="312726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7" name="object 17057"/>
            <p:cNvSpPr/>
            <p:nvPr/>
          </p:nvSpPr>
          <p:spPr>
            <a:xfrm>
              <a:off x="4366232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8" name="object 17058"/>
            <p:cNvSpPr/>
            <p:nvPr/>
          </p:nvSpPr>
          <p:spPr>
            <a:xfrm>
              <a:off x="4364208" y="312726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9" name="object 17059"/>
            <p:cNvSpPr/>
            <p:nvPr/>
          </p:nvSpPr>
          <p:spPr>
            <a:xfrm>
              <a:off x="4361172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0" name="object 17060"/>
            <p:cNvSpPr/>
            <p:nvPr/>
          </p:nvSpPr>
          <p:spPr>
            <a:xfrm>
              <a:off x="4357125" y="312726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1" name="object 17061"/>
            <p:cNvSpPr/>
            <p:nvPr/>
          </p:nvSpPr>
          <p:spPr>
            <a:xfrm>
              <a:off x="4354089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2" name="object 17062"/>
            <p:cNvSpPr/>
            <p:nvPr/>
          </p:nvSpPr>
          <p:spPr>
            <a:xfrm>
              <a:off x="4351053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3" name="object 17063"/>
            <p:cNvSpPr/>
            <p:nvPr/>
          </p:nvSpPr>
          <p:spPr>
            <a:xfrm>
              <a:off x="4388495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4" name="object 17064"/>
            <p:cNvSpPr/>
            <p:nvPr/>
          </p:nvSpPr>
          <p:spPr>
            <a:xfrm>
              <a:off x="4385459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5" name="object 17065"/>
            <p:cNvSpPr/>
            <p:nvPr/>
          </p:nvSpPr>
          <p:spPr>
            <a:xfrm>
              <a:off x="4381411" y="31262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6" name="object 17066"/>
            <p:cNvSpPr/>
            <p:nvPr/>
          </p:nvSpPr>
          <p:spPr>
            <a:xfrm>
              <a:off x="4378376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7" name="object 17067"/>
            <p:cNvSpPr/>
            <p:nvPr/>
          </p:nvSpPr>
          <p:spPr>
            <a:xfrm>
              <a:off x="4376352" y="3126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8" name="object 17068"/>
            <p:cNvSpPr/>
            <p:nvPr/>
          </p:nvSpPr>
          <p:spPr>
            <a:xfrm>
              <a:off x="4373316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9" name="object 17069"/>
            <p:cNvSpPr/>
            <p:nvPr/>
          </p:nvSpPr>
          <p:spPr>
            <a:xfrm>
              <a:off x="4369268" y="31262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0" name="object 17070"/>
            <p:cNvSpPr/>
            <p:nvPr/>
          </p:nvSpPr>
          <p:spPr>
            <a:xfrm>
              <a:off x="4366232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1" name="object 17071"/>
            <p:cNvSpPr/>
            <p:nvPr/>
          </p:nvSpPr>
          <p:spPr>
            <a:xfrm>
              <a:off x="4364208" y="3126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2" name="object 17072"/>
            <p:cNvSpPr/>
            <p:nvPr/>
          </p:nvSpPr>
          <p:spPr>
            <a:xfrm>
              <a:off x="4361172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3" name="object 17073"/>
            <p:cNvSpPr/>
            <p:nvPr/>
          </p:nvSpPr>
          <p:spPr>
            <a:xfrm>
              <a:off x="4357125" y="31262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4" name="object 17074"/>
            <p:cNvSpPr/>
            <p:nvPr/>
          </p:nvSpPr>
          <p:spPr>
            <a:xfrm>
              <a:off x="4354089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5" name="object 17075"/>
            <p:cNvSpPr/>
            <p:nvPr/>
          </p:nvSpPr>
          <p:spPr>
            <a:xfrm>
              <a:off x="4351053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6" name="object 17076"/>
            <p:cNvSpPr/>
            <p:nvPr/>
          </p:nvSpPr>
          <p:spPr>
            <a:xfrm>
              <a:off x="4388495" y="31252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7" name="object 17077"/>
            <p:cNvSpPr/>
            <p:nvPr/>
          </p:nvSpPr>
          <p:spPr>
            <a:xfrm>
              <a:off x="4385459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8" name="object 17078"/>
            <p:cNvSpPr/>
            <p:nvPr/>
          </p:nvSpPr>
          <p:spPr>
            <a:xfrm>
              <a:off x="4381411" y="31252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9" name="object 17079"/>
            <p:cNvSpPr/>
            <p:nvPr/>
          </p:nvSpPr>
          <p:spPr>
            <a:xfrm>
              <a:off x="4378376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0" name="object 17080"/>
            <p:cNvSpPr/>
            <p:nvPr/>
          </p:nvSpPr>
          <p:spPr>
            <a:xfrm>
              <a:off x="4376352" y="3125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1" name="object 17081"/>
            <p:cNvSpPr/>
            <p:nvPr/>
          </p:nvSpPr>
          <p:spPr>
            <a:xfrm>
              <a:off x="4373316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2" name="object 17082"/>
            <p:cNvSpPr/>
            <p:nvPr/>
          </p:nvSpPr>
          <p:spPr>
            <a:xfrm>
              <a:off x="4369268" y="31252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3" name="object 17083"/>
            <p:cNvSpPr/>
            <p:nvPr/>
          </p:nvSpPr>
          <p:spPr>
            <a:xfrm>
              <a:off x="4366232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4" name="object 17084"/>
            <p:cNvSpPr/>
            <p:nvPr/>
          </p:nvSpPr>
          <p:spPr>
            <a:xfrm>
              <a:off x="4364208" y="3125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5" name="object 17085"/>
            <p:cNvSpPr/>
            <p:nvPr/>
          </p:nvSpPr>
          <p:spPr>
            <a:xfrm>
              <a:off x="4361172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6" name="object 17086"/>
            <p:cNvSpPr/>
            <p:nvPr/>
          </p:nvSpPr>
          <p:spPr>
            <a:xfrm>
              <a:off x="4357125" y="31252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7" name="object 17087"/>
            <p:cNvSpPr/>
            <p:nvPr/>
          </p:nvSpPr>
          <p:spPr>
            <a:xfrm>
              <a:off x="4354089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8" name="object 17088"/>
            <p:cNvSpPr/>
            <p:nvPr/>
          </p:nvSpPr>
          <p:spPr>
            <a:xfrm>
              <a:off x="4351053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9" name="object 17089"/>
            <p:cNvSpPr/>
            <p:nvPr/>
          </p:nvSpPr>
          <p:spPr>
            <a:xfrm>
              <a:off x="4388495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0" name="object 17090"/>
            <p:cNvSpPr/>
            <p:nvPr/>
          </p:nvSpPr>
          <p:spPr>
            <a:xfrm>
              <a:off x="4385459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1" name="object 17091"/>
            <p:cNvSpPr/>
            <p:nvPr/>
          </p:nvSpPr>
          <p:spPr>
            <a:xfrm>
              <a:off x="4381411" y="31232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2" name="object 17092"/>
            <p:cNvSpPr/>
            <p:nvPr/>
          </p:nvSpPr>
          <p:spPr>
            <a:xfrm>
              <a:off x="4378376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3" name="object 17093"/>
            <p:cNvSpPr/>
            <p:nvPr/>
          </p:nvSpPr>
          <p:spPr>
            <a:xfrm>
              <a:off x="4376352" y="31232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4" name="object 17094"/>
            <p:cNvSpPr/>
            <p:nvPr/>
          </p:nvSpPr>
          <p:spPr>
            <a:xfrm>
              <a:off x="4373316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5" name="object 17095"/>
            <p:cNvSpPr/>
            <p:nvPr/>
          </p:nvSpPr>
          <p:spPr>
            <a:xfrm>
              <a:off x="4369268" y="31232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6" name="object 17096"/>
            <p:cNvSpPr/>
            <p:nvPr/>
          </p:nvSpPr>
          <p:spPr>
            <a:xfrm>
              <a:off x="4366232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7" name="object 17097"/>
            <p:cNvSpPr/>
            <p:nvPr/>
          </p:nvSpPr>
          <p:spPr>
            <a:xfrm>
              <a:off x="4364208" y="31232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8" name="object 17098"/>
            <p:cNvSpPr/>
            <p:nvPr/>
          </p:nvSpPr>
          <p:spPr>
            <a:xfrm>
              <a:off x="4361172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9" name="object 17099"/>
            <p:cNvSpPr/>
            <p:nvPr/>
          </p:nvSpPr>
          <p:spPr>
            <a:xfrm>
              <a:off x="4357125" y="31232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0" name="object 17100"/>
            <p:cNvSpPr/>
            <p:nvPr/>
          </p:nvSpPr>
          <p:spPr>
            <a:xfrm>
              <a:off x="4354089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1" name="object 17101"/>
            <p:cNvSpPr/>
            <p:nvPr/>
          </p:nvSpPr>
          <p:spPr>
            <a:xfrm>
              <a:off x="4351053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2" name="object 17102"/>
            <p:cNvSpPr/>
            <p:nvPr/>
          </p:nvSpPr>
          <p:spPr>
            <a:xfrm>
              <a:off x="4388495" y="312220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3" name="object 17103"/>
            <p:cNvSpPr/>
            <p:nvPr/>
          </p:nvSpPr>
          <p:spPr>
            <a:xfrm>
              <a:off x="4385459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4" name="object 17104"/>
            <p:cNvSpPr/>
            <p:nvPr/>
          </p:nvSpPr>
          <p:spPr>
            <a:xfrm>
              <a:off x="4381411" y="31222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5" name="object 17105"/>
            <p:cNvSpPr/>
            <p:nvPr/>
          </p:nvSpPr>
          <p:spPr>
            <a:xfrm>
              <a:off x="4378376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6" name="object 17106"/>
            <p:cNvSpPr/>
            <p:nvPr/>
          </p:nvSpPr>
          <p:spPr>
            <a:xfrm>
              <a:off x="4376352" y="31222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7" name="object 17107"/>
            <p:cNvSpPr/>
            <p:nvPr/>
          </p:nvSpPr>
          <p:spPr>
            <a:xfrm>
              <a:off x="4373316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8" name="object 17108"/>
            <p:cNvSpPr/>
            <p:nvPr/>
          </p:nvSpPr>
          <p:spPr>
            <a:xfrm>
              <a:off x="4369268" y="31222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9" name="object 17109"/>
            <p:cNvSpPr/>
            <p:nvPr/>
          </p:nvSpPr>
          <p:spPr>
            <a:xfrm>
              <a:off x="4366232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0" name="object 17110"/>
            <p:cNvSpPr/>
            <p:nvPr/>
          </p:nvSpPr>
          <p:spPr>
            <a:xfrm>
              <a:off x="4364208" y="31222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1" name="object 17111"/>
            <p:cNvSpPr/>
            <p:nvPr/>
          </p:nvSpPr>
          <p:spPr>
            <a:xfrm>
              <a:off x="4361172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2" name="object 17112"/>
            <p:cNvSpPr/>
            <p:nvPr/>
          </p:nvSpPr>
          <p:spPr>
            <a:xfrm>
              <a:off x="4357125" y="31222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3" name="object 17113"/>
            <p:cNvSpPr/>
            <p:nvPr/>
          </p:nvSpPr>
          <p:spPr>
            <a:xfrm>
              <a:off x="4354089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4" name="object 17114"/>
            <p:cNvSpPr/>
            <p:nvPr/>
          </p:nvSpPr>
          <p:spPr>
            <a:xfrm>
              <a:off x="4351053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5" name="object 17115"/>
            <p:cNvSpPr/>
            <p:nvPr/>
          </p:nvSpPr>
          <p:spPr>
            <a:xfrm>
              <a:off x="4388495" y="31201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6" name="object 17116"/>
            <p:cNvSpPr/>
            <p:nvPr/>
          </p:nvSpPr>
          <p:spPr>
            <a:xfrm>
              <a:off x="4385459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7" name="object 17117"/>
            <p:cNvSpPr/>
            <p:nvPr/>
          </p:nvSpPr>
          <p:spPr>
            <a:xfrm>
              <a:off x="4381411" y="31201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8" name="object 17118"/>
            <p:cNvSpPr/>
            <p:nvPr/>
          </p:nvSpPr>
          <p:spPr>
            <a:xfrm>
              <a:off x="4378376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9" name="object 17119"/>
            <p:cNvSpPr/>
            <p:nvPr/>
          </p:nvSpPr>
          <p:spPr>
            <a:xfrm>
              <a:off x="4376352" y="3120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0" name="object 17120"/>
            <p:cNvSpPr/>
            <p:nvPr/>
          </p:nvSpPr>
          <p:spPr>
            <a:xfrm>
              <a:off x="4373316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1" name="object 17121"/>
            <p:cNvSpPr/>
            <p:nvPr/>
          </p:nvSpPr>
          <p:spPr>
            <a:xfrm>
              <a:off x="4369268" y="31201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2" name="object 17122"/>
            <p:cNvSpPr/>
            <p:nvPr/>
          </p:nvSpPr>
          <p:spPr>
            <a:xfrm>
              <a:off x="4366232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3" name="object 17123"/>
            <p:cNvSpPr/>
            <p:nvPr/>
          </p:nvSpPr>
          <p:spPr>
            <a:xfrm>
              <a:off x="4364208" y="3120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4" name="object 17124"/>
            <p:cNvSpPr/>
            <p:nvPr/>
          </p:nvSpPr>
          <p:spPr>
            <a:xfrm>
              <a:off x="4361172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5" name="object 17125"/>
            <p:cNvSpPr/>
            <p:nvPr/>
          </p:nvSpPr>
          <p:spPr>
            <a:xfrm>
              <a:off x="4357125" y="31201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6" name="object 17126"/>
            <p:cNvSpPr/>
            <p:nvPr/>
          </p:nvSpPr>
          <p:spPr>
            <a:xfrm>
              <a:off x="4354089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7" name="object 17127"/>
            <p:cNvSpPr/>
            <p:nvPr/>
          </p:nvSpPr>
          <p:spPr>
            <a:xfrm>
              <a:off x="4351053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8" name="object 17128"/>
            <p:cNvSpPr/>
            <p:nvPr/>
          </p:nvSpPr>
          <p:spPr>
            <a:xfrm>
              <a:off x="4389507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9" name="object 17129"/>
            <p:cNvSpPr/>
            <p:nvPr/>
          </p:nvSpPr>
          <p:spPr>
            <a:xfrm>
              <a:off x="4389507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0" name="object 17130"/>
            <p:cNvSpPr/>
            <p:nvPr/>
          </p:nvSpPr>
          <p:spPr>
            <a:xfrm>
              <a:off x="4389507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1" name="object 17131"/>
            <p:cNvSpPr/>
            <p:nvPr/>
          </p:nvSpPr>
          <p:spPr>
            <a:xfrm>
              <a:off x="4389507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2" name="object 17132"/>
            <p:cNvSpPr/>
            <p:nvPr/>
          </p:nvSpPr>
          <p:spPr>
            <a:xfrm>
              <a:off x="4389507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3" name="object 17133"/>
            <p:cNvSpPr/>
            <p:nvPr/>
          </p:nvSpPr>
          <p:spPr>
            <a:xfrm>
              <a:off x="4389507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4" name="object 17134"/>
            <p:cNvSpPr/>
            <p:nvPr/>
          </p:nvSpPr>
          <p:spPr>
            <a:xfrm>
              <a:off x="4389507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5" name="object 17135"/>
            <p:cNvSpPr/>
            <p:nvPr/>
          </p:nvSpPr>
          <p:spPr>
            <a:xfrm>
              <a:off x="4387483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6" name="object 17136"/>
            <p:cNvSpPr/>
            <p:nvPr/>
          </p:nvSpPr>
          <p:spPr>
            <a:xfrm>
              <a:off x="4386471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7" name="object 17137"/>
            <p:cNvSpPr/>
            <p:nvPr/>
          </p:nvSpPr>
          <p:spPr>
            <a:xfrm>
              <a:off x="4386471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8" name="object 17138"/>
            <p:cNvSpPr/>
            <p:nvPr/>
          </p:nvSpPr>
          <p:spPr>
            <a:xfrm>
              <a:off x="4386471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9" name="object 17139"/>
            <p:cNvSpPr/>
            <p:nvPr/>
          </p:nvSpPr>
          <p:spPr>
            <a:xfrm>
              <a:off x="4386471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0" name="object 17140"/>
            <p:cNvSpPr/>
            <p:nvPr/>
          </p:nvSpPr>
          <p:spPr>
            <a:xfrm>
              <a:off x="4386471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1" name="object 17141"/>
            <p:cNvSpPr/>
            <p:nvPr/>
          </p:nvSpPr>
          <p:spPr>
            <a:xfrm>
              <a:off x="4386471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2" name="object 17142"/>
            <p:cNvSpPr/>
            <p:nvPr/>
          </p:nvSpPr>
          <p:spPr>
            <a:xfrm>
              <a:off x="4386471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3" name="object 17143"/>
            <p:cNvSpPr/>
            <p:nvPr/>
          </p:nvSpPr>
          <p:spPr>
            <a:xfrm>
              <a:off x="4384447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4" name="object 17144"/>
            <p:cNvSpPr/>
            <p:nvPr/>
          </p:nvSpPr>
          <p:spPr>
            <a:xfrm>
              <a:off x="4383435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5" name="object 17145"/>
            <p:cNvSpPr/>
            <p:nvPr/>
          </p:nvSpPr>
          <p:spPr>
            <a:xfrm>
              <a:off x="4383435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6" name="object 17146"/>
            <p:cNvSpPr/>
            <p:nvPr/>
          </p:nvSpPr>
          <p:spPr>
            <a:xfrm>
              <a:off x="4383435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7" name="object 17147"/>
            <p:cNvSpPr/>
            <p:nvPr/>
          </p:nvSpPr>
          <p:spPr>
            <a:xfrm>
              <a:off x="4383435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8" name="object 17148"/>
            <p:cNvSpPr/>
            <p:nvPr/>
          </p:nvSpPr>
          <p:spPr>
            <a:xfrm>
              <a:off x="4383435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9" name="object 17149"/>
            <p:cNvSpPr/>
            <p:nvPr/>
          </p:nvSpPr>
          <p:spPr>
            <a:xfrm>
              <a:off x="4383435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0" name="object 17150"/>
            <p:cNvSpPr/>
            <p:nvPr/>
          </p:nvSpPr>
          <p:spPr>
            <a:xfrm>
              <a:off x="4383435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1" name="object 17151"/>
            <p:cNvSpPr/>
            <p:nvPr/>
          </p:nvSpPr>
          <p:spPr>
            <a:xfrm>
              <a:off x="4382423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2" name="object 17152"/>
            <p:cNvSpPr/>
            <p:nvPr/>
          </p:nvSpPr>
          <p:spPr>
            <a:xfrm>
              <a:off x="4382423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3" name="object 17153"/>
            <p:cNvSpPr/>
            <p:nvPr/>
          </p:nvSpPr>
          <p:spPr>
            <a:xfrm>
              <a:off x="4382423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4" name="object 17154"/>
            <p:cNvSpPr/>
            <p:nvPr/>
          </p:nvSpPr>
          <p:spPr>
            <a:xfrm>
              <a:off x="4382423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5" name="object 17155"/>
            <p:cNvSpPr/>
            <p:nvPr/>
          </p:nvSpPr>
          <p:spPr>
            <a:xfrm>
              <a:off x="4382423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6" name="object 17156"/>
            <p:cNvSpPr/>
            <p:nvPr/>
          </p:nvSpPr>
          <p:spPr>
            <a:xfrm>
              <a:off x="4382423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7" name="object 17157"/>
            <p:cNvSpPr/>
            <p:nvPr/>
          </p:nvSpPr>
          <p:spPr>
            <a:xfrm>
              <a:off x="4382423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8" name="object 17158"/>
            <p:cNvSpPr/>
            <p:nvPr/>
          </p:nvSpPr>
          <p:spPr>
            <a:xfrm>
              <a:off x="4380399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9" name="object 17159"/>
            <p:cNvSpPr/>
            <p:nvPr/>
          </p:nvSpPr>
          <p:spPr>
            <a:xfrm>
              <a:off x="437938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0" name="object 17160"/>
            <p:cNvSpPr/>
            <p:nvPr/>
          </p:nvSpPr>
          <p:spPr>
            <a:xfrm>
              <a:off x="437938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1" name="object 17161"/>
            <p:cNvSpPr/>
            <p:nvPr/>
          </p:nvSpPr>
          <p:spPr>
            <a:xfrm>
              <a:off x="437938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2" name="object 17162"/>
            <p:cNvSpPr/>
            <p:nvPr/>
          </p:nvSpPr>
          <p:spPr>
            <a:xfrm>
              <a:off x="437938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3" name="object 17163"/>
            <p:cNvSpPr/>
            <p:nvPr/>
          </p:nvSpPr>
          <p:spPr>
            <a:xfrm>
              <a:off x="437938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4" name="object 17164"/>
            <p:cNvSpPr/>
            <p:nvPr/>
          </p:nvSpPr>
          <p:spPr>
            <a:xfrm>
              <a:off x="437938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5" name="object 17165"/>
            <p:cNvSpPr/>
            <p:nvPr/>
          </p:nvSpPr>
          <p:spPr>
            <a:xfrm>
              <a:off x="437938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6" name="object 17166"/>
            <p:cNvSpPr/>
            <p:nvPr/>
          </p:nvSpPr>
          <p:spPr>
            <a:xfrm>
              <a:off x="4377364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7" name="object 17167"/>
            <p:cNvSpPr/>
            <p:nvPr/>
          </p:nvSpPr>
          <p:spPr>
            <a:xfrm>
              <a:off x="437736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8" name="object 17168"/>
            <p:cNvSpPr/>
            <p:nvPr/>
          </p:nvSpPr>
          <p:spPr>
            <a:xfrm>
              <a:off x="437736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9" name="object 17169"/>
            <p:cNvSpPr/>
            <p:nvPr/>
          </p:nvSpPr>
          <p:spPr>
            <a:xfrm>
              <a:off x="437736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0" name="object 17170"/>
            <p:cNvSpPr/>
            <p:nvPr/>
          </p:nvSpPr>
          <p:spPr>
            <a:xfrm>
              <a:off x="437736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1" name="object 17171"/>
            <p:cNvSpPr/>
            <p:nvPr/>
          </p:nvSpPr>
          <p:spPr>
            <a:xfrm>
              <a:off x="437736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2" name="object 17172"/>
            <p:cNvSpPr/>
            <p:nvPr/>
          </p:nvSpPr>
          <p:spPr>
            <a:xfrm>
              <a:off x="437736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3" name="object 17173"/>
            <p:cNvSpPr/>
            <p:nvPr/>
          </p:nvSpPr>
          <p:spPr>
            <a:xfrm>
              <a:off x="437736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4" name="object 17174"/>
            <p:cNvSpPr/>
            <p:nvPr/>
          </p:nvSpPr>
          <p:spPr>
            <a:xfrm>
              <a:off x="4375340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5" name="object 17175"/>
            <p:cNvSpPr/>
            <p:nvPr/>
          </p:nvSpPr>
          <p:spPr>
            <a:xfrm>
              <a:off x="437432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6" name="object 17176"/>
            <p:cNvSpPr/>
            <p:nvPr/>
          </p:nvSpPr>
          <p:spPr>
            <a:xfrm>
              <a:off x="437432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7" name="object 17177"/>
            <p:cNvSpPr/>
            <p:nvPr/>
          </p:nvSpPr>
          <p:spPr>
            <a:xfrm>
              <a:off x="437432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8" name="object 17178"/>
            <p:cNvSpPr/>
            <p:nvPr/>
          </p:nvSpPr>
          <p:spPr>
            <a:xfrm>
              <a:off x="437432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9" name="object 17179"/>
            <p:cNvSpPr/>
            <p:nvPr/>
          </p:nvSpPr>
          <p:spPr>
            <a:xfrm>
              <a:off x="437432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0" name="object 17180"/>
            <p:cNvSpPr/>
            <p:nvPr/>
          </p:nvSpPr>
          <p:spPr>
            <a:xfrm>
              <a:off x="437432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1" name="object 17181"/>
            <p:cNvSpPr/>
            <p:nvPr/>
          </p:nvSpPr>
          <p:spPr>
            <a:xfrm>
              <a:off x="437432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2" name="object 17182"/>
            <p:cNvSpPr/>
            <p:nvPr/>
          </p:nvSpPr>
          <p:spPr>
            <a:xfrm>
              <a:off x="4372304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3" name="object 17183"/>
            <p:cNvSpPr/>
            <p:nvPr/>
          </p:nvSpPr>
          <p:spPr>
            <a:xfrm>
              <a:off x="4371292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4" name="object 17184"/>
            <p:cNvSpPr/>
            <p:nvPr/>
          </p:nvSpPr>
          <p:spPr>
            <a:xfrm>
              <a:off x="4371292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5" name="object 17185"/>
            <p:cNvSpPr/>
            <p:nvPr/>
          </p:nvSpPr>
          <p:spPr>
            <a:xfrm>
              <a:off x="4371292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6" name="object 17186"/>
            <p:cNvSpPr/>
            <p:nvPr/>
          </p:nvSpPr>
          <p:spPr>
            <a:xfrm>
              <a:off x="4371292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7" name="object 17187"/>
            <p:cNvSpPr/>
            <p:nvPr/>
          </p:nvSpPr>
          <p:spPr>
            <a:xfrm>
              <a:off x="4371292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8" name="object 17188"/>
            <p:cNvSpPr/>
            <p:nvPr/>
          </p:nvSpPr>
          <p:spPr>
            <a:xfrm>
              <a:off x="4371292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9" name="object 17189"/>
            <p:cNvSpPr/>
            <p:nvPr/>
          </p:nvSpPr>
          <p:spPr>
            <a:xfrm>
              <a:off x="4371292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0" name="object 17190"/>
            <p:cNvSpPr/>
            <p:nvPr/>
          </p:nvSpPr>
          <p:spPr>
            <a:xfrm>
              <a:off x="4370280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1" name="object 17191"/>
            <p:cNvSpPr/>
            <p:nvPr/>
          </p:nvSpPr>
          <p:spPr>
            <a:xfrm>
              <a:off x="4370280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2" name="object 17192"/>
            <p:cNvSpPr/>
            <p:nvPr/>
          </p:nvSpPr>
          <p:spPr>
            <a:xfrm>
              <a:off x="4370280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3" name="object 17193"/>
            <p:cNvSpPr/>
            <p:nvPr/>
          </p:nvSpPr>
          <p:spPr>
            <a:xfrm>
              <a:off x="4370280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4" name="object 17194"/>
            <p:cNvSpPr/>
            <p:nvPr/>
          </p:nvSpPr>
          <p:spPr>
            <a:xfrm>
              <a:off x="4370280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5" name="object 17195"/>
            <p:cNvSpPr/>
            <p:nvPr/>
          </p:nvSpPr>
          <p:spPr>
            <a:xfrm>
              <a:off x="4370280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6" name="object 17196"/>
            <p:cNvSpPr/>
            <p:nvPr/>
          </p:nvSpPr>
          <p:spPr>
            <a:xfrm>
              <a:off x="4370280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7" name="object 17197"/>
            <p:cNvSpPr/>
            <p:nvPr/>
          </p:nvSpPr>
          <p:spPr>
            <a:xfrm>
              <a:off x="4368256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8" name="object 17198"/>
            <p:cNvSpPr/>
            <p:nvPr/>
          </p:nvSpPr>
          <p:spPr>
            <a:xfrm>
              <a:off x="436724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9" name="object 17199"/>
            <p:cNvSpPr/>
            <p:nvPr/>
          </p:nvSpPr>
          <p:spPr>
            <a:xfrm>
              <a:off x="436724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0" name="object 17200"/>
            <p:cNvSpPr/>
            <p:nvPr/>
          </p:nvSpPr>
          <p:spPr>
            <a:xfrm>
              <a:off x="436724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1" name="object 17201"/>
            <p:cNvSpPr/>
            <p:nvPr/>
          </p:nvSpPr>
          <p:spPr>
            <a:xfrm>
              <a:off x="436724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2" name="object 17202"/>
            <p:cNvSpPr/>
            <p:nvPr/>
          </p:nvSpPr>
          <p:spPr>
            <a:xfrm>
              <a:off x="436724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3" name="object 17203"/>
            <p:cNvSpPr/>
            <p:nvPr/>
          </p:nvSpPr>
          <p:spPr>
            <a:xfrm>
              <a:off x="436724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4" name="object 17204"/>
            <p:cNvSpPr/>
            <p:nvPr/>
          </p:nvSpPr>
          <p:spPr>
            <a:xfrm>
              <a:off x="436724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5" name="object 17205"/>
            <p:cNvSpPr/>
            <p:nvPr/>
          </p:nvSpPr>
          <p:spPr>
            <a:xfrm>
              <a:off x="4365220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6" name="object 17206"/>
            <p:cNvSpPr/>
            <p:nvPr/>
          </p:nvSpPr>
          <p:spPr>
            <a:xfrm>
              <a:off x="436420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7" name="object 17207"/>
            <p:cNvSpPr/>
            <p:nvPr/>
          </p:nvSpPr>
          <p:spPr>
            <a:xfrm>
              <a:off x="436420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8" name="object 17208"/>
            <p:cNvSpPr/>
            <p:nvPr/>
          </p:nvSpPr>
          <p:spPr>
            <a:xfrm>
              <a:off x="436420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9" name="object 17209"/>
            <p:cNvSpPr/>
            <p:nvPr/>
          </p:nvSpPr>
          <p:spPr>
            <a:xfrm>
              <a:off x="436420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0" name="object 17210"/>
            <p:cNvSpPr/>
            <p:nvPr/>
          </p:nvSpPr>
          <p:spPr>
            <a:xfrm>
              <a:off x="436420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1" name="object 17211"/>
            <p:cNvSpPr/>
            <p:nvPr/>
          </p:nvSpPr>
          <p:spPr>
            <a:xfrm>
              <a:off x="436420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2" name="object 17212"/>
            <p:cNvSpPr/>
            <p:nvPr/>
          </p:nvSpPr>
          <p:spPr>
            <a:xfrm>
              <a:off x="436420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3" name="object 17213"/>
            <p:cNvSpPr/>
            <p:nvPr/>
          </p:nvSpPr>
          <p:spPr>
            <a:xfrm>
              <a:off x="4363196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4" name="object 17214"/>
            <p:cNvSpPr/>
            <p:nvPr/>
          </p:nvSpPr>
          <p:spPr>
            <a:xfrm>
              <a:off x="436218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5" name="object 17215"/>
            <p:cNvSpPr/>
            <p:nvPr/>
          </p:nvSpPr>
          <p:spPr>
            <a:xfrm>
              <a:off x="436218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6" name="object 17216"/>
            <p:cNvSpPr/>
            <p:nvPr/>
          </p:nvSpPr>
          <p:spPr>
            <a:xfrm>
              <a:off x="436218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7" name="object 17217"/>
            <p:cNvSpPr/>
            <p:nvPr/>
          </p:nvSpPr>
          <p:spPr>
            <a:xfrm>
              <a:off x="436218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8" name="object 17218"/>
            <p:cNvSpPr/>
            <p:nvPr/>
          </p:nvSpPr>
          <p:spPr>
            <a:xfrm>
              <a:off x="436218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9" name="object 17219"/>
            <p:cNvSpPr/>
            <p:nvPr/>
          </p:nvSpPr>
          <p:spPr>
            <a:xfrm>
              <a:off x="436218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0" name="object 17220"/>
            <p:cNvSpPr/>
            <p:nvPr/>
          </p:nvSpPr>
          <p:spPr>
            <a:xfrm>
              <a:off x="436218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1" name="object 17221"/>
            <p:cNvSpPr/>
            <p:nvPr/>
          </p:nvSpPr>
          <p:spPr>
            <a:xfrm>
              <a:off x="4360160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2" name="object 17222"/>
            <p:cNvSpPr/>
            <p:nvPr/>
          </p:nvSpPr>
          <p:spPr>
            <a:xfrm>
              <a:off x="435914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3" name="object 17223"/>
            <p:cNvSpPr/>
            <p:nvPr/>
          </p:nvSpPr>
          <p:spPr>
            <a:xfrm>
              <a:off x="435914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4" name="object 17224"/>
            <p:cNvSpPr/>
            <p:nvPr/>
          </p:nvSpPr>
          <p:spPr>
            <a:xfrm>
              <a:off x="435914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5" name="object 17225"/>
            <p:cNvSpPr/>
            <p:nvPr/>
          </p:nvSpPr>
          <p:spPr>
            <a:xfrm>
              <a:off x="435914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6" name="object 17226"/>
            <p:cNvSpPr/>
            <p:nvPr/>
          </p:nvSpPr>
          <p:spPr>
            <a:xfrm>
              <a:off x="435914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7" name="object 17227"/>
            <p:cNvSpPr/>
            <p:nvPr/>
          </p:nvSpPr>
          <p:spPr>
            <a:xfrm>
              <a:off x="435914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8" name="object 17228"/>
            <p:cNvSpPr/>
            <p:nvPr/>
          </p:nvSpPr>
          <p:spPr>
            <a:xfrm>
              <a:off x="435914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9" name="object 17229"/>
            <p:cNvSpPr/>
            <p:nvPr/>
          </p:nvSpPr>
          <p:spPr>
            <a:xfrm>
              <a:off x="4358136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0" name="object 17230"/>
            <p:cNvSpPr/>
            <p:nvPr/>
          </p:nvSpPr>
          <p:spPr>
            <a:xfrm>
              <a:off x="4358136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1" name="object 17231"/>
            <p:cNvSpPr/>
            <p:nvPr/>
          </p:nvSpPr>
          <p:spPr>
            <a:xfrm>
              <a:off x="4358136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2" name="object 17232"/>
            <p:cNvSpPr/>
            <p:nvPr/>
          </p:nvSpPr>
          <p:spPr>
            <a:xfrm>
              <a:off x="4358136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3" name="object 17233"/>
            <p:cNvSpPr/>
            <p:nvPr/>
          </p:nvSpPr>
          <p:spPr>
            <a:xfrm>
              <a:off x="4358136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4" name="object 17234"/>
            <p:cNvSpPr/>
            <p:nvPr/>
          </p:nvSpPr>
          <p:spPr>
            <a:xfrm>
              <a:off x="4358136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5" name="object 17235"/>
            <p:cNvSpPr/>
            <p:nvPr/>
          </p:nvSpPr>
          <p:spPr>
            <a:xfrm>
              <a:off x="4358136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6" name="object 17236"/>
            <p:cNvSpPr/>
            <p:nvPr/>
          </p:nvSpPr>
          <p:spPr>
            <a:xfrm>
              <a:off x="4356113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7" name="object 17237"/>
            <p:cNvSpPr/>
            <p:nvPr/>
          </p:nvSpPr>
          <p:spPr>
            <a:xfrm>
              <a:off x="4355101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8" name="object 17238"/>
            <p:cNvSpPr/>
            <p:nvPr/>
          </p:nvSpPr>
          <p:spPr>
            <a:xfrm>
              <a:off x="4355101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9" name="object 17239"/>
            <p:cNvSpPr/>
            <p:nvPr/>
          </p:nvSpPr>
          <p:spPr>
            <a:xfrm>
              <a:off x="4355101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0" name="object 17240"/>
            <p:cNvSpPr/>
            <p:nvPr/>
          </p:nvSpPr>
          <p:spPr>
            <a:xfrm>
              <a:off x="4355101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1" name="object 17241"/>
            <p:cNvSpPr/>
            <p:nvPr/>
          </p:nvSpPr>
          <p:spPr>
            <a:xfrm>
              <a:off x="4355101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2" name="object 17242"/>
            <p:cNvSpPr/>
            <p:nvPr/>
          </p:nvSpPr>
          <p:spPr>
            <a:xfrm>
              <a:off x="4355101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3" name="object 17243"/>
            <p:cNvSpPr/>
            <p:nvPr/>
          </p:nvSpPr>
          <p:spPr>
            <a:xfrm>
              <a:off x="4355101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4" name="object 17244"/>
            <p:cNvSpPr/>
            <p:nvPr/>
          </p:nvSpPr>
          <p:spPr>
            <a:xfrm>
              <a:off x="4353077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5" name="object 17245"/>
            <p:cNvSpPr/>
            <p:nvPr/>
          </p:nvSpPr>
          <p:spPr>
            <a:xfrm>
              <a:off x="4352065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6" name="object 17246"/>
            <p:cNvSpPr/>
            <p:nvPr/>
          </p:nvSpPr>
          <p:spPr>
            <a:xfrm>
              <a:off x="4352065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7" name="object 17247"/>
            <p:cNvSpPr/>
            <p:nvPr/>
          </p:nvSpPr>
          <p:spPr>
            <a:xfrm>
              <a:off x="4352065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8" name="object 17248"/>
            <p:cNvSpPr/>
            <p:nvPr/>
          </p:nvSpPr>
          <p:spPr>
            <a:xfrm>
              <a:off x="4352065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9" name="object 17249"/>
            <p:cNvSpPr/>
            <p:nvPr/>
          </p:nvSpPr>
          <p:spPr>
            <a:xfrm>
              <a:off x="4352065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0" name="object 17250"/>
            <p:cNvSpPr/>
            <p:nvPr/>
          </p:nvSpPr>
          <p:spPr>
            <a:xfrm>
              <a:off x="4352065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1" name="object 17251"/>
            <p:cNvSpPr/>
            <p:nvPr/>
          </p:nvSpPr>
          <p:spPr>
            <a:xfrm>
              <a:off x="4352065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2" name="object 17252"/>
            <p:cNvSpPr/>
            <p:nvPr/>
          </p:nvSpPr>
          <p:spPr>
            <a:xfrm>
              <a:off x="4351053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3" name="object 17253"/>
            <p:cNvSpPr/>
            <p:nvPr/>
          </p:nvSpPr>
          <p:spPr>
            <a:xfrm>
              <a:off x="4351053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4" name="object 17254"/>
            <p:cNvSpPr/>
            <p:nvPr/>
          </p:nvSpPr>
          <p:spPr>
            <a:xfrm>
              <a:off x="4351053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5" name="object 17255"/>
            <p:cNvSpPr/>
            <p:nvPr/>
          </p:nvSpPr>
          <p:spPr>
            <a:xfrm>
              <a:off x="4351053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6" name="object 17256"/>
            <p:cNvSpPr/>
            <p:nvPr/>
          </p:nvSpPr>
          <p:spPr>
            <a:xfrm>
              <a:off x="4351053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7" name="object 17257"/>
            <p:cNvSpPr/>
            <p:nvPr/>
          </p:nvSpPr>
          <p:spPr>
            <a:xfrm>
              <a:off x="4351053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8" name="object 17258"/>
            <p:cNvSpPr/>
            <p:nvPr/>
          </p:nvSpPr>
          <p:spPr>
            <a:xfrm>
              <a:off x="4351053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9" name="object 17259"/>
            <p:cNvSpPr/>
            <p:nvPr/>
          </p:nvSpPr>
          <p:spPr>
            <a:xfrm>
              <a:off x="4466415" y="3139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0" name="object 17260"/>
            <p:cNvSpPr/>
            <p:nvPr/>
          </p:nvSpPr>
          <p:spPr>
            <a:xfrm>
              <a:off x="4463379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1" name="object 17261"/>
            <p:cNvSpPr/>
            <p:nvPr/>
          </p:nvSpPr>
          <p:spPr>
            <a:xfrm>
              <a:off x="4456296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2" name="object 17262"/>
            <p:cNvSpPr/>
            <p:nvPr/>
          </p:nvSpPr>
          <p:spPr>
            <a:xfrm>
              <a:off x="4454272" y="3139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3" name="object 17263"/>
            <p:cNvSpPr/>
            <p:nvPr/>
          </p:nvSpPr>
          <p:spPr>
            <a:xfrm>
              <a:off x="4451236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4" name="object 17264"/>
            <p:cNvSpPr/>
            <p:nvPr/>
          </p:nvSpPr>
          <p:spPr>
            <a:xfrm>
              <a:off x="4444152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5" name="object 17265"/>
            <p:cNvSpPr/>
            <p:nvPr/>
          </p:nvSpPr>
          <p:spPr>
            <a:xfrm>
              <a:off x="4442128" y="3139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6" name="object 17266"/>
            <p:cNvSpPr/>
            <p:nvPr/>
          </p:nvSpPr>
          <p:spPr>
            <a:xfrm>
              <a:off x="4439093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7" name="object 17267"/>
            <p:cNvSpPr/>
            <p:nvPr/>
          </p:nvSpPr>
          <p:spPr>
            <a:xfrm>
              <a:off x="4432009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8" name="object 17268"/>
            <p:cNvSpPr/>
            <p:nvPr/>
          </p:nvSpPr>
          <p:spPr>
            <a:xfrm>
              <a:off x="4428973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9" name="object 17269"/>
            <p:cNvSpPr/>
            <p:nvPr/>
          </p:nvSpPr>
          <p:spPr>
            <a:xfrm>
              <a:off x="4466415" y="31383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0" name="object 17270"/>
            <p:cNvSpPr/>
            <p:nvPr/>
          </p:nvSpPr>
          <p:spPr>
            <a:xfrm>
              <a:off x="4463379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1" name="object 17271"/>
            <p:cNvSpPr/>
            <p:nvPr/>
          </p:nvSpPr>
          <p:spPr>
            <a:xfrm>
              <a:off x="4456296" y="31383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2" name="object 17272"/>
            <p:cNvSpPr/>
            <p:nvPr/>
          </p:nvSpPr>
          <p:spPr>
            <a:xfrm>
              <a:off x="4454272" y="31383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3" name="object 17273"/>
            <p:cNvSpPr/>
            <p:nvPr/>
          </p:nvSpPr>
          <p:spPr>
            <a:xfrm>
              <a:off x="4451236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4" name="object 17274"/>
            <p:cNvSpPr/>
            <p:nvPr/>
          </p:nvSpPr>
          <p:spPr>
            <a:xfrm>
              <a:off x="4444152" y="31383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5" name="object 17275"/>
            <p:cNvSpPr/>
            <p:nvPr/>
          </p:nvSpPr>
          <p:spPr>
            <a:xfrm>
              <a:off x="4442128" y="31383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6" name="object 17276"/>
            <p:cNvSpPr/>
            <p:nvPr/>
          </p:nvSpPr>
          <p:spPr>
            <a:xfrm>
              <a:off x="4439093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7" name="object 17277"/>
            <p:cNvSpPr/>
            <p:nvPr/>
          </p:nvSpPr>
          <p:spPr>
            <a:xfrm>
              <a:off x="4432009" y="31383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8" name="object 17278"/>
            <p:cNvSpPr/>
            <p:nvPr/>
          </p:nvSpPr>
          <p:spPr>
            <a:xfrm>
              <a:off x="4428973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9" name="object 17279"/>
            <p:cNvSpPr/>
            <p:nvPr/>
          </p:nvSpPr>
          <p:spPr>
            <a:xfrm>
              <a:off x="4466415" y="31373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0" name="object 17280"/>
            <p:cNvSpPr/>
            <p:nvPr/>
          </p:nvSpPr>
          <p:spPr>
            <a:xfrm>
              <a:off x="4463379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1" name="object 17281"/>
            <p:cNvSpPr/>
            <p:nvPr/>
          </p:nvSpPr>
          <p:spPr>
            <a:xfrm>
              <a:off x="4456296" y="313738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2" name="object 17282"/>
            <p:cNvSpPr/>
            <p:nvPr/>
          </p:nvSpPr>
          <p:spPr>
            <a:xfrm>
              <a:off x="4454272" y="31373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3" name="object 17283"/>
            <p:cNvSpPr/>
            <p:nvPr/>
          </p:nvSpPr>
          <p:spPr>
            <a:xfrm>
              <a:off x="4451236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4" name="object 17284"/>
            <p:cNvSpPr/>
            <p:nvPr/>
          </p:nvSpPr>
          <p:spPr>
            <a:xfrm>
              <a:off x="4444152" y="313738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5" name="object 17285"/>
            <p:cNvSpPr/>
            <p:nvPr/>
          </p:nvSpPr>
          <p:spPr>
            <a:xfrm>
              <a:off x="4442128" y="31373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6" name="object 17286"/>
            <p:cNvSpPr/>
            <p:nvPr/>
          </p:nvSpPr>
          <p:spPr>
            <a:xfrm>
              <a:off x="4439093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7" name="object 17287"/>
            <p:cNvSpPr/>
            <p:nvPr/>
          </p:nvSpPr>
          <p:spPr>
            <a:xfrm>
              <a:off x="4432009" y="313738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8" name="object 17288"/>
            <p:cNvSpPr/>
            <p:nvPr/>
          </p:nvSpPr>
          <p:spPr>
            <a:xfrm>
              <a:off x="4428973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9" name="object 17289"/>
            <p:cNvSpPr/>
            <p:nvPr/>
          </p:nvSpPr>
          <p:spPr>
            <a:xfrm>
              <a:off x="4466415" y="313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0" name="object 17290"/>
            <p:cNvSpPr/>
            <p:nvPr/>
          </p:nvSpPr>
          <p:spPr>
            <a:xfrm>
              <a:off x="4463379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1" name="object 17291"/>
            <p:cNvSpPr/>
            <p:nvPr/>
          </p:nvSpPr>
          <p:spPr>
            <a:xfrm>
              <a:off x="4456296" y="31353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2" name="object 17292"/>
            <p:cNvSpPr/>
            <p:nvPr/>
          </p:nvSpPr>
          <p:spPr>
            <a:xfrm>
              <a:off x="4454272" y="313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3" name="object 17293"/>
            <p:cNvSpPr/>
            <p:nvPr/>
          </p:nvSpPr>
          <p:spPr>
            <a:xfrm>
              <a:off x="4451236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4" name="object 17294"/>
            <p:cNvSpPr/>
            <p:nvPr/>
          </p:nvSpPr>
          <p:spPr>
            <a:xfrm>
              <a:off x="4444152" y="31353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5" name="object 17295"/>
            <p:cNvSpPr/>
            <p:nvPr/>
          </p:nvSpPr>
          <p:spPr>
            <a:xfrm>
              <a:off x="4442128" y="313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6" name="object 17296"/>
            <p:cNvSpPr/>
            <p:nvPr/>
          </p:nvSpPr>
          <p:spPr>
            <a:xfrm>
              <a:off x="4439093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7" name="object 17297"/>
            <p:cNvSpPr/>
            <p:nvPr/>
          </p:nvSpPr>
          <p:spPr>
            <a:xfrm>
              <a:off x="4432009" y="31353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8" name="object 17298"/>
            <p:cNvSpPr/>
            <p:nvPr/>
          </p:nvSpPr>
          <p:spPr>
            <a:xfrm>
              <a:off x="4428973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9" name="object 17299"/>
            <p:cNvSpPr/>
            <p:nvPr/>
          </p:nvSpPr>
          <p:spPr>
            <a:xfrm>
              <a:off x="4466415" y="31343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0" name="object 17300"/>
            <p:cNvSpPr/>
            <p:nvPr/>
          </p:nvSpPr>
          <p:spPr>
            <a:xfrm>
              <a:off x="4463379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1" name="object 17301"/>
            <p:cNvSpPr/>
            <p:nvPr/>
          </p:nvSpPr>
          <p:spPr>
            <a:xfrm>
              <a:off x="4456296" y="313435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2" name="object 17302"/>
            <p:cNvSpPr/>
            <p:nvPr/>
          </p:nvSpPr>
          <p:spPr>
            <a:xfrm>
              <a:off x="4454272" y="31343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3" name="object 17303"/>
            <p:cNvSpPr/>
            <p:nvPr/>
          </p:nvSpPr>
          <p:spPr>
            <a:xfrm>
              <a:off x="4451236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4" name="object 17304"/>
            <p:cNvSpPr/>
            <p:nvPr/>
          </p:nvSpPr>
          <p:spPr>
            <a:xfrm>
              <a:off x="4444152" y="313435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5" name="object 17305"/>
            <p:cNvSpPr/>
            <p:nvPr/>
          </p:nvSpPr>
          <p:spPr>
            <a:xfrm>
              <a:off x="4442128" y="31343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6" name="object 17306"/>
            <p:cNvSpPr/>
            <p:nvPr/>
          </p:nvSpPr>
          <p:spPr>
            <a:xfrm>
              <a:off x="4439093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7" name="object 17307"/>
            <p:cNvSpPr/>
            <p:nvPr/>
          </p:nvSpPr>
          <p:spPr>
            <a:xfrm>
              <a:off x="4432009" y="313435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8" name="object 17308"/>
            <p:cNvSpPr/>
            <p:nvPr/>
          </p:nvSpPr>
          <p:spPr>
            <a:xfrm>
              <a:off x="4428973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9" name="object 17309"/>
            <p:cNvSpPr/>
            <p:nvPr/>
          </p:nvSpPr>
          <p:spPr>
            <a:xfrm>
              <a:off x="4466415" y="3132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0" name="object 17310"/>
            <p:cNvSpPr/>
            <p:nvPr/>
          </p:nvSpPr>
          <p:spPr>
            <a:xfrm>
              <a:off x="4463379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1" name="object 17311"/>
            <p:cNvSpPr/>
            <p:nvPr/>
          </p:nvSpPr>
          <p:spPr>
            <a:xfrm>
              <a:off x="4456296" y="31323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2" name="object 17312"/>
            <p:cNvSpPr/>
            <p:nvPr/>
          </p:nvSpPr>
          <p:spPr>
            <a:xfrm>
              <a:off x="4454272" y="3132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3" name="object 17313"/>
            <p:cNvSpPr/>
            <p:nvPr/>
          </p:nvSpPr>
          <p:spPr>
            <a:xfrm>
              <a:off x="4451236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4" name="object 17314"/>
            <p:cNvSpPr/>
            <p:nvPr/>
          </p:nvSpPr>
          <p:spPr>
            <a:xfrm>
              <a:off x="4444152" y="31323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5" name="object 17315"/>
            <p:cNvSpPr/>
            <p:nvPr/>
          </p:nvSpPr>
          <p:spPr>
            <a:xfrm>
              <a:off x="4442128" y="3132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6" name="object 17316"/>
            <p:cNvSpPr/>
            <p:nvPr/>
          </p:nvSpPr>
          <p:spPr>
            <a:xfrm>
              <a:off x="4439093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7" name="object 17317"/>
            <p:cNvSpPr/>
            <p:nvPr/>
          </p:nvSpPr>
          <p:spPr>
            <a:xfrm>
              <a:off x="4432009" y="31323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8" name="object 17318"/>
            <p:cNvSpPr/>
            <p:nvPr/>
          </p:nvSpPr>
          <p:spPr>
            <a:xfrm>
              <a:off x="4428973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9" name="object 17319"/>
            <p:cNvSpPr/>
            <p:nvPr/>
          </p:nvSpPr>
          <p:spPr>
            <a:xfrm>
              <a:off x="4466415" y="3132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0" name="object 17320"/>
            <p:cNvSpPr/>
            <p:nvPr/>
          </p:nvSpPr>
          <p:spPr>
            <a:xfrm>
              <a:off x="4463379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1" name="object 17321"/>
            <p:cNvSpPr/>
            <p:nvPr/>
          </p:nvSpPr>
          <p:spPr>
            <a:xfrm>
              <a:off x="4456296" y="313232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2" name="object 17322"/>
            <p:cNvSpPr/>
            <p:nvPr/>
          </p:nvSpPr>
          <p:spPr>
            <a:xfrm>
              <a:off x="4454272" y="3132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3" name="object 17323"/>
            <p:cNvSpPr/>
            <p:nvPr/>
          </p:nvSpPr>
          <p:spPr>
            <a:xfrm>
              <a:off x="4451236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4" name="object 17324"/>
            <p:cNvSpPr/>
            <p:nvPr/>
          </p:nvSpPr>
          <p:spPr>
            <a:xfrm>
              <a:off x="4444152" y="313232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5" name="object 17325"/>
            <p:cNvSpPr/>
            <p:nvPr/>
          </p:nvSpPr>
          <p:spPr>
            <a:xfrm>
              <a:off x="4442128" y="3132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6" name="object 17326"/>
            <p:cNvSpPr/>
            <p:nvPr/>
          </p:nvSpPr>
          <p:spPr>
            <a:xfrm>
              <a:off x="4439093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7" name="object 17327"/>
            <p:cNvSpPr/>
            <p:nvPr/>
          </p:nvSpPr>
          <p:spPr>
            <a:xfrm>
              <a:off x="4432009" y="313232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8" name="object 17328"/>
            <p:cNvSpPr/>
            <p:nvPr/>
          </p:nvSpPr>
          <p:spPr>
            <a:xfrm>
              <a:off x="4428973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9" name="object 17329"/>
            <p:cNvSpPr/>
            <p:nvPr/>
          </p:nvSpPr>
          <p:spPr>
            <a:xfrm>
              <a:off x="4466415" y="3130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0" name="object 17330"/>
            <p:cNvSpPr/>
            <p:nvPr/>
          </p:nvSpPr>
          <p:spPr>
            <a:xfrm>
              <a:off x="4463379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1" name="object 17331"/>
            <p:cNvSpPr/>
            <p:nvPr/>
          </p:nvSpPr>
          <p:spPr>
            <a:xfrm>
              <a:off x="4456296" y="31303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2" name="object 17332"/>
            <p:cNvSpPr/>
            <p:nvPr/>
          </p:nvSpPr>
          <p:spPr>
            <a:xfrm>
              <a:off x="4454272" y="3130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3" name="object 17333"/>
            <p:cNvSpPr/>
            <p:nvPr/>
          </p:nvSpPr>
          <p:spPr>
            <a:xfrm>
              <a:off x="4451236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4" name="object 17334"/>
            <p:cNvSpPr/>
            <p:nvPr/>
          </p:nvSpPr>
          <p:spPr>
            <a:xfrm>
              <a:off x="4444152" y="31303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5" name="object 17335"/>
            <p:cNvSpPr/>
            <p:nvPr/>
          </p:nvSpPr>
          <p:spPr>
            <a:xfrm>
              <a:off x="4442128" y="3130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6" name="object 17336"/>
            <p:cNvSpPr/>
            <p:nvPr/>
          </p:nvSpPr>
          <p:spPr>
            <a:xfrm>
              <a:off x="4439093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7" name="object 17337"/>
            <p:cNvSpPr/>
            <p:nvPr/>
          </p:nvSpPr>
          <p:spPr>
            <a:xfrm>
              <a:off x="4432009" y="31303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8" name="object 17338"/>
            <p:cNvSpPr/>
            <p:nvPr/>
          </p:nvSpPr>
          <p:spPr>
            <a:xfrm>
              <a:off x="4428973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9" name="object 17339"/>
            <p:cNvSpPr/>
            <p:nvPr/>
          </p:nvSpPr>
          <p:spPr>
            <a:xfrm>
              <a:off x="4466415" y="3128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0" name="object 17340"/>
            <p:cNvSpPr/>
            <p:nvPr/>
          </p:nvSpPr>
          <p:spPr>
            <a:xfrm>
              <a:off x="4463379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1" name="object 17341"/>
            <p:cNvSpPr/>
            <p:nvPr/>
          </p:nvSpPr>
          <p:spPr>
            <a:xfrm>
              <a:off x="4456296" y="31282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2" name="object 17342"/>
            <p:cNvSpPr/>
            <p:nvPr/>
          </p:nvSpPr>
          <p:spPr>
            <a:xfrm>
              <a:off x="4454272" y="3128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3" name="object 17343"/>
            <p:cNvSpPr/>
            <p:nvPr/>
          </p:nvSpPr>
          <p:spPr>
            <a:xfrm>
              <a:off x="4451236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4" name="object 17344"/>
            <p:cNvSpPr/>
            <p:nvPr/>
          </p:nvSpPr>
          <p:spPr>
            <a:xfrm>
              <a:off x="4444152" y="31282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5" name="object 17345"/>
            <p:cNvSpPr/>
            <p:nvPr/>
          </p:nvSpPr>
          <p:spPr>
            <a:xfrm>
              <a:off x="4442128" y="3128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6" name="object 17346"/>
            <p:cNvSpPr/>
            <p:nvPr/>
          </p:nvSpPr>
          <p:spPr>
            <a:xfrm>
              <a:off x="4439093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7" name="object 17347"/>
            <p:cNvSpPr/>
            <p:nvPr/>
          </p:nvSpPr>
          <p:spPr>
            <a:xfrm>
              <a:off x="4432009" y="31282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8" name="object 17348"/>
            <p:cNvSpPr/>
            <p:nvPr/>
          </p:nvSpPr>
          <p:spPr>
            <a:xfrm>
              <a:off x="4428973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9" name="object 17349"/>
            <p:cNvSpPr/>
            <p:nvPr/>
          </p:nvSpPr>
          <p:spPr>
            <a:xfrm>
              <a:off x="4466415" y="31272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0" name="object 17350"/>
            <p:cNvSpPr/>
            <p:nvPr/>
          </p:nvSpPr>
          <p:spPr>
            <a:xfrm>
              <a:off x="4463379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1" name="object 17351"/>
            <p:cNvSpPr/>
            <p:nvPr/>
          </p:nvSpPr>
          <p:spPr>
            <a:xfrm>
              <a:off x="4456296" y="312726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2" name="object 17352"/>
            <p:cNvSpPr/>
            <p:nvPr/>
          </p:nvSpPr>
          <p:spPr>
            <a:xfrm>
              <a:off x="4454272" y="312726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3" name="object 17353"/>
            <p:cNvSpPr/>
            <p:nvPr/>
          </p:nvSpPr>
          <p:spPr>
            <a:xfrm>
              <a:off x="4451236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4" name="object 17354"/>
            <p:cNvSpPr/>
            <p:nvPr/>
          </p:nvSpPr>
          <p:spPr>
            <a:xfrm>
              <a:off x="4444152" y="312726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5" name="object 17355"/>
            <p:cNvSpPr/>
            <p:nvPr/>
          </p:nvSpPr>
          <p:spPr>
            <a:xfrm>
              <a:off x="4442128" y="312726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6" name="object 17356"/>
            <p:cNvSpPr/>
            <p:nvPr/>
          </p:nvSpPr>
          <p:spPr>
            <a:xfrm>
              <a:off x="4439093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7" name="object 17357"/>
            <p:cNvSpPr/>
            <p:nvPr/>
          </p:nvSpPr>
          <p:spPr>
            <a:xfrm>
              <a:off x="4432009" y="312726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8" name="object 17358"/>
            <p:cNvSpPr/>
            <p:nvPr/>
          </p:nvSpPr>
          <p:spPr>
            <a:xfrm>
              <a:off x="4428973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9" name="object 17359"/>
            <p:cNvSpPr/>
            <p:nvPr/>
          </p:nvSpPr>
          <p:spPr>
            <a:xfrm>
              <a:off x="4466415" y="3126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0" name="object 17360"/>
            <p:cNvSpPr/>
            <p:nvPr/>
          </p:nvSpPr>
          <p:spPr>
            <a:xfrm>
              <a:off x="4463379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1" name="object 17361"/>
            <p:cNvSpPr/>
            <p:nvPr/>
          </p:nvSpPr>
          <p:spPr>
            <a:xfrm>
              <a:off x="4456296" y="31262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2" name="object 17362"/>
            <p:cNvSpPr/>
            <p:nvPr/>
          </p:nvSpPr>
          <p:spPr>
            <a:xfrm>
              <a:off x="4454272" y="3126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3" name="object 17363"/>
            <p:cNvSpPr/>
            <p:nvPr/>
          </p:nvSpPr>
          <p:spPr>
            <a:xfrm>
              <a:off x="4451236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4" name="object 17364"/>
            <p:cNvSpPr/>
            <p:nvPr/>
          </p:nvSpPr>
          <p:spPr>
            <a:xfrm>
              <a:off x="4444152" y="31262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5" name="object 17365"/>
            <p:cNvSpPr/>
            <p:nvPr/>
          </p:nvSpPr>
          <p:spPr>
            <a:xfrm>
              <a:off x="4442128" y="3126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6" name="object 17366"/>
            <p:cNvSpPr/>
            <p:nvPr/>
          </p:nvSpPr>
          <p:spPr>
            <a:xfrm>
              <a:off x="4439093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7" name="object 17367"/>
            <p:cNvSpPr/>
            <p:nvPr/>
          </p:nvSpPr>
          <p:spPr>
            <a:xfrm>
              <a:off x="4432009" y="31262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8" name="object 17368"/>
            <p:cNvSpPr/>
            <p:nvPr/>
          </p:nvSpPr>
          <p:spPr>
            <a:xfrm>
              <a:off x="4428973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9" name="object 17369"/>
            <p:cNvSpPr/>
            <p:nvPr/>
          </p:nvSpPr>
          <p:spPr>
            <a:xfrm>
              <a:off x="4466415" y="31252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0" name="object 17370"/>
            <p:cNvSpPr/>
            <p:nvPr/>
          </p:nvSpPr>
          <p:spPr>
            <a:xfrm>
              <a:off x="4463379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1" name="object 17371"/>
            <p:cNvSpPr/>
            <p:nvPr/>
          </p:nvSpPr>
          <p:spPr>
            <a:xfrm>
              <a:off x="4456296" y="312524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2" name="object 17372"/>
            <p:cNvSpPr/>
            <p:nvPr/>
          </p:nvSpPr>
          <p:spPr>
            <a:xfrm>
              <a:off x="4454272" y="3125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3" name="object 17373"/>
            <p:cNvSpPr/>
            <p:nvPr/>
          </p:nvSpPr>
          <p:spPr>
            <a:xfrm>
              <a:off x="4451236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4" name="object 17374"/>
            <p:cNvSpPr/>
            <p:nvPr/>
          </p:nvSpPr>
          <p:spPr>
            <a:xfrm>
              <a:off x="4444152" y="312524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5" name="object 17375"/>
            <p:cNvSpPr/>
            <p:nvPr/>
          </p:nvSpPr>
          <p:spPr>
            <a:xfrm>
              <a:off x="4442128" y="3125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6" name="object 17376"/>
            <p:cNvSpPr/>
            <p:nvPr/>
          </p:nvSpPr>
          <p:spPr>
            <a:xfrm>
              <a:off x="4439093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7" name="object 17377"/>
            <p:cNvSpPr/>
            <p:nvPr/>
          </p:nvSpPr>
          <p:spPr>
            <a:xfrm>
              <a:off x="4432009" y="312524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8" name="object 17378"/>
            <p:cNvSpPr/>
            <p:nvPr/>
          </p:nvSpPr>
          <p:spPr>
            <a:xfrm>
              <a:off x="4428973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9" name="object 17379"/>
            <p:cNvSpPr/>
            <p:nvPr/>
          </p:nvSpPr>
          <p:spPr>
            <a:xfrm>
              <a:off x="4466415" y="31232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0" name="object 17380"/>
            <p:cNvSpPr/>
            <p:nvPr/>
          </p:nvSpPr>
          <p:spPr>
            <a:xfrm>
              <a:off x="4463379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1" name="object 17381"/>
            <p:cNvSpPr/>
            <p:nvPr/>
          </p:nvSpPr>
          <p:spPr>
            <a:xfrm>
              <a:off x="4456296" y="31232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2" name="object 17382"/>
            <p:cNvSpPr/>
            <p:nvPr/>
          </p:nvSpPr>
          <p:spPr>
            <a:xfrm>
              <a:off x="4454272" y="31232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3" name="object 17383"/>
            <p:cNvSpPr/>
            <p:nvPr/>
          </p:nvSpPr>
          <p:spPr>
            <a:xfrm>
              <a:off x="4451236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4" name="object 17384"/>
            <p:cNvSpPr/>
            <p:nvPr/>
          </p:nvSpPr>
          <p:spPr>
            <a:xfrm>
              <a:off x="4444152" y="31232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5" name="object 17385"/>
            <p:cNvSpPr/>
            <p:nvPr/>
          </p:nvSpPr>
          <p:spPr>
            <a:xfrm>
              <a:off x="4442128" y="31232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6" name="object 17386"/>
            <p:cNvSpPr/>
            <p:nvPr/>
          </p:nvSpPr>
          <p:spPr>
            <a:xfrm>
              <a:off x="4439093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7" name="object 17387"/>
            <p:cNvSpPr/>
            <p:nvPr/>
          </p:nvSpPr>
          <p:spPr>
            <a:xfrm>
              <a:off x="4432009" y="31232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8" name="object 17388"/>
            <p:cNvSpPr/>
            <p:nvPr/>
          </p:nvSpPr>
          <p:spPr>
            <a:xfrm>
              <a:off x="4428973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9" name="object 17389"/>
            <p:cNvSpPr/>
            <p:nvPr/>
          </p:nvSpPr>
          <p:spPr>
            <a:xfrm>
              <a:off x="4466415" y="31222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0" name="object 17390"/>
            <p:cNvSpPr/>
            <p:nvPr/>
          </p:nvSpPr>
          <p:spPr>
            <a:xfrm>
              <a:off x="4463379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1" name="object 17391"/>
            <p:cNvSpPr/>
            <p:nvPr/>
          </p:nvSpPr>
          <p:spPr>
            <a:xfrm>
              <a:off x="4456296" y="312220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2" name="object 17392"/>
            <p:cNvSpPr/>
            <p:nvPr/>
          </p:nvSpPr>
          <p:spPr>
            <a:xfrm>
              <a:off x="4454272" y="31222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3" name="object 17393"/>
            <p:cNvSpPr/>
            <p:nvPr/>
          </p:nvSpPr>
          <p:spPr>
            <a:xfrm>
              <a:off x="4451236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4" name="object 17394"/>
            <p:cNvSpPr/>
            <p:nvPr/>
          </p:nvSpPr>
          <p:spPr>
            <a:xfrm>
              <a:off x="4444152" y="312220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5" name="object 17395"/>
            <p:cNvSpPr/>
            <p:nvPr/>
          </p:nvSpPr>
          <p:spPr>
            <a:xfrm>
              <a:off x="4442128" y="31222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6" name="object 17396"/>
            <p:cNvSpPr/>
            <p:nvPr/>
          </p:nvSpPr>
          <p:spPr>
            <a:xfrm>
              <a:off x="4439093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7" name="object 17397"/>
            <p:cNvSpPr/>
            <p:nvPr/>
          </p:nvSpPr>
          <p:spPr>
            <a:xfrm>
              <a:off x="4432009" y="312220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8" name="object 17398"/>
            <p:cNvSpPr/>
            <p:nvPr/>
          </p:nvSpPr>
          <p:spPr>
            <a:xfrm>
              <a:off x="4428973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9" name="object 17399"/>
            <p:cNvSpPr/>
            <p:nvPr/>
          </p:nvSpPr>
          <p:spPr>
            <a:xfrm>
              <a:off x="4466415" y="31201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0" name="object 17400"/>
            <p:cNvSpPr/>
            <p:nvPr/>
          </p:nvSpPr>
          <p:spPr>
            <a:xfrm>
              <a:off x="4463379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1" name="object 17401"/>
            <p:cNvSpPr/>
            <p:nvPr/>
          </p:nvSpPr>
          <p:spPr>
            <a:xfrm>
              <a:off x="4456296" y="312018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2" name="object 17402"/>
            <p:cNvSpPr/>
            <p:nvPr/>
          </p:nvSpPr>
          <p:spPr>
            <a:xfrm>
              <a:off x="4454272" y="3120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3" name="object 17403"/>
            <p:cNvSpPr/>
            <p:nvPr/>
          </p:nvSpPr>
          <p:spPr>
            <a:xfrm>
              <a:off x="4451236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4" name="object 17404"/>
            <p:cNvSpPr/>
            <p:nvPr/>
          </p:nvSpPr>
          <p:spPr>
            <a:xfrm>
              <a:off x="4444152" y="312018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5" name="object 17405"/>
            <p:cNvSpPr/>
            <p:nvPr/>
          </p:nvSpPr>
          <p:spPr>
            <a:xfrm>
              <a:off x="4442128" y="3120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6" name="object 17406"/>
            <p:cNvSpPr/>
            <p:nvPr/>
          </p:nvSpPr>
          <p:spPr>
            <a:xfrm>
              <a:off x="4439093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7" name="object 17407"/>
            <p:cNvSpPr/>
            <p:nvPr/>
          </p:nvSpPr>
          <p:spPr>
            <a:xfrm>
              <a:off x="4432009" y="312018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8" name="object 17408"/>
            <p:cNvSpPr/>
            <p:nvPr/>
          </p:nvSpPr>
          <p:spPr>
            <a:xfrm>
              <a:off x="4428973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9" name="object 17409"/>
            <p:cNvSpPr/>
            <p:nvPr/>
          </p:nvSpPr>
          <p:spPr>
            <a:xfrm>
              <a:off x="4467427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0" name="object 17410"/>
            <p:cNvSpPr/>
            <p:nvPr/>
          </p:nvSpPr>
          <p:spPr>
            <a:xfrm>
              <a:off x="4467427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1" name="object 17411"/>
            <p:cNvSpPr/>
            <p:nvPr/>
          </p:nvSpPr>
          <p:spPr>
            <a:xfrm>
              <a:off x="4467427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2" name="object 17412"/>
            <p:cNvSpPr/>
            <p:nvPr/>
          </p:nvSpPr>
          <p:spPr>
            <a:xfrm>
              <a:off x="4467427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3" name="object 17413"/>
            <p:cNvSpPr/>
            <p:nvPr/>
          </p:nvSpPr>
          <p:spPr>
            <a:xfrm>
              <a:off x="4467427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4" name="object 17414"/>
            <p:cNvSpPr/>
            <p:nvPr/>
          </p:nvSpPr>
          <p:spPr>
            <a:xfrm>
              <a:off x="4467427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5" name="object 17415"/>
            <p:cNvSpPr/>
            <p:nvPr/>
          </p:nvSpPr>
          <p:spPr>
            <a:xfrm>
              <a:off x="4467427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6" name="object 17416"/>
            <p:cNvSpPr/>
            <p:nvPr/>
          </p:nvSpPr>
          <p:spPr>
            <a:xfrm>
              <a:off x="4465403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7" name="object 17417"/>
            <p:cNvSpPr/>
            <p:nvPr/>
          </p:nvSpPr>
          <p:spPr>
            <a:xfrm>
              <a:off x="4464391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8" name="object 17418"/>
            <p:cNvSpPr/>
            <p:nvPr/>
          </p:nvSpPr>
          <p:spPr>
            <a:xfrm>
              <a:off x="4464391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9" name="object 17419"/>
            <p:cNvSpPr/>
            <p:nvPr/>
          </p:nvSpPr>
          <p:spPr>
            <a:xfrm>
              <a:off x="4464391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0" name="object 17420"/>
            <p:cNvSpPr/>
            <p:nvPr/>
          </p:nvSpPr>
          <p:spPr>
            <a:xfrm>
              <a:off x="4464391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1" name="object 17421"/>
            <p:cNvSpPr/>
            <p:nvPr/>
          </p:nvSpPr>
          <p:spPr>
            <a:xfrm>
              <a:off x="4464391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2" name="object 17422"/>
            <p:cNvSpPr/>
            <p:nvPr/>
          </p:nvSpPr>
          <p:spPr>
            <a:xfrm>
              <a:off x="4464391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3" name="object 17423"/>
            <p:cNvSpPr/>
            <p:nvPr/>
          </p:nvSpPr>
          <p:spPr>
            <a:xfrm>
              <a:off x="4464391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4" name="object 17424"/>
            <p:cNvSpPr/>
            <p:nvPr/>
          </p:nvSpPr>
          <p:spPr>
            <a:xfrm>
              <a:off x="4462368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5" name="object 17425"/>
            <p:cNvSpPr/>
            <p:nvPr/>
          </p:nvSpPr>
          <p:spPr>
            <a:xfrm>
              <a:off x="4461356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6" name="object 17426"/>
            <p:cNvSpPr/>
            <p:nvPr/>
          </p:nvSpPr>
          <p:spPr>
            <a:xfrm>
              <a:off x="4461356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7" name="object 17427"/>
            <p:cNvSpPr/>
            <p:nvPr/>
          </p:nvSpPr>
          <p:spPr>
            <a:xfrm>
              <a:off x="4461356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8" name="object 17428"/>
            <p:cNvSpPr/>
            <p:nvPr/>
          </p:nvSpPr>
          <p:spPr>
            <a:xfrm>
              <a:off x="4461356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9" name="object 17429"/>
            <p:cNvSpPr/>
            <p:nvPr/>
          </p:nvSpPr>
          <p:spPr>
            <a:xfrm>
              <a:off x="4461356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0" name="object 17430"/>
            <p:cNvSpPr/>
            <p:nvPr/>
          </p:nvSpPr>
          <p:spPr>
            <a:xfrm>
              <a:off x="4461356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1" name="object 17431"/>
            <p:cNvSpPr/>
            <p:nvPr/>
          </p:nvSpPr>
          <p:spPr>
            <a:xfrm>
              <a:off x="4461356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2" name="object 17432"/>
            <p:cNvSpPr/>
            <p:nvPr/>
          </p:nvSpPr>
          <p:spPr>
            <a:xfrm>
              <a:off x="446034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3" name="object 17433"/>
            <p:cNvSpPr/>
            <p:nvPr/>
          </p:nvSpPr>
          <p:spPr>
            <a:xfrm>
              <a:off x="446034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4" name="object 17434"/>
            <p:cNvSpPr/>
            <p:nvPr/>
          </p:nvSpPr>
          <p:spPr>
            <a:xfrm>
              <a:off x="446034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5" name="object 17435"/>
            <p:cNvSpPr/>
            <p:nvPr/>
          </p:nvSpPr>
          <p:spPr>
            <a:xfrm>
              <a:off x="446034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6" name="object 17436"/>
            <p:cNvSpPr/>
            <p:nvPr/>
          </p:nvSpPr>
          <p:spPr>
            <a:xfrm>
              <a:off x="446034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7" name="object 17437"/>
            <p:cNvSpPr/>
            <p:nvPr/>
          </p:nvSpPr>
          <p:spPr>
            <a:xfrm>
              <a:off x="446034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8" name="object 17438"/>
            <p:cNvSpPr/>
            <p:nvPr/>
          </p:nvSpPr>
          <p:spPr>
            <a:xfrm>
              <a:off x="446034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9" name="object 17439"/>
            <p:cNvSpPr/>
            <p:nvPr/>
          </p:nvSpPr>
          <p:spPr>
            <a:xfrm>
              <a:off x="4459332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0" name="object 17440"/>
            <p:cNvSpPr/>
            <p:nvPr/>
          </p:nvSpPr>
          <p:spPr>
            <a:xfrm>
              <a:off x="4459332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1" name="object 17441"/>
            <p:cNvSpPr/>
            <p:nvPr/>
          </p:nvSpPr>
          <p:spPr>
            <a:xfrm>
              <a:off x="4459332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2" name="object 17442"/>
            <p:cNvSpPr/>
            <p:nvPr/>
          </p:nvSpPr>
          <p:spPr>
            <a:xfrm>
              <a:off x="4459332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3" name="object 17443"/>
            <p:cNvSpPr/>
            <p:nvPr/>
          </p:nvSpPr>
          <p:spPr>
            <a:xfrm>
              <a:off x="4459332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4" name="object 17444"/>
            <p:cNvSpPr/>
            <p:nvPr/>
          </p:nvSpPr>
          <p:spPr>
            <a:xfrm>
              <a:off x="4459332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5" name="object 17445"/>
            <p:cNvSpPr/>
            <p:nvPr/>
          </p:nvSpPr>
          <p:spPr>
            <a:xfrm>
              <a:off x="4459332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6" name="object 17446"/>
            <p:cNvSpPr/>
            <p:nvPr/>
          </p:nvSpPr>
          <p:spPr>
            <a:xfrm>
              <a:off x="445730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7" name="object 17447"/>
            <p:cNvSpPr/>
            <p:nvPr/>
          </p:nvSpPr>
          <p:spPr>
            <a:xfrm>
              <a:off x="445730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8" name="object 17448"/>
            <p:cNvSpPr/>
            <p:nvPr/>
          </p:nvSpPr>
          <p:spPr>
            <a:xfrm>
              <a:off x="445730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9" name="object 17449"/>
            <p:cNvSpPr/>
            <p:nvPr/>
          </p:nvSpPr>
          <p:spPr>
            <a:xfrm>
              <a:off x="445730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0" name="object 17450"/>
            <p:cNvSpPr/>
            <p:nvPr/>
          </p:nvSpPr>
          <p:spPr>
            <a:xfrm>
              <a:off x="445730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1" name="object 17451"/>
            <p:cNvSpPr/>
            <p:nvPr/>
          </p:nvSpPr>
          <p:spPr>
            <a:xfrm>
              <a:off x="445730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2" name="object 17452"/>
            <p:cNvSpPr/>
            <p:nvPr/>
          </p:nvSpPr>
          <p:spPr>
            <a:xfrm>
              <a:off x="445730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3" name="object 17453"/>
            <p:cNvSpPr/>
            <p:nvPr/>
          </p:nvSpPr>
          <p:spPr>
            <a:xfrm>
              <a:off x="4455284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4" name="object 17454"/>
            <p:cNvSpPr/>
            <p:nvPr/>
          </p:nvSpPr>
          <p:spPr>
            <a:xfrm>
              <a:off x="445528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5" name="object 17455"/>
            <p:cNvSpPr/>
            <p:nvPr/>
          </p:nvSpPr>
          <p:spPr>
            <a:xfrm>
              <a:off x="445528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6" name="object 17456"/>
            <p:cNvSpPr/>
            <p:nvPr/>
          </p:nvSpPr>
          <p:spPr>
            <a:xfrm>
              <a:off x="445528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7" name="object 17457"/>
            <p:cNvSpPr/>
            <p:nvPr/>
          </p:nvSpPr>
          <p:spPr>
            <a:xfrm>
              <a:off x="445528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8" name="object 17458"/>
            <p:cNvSpPr/>
            <p:nvPr/>
          </p:nvSpPr>
          <p:spPr>
            <a:xfrm>
              <a:off x="445528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9" name="object 17459"/>
            <p:cNvSpPr/>
            <p:nvPr/>
          </p:nvSpPr>
          <p:spPr>
            <a:xfrm>
              <a:off x="445528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0" name="object 17460"/>
            <p:cNvSpPr/>
            <p:nvPr/>
          </p:nvSpPr>
          <p:spPr>
            <a:xfrm>
              <a:off x="445528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1" name="object 17461"/>
            <p:cNvSpPr/>
            <p:nvPr/>
          </p:nvSpPr>
          <p:spPr>
            <a:xfrm>
              <a:off x="4453260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2" name="object 17462"/>
            <p:cNvSpPr/>
            <p:nvPr/>
          </p:nvSpPr>
          <p:spPr>
            <a:xfrm>
              <a:off x="445224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3" name="object 17463"/>
            <p:cNvSpPr/>
            <p:nvPr/>
          </p:nvSpPr>
          <p:spPr>
            <a:xfrm>
              <a:off x="445224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4" name="object 17464"/>
            <p:cNvSpPr/>
            <p:nvPr/>
          </p:nvSpPr>
          <p:spPr>
            <a:xfrm>
              <a:off x="445224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5" name="object 17465"/>
            <p:cNvSpPr/>
            <p:nvPr/>
          </p:nvSpPr>
          <p:spPr>
            <a:xfrm>
              <a:off x="445224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6" name="object 17466"/>
            <p:cNvSpPr/>
            <p:nvPr/>
          </p:nvSpPr>
          <p:spPr>
            <a:xfrm>
              <a:off x="445224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7" name="object 17467"/>
            <p:cNvSpPr/>
            <p:nvPr/>
          </p:nvSpPr>
          <p:spPr>
            <a:xfrm>
              <a:off x="445224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8" name="object 17468"/>
            <p:cNvSpPr/>
            <p:nvPr/>
          </p:nvSpPr>
          <p:spPr>
            <a:xfrm>
              <a:off x="445224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9" name="object 17469"/>
            <p:cNvSpPr/>
            <p:nvPr/>
          </p:nvSpPr>
          <p:spPr>
            <a:xfrm>
              <a:off x="4450224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0" name="object 17470"/>
            <p:cNvSpPr/>
            <p:nvPr/>
          </p:nvSpPr>
          <p:spPr>
            <a:xfrm>
              <a:off x="4449212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1" name="object 17471"/>
            <p:cNvSpPr/>
            <p:nvPr/>
          </p:nvSpPr>
          <p:spPr>
            <a:xfrm>
              <a:off x="4449212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2" name="object 17472"/>
            <p:cNvSpPr/>
            <p:nvPr/>
          </p:nvSpPr>
          <p:spPr>
            <a:xfrm>
              <a:off x="4449212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3" name="object 17473"/>
            <p:cNvSpPr/>
            <p:nvPr/>
          </p:nvSpPr>
          <p:spPr>
            <a:xfrm>
              <a:off x="4449212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4" name="object 17474"/>
            <p:cNvSpPr/>
            <p:nvPr/>
          </p:nvSpPr>
          <p:spPr>
            <a:xfrm>
              <a:off x="4449212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5" name="object 17475"/>
            <p:cNvSpPr/>
            <p:nvPr/>
          </p:nvSpPr>
          <p:spPr>
            <a:xfrm>
              <a:off x="4449212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6" name="object 17476"/>
            <p:cNvSpPr/>
            <p:nvPr/>
          </p:nvSpPr>
          <p:spPr>
            <a:xfrm>
              <a:off x="4449212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7" name="object 17477"/>
            <p:cNvSpPr/>
            <p:nvPr/>
          </p:nvSpPr>
          <p:spPr>
            <a:xfrm>
              <a:off x="4448200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8" name="object 17478"/>
            <p:cNvSpPr/>
            <p:nvPr/>
          </p:nvSpPr>
          <p:spPr>
            <a:xfrm>
              <a:off x="4448200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9" name="object 17479"/>
            <p:cNvSpPr/>
            <p:nvPr/>
          </p:nvSpPr>
          <p:spPr>
            <a:xfrm>
              <a:off x="4448200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0" name="object 17480"/>
            <p:cNvSpPr/>
            <p:nvPr/>
          </p:nvSpPr>
          <p:spPr>
            <a:xfrm>
              <a:off x="4448200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1" name="object 17481"/>
            <p:cNvSpPr/>
            <p:nvPr/>
          </p:nvSpPr>
          <p:spPr>
            <a:xfrm>
              <a:off x="4448200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2" name="object 17482"/>
            <p:cNvSpPr/>
            <p:nvPr/>
          </p:nvSpPr>
          <p:spPr>
            <a:xfrm>
              <a:off x="4448200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3" name="object 17483"/>
            <p:cNvSpPr/>
            <p:nvPr/>
          </p:nvSpPr>
          <p:spPr>
            <a:xfrm>
              <a:off x="4448200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4" name="object 17484"/>
            <p:cNvSpPr/>
            <p:nvPr/>
          </p:nvSpPr>
          <p:spPr>
            <a:xfrm>
              <a:off x="444718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5" name="object 17485"/>
            <p:cNvSpPr/>
            <p:nvPr/>
          </p:nvSpPr>
          <p:spPr>
            <a:xfrm>
              <a:off x="444718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6" name="object 17486"/>
            <p:cNvSpPr/>
            <p:nvPr/>
          </p:nvSpPr>
          <p:spPr>
            <a:xfrm>
              <a:off x="444718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7" name="object 17487"/>
            <p:cNvSpPr/>
            <p:nvPr/>
          </p:nvSpPr>
          <p:spPr>
            <a:xfrm>
              <a:off x="444718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8" name="object 17488"/>
            <p:cNvSpPr/>
            <p:nvPr/>
          </p:nvSpPr>
          <p:spPr>
            <a:xfrm>
              <a:off x="444718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9" name="object 17489"/>
            <p:cNvSpPr/>
            <p:nvPr/>
          </p:nvSpPr>
          <p:spPr>
            <a:xfrm>
              <a:off x="444718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0" name="object 17490"/>
            <p:cNvSpPr/>
            <p:nvPr/>
          </p:nvSpPr>
          <p:spPr>
            <a:xfrm>
              <a:off x="444718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1" name="object 17491"/>
            <p:cNvSpPr/>
            <p:nvPr/>
          </p:nvSpPr>
          <p:spPr>
            <a:xfrm>
              <a:off x="444516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2" name="object 17492"/>
            <p:cNvSpPr/>
            <p:nvPr/>
          </p:nvSpPr>
          <p:spPr>
            <a:xfrm>
              <a:off x="444516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3" name="object 17493"/>
            <p:cNvSpPr/>
            <p:nvPr/>
          </p:nvSpPr>
          <p:spPr>
            <a:xfrm>
              <a:off x="444516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4" name="object 17494"/>
            <p:cNvSpPr/>
            <p:nvPr/>
          </p:nvSpPr>
          <p:spPr>
            <a:xfrm>
              <a:off x="444516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5" name="object 17495"/>
            <p:cNvSpPr/>
            <p:nvPr/>
          </p:nvSpPr>
          <p:spPr>
            <a:xfrm>
              <a:off x="444516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6" name="object 17496"/>
            <p:cNvSpPr/>
            <p:nvPr/>
          </p:nvSpPr>
          <p:spPr>
            <a:xfrm>
              <a:off x="444516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7" name="object 17497"/>
            <p:cNvSpPr/>
            <p:nvPr/>
          </p:nvSpPr>
          <p:spPr>
            <a:xfrm>
              <a:off x="444516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8" name="object 17498"/>
            <p:cNvSpPr/>
            <p:nvPr/>
          </p:nvSpPr>
          <p:spPr>
            <a:xfrm>
              <a:off x="4443140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9" name="object 17499"/>
            <p:cNvSpPr/>
            <p:nvPr/>
          </p:nvSpPr>
          <p:spPr>
            <a:xfrm>
              <a:off x="444212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0" name="object 17500"/>
            <p:cNvSpPr/>
            <p:nvPr/>
          </p:nvSpPr>
          <p:spPr>
            <a:xfrm>
              <a:off x="444212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1" name="object 17501"/>
            <p:cNvSpPr/>
            <p:nvPr/>
          </p:nvSpPr>
          <p:spPr>
            <a:xfrm>
              <a:off x="444212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2" name="object 17502"/>
            <p:cNvSpPr/>
            <p:nvPr/>
          </p:nvSpPr>
          <p:spPr>
            <a:xfrm>
              <a:off x="444212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3" name="object 17503"/>
            <p:cNvSpPr/>
            <p:nvPr/>
          </p:nvSpPr>
          <p:spPr>
            <a:xfrm>
              <a:off x="444212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4" name="object 17504"/>
            <p:cNvSpPr/>
            <p:nvPr/>
          </p:nvSpPr>
          <p:spPr>
            <a:xfrm>
              <a:off x="444212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5" name="object 17505"/>
            <p:cNvSpPr/>
            <p:nvPr/>
          </p:nvSpPr>
          <p:spPr>
            <a:xfrm>
              <a:off x="444212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6" name="object 17506"/>
            <p:cNvSpPr/>
            <p:nvPr/>
          </p:nvSpPr>
          <p:spPr>
            <a:xfrm>
              <a:off x="4441117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7" name="object 17507"/>
            <p:cNvSpPr/>
            <p:nvPr/>
          </p:nvSpPr>
          <p:spPr>
            <a:xfrm>
              <a:off x="4440105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8" name="object 17508"/>
            <p:cNvSpPr/>
            <p:nvPr/>
          </p:nvSpPr>
          <p:spPr>
            <a:xfrm>
              <a:off x="4440105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9" name="object 17509"/>
            <p:cNvSpPr/>
            <p:nvPr/>
          </p:nvSpPr>
          <p:spPr>
            <a:xfrm>
              <a:off x="4440105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0" name="object 17510"/>
            <p:cNvSpPr/>
            <p:nvPr/>
          </p:nvSpPr>
          <p:spPr>
            <a:xfrm>
              <a:off x="4440105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1" name="object 17511"/>
            <p:cNvSpPr/>
            <p:nvPr/>
          </p:nvSpPr>
          <p:spPr>
            <a:xfrm>
              <a:off x="4440105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2" name="object 17512"/>
            <p:cNvSpPr/>
            <p:nvPr/>
          </p:nvSpPr>
          <p:spPr>
            <a:xfrm>
              <a:off x="4440105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3" name="object 17513"/>
            <p:cNvSpPr/>
            <p:nvPr/>
          </p:nvSpPr>
          <p:spPr>
            <a:xfrm>
              <a:off x="4440105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4" name="object 17514"/>
            <p:cNvSpPr/>
            <p:nvPr/>
          </p:nvSpPr>
          <p:spPr>
            <a:xfrm>
              <a:off x="4438081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5" name="object 17515"/>
            <p:cNvSpPr/>
            <p:nvPr/>
          </p:nvSpPr>
          <p:spPr>
            <a:xfrm>
              <a:off x="4437069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6" name="object 17516"/>
            <p:cNvSpPr/>
            <p:nvPr/>
          </p:nvSpPr>
          <p:spPr>
            <a:xfrm>
              <a:off x="4437069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7" name="object 17517"/>
            <p:cNvSpPr/>
            <p:nvPr/>
          </p:nvSpPr>
          <p:spPr>
            <a:xfrm>
              <a:off x="4437069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8" name="object 17518"/>
            <p:cNvSpPr/>
            <p:nvPr/>
          </p:nvSpPr>
          <p:spPr>
            <a:xfrm>
              <a:off x="4437069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9" name="object 17519"/>
            <p:cNvSpPr/>
            <p:nvPr/>
          </p:nvSpPr>
          <p:spPr>
            <a:xfrm>
              <a:off x="4437069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0" name="object 17520"/>
            <p:cNvSpPr/>
            <p:nvPr/>
          </p:nvSpPr>
          <p:spPr>
            <a:xfrm>
              <a:off x="4437069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1" name="object 17521"/>
            <p:cNvSpPr/>
            <p:nvPr/>
          </p:nvSpPr>
          <p:spPr>
            <a:xfrm>
              <a:off x="4437069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2" name="object 17522"/>
            <p:cNvSpPr/>
            <p:nvPr/>
          </p:nvSpPr>
          <p:spPr>
            <a:xfrm>
              <a:off x="4435045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3" name="object 17523"/>
            <p:cNvSpPr/>
            <p:nvPr/>
          </p:nvSpPr>
          <p:spPr>
            <a:xfrm>
              <a:off x="4435045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4" name="object 17524"/>
            <p:cNvSpPr/>
            <p:nvPr/>
          </p:nvSpPr>
          <p:spPr>
            <a:xfrm>
              <a:off x="4435045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5" name="object 17525"/>
            <p:cNvSpPr/>
            <p:nvPr/>
          </p:nvSpPr>
          <p:spPr>
            <a:xfrm>
              <a:off x="4435045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6" name="object 17526"/>
            <p:cNvSpPr/>
            <p:nvPr/>
          </p:nvSpPr>
          <p:spPr>
            <a:xfrm>
              <a:off x="4435045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7" name="object 17527"/>
            <p:cNvSpPr/>
            <p:nvPr/>
          </p:nvSpPr>
          <p:spPr>
            <a:xfrm>
              <a:off x="4435045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8" name="object 17528"/>
            <p:cNvSpPr/>
            <p:nvPr/>
          </p:nvSpPr>
          <p:spPr>
            <a:xfrm>
              <a:off x="4435045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9" name="object 17529"/>
            <p:cNvSpPr/>
            <p:nvPr/>
          </p:nvSpPr>
          <p:spPr>
            <a:xfrm>
              <a:off x="4435045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0" name="object 17530"/>
            <p:cNvSpPr/>
            <p:nvPr/>
          </p:nvSpPr>
          <p:spPr>
            <a:xfrm>
              <a:off x="4435045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1" name="object 17531"/>
            <p:cNvSpPr/>
            <p:nvPr/>
          </p:nvSpPr>
          <p:spPr>
            <a:xfrm>
              <a:off x="4435045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2" name="object 17532"/>
            <p:cNvSpPr/>
            <p:nvPr/>
          </p:nvSpPr>
          <p:spPr>
            <a:xfrm>
              <a:off x="4435045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3" name="object 17533"/>
            <p:cNvSpPr/>
            <p:nvPr/>
          </p:nvSpPr>
          <p:spPr>
            <a:xfrm>
              <a:off x="4435045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4" name="object 17534"/>
            <p:cNvSpPr/>
            <p:nvPr/>
          </p:nvSpPr>
          <p:spPr>
            <a:xfrm>
              <a:off x="4435045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5" name="object 17535"/>
            <p:cNvSpPr/>
            <p:nvPr/>
          </p:nvSpPr>
          <p:spPr>
            <a:xfrm>
              <a:off x="4435045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6" name="object 17536"/>
            <p:cNvSpPr/>
            <p:nvPr/>
          </p:nvSpPr>
          <p:spPr>
            <a:xfrm>
              <a:off x="4433021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7" name="object 17537"/>
            <p:cNvSpPr/>
            <p:nvPr/>
          </p:nvSpPr>
          <p:spPr>
            <a:xfrm>
              <a:off x="4433021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8" name="object 17538"/>
            <p:cNvSpPr/>
            <p:nvPr/>
          </p:nvSpPr>
          <p:spPr>
            <a:xfrm>
              <a:off x="4433021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9" name="object 17539"/>
            <p:cNvSpPr/>
            <p:nvPr/>
          </p:nvSpPr>
          <p:spPr>
            <a:xfrm>
              <a:off x="4433021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0" name="object 17540"/>
            <p:cNvSpPr/>
            <p:nvPr/>
          </p:nvSpPr>
          <p:spPr>
            <a:xfrm>
              <a:off x="4433021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1" name="object 17541"/>
            <p:cNvSpPr/>
            <p:nvPr/>
          </p:nvSpPr>
          <p:spPr>
            <a:xfrm>
              <a:off x="4433021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2" name="object 17542"/>
            <p:cNvSpPr/>
            <p:nvPr/>
          </p:nvSpPr>
          <p:spPr>
            <a:xfrm>
              <a:off x="4433021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3" name="object 17543"/>
            <p:cNvSpPr/>
            <p:nvPr/>
          </p:nvSpPr>
          <p:spPr>
            <a:xfrm>
              <a:off x="4430997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4" name="object 17544"/>
            <p:cNvSpPr/>
            <p:nvPr/>
          </p:nvSpPr>
          <p:spPr>
            <a:xfrm>
              <a:off x="4429985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5" name="object 17545"/>
            <p:cNvSpPr/>
            <p:nvPr/>
          </p:nvSpPr>
          <p:spPr>
            <a:xfrm>
              <a:off x="4429985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6" name="object 17546"/>
            <p:cNvSpPr/>
            <p:nvPr/>
          </p:nvSpPr>
          <p:spPr>
            <a:xfrm>
              <a:off x="4429985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7" name="object 17547"/>
            <p:cNvSpPr/>
            <p:nvPr/>
          </p:nvSpPr>
          <p:spPr>
            <a:xfrm>
              <a:off x="4429985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8" name="object 17548"/>
            <p:cNvSpPr/>
            <p:nvPr/>
          </p:nvSpPr>
          <p:spPr>
            <a:xfrm>
              <a:off x="4429985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9" name="object 17549"/>
            <p:cNvSpPr/>
            <p:nvPr/>
          </p:nvSpPr>
          <p:spPr>
            <a:xfrm>
              <a:off x="4429985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0" name="object 17550"/>
            <p:cNvSpPr/>
            <p:nvPr/>
          </p:nvSpPr>
          <p:spPr>
            <a:xfrm>
              <a:off x="4429985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1" name="object 17551"/>
            <p:cNvSpPr/>
            <p:nvPr/>
          </p:nvSpPr>
          <p:spPr>
            <a:xfrm>
              <a:off x="4428973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2" name="object 17552"/>
            <p:cNvSpPr/>
            <p:nvPr/>
          </p:nvSpPr>
          <p:spPr>
            <a:xfrm>
              <a:off x="4428973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3" name="object 17553"/>
            <p:cNvSpPr/>
            <p:nvPr/>
          </p:nvSpPr>
          <p:spPr>
            <a:xfrm>
              <a:off x="4428973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4" name="object 17554"/>
            <p:cNvSpPr/>
            <p:nvPr/>
          </p:nvSpPr>
          <p:spPr>
            <a:xfrm>
              <a:off x="4428973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5" name="object 17555"/>
            <p:cNvSpPr/>
            <p:nvPr/>
          </p:nvSpPr>
          <p:spPr>
            <a:xfrm>
              <a:off x="4428973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6" name="object 17556"/>
            <p:cNvSpPr/>
            <p:nvPr/>
          </p:nvSpPr>
          <p:spPr>
            <a:xfrm>
              <a:off x="4428973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7" name="object 17557"/>
            <p:cNvSpPr/>
            <p:nvPr/>
          </p:nvSpPr>
          <p:spPr>
            <a:xfrm>
              <a:off x="4428973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8" name="object 17558"/>
            <p:cNvSpPr/>
            <p:nvPr/>
          </p:nvSpPr>
          <p:spPr>
            <a:xfrm>
              <a:off x="6699792" y="3534071"/>
              <a:ext cx="1059815" cy="9525"/>
            </a:xfrm>
            <a:custGeom>
              <a:avLst/>
              <a:gdLst/>
              <a:ahLst/>
              <a:cxnLst/>
              <a:rect l="l" t="t" r="r" b="b"/>
              <a:pathLst>
                <a:path w="1059815" h="9525">
                  <a:moveTo>
                    <a:pt x="0" y="0"/>
                  </a:moveTo>
                  <a:lnTo>
                    <a:pt x="823728" y="0"/>
                  </a:lnTo>
                  <a:lnTo>
                    <a:pt x="823728" y="9107"/>
                  </a:lnTo>
                  <a:lnTo>
                    <a:pt x="889505" y="9107"/>
                  </a:lnTo>
                  <a:lnTo>
                    <a:pt x="889505" y="0"/>
                  </a:lnTo>
                  <a:lnTo>
                    <a:pt x="10595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9" name="object 17559"/>
            <p:cNvSpPr/>
            <p:nvPr/>
          </p:nvSpPr>
          <p:spPr>
            <a:xfrm>
              <a:off x="8885607" y="312018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071" y="4047"/>
                  </a:moveTo>
                  <a:lnTo>
                    <a:pt x="6071" y="0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0" name="object 17560"/>
            <p:cNvSpPr/>
            <p:nvPr/>
          </p:nvSpPr>
          <p:spPr>
            <a:xfrm>
              <a:off x="8877512" y="31252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1" name="object 17561"/>
            <p:cNvSpPr/>
            <p:nvPr/>
          </p:nvSpPr>
          <p:spPr>
            <a:xfrm>
              <a:off x="8869416" y="312929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2" name="object 17562"/>
            <p:cNvSpPr/>
            <p:nvPr/>
          </p:nvSpPr>
          <p:spPr>
            <a:xfrm>
              <a:off x="8861320" y="313232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3" name="object 17563"/>
            <p:cNvSpPr/>
            <p:nvPr/>
          </p:nvSpPr>
          <p:spPr>
            <a:xfrm>
              <a:off x="8852212" y="313738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4" name="object 17564"/>
            <p:cNvSpPr/>
            <p:nvPr/>
          </p:nvSpPr>
          <p:spPr>
            <a:xfrm>
              <a:off x="8852212" y="3120183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5" name="object 17565"/>
            <p:cNvSpPr/>
            <p:nvPr/>
          </p:nvSpPr>
          <p:spPr>
            <a:xfrm>
              <a:off x="8861320" y="31252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505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6" name="object 17566"/>
            <p:cNvSpPr/>
            <p:nvPr/>
          </p:nvSpPr>
          <p:spPr>
            <a:xfrm>
              <a:off x="8869416" y="312929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7" name="object 17567"/>
            <p:cNvSpPr/>
            <p:nvPr/>
          </p:nvSpPr>
          <p:spPr>
            <a:xfrm>
              <a:off x="8877512" y="313232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8" name="object 17568"/>
            <p:cNvSpPr/>
            <p:nvPr/>
          </p:nvSpPr>
          <p:spPr>
            <a:xfrm>
              <a:off x="8885607" y="313738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9" name="object 17569"/>
            <p:cNvSpPr/>
            <p:nvPr/>
          </p:nvSpPr>
          <p:spPr>
            <a:xfrm>
              <a:off x="8891679" y="31272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0" name="object 17570"/>
            <p:cNvSpPr/>
            <p:nvPr/>
          </p:nvSpPr>
          <p:spPr>
            <a:xfrm>
              <a:off x="8887631" y="313637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4047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1" name="object 17571"/>
            <p:cNvSpPr/>
            <p:nvPr/>
          </p:nvSpPr>
          <p:spPr>
            <a:xfrm>
              <a:off x="8878523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2" name="object 17572"/>
            <p:cNvSpPr/>
            <p:nvPr/>
          </p:nvSpPr>
          <p:spPr>
            <a:xfrm>
              <a:off x="8868404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3" name="object 17573"/>
            <p:cNvSpPr/>
            <p:nvPr/>
          </p:nvSpPr>
          <p:spPr>
            <a:xfrm>
              <a:off x="8860308" y="31394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4" name="object 17574"/>
            <p:cNvSpPr/>
            <p:nvPr/>
          </p:nvSpPr>
          <p:spPr>
            <a:xfrm>
              <a:off x="8852212" y="313637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5" name="object 17575"/>
            <p:cNvSpPr/>
            <p:nvPr/>
          </p:nvSpPr>
          <p:spPr>
            <a:xfrm>
              <a:off x="8852212" y="31272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6" name="object 17576"/>
            <p:cNvSpPr/>
            <p:nvPr/>
          </p:nvSpPr>
          <p:spPr>
            <a:xfrm>
              <a:off x="8852212" y="3120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047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7" name="object 17577"/>
            <p:cNvSpPr/>
            <p:nvPr/>
          </p:nvSpPr>
          <p:spPr>
            <a:xfrm>
              <a:off x="8860308" y="3120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8" name="object 17578"/>
            <p:cNvSpPr/>
            <p:nvPr/>
          </p:nvSpPr>
          <p:spPr>
            <a:xfrm>
              <a:off x="8868404" y="3120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9" name="object 17579"/>
            <p:cNvSpPr/>
            <p:nvPr/>
          </p:nvSpPr>
          <p:spPr>
            <a:xfrm>
              <a:off x="8878523" y="3120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0" name="object 17580"/>
            <p:cNvSpPr/>
            <p:nvPr/>
          </p:nvSpPr>
          <p:spPr>
            <a:xfrm>
              <a:off x="8887631" y="31201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1" name="object 17581"/>
            <p:cNvSpPr/>
            <p:nvPr/>
          </p:nvSpPr>
          <p:spPr>
            <a:xfrm>
              <a:off x="8891679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2" name="object 17582"/>
            <p:cNvSpPr/>
            <p:nvPr/>
          </p:nvSpPr>
          <p:spPr>
            <a:xfrm>
              <a:off x="8887631" y="31394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3" name="object 17583"/>
            <p:cNvSpPr/>
            <p:nvPr/>
          </p:nvSpPr>
          <p:spPr>
            <a:xfrm>
              <a:off x="8884595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4" name="object 17584"/>
            <p:cNvSpPr/>
            <p:nvPr/>
          </p:nvSpPr>
          <p:spPr>
            <a:xfrm>
              <a:off x="8881559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5" name="object 17585"/>
            <p:cNvSpPr/>
            <p:nvPr/>
          </p:nvSpPr>
          <p:spPr>
            <a:xfrm>
              <a:off x="8879536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6" name="object 17586"/>
            <p:cNvSpPr/>
            <p:nvPr/>
          </p:nvSpPr>
          <p:spPr>
            <a:xfrm>
              <a:off x="8874475" y="313941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7" name="object 17587"/>
            <p:cNvSpPr/>
            <p:nvPr/>
          </p:nvSpPr>
          <p:spPr>
            <a:xfrm>
              <a:off x="8872451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8" name="object 17588"/>
            <p:cNvSpPr/>
            <p:nvPr/>
          </p:nvSpPr>
          <p:spPr>
            <a:xfrm>
              <a:off x="8869416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9" name="object 17589"/>
            <p:cNvSpPr/>
            <p:nvPr/>
          </p:nvSpPr>
          <p:spPr>
            <a:xfrm>
              <a:off x="8867392" y="3139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0" name="object 17590"/>
            <p:cNvSpPr/>
            <p:nvPr/>
          </p:nvSpPr>
          <p:spPr>
            <a:xfrm>
              <a:off x="8862332" y="313941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1" name="object 17591"/>
            <p:cNvSpPr/>
            <p:nvPr/>
          </p:nvSpPr>
          <p:spPr>
            <a:xfrm>
              <a:off x="8860308" y="3139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2" name="object 17592"/>
            <p:cNvSpPr/>
            <p:nvPr/>
          </p:nvSpPr>
          <p:spPr>
            <a:xfrm>
              <a:off x="8857273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3" name="object 17593"/>
            <p:cNvSpPr/>
            <p:nvPr/>
          </p:nvSpPr>
          <p:spPr>
            <a:xfrm>
              <a:off x="8855249" y="3139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4" name="object 17594"/>
            <p:cNvSpPr/>
            <p:nvPr/>
          </p:nvSpPr>
          <p:spPr>
            <a:xfrm>
              <a:off x="8852212" y="31394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5" name="object 17595"/>
            <p:cNvSpPr/>
            <p:nvPr/>
          </p:nvSpPr>
          <p:spPr>
            <a:xfrm>
              <a:off x="8891679" y="31383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6" name="object 17596"/>
            <p:cNvSpPr/>
            <p:nvPr/>
          </p:nvSpPr>
          <p:spPr>
            <a:xfrm>
              <a:off x="8887631" y="31383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7" name="object 17597"/>
            <p:cNvSpPr/>
            <p:nvPr/>
          </p:nvSpPr>
          <p:spPr>
            <a:xfrm>
              <a:off x="8884595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8" name="object 17598"/>
            <p:cNvSpPr/>
            <p:nvPr/>
          </p:nvSpPr>
          <p:spPr>
            <a:xfrm>
              <a:off x="8881559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9" name="object 17599"/>
            <p:cNvSpPr/>
            <p:nvPr/>
          </p:nvSpPr>
          <p:spPr>
            <a:xfrm>
              <a:off x="8879536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0" name="object 17600"/>
            <p:cNvSpPr/>
            <p:nvPr/>
          </p:nvSpPr>
          <p:spPr>
            <a:xfrm>
              <a:off x="8874475" y="31383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1" name="object 17601"/>
            <p:cNvSpPr/>
            <p:nvPr/>
          </p:nvSpPr>
          <p:spPr>
            <a:xfrm>
              <a:off x="8872451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2" name="object 17602"/>
            <p:cNvSpPr/>
            <p:nvPr/>
          </p:nvSpPr>
          <p:spPr>
            <a:xfrm>
              <a:off x="8869416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3" name="object 17603"/>
            <p:cNvSpPr/>
            <p:nvPr/>
          </p:nvSpPr>
          <p:spPr>
            <a:xfrm>
              <a:off x="8867392" y="31383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4" name="object 17604"/>
            <p:cNvSpPr/>
            <p:nvPr/>
          </p:nvSpPr>
          <p:spPr>
            <a:xfrm>
              <a:off x="8862332" y="31383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5" name="object 17605"/>
            <p:cNvSpPr/>
            <p:nvPr/>
          </p:nvSpPr>
          <p:spPr>
            <a:xfrm>
              <a:off x="8860308" y="31383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6" name="object 17606"/>
            <p:cNvSpPr/>
            <p:nvPr/>
          </p:nvSpPr>
          <p:spPr>
            <a:xfrm>
              <a:off x="8857273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7" name="object 17607"/>
            <p:cNvSpPr/>
            <p:nvPr/>
          </p:nvSpPr>
          <p:spPr>
            <a:xfrm>
              <a:off x="8855249" y="31383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8" name="object 17608"/>
            <p:cNvSpPr/>
            <p:nvPr/>
          </p:nvSpPr>
          <p:spPr>
            <a:xfrm>
              <a:off x="8852212" y="31383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9" name="object 17609"/>
            <p:cNvSpPr/>
            <p:nvPr/>
          </p:nvSpPr>
          <p:spPr>
            <a:xfrm>
              <a:off x="8891679" y="31373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0" name="object 17610"/>
            <p:cNvSpPr/>
            <p:nvPr/>
          </p:nvSpPr>
          <p:spPr>
            <a:xfrm>
              <a:off x="8887631" y="31373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1" name="object 17611"/>
            <p:cNvSpPr/>
            <p:nvPr/>
          </p:nvSpPr>
          <p:spPr>
            <a:xfrm>
              <a:off x="8884595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2" name="object 17612"/>
            <p:cNvSpPr/>
            <p:nvPr/>
          </p:nvSpPr>
          <p:spPr>
            <a:xfrm>
              <a:off x="8881559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3" name="object 17613"/>
            <p:cNvSpPr/>
            <p:nvPr/>
          </p:nvSpPr>
          <p:spPr>
            <a:xfrm>
              <a:off x="8879536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4" name="object 17614"/>
            <p:cNvSpPr/>
            <p:nvPr/>
          </p:nvSpPr>
          <p:spPr>
            <a:xfrm>
              <a:off x="8874475" y="313738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5" name="object 17615"/>
            <p:cNvSpPr/>
            <p:nvPr/>
          </p:nvSpPr>
          <p:spPr>
            <a:xfrm>
              <a:off x="8872451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6" name="object 17616"/>
            <p:cNvSpPr/>
            <p:nvPr/>
          </p:nvSpPr>
          <p:spPr>
            <a:xfrm>
              <a:off x="8869416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7" name="object 17617"/>
            <p:cNvSpPr/>
            <p:nvPr/>
          </p:nvSpPr>
          <p:spPr>
            <a:xfrm>
              <a:off x="8867392" y="31373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8" name="object 17618"/>
            <p:cNvSpPr/>
            <p:nvPr/>
          </p:nvSpPr>
          <p:spPr>
            <a:xfrm>
              <a:off x="8862332" y="313738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9" name="object 17619"/>
            <p:cNvSpPr/>
            <p:nvPr/>
          </p:nvSpPr>
          <p:spPr>
            <a:xfrm>
              <a:off x="8860308" y="31373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0" name="object 17620"/>
            <p:cNvSpPr/>
            <p:nvPr/>
          </p:nvSpPr>
          <p:spPr>
            <a:xfrm>
              <a:off x="8857273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1" name="object 17621"/>
            <p:cNvSpPr/>
            <p:nvPr/>
          </p:nvSpPr>
          <p:spPr>
            <a:xfrm>
              <a:off x="8855249" y="31373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2" name="object 17622"/>
            <p:cNvSpPr/>
            <p:nvPr/>
          </p:nvSpPr>
          <p:spPr>
            <a:xfrm>
              <a:off x="8852212" y="3137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3" name="object 17623"/>
            <p:cNvSpPr/>
            <p:nvPr/>
          </p:nvSpPr>
          <p:spPr>
            <a:xfrm>
              <a:off x="8891679" y="31353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4" name="object 17624"/>
            <p:cNvSpPr/>
            <p:nvPr/>
          </p:nvSpPr>
          <p:spPr>
            <a:xfrm>
              <a:off x="8887631" y="31353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5" name="object 17625"/>
            <p:cNvSpPr/>
            <p:nvPr/>
          </p:nvSpPr>
          <p:spPr>
            <a:xfrm>
              <a:off x="8884595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6" name="object 17626"/>
            <p:cNvSpPr/>
            <p:nvPr/>
          </p:nvSpPr>
          <p:spPr>
            <a:xfrm>
              <a:off x="8881559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7" name="object 17627"/>
            <p:cNvSpPr/>
            <p:nvPr/>
          </p:nvSpPr>
          <p:spPr>
            <a:xfrm>
              <a:off x="8879536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8" name="object 17628"/>
            <p:cNvSpPr/>
            <p:nvPr/>
          </p:nvSpPr>
          <p:spPr>
            <a:xfrm>
              <a:off x="8874475" y="31353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9" name="object 17629"/>
            <p:cNvSpPr/>
            <p:nvPr/>
          </p:nvSpPr>
          <p:spPr>
            <a:xfrm>
              <a:off x="8872451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0" name="object 17630"/>
            <p:cNvSpPr/>
            <p:nvPr/>
          </p:nvSpPr>
          <p:spPr>
            <a:xfrm>
              <a:off x="8869416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1" name="object 17631"/>
            <p:cNvSpPr/>
            <p:nvPr/>
          </p:nvSpPr>
          <p:spPr>
            <a:xfrm>
              <a:off x="8867392" y="313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2" name="object 17632"/>
            <p:cNvSpPr/>
            <p:nvPr/>
          </p:nvSpPr>
          <p:spPr>
            <a:xfrm>
              <a:off x="8862332" y="31353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3" name="object 17633"/>
            <p:cNvSpPr/>
            <p:nvPr/>
          </p:nvSpPr>
          <p:spPr>
            <a:xfrm>
              <a:off x="8860308" y="313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4" name="object 17634"/>
            <p:cNvSpPr/>
            <p:nvPr/>
          </p:nvSpPr>
          <p:spPr>
            <a:xfrm>
              <a:off x="8857273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5" name="object 17635"/>
            <p:cNvSpPr/>
            <p:nvPr/>
          </p:nvSpPr>
          <p:spPr>
            <a:xfrm>
              <a:off x="8855249" y="31353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6" name="object 17636"/>
            <p:cNvSpPr/>
            <p:nvPr/>
          </p:nvSpPr>
          <p:spPr>
            <a:xfrm>
              <a:off x="8852212" y="31353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7" name="object 17637"/>
            <p:cNvSpPr/>
            <p:nvPr/>
          </p:nvSpPr>
          <p:spPr>
            <a:xfrm>
              <a:off x="8891679" y="31343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8" name="object 17638"/>
            <p:cNvSpPr/>
            <p:nvPr/>
          </p:nvSpPr>
          <p:spPr>
            <a:xfrm>
              <a:off x="8887631" y="3134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9" name="object 17639"/>
            <p:cNvSpPr/>
            <p:nvPr/>
          </p:nvSpPr>
          <p:spPr>
            <a:xfrm>
              <a:off x="8884595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0" name="object 17640"/>
            <p:cNvSpPr/>
            <p:nvPr/>
          </p:nvSpPr>
          <p:spPr>
            <a:xfrm>
              <a:off x="8881559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1" name="object 17641"/>
            <p:cNvSpPr/>
            <p:nvPr/>
          </p:nvSpPr>
          <p:spPr>
            <a:xfrm>
              <a:off x="8879536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2" name="object 17642"/>
            <p:cNvSpPr/>
            <p:nvPr/>
          </p:nvSpPr>
          <p:spPr>
            <a:xfrm>
              <a:off x="8874475" y="313435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3" name="object 17643"/>
            <p:cNvSpPr/>
            <p:nvPr/>
          </p:nvSpPr>
          <p:spPr>
            <a:xfrm>
              <a:off x="8872451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4" name="object 17644"/>
            <p:cNvSpPr/>
            <p:nvPr/>
          </p:nvSpPr>
          <p:spPr>
            <a:xfrm>
              <a:off x="8869416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5" name="object 17645"/>
            <p:cNvSpPr/>
            <p:nvPr/>
          </p:nvSpPr>
          <p:spPr>
            <a:xfrm>
              <a:off x="8867392" y="31343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6" name="object 17646"/>
            <p:cNvSpPr/>
            <p:nvPr/>
          </p:nvSpPr>
          <p:spPr>
            <a:xfrm>
              <a:off x="8862332" y="313435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7" name="object 17647"/>
            <p:cNvSpPr/>
            <p:nvPr/>
          </p:nvSpPr>
          <p:spPr>
            <a:xfrm>
              <a:off x="8860308" y="31343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8" name="object 17648"/>
            <p:cNvSpPr/>
            <p:nvPr/>
          </p:nvSpPr>
          <p:spPr>
            <a:xfrm>
              <a:off x="8857273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9" name="object 17649"/>
            <p:cNvSpPr/>
            <p:nvPr/>
          </p:nvSpPr>
          <p:spPr>
            <a:xfrm>
              <a:off x="8855249" y="31343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0" name="object 17650"/>
            <p:cNvSpPr/>
            <p:nvPr/>
          </p:nvSpPr>
          <p:spPr>
            <a:xfrm>
              <a:off x="8852212" y="313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1" name="object 17651"/>
            <p:cNvSpPr/>
            <p:nvPr/>
          </p:nvSpPr>
          <p:spPr>
            <a:xfrm>
              <a:off x="8891679" y="31323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2" name="object 17652"/>
            <p:cNvSpPr/>
            <p:nvPr/>
          </p:nvSpPr>
          <p:spPr>
            <a:xfrm>
              <a:off x="8887631" y="31323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3" name="object 17653"/>
            <p:cNvSpPr/>
            <p:nvPr/>
          </p:nvSpPr>
          <p:spPr>
            <a:xfrm>
              <a:off x="8884595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4" name="object 17654"/>
            <p:cNvSpPr/>
            <p:nvPr/>
          </p:nvSpPr>
          <p:spPr>
            <a:xfrm>
              <a:off x="8881559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5" name="object 17655"/>
            <p:cNvSpPr/>
            <p:nvPr/>
          </p:nvSpPr>
          <p:spPr>
            <a:xfrm>
              <a:off x="8879536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6" name="object 17656"/>
            <p:cNvSpPr/>
            <p:nvPr/>
          </p:nvSpPr>
          <p:spPr>
            <a:xfrm>
              <a:off x="8874475" y="31323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7" name="object 17657"/>
            <p:cNvSpPr/>
            <p:nvPr/>
          </p:nvSpPr>
          <p:spPr>
            <a:xfrm>
              <a:off x="8872451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8" name="object 17658"/>
            <p:cNvSpPr/>
            <p:nvPr/>
          </p:nvSpPr>
          <p:spPr>
            <a:xfrm>
              <a:off x="8869416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9" name="object 17659"/>
            <p:cNvSpPr/>
            <p:nvPr/>
          </p:nvSpPr>
          <p:spPr>
            <a:xfrm>
              <a:off x="8867392" y="3132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0" name="object 17660"/>
            <p:cNvSpPr/>
            <p:nvPr/>
          </p:nvSpPr>
          <p:spPr>
            <a:xfrm>
              <a:off x="8862332" y="31323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1" name="object 17661"/>
            <p:cNvSpPr/>
            <p:nvPr/>
          </p:nvSpPr>
          <p:spPr>
            <a:xfrm>
              <a:off x="8860308" y="3132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2" name="object 17662"/>
            <p:cNvSpPr/>
            <p:nvPr/>
          </p:nvSpPr>
          <p:spPr>
            <a:xfrm>
              <a:off x="8857273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3" name="object 17663"/>
            <p:cNvSpPr/>
            <p:nvPr/>
          </p:nvSpPr>
          <p:spPr>
            <a:xfrm>
              <a:off x="8855249" y="3132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4" name="object 17664"/>
            <p:cNvSpPr/>
            <p:nvPr/>
          </p:nvSpPr>
          <p:spPr>
            <a:xfrm>
              <a:off x="8852212" y="313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5" name="object 17665"/>
            <p:cNvSpPr/>
            <p:nvPr/>
          </p:nvSpPr>
          <p:spPr>
            <a:xfrm>
              <a:off x="8891679" y="31323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6" name="object 17666"/>
            <p:cNvSpPr/>
            <p:nvPr/>
          </p:nvSpPr>
          <p:spPr>
            <a:xfrm>
              <a:off x="8887631" y="31323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7" name="object 17667"/>
            <p:cNvSpPr/>
            <p:nvPr/>
          </p:nvSpPr>
          <p:spPr>
            <a:xfrm>
              <a:off x="8884595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8" name="object 17668"/>
            <p:cNvSpPr/>
            <p:nvPr/>
          </p:nvSpPr>
          <p:spPr>
            <a:xfrm>
              <a:off x="8881559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9" name="object 17669"/>
            <p:cNvSpPr/>
            <p:nvPr/>
          </p:nvSpPr>
          <p:spPr>
            <a:xfrm>
              <a:off x="8879536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0" name="object 17670"/>
            <p:cNvSpPr/>
            <p:nvPr/>
          </p:nvSpPr>
          <p:spPr>
            <a:xfrm>
              <a:off x="8874475" y="313232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1" name="object 17671"/>
            <p:cNvSpPr/>
            <p:nvPr/>
          </p:nvSpPr>
          <p:spPr>
            <a:xfrm>
              <a:off x="8872451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2" name="object 17672"/>
            <p:cNvSpPr/>
            <p:nvPr/>
          </p:nvSpPr>
          <p:spPr>
            <a:xfrm>
              <a:off x="8869416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3" name="object 17673"/>
            <p:cNvSpPr/>
            <p:nvPr/>
          </p:nvSpPr>
          <p:spPr>
            <a:xfrm>
              <a:off x="8867392" y="3132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4" name="object 17674"/>
            <p:cNvSpPr/>
            <p:nvPr/>
          </p:nvSpPr>
          <p:spPr>
            <a:xfrm>
              <a:off x="8862332" y="313232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5" name="object 17675"/>
            <p:cNvSpPr/>
            <p:nvPr/>
          </p:nvSpPr>
          <p:spPr>
            <a:xfrm>
              <a:off x="8860308" y="3132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6" name="object 17676"/>
            <p:cNvSpPr/>
            <p:nvPr/>
          </p:nvSpPr>
          <p:spPr>
            <a:xfrm>
              <a:off x="8857273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7" name="object 17677"/>
            <p:cNvSpPr/>
            <p:nvPr/>
          </p:nvSpPr>
          <p:spPr>
            <a:xfrm>
              <a:off x="8855249" y="3132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8" name="object 17678"/>
            <p:cNvSpPr/>
            <p:nvPr/>
          </p:nvSpPr>
          <p:spPr>
            <a:xfrm>
              <a:off x="8852212" y="3132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9" name="object 17679"/>
            <p:cNvSpPr/>
            <p:nvPr/>
          </p:nvSpPr>
          <p:spPr>
            <a:xfrm>
              <a:off x="8891679" y="31303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0" name="object 17680"/>
            <p:cNvSpPr/>
            <p:nvPr/>
          </p:nvSpPr>
          <p:spPr>
            <a:xfrm>
              <a:off x="8887631" y="31303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1" name="object 17681"/>
            <p:cNvSpPr/>
            <p:nvPr/>
          </p:nvSpPr>
          <p:spPr>
            <a:xfrm>
              <a:off x="8884595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2" name="object 17682"/>
            <p:cNvSpPr/>
            <p:nvPr/>
          </p:nvSpPr>
          <p:spPr>
            <a:xfrm>
              <a:off x="8881559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3" name="object 17683"/>
            <p:cNvSpPr/>
            <p:nvPr/>
          </p:nvSpPr>
          <p:spPr>
            <a:xfrm>
              <a:off x="8879536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4" name="object 17684"/>
            <p:cNvSpPr/>
            <p:nvPr/>
          </p:nvSpPr>
          <p:spPr>
            <a:xfrm>
              <a:off x="8874475" y="31303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5" name="object 17685"/>
            <p:cNvSpPr/>
            <p:nvPr/>
          </p:nvSpPr>
          <p:spPr>
            <a:xfrm>
              <a:off x="8872451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6" name="object 17686"/>
            <p:cNvSpPr/>
            <p:nvPr/>
          </p:nvSpPr>
          <p:spPr>
            <a:xfrm>
              <a:off x="8869416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7" name="object 17687"/>
            <p:cNvSpPr/>
            <p:nvPr/>
          </p:nvSpPr>
          <p:spPr>
            <a:xfrm>
              <a:off x="8867392" y="3130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8" name="object 17688"/>
            <p:cNvSpPr/>
            <p:nvPr/>
          </p:nvSpPr>
          <p:spPr>
            <a:xfrm>
              <a:off x="8862332" y="31303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9" name="object 17689"/>
            <p:cNvSpPr/>
            <p:nvPr/>
          </p:nvSpPr>
          <p:spPr>
            <a:xfrm>
              <a:off x="8860308" y="3130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0" name="object 17690"/>
            <p:cNvSpPr/>
            <p:nvPr/>
          </p:nvSpPr>
          <p:spPr>
            <a:xfrm>
              <a:off x="8857273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1" name="object 17691"/>
            <p:cNvSpPr/>
            <p:nvPr/>
          </p:nvSpPr>
          <p:spPr>
            <a:xfrm>
              <a:off x="8855249" y="3130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2" name="object 17692"/>
            <p:cNvSpPr/>
            <p:nvPr/>
          </p:nvSpPr>
          <p:spPr>
            <a:xfrm>
              <a:off x="8852212" y="3130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3" name="object 17693"/>
            <p:cNvSpPr/>
            <p:nvPr/>
          </p:nvSpPr>
          <p:spPr>
            <a:xfrm>
              <a:off x="8891679" y="31282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4" name="object 17694"/>
            <p:cNvSpPr/>
            <p:nvPr/>
          </p:nvSpPr>
          <p:spPr>
            <a:xfrm>
              <a:off x="8887631" y="31282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5" name="object 17695"/>
            <p:cNvSpPr/>
            <p:nvPr/>
          </p:nvSpPr>
          <p:spPr>
            <a:xfrm>
              <a:off x="8884595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6" name="object 17696"/>
            <p:cNvSpPr/>
            <p:nvPr/>
          </p:nvSpPr>
          <p:spPr>
            <a:xfrm>
              <a:off x="8881559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7" name="object 17697"/>
            <p:cNvSpPr/>
            <p:nvPr/>
          </p:nvSpPr>
          <p:spPr>
            <a:xfrm>
              <a:off x="8879536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8" name="object 17698"/>
            <p:cNvSpPr/>
            <p:nvPr/>
          </p:nvSpPr>
          <p:spPr>
            <a:xfrm>
              <a:off x="8874475" y="31282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9" name="object 17699"/>
            <p:cNvSpPr/>
            <p:nvPr/>
          </p:nvSpPr>
          <p:spPr>
            <a:xfrm>
              <a:off x="8872451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0" name="object 17700"/>
            <p:cNvSpPr/>
            <p:nvPr/>
          </p:nvSpPr>
          <p:spPr>
            <a:xfrm>
              <a:off x="8869416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1" name="object 17701"/>
            <p:cNvSpPr/>
            <p:nvPr/>
          </p:nvSpPr>
          <p:spPr>
            <a:xfrm>
              <a:off x="8867392" y="3128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2" name="object 17702"/>
            <p:cNvSpPr/>
            <p:nvPr/>
          </p:nvSpPr>
          <p:spPr>
            <a:xfrm>
              <a:off x="8862332" y="31282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3" name="object 17703"/>
            <p:cNvSpPr/>
            <p:nvPr/>
          </p:nvSpPr>
          <p:spPr>
            <a:xfrm>
              <a:off x="8860308" y="3128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4" name="object 17704"/>
            <p:cNvSpPr/>
            <p:nvPr/>
          </p:nvSpPr>
          <p:spPr>
            <a:xfrm>
              <a:off x="8857273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5" name="object 17705"/>
            <p:cNvSpPr/>
            <p:nvPr/>
          </p:nvSpPr>
          <p:spPr>
            <a:xfrm>
              <a:off x="8855249" y="3128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6" name="object 17706"/>
            <p:cNvSpPr/>
            <p:nvPr/>
          </p:nvSpPr>
          <p:spPr>
            <a:xfrm>
              <a:off x="8852212" y="31282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7" name="object 17707"/>
            <p:cNvSpPr/>
            <p:nvPr/>
          </p:nvSpPr>
          <p:spPr>
            <a:xfrm>
              <a:off x="8891679" y="31272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8" name="object 17708"/>
            <p:cNvSpPr/>
            <p:nvPr/>
          </p:nvSpPr>
          <p:spPr>
            <a:xfrm>
              <a:off x="8887631" y="312726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9" name="object 17709"/>
            <p:cNvSpPr/>
            <p:nvPr/>
          </p:nvSpPr>
          <p:spPr>
            <a:xfrm>
              <a:off x="8884595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0" name="object 17710"/>
            <p:cNvSpPr/>
            <p:nvPr/>
          </p:nvSpPr>
          <p:spPr>
            <a:xfrm>
              <a:off x="8881559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1" name="object 17711"/>
            <p:cNvSpPr/>
            <p:nvPr/>
          </p:nvSpPr>
          <p:spPr>
            <a:xfrm>
              <a:off x="8879536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2" name="object 17712"/>
            <p:cNvSpPr/>
            <p:nvPr/>
          </p:nvSpPr>
          <p:spPr>
            <a:xfrm>
              <a:off x="8874475" y="3127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3" name="object 17713"/>
            <p:cNvSpPr/>
            <p:nvPr/>
          </p:nvSpPr>
          <p:spPr>
            <a:xfrm>
              <a:off x="8872451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4" name="object 17714"/>
            <p:cNvSpPr/>
            <p:nvPr/>
          </p:nvSpPr>
          <p:spPr>
            <a:xfrm>
              <a:off x="8869416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5" name="object 17715"/>
            <p:cNvSpPr/>
            <p:nvPr/>
          </p:nvSpPr>
          <p:spPr>
            <a:xfrm>
              <a:off x="8867392" y="312726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6" name="object 17716"/>
            <p:cNvSpPr/>
            <p:nvPr/>
          </p:nvSpPr>
          <p:spPr>
            <a:xfrm>
              <a:off x="8862332" y="3127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47" y="4047"/>
                  </a:moveTo>
                  <a:lnTo>
                    <a:pt x="4047" y="3035"/>
                  </a:ln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7" name="object 17717"/>
            <p:cNvSpPr/>
            <p:nvPr/>
          </p:nvSpPr>
          <p:spPr>
            <a:xfrm>
              <a:off x="8860308" y="312726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8" name="object 17718"/>
            <p:cNvSpPr/>
            <p:nvPr/>
          </p:nvSpPr>
          <p:spPr>
            <a:xfrm>
              <a:off x="8857273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9" name="object 17719"/>
            <p:cNvSpPr/>
            <p:nvPr/>
          </p:nvSpPr>
          <p:spPr>
            <a:xfrm>
              <a:off x="8855249" y="312726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0" name="object 17720"/>
            <p:cNvSpPr/>
            <p:nvPr/>
          </p:nvSpPr>
          <p:spPr>
            <a:xfrm>
              <a:off x="8852212" y="31272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1" name="object 17721"/>
            <p:cNvSpPr/>
            <p:nvPr/>
          </p:nvSpPr>
          <p:spPr>
            <a:xfrm>
              <a:off x="8891679" y="31262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2" name="object 17722"/>
            <p:cNvSpPr/>
            <p:nvPr/>
          </p:nvSpPr>
          <p:spPr>
            <a:xfrm>
              <a:off x="8887631" y="31262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3" name="object 17723"/>
            <p:cNvSpPr/>
            <p:nvPr/>
          </p:nvSpPr>
          <p:spPr>
            <a:xfrm>
              <a:off x="8884595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4" name="object 17724"/>
            <p:cNvSpPr/>
            <p:nvPr/>
          </p:nvSpPr>
          <p:spPr>
            <a:xfrm>
              <a:off x="8881559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5" name="object 17725"/>
            <p:cNvSpPr/>
            <p:nvPr/>
          </p:nvSpPr>
          <p:spPr>
            <a:xfrm>
              <a:off x="8879536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6" name="object 17726"/>
            <p:cNvSpPr/>
            <p:nvPr/>
          </p:nvSpPr>
          <p:spPr>
            <a:xfrm>
              <a:off x="8874475" y="31262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7" name="object 17727"/>
            <p:cNvSpPr/>
            <p:nvPr/>
          </p:nvSpPr>
          <p:spPr>
            <a:xfrm>
              <a:off x="8872451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8" name="object 17728"/>
            <p:cNvSpPr/>
            <p:nvPr/>
          </p:nvSpPr>
          <p:spPr>
            <a:xfrm>
              <a:off x="8869416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9" name="object 17729"/>
            <p:cNvSpPr/>
            <p:nvPr/>
          </p:nvSpPr>
          <p:spPr>
            <a:xfrm>
              <a:off x="8867392" y="3126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0" name="object 17730"/>
            <p:cNvSpPr/>
            <p:nvPr/>
          </p:nvSpPr>
          <p:spPr>
            <a:xfrm>
              <a:off x="8862332" y="31262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1" name="object 17731"/>
            <p:cNvSpPr/>
            <p:nvPr/>
          </p:nvSpPr>
          <p:spPr>
            <a:xfrm>
              <a:off x="8860308" y="3126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2" name="object 17732"/>
            <p:cNvSpPr/>
            <p:nvPr/>
          </p:nvSpPr>
          <p:spPr>
            <a:xfrm>
              <a:off x="8857273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3" name="object 17733"/>
            <p:cNvSpPr/>
            <p:nvPr/>
          </p:nvSpPr>
          <p:spPr>
            <a:xfrm>
              <a:off x="8855249" y="3126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4" name="object 17734"/>
            <p:cNvSpPr/>
            <p:nvPr/>
          </p:nvSpPr>
          <p:spPr>
            <a:xfrm>
              <a:off x="8852212" y="3126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5" name="object 17735"/>
            <p:cNvSpPr/>
            <p:nvPr/>
          </p:nvSpPr>
          <p:spPr>
            <a:xfrm>
              <a:off x="8891679" y="31252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6" name="object 17736"/>
            <p:cNvSpPr/>
            <p:nvPr/>
          </p:nvSpPr>
          <p:spPr>
            <a:xfrm>
              <a:off x="8887631" y="31252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7" name="object 17737"/>
            <p:cNvSpPr/>
            <p:nvPr/>
          </p:nvSpPr>
          <p:spPr>
            <a:xfrm>
              <a:off x="8884595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8" name="object 17738"/>
            <p:cNvSpPr/>
            <p:nvPr/>
          </p:nvSpPr>
          <p:spPr>
            <a:xfrm>
              <a:off x="8881559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9" name="object 17739"/>
            <p:cNvSpPr/>
            <p:nvPr/>
          </p:nvSpPr>
          <p:spPr>
            <a:xfrm>
              <a:off x="8879536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0" name="object 17740"/>
            <p:cNvSpPr/>
            <p:nvPr/>
          </p:nvSpPr>
          <p:spPr>
            <a:xfrm>
              <a:off x="8874475" y="312524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1" name="object 17741"/>
            <p:cNvSpPr/>
            <p:nvPr/>
          </p:nvSpPr>
          <p:spPr>
            <a:xfrm>
              <a:off x="8872451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2" name="object 17742"/>
            <p:cNvSpPr/>
            <p:nvPr/>
          </p:nvSpPr>
          <p:spPr>
            <a:xfrm>
              <a:off x="8869416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3" name="object 17743"/>
            <p:cNvSpPr/>
            <p:nvPr/>
          </p:nvSpPr>
          <p:spPr>
            <a:xfrm>
              <a:off x="8867392" y="3125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4" name="object 17744"/>
            <p:cNvSpPr/>
            <p:nvPr/>
          </p:nvSpPr>
          <p:spPr>
            <a:xfrm>
              <a:off x="8862332" y="312524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5" name="object 17745"/>
            <p:cNvSpPr/>
            <p:nvPr/>
          </p:nvSpPr>
          <p:spPr>
            <a:xfrm>
              <a:off x="8860308" y="3125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6" name="object 17746"/>
            <p:cNvSpPr/>
            <p:nvPr/>
          </p:nvSpPr>
          <p:spPr>
            <a:xfrm>
              <a:off x="8857273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7" name="object 17747"/>
            <p:cNvSpPr/>
            <p:nvPr/>
          </p:nvSpPr>
          <p:spPr>
            <a:xfrm>
              <a:off x="8855249" y="3125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8" name="object 17748"/>
            <p:cNvSpPr/>
            <p:nvPr/>
          </p:nvSpPr>
          <p:spPr>
            <a:xfrm>
              <a:off x="8852212" y="3125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9" name="object 17749"/>
            <p:cNvSpPr/>
            <p:nvPr/>
          </p:nvSpPr>
          <p:spPr>
            <a:xfrm>
              <a:off x="8891679" y="31232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0" name="object 17750"/>
            <p:cNvSpPr/>
            <p:nvPr/>
          </p:nvSpPr>
          <p:spPr>
            <a:xfrm>
              <a:off x="8887631" y="31232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1" name="object 17751"/>
            <p:cNvSpPr/>
            <p:nvPr/>
          </p:nvSpPr>
          <p:spPr>
            <a:xfrm>
              <a:off x="8884595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2" name="object 17752"/>
            <p:cNvSpPr/>
            <p:nvPr/>
          </p:nvSpPr>
          <p:spPr>
            <a:xfrm>
              <a:off x="8881559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3" name="object 17753"/>
            <p:cNvSpPr/>
            <p:nvPr/>
          </p:nvSpPr>
          <p:spPr>
            <a:xfrm>
              <a:off x="8879536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4" name="object 17754"/>
            <p:cNvSpPr/>
            <p:nvPr/>
          </p:nvSpPr>
          <p:spPr>
            <a:xfrm>
              <a:off x="8874475" y="31232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5" name="object 17755"/>
            <p:cNvSpPr/>
            <p:nvPr/>
          </p:nvSpPr>
          <p:spPr>
            <a:xfrm>
              <a:off x="8872451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6" name="object 17756"/>
            <p:cNvSpPr/>
            <p:nvPr/>
          </p:nvSpPr>
          <p:spPr>
            <a:xfrm>
              <a:off x="8869416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7" name="object 17757"/>
            <p:cNvSpPr/>
            <p:nvPr/>
          </p:nvSpPr>
          <p:spPr>
            <a:xfrm>
              <a:off x="8867392" y="31232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8" name="object 17758"/>
            <p:cNvSpPr/>
            <p:nvPr/>
          </p:nvSpPr>
          <p:spPr>
            <a:xfrm>
              <a:off x="8862332" y="31232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9" name="object 17759"/>
            <p:cNvSpPr/>
            <p:nvPr/>
          </p:nvSpPr>
          <p:spPr>
            <a:xfrm>
              <a:off x="8860308" y="31232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0" name="object 17760"/>
            <p:cNvSpPr/>
            <p:nvPr/>
          </p:nvSpPr>
          <p:spPr>
            <a:xfrm>
              <a:off x="8857273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1" name="object 17761"/>
            <p:cNvSpPr/>
            <p:nvPr/>
          </p:nvSpPr>
          <p:spPr>
            <a:xfrm>
              <a:off x="8855249" y="31232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2" name="object 17762"/>
            <p:cNvSpPr/>
            <p:nvPr/>
          </p:nvSpPr>
          <p:spPr>
            <a:xfrm>
              <a:off x="8852212" y="31232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3" name="object 17763"/>
            <p:cNvSpPr/>
            <p:nvPr/>
          </p:nvSpPr>
          <p:spPr>
            <a:xfrm>
              <a:off x="8891679" y="31222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4" name="object 17764"/>
            <p:cNvSpPr/>
            <p:nvPr/>
          </p:nvSpPr>
          <p:spPr>
            <a:xfrm>
              <a:off x="8887631" y="31222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5" name="object 17765"/>
            <p:cNvSpPr/>
            <p:nvPr/>
          </p:nvSpPr>
          <p:spPr>
            <a:xfrm>
              <a:off x="8884595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6" name="object 17766"/>
            <p:cNvSpPr/>
            <p:nvPr/>
          </p:nvSpPr>
          <p:spPr>
            <a:xfrm>
              <a:off x="8881559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7" name="object 17767"/>
            <p:cNvSpPr/>
            <p:nvPr/>
          </p:nvSpPr>
          <p:spPr>
            <a:xfrm>
              <a:off x="8879536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8" name="object 17768"/>
            <p:cNvSpPr/>
            <p:nvPr/>
          </p:nvSpPr>
          <p:spPr>
            <a:xfrm>
              <a:off x="8874475" y="312220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9" name="object 17769"/>
            <p:cNvSpPr/>
            <p:nvPr/>
          </p:nvSpPr>
          <p:spPr>
            <a:xfrm>
              <a:off x="8872451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0" name="object 17770"/>
            <p:cNvSpPr/>
            <p:nvPr/>
          </p:nvSpPr>
          <p:spPr>
            <a:xfrm>
              <a:off x="8869416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1" name="object 17771"/>
            <p:cNvSpPr/>
            <p:nvPr/>
          </p:nvSpPr>
          <p:spPr>
            <a:xfrm>
              <a:off x="8867392" y="31222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2" name="object 17772"/>
            <p:cNvSpPr/>
            <p:nvPr/>
          </p:nvSpPr>
          <p:spPr>
            <a:xfrm>
              <a:off x="8862332" y="312220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47" y="2023"/>
                  </a:moveTo>
                  <a:lnTo>
                    <a:pt x="4047" y="1011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3" name="object 17773"/>
            <p:cNvSpPr/>
            <p:nvPr/>
          </p:nvSpPr>
          <p:spPr>
            <a:xfrm>
              <a:off x="8860308" y="31222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4" name="object 17774"/>
            <p:cNvSpPr/>
            <p:nvPr/>
          </p:nvSpPr>
          <p:spPr>
            <a:xfrm>
              <a:off x="8857273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5" name="object 17775"/>
            <p:cNvSpPr/>
            <p:nvPr/>
          </p:nvSpPr>
          <p:spPr>
            <a:xfrm>
              <a:off x="8855249" y="31222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6" name="object 17776"/>
            <p:cNvSpPr/>
            <p:nvPr/>
          </p:nvSpPr>
          <p:spPr>
            <a:xfrm>
              <a:off x="8852212" y="3122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7" name="object 17777"/>
            <p:cNvSpPr/>
            <p:nvPr/>
          </p:nvSpPr>
          <p:spPr>
            <a:xfrm>
              <a:off x="8891679" y="31201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8" name="object 17778"/>
            <p:cNvSpPr/>
            <p:nvPr/>
          </p:nvSpPr>
          <p:spPr>
            <a:xfrm>
              <a:off x="8887631" y="31201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9" name="object 17779"/>
            <p:cNvSpPr/>
            <p:nvPr/>
          </p:nvSpPr>
          <p:spPr>
            <a:xfrm>
              <a:off x="8884595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0" name="object 17780"/>
            <p:cNvSpPr/>
            <p:nvPr/>
          </p:nvSpPr>
          <p:spPr>
            <a:xfrm>
              <a:off x="8881559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1" name="object 17781"/>
            <p:cNvSpPr/>
            <p:nvPr/>
          </p:nvSpPr>
          <p:spPr>
            <a:xfrm>
              <a:off x="8879536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2" name="object 17782"/>
            <p:cNvSpPr/>
            <p:nvPr/>
          </p:nvSpPr>
          <p:spPr>
            <a:xfrm>
              <a:off x="8874475" y="31201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3" name="object 17783"/>
            <p:cNvSpPr/>
            <p:nvPr/>
          </p:nvSpPr>
          <p:spPr>
            <a:xfrm>
              <a:off x="8872451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4" name="object 17784"/>
            <p:cNvSpPr/>
            <p:nvPr/>
          </p:nvSpPr>
          <p:spPr>
            <a:xfrm>
              <a:off x="8869416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5" name="object 17785"/>
            <p:cNvSpPr/>
            <p:nvPr/>
          </p:nvSpPr>
          <p:spPr>
            <a:xfrm>
              <a:off x="8867392" y="3120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6" name="object 17786"/>
            <p:cNvSpPr/>
            <p:nvPr/>
          </p:nvSpPr>
          <p:spPr>
            <a:xfrm>
              <a:off x="8862332" y="31201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1011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7" name="object 17787"/>
            <p:cNvSpPr/>
            <p:nvPr/>
          </p:nvSpPr>
          <p:spPr>
            <a:xfrm>
              <a:off x="8860308" y="3120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8" name="object 17788"/>
            <p:cNvSpPr/>
            <p:nvPr/>
          </p:nvSpPr>
          <p:spPr>
            <a:xfrm>
              <a:off x="8857273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9" name="object 17789"/>
            <p:cNvSpPr/>
            <p:nvPr/>
          </p:nvSpPr>
          <p:spPr>
            <a:xfrm>
              <a:off x="8855249" y="3120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0" name="object 17790"/>
            <p:cNvSpPr/>
            <p:nvPr/>
          </p:nvSpPr>
          <p:spPr>
            <a:xfrm>
              <a:off x="8852212" y="3120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1" name="object 17791"/>
            <p:cNvSpPr/>
            <p:nvPr/>
          </p:nvSpPr>
          <p:spPr>
            <a:xfrm>
              <a:off x="8890667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2" name="object 17792"/>
            <p:cNvSpPr/>
            <p:nvPr/>
          </p:nvSpPr>
          <p:spPr>
            <a:xfrm>
              <a:off x="8889655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3" name="object 17793"/>
            <p:cNvSpPr/>
            <p:nvPr/>
          </p:nvSpPr>
          <p:spPr>
            <a:xfrm>
              <a:off x="8889655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4" name="object 17794"/>
            <p:cNvSpPr/>
            <p:nvPr/>
          </p:nvSpPr>
          <p:spPr>
            <a:xfrm>
              <a:off x="8889655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5" name="object 17795"/>
            <p:cNvSpPr/>
            <p:nvPr/>
          </p:nvSpPr>
          <p:spPr>
            <a:xfrm>
              <a:off x="8889655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6" name="object 17796"/>
            <p:cNvSpPr/>
            <p:nvPr/>
          </p:nvSpPr>
          <p:spPr>
            <a:xfrm>
              <a:off x="8889655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7" name="object 17797"/>
            <p:cNvSpPr/>
            <p:nvPr/>
          </p:nvSpPr>
          <p:spPr>
            <a:xfrm>
              <a:off x="8889655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8" name="object 17798"/>
            <p:cNvSpPr/>
            <p:nvPr/>
          </p:nvSpPr>
          <p:spPr>
            <a:xfrm>
              <a:off x="8889655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9" name="object 17799"/>
            <p:cNvSpPr/>
            <p:nvPr/>
          </p:nvSpPr>
          <p:spPr>
            <a:xfrm>
              <a:off x="8887631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0" name="object 17800"/>
            <p:cNvSpPr/>
            <p:nvPr/>
          </p:nvSpPr>
          <p:spPr>
            <a:xfrm>
              <a:off x="8887631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1" name="object 17801"/>
            <p:cNvSpPr/>
            <p:nvPr/>
          </p:nvSpPr>
          <p:spPr>
            <a:xfrm>
              <a:off x="8887631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2" name="object 17802"/>
            <p:cNvSpPr/>
            <p:nvPr/>
          </p:nvSpPr>
          <p:spPr>
            <a:xfrm>
              <a:off x="8887631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3" name="object 17803"/>
            <p:cNvSpPr/>
            <p:nvPr/>
          </p:nvSpPr>
          <p:spPr>
            <a:xfrm>
              <a:off x="8887631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4" name="object 17804"/>
            <p:cNvSpPr/>
            <p:nvPr/>
          </p:nvSpPr>
          <p:spPr>
            <a:xfrm>
              <a:off x="8887631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5" name="object 17805"/>
            <p:cNvSpPr/>
            <p:nvPr/>
          </p:nvSpPr>
          <p:spPr>
            <a:xfrm>
              <a:off x="8887631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6" name="object 17806"/>
            <p:cNvSpPr/>
            <p:nvPr/>
          </p:nvSpPr>
          <p:spPr>
            <a:xfrm>
              <a:off x="8886619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7" name="object 17807"/>
            <p:cNvSpPr/>
            <p:nvPr/>
          </p:nvSpPr>
          <p:spPr>
            <a:xfrm>
              <a:off x="8885607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8" name="object 17808"/>
            <p:cNvSpPr/>
            <p:nvPr/>
          </p:nvSpPr>
          <p:spPr>
            <a:xfrm>
              <a:off x="8885607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9" name="object 17809"/>
            <p:cNvSpPr/>
            <p:nvPr/>
          </p:nvSpPr>
          <p:spPr>
            <a:xfrm>
              <a:off x="8885607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0" name="object 17810"/>
            <p:cNvSpPr/>
            <p:nvPr/>
          </p:nvSpPr>
          <p:spPr>
            <a:xfrm>
              <a:off x="8885607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1" name="object 17811"/>
            <p:cNvSpPr/>
            <p:nvPr/>
          </p:nvSpPr>
          <p:spPr>
            <a:xfrm>
              <a:off x="8885607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2" name="object 17812"/>
            <p:cNvSpPr/>
            <p:nvPr/>
          </p:nvSpPr>
          <p:spPr>
            <a:xfrm>
              <a:off x="8885607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3" name="object 17813"/>
            <p:cNvSpPr/>
            <p:nvPr/>
          </p:nvSpPr>
          <p:spPr>
            <a:xfrm>
              <a:off x="8885607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4" name="object 17814"/>
            <p:cNvSpPr/>
            <p:nvPr/>
          </p:nvSpPr>
          <p:spPr>
            <a:xfrm>
              <a:off x="8883583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5" name="object 17815"/>
            <p:cNvSpPr/>
            <p:nvPr/>
          </p:nvSpPr>
          <p:spPr>
            <a:xfrm>
              <a:off x="8882571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6" name="object 17816"/>
            <p:cNvSpPr/>
            <p:nvPr/>
          </p:nvSpPr>
          <p:spPr>
            <a:xfrm>
              <a:off x="8882571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7" name="object 17817"/>
            <p:cNvSpPr/>
            <p:nvPr/>
          </p:nvSpPr>
          <p:spPr>
            <a:xfrm>
              <a:off x="8882571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8" name="object 17818"/>
            <p:cNvSpPr/>
            <p:nvPr/>
          </p:nvSpPr>
          <p:spPr>
            <a:xfrm>
              <a:off x="8882571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9" name="object 17819"/>
            <p:cNvSpPr/>
            <p:nvPr/>
          </p:nvSpPr>
          <p:spPr>
            <a:xfrm>
              <a:off x="8882571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0" name="object 17820"/>
            <p:cNvSpPr/>
            <p:nvPr/>
          </p:nvSpPr>
          <p:spPr>
            <a:xfrm>
              <a:off x="8882571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1" name="object 17821"/>
            <p:cNvSpPr/>
            <p:nvPr/>
          </p:nvSpPr>
          <p:spPr>
            <a:xfrm>
              <a:off x="8882571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2" name="object 17822"/>
            <p:cNvSpPr/>
            <p:nvPr/>
          </p:nvSpPr>
          <p:spPr>
            <a:xfrm>
              <a:off x="8881559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3" name="object 17823"/>
            <p:cNvSpPr/>
            <p:nvPr/>
          </p:nvSpPr>
          <p:spPr>
            <a:xfrm>
              <a:off x="8880547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4" name="object 17824"/>
            <p:cNvSpPr/>
            <p:nvPr/>
          </p:nvSpPr>
          <p:spPr>
            <a:xfrm>
              <a:off x="8880547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5" name="object 17825"/>
            <p:cNvSpPr/>
            <p:nvPr/>
          </p:nvSpPr>
          <p:spPr>
            <a:xfrm>
              <a:off x="8880547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6" name="object 17826"/>
            <p:cNvSpPr/>
            <p:nvPr/>
          </p:nvSpPr>
          <p:spPr>
            <a:xfrm>
              <a:off x="8880547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7" name="object 17827"/>
            <p:cNvSpPr/>
            <p:nvPr/>
          </p:nvSpPr>
          <p:spPr>
            <a:xfrm>
              <a:off x="8880547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8" name="object 17828"/>
            <p:cNvSpPr/>
            <p:nvPr/>
          </p:nvSpPr>
          <p:spPr>
            <a:xfrm>
              <a:off x="8880547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9" name="object 17829"/>
            <p:cNvSpPr/>
            <p:nvPr/>
          </p:nvSpPr>
          <p:spPr>
            <a:xfrm>
              <a:off x="8880547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0" name="object 17830"/>
            <p:cNvSpPr/>
            <p:nvPr/>
          </p:nvSpPr>
          <p:spPr>
            <a:xfrm>
              <a:off x="8878523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1" name="object 17831"/>
            <p:cNvSpPr/>
            <p:nvPr/>
          </p:nvSpPr>
          <p:spPr>
            <a:xfrm>
              <a:off x="8877512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2" name="object 17832"/>
            <p:cNvSpPr/>
            <p:nvPr/>
          </p:nvSpPr>
          <p:spPr>
            <a:xfrm>
              <a:off x="8877512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3" name="object 17833"/>
            <p:cNvSpPr/>
            <p:nvPr/>
          </p:nvSpPr>
          <p:spPr>
            <a:xfrm>
              <a:off x="8877512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4" name="object 17834"/>
            <p:cNvSpPr/>
            <p:nvPr/>
          </p:nvSpPr>
          <p:spPr>
            <a:xfrm>
              <a:off x="8877512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5" name="object 17835"/>
            <p:cNvSpPr/>
            <p:nvPr/>
          </p:nvSpPr>
          <p:spPr>
            <a:xfrm>
              <a:off x="8877512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6" name="object 17836"/>
            <p:cNvSpPr/>
            <p:nvPr/>
          </p:nvSpPr>
          <p:spPr>
            <a:xfrm>
              <a:off x="8877512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7" name="object 17837"/>
            <p:cNvSpPr/>
            <p:nvPr/>
          </p:nvSpPr>
          <p:spPr>
            <a:xfrm>
              <a:off x="8877512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8" name="object 17838"/>
            <p:cNvSpPr/>
            <p:nvPr/>
          </p:nvSpPr>
          <p:spPr>
            <a:xfrm>
              <a:off x="887548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9" name="object 17839"/>
            <p:cNvSpPr/>
            <p:nvPr/>
          </p:nvSpPr>
          <p:spPr>
            <a:xfrm>
              <a:off x="887548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0" name="object 17840"/>
            <p:cNvSpPr/>
            <p:nvPr/>
          </p:nvSpPr>
          <p:spPr>
            <a:xfrm>
              <a:off x="887548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1" name="object 17841"/>
            <p:cNvSpPr/>
            <p:nvPr/>
          </p:nvSpPr>
          <p:spPr>
            <a:xfrm>
              <a:off x="887548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2" name="object 17842"/>
            <p:cNvSpPr/>
            <p:nvPr/>
          </p:nvSpPr>
          <p:spPr>
            <a:xfrm>
              <a:off x="887548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3" name="object 17843"/>
            <p:cNvSpPr/>
            <p:nvPr/>
          </p:nvSpPr>
          <p:spPr>
            <a:xfrm>
              <a:off x="887548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4" name="object 17844"/>
            <p:cNvSpPr/>
            <p:nvPr/>
          </p:nvSpPr>
          <p:spPr>
            <a:xfrm>
              <a:off x="887548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5" name="object 17845"/>
            <p:cNvSpPr/>
            <p:nvPr/>
          </p:nvSpPr>
          <p:spPr>
            <a:xfrm>
              <a:off x="8874475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6" name="object 17846"/>
            <p:cNvSpPr/>
            <p:nvPr/>
          </p:nvSpPr>
          <p:spPr>
            <a:xfrm>
              <a:off x="887346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7" name="object 17847"/>
            <p:cNvSpPr/>
            <p:nvPr/>
          </p:nvSpPr>
          <p:spPr>
            <a:xfrm>
              <a:off x="887346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8" name="object 17848"/>
            <p:cNvSpPr/>
            <p:nvPr/>
          </p:nvSpPr>
          <p:spPr>
            <a:xfrm>
              <a:off x="887346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9" name="object 17849"/>
            <p:cNvSpPr/>
            <p:nvPr/>
          </p:nvSpPr>
          <p:spPr>
            <a:xfrm>
              <a:off x="887346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0" name="object 17850"/>
            <p:cNvSpPr/>
            <p:nvPr/>
          </p:nvSpPr>
          <p:spPr>
            <a:xfrm>
              <a:off x="887346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1" name="object 17851"/>
            <p:cNvSpPr/>
            <p:nvPr/>
          </p:nvSpPr>
          <p:spPr>
            <a:xfrm>
              <a:off x="887346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2" name="object 17852"/>
            <p:cNvSpPr/>
            <p:nvPr/>
          </p:nvSpPr>
          <p:spPr>
            <a:xfrm>
              <a:off x="887346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3" name="object 17853"/>
            <p:cNvSpPr/>
            <p:nvPr/>
          </p:nvSpPr>
          <p:spPr>
            <a:xfrm>
              <a:off x="8871440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4" name="object 17854"/>
            <p:cNvSpPr/>
            <p:nvPr/>
          </p:nvSpPr>
          <p:spPr>
            <a:xfrm>
              <a:off x="887042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5" name="object 17855"/>
            <p:cNvSpPr/>
            <p:nvPr/>
          </p:nvSpPr>
          <p:spPr>
            <a:xfrm>
              <a:off x="887042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6" name="object 17856"/>
            <p:cNvSpPr/>
            <p:nvPr/>
          </p:nvSpPr>
          <p:spPr>
            <a:xfrm>
              <a:off x="887042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7" name="object 17857"/>
            <p:cNvSpPr/>
            <p:nvPr/>
          </p:nvSpPr>
          <p:spPr>
            <a:xfrm>
              <a:off x="887042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8" name="object 17858"/>
            <p:cNvSpPr/>
            <p:nvPr/>
          </p:nvSpPr>
          <p:spPr>
            <a:xfrm>
              <a:off x="887042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9" name="object 17859"/>
            <p:cNvSpPr/>
            <p:nvPr/>
          </p:nvSpPr>
          <p:spPr>
            <a:xfrm>
              <a:off x="887042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0" name="object 17860"/>
            <p:cNvSpPr/>
            <p:nvPr/>
          </p:nvSpPr>
          <p:spPr>
            <a:xfrm>
              <a:off x="887042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1" name="object 17861"/>
            <p:cNvSpPr/>
            <p:nvPr/>
          </p:nvSpPr>
          <p:spPr>
            <a:xfrm>
              <a:off x="8868404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2" name="object 17862"/>
            <p:cNvSpPr/>
            <p:nvPr/>
          </p:nvSpPr>
          <p:spPr>
            <a:xfrm>
              <a:off x="886840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3" name="object 17863"/>
            <p:cNvSpPr/>
            <p:nvPr/>
          </p:nvSpPr>
          <p:spPr>
            <a:xfrm>
              <a:off x="886840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4" name="object 17864"/>
            <p:cNvSpPr/>
            <p:nvPr/>
          </p:nvSpPr>
          <p:spPr>
            <a:xfrm>
              <a:off x="886840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5" name="object 17865"/>
            <p:cNvSpPr/>
            <p:nvPr/>
          </p:nvSpPr>
          <p:spPr>
            <a:xfrm>
              <a:off x="886840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6" name="object 17866"/>
            <p:cNvSpPr/>
            <p:nvPr/>
          </p:nvSpPr>
          <p:spPr>
            <a:xfrm>
              <a:off x="886840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7" name="object 17867"/>
            <p:cNvSpPr/>
            <p:nvPr/>
          </p:nvSpPr>
          <p:spPr>
            <a:xfrm>
              <a:off x="886840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8" name="object 17868"/>
            <p:cNvSpPr/>
            <p:nvPr/>
          </p:nvSpPr>
          <p:spPr>
            <a:xfrm>
              <a:off x="886840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9" name="object 17869"/>
            <p:cNvSpPr/>
            <p:nvPr/>
          </p:nvSpPr>
          <p:spPr>
            <a:xfrm>
              <a:off x="8866380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0" name="object 17870"/>
            <p:cNvSpPr/>
            <p:nvPr/>
          </p:nvSpPr>
          <p:spPr>
            <a:xfrm>
              <a:off x="8865368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1" name="object 17871"/>
            <p:cNvSpPr/>
            <p:nvPr/>
          </p:nvSpPr>
          <p:spPr>
            <a:xfrm>
              <a:off x="8865368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2" name="object 17872"/>
            <p:cNvSpPr/>
            <p:nvPr/>
          </p:nvSpPr>
          <p:spPr>
            <a:xfrm>
              <a:off x="8865368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3" name="object 17873"/>
            <p:cNvSpPr/>
            <p:nvPr/>
          </p:nvSpPr>
          <p:spPr>
            <a:xfrm>
              <a:off x="8865368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4" name="object 17874"/>
            <p:cNvSpPr/>
            <p:nvPr/>
          </p:nvSpPr>
          <p:spPr>
            <a:xfrm>
              <a:off x="8865368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5" name="object 17875"/>
            <p:cNvSpPr/>
            <p:nvPr/>
          </p:nvSpPr>
          <p:spPr>
            <a:xfrm>
              <a:off x="8865368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6" name="object 17876"/>
            <p:cNvSpPr/>
            <p:nvPr/>
          </p:nvSpPr>
          <p:spPr>
            <a:xfrm>
              <a:off x="8865368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7" name="object 17877"/>
            <p:cNvSpPr/>
            <p:nvPr/>
          </p:nvSpPr>
          <p:spPr>
            <a:xfrm>
              <a:off x="886334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8" name="object 17878"/>
            <p:cNvSpPr/>
            <p:nvPr/>
          </p:nvSpPr>
          <p:spPr>
            <a:xfrm>
              <a:off x="886334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9" name="object 17879"/>
            <p:cNvSpPr/>
            <p:nvPr/>
          </p:nvSpPr>
          <p:spPr>
            <a:xfrm>
              <a:off x="886334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0" name="object 17880"/>
            <p:cNvSpPr/>
            <p:nvPr/>
          </p:nvSpPr>
          <p:spPr>
            <a:xfrm>
              <a:off x="886334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1" name="object 17881"/>
            <p:cNvSpPr/>
            <p:nvPr/>
          </p:nvSpPr>
          <p:spPr>
            <a:xfrm>
              <a:off x="886334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2" name="object 17882"/>
            <p:cNvSpPr/>
            <p:nvPr/>
          </p:nvSpPr>
          <p:spPr>
            <a:xfrm>
              <a:off x="886334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3" name="object 17883"/>
            <p:cNvSpPr/>
            <p:nvPr/>
          </p:nvSpPr>
          <p:spPr>
            <a:xfrm>
              <a:off x="886334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4" name="object 17884"/>
            <p:cNvSpPr/>
            <p:nvPr/>
          </p:nvSpPr>
          <p:spPr>
            <a:xfrm>
              <a:off x="8861320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5" name="object 17885"/>
            <p:cNvSpPr/>
            <p:nvPr/>
          </p:nvSpPr>
          <p:spPr>
            <a:xfrm>
              <a:off x="8861320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6" name="object 17886"/>
            <p:cNvSpPr/>
            <p:nvPr/>
          </p:nvSpPr>
          <p:spPr>
            <a:xfrm>
              <a:off x="8861320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7" name="object 17887"/>
            <p:cNvSpPr/>
            <p:nvPr/>
          </p:nvSpPr>
          <p:spPr>
            <a:xfrm>
              <a:off x="8861320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8" name="object 17888"/>
            <p:cNvSpPr/>
            <p:nvPr/>
          </p:nvSpPr>
          <p:spPr>
            <a:xfrm>
              <a:off x="8861320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9" name="object 17889"/>
            <p:cNvSpPr/>
            <p:nvPr/>
          </p:nvSpPr>
          <p:spPr>
            <a:xfrm>
              <a:off x="8861320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0" name="object 17890"/>
            <p:cNvSpPr/>
            <p:nvPr/>
          </p:nvSpPr>
          <p:spPr>
            <a:xfrm>
              <a:off x="8861320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1" name="object 17891"/>
            <p:cNvSpPr/>
            <p:nvPr/>
          </p:nvSpPr>
          <p:spPr>
            <a:xfrm>
              <a:off x="8861320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2" name="object 17892"/>
            <p:cNvSpPr/>
            <p:nvPr/>
          </p:nvSpPr>
          <p:spPr>
            <a:xfrm>
              <a:off x="8859296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3" name="object 17893"/>
            <p:cNvSpPr/>
            <p:nvPr/>
          </p:nvSpPr>
          <p:spPr>
            <a:xfrm>
              <a:off x="8858284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4" name="object 17894"/>
            <p:cNvSpPr/>
            <p:nvPr/>
          </p:nvSpPr>
          <p:spPr>
            <a:xfrm>
              <a:off x="8858284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5" name="object 17895"/>
            <p:cNvSpPr/>
            <p:nvPr/>
          </p:nvSpPr>
          <p:spPr>
            <a:xfrm>
              <a:off x="8858284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6" name="object 17896"/>
            <p:cNvSpPr/>
            <p:nvPr/>
          </p:nvSpPr>
          <p:spPr>
            <a:xfrm>
              <a:off x="8858284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7" name="object 17897"/>
            <p:cNvSpPr/>
            <p:nvPr/>
          </p:nvSpPr>
          <p:spPr>
            <a:xfrm>
              <a:off x="8858284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8" name="object 17898"/>
            <p:cNvSpPr/>
            <p:nvPr/>
          </p:nvSpPr>
          <p:spPr>
            <a:xfrm>
              <a:off x="8858284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9" name="object 17899"/>
            <p:cNvSpPr/>
            <p:nvPr/>
          </p:nvSpPr>
          <p:spPr>
            <a:xfrm>
              <a:off x="8858284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0" name="object 17900"/>
            <p:cNvSpPr/>
            <p:nvPr/>
          </p:nvSpPr>
          <p:spPr>
            <a:xfrm>
              <a:off x="8856260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1" name="object 17901"/>
            <p:cNvSpPr/>
            <p:nvPr/>
          </p:nvSpPr>
          <p:spPr>
            <a:xfrm>
              <a:off x="8855249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2" name="object 17902"/>
            <p:cNvSpPr/>
            <p:nvPr/>
          </p:nvSpPr>
          <p:spPr>
            <a:xfrm>
              <a:off x="8855249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3" name="object 17903"/>
            <p:cNvSpPr/>
            <p:nvPr/>
          </p:nvSpPr>
          <p:spPr>
            <a:xfrm>
              <a:off x="8855249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4" name="object 17904"/>
            <p:cNvSpPr/>
            <p:nvPr/>
          </p:nvSpPr>
          <p:spPr>
            <a:xfrm>
              <a:off x="8855249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5" name="object 17905"/>
            <p:cNvSpPr/>
            <p:nvPr/>
          </p:nvSpPr>
          <p:spPr>
            <a:xfrm>
              <a:off x="8855249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6" name="object 17906"/>
            <p:cNvSpPr/>
            <p:nvPr/>
          </p:nvSpPr>
          <p:spPr>
            <a:xfrm>
              <a:off x="8855249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7" name="object 17907"/>
            <p:cNvSpPr/>
            <p:nvPr/>
          </p:nvSpPr>
          <p:spPr>
            <a:xfrm>
              <a:off x="8855249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8" name="object 17908"/>
            <p:cNvSpPr/>
            <p:nvPr/>
          </p:nvSpPr>
          <p:spPr>
            <a:xfrm>
              <a:off x="8854236" y="3139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9" name="object 17909"/>
            <p:cNvSpPr/>
            <p:nvPr/>
          </p:nvSpPr>
          <p:spPr>
            <a:xfrm>
              <a:off x="8853225" y="3120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0" name="object 17910"/>
            <p:cNvSpPr/>
            <p:nvPr/>
          </p:nvSpPr>
          <p:spPr>
            <a:xfrm>
              <a:off x="8853225" y="31222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1" name="object 17911"/>
            <p:cNvSpPr/>
            <p:nvPr/>
          </p:nvSpPr>
          <p:spPr>
            <a:xfrm>
              <a:off x="8853225" y="3125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2" name="object 17912"/>
            <p:cNvSpPr/>
            <p:nvPr/>
          </p:nvSpPr>
          <p:spPr>
            <a:xfrm>
              <a:off x="8853225" y="31272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3" name="object 17913"/>
            <p:cNvSpPr/>
            <p:nvPr/>
          </p:nvSpPr>
          <p:spPr>
            <a:xfrm>
              <a:off x="8853225" y="31323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4" name="object 17914"/>
            <p:cNvSpPr/>
            <p:nvPr/>
          </p:nvSpPr>
          <p:spPr>
            <a:xfrm>
              <a:off x="8853225" y="31343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5" name="object 17915"/>
            <p:cNvSpPr/>
            <p:nvPr/>
          </p:nvSpPr>
          <p:spPr>
            <a:xfrm>
              <a:off x="8853225" y="3137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6" name="object 17916"/>
            <p:cNvSpPr/>
            <p:nvPr/>
          </p:nvSpPr>
          <p:spPr>
            <a:xfrm>
              <a:off x="3633579" y="439423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7" name="object 17917"/>
            <p:cNvSpPr/>
            <p:nvPr/>
          </p:nvSpPr>
          <p:spPr>
            <a:xfrm>
              <a:off x="3625484" y="439928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8" name="object 17918"/>
            <p:cNvSpPr/>
            <p:nvPr/>
          </p:nvSpPr>
          <p:spPr>
            <a:xfrm>
              <a:off x="3617388" y="440333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9" name="object 17919"/>
            <p:cNvSpPr/>
            <p:nvPr/>
          </p:nvSpPr>
          <p:spPr>
            <a:xfrm>
              <a:off x="3608281" y="440738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0" name="object 17920"/>
            <p:cNvSpPr/>
            <p:nvPr/>
          </p:nvSpPr>
          <p:spPr>
            <a:xfrm>
              <a:off x="3600185" y="4411433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1" name="object 17921"/>
            <p:cNvSpPr/>
            <p:nvPr/>
          </p:nvSpPr>
          <p:spPr>
            <a:xfrm>
              <a:off x="3600185" y="439423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6071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2" name="object 17922"/>
            <p:cNvSpPr/>
            <p:nvPr/>
          </p:nvSpPr>
          <p:spPr>
            <a:xfrm>
              <a:off x="3608281" y="439928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3" name="object 17923"/>
            <p:cNvSpPr/>
            <p:nvPr/>
          </p:nvSpPr>
          <p:spPr>
            <a:xfrm>
              <a:off x="3617388" y="440333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4" name="object 17924"/>
            <p:cNvSpPr/>
            <p:nvPr/>
          </p:nvSpPr>
          <p:spPr>
            <a:xfrm>
              <a:off x="3625484" y="440738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5" name="object 17925"/>
            <p:cNvSpPr/>
            <p:nvPr/>
          </p:nvSpPr>
          <p:spPr>
            <a:xfrm>
              <a:off x="3633579" y="4411433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6" name="object 17926"/>
            <p:cNvSpPr/>
            <p:nvPr/>
          </p:nvSpPr>
          <p:spPr>
            <a:xfrm>
              <a:off x="3639651" y="44013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7" name="object 17927"/>
            <p:cNvSpPr/>
            <p:nvPr/>
          </p:nvSpPr>
          <p:spPr>
            <a:xfrm>
              <a:off x="3635603" y="441143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4047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8" name="object 17928"/>
            <p:cNvSpPr/>
            <p:nvPr/>
          </p:nvSpPr>
          <p:spPr>
            <a:xfrm>
              <a:off x="3626496" y="44144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9" name="object 17929"/>
            <p:cNvSpPr/>
            <p:nvPr/>
          </p:nvSpPr>
          <p:spPr>
            <a:xfrm>
              <a:off x="3616376" y="44144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0" name="object 17930"/>
            <p:cNvSpPr/>
            <p:nvPr/>
          </p:nvSpPr>
          <p:spPr>
            <a:xfrm>
              <a:off x="3607269" y="44144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1" name="object 17931"/>
            <p:cNvSpPr/>
            <p:nvPr/>
          </p:nvSpPr>
          <p:spPr>
            <a:xfrm>
              <a:off x="3600185" y="441143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2" name="object 17932"/>
            <p:cNvSpPr/>
            <p:nvPr/>
          </p:nvSpPr>
          <p:spPr>
            <a:xfrm>
              <a:off x="3600185" y="44013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3" name="object 17933"/>
            <p:cNvSpPr/>
            <p:nvPr/>
          </p:nvSpPr>
          <p:spPr>
            <a:xfrm>
              <a:off x="3600185" y="43942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0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4" name="object 17934"/>
            <p:cNvSpPr/>
            <p:nvPr/>
          </p:nvSpPr>
          <p:spPr>
            <a:xfrm>
              <a:off x="3607269" y="43942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5" name="object 17935"/>
            <p:cNvSpPr/>
            <p:nvPr/>
          </p:nvSpPr>
          <p:spPr>
            <a:xfrm>
              <a:off x="3616376" y="43942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6" name="object 17936"/>
            <p:cNvSpPr/>
            <p:nvPr/>
          </p:nvSpPr>
          <p:spPr>
            <a:xfrm>
              <a:off x="3626496" y="43942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7" name="object 17937"/>
            <p:cNvSpPr/>
            <p:nvPr/>
          </p:nvSpPr>
          <p:spPr>
            <a:xfrm>
              <a:off x="3635603" y="439423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8" name="object 17938"/>
            <p:cNvSpPr/>
            <p:nvPr/>
          </p:nvSpPr>
          <p:spPr>
            <a:xfrm>
              <a:off x="3639651" y="4414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9" name="object 17939"/>
            <p:cNvSpPr/>
            <p:nvPr/>
          </p:nvSpPr>
          <p:spPr>
            <a:xfrm>
              <a:off x="3636615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0" name="object 17940"/>
            <p:cNvSpPr/>
            <p:nvPr/>
          </p:nvSpPr>
          <p:spPr>
            <a:xfrm>
              <a:off x="3633579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1" name="object 17941"/>
            <p:cNvSpPr/>
            <p:nvPr/>
          </p:nvSpPr>
          <p:spPr>
            <a:xfrm>
              <a:off x="3629532" y="44144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2" name="object 17942"/>
            <p:cNvSpPr/>
            <p:nvPr/>
          </p:nvSpPr>
          <p:spPr>
            <a:xfrm>
              <a:off x="3626496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3" name="object 17943"/>
            <p:cNvSpPr/>
            <p:nvPr/>
          </p:nvSpPr>
          <p:spPr>
            <a:xfrm>
              <a:off x="3624472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4" name="object 17944"/>
            <p:cNvSpPr/>
            <p:nvPr/>
          </p:nvSpPr>
          <p:spPr>
            <a:xfrm>
              <a:off x="3621436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5" name="object 17945"/>
            <p:cNvSpPr/>
            <p:nvPr/>
          </p:nvSpPr>
          <p:spPr>
            <a:xfrm>
              <a:off x="3617388" y="44144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6" name="object 17946"/>
            <p:cNvSpPr/>
            <p:nvPr/>
          </p:nvSpPr>
          <p:spPr>
            <a:xfrm>
              <a:off x="3614352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7" name="object 17947"/>
            <p:cNvSpPr/>
            <p:nvPr/>
          </p:nvSpPr>
          <p:spPr>
            <a:xfrm>
              <a:off x="3612329" y="4414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8" name="object 17948"/>
            <p:cNvSpPr/>
            <p:nvPr/>
          </p:nvSpPr>
          <p:spPr>
            <a:xfrm>
              <a:off x="3609293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9" name="object 17949"/>
            <p:cNvSpPr/>
            <p:nvPr/>
          </p:nvSpPr>
          <p:spPr>
            <a:xfrm>
              <a:off x="3605245" y="44144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0" name="object 17950"/>
            <p:cNvSpPr/>
            <p:nvPr/>
          </p:nvSpPr>
          <p:spPr>
            <a:xfrm>
              <a:off x="3602209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1" name="object 17951"/>
            <p:cNvSpPr/>
            <p:nvPr/>
          </p:nvSpPr>
          <p:spPr>
            <a:xfrm>
              <a:off x="3600185" y="4414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2" name="object 17952"/>
            <p:cNvSpPr/>
            <p:nvPr/>
          </p:nvSpPr>
          <p:spPr>
            <a:xfrm>
              <a:off x="3639651" y="44134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3" name="object 17953"/>
            <p:cNvSpPr/>
            <p:nvPr/>
          </p:nvSpPr>
          <p:spPr>
            <a:xfrm>
              <a:off x="3636615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4" name="object 17954"/>
            <p:cNvSpPr/>
            <p:nvPr/>
          </p:nvSpPr>
          <p:spPr>
            <a:xfrm>
              <a:off x="3633579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5" name="object 17955"/>
            <p:cNvSpPr/>
            <p:nvPr/>
          </p:nvSpPr>
          <p:spPr>
            <a:xfrm>
              <a:off x="3629532" y="44134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6" name="object 17956"/>
            <p:cNvSpPr/>
            <p:nvPr/>
          </p:nvSpPr>
          <p:spPr>
            <a:xfrm>
              <a:off x="3626496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7" name="object 17957"/>
            <p:cNvSpPr/>
            <p:nvPr/>
          </p:nvSpPr>
          <p:spPr>
            <a:xfrm>
              <a:off x="3624472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8" name="object 17958"/>
            <p:cNvSpPr/>
            <p:nvPr/>
          </p:nvSpPr>
          <p:spPr>
            <a:xfrm>
              <a:off x="3621436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9" name="object 17959"/>
            <p:cNvSpPr/>
            <p:nvPr/>
          </p:nvSpPr>
          <p:spPr>
            <a:xfrm>
              <a:off x="3617388" y="44134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0" name="object 17960"/>
            <p:cNvSpPr/>
            <p:nvPr/>
          </p:nvSpPr>
          <p:spPr>
            <a:xfrm>
              <a:off x="3614352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1" name="object 17961"/>
            <p:cNvSpPr/>
            <p:nvPr/>
          </p:nvSpPr>
          <p:spPr>
            <a:xfrm>
              <a:off x="3612329" y="44134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2" name="object 17962"/>
            <p:cNvSpPr/>
            <p:nvPr/>
          </p:nvSpPr>
          <p:spPr>
            <a:xfrm>
              <a:off x="3609293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3" name="object 17963"/>
            <p:cNvSpPr/>
            <p:nvPr/>
          </p:nvSpPr>
          <p:spPr>
            <a:xfrm>
              <a:off x="3605245" y="44134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4" name="object 17964"/>
            <p:cNvSpPr/>
            <p:nvPr/>
          </p:nvSpPr>
          <p:spPr>
            <a:xfrm>
              <a:off x="3602209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5" name="object 17965"/>
            <p:cNvSpPr/>
            <p:nvPr/>
          </p:nvSpPr>
          <p:spPr>
            <a:xfrm>
              <a:off x="3600185" y="44134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6" name="object 17966"/>
            <p:cNvSpPr/>
            <p:nvPr/>
          </p:nvSpPr>
          <p:spPr>
            <a:xfrm>
              <a:off x="3639651" y="44114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7" name="object 17967"/>
            <p:cNvSpPr/>
            <p:nvPr/>
          </p:nvSpPr>
          <p:spPr>
            <a:xfrm>
              <a:off x="3636615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8" name="object 17968"/>
            <p:cNvSpPr/>
            <p:nvPr/>
          </p:nvSpPr>
          <p:spPr>
            <a:xfrm>
              <a:off x="3633579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9" name="object 17969"/>
            <p:cNvSpPr/>
            <p:nvPr/>
          </p:nvSpPr>
          <p:spPr>
            <a:xfrm>
              <a:off x="3629532" y="44114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0" name="object 17970"/>
            <p:cNvSpPr/>
            <p:nvPr/>
          </p:nvSpPr>
          <p:spPr>
            <a:xfrm>
              <a:off x="3626496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1" name="object 17971"/>
            <p:cNvSpPr/>
            <p:nvPr/>
          </p:nvSpPr>
          <p:spPr>
            <a:xfrm>
              <a:off x="3624472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2" name="object 17972"/>
            <p:cNvSpPr/>
            <p:nvPr/>
          </p:nvSpPr>
          <p:spPr>
            <a:xfrm>
              <a:off x="3621436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3" name="object 17973"/>
            <p:cNvSpPr/>
            <p:nvPr/>
          </p:nvSpPr>
          <p:spPr>
            <a:xfrm>
              <a:off x="3617388" y="44114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4" name="object 17974"/>
            <p:cNvSpPr/>
            <p:nvPr/>
          </p:nvSpPr>
          <p:spPr>
            <a:xfrm>
              <a:off x="3614352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5" name="object 17975"/>
            <p:cNvSpPr/>
            <p:nvPr/>
          </p:nvSpPr>
          <p:spPr>
            <a:xfrm>
              <a:off x="3612329" y="44114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6" name="object 17976"/>
            <p:cNvSpPr/>
            <p:nvPr/>
          </p:nvSpPr>
          <p:spPr>
            <a:xfrm>
              <a:off x="3609293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7" name="object 17977"/>
            <p:cNvSpPr/>
            <p:nvPr/>
          </p:nvSpPr>
          <p:spPr>
            <a:xfrm>
              <a:off x="3605245" y="44114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8" name="object 17978"/>
            <p:cNvSpPr/>
            <p:nvPr/>
          </p:nvSpPr>
          <p:spPr>
            <a:xfrm>
              <a:off x="3602209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9" name="object 17979"/>
            <p:cNvSpPr/>
            <p:nvPr/>
          </p:nvSpPr>
          <p:spPr>
            <a:xfrm>
              <a:off x="3600185" y="44114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0" name="object 17980"/>
            <p:cNvSpPr/>
            <p:nvPr/>
          </p:nvSpPr>
          <p:spPr>
            <a:xfrm>
              <a:off x="3639651" y="44104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1" name="object 17981"/>
            <p:cNvSpPr/>
            <p:nvPr/>
          </p:nvSpPr>
          <p:spPr>
            <a:xfrm>
              <a:off x="3636615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2" name="object 17982"/>
            <p:cNvSpPr/>
            <p:nvPr/>
          </p:nvSpPr>
          <p:spPr>
            <a:xfrm>
              <a:off x="3633579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3" name="object 17983"/>
            <p:cNvSpPr/>
            <p:nvPr/>
          </p:nvSpPr>
          <p:spPr>
            <a:xfrm>
              <a:off x="3629532" y="44104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4" name="object 17984"/>
            <p:cNvSpPr/>
            <p:nvPr/>
          </p:nvSpPr>
          <p:spPr>
            <a:xfrm>
              <a:off x="3626496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5" name="object 17985"/>
            <p:cNvSpPr/>
            <p:nvPr/>
          </p:nvSpPr>
          <p:spPr>
            <a:xfrm>
              <a:off x="3624472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6" name="object 17986"/>
            <p:cNvSpPr/>
            <p:nvPr/>
          </p:nvSpPr>
          <p:spPr>
            <a:xfrm>
              <a:off x="3621436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7" name="object 17987"/>
            <p:cNvSpPr/>
            <p:nvPr/>
          </p:nvSpPr>
          <p:spPr>
            <a:xfrm>
              <a:off x="3617388" y="44104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8" name="object 17988"/>
            <p:cNvSpPr/>
            <p:nvPr/>
          </p:nvSpPr>
          <p:spPr>
            <a:xfrm>
              <a:off x="3614352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9" name="object 17989"/>
            <p:cNvSpPr/>
            <p:nvPr/>
          </p:nvSpPr>
          <p:spPr>
            <a:xfrm>
              <a:off x="3612329" y="441042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0" name="object 17990"/>
            <p:cNvSpPr/>
            <p:nvPr/>
          </p:nvSpPr>
          <p:spPr>
            <a:xfrm>
              <a:off x="3609293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1" name="object 17991"/>
            <p:cNvSpPr/>
            <p:nvPr/>
          </p:nvSpPr>
          <p:spPr>
            <a:xfrm>
              <a:off x="3605245" y="44104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2" name="object 17992"/>
            <p:cNvSpPr/>
            <p:nvPr/>
          </p:nvSpPr>
          <p:spPr>
            <a:xfrm>
              <a:off x="3602209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3" name="object 17993"/>
            <p:cNvSpPr/>
            <p:nvPr/>
          </p:nvSpPr>
          <p:spPr>
            <a:xfrm>
              <a:off x="3600185" y="441042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4" name="object 17994"/>
            <p:cNvSpPr/>
            <p:nvPr/>
          </p:nvSpPr>
          <p:spPr>
            <a:xfrm>
              <a:off x="3639651" y="44083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5" name="object 17995"/>
            <p:cNvSpPr/>
            <p:nvPr/>
          </p:nvSpPr>
          <p:spPr>
            <a:xfrm>
              <a:off x="3636615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6" name="object 17996"/>
            <p:cNvSpPr/>
            <p:nvPr/>
          </p:nvSpPr>
          <p:spPr>
            <a:xfrm>
              <a:off x="3633579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7" name="object 17997"/>
            <p:cNvSpPr/>
            <p:nvPr/>
          </p:nvSpPr>
          <p:spPr>
            <a:xfrm>
              <a:off x="3629532" y="44083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8" name="object 17998"/>
            <p:cNvSpPr/>
            <p:nvPr/>
          </p:nvSpPr>
          <p:spPr>
            <a:xfrm>
              <a:off x="3626496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9" name="object 17999"/>
            <p:cNvSpPr/>
            <p:nvPr/>
          </p:nvSpPr>
          <p:spPr>
            <a:xfrm>
              <a:off x="3624472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0" name="object 18000"/>
            <p:cNvSpPr/>
            <p:nvPr/>
          </p:nvSpPr>
          <p:spPr>
            <a:xfrm>
              <a:off x="3621436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1" name="object 18001"/>
            <p:cNvSpPr/>
            <p:nvPr/>
          </p:nvSpPr>
          <p:spPr>
            <a:xfrm>
              <a:off x="3617388" y="44083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2" name="object 18002"/>
            <p:cNvSpPr/>
            <p:nvPr/>
          </p:nvSpPr>
          <p:spPr>
            <a:xfrm>
              <a:off x="3614352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3" name="object 18003"/>
            <p:cNvSpPr/>
            <p:nvPr/>
          </p:nvSpPr>
          <p:spPr>
            <a:xfrm>
              <a:off x="3612329" y="44083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4" name="object 18004"/>
            <p:cNvSpPr/>
            <p:nvPr/>
          </p:nvSpPr>
          <p:spPr>
            <a:xfrm>
              <a:off x="3609293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5" name="object 18005"/>
            <p:cNvSpPr/>
            <p:nvPr/>
          </p:nvSpPr>
          <p:spPr>
            <a:xfrm>
              <a:off x="3605245" y="44083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6" name="object 18006"/>
            <p:cNvSpPr/>
            <p:nvPr/>
          </p:nvSpPr>
          <p:spPr>
            <a:xfrm>
              <a:off x="3602209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7" name="object 18007"/>
            <p:cNvSpPr/>
            <p:nvPr/>
          </p:nvSpPr>
          <p:spPr>
            <a:xfrm>
              <a:off x="3600185" y="44083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8" name="object 18008"/>
            <p:cNvSpPr/>
            <p:nvPr/>
          </p:nvSpPr>
          <p:spPr>
            <a:xfrm>
              <a:off x="3639651" y="4407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9" name="object 18009"/>
            <p:cNvSpPr/>
            <p:nvPr/>
          </p:nvSpPr>
          <p:spPr>
            <a:xfrm>
              <a:off x="3636615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0" name="object 18010"/>
            <p:cNvSpPr/>
            <p:nvPr/>
          </p:nvSpPr>
          <p:spPr>
            <a:xfrm>
              <a:off x="3633579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1" name="object 18011"/>
            <p:cNvSpPr/>
            <p:nvPr/>
          </p:nvSpPr>
          <p:spPr>
            <a:xfrm>
              <a:off x="3629532" y="44073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2" name="object 18012"/>
            <p:cNvSpPr/>
            <p:nvPr/>
          </p:nvSpPr>
          <p:spPr>
            <a:xfrm>
              <a:off x="3626496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3" name="object 18013"/>
            <p:cNvSpPr/>
            <p:nvPr/>
          </p:nvSpPr>
          <p:spPr>
            <a:xfrm>
              <a:off x="3624472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4" name="object 18014"/>
            <p:cNvSpPr/>
            <p:nvPr/>
          </p:nvSpPr>
          <p:spPr>
            <a:xfrm>
              <a:off x="3621436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5" name="object 18015"/>
            <p:cNvSpPr/>
            <p:nvPr/>
          </p:nvSpPr>
          <p:spPr>
            <a:xfrm>
              <a:off x="3617388" y="44073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6" name="object 18016"/>
            <p:cNvSpPr/>
            <p:nvPr/>
          </p:nvSpPr>
          <p:spPr>
            <a:xfrm>
              <a:off x="3614352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7" name="object 18017"/>
            <p:cNvSpPr/>
            <p:nvPr/>
          </p:nvSpPr>
          <p:spPr>
            <a:xfrm>
              <a:off x="3612329" y="44073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8" name="object 18018"/>
            <p:cNvSpPr/>
            <p:nvPr/>
          </p:nvSpPr>
          <p:spPr>
            <a:xfrm>
              <a:off x="3609293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9" name="object 18019"/>
            <p:cNvSpPr/>
            <p:nvPr/>
          </p:nvSpPr>
          <p:spPr>
            <a:xfrm>
              <a:off x="3605245" y="44073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0" name="object 18020"/>
            <p:cNvSpPr/>
            <p:nvPr/>
          </p:nvSpPr>
          <p:spPr>
            <a:xfrm>
              <a:off x="3602209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1" name="object 18021"/>
            <p:cNvSpPr/>
            <p:nvPr/>
          </p:nvSpPr>
          <p:spPr>
            <a:xfrm>
              <a:off x="3600185" y="44073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2" name="object 18022"/>
            <p:cNvSpPr/>
            <p:nvPr/>
          </p:nvSpPr>
          <p:spPr>
            <a:xfrm>
              <a:off x="3639651" y="44063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3" name="object 18023"/>
            <p:cNvSpPr/>
            <p:nvPr/>
          </p:nvSpPr>
          <p:spPr>
            <a:xfrm>
              <a:off x="3636615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4" name="object 18024"/>
            <p:cNvSpPr/>
            <p:nvPr/>
          </p:nvSpPr>
          <p:spPr>
            <a:xfrm>
              <a:off x="3633579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5" name="object 18025"/>
            <p:cNvSpPr/>
            <p:nvPr/>
          </p:nvSpPr>
          <p:spPr>
            <a:xfrm>
              <a:off x="3629532" y="44063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6" name="object 18026"/>
            <p:cNvSpPr/>
            <p:nvPr/>
          </p:nvSpPr>
          <p:spPr>
            <a:xfrm>
              <a:off x="3626496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7" name="object 18027"/>
            <p:cNvSpPr/>
            <p:nvPr/>
          </p:nvSpPr>
          <p:spPr>
            <a:xfrm>
              <a:off x="3624472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8" name="object 18028"/>
            <p:cNvSpPr/>
            <p:nvPr/>
          </p:nvSpPr>
          <p:spPr>
            <a:xfrm>
              <a:off x="3621436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9" name="object 18029"/>
            <p:cNvSpPr/>
            <p:nvPr/>
          </p:nvSpPr>
          <p:spPr>
            <a:xfrm>
              <a:off x="3617388" y="44063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0" name="object 18030"/>
            <p:cNvSpPr/>
            <p:nvPr/>
          </p:nvSpPr>
          <p:spPr>
            <a:xfrm>
              <a:off x="3614352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1" name="object 18031"/>
            <p:cNvSpPr/>
            <p:nvPr/>
          </p:nvSpPr>
          <p:spPr>
            <a:xfrm>
              <a:off x="3612329" y="44063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2" name="object 18032"/>
            <p:cNvSpPr/>
            <p:nvPr/>
          </p:nvSpPr>
          <p:spPr>
            <a:xfrm>
              <a:off x="3609293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3" name="object 18033"/>
            <p:cNvSpPr/>
            <p:nvPr/>
          </p:nvSpPr>
          <p:spPr>
            <a:xfrm>
              <a:off x="3605245" y="44063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4" name="object 18034"/>
            <p:cNvSpPr/>
            <p:nvPr/>
          </p:nvSpPr>
          <p:spPr>
            <a:xfrm>
              <a:off x="3602209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5" name="object 18035"/>
            <p:cNvSpPr/>
            <p:nvPr/>
          </p:nvSpPr>
          <p:spPr>
            <a:xfrm>
              <a:off x="3600185" y="44063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6" name="object 18036"/>
            <p:cNvSpPr/>
            <p:nvPr/>
          </p:nvSpPr>
          <p:spPr>
            <a:xfrm>
              <a:off x="3639651" y="440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7" name="object 18037"/>
            <p:cNvSpPr/>
            <p:nvPr/>
          </p:nvSpPr>
          <p:spPr>
            <a:xfrm>
              <a:off x="3636615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8" name="object 18038"/>
            <p:cNvSpPr/>
            <p:nvPr/>
          </p:nvSpPr>
          <p:spPr>
            <a:xfrm>
              <a:off x="3633579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9" name="object 18039"/>
            <p:cNvSpPr/>
            <p:nvPr/>
          </p:nvSpPr>
          <p:spPr>
            <a:xfrm>
              <a:off x="3629532" y="44043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0" name="object 18040"/>
            <p:cNvSpPr/>
            <p:nvPr/>
          </p:nvSpPr>
          <p:spPr>
            <a:xfrm>
              <a:off x="3626496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1" name="object 18041"/>
            <p:cNvSpPr/>
            <p:nvPr/>
          </p:nvSpPr>
          <p:spPr>
            <a:xfrm>
              <a:off x="3624472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2" name="object 18042"/>
            <p:cNvSpPr/>
            <p:nvPr/>
          </p:nvSpPr>
          <p:spPr>
            <a:xfrm>
              <a:off x="3621436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3" name="object 18043"/>
            <p:cNvSpPr/>
            <p:nvPr/>
          </p:nvSpPr>
          <p:spPr>
            <a:xfrm>
              <a:off x="3617388" y="44043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4" name="object 18044"/>
            <p:cNvSpPr/>
            <p:nvPr/>
          </p:nvSpPr>
          <p:spPr>
            <a:xfrm>
              <a:off x="3614352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5" name="object 18045"/>
            <p:cNvSpPr/>
            <p:nvPr/>
          </p:nvSpPr>
          <p:spPr>
            <a:xfrm>
              <a:off x="3612329" y="44043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6" name="object 18046"/>
            <p:cNvSpPr/>
            <p:nvPr/>
          </p:nvSpPr>
          <p:spPr>
            <a:xfrm>
              <a:off x="3609293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7" name="object 18047"/>
            <p:cNvSpPr/>
            <p:nvPr/>
          </p:nvSpPr>
          <p:spPr>
            <a:xfrm>
              <a:off x="3605245" y="44043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8" name="object 18048"/>
            <p:cNvSpPr/>
            <p:nvPr/>
          </p:nvSpPr>
          <p:spPr>
            <a:xfrm>
              <a:off x="3602209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9" name="object 18049"/>
            <p:cNvSpPr/>
            <p:nvPr/>
          </p:nvSpPr>
          <p:spPr>
            <a:xfrm>
              <a:off x="3600185" y="44043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0" name="object 18050"/>
            <p:cNvSpPr/>
            <p:nvPr/>
          </p:nvSpPr>
          <p:spPr>
            <a:xfrm>
              <a:off x="3639651" y="44033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1" name="object 18051"/>
            <p:cNvSpPr/>
            <p:nvPr/>
          </p:nvSpPr>
          <p:spPr>
            <a:xfrm>
              <a:off x="3636615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2" name="object 18052"/>
            <p:cNvSpPr/>
            <p:nvPr/>
          </p:nvSpPr>
          <p:spPr>
            <a:xfrm>
              <a:off x="3633579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3" name="object 18053"/>
            <p:cNvSpPr/>
            <p:nvPr/>
          </p:nvSpPr>
          <p:spPr>
            <a:xfrm>
              <a:off x="3629532" y="440333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4" name="object 18054"/>
            <p:cNvSpPr/>
            <p:nvPr/>
          </p:nvSpPr>
          <p:spPr>
            <a:xfrm>
              <a:off x="3626496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5" name="object 18055"/>
            <p:cNvSpPr/>
            <p:nvPr/>
          </p:nvSpPr>
          <p:spPr>
            <a:xfrm>
              <a:off x="3624472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6" name="object 18056"/>
            <p:cNvSpPr/>
            <p:nvPr/>
          </p:nvSpPr>
          <p:spPr>
            <a:xfrm>
              <a:off x="3621436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7" name="object 18057"/>
            <p:cNvSpPr/>
            <p:nvPr/>
          </p:nvSpPr>
          <p:spPr>
            <a:xfrm>
              <a:off x="3617388" y="440333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8" name="object 18058"/>
            <p:cNvSpPr/>
            <p:nvPr/>
          </p:nvSpPr>
          <p:spPr>
            <a:xfrm>
              <a:off x="3614352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9" name="object 18059"/>
            <p:cNvSpPr/>
            <p:nvPr/>
          </p:nvSpPr>
          <p:spPr>
            <a:xfrm>
              <a:off x="3612329" y="440333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0" name="object 18060"/>
            <p:cNvSpPr/>
            <p:nvPr/>
          </p:nvSpPr>
          <p:spPr>
            <a:xfrm>
              <a:off x="3609293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1" name="object 18061"/>
            <p:cNvSpPr/>
            <p:nvPr/>
          </p:nvSpPr>
          <p:spPr>
            <a:xfrm>
              <a:off x="3605245" y="440333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2" name="object 18062"/>
            <p:cNvSpPr/>
            <p:nvPr/>
          </p:nvSpPr>
          <p:spPr>
            <a:xfrm>
              <a:off x="3602209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3" name="object 18063"/>
            <p:cNvSpPr/>
            <p:nvPr/>
          </p:nvSpPr>
          <p:spPr>
            <a:xfrm>
              <a:off x="3600185" y="440333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4" name="object 18064"/>
            <p:cNvSpPr/>
            <p:nvPr/>
          </p:nvSpPr>
          <p:spPr>
            <a:xfrm>
              <a:off x="3639651" y="44013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5" name="object 18065"/>
            <p:cNvSpPr/>
            <p:nvPr/>
          </p:nvSpPr>
          <p:spPr>
            <a:xfrm>
              <a:off x="3636615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6" name="object 18066"/>
            <p:cNvSpPr/>
            <p:nvPr/>
          </p:nvSpPr>
          <p:spPr>
            <a:xfrm>
              <a:off x="3633579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7" name="object 18067"/>
            <p:cNvSpPr/>
            <p:nvPr/>
          </p:nvSpPr>
          <p:spPr>
            <a:xfrm>
              <a:off x="3629532" y="44013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8" name="object 18068"/>
            <p:cNvSpPr/>
            <p:nvPr/>
          </p:nvSpPr>
          <p:spPr>
            <a:xfrm>
              <a:off x="3626496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9" name="object 18069"/>
            <p:cNvSpPr/>
            <p:nvPr/>
          </p:nvSpPr>
          <p:spPr>
            <a:xfrm>
              <a:off x="3624472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0" name="object 18070"/>
            <p:cNvSpPr/>
            <p:nvPr/>
          </p:nvSpPr>
          <p:spPr>
            <a:xfrm>
              <a:off x="3621436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1" name="object 18071"/>
            <p:cNvSpPr/>
            <p:nvPr/>
          </p:nvSpPr>
          <p:spPr>
            <a:xfrm>
              <a:off x="3617388" y="44013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2" name="object 18072"/>
            <p:cNvSpPr/>
            <p:nvPr/>
          </p:nvSpPr>
          <p:spPr>
            <a:xfrm>
              <a:off x="3614352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3" name="object 18073"/>
            <p:cNvSpPr/>
            <p:nvPr/>
          </p:nvSpPr>
          <p:spPr>
            <a:xfrm>
              <a:off x="3612329" y="44013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4" name="object 18074"/>
            <p:cNvSpPr/>
            <p:nvPr/>
          </p:nvSpPr>
          <p:spPr>
            <a:xfrm>
              <a:off x="3609293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5" name="object 18075"/>
            <p:cNvSpPr/>
            <p:nvPr/>
          </p:nvSpPr>
          <p:spPr>
            <a:xfrm>
              <a:off x="3605245" y="44013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6" name="object 18076"/>
            <p:cNvSpPr/>
            <p:nvPr/>
          </p:nvSpPr>
          <p:spPr>
            <a:xfrm>
              <a:off x="3602209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7" name="object 18077"/>
            <p:cNvSpPr/>
            <p:nvPr/>
          </p:nvSpPr>
          <p:spPr>
            <a:xfrm>
              <a:off x="3600185" y="44013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8" name="object 18078"/>
            <p:cNvSpPr/>
            <p:nvPr/>
          </p:nvSpPr>
          <p:spPr>
            <a:xfrm>
              <a:off x="3639651" y="44013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9" name="object 18079"/>
            <p:cNvSpPr/>
            <p:nvPr/>
          </p:nvSpPr>
          <p:spPr>
            <a:xfrm>
              <a:off x="3636615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0" name="object 18080"/>
            <p:cNvSpPr/>
            <p:nvPr/>
          </p:nvSpPr>
          <p:spPr>
            <a:xfrm>
              <a:off x="3633579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1" name="object 18081"/>
            <p:cNvSpPr/>
            <p:nvPr/>
          </p:nvSpPr>
          <p:spPr>
            <a:xfrm>
              <a:off x="3629532" y="44013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2" name="object 18082"/>
            <p:cNvSpPr/>
            <p:nvPr/>
          </p:nvSpPr>
          <p:spPr>
            <a:xfrm>
              <a:off x="3626496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3" name="object 18083"/>
            <p:cNvSpPr/>
            <p:nvPr/>
          </p:nvSpPr>
          <p:spPr>
            <a:xfrm>
              <a:off x="3624472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4" name="object 18084"/>
            <p:cNvSpPr/>
            <p:nvPr/>
          </p:nvSpPr>
          <p:spPr>
            <a:xfrm>
              <a:off x="3621436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5" name="object 18085"/>
            <p:cNvSpPr/>
            <p:nvPr/>
          </p:nvSpPr>
          <p:spPr>
            <a:xfrm>
              <a:off x="3617388" y="44013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6" name="object 18086"/>
            <p:cNvSpPr/>
            <p:nvPr/>
          </p:nvSpPr>
          <p:spPr>
            <a:xfrm>
              <a:off x="3614352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7" name="object 18087"/>
            <p:cNvSpPr/>
            <p:nvPr/>
          </p:nvSpPr>
          <p:spPr>
            <a:xfrm>
              <a:off x="3612329" y="4401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8" name="object 18088"/>
            <p:cNvSpPr/>
            <p:nvPr/>
          </p:nvSpPr>
          <p:spPr>
            <a:xfrm>
              <a:off x="3609293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9" name="object 18089"/>
            <p:cNvSpPr/>
            <p:nvPr/>
          </p:nvSpPr>
          <p:spPr>
            <a:xfrm>
              <a:off x="3605245" y="44013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0" name="object 18090"/>
            <p:cNvSpPr/>
            <p:nvPr/>
          </p:nvSpPr>
          <p:spPr>
            <a:xfrm>
              <a:off x="3602209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1" name="object 18091"/>
            <p:cNvSpPr/>
            <p:nvPr/>
          </p:nvSpPr>
          <p:spPr>
            <a:xfrm>
              <a:off x="3600185" y="4401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2" name="object 18092"/>
            <p:cNvSpPr/>
            <p:nvPr/>
          </p:nvSpPr>
          <p:spPr>
            <a:xfrm>
              <a:off x="3639651" y="43992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3" name="object 18093"/>
            <p:cNvSpPr/>
            <p:nvPr/>
          </p:nvSpPr>
          <p:spPr>
            <a:xfrm>
              <a:off x="3636615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4" name="object 18094"/>
            <p:cNvSpPr/>
            <p:nvPr/>
          </p:nvSpPr>
          <p:spPr>
            <a:xfrm>
              <a:off x="3633579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5" name="object 18095"/>
            <p:cNvSpPr/>
            <p:nvPr/>
          </p:nvSpPr>
          <p:spPr>
            <a:xfrm>
              <a:off x="3629532" y="43992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6" name="object 18096"/>
            <p:cNvSpPr/>
            <p:nvPr/>
          </p:nvSpPr>
          <p:spPr>
            <a:xfrm>
              <a:off x="3626496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7" name="object 18097"/>
            <p:cNvSpPr/>
            <p:nvPr/>
          </p:nvSpPr>
          <p:spPr>
            <a:xfrm>
              <a:off x="3624472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8" name="object 18098"/>
            <p:cNvSpPr/>
            <p:nvPr/>
          </p:nvSpPr>
          <p:spPr>
            <a:xfrm>
              <a:off x="3621436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9" name="object 18099"/>
            <p:cNvSpPr/>
            <p:nvPr/>
          </p:nvSpPr>
          <p:spPr>
            <a:xfrm>
              <a:off x="3617388" y="43992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0" name="object 18100"/>
            <p:cNvSpPr/>
            <p:nvPr/>
          </p:nvSpPr>
          <p:spPr>
            <a:xfrm>
              <a:off x="3614352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1" name="object 18101"/>
            <p:cNvSpPr/>
            <p:nvPr/>
          </p:nvSpPr>
          <p:spPr>
            <a:xfrm>
              <a:off x="3612329" y="43992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2" name="object 18102"/>
            <p:cNvSpPr/>
            <p:nvPr/>
          </p:nvSpPr>
          <p:spPr>
            <a:xfrm>
              <a:off x="3609293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3" name="object 18103"/>
            <p:cNvSpPr/>
            <p:nvPr/>
          </p:nvSpPr>
          <p:spPr>
            <a:xfrm>
              <a:off x="3605245" y="43992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4" name="object 18104"/>
            <p:cNvSpPr/>
            <p:nvPr/>
          </p:nvSpPr>
          <p:spPr>
            <a:xfrm>
              <a:off x="3602209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5" name="object 18105"/>
            <p:cNvSpPr/>
            <p:nvPr/>
          </p:nvSpPr>
          <p:spPr>
            <a:xfrm>
              <a:off x="3600185" y="43992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6" name="object 18106"/>
            <p:cNvSpPr/>
            <p:nvPr/>
          </p:nvSpPr>
          <p:spPr>
            <a:xfrm>
              <a:off x="3639651" y="43982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7" name="object 18107"/>
            <p:cNvSpPr/>
            <p:nvPr/>
          </p:nvSpPr>
          <p:spPr>
            <a:xfrm>
              <a:off x="3636615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8" name="object 18108"/>
            <p:cNvSpPr/>
            <p:nvPr/>
          </p:nvSpPr>
          <p:spPr>
            <a:xfrm>
              <a:off x="3633579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9" name="object 18109"/>
            <p:cNvSpPr/>
            <p:nvPr/>
          </p:nvSpPr>
          <p:spPr>
            <a:xfrm>
              <a:off x="3629532" y="43982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0" name="object 18110"/>
            <p:cNvSpPr/>
            <p:nvPr/>
          </p:nvSpPr>
          <p:spPr>
            <a:xfrm>
              <a:off x="3626496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1" name="object 18111"/>
            <p:cNvSpPr/>
            <p:nvPr/>
          </p:nvSpPr>
          <p:spPr>
            <a:xfrm>
              <a:off x="3624472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2" name="object 18112"/>
            <p:cNvSpPr/>
            <p:nvPr/>
          </p:nvSpPr>
          <p:spPr>
            <a:xfrm>
              <a:off x="3621436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3" name="object 18113"/>
            <p:cNvSpPr/>
            <p:nvPr/>
          </p:nvSpPr>
          <p:spPr>
            <a:xfrm>
              <a:off x="3617388" y="43982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4" name="object 18114"/>
            <p:cNvSpPr/>
            <p:nvPr/>
          </p:nvSpPr>
          <p:spPr>
            <a:xfrm>
              <a:off x="3614352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5" name="object 18115"/>
            <p:cNvSpPr/>
            <p:nvPr/>
          </p:nvSpPr>
          <p:spPr>
            <a:xfrm>
              <a:off x="3612329" y="43982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6" name="object 18116"/>
            <p:cNvSpPr/>
            <p:nvPr/>
          </p:nvSpPr>
          <p:spPr>
            <a:xfrm>
              <a:off x="3609293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7" name="object 18117"/>
            <p:cNvSpPr/>
            <p:nvPr/>
          </p:nvSpPr>
          <p:spPr>
            <a:xfrm>
              <a:off x="3605245" y="43982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8" name="object 18118"/>
            <p:cNvSpPr/>
            <p:nvPr/>
          </p:nvSpPr>
          <p:spPr>
            <a:xfrm>
              <a:off x="3602209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9" name="object 18119"/>
            <p:cNvSpPr/>
            <p:nvPr/>
          </p:nvSpPr>
          <p:spPr>
            <a:xfrm>
              <a:off x="3600185" y="43982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0" name="object 18120"/>
            <p:cNvSpPr/>
            <p:nvPr/>
          </p:nvSpPr>
          <p:spPr>
            <a:xfrm>
              <a:off x="3639651" y="43962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1" name="object 18121"/>
            <p:cNvSpPr/>
            <p:nvPr/>
          </p:nvSpPr>
          <p:spPr>
            <a:xfrm>
              <a:off x="3636615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2" name="object 18122"/>
            <p:cNvSpPr/>
            <p:nvPr/>
          </p:nvSpPr>
          <p:spPr>
            <a:xfrm>
              <a:off x="3633579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3" name="object 18123"/>
            <p:cNvSpPr/>
            <p:nvPr/>
          </p:nvSpPr>
          <p:spPr>
            <a:xfrm>
              <a:off x="3629532" y="43962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4" name="object 18124"/>
            <p:cNvSpPr/>
            <p:nvPr/>
          </p:nvSpPr>
          <p:spPr>
            <a:xfrm>
              <a:off x="3626496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5" name="object 18125"/>
            <p:cNvSpPr/>
            <p:nvPr/>
          </p:nvSpPr>
          <p:spPr>
            <a:xfrm>
              <a:off x="3624472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6" name="object 18126"/>
            <p:cNvSpPr/>
            <p:nvPr/>
          </p:nvSpPr>
          <p:spPr>
            <a:xfrm>
              <a:off x="3621436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7" name="object 18127"/>
            <p:cNvSpPr/>
            <p:nvPr/>
          </p:nvSpPr>
          <p:spPr>
            <a:xfrm>
              <a:off x="3617388" y="43962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8" name="object 18128"/>
            <p:cNvSpPr/>
            <p:nvPr/>
          </p:nvSpPr>
          <p:spPr>
            <a:xfrm>
              <a:off x="3614352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9" name="object 18129"/>
            <p:cNvSpPr/>
            <p:nvPr/>
          </p:nvSpPr>
          <p:spPr>
            <a:xfrm>
              <a:off x="3612329" y="43962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0" name="object 18130"/>
            <p:cNvSpPr/>
            <p:nvPr/>
          </p:nvSpPr>
          <p:spPr>
            <a:xfrm>
              <a:off x="3609293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1" name="object 18131"/>
            <p:cNvSpPr/>
            <p:nvPr/>
          </p:nvSpPr>
          <p:spPr>
            <a:xfrm>
              <a:off x="3605245" y="43962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2" name="object 18132"/>
            <p:cNvSpPr/>
            <p:nvPr/>
          </p:nvSpPr>
          <p:spPr>
            <a:xfrm>
              <a:off x="3602209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3" name="object 18133"/>
            <p:cNvSpPr/>
            <p:nvPr/>
          </p:nvSpPr>
          <p:spPr>
            <a:xfrm>
              <a:off x="3600185" y="43962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4" name="object 18134"/>
            <p:cNvSpPr/>
            <p:nvPr/>
          </p:nvSpPr>
          <p:spPr>
            <a:xfrm>
              <a:off x="3639651" y="4395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5" name="object 18135"/>
            <p:cNvSpPr/>
            <p:nvPr/>
          </p:nvSpPr>
          <p:spPr>
            <a:xfrm>
              <a:off x="3636615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6" name="object 18136"/>
            <p:cNvSpPr/>
            <p:nvPr/>
          </p:nvSpPr>
          <p:spPr>
            <a:xfrm>
              <a:off x="3633579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7" name="object 18137"/>
            <p:cNvSpPr/>
            <p:nvPr/>
          </p:nvSpPr>
          <p:spPr>
            <a:xfrm>
              <a:off x="3629532" y="43952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8" name="object 18138"/>
            <p:cNvSpPr/>
            <p:nvPr/>
          </p:nvSpPr>
          <p:spPr>
            <a:xfrm>
              <a:off x="3626496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9" name="object 18139"/>
            <p:cNvSpPr/>
            <p:nvPr/>
          </p:nvSpPr>
          <p:spPr>
            <a:xfrm>
              <a:off x="3624472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0" name="object 18140"/>
            <p:cNvSpPr/>
            <p:nvPr/>
          </p:nvSpPr>
          <p:spPr>
            <a:xfrm>
              <a:off x="3621436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1" name="object 18141"/>
            <p:cNvSpPr/>
            <p:nvPr/>
          </p:nvSpPr>
          <p:spPr>
            <a:xfrm>
              <a:off x="3617388" y="43952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2" name="object 18142"/>
            <p:cNvSpPr/>
            <p:nvPr/>
          </p:nvSpPr>
          <p:spPr>
            <a:xfrm>
              <a:off x="3614352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3" name="object 18143"/>
            <p:cNvSpPr/>
            <p:nvPr/>
          </p:nvSpPr>
          <p:spPr>
            <a:xfrm>
              <a:off x="3612329" y="43952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4" name="object 18144"/>
            <p:cNvSpPr/>
            <p:nvPr/>
          </p:nvSpPr>
          <p:spPr>
            <a:xfrm>
              <a:off x="3609293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5" name="object 18145"/>
            <p:cNvSpPr/>
            <p:nvPr/>
          </p:nvSpPr>
          <p:spPr>
            <a:xfrm>
              <a:off x="3605245" y="43952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6" name="object 18146"/>
            <p:cNvSpPr/>
            <p:nvPr/>
          </p:nvSpPr>
          <p:spPr>
            <a:xfrm>
              <a:off x="3602209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7" name="object 18147"/>
            <p:cNvSpPr/>
            <p:nvPr/>
          </p:nvSpPr>
          <p:spPr>
            <a:xfrm>
              <a:off x="3600185" y="43952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8" name="object 18148"/>
            <p:cNvSpPr/>
            <p:nvPr/>
          </p:nvSpPr>
          <p:spPr>
            <a:xfrm>
              <a:off x="3637627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9" name="object 18149"/>
            <p:cNvSpPr/>
            <p:nvPr/>
          </p:nvSpPr>
          <p:spPr>
            <a:xfrm>
              <a:off x="3637627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0" name="object 18150"/>
            <p:cNvSpPr/>
            <p:nvPr/>
          </p:nvSpPr>
          <p:spPr>
            <a:xfrm>
              <a:off x="3637627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1" name="object 18151"/>
            <p:cNvSpPr/>
            <p:nvPr/>
          </p:nvSpPr>
          <p:spPr>
            <a:xfrm>
              <a:off x="3637627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2" name="object 18152"/>
            <p:cNvSpPr/>
            <p:nvPr/>
          </p:nvSpPr>
          <p:spPr>
            <a:xfrm>
              <a:off x="3637627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3" name="object 18153"/>
            <p:cNvSpPr/>
            <p:nvPr/>
          </p:nvSpPr>
          <p:spPr>
            <a:xfrm>
              <a:off x="3637627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4" name="object 18154"/>
            <p:cNvSpPr/>
            <p:nvPr/>
          </p:nvSpPr>
          <p:spPr>
            <a:xfrm>
              <a:off x="3637627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5" name="object 18155"/>
            <p:cNvSpPr/>
            <p:nvPr/>
          </p:nvSpPr>
          <p:spPr>
            <a:xfrm>
              <a:off x="3634591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6" name="object 18156"/>
            <p:cNvSpPr/>
            <p:nvPr/>
          </p:nvSpPr>
          <p:spPr>
            <a:xfrm>
              <a:off x="3634591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7" name="object 18157"/>
            <p:cNvSpPr/>
            <p:nvPr/>
          </p:nvSpPr>
          <p:spPr>
            <a:xfrm>
              <a:off x="3634591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8" name="object 18158"/>
            <p:cNvSpPr/>
            <p:nvPr/>
          </p:nvSpPr>
          <p:spPr>
            <a:xfrm>
              <a:off x="3634591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9" name="object 18159"/>
            <p:cNvSpPr/>
            <p:nvPr/>
          </p:nvSpPr>
          <p:spPr>
            <a:xfrm>
              <a:off x="3634591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0" name="object 18160"/>
            <p:cNvSpPr/>
            <p:nvPr/>
          </p:nvSpPr>
          <p:spPr>
            <a:xfrm>
              <a:off x="3634591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1" name="object 18161"/>
            <p:cNvSpPr/>
            <p:nvPr/>
          </p:nvSpPr>
          <p:spPr>
            <a:xfrm>
              <a:off x="3634591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2" name="object 18162"/>
            <p:cNvSpPr/>
            <p:nvPr/>
          </p:nvSpPr>
          <p:spPr>
            <a:xfrm>
              <a:off x="3632567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3" name="object 18163"/>
            <p:cNvSpPr/>
            <p:nvPr/>
          </p:nvSpPr>
          <p:spPr>
            <a:xfrm>
              <a:off x="3632567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4" name="object 18164"/>
            <p:cNvSpPr/>
            <p:nvPr/>
          </p:nvSpPr>
          <p:spPr>
            <a:xfrm>
              <a:off x="3632567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5" name="object 18165"/>
            <p:cNvSpPr/>
            <p:nvPr/>
          </p:nvSpPr>
          <p:spPr>
            <a:xfrm>
              <a:off x="3632567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6" name="object 18166"/>
            <p:cNvSpPr/>
            <p:nvPr/>
          </p:nvSpPr>
          <p:spPr>
            <a:xfrm>
              <a:off x="3632567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7" name="object 18167"/>
            <p:cNvSpPr/>
            <p:nvPr/>
          </p:nvSpPr>
          <p:spPr>
            <a:xfrm>
              <a:off x="3632567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8" name="object 18168"/>
            <p:cNvSpPr/>
            <p:nvPr/>
          </p:nvSpPr>
          <p:spPr>
            <a:xfrm>
              <a:off x="3632567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9" name="object 18169"/>
            <p:cNvSpPr/>
            <p:nvPr/>
          </p:nvSpPr>
          <p:spPr>
            <a:xfrm>
              <a:off x="3630543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0" name="object 18170"/>
            <p:cNvSpPr/>
            <p:nvPr/>
          </p:nvSpPr>
          <p:spPr>
            <a:xfrm>
              <a:off x="3630543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1" name="object 18171"/>
            <p:cNvSpPr/>
            <p:nvPr/>
          </p:nvSpPr>
          <p:spPr>
            <a:xfrm>
              <a:off x="3630543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2" name="object 18172"/>
            <p:cNvSpPr/>
            <p:nvPr/>
          </p:nvSpPr>
          <p:spPr>
            <a:xfrm>
              <a:off x="3630543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3" name="object 18173"/>
            <p:cNvSpPr/>
            <p:nvPr/>
          </p:nvSpPr>
          <p:spPr>
            <a:xfrm>
              <a:off x="3630543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4" name="object 18174"/>
            <p:cNvSpPr/>
            <p:nvPr/>
          </p:nvSpPr>
          <p:spPr>
            <a:xfrm>
              <a:off x="3630543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5" name="object 18175"/>
            <p:cNvSpPr/>
            <p:nvPr/>
          </p:nvSpPr>
          <p:spPr>
            <a:xfrm>
              <a:off x="3630543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6" name="object 18176"/>
            <p:cNvSpPr/>
            <p:nvPr/>
          </p:nvSpPr>
          <p:spPr>
            <a:xfrm>
              <a:off x="3627508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7" name="object 18177"/>
            <p:cNvSpPr/>
            <p:nvPr/>
          </p:nvSpPr>
          <p:spPr>
            <a:xfrm>
              <a:off x="3627508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8" name="object 18178"/>
            <p:cNvSpPr/>
            <p:nvPr/>
          </p:nvSpPr>
          <p:spPr>
            <a:xfrm>
              <a:off x="3627508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9" name="object 18179"/>
            <p:cNvSpPr/>
            <p:nvPr/>
          </p:nvSpPr>
          <p:spPr>
            <a:xfrm>
              <a:off x="3627508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0" name="object 18180"/>
            <p:cNvSpPr/>
            <p:nvPr/>
          </p:nvSpPr>
          <p:spPr>
            <a:xfrm>
              <a:off x="3627508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1" name="object 18181"/>
            <p:cNvSpPr/>
            <p:nvPr/>
          </p:nvSpPr>
          <p:spPr>
            <a:xfrm>
              <a:off x="3627508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2" name="object 18182"/>
            <p:cNvSpPr/>
            <p:nvPr/>
          </p:nvSpPr>
          <p:spPr>
            <a:xfrm>
              <a:off x="3627508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3" name="object 18183"/>
            <p:cNvSpPr/>
            <p:nvPr/>
          </p:nvSpPr>
          <p:spPr>
            <a:xfrm>
              <a:off x="3625484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4" name="object 18184"/>
            <p:cNvSpPr/>
            <p:nvPr/>
          </p:nvSpPr>
          <p:spPr>
            <a:xfrm>
              <a:off x="3625484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5" name="object 18185"/>
            <p:cNvSpPr/>
            <p:nvPr/>
          </p:nvSpPr>
          <p:spPr>
            <a:xfrm>
              <a:off x="3625484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6" name="object 18186"/>
            <p:cNvSpPr/>
            <p:nvPr/>
          </p:nvSpPr>
          <p:spPr>
            <a:xfrm>
              <a:off x="3625484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7" name="object 18187"/>
            <p:cNvSpPr/>
            <p:nvPr/>
          </p:nvSpPr>
          <p:spPr>
            <a:xfrm>
              <a:off x="3625484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8" name="object 18188"/>
            <p:cNvSpPr/>
            <p:nvPr/>
          </p:nvSpPr>
          <p:spPr>
            <a:xfrm>
              <a:off x="3625484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9" name="object 18189"/>
            <p:cNvSpPr/>
            <p:nvPr/>
          </p:nvSpPr>
          <p:spPr>
            <a:xfrm>
              <a:off x="3625484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0" name="object 18190"/>
            <p:cNvSpPr/>
            <p:nvPr/>
          </p:nvSpPr>
          <p:spPr>
            <a:xfrm>
              <a:off x="3622448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1" name="object 18191"/>
            <p:cNvSpPr/>
            <p:nvPr/>
          </p:nvSpPr>
          <p:spPr>
            <a:xfrm>
              <a:off x="3622448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2" name="object 18192"/>
            <p:cNvSpPr/>
            <p:nvPr/>
          </p:nvSpPr>
          <p:spPr>
            <a:xfrm>
              <a:off x="3622448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3" name="object 18193"/>
            <p:cNvSpPr/>
            <p:nvPr/>
          </p:nvSpPr>
          <p:spPr>
            <a:xfrm>
              <a:off x="3622448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4" name="object 18194"/>
            <p:cNvSpPr/>
            <p:nvPr/>
          </p:nvSpPr>
          <p:spPr>
            <a:xfrm>
              <a:off x="3622448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5" name="object 18195"/>
            <p:cNvSpPr/>
            <p:nvPr/>
          </p:nvSpPr>
          <p:spPr>
            <a:xfrm>
              <a:off x="3622448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6" name="object 18196"/>
            <p:cNvSpPr/>
            <p:nvPr/>
          </p:nvSpPr>
          <p:spPr>
            <a:xfrm>
              <a:off x="3622448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7" name="object 18197"/>
            <p:cNvSpPr/>
            <p:nvPr/>
          </p:nvSpPr>
          <p:spPr>
            <a:xfrm>
              <a:off x="3620424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8" name="object 18198"/>
            <p:cNvSpPr/>
            <p:nvPr/>
          </p:nvSpPr>
          <p:spPr>
            <a:xfrm>
              <a:off x="3620424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9" name="object 18199"/>
            <p:cNvSpPr/>
            <p:nvPr/>
          </p:nvSpPr>
          <p:spPr>
            <a:xfrm>
              <a:off x="3620424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0" name="object 18200"/>
            <p:cNvSpPr/>
            <p:nvPr/>
          </p:nvSpPr>
          <p:spPr>
            <a:xfrm>
              <a:off x="3620424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1" name="object 18201"/>
            <p:cNvSpPr/>
            <p:nvPr/>
          </p:nvSpPr>
          <p:spPr>
            <a:xfrm>
              <a:off x="3620424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2" name="object 18202"/>
            <p:cNvSpPr/>
            <p:nvPr/>
          </p:nvSpPr>
          <p:spPr>
            <a:xfrm>
              <a:off x="3620424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3" name="object 18203"/>
            <p:cNvSpPr/>
            <p:nvPr/>
          </p:nvSpPr>
          <p:spPr>
            <a:xfrm>
              <a:off x="3620424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4" name="object 18204"/>
            <p:cNvSpPr/>
            <p:nvPr/>
          </p:nvSpPr>
          <p:spPr>
            <a:xfrm>
              <a:off x="3618400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5" name="object 18205"/>
            <p:cNvSpPr/>
            <p:nvPr/>
          </p:nvSpPr>
          <p:spPr>
            <a:xfrm>
              <a:off x="3618400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6" name="object 18206"/>
            <p:cNvSpPr/>
            <p:nvPr/>
          </p:nvSpPr>
          <p:spPr>
            <a:xfrm>
              <a:off x="3618400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7" name="object 18207"/>
            <p:cNvSpPr/>
            <p:nvPr/>
          </p:nvSpPr>
          <p:spPr>
            <a:xfrm>
              <a:off x="3618400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8" name="object 18208"/>
            <p:cNvSpPr/>
            <p:nvPr/>
          </p:nvSpPr>
          <p:spPr>
            <a:xfrm>
              <a:off x="3618400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9" name="object 18209"/>
            <p:cNvSpPr/>
            <p:nvPr/>
          </p:nvSpPr>
          <p:spPr>
            <a:xfrm>
              <a:off x="3618400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0" name="object 18210"/>
            <p:cNvSpPr/>
            <p:nvPr/>
          </p:nvSpPr>
          <p:spPr>
            <a:xfrm>
              <a:off x="3618400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1" name="object 18211"/>
            <p:cNvSpPr/>
            <p:nvPr/>
          </p:nvSpPr>
          <p:spPr>
            <a:xfrm>
              <a:off x="3615364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2" name="object 18212"/>
            <p:cNvSpPr/>
            <p:nvPr/>
          </p:nvSpPr>
          <p:spPr>
            <a:xfrm>
              <a:off x="3615364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3" name="object 18213"/>
            <p:cNvSpPr/>
            <p:nvPr/>
          </p:nvSpPr>
          <p:spPr>
            <a:xfrm>
              <a:off x="3615364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4" name="object 18214"/>
            <p:cNvSpPr/>
            <p:nvPr/>
          </p:nvSpPr>
          <p:spPr>
            <a:xfrm>
              <a:off x="3615364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5" name="object 18215"/>
            <p:cNvSpPr/>
            <p:nvPr/>
          </p:nvSpPr>
          <p:spPr>
            <a:xfrm>
              <a:off x="3615364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6" name="object 18216"/>
            <p:cNvSpPr/>
            <p:nvPr/>
          </p:nvSpPr>
          <p:spPr>
            <a:xfrm>
              <a:off x="3615364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7" name="object 18217"/>
            <p:cNvSpPr/>
            <p:nvPr/>
          </p:nvSpPr>
          <p:spPr>
            <a:xfrm>
              <a:off x="3615364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8" name="object 18218"/>
            <p:cNvSpPr/>
            <p:nvPr/>
          </p:nvSpPr>
          <p:spPr>
            <a:xfrm>
              <a:off x="3613340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9" name="object 18219"/>
            <p:cNvSpPr/>
            <p:nvPr/>
          </p:nvSpPr>
          <p:spPr>
            <a:xfrm>
              <a:off x="3613340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0" name="object 18220"/>
            <p:cNvSpPr/>
            <p:nvPr/>
          </p:nvSpPr>
          <p:spPr>
            <a:xfrm>
              <a:off x="3613340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1" name="object 18221"/>
            <p:cNvSpPr/>
            <p:nvPr/>
          </p:nvSpPr>
          <p:spPr>
            <a:xfrm>
              <a:off x="3613340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2" name="object 18222"/>
            <p:cNvSpPr/>
            <p:nvPr/>
          </p:nvSpPr>
          <p:spPr>
            <a:xfrm>
              <a:off x="3613340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3" name="object 18223"/>
            <p:cNvSpPr/>
            <p:nvPr/>
          </p:nvSpPr>
          <p:spPr>
            <a:xfrm>
              <a:off x="3613340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4" name="object 18224"/>
            <p:cNvSpPr/>
            <p:nvPr/>
          </p:nvSpPr>
          <p:spPr>
            <a:xfrm>
              <a:off x="3613340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5" name="object 18225"/>
            <p:cNvSpPr/>
            <p:nvPr/>
          </p:nvSpPr>
          <p:spPr>
            <a:xfrm>
              <a:off x="3610305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6" name="object 18226"/>
            <p:cNvSpPr/>
            <p:nvPr/>
          </p:nvSpPr>
          <p:spPr>
            <a:xfrm>
              <a:off x="3610305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7" name="object 18227"/>
            <p:cNvSpPr/>
            <p:nvPr/>
          </p:nvSpPr>
          <p:spPr>
            <a:xfrm>
              <a:off x="3610305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8" name="object 18228"/>
            <p:cNvSpPr/>
            <p:nvPr/>
          </p:nvSpPr>
          <p:spPr>
            <a:xfrm>
              <a:off x="3610305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9" name="object 18229"/>
            <p:cNvSpPr/>
            <p:nvPr/>
          </p:nvSpPr>
          <p:spPr>
            <a:xfrm>
              <a:off x="3610305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0" name="object 18230"/>
            <p:cNvSpPr/>
            <p:nvPr/>
          </p:nvSpPr>
          <p:spPr>
            <a:xfrm>
              <a:off x="3610305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1" name="object 18231"/>
            <p:cNvSpPr/>
            <p:nvPr/>
          </p:nvSpPr>
          <p:spPr>
            <a:xfrm>
              <a:off x="3610305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2" name="object 18232"/>
            <p:cNvSpPr/>
            <p:nvPr/>
          </p:nvSpPr>
          <p:spPr>
            <a:xfrm>
              <a:off x="3607269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3" name="object 18233"/>
            <p:cNvSpPr/>
            <p:nvPr/>
          </p:nvSpPr>
          <p:spPr>
            <a:xfrm>
              <a:off x="3607269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4" name="object 18234"/>
            <p:cNvSpPr/>
            <p:nvPr/>
          </p:nvSpPr>
          <p:spPr>
            <a:xfrm>
              <a:off x="3607269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5" name="object 18235"/>
            <p:cNvSpPr/>
            <p:nvPr/>
          </p:nvSpPr>
          <p:spPr>
            <a:xfrm>
              <a:off x="3607269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6" name="object 18236"/>
            <p:cNvSpPr/>
            <p:nvPr/>
          </p:nvSpPr>
          <p:spPr>
            <a:xfrm>
              <a:off x="3607269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7" name="object 18237"/>
            <p:cNvSpPr/>
            <p:nvPr/>
          </p:nvSpPr>
          <p:spPr>
            <a:xfrm>
              <a:off x="3607269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8" name="object 18238"/>
            <p:cNvSpPr/>
            <p:nvPr/>
          </p:nvSpPr>
          <p:spPr>
            <a:xfrm>
              <a:off x="3607269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9" name="object 18239"/>
            <p:cNvSpPr/>
            <p:nvPr/>
          </p:nvSpPr>
          <p:spPr>
            <a:xfrm>
              <a:off x="3606257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0" name="object 18240"/>
            <p:cNvSpPr/>
            <p:nvPr/>
          </p:nvSpPr>
          <p:spPr>
            <a:xfrm>
              <a:off x="3606257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1" name="object 18241"/>
            <p:cNvSpPr/>
            <p:nvPr/>
          </p:nvSpPr>
          <p:spPr>
            <a:xfrm>
              <a:off x="3606257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2" name="object 18242"/>
            <p:cNvSpPr/>
            <p:nvPr/>
          </p:nvSpPr>
          <p:spPr>
            <a:xfrm>
              <a:off x="3606257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3" name="object 18243"/>
            <p:cNvSpPr/>
            <p:nvPr/>
          </p:nvSpPr>
          <p:spPr>
            <a:xfrm>
              <a:off x="3606257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4" name="object 18244"/>
            <p:cNvSpPr/>
            <p:nvPr/>
          </p:nvSpPr>
          <p:spPr>
            <a:xfrm>
              <a:off x="3606257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5" name="object 18245"/>
            <p:cNvSpPr/>
            <p:nvPr/>
          </p:nvSpPr>
          <p:spPr>
            <a:xfrm>
              <a:off x="3606257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6" name="object 18246"/>
            <p:cNvSpPr/>
            <p:nvPr/>
          </p:nvSpPr>
          <p:spPr>
            <a:xfrm>
              <a:off x="3603221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7" name="object 18247"/>
            <p:cNvSpPr/>
            <p:nvPr/>
          </p:nvSpPr>
          <p:spPr>
            <a:xfrm>
              <a:off x="3603221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8" name="object 18248"/>
            <p:cNvSpPr/>
            <p:nvPr/>
          </p:nvSpPr>
          <p:spPr>
            <a:xfrm>
              <a:off x="3603221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9" name="object 18249"/>
            <p:cNvSpPr/>
            <p:nvPr/>
          </p:nvSpPr>
          <p:spPr>
            <a:xfrm>
              <a:off x="3603221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0" name="object 18250"/>
            <p:cNvSpPr/>
            <p:nvPr/>
          </p:nvSpPr>
          <p:spPr>
            <a:xfrm>
              <a:off x="3603221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1" name="object 18251"/>
            <p:cNvSpPr/>
            <p:nvPr/>
          </p:nvSpPr>
          <p:spPr>
            <a:xfrm>
              <a:off x="3603221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2" name="object 18252"/>
            <p:cNvSpPr/>
            <p:nvPr/>
          </p:nvSpPr>
          <p:spPr>
            <a:xfrm>
              <a:off x="3603221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3" name="object 18253"/>
            <p:cNvSpPr/>
            <p:nvPr/>
          </p:nvSpPr>
          <p:spPr>
            <a:xfrm>
              <a:off x="3591077" y="4426612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4" name="object 18254"/>
            <p:cNvSpPr/>
            <p:nvPr/>
          </p:nvSpPr>
          <p:spPr>
            <a:xfrm>
              <a:off x="9636475" y="439423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5059" y="0"/>
                  </a:ln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5" name="object 18255"/>
            <p:cNvSpPr/>
            <p:nvPr/>
          </p:nvSpPr>
          <p:spPr>
            <a:xfrm>
              <a:off x="9627367" y="439928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0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6" name="object 18256"/>
            <p:cNvSpPr/>
            <p:nvPr/>
          </p:nvSpPr>
          <p:spPr>
            <a:xfrm>
              <a:off x="9619272" y="4403337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7" name="object 18257"/>
            <p:cNvSpPr/>
            <p:nvPr/>
          </p:nvSpPr>
          <p:spPr>
            <a:xfrm>
              <a:off x="9611176" y="440738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8" name="object 18258"/>
            <p:cNvSpPr/>
            <p:nvPr/>
          </p:nvSpPr>
          <p:spPr>
            <a:xfrm>
              <a:off x="9603080" y="441143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9" name="object 18259"/>
            <p:cNvSpPr/>
            <p:nvPr/>
          </p:nvSpPr>
          <p:spPr>
            <a:xfrm>
              <a:off x="9603080" y="439423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0"/>
                  </a:moveTo>
                  <a:lnTo>
                    <a:pt x="5059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0" name="object 18260"/>
            <p:cNvSpPr/>
            <p:nvPr/>
          </p:nvSpPr>
          <p:spPr>
            <a:xfrm>
              <a:off x="9611176" y="439928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0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1" name="object 18261"/>
            <p:cNvSpPr/>
            <p:nvPr/>
          </p:nvSpPr>
          <p:spPr>
            <a:xfrm>
              <a:off x="9619272" y="4403337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2" name="object 18262"/>
            <p:cNvSpPr/>
            <p:nvPr/>
          </p:nvSpPr>
          <p:spPr>
            <a:xfrm>
              <a:off x="9627367" y="440738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3" name="object 18263"/>
            <p:cNvSpPr/>
            <p:nvPr/>
          </p:nvSpPr>
          <p:spPr>
            <a:xfrm>
              <a:off x="9636475" y="441143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505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4" name="object 18264"/>
            <p:cNvSpPr/>
            <p:nvPr/>
          </p:nvSpPr>
          <p:spPr>
            <a:xfrm>
              <a:off x="9641535" y="44013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5" name="object 18265"/>
            <p:cNvSpPr/>
            <p:nvPr/>
          </p:nvSpPr>
          <p:spPr>
            <a:xfrm>
              <a:off x="9638498" y="44114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3035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6" name="object 18266"/>
            <p:cNvSpPr/>
            <p:nvPr/>
          </p:nvSpPr>
          <p:spPr>
            <a:xfrm>
              <a:off x="9628379" y="44144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7" name="object 18267"/>
            <p:cNvSpPr/>
            <p:nvPr/>
          </p:nvSpPr>
          <p:spPr>
            <a:xfrm>
              <a:off x="9619272" y="44144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8" name="object 18268"/>
            <p:cNvSpPr/>
            <p:nvPr/>
          </p:nvSpPr>
          <p:spPr>
            <a:xfrm>
              <a:off x="9610164" y="44144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9" name="object 18269"/>
            <p:cNvSpPr/>
            <p:nvPr/>
          </p:nvSpPr>
          <p:spPr>
            <a:xfrm>
              <a:off x="9603080" y="44114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0" name="object 18270"/>
            <p:cNvSpPr/>
            <p:nvPr/>
          </p:nvSpPr>
          <p:spPr>
            <a:xfrm>
              <a:off x="9603080" y="44013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1" name="object 18271"/>
            <p:cNvSpPr/>
            <p:nvPr/>
          </p:nvSpPr>
          <p:spPr>
            <a:xfrm>
              <a:off x="9603080" y="439423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0" y="0"/>
                  </a:ln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2" name="object 18272"/>
            <p:cNvSpPr/>
            <p:nvPr/>
          </p:nvSpPr>
          <p:spPr>
            <a:xfrm>
              <a:off x="9610164" y="43942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3" name="object 18273"/>
            <p:cNvSpPr/>
            <p:nvPr/>
          </p:nvSpPr>
          <p:spPr>
            <a:xfrm>
              <a:off x="9619272" y="43942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4" name="object 18274"/>
            <p:cNvSpPr/>
            <p:nvPr/>
          </p:nvSpPr>
          <p:spPr>
            <a:xfrm>
              <a:off x="9628379" y="43942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5" name="object 18275"/>
            <p:cNvSpPr/>
            <p:nvPr/>
          </p:nvSpPr>
          <p:spPr>
            <a:xfrm>
              <a:off x="9638498" y="43942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6" name="object 18276"/>
            <p:cNvSpPr/>
            <p:nvPr/>
          </p:nvSpPr>
          <p:spPr>
            <a:xfrm>
              <a:off x="9638498" y="44144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7" name="object 18277"/>
            <p:cNvSpPr/>
            <p:nvPr/>
          </p:nvSpPr>
          <p:spPr>
            <a:xfrm>
              <a:off x="9636475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8" name="object 18278"/>
            <p:cNvSpPr/>
            <p:nvPr/>
          </p:nvSpPr>
          <p:spPr>
            <a:xfrm>
              <a:off x="9633439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9" name="object 18279"/>
            <p:cNvSpPr/>
            <p:nvPr/>
          </p:nvSpPr>
          <p:spPr>
            <a:xfrm>
              <a:off x="9626355" y="44144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0" name="object 18280"/>
            <p:cNvSpPr/>
            <p:nvPr/>
          </p:nvSpPr>
          <p:spPr>
            <a:xfrm>
              <a:off x="9624331" y="4414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1" name="object 18281"/>
            <p:cNvSpPr/>
            <p:nvPr/>
          </p:nvSpPr>
          <p:spPr>
            <a:xfrm>
              <a:off x="9621296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2" name="object 18282"/>
            <p:cNvSpPr/>
            <p:nvPr/>
          </p:nvSpPr>
          <p:spPr>
            <a:xfrm>
              <a:off x="9614212" y="44144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3" name="object 18283"/>
            <p:cNvSpPr/>
            <p:nvPr/>
          </p:nvSpPr>
          <p:spPr>
            <a:xfrm>
              <a:off x="9612188" y="4414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4" name="object 18284"/>
            <p:cNvSpPr/>
            <p:nvPr/>
          </p:nvSpPr>
          <p:spPr>
            <a:xfrm>
              <a:off x="9609152" y="44144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5" name="object 18285"/>
            <p:cNvSpPr/>
            <p:nvPr/>
          </p:nvSpPr>
          <p:spPr>
            <a:xfrm>
              <a:off x="9603080" y="44144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6" name="object 18286"/>
            <p:cNvSpPr/>
            <p:nvPr/>
          </p:nvSpPr>
          <p:spPr>
            <a:xfrm>
              <a:off x="9638498" y="44134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7" name="object 18287"/>
            <p:cNvSpPr/>
            <p:nvPr/>
          </p:nvSpPr>
          <p:spPr>
            <a:xfrm>
              <a:off x="9636475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8" name="object 18288"/>
            <p:cNvSpPr/>
            <p:nvPr/>
          </p:nvSpPr>
          <p:spPr>
            <a:xfrm>
              <a:off x="9633439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9" name="object 18289"/>
            <p:cNvSpPr/>
            <p:nvPr/>
          </p:nvSpPr>
          <p:spPr>
            <a:xfrm>
              <a:off x="9626355" y="441345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0" name="object 18290"/>
            <p:cNvSpPr/>
            <p:nvPr/>
          </p:nvSpPr>
          <p:spPr>
            <a:xfrm>
              <a:off x="9624331" y="44134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1" name="object 18291"/>
            <p:cNvSpPr/>
            <p:nvPr/>
          </p:nvSpPr>
          <p:spPr>
            <a:xfrm>
              <a:off x="9621296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2" name="object 18292"/>
            <p:cNvSpPr/>
            <p:nvPr/>
          </p:nvSpPr>
          <p:spPr>
            <a:xfrm>
              <a:off x="9614212" y="441345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3" name="object 18293"/>
            <p:cNvSpPr/>
            <p:nvPr/>
          </p:nvSpPr>
          <p:spPr>
            <a:xfrm>
              <a:off x="9612188" y="44134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4" name="object 18294"/>
            <p:cNvSpPr/>
            <p:nvPr/>
          </p:nvSpPr>
          <p:spPr>
            <a:xfrm>
              <a:off x="9609152" y="44134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5" name="object 18295"/>
            <p:cNvSpPr/>
            <p:nvPr/>
          </p:nvSpPr>
          <p:spPr>
            <a:xfrm>
              <a:off x="9603080" y="441345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1011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6" name="object 18296"/>
            <p:cNvSpPr/>
            <p:nvPr/>
          </p:nvSpPr>
          <p:spPr>
            <a:xfrm>
              <a:off x="9638498" y="44114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7" name="object 18297"/>
            <p:cNvSpPr/>
            <p:nvPr/>
          </p:nvSpPr>
          <p:spPr>
            <a:xfrm>
              <a:off x="9636475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8" name="object 18298"/>
            <p:cNvSpPr/>
            <p:nvPr/>
          </p:nvSpPr>
          <p:spPr>
            <a:xfrm>
              <a:off x="9633439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9" name="object 18299"/>
            <p:cNvSpPr/>
            <p:nvPr/>
          </p:nvSpPr>
          <p:spPr>
            <a:xfrm>
              <a:off x="9626355" y="44114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0" name="object 18300"/>
            <p:cNvSpPr/>
            <p:nvPr/>
          </p:nvSpPr>
          <p:spPr>
            <a:xfrm>
              <a:off x="9624331" y="44114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1" name="object 18301"/>
            <p:cNvSpPr/>
            <p:nvPr/>
          </p:nvSpPr>
          <p:spPr>
            <a:xfrm>
              <a:off x="9621296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2" name="object 18302"/>
            <p:cNvSpPr/>
            <p:nvPr/>
          </p:nvSpPr>
          <p:spPr>
            <a:xfrm>
              <a:off x="9614212" y="44114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3" name="object 18303"/>
            <p:cNvSpPr/>
            <p:nvPr/>
          </p:nvSpPr>
          <p:spPr>
            <a:xfrm>
              <a:off x="9612188" y="44114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4" name="object 18304"/>
            <p:cNvSpPr/>
            <p:nvPr/>
          </p:nvSpPr>
          <p:spPr>
            <a:xfrm>
              <a:off x="9609152" y="4411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5" name="object 18305"/>
            <p:cNvSpPr/>
            <p:nvPr/>
          </p:nvSpPr>
          <p:spPr>
            <a:xfrm>
              <a:off x="9603080" y="44114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6" name="object 18306"/>
            <p:cNvSpPr/>
            <p:nvPr/>
          </p:nvSpPr>
          <p:spPr>
            <a:xfrm>
              <a:off x="9638498" y="44104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7" name="object 18307"/>
            <p:cNvSpPr/>
            <p:nvPr/>
          </p:nvSpPr>
          <p:spPr>
            <a:xfrm>
              <a:off x="9636475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8" name="object 18308"/>
            <p:cNvSpPr/>
            <p:nvPr/>
          </p:nvSpPr>
          <p:spPr>
            <a:xfrm>
              <a:off x="9633439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9" name="object 18309"/>
            <p:cNvSpPr/>
            <p:nvPr/>
          </p:nvSpPr>
          <p:spPr>
            <a:xfrm>
              <a:off x="9626355" y="44104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0" name="object 18310"/>
            <p:cNvSpPr/>
            <p:nvPr/>
          </p:nvSpPr>
          <p:spPr>
            <a:xfrm>
              <a:off x="9624331" y="441042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1" name="object 18311"/>
            <p:cNvSpPr/>
            <p:nvPr/>
          </p:nvSpPr>
          <p:spPr>
            <a:xfrm>
              <a:off x="9621296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2" name="object 18312"/>
            <p:cNvSpPr/>
            <p:nvPr/>
          </p:nvSpPr>
          <p:spPr>
            <a:xfrm>
              <a:off x="9614212" y="44104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3" name="object 18313"/>
            <p:cNvSpPr/>
            <p:nvPr/>
          </p:nvSpPr>
          <p:spPr>
            <a:xfrm>
              <a:off x="9612188" y="441042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4" name="object 18314"/>
            <p:cNvSpPr/>
            <p:nvPr/>
          </p:nvSpPr>
          <p:spPr>
            <a:xfrm>
              <a:off x="9609152" y="44104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5" name="object 18315"/>
            <p:cNvSpPr/>
            <p:nvPr/>
          </p:nvSpPr>
          <p:spPr>
            <a:xfrm>
              <a:off x="9603080" y="441042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6" name="object 18316"/>
            <p:cNvSpPr/>
            <p:nvPr/>
          </p:nvSpPr>
          <p:spPr>
            <a:xfrm>
              <a:off x="9638498" y="44083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7" name="object 18317"/>
            <p:cNvSpPr/>
            <p:nvPr/>
          </p:nvSpPr>
          <p:spPr>
            <a:xfrm>
              <a:off x="9636475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8" name="object 18318"/>
            <p:cNvSpPr/>
            <p:nvPr/>
          </p:nvSpPr>
          <p:spPr>
            <a:xfrm>
              <a:off x="9633439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9" name="object 18319"/>
            <p:cNvSpPr/>
            <p:nvPr/>
          </p:nvSpPr>
          <p:spPr>
            <a:xfrm>
              <a:off x="9626355" y="44083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0" name="object 18320"/>
            <p:cNvSpPr/>
            <p:nvPr/>
          </p:nvSpPr>
          <p:spPr>
            <a:xfrm>
              <a:off x="9624331" y="44083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1" name="object 18321"/>
            <p:cNvSpPr/>
            <p:nvPr/>
          </p:nvSpPr>
          <p:spPr>
            <a:xfrm>
              <a:off x="9621296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2" name="object 18322"/>
            <p:cNvSpPr/>
            <p:nvPr/>
          </p:nvSpPr>
          <p:spPr>
            <a:xfrm>
              <a:off x="9614212" y="44083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3" name="object 18323"/>
            <p:cNvSpPr/>
            <p:nvPr/>
          </p:nvSpPr>
          <p:spPr>
            <a:xfrm>
              <a:off x="9612188" y="44083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4" name="object 18324"/>
            <p:cNvSpPr/>
            <p:nvPr/>
          </p:nvSpPr>
          <p:spPr>
            <a:xfrm>
              <a:off x="9609152" y="44083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5" name="object 18325"/>
            <p:cNvSpPr/>
            <p:nvPr/>
          </p:nvSpPr>
          <p:spPr>
            <a:xfrm>
              <a:off x="9603080" y="44083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6" name="object 18326"/>
            <p:cNvSpPr/>
            <p:nvPr/>
          </p:nvSpPr>
          <p:spPr>
            <a:xfrm>
              <a:off x="9638498" y="44073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7" name="object 18327"/>
            <p:cNvSpPr/>
            <p:nvPr/>
          </p:nvSpPr>
          <p:spPr>
            <a:xfrm>
              <a:off x="9636475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8" name="object 18328"/>
            <p:cNvSpPr/>
            <p:nvPr/>
          </p:nvSpPr>
          <p:spPr>
            <a:xfrm>
              <a:off x="9633439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9" name="object 18329"/>
            <p:cNvSpPr/>
            <p:nvPr/>
          </p:nvSpPr>
          <p:spPr>
            <a:xfrm>
              <a:off x="9626355" y="440738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0" name="object 18330"/>
            <p:cNvSpPr/>
            <p:nvPr/>
          </p:nvSpPr>
          <p:spPr>
            <a:xfrm>
              <a:off x="9624331" y="44073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1" name="object 18331"/>
            <p:cNvSpPr/>
            <p:nvPr/>
          </p:nvSpPr>
          <p:spPr>
            <a:xfrm>
              <a:off x="9621296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2" name="object 18332"/>
            <p:cNvSpPr/>
            <p:nvPr/>
          </p:nvSpPr>
          <p:spPr>
            <a:xfrm>
              <a:off x="9614212" y="440738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3" name="object 18333"/>
            <p:cNvSpPr/>
            <p:nvPr/>
          </p:nvSpPr>
          <p:spPr>
            <a:xfrm>
              <a:off x="9612188" y="44073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4" name="object 18334"/>
            <p:cNvSpPr/>
            <p:nvPr/>
          </p:nvSpPr>
          <p:spPr>
            <a:xfrm>
              <a:off x="9609152" y="4407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5" name="object 18335"/>
            <p:cNvSpPr/>
            <p:nvPr/>
          </p:nvSpPr>
          <p:spPr>
            <a:xfrm>
              <a:off x="9603080" y="4407385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6" name="object 18336"/>
            <p:cNvSpPr/>
            <p:nvPr/>
          </p:nvSpPr>
          <p:spPr>
            <a:xfrm>
              <a:off x="9638498" y="44063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7" name="object 18337"/>
            <p:cNvSpPr/>
            <p:nvPr/>
          </p:nvSpPr>
          <p:spPr>
            <a:xfrm>
              <a:off x="9636475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8" name="object 18338"/>
            <p:cNvSpPr/>
            <p:nvPr/>
          </p:nvSpPr>
          <p:spPr>
            <a:xfrm>
              <a:off x="9633439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9" name="object 18339"/>
            <p:cNvSpPr/>
            <p:nvPr/>
          </p:nvSpPr>
          <p:spPr>
            <a:xfrm>
              <a:off x="9626355" y="44063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0" name="object 18340"/>
            <p:cNvSpPr/>
            <p:nvPr/>
          </p:nvSpPr>
          <p:spPr>
            <a:xfrm>
              <a:off x="9624331" y="44063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1" name="object 18341"/>
            <p:cNvSpPr/>
            <p:nvPr/>
          </p:nvSpPr>
          <p:spPr>
            <a:xfrm>
              <a:off x="9621296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2" name="object 18342"/>
            <p:cNvSpPr/>
            <p:nvPr/>
          </p:nvSpPr>
          <p:spPr>
            <a:xfrm>
              <a:off x="9614212" y="44063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3" name="object 18343"/>
            <p:cNvSpPr/>
            <p:nvPr/>
          </p:nvSpPr>
          <p:spPr>
            <a:xfrm>
              <a:off x="9612188" y="44063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4" name="object 18344"/>
            <p:cNvSpPr/>
            <p:nvPr/>
          </p:nvSpPr>
          <p:spPr>
            <a:xfrm>
              <a:off x="9609152" y="44063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5" name="object 18345"/>
            <p:cNvSpPr/>
            <p:nvPr/>
          </p:nvSpPr>
          <p:spPr>
            <a:xfrm>
              <a:off x="9603080" y="44063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6" name="object 18346"/>
            <p:cNvSpPr/>
            <p:nvPr/>
          </p:nvSpPr>
          <p:spPr>
            <a:xfrm>
              <a:off x="9638498" y="44043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7" name="object 18347"/>
            <p:cNvSpPr/>
            <p:nvPr/>
          </p:nvSpPr>
          <p:spPr>
            <a:xfrm>
              <a:off x="9636475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8" name="object 18348"/>
            <p:cNvSpPr/>
            <p:nvPr/>
          </p:nvSpPr>
          <p:spPr>
            <a:xfrm>
              <a:off x="9633439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9" name="object 18349"/>
            <p:cNvSpPr/>
            <p:nvPr/>
          </p:nvSpPr>
          <p:spPr>
            <a:xfrm>
              <a:off x="9626355" y="44043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0" name="object 18350"/>
            <p:cNvSpPr/>
            <p:nvPr/>
          </p:nvSpPr>
          <p:spPr>
            <a:xfrm>
              <a:off x="9624331" y="44043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1" name="object 18351"/>
            <p:cNvSpPr/>
            <p:nvPr/>
          </p:nvSpPr>
          <p:spPr>
            <a:xfrm>
              <a:off x="9621296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2" name="object 18352"/>
            <p:cNvSpPr/>
            <p:nvPr/>
          </p:nvSpPr>
          <p:spPr>
            <a:xfrm>
              <a:off x="9614212" y="44043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3" name="object 18353"/>
            <p:cNvSpPr/>
            <p:nvPr/>
          </p:nvSpPr>
          <p:spPr>
            <a:xfrm>
              <a:off x="9612188" y="44043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4" name="object 18354"/>
            <p:cNvSpPr/>
            <p:nvPr/>
          </p:nvSpPr>
          <p:spPr>
            <a:xfrm>
              <a:off x="9609152" y="44043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5" name="object 18355"/>
            <p:cNvSpPr/>
            <p:nvPr/>
          </p:nvSpPr>
          <p:spPr>
            <a:xfrm>
              <a:off x="9603080" y="44043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6" name="object 18356"/>
            <p:cNvSpPr/>
            <p:nvPr/>
          </p:nvSpPr>
          <p:spPr>
            <a:xfrm>
              <a:off x="9638498" y="440333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3035" y="3035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7" name="object 18357"/>
            <p:cNvSpPr/>
            <p:nvPr/>
          </p:nvSpPr>
          <p:spPr>
            <a:xfrm>
              <a:off x="9636475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8" name="object 18358"/>
            <p:cNvSpPr/>
            <p:nvPr/>
          </p:nvSpPr>
          <p:spPr>
            <a:xfrm>
              <a:off x="9633439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9" name="object 18359"/>
            <p:cNvSpPr/>
            <p:nvPr/>
          </p:nvSpPr>
          <p:spPr>
            <a:xfrm>
              <a:off x="9626355" y="4403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0" name="object 18360"/>
            <p:cNvSpPr/>
            <p:nvPr/>
          </p:nvSpPr>
          <p:spPr>
            <a:xfrm>
              <a:off x="9624331" y="440333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1" name="object 18361"/>
            <p:cNvSpPr/>
            <p:nvPr/>
          </p:nvSpPr>
          <p:spPr>
            <a:xfrm>
              <a:off x="9621296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2" name="object 18362"/>
            <p:cNvSpPr/>
            <p:nvPr/>
          </p:nvSpPr>
          <p:spPr>
            <a:xfrm>
              <a:off x="9614212" y="4403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4047"/>
                  </a:moveTo>
                  <a:lnTo>
                    <a:pt x="6071" y="3035"/>
                  </a:ln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3" name="object 18363"/>
            <p:cNvSpPr/>
            <p:nvPr/>
          </p:nvSpPr>
          <p:spPr>
            <a:xfrm>
              <a:off x="9612188" y="440333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4" name="object 18364"/>
            <p:cNvSpPr/>
            <p:nvPr/>
          </p:nvSpPr>
          <p:spPr>
            <a:xfrm>
              <a:off x="9609152" y="44033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2023" y="3035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5" name="object 18365"/>
            <p:cNvSpPr/>
            <p:nvPr/>
          </p:nvSpPr>
          <p:spPr>
            <a:xfrm>
              <a:off x="9603080" y="440333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4047"/>
                  </a:moveTo>
                  <a:lnTo>
                    <a:pt x="5059" y="3035"/>
                  </a:ln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6" name="object 18366"/>
            <p:cNvSpPr/>
            <p:nvPr/>
          </p:nvSpPr>
          <p:spPr>
            <a:xfrm>
              <a:off x="9638498" y="44013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7" name="object 18367"/>
            <p:cNvSpPr/>
            <p:nvPr/>
          </p:nvSpPr>
          <p:spPr>
            <a:xfrm>
              <a:off x="9636475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8" name="object 18368"/>
            <p:cNvSpPr/>
            <p:nvPr/>
          </p:nvSpPr>
          <p:spPr>
            <a:xfrm>
              <a:off x="9633439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9" name="object 18369"/>
            <p:cNvSpPr/>
            <p:nvPr/>
          </p:nvSpPr>
          <p:spPr>
            <a:xfrm>
              <a:off x="9626355" y="44013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0" name="object 18370"/>
            <p:cNvSpPr/>
            <p:nvPr/>
          </p:nvSpPr>
          <p:spPr>
            <a:xfrm>
              <a:off x="9624331" y="44013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1" name="object 18371"/>
            <p:cNvSpPr/>
            <p:nvPr/>
          </p:nvSpPr>
          <p:spPr>
            <a:xfrm>
              <a:off x="9621296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2" name="object 18372"/>
            <p:cNvSpPr/>
            <p:nvPr/>
          </p:nvSpPr>
          <p:spPr>
            <a:xfrm>
              <a:off x="9614212" y="44013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3" name="object 18373"/>
            <p:cNvSpPr/>
            <p:nvPr/>
          </p:nvSpPr>
          <p:spPr>
            <a:xfrm>
              <a:off x="9612188" y="44013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4" name="object 18374"/>
            <p:cNvSpPr/>
            <p:nvPr/>
          </p:nvSpPr>
          <p:spPr>
            <a:xfrm>
              <a:off x="9609152" y="44013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5" name="object 18375"/>
            <p:cNvSpPr/>
            <p:nvPr/>
          </p:nvSpPr>
          <p:spPr>
            <a:xfrm>
              <a:off x="9603080" y="44013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6" name="object 18376"/>
            <p:cNvSpPr/>
            <p:nvPr/>
          </p:nvSpPr>
          <p:spPr>
            <a:xfrm>
              <a:off x="9638498" y="44013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7" name="object 18377"/>
            <p:cNvSpPr/>
            <p:nvPr/>
          </p:nvSpPr>
          <p:spPr>
            <a:xfrm>
              <a:off x="9636475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8" name="object 18378"/>
            <p:cNvSpPr/>
            <p:nvPr/>
          </p:nvSpPr>
          <p:spPr>
            <a:xfrm>
              <a:off x="9633439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9" name="object 18379"/>
            <p:cNvSpPr/>
            <p:nvPr/>
          </p:nvSpPr>
          <p:spPr>
            <a:xfrm>
              <a:off x="9626355" y="440131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0" name="object 18380"/>
            <p:cNvSpPr/>
            <p:nvPr/>
          </p:nvSpPr>
          <p:spPr>
            <a:xfrm>
              <a:off x="9624331" y="4401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1" name="object 18381"/>
            <p:cNvSpPr/>
            <p:nvPr/>
          </p:nvSpPr>
          <p:spPr>
            <a:xfrm>
              <a:off x="9621296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2" name="object 18382"/>
            <p:cNvSpPr/>
            <p:nvPr/>
          </p:nvSpPr>
          <p:spPr>
            <a:xfrm>
              <a:off x="9614212" y="440131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1011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3" name="object 18383"/>
            <p:cNvSpPr/>
            <p:nvPr/>
          </p:nvSpPr>
          <p:spPr>
            <a:xfrm>
              <a:off x="9612188" y="4401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1" y="1011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4" name="object 18384"/>
            <p:cNvSpPr/>
            <p:nvPr/>
          </p:nvSpPr>
          <p:spPr>
            <a:xfrm>
              <a:off x="9609152" y="44013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5" name="object 18385"/>
            <p:cNvSpPr/>
            <p:nvPr/>
          </p:nvSpPr>
          <p:spPr>
            <a:xfrm>
              <a:off x="9603080" y="440131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1011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6" name="object 18386"/>
            <p:cNvSpPr/>
            <p:nvPr/>
          </p:nvSpPr>
          <p:spPr>
            <a:xfrm>
              <a:off x="9638498" y="43992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7" name="object 18387"/>
            <p:cNvSpPr/>
            <p:nvPr/>
          </p:nvSpPr>
          <p:spPr>
            <a:xfrm>
              <a:off x="9636475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8" name="object 18388"/>
            <p:cNvSpPr/>
            <p:nvPr/>
          </p:nvSpPr>
          <p:spPr>
            <a:xfrm>
              <a:off x="9633439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9" name="object 18389"/>
            <p:cNvSpPr/>
            <p:nvPr/>
          </p:nvSpPr>
          <p:spPr>
            <a:xfrm>
              <a:off x="9626355" y="43992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0" name="object 18390"/>
            <p:cNvSpPr/>
            <p:nvPr/>
          </p:nvSpPr>
          <p:spPr>
            <a:xfrm>
              <a:off x="9624331" y="43992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1" name="object 18391"/>
            <p:cNvSpPr/>
            <p:nvPr/>
          </p:nvSpPr>
          <p:spPr>
            <a:xfrm>
              <a:off x="9621296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2" name="object 18392"/>
            <p:cNvSpPr/>
            <p:nvPr/>
          </p:nvSpPr>
          <p:spPr>
            <a:xfrm>
              <a:off x="9614212" y="43992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3" name="object 18393"/>
            <p:cNvSpPr/>
            <p:nvPr/>
          </p:nvSpPr>
          <p:spPr>
            <a:xfrm>
              <a:off x="9612188" y="43992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4" name="object 18394"/>
            <p:cNvSpPr/>
            <p:nvPr/>
          </p:nvSpPr>
          <p:spPr>
            <a:xfrm>
              <a:off x="9609152" y="43992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5" name="object 18395"/>
            <p:cNvSpPr/>
            <p:nvPr/>
          </p:nvSpPr>
          <p:spPr>
            <a:xfrm>
              <a:off x="9603080" y="43992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6" name="object 18396"/>
            <p:cNvSpPr/>
            <p:nvPr/>
          </p:nvSpPr>
          <p:spPr>
            <a:xfrm>
              <a:off x="9638498" y="43982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7" name="object 18397"/>
            <p:cNvSpPr/>
            <p:nvPr/>
          </p:nvSpPr>
          <p:spPr>
            <a:xfrm>
              <a:off x="9636475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8" name="object 18398"/>
            <p:cNvSpPr/>
            <p:nvPr/>
          </p:nvSpPr>
          <p:spPr>
            <a:xfrm>
              <a:off x="9633439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9" name="object 18399"/>
            <p:cNvSpPr/>
            <p:nvPr/>
          </p:nvSpPr>
          <p:spPr>
            <a:xfrm>
              <a:off x="9626355" y="439827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0" name="object 18400"/>
            <p:cNvSpPr/>
            <p:nvPr/>
          </p:nvSpPr>
          <p:spPr>
            <a:xfrm>
              <a:off x="9624331" y="43982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1" name="object 18401"/>
            <p:cNvSpPr/>
            <p:nvPr/>
          </p:nvSpPr>
          <p:spPr>
            <a:xfrm>
              <a:off x="9621296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2" name="object 18402"/>
            <p:cNvSpPr/>
            <p:nvPr/>
          </p:nvSpPr>
          <p:spPr>
            <a:xfrm>
              <a:off x="9614212" y="439827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3" name="object 18403"/>
            <p:cNvSpPr/>
            <p:nvPr/>
          </p:nvSpPr>
          <p:spPr>
            <a:xfrm>
              <a:off x="9612188" y="43982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4" name="object 18404"/>
            <p:cNvSpPr/>
            <p:nvPr/>
          </p:nvSpPr>
          <p:spPr>
            <a:xfrm>
              <a:off x="9609152" y="43982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5" name="object 18405"/>
            <p:cNvSpPr/>
            <p:nvPr/>
          </p:nvSpPr>
          <p:spPr>
            <a:xfrm>
              <a:off x="9603080" y="439827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6" name="object 18406"/>
            <p:cNvSpPr/>
            <p:nvPr/>
          </p:nvSpPr>
          <p:spPr>
            <a:xfrm>
              <a:off x="9638498" y="43962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7" name="object 18407"/>
            <p:cNvSpPr/>
            <p:nvPr/>
          </p:nvSpPr>
          <p:spPr>
            <a:xfrm>
              <a:off x="9636475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8" name="object 18408"/>
            <p:cNvSpPr/>
            <p:nvPr/>
          </p:nvSpPr>
          <p:spPr>
            <a:xfrm>
              <a:off x="9633439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9" name="object 18409"/>
            <p:cNvSpPr/>
            <p:nvPr/>
          </p:nvSpPr>
          <p:spPr>
            <a:xfrm>
              <a:off x="9626355" y="43962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0" name="object 18410"/>
            <p:cNvSpPr/>
            <p:nvPr/>
          </p:nvSpPr>
          <p:spPr>
            <a:xfrm>
              <a:off x="9624331" y="43962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1" name="object 18411"/>
            <p:cNvSpPr/>
            <p:nvPr/>
          </p:nvSpPr>
          <p:spPr>
            <a:xfrm>
              <a:off x="9621296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2" name="object 18412"/>
            <p:cNvSpPr/>
            <p:nvPr/>
          </p:nvSpPr>
          <p:spPr>
            <a:xfrm>
              <a:off x="9614212" y="43962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3" name="object 18413"/>
            <p:cNvSpPr/>
            <p:nvPr/>
          </p:nvSpPr>
          <p:spPr>
            <a:xfrm>
              <a:off x="9612188" y="43962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4" name="object 18414"/>
            <p:cNvSpPr/>
            <p:nvPr/>
          </p:nvSpPr>
          <p:spPr>
            <a:xfrm>
              <a:off x="9609152" y="43962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5" name="object 18415"/>
            <p:cNvSpPr/>
            <p:nvPr/>
          </p:nvSpPr>
          <p:spPr>
            <a:xfrm>
              <a:off x="9603080" y="43962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6" name="object 18416"/>
            <p:cNvSpPr/>
            <p:nvPr/>
          </p:nvSpPr>
          <p:spPr>
            <a:xfrm>
              <a:off x="9638498" y="43952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3035" y="1011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7" name="object 18417"/>
            <p:cNvSpPr/>
            <p:nvPr/>
          </p:nvSpPr>
          <p:spPr>
            <a:xfrm>
              <a:off x="9636475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8" name="object 18418"/>
            <p:cNvSpPr/>
            <p:nvPr/>
          </p:nvSpPr>
          <p:spPr>
            <a:xfrm>
              <a:off x="9633439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9" name="object 18419"/>
            <p:cNvSpPr/>
            <p:nvPr/>
          </p:nvSpPr>
          <p:spPr>
            <a:xfrm>
              <a:off x="9626355" y="439524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0" name="object 18420"/>
            <p:cNvSpPr/>
            <p:nvPr/>
          </p:nvSpPr>
          <p:spPr>
            <a:xfrm>
              <a:off x="9624331" y="43952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1" name="object 18421"/>
            <p:cNvSpPr/>
            <p:nvPr/>
          </p:nvSpPr>
          <p:spPr>
            <a:xfrm>
              <a:off x="9621296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2" name="object 18422"/>
            <p:cNvSpPr/>
            <p:nvPr/>
          </p:nvSpPr>
          <p:spPr>
            <a:xfrm>
              <a:off x="9614212" y="439524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071" y="2023"/>
                  </a:moveTo>
                  <a:lnTo>
                    <a:pt x="6071" y="1011"/>
                  </a:lnTo>
                  <a:lnTo>
                    <a:pt x="6071" y="0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3" name="object 18423"/>
            <p:cNvSpPr/>
            <p:nvPr/>
          </p:nvSpPr>
          <p:spPr>
            <a:xfrm>
              <a:off x="9612188" y="43952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4" name="object 18424"/>
            <p:cNvSpPr/>
            <p:nvPr/>
          </p:nvSpPr>
          <p:spPr>
            <a:xfrm>
              <a:off x="9609152" y="4395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5" name="object 18425"/>
            <p:cNvSpPr/>
            <p:nvPr/>
          </p:nvSpPr>
          <p:spPr>
            <a:xfrm>
              <a:off x="9603080" y="439524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5059" y="2023"/>
                  </a:moveTo>
                  <a:lnTo>
                    <a:pt x="5059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6" name="object 18426"/>
            <p:cNvSpPr/>
            <p:nvPr/>
          </p:nvSpPr>
          <p:spPr>
            <a:xfrm>
              <a:off x="9639511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7" name="object 18427"/>
            <p:cNvSpPr/>
            <p:nvPr/>
          </p:nvSpPr>
          <p:spPr>
            <a:xfrm>
              <a:off x="9639511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8" name="object 18428"/>
            <p:cNvSpPr/>
            <p:nvPr/>
          </p:nvSpPr>
          <p:spPr>
            <a:xfrm>
              <a:off x="9639511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9" name="object 18429"/>
            <p:cNvSpPr/>
            <p:nvPr/>
          </p:nvSpPr>
          <p:spPr>
            <a:xfrm>
              <a:off x="9639511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0" name="object 18430"/>
            <p:cNvSpPr/>
            <p:nvPr/>
          </p:nvSpPr>
          <p:spPr>
            <a:xfrm>
              <a:off x="9639511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1" name="object 18431"/>
            <p:cNvSpPr/>
            <p:nvPr/>
          </p:nvSpPr>
          <p:spPr>
            <a:xfrm>
              <a:off x="9639511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2" name="object 18432"/>
            <p:cNvSpPr/>
            <p:nvPr/>
          </p:nvSpPr>
          <p:spPr>
            <a:xfrm>
              <a:off x="9639511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3" name="object 18433"/>
            <p:cNvSpPr/>
            <p:nvPr/>
          </p:nvSpPr>
          <p:spPr>
            <a:xfrm>
              <a:off x="9637487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4" name="object 18434"/>
            <p:cNvSpPr/>
            <p:nvPr/>
          </p:nvSpPr>
          <p:spPr>
            <a:xfrm>
              <a:off x="9637487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5" name="object 18435"/>
            <p:cNvSpPr/>
            <p:nvPr/>
          </p:nvSpPr>
          <p:spPr>
            <a:xfrm>
              <a:off x="9637487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6" name="object 18436"/>
            <p:cNvSpPr/>
            <p:nvPr/>
          </p:nvSpPr>
          <p:spPr>
            <a:xfrm>
              <a:off x="9637487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7" name="object 18437"/>
            <p:cNvSpPr/>
            <p:nvPr/>
          </p:nvSpPr>
          <p:spPr>
            <a:xfrm>
              <a:off x="9637487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8" name="object 18438"/>
            <p:cNvSpPr/>
            <p:nvPr/>
          </p:nvSpPr>
          <p:spPr>
            <a:xfrm>
              <a:off x="9637487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9" name="object 18439"/>
            <p:cNvSpPr/>
            <p:nvPr/>
          </p:nvSpPr>
          <p:spPr>
            <a:xfrm>
              <a:off x="9637487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0" name="object 18440"/>
            <p:cNvSpPr/>
            <p:nvPr/>
          </p:nvSpPr>
          <p:spPr>
            <a:xfrm>
              <a:off x="9634451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1" name="object 18441"/>
            <p:cNvSpPr/>
            <p:nvPr/>
          </p:nvSpPr>
          <p:spPr>
            <a:xfrm>
              <a:off x="9634451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2" name="object 18442"/>
            <p:cNvSpPr/>
            <p:nvPr/>
          </p:nvSpPr>
          <p:spPr>
            <a:xfrm>
              <a:off x="9634451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3" name="object 18443"/>
            <p:cNvSpPr/>
            <p:nvPr/>
          </p:nvSpPr>
          <p:spPr>
            <a:xfrm>
              <a:off x="9634451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4" name="object 18444"/>
            <p:cNvSpPr/>
            <p:nvPr/>
          </p:nvSpPr>
          <p:spPr>
            <a:xfrm>
              <a:off x="9634451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5" name="object 18445"/>
            <p:cNvSpPr/>
            <p:nvPr/>
          </p:nvSpPr>
          <p:spPr>
            <a:xfrm>
              <a:off x="9634451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6" name="object 18446"/>
            <p:cNvSpPr/>
            <p:nvPr/>
          </p:nvSpPr>
          <p:spPr>
            <a:xfrm>
              <a:off x="9634451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7" name="object 18447"/>
            <p:cNvSpPr/>
            <p:nvPr/>
          </p:nvSpPr>
          <p:spPr>
            <a:xfrm>
              <a:off x="9631415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8" name="object 18448"/>
            <p:cNvSpPr/>
            <p:nvPr/>
          </p:nvSpPr>
          <p:spPr>
            <a:xfrm>
              <a:off x="9631415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9" name="object 18449"/>
            <p:cNvSpPr/>
            <p:nvPr/>
          </p:nvSpPr>
          <p:spPr>
            <a:xfrm>
              <a:off x="9631415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0" name="object 18450"/>
            <p:cNvSpPr/>
            <p:nvPr/>
          </p:nvSpPr>
          <p:spPr>
            <a:xfrm>
              <a:off x="9631415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1" name="object 18451"/>
            <p:cNvSpPr/>
            <p:nvPr/>
          </p:nvSpPr>
          <p:spPr>
            <a:xfrm>
              <a:off x="9631415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2" name="object 18452"/>
            <p:cNvSpPr/>
            <p:nvPr/>
          </p:nvSpPr>
          <p:spPr>
            <a:xfrm>
              <a:off x="9631415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3" name="object 18453"/>
            <p:cNvSpPr/>
            <p:nvPr/>
          </p:nvSpPr>
          <p:spPr>
            <a:xfrm>
              <a:off x="9631415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4" name="object 18454"/>
            <p:cNvSpPr/>
            <p:nvPr/>
          </p:nvSpPr>
          <p:spPr>
            <a:xfrm>
              <a:off x="9630403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5" name="object 18455"/>
            <p:cNvSpPr/>
            <p:nvPr/>
          </p:nvSpPr>
          <p:spPr>
            <a:xfrm>
              <a:off x="9630403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6" name="object 18456"/>
            <p:cNvSpPr/>
            <p:nvPr/>
          </p:nvSpPr>
          <p:spPr>
            <a:xfrm>
              <a:off x="9630403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7" name="object 18457"/>
            <p:cNvSpPr/>
            <p:nvPr/>
          </p:nvSpPr>
          <p:spPr>
            <a:xfrm>
              <a:off x="9630403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8" name="object 18458"/>
            <p:cNvSpPr/>
            <p:nvPr/>
          </p:nvSpPr>
          <p:spPr>
            <a:xfrm>
              <a:off x="9630403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9" name="object 18459"/>
            <p:cNvSpPr/>
            <p:nvPr/>
          </p:nvSpPr>
          <p:spPr>
            <a:xfrm>
              <a:off x="9630403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0" name="object 18460"/>
            <p:cNvSpPr/>
            <p:nvPr/>
          </p:nvSpPr>
          <p:spPr>
            <a:xfrm>
              <a:off x="9630403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1" name="object 18461"/>
            <p:cNvSpPr/>
            <p:nvPr/>
          </p:nvSpPr>
          <p:spPr>
            <a:xfrm>
              <a:off x="9629391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2" name="object 18462"/>
            <p:cNvSpPr/>
            <p:nvPr/>
          </p:nvSpPr>
          <p:spPr>
            <a:xfrm>
              <a:off x="9629391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3" name="object 18463"/>
            <p:cNvSpPr/>
            <p:nvPr/>
          </p:nvSpPr>
          <p:spPr>
            <a:xfrm>
              <a:off x="9629391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4" name="object 18464"/>
            <p:cNvSpPr/>
            <p:nvPr/>
          </p:nvSpPr>
          <p:spPr>
            <a:xfrm>
              <a:off x="9629391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5" name="object 18465"/>
            <p:cNvSpPr/>
            <p:nvPr/>
          </p:nvSpPr>
          <p:spPr>
            <a:xfrm>
              <a:off x="9629391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6" name="object 18466"/>
            <p:cNvSpPr/>
            <p:nvPr/>
          </p:nvSpPr>
          <p:spPr>
            <a:xfrm>
              <a:off x="9629391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7" name="object 18467"/>
            <p:cNvSpPr/>
            <p:nvPr/>
          </p:nvSpPr>
          <p:spPr>
            <a:xfrm>
              <a:off x="9629391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8" name="object 18468"/>
            <p:cNvSpPr/>
            <p:nvPr/>
          </p:nvSpPr>
          <p:spPr>
            <a:xfrm>
              <a:off x="9627367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9" name="object 18469"/>
            <p:cNvSpPr/>
            <p:nvPr/>
          </p:nvSpPr>
          <p:spPr>
            <a:xfrm>
              <a:off x="9627367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0" name="object 18470"/>
            <p:cNvSpPr/>
            <p:nvPr/>
          </p:nvSpPr>
          <p:spPr>
            <a:xfrm>
              <a:off x="9627367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1" name="object 18471"/>
            <p:cNvSpPr/>
            <p:nvPr/>
          </p:nvSpPr>
          <p:spPr>
            <a:xfrm>
              <a:off x="9627367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2" name="object 18472"/>
            <p:cNvSpPr/>
            <p:nvPr/>
          </p:nvSpPr>
          <p:spPr>
            <a:xfrm>
              <a:off x="9627367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3" name="object 18473"/>
            <p:cNvSpPr/>
            <p:nvPr/>
          </p:nvSpPr>
          <p:spPr>
            <a:xfrm>
              <a:off x="9627367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4" name="object 18474"/>
            <p:cNvSpPr/>
            <p:nvPr/>
          </p:nvSpPr>
          <p:spPr>
            <a:xfrm>
              <a:off x="9627367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5" name="object 18475"/>
            <p:cNvSpPr/>
            <p:nvPr/>
          </p:nvSpPr>
          <p:spPr>
            <a:xfrm>
              <a:off x="9625343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6" name="object 18476"/>
            <p:cNvSpPr/>
            <p:nvPr/>
          </p:nvSpPr>
          <p:spPr>
            <a:xfrm>
              <a:off x="9625343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7" name="object 18477"/>
            <p:cNvSpPr/>
            <p:nvPr/>
          </p:nvSpPr>
          <p:spPr>
            <a:xfrm>
              <a:off x="9625343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8" name="object 18478"/>
            <p:cNvSpPr/>
            <p:nvPr/>
          </p:nvSpPr>
          <p:spPr>
            <a:xfrm>
              <a:off x="9625343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9" name="object 18479"/>
            <p:cNvSpPr/>
            <p:nvPr/>
          </p:nvSpPr>
          <p:spPr>
            <a:xfrm>
              <a:off x="9625343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0" name="object 18480"/>
            <p:cNvSpPr/>
            <p:nvPr/>
          </p:nvSpPr>
          <p:spPr>
            <a:xfrm>
              <a:off x="9625343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1" name="object 18481"/>
            <p:cNvSpPr/>
            <p:nvPr/>
          </p:nvSpPr>
          <p:spPr>
            <a:xfrm>
              <a:off x="9625343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2" name="object 18482"/>
            <p:cNvSpPr/>
            <p:nvPr/>
          </p:nvSpPr>
          <p:spPr>
            <a:xfrm>
              <a:off x="9622307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3" name="object 18483"/>
            <p:cNvSpPr/>
            <p:nvPr/>
          </p:nvSpPr>
          <p:spPr>
            <a:xfrm>
              <a:off x="9622307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4" name="object 18484"/>
            <p:cNvSpPr/>
            <p:nvPr/>
          </p:nvSpPr>
          <p:spPr>
            <a:xfrm>
              <a:off x="9622307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5" name="object 18485"/>
            <p:cNvSpPr/>
            <p:nvPr/>
          </p:nvSpPr>
          <p:spPr>
            <a:xfrm>
              <a:off x="9622307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6" name="object 18486"/>
            <p:cNvSpPr/>
            <p:nvPr/>
          </p:nvSpPr>
          <p:spPr>
            <a:xfrm>
              <a:off x="9622307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7" name="object 18487"/>
            <p:cNvSpPr/>
            <p:nvPr/>
          </p:nvSpPr>
          <p:spPr>
            <a:xfrm>
              <a:off x="9622307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8" name="object 18488"/>
            <p:cNvSpPr/>
            <p:nvPr/>
          </p:nvSpPr>
          <p:spPr>
            <a:xfrm>
              <a:off x="9622307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9" name="object 18489"/>
            <p:cNvSpPr/>
            <p:nvPr/>
          </p:nvSpPr>
          <p:spPr>
            <a:xfrm>
              <a:off x="9619272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0" name="object 18490"/>
            <p:cNvSpPr/>
            <p:nvPr/>
          </p:nvSpPr>
          <p:spPr>
            <a:xfrm>
              <a:off x="9619272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1" name="object 18491"/>
            <p:cNvSpPr/>
            <p:nvPr/>
          </p:nvSpPr>
          <p:spPr>
            <a:xfrm>
              <a:off x="9619272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2" name="object 18492"/>
            <p:cNvSpPr/>
            <p:nvPr/>
          </p:nvSpPr>
          <p:spPr>
            <a:xfrm>
              <a:off x="9619272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3" name="object 18493"/>
            <p:cNvSpPr/>
            <p:nvPr/>
          </p:nvSpPr>
          <p:spPr>
            <a:xfrm>
              <a:off x="9619272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4" name="object 18494"/>
            <p:cNvSpPr/>
            <p:nvPr/>
          </p:nvSpPr>
          <p:spPr>
            <a:xfrm>
              <a:off x="9619272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5" name="object 18495"/>
            <p:cNvSpPr/>
            <p:nvPr/>
          </p:nvSpPr>
          <p:spPr>
            <a:xfrm>
              <a:off x="9619272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6" name="object 18496"/>
            <p:cNvSpPr/>
            <p:nvPr/>
          </p:nvSpPr>
          <p:spPr>
            <a:xfrm>
              <a:off x="9618259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7" name="object 18497"/>
            <p:cNvSpPr/>
            <p:nvPr/>
          </p:nvSpPr>
          <p:spPr>
            <a:xfrm>
              <a:off x="9618259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8" name="object 18498"/>
            <p:cNvSpPr/>
            <p:nvPr/>
          </p:nvSpPr>
          <p:spPr>
            <a:xfrm>
              <a:off x="9618259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9" name="object 18499"/>
            <p:cNvSpPr/>
            <p:nvPr/>
          </p:nvSpPr>
          <p:spPr>
            <a:xfrm>
              <a:off x="9618259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0" name="object 18500"/>
            <p:cNvSpPr/>
            <p:nvPr/>
          </p:nvSpPr>
          <p:spPr>
            <a:xfrm>
              <a:off x="9618259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1" name="object 18501"/>
            <p:cNvSpPr/>
            <p:nvPr/>
          </p:nvSpPr>
          <p:spPr>
            <a:xfrm>
              <a:off x="9618259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2" name="object 18502"/>
            <p:cNvSpPr/>
            <p:nvPr/>
          </p:nvSpPr>
          <p:spPr>
            <a:xfrm>
              <a:off x="9618259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3" name="object 18503"/>
            <p:cNvSpPr/>
            <p:nvPr/>
          </p:nvSpPr>
          <p:spPr>
            <a:xfrm>
              <a:off x="9617248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4" name="object 18504"/>
            <p:cNvSpPr/>
            <p:nvPr/>
          </p:nvSpPr>
          <p:spPr>
            <a:xfrm>
              <a:off x="9617248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5" name="object 18505"/>
            <p:cNvSpPr/>
            <p:nvPr/>
          </p:nvSpPr>
          <p:spPr>
            <a:xfrm>
              <a:off x="9617248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6" name="object 18506"/>
            <p:cNvSpPr/>
            <p:nvPr/>
          </p:nvSpPr>
          <p:spPr>
            <a:xfrm>
              <a:off x="9617248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7" name="object 18507"/>
            <p:cNvSpPr/>
            <p:nvPr/>
          </p:nvSpPr>
          <p:spPr>
            <a:xfrm>
              <a:off x="9617248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8" name="object 18508"/>
            <p:cNvSpPr/>
            <p:nvPr/>
          </p:nvSpPr>
          <p:spPr>
            <a:xfrm>
              <a:off x="9617248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9" name="object 18509"/>
            <p:cNvSpPr/>
            <p:nvPr/>
          </p:nvSpPr>
          <p:spPr>
            <a:xfrm>
              <a:off x="9617248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0" name="object 18510"/>
            <p:cNvSpPr/>
            <p:nvPr/>
          </p:nvSpPr>
          <p:spPr>
            <a:xfrm>
              <a:off x="9615224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1" name="object 18511"/>
            <p:cNvSpPr/>
            <p:nvPr/>
          </p:nvSpPr>
          <p:spPr>
            <a:xfrm>
              <a:off x="9615224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2" name="object 18512"/>
            <p:cNvSpPr/>
            <p:nvPr/>
          </p:nvSpPr>
          <p:spPr>
            <a:xfrm>
              <a:off x="9615224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3" name="object 18513"/>
            <p:cNvSpPr/>
            <p:nvPr/>
          </p:nvSpPr>
          <p:spPr>
            <a:xfrm>
              <a:off x="9615224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4" name="object 18514"/>
            <p:cNvSpPr/>
            <p:nvPr/>
          </p:nvSpPr>
          <p:spPr>
            <a:xfrm>
              <a:off x="9615224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5" name="object 18515"/>
            <p:cNvSpPr/>
            <p:nvPr/>
          </p:nvSpPr>
          <p:spPr>
            <a:xfrm>
              <a:off x="9615224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6" name="object 18516"/>
            <p:cNvSpPr/>
            <p:nvPr/>
          </p:nvSpPr>
          <p:spPr>
            <a:xfrm>
              <a:off x="9615224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7" name="object 18517"/>
            <p:cNvSpPr/>
            <p:nvPr/>
          </p:nvSpPr>
          <p:spPr>
            <a:xfrm>
              <a:off x="9612188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8" name="object 18518"/>
            <p:cNvSpPr/>
            <p:nvPr/>
          </p:nvSpPr>
          <p:spPr>
            <a:xfrm>
              <a:off x="9612188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9" name="object 18519"/>
            <p:cNvSpPr/>
            <p:nvPr/>
          </p:nvSpPr>
          <p:spPr>
            <a:xfrm>
              <a:off x="9612188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0" name="object 18520"/>
            <p:cNvSpPr/>
            <p:nvPr/>
          </p:nvSpPr>
          <p:spPr>
            <a:xfrm>
              <a:off x="9612188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1" name="object 18521"/>
            <p:cNvSpPr/>
            <p:nvPr/>
          </p:nvSpPr>
          <p:spPr>
            <a:xfrm>
              <a:off x="9612188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2" name="object 18522"/>
            <p:cNvSpPr/>
            <p:nvPr/>
          </p:nvSpPr>
          <p:spPr>
            <a:xfrm>
              <a:off x="9612188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3" name="object 18523"/>
            <p:cNvSpPr/>
            <p:nvPr/>
          </p:nvSpPr>
          <p:spPr>
            <a:xfrm>
              <a:off x="9612188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4" name="object 18524"/>
            <p:cNvSpPr/>
            <p:nvPr/>
          </p:nvSpPr>
          <p:spPr>
            <a:xfrm>
              <a:off x="9610164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5" name="object 18525"/>
            <p:cNvSpPr/>
            <p:nvPr/>
          </p:nvSpPr>
          <p:spPr>
            <a:xfrm>
              <a:off x="9610164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6" name="object 18526"/>
            <p:cNvSpPr/>
            <p:nvPr/>
          </p:nvSpPr>
          <p:spPr>
            <a:xfrm>
              <a:off x="9610164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7" name="object 18527"/>
            <p:cNvSpPr/>
            <p:nvPr/>
          </p:nvSpPr>
          <p:spPr>
            <a:xfrm>
              <a:off x="9610164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8" name="object 18528"/>
            <p:cNvSpPr/>
            <p:nvPr/>
          </p:nvSpPr>
          <p:spPr>
            <a:xfrm>
              <a:off x="9610164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9" name="object 18529"/>
            <p:cNvSpPr/>
            <p:nvPr/>
          </p:nvSpPr>
          <p:spPr>
            <a:xfrm>
              <a:off x="9610164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0" name="object 18530"/>
            <p:cNvSpPr/>
            <p:nvPr/>
          </p:nvSpPr>
          <p:spPr>
            <a:xfrm>
              <a:off x="9610164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1" name="object 18531"/>
            <p:cNvSpPr/>
            <p:nvPr/>
          </p:nvSpPr>
          <p:spPr>
            <a:xfrm>
              <a:off x="9607128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2" name="object 18532"/>
            <p:cNvSpPr/>
            <p:nvPr/>
          </p:nvSpPr>
          <p:spPr>
            <a:xfrm>
              <a:off x="9607128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3" name="object 18533"/>
            <p:cNvSpPr/>
            <p:nvPr/>
          </p:nvSpPr>
          <p:spPr>
            <a:xfrm>
              <a:off x="9607128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4" name="object 18534"/>
            <p:cNvSpPr/>
            <p:nvPr/>
          </p:nvSpPr>
          <p:spPr>
            <a:xfrm>
              <a:off x="9607128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5" name="object 18535"/>
            <p:cNvSpPr/>
            <p:nvPr/>
          </p:nvSpPr>
          <p:spPr>
            <a:xfrm>
              <a:off x="9607128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6" name="object 18536"/>
            <p:cNvSpPr/>
            <p:nvPr/>
          </p:nvSpPr>
          <p:spPr>
            <a:xfrm>
              <a:off x="9607128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7" name="object 18537"/>
            <p:cNvSpPr/>
            <p:nvPr/>
          </p:nvSpPr>
          <p:spPr>
            <a:xfrm>
              <a:off x="9607128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8" name="object 18538"/>
            <p:cNvSpPr/>
            <p:nvPr/>
          </p:nvSpPr>
          <p:spPr>
            <a:xfrm>
              <a:off x="9606116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9" name="object 18539"/>
            <p:cNvSpPr/>
            <p:nvPr/>
          </p:nvSpPr>
          <p:spPr>
            <a:xfrm>
              <a:off x="9606116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0" name="object 18540"/>
            <p:cNvSpPr/>
            <p:nvPr/>
          </p:nvSpPr>
          <p:spPr>
            <a:xfrm>
              <a:off x="9606116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1" name="object 18541"/>
            <p:cNvSpPr/>
            <p:nvPr/>
          </p:nvSpPr>
          <p:spPr>
            <a:xfrm>
              <a:off x="9606116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2" name="object 18542"/>
            <p:cNvSpPr/>
            <p:nvPr/>
          </p:nvSpPr>
          <p:spPr>
            <a:xfrm>
              <a:off x="9606116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3" name="object 18543"/>
            <p:cNvSpPr/>
            <p:nvPr/>
          </p:nvSpPr>
          <p:spPr>
            <a:xfrm>
              <a:off x="9606116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4" name="object 18544"/>
            <p:cNvSpPr/>
            <p:nvPr/>
          </p:nvSpPr>
          <p:spPr>
            <a:xfrm>
              <a:off x="9606116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5" name="object 18545"/>
            <p:cNvSpPr/>
            <p:nvPr/>
          </p:nvSpPr>
          <p:spPr>
            <a:xfrm>
              <a:off x="9605104" y="43952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6" name="object 18546"/>
            <p:cNvSpPr/>
            <p:nvPr/>
          </p:nvSpPr>
          <p:spPr>
            <a:xfrm>
              <a:off x="9605104" y="43982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7" name="object 18547"/>
            <p:cNvSpPr/>
            <p:nvPr/>
          </p:nvSpPr>
          <p:spPr>
            <a:xfrm>
              <a:off x="9605104" y="4401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8" name="object 18548"/>
            <p:cNvSpPr/>
            <p:nvPr/>
          </p:nvSpPr>
          <p:spPr>
            <a:xfrm>
              <a:off x="9605104" y="4403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9" name="object 18549"/>
            <p:cNvSpPr/>
            <p:nvPr/>
          </p:nvSpPr>
          <p:spPr>
            <a:xfrm>
              <a:off x="9605104" y="44073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0" name="object 18550"/>
            <p:cNvSpPr/>
            <p:nvPr/>
          </p:nvSpPr>
          <p:spPr>
            <a:xfrm>
              <a:off x="9605104" y="4410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1" name="object 18551"/>
            <p:cNvSpPr/>
            <p:nvPr/>
          </p:nvSpPr>
          <p:spPr>
            <a:xfrm>
              <a:off x="9605104" y="44134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2" name="object 18552"/>
            <p:cNvSpPr/>
            <p:nvPr/>
          </p:nvSpPr>
          <p:spPr>
            <a:xfrm>
              <a:off x="6309179" y="3893314"/>
              <a:ext cx="481965" cy="229235"/>
            </a:xfrm>
            <a:custGeom>
              <a:avLst/>
              <a:gdLst/>
              <a:ahLst/>
              <a:cxnLst/>
              <a:rect l="l" t="t" r="r" b="b"/>
              <a:pathLst>
                <a:path w="481965" h="229235">
                  <a:moveTo>
                    <a:pt x="0" y="0"/>
                  </a:moveTo>
                  <a:lnTo>
                    <a:pt x="481688" y="0"/>
                  </a:lnTo>
                  <a:lnTo>
                    <a:pt x="362278" y="22870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3" name="object 18553"/>
            <p:cNvSpPr/>
            <p:nvPr/>
          </p:nvSpPr>
          <p:spPr>
            <a:xfrm>
              <a:off x="4723451" y="402992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02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54" name="object 18554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8236946" y="3930756"/>
              <a:ext cx="304597" cy="101195"/>
            </a:xfrm>
            <a:prstGeom prst="rect">
              <a:avLst/>
            </a:prstGeom>
          </p:spPr>
        </p:pic>
        <p:sp>
          <p:nvSpPr>
            <p:cNvPr id="18555" name="object 18555"/>
            <p:cNvSpPr/>
            <p:nvPr/>
          </p:nvSpPr>
          <p:spPr>
            <a:xfrm>
              <a:off x="4847921" y="3926708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07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6" name="object 18556"/>
            <p:cNvSpPr/>
            <p:nvPr/>
          </p:nvSpPr>
          <p:spPr>
            <a:xfrm>
              <a:off x="4474511" y="4391194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7" name="object 18557"/>
            <p:cNvSpPr/>
            <p:nvPr/>
          </p:nvSpPr>
          <p:spPr>
            <a:xfrm>
              <a:off x="4474511" y="4029927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5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8" name="object 18558"/>
            <p:cNvSpPr/>
            <p:nvPr/>
          </p:nvSpPr>
          <p:spPr>
            <a:xfrm>
              <a:off x="3062839" y="39934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1" y="0"/>
                  </a:moveTo>
                  <a:lnTo>
                    <a:pt x="0" y="1011"/>
                  </a:lnTo>
                  <a:lnTo>
                    <a:pt x="1011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9" name="object 18559"/>
            <p:cNvSpPr/>
            <p:nvPr/>
          </p:nvSpPr>
          <p:spPr>
            <a:xfrm>
              <a:off x="3062839" y="39934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11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0" name="object 18560"/>
            <p:cNvSpPr/>
            <p:nvPr/>
          </p:nvSpPr>
          <p:spPr>
            <a:xfrm>
              <a:off x="3044113" y="3988954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60" h="11429">
                  <a:moveTo>
                    <a:pt x="10121" y="4546"/>
                  </a:moveTo>
                  <a:lnTo>
                    <a:pt x="9372" y="2755"/>
                  </a:lnTo>
                  <a:lnTo>
                    <a:pt x="7581" y="2019"/>
                  </a:lnTo>
                  <a:lnTo>
                    <a:pt x="7073" y="2235"/>
                  </a:lnTo>
                  <a:lnTo>
                    <a:pt x="6578" y="2019"/>
                  </a:lnTo>
                  <a:lnTo>
                    <a:pt x="4991" y="2679"/>
                  </a:lnTo>
                  <a:lnTo>
                    <a:pt x="5054" y="2527"/>
                  </a:lnTo>
                  <a:lnTo>
                    <a:pt x="4318" y="736"/>
                  </a:lnTo>
                  <a:lnTo>
                    <a:pt x="2527" y="0"/>
                  </a:lnTo>
                  <a:lnTo>
                    <a:pt x="736" y="736"/>
                  </a:lnTo>
                  <a:lnTo>
                    <a:pt x="0" y="2527"/>
                  </a:lnTo>
                  <a:lnTo>
                    <a:pt x="736" y="4318"/>
                  </a:lnTo>
                  <a:lnTo>
                    <a:pt x="2527" y="5054"/>
                  </a:lnTo>
                  <a:lnTo>
                    <a:pt x="4102" y="4406"/>
                  </a:lnTo>
                  <a:lnTo>
                    <a:pt x="4051" y="4546"/>
                  </a:lnTo>
                  <a:lnTo>
                    <a:pt x="4787" y="6337"/>
                  </a:lnTo>
                  <a:lnTo>
                    <a:pt x="6578" y="7073"/>
                  </a:lnTo>
                  <a:lnTo>
                    <a:pt x="7073" y="6870"/>
                  </a:lnTo>
                  <a:lnTo>
                    <a:pt x="7581" y="7073"/>
                  </a:lnTo>
                  <a:lnTo>
                    <a:pt x="9372" y="6337"/>
                  </a:lnTo>
                  <a:lnTo>
                    <a:pt x="10121" y="4546"/>
                  </a:lnTo>
                  <a:close/>
                </a:path>
                <a:path w="22860" h="11429">
                  <a:moveTo>
                    <a:pt x="15176" y="8597"/>
                  </a:moveTo>
                  <a:lnTo>
                    <a:pt x="14439" y="6807"/>
                  </a:lnTo>
                  <a:lnTo>
                    <a:pt x="12649" y="6070"/>
                  </a:lnTo>
                  <a:lnTo>
                    <a:pt x="10858" y="6807"/>
                  </a:lnTo>
                  <a:lnTo>
                    <a:pt x="10121" y="8597"/>
                  </a:lnTo>
                  <a:lnTo>
                    <a:pt x="10858" y="10388"/>
                  </a:lnTo>
                  <a:lnTo>
                    <a:pt x="12649" y="11125"/>
                  </a:lnTo>
                  <a:lnTo>
                    <a:pt x="14439" y="10388"/>
                  </a:lnTo>
                  <a:lnTo>
                    <a:pt x="15176" y="8597"/>
                  </a:lnTo>
                  <a:close/>
                </a:path>
                <a:path w="22860" h="11429">
                  <a:moveTo>
                    <a:pt x="16192" y="2527"/>
                  </a:moveTo>
                  <a:lnTo>
                    <a:pt x="15443" y="736"/>
                  </a:lnTo>
                  <a:lnTo>
                    <a:pt x="13665" y="0"/>
                  </a:lnTo>
                  <a:lnTo>
                    <a:pt x="11874" y="736"/>
                  </a:lnTo>
                  <a:lnTo>
                    <a:pt x="11125" y="2527"/>
                  </a:lnTo>
                  <a:lnTo>
                    <a:pt x="11874" y="4318"/>
                  </a:lnTo>
                  <a:lnTo>
                    <a:pt x="13665" y="5054"/>
                  </a:lnTo>
                  <a:lnTo>
                    <a:pt x="15443" y="4318"/>
                  </a:lnTo>
                  <a:lnTo>
                    <a:pt x="16192" y="2527"/>
                  </a:lnTo>
                  <a:close/>
                </a:path>
                <a:path w="22860" h="11429">
                  <a:moveTo>
                    <a:pt x="22263" y="2527"/>
                  </a:moveTo>
                  <a:lnTo>
                    <a:pt x="21513" y="736"/>
                  </a:lnTo>
                  <a:lnTo>
                    <a:pt x="19735" y="0"/>
                  </a:lnTo>
                  <a:lnTo>
                    <a:pt x="17945" y="736"/>
                  </a:lnTo>
                  <a:lnTo>
                    <a:pt x="17195" y="2527"/>
                  </a:lnTo>
                  <a:lnTo>
                    <a:pt x="17945" y="4318"/>
                  </a:lnTo>
                  <a:lnTo>
                    <a:pt x="19735" y="5054"/>
                  </a:lnTo>
                  <a:lnTo>
                    <a:pt x="21513" y="4318"/>
                  </a:lnTo>
                  <a:lnTo>
                    <a:pt x="22263" y="25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1" name="object 18561"/>
            <p:cNvSpPr/>
            <p:nvPr/>
          </p:nvSpPr>
          <p:spPr>
            <a:xfrm>
              <a:off x="3411962" y="39803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0" y="2023"/>
                  </a:ln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2" name="object 18562"/>
            <p:cNvSpPr/>
            <p:nvPr/>
          </p:nvSpPr>
          <p:spPr>
            <a:xfrm>
              <a:off x="3447380" y="398236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3" name="object 18563"/>
            <p:cNvSpPr/>
            <p:nvPr/>
          </p:nvSpPr>
          <p:spPr>
            <a:xfrm>
              <a:off x="3482799" y="39864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4" name="object 18564"/>
            <p:cNvSpPr/>
            <p:nvPr/>
          </p:nvSpPr>
          <p:spPr>
            <a:xfrm>
              <a:off x="3518217" y="398843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5" name="object 18565"/>
            <p:cNvSpPr/>
            <p:nvPr/>
          </p:nvSpPr>
          <p:spPr>
            <a:xfrm>
              <a:off x="3411962" y="398034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6" name="object 18566"/>
            <p:cNvSpPr/>
            <p:nvPr/>
          </p:nvSpPr>
          <p:spPr>
            <a:xfrm>
              <a:off x="3447380" y="39833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7" name="object 18567"/>
            <p:cNvSpPr/>
            <p:nvPr/>
          </p:nvSpPr>
          <p:spPr>
            <a:xfrm>
              <a:off x="3482799" y="398641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8" name="object 18568"/>
            <p:cNvSpPr/>
            <p:nvPr/>
          </p:nvSpPr>
          <p:spPr>
            <a:xfrm>
              <a:off x="3518217" y="39894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9" name="object 18569"/>
            <p:cNvSpPr/>
            <p:nvPr/>
          </p:nvSpPr>
          <p:spPr>
            <a:xfrm>
              <a:off x="3419046" y="39803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0" name="object 18570"/>
            <p:cNvSpPr/>
            <p:nvPr/>
          </p:nvSpPr>
          <p:spPr>
            <a:xfrm>
              <a:off x="3470655" y="39864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035"/>
                  </a:moveTo>
                  <a:lnTo>
                    <a:pt x="4047" y="0"/>
                  </a:lnTo>
                  <a:lnTo>
                    <a:pt x="4047" y="40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1" name="object 18571"/>
            <p:cNvSpPr/>
            <p:nvPr/>
          </p:nvSpPr>
          <p:spPr>
            <a:xfrm>
              <a:off x="3523277" y="39934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5059"/>
                  </a:moveTo>
                  <a:lnTo>
                    <a:pt x="505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2" name="object 18572"/>
            <p:cNvSpPr/>
            <p:nvPr/>
          </p:nvSpPr>
          <p:spPr>
            <a:xfrm>
              <a:off x="3422082" y="39803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3" name="object 18573"/>
            <p:cNvSpPr/>
            <p:nvPr/>
          </p:nvSpPr>
          <p:spPr>
            <a:xfrm>
              <a:off x="3527325" y="399349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4" name="object 18574"/>
            <p:cNvSpPr/>
            <p:nvPr/>
          </p:nvSpPr>
          <p:spPr>
            <a:xfrm>
              <a:off x="3420058" y="398034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023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5" name="object 18575"/>
            <p:cNvSpPr/>
            <p:nvPr/>
          </p:nvSpPr>
          <p:spPr>
            <a:xfrm>
              <a:off x="3470655" y="398843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5059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6" name="object 18576"/>
            <p:cNvSpPr/>
            <p:nvPr/>
          </p:nvSpPr>
          <p:spPr>
            <a:xfrm>
              <a:off x="3523277" y="39975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7" name="object 18577"/>
            <p:cNvSpPr/>
            <p:nvPr/>
          </p:nvSpPr>
          <p:spPr>
            <a:xfrm>
              <a:off x="3306719" y="39995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8" name="object 18578"/>
            <p:cNvSpPr/>
            <p:nvPr/>
          </p:nvSpPr>
          <p:spPr>
            <a:xfrm>
              <a:off x="3348209" y="398337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9" name="object 18579"/>
            <p:cNvSpPr/>
            <p:nvPr/>
          </p:nvSpPr>
          <p:spPr>
            <a:xfrm>
              <a:off x="3419046" y="39874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3035" y="3035"/>
                  </a:lnTo>
                  <a:lnTo>
                    <a:pt x="0" y="1011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0" name="object 18580"/>
            <p:cNvSpPr/>
            <p:nvPr/>
          </p:nvSpPr>
          <p:spPr>
            <a:xfrm>
              <a:off x="3490894" y="39914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3035" y="0"/>
                  </a:lnTo>
                  <a:lnTo>
                    <a:pt x="2023" y="3035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1" name="object 18581"/>
            <p:cNvSpPr/>
            <p:nvPr/>
          </p:nvSpPr>
          <p:spPr>
            <a:xfrm>
              <a:off x="3348209" y="398337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2023"/>
                  </a:moveTo>
                  <a:lnTo>
                    <a:pt x="2023" y="4047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2" name="object 18582"/>
            <p:cNvSpPr/>
            <p:nvPr/>
          </p:nvSpPr>
          <p:spPr>
            <a:xfrm>
              <a:off x="3277373" y="39803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023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3" name="object 18583"/>
            <p:cNvSpPr/>
            <p:nvPr/>
          </p:nvSpPr>
          <p:spPr>
            <a:xfrm>
              <a:off x="3248520" y="3977816"/>
              <a:ext cx="302895" cy="24765"/>
            </a:xfrm>
            <a:custGeom>
              <a:avLst/>
              <a:gdLst/>
              <a:ahLst/>
              <a:cxnLst/>
              <a:rect l="l" t="t" r="r" b="b"/>
              <a:pathLst>
                <a:path w="302895" h="24764">
                  <a:moveTo>
                    <a:pt x="5067" y="21755"/>
                  </a:moveTo>
                  <a:lnTo>
                    <a:pt x="4330" y="19964"/>
                  </a:lnTo>
                  <a:lnTo>
                    <a:pt x="2540" y="19227"/>
                  </a:lnTo>
                  <a:lnTo>
                    <a:pt x="749" y="19964"/>
                  </a:lnTo>
                  <a:lnTo>
                    <a:pt x="0" y="21755"/>
                  </a:lnTo>
                  <a:lnTo>
                    <a:pt x="749" y="23545"/>
                  </a:lnTo>
                  <a:lnTo>
                    <a:pt x="2540" y="24282"/>
                  </a:lnTo>
                  <a:lnTo>
                    <a:pt x="4330" y="23545"/>
                  </a:lnTo>
                  <a:lnTo>
                    <a:pt x="5067" y="21755"/>
                  </a:lnTo>
                  <a:close/>
                </a:path>
                <a:path w="302895" h="24764">
                  <a:moveTo>
                    <a:pt x="10121" y="16700"/>
                  </a:moveTo>
                  <a:lnTo>
                    <a:pt x="9385" y="14909"/>
                  </a:lnTo>
                  <a:lnTo>
                    <a:pt x="7594" y="14173"/>
                  </a:lnTo>
                  <a:lnTo>
                    <a:pt x="5803" y="14909"/>
                  </a:lnTo>
                  <a:lnTo>
                    <a:pt x="5067" y="16700"/>
                  </a:lnTo>
                  <a:lnTo>
                    <a:pt x="5803" y="18491"/>
                  </a:lnTo>
                  <a:lnTo>
                    <a:pt x="7594" y="19227"/>
                  </a:lnTo>
                  <a:lnTo>
                    <a:pt x="9385" y="18491"/>
                  </a:lnTo>
                  <a:lnTo>
                    <a:pt x="10121" y="16700"/>
                  </a:lnTo>
                  <a:close/>
                </a:path>
                <a:path w="302895" h="24764">
                  <a:moveTo>
                    <a:pt x="11137" y="7594"/>
                  </a:moveTo>
                  <a:lnTo>
                    <a:pt x="10401" y="5803"/>
                  </a:lnTo>
                  <a:lnTo>
                    <a:pt x="8610" y="5067"/>
                  </a:lnTo>
                  <a:lnTo>
                    <a:pt x="6819" y="5803"/>
                  </a:lnTo>
                  <a:lnTo>
                    <a:pt x="6083" y="7594"/>
                  </a:lnTo>
                  <a:lnTo>
                    <a:pt x="6819" y="9385"/>
                  </a:lnTo>
                  <a:lnTo>
                    <a:pt x="8610" y="10121"/>
                  </a:lnTo>
                  <a:lnTo>
                    <a:pt x="10401" y="9385"/>
                  </a:lnTo>
                  <a:lnTo>
                    <a:pt x="11137" y="7594"/>
                  </a:lnTo>
                  <a:close/>
                </a:path>
                <a:path w="302895" h="24764">
                  <a:moveTo>
                    <a:pt x="19227" y="20751"/>
                  </a:moveTo>
                  <a:lnTo>
                    <a:pt x="18491" y="18961"/>
                  </a:lnTo>
                  <a:lnTo>
                    <a:pt x="16700" y="18211"/>
                  </a:lnTo>
                  <a:lnTo>
                    <a:pt x="14909" y="18961"/>
                  </a:lnTo>
                  <a:lnTo>
                    <a:pt x="14173" y="20751"/>
                  </a:lnTo>
                  <a:lnTo>
                    <a:pt x="14909" y="22529"/>
                  </a:lnTo>
                  <a:lnTo>
                    <a:pt x="16700" y="23279"/>
                  </a:lnTo>
                  <a:lnTo>
                    <a:pt x="18491" y="22529"/>
                  </a:lnTo>
                  <a:lnTo>
                    <a:pt x="19227" y="20751"/>
                  </a:lnTo>
                  <a:close/>
                </a:path>
                <a:path w="302895" h="24764">
                  <a:moveTo>
                    <a:pt x="19227" y="3543"/>
                  </a:moveTo>
                  <a:lnTo>
                    <a:pt x="18491" y="1752"/>
                  </a:lnTo>
                  <a:lnTo>
                    <a:pt x="16700" y="1016"/>
                  </a:lnTo>
                  <a:lnTo>
                    <a:pt x="14909" y="1752"/>
                  </a:lnTo>
                  <a:lnTo>
                    <a:pt x="14173" y="3543"/>
                  </a:lnTo>
                  <a:lnTo>
                    <a:pt x="14909" y="5334"/>
                  </a:lnTo>
                  <a:lnTo>
                    <a:pt x="16700" y="6070"/>
                  </a:lnTo>
                  <a:lnTo>
                    <a:pt x="18491" y="5334"/>
                  </a:lnTo>
                  <a:lnTo>
                    <a:pt x="19227" y="3543"/>
                  </a:lnTo>
                  <a:close/>
                </a:path>
                <a:path w="302895" h="24764">
                  <a:moveTo>
                    <a:pt x="22263" y="15684"/>
                  </a:moveTo>
                  <a:lnTo>
                    <a:pt x="21526" y="13893"/>
                  </a:lnTo>
                  <a:lnTo>
                    <a:pt x="19735" y="13157"/>
                  </a:lnTo>
                  <a:lnTo>
                    <a:pt x="17945" y="13893"/>
                  </a:lnTo>
                  <a:lnTo>
                    <a:pt x="17208" y="15684"/>
                  </a:lnTo>
                  <a:lnTo>
                    <a:pt x="17945" y="17475"/>
                  </a:lnTo>
                  <a:lnTo>
                    <a:pt x="19735" y="18211"/>
                  </a:lnTo>
                  <a:lnTo>
                    <a:pt x="21526" y="17475"/>
                  </a:lnTo>
                  <a:lnTo>
                    <a:pt x="22263" y="15684"/>
                  </a:lnTo>
                  <a:close/>
                </a:path>
                <a:path w="302895" h="24764">
                  <a:moveTo>
                    <a:pt x="33401" y="17716"/>
                  </a:moveTo>
                  <a:lnTo>
                    <a:pt x="32664" y="15925"/>
                  </a:lnTo>
                  <a:lnTo>
                    <a:pt x="30873" y="15176"/>
                  </a:lnTo>
                  <a:lnTo>
                    <a:pt x="29083" y="15925"/>
                  </a:lnTo>
                  <a:lnTo>
                    <a:pt x="28346" y="17716"/>
                  </a:lnTo>
                  <a:lnTo>
                    <a:pt x="29083" y="19494"/>
                  </a:lnTo>
                  <a:lnTo>
                    <a:pt x="30873" y="20243"/>
                  </a:lnTo>
                  <a:lnTo>
                    <a:pt x="32664" y="19494"/>
                  </a:lnTo>
                  <a:lnTo>
                    <a:pt x="33401" y="17716"/>
                  </a:lnTo>
                  <a:close/>
                </a:path>
                <a:path w="302895" h="24764">
                  <a:moveTo>
                    <a:pt x="37452" y="9613"/>
                  </a:moveTo>
                  <a:lnTo>
                    <a:pt x="36703" y="7823"/>
                  </a:lnTo>
                  <a:lnTo>
                    <a:pt x="34912" y="7086"/>
                  </a:lnTo>
                  <a:lnTo>
                    <a:pt x="33134" y="7823"/>
                  </a:lnTo>
                  <a:lnTo>
                    <a:pt x="32385" y="9613"/>
                  </a:lnTo>
                  <a:lnTo>
                    <a:pt x="33134" y="11404"/>
                  </a:lnTo>
                  <a:lnTo>
                    <a:pt x="34912" y="12141"/>
                  </a:lnTo>
                  <a:lnTo>
                    <a:pt x="36703" y="11404"/>
                  </a:lnTo>
                  <a:lnTo>
                    <a:pt x="37452" y="9613"/>
                  </a:lnTo>
                  <a:close/>
                </a:path>
                <a:path w="302895" h="24764">
                  <a:moveTo>
                    <a:pt x="44526" y="16700"/>
                  </a:moveTo>
                  <a:lnTo>
                    <a:pt x="43789" y="14909"/>
                  </a:lnTo>
                  <a:lnTo>
                    <a:pt x="41998" y="14173"/>
                  </a:lnTo>
                  <a:lnTo>
                    <a:pt x="41135" y="14528"/>
                  </a:lnTo>
                  <a:lnTo>
                    <a:pt x="41490" y="13665"/>
                  </a:lnTo>
                  <a:lnTo>
                    <a:pt x="40754" y="11874"/>
                  </a:lnTo>
                  <a:lnTo>
                    <a:pt x="38963" y="11137"/>
                  </a:lnTo>
                  <a:lnTo>
                    <a:pt x="37172" y="11874"/>
                  </a:lnTo>
                  <a:lnTo>
                    <a:pt x="36436" y="13665"/>
                  </a:lnTo>
                  <a:lnTo>
                    <a:pt x="37172" y="15455"/>
                  </a:lnTo>
                  <a:lnTo>
                    <a:pt x="38963" y="16192"/>
                  </a:lnTo>
                  <a:lnTo>
                    <a:pt x="39814" y="15849"/>
                  </a:lnTo>
                  <a:lnTo>
                    <a:pt x="39471" y="16700"/>
                  </a:lnTo>
                  <a:lnTo>
                    <a:pt x="40208" y="18491"/>
                  </a:lnTo>
                  <a:lnTo>
                    <a:pt x="41998" y="19227"/>
                  </a:lnTo>
                  <a:lnTo>
                    <a:pt x="43789" y="18491"/>
                  </a:lnTo>
                  <a:lnTo>
                    <a:pt x="44526" y="16700"/>
                  </a:lnTo>
                  <a:close/>
                </a:path>
                <a:path w="302895" h="24764">
                  <a:moveTo>
                    <a:pt x="53644" y="2527"/>
                  </a:moveTo>
                  <a:lnTo>
                    <a:pt x="52895" y="736"/>
                  </a:lnTo>
                  <a:lnTo>
                    <a:pt x="51104" y="0"/>
                  </a:lnTo>
                  <a:lnTo>
                    <a:pt x="49326" y="736"/>
                  </a:lnTo>
                  <a:lnTo>
                    <a:pt x="48577" y="2527"/>
                  </a:lnTo>
                  <a:lnTo>
                    <a:pt x="49326" y="4318"/>
                  </a:lnTo>
                  <a:lnTo>
                    <a:pt x="51104" y="5067"/>
                  </a:lnTo>
                  <a:lnTo>
                    <a:pt x="52895" y="4318"/>
                  </a:lnTo>
                  <a:lnTo>
                    <a:pt x="53644" y="2527"/>
                  </a:lnTo>
                  <a:close/>
                </a:path>
                <a:path w="302895" h="24764">
                  <a:moveTo>
                    <a:pt x="63754" y="9613"/>
                  </a:moveTo>
                  <a:lnTo>
                    <a:pt x="63017" y="7823"/>
                  </a:lnTo>
                  <a:lnTo>
                    <a:pt x="61226" y="7086"/>
                  </a:lnTo>
                  <a:lnTo>
                    <a:pt x="59436" y="7823"/>
                  </a:lnTo>
                  <a:lnTo>
                    <a:pt x="58699" y="9613"/>
                  </a:lnTo>
                  <a:lnTo>
                    <a:pt x="59093" y="10591"/>
                  </a:lnTo>
                  <a:lnTo>
                    <a:pt x="58432" y="10858"/>
                  </a:lnTo>
                  <a:lnTo>
                    <a:pt x="57683" y="12649"/>
                  </a:lnTo>
                  <a:lnTo>
                    <a:pt x="58432" y="14439"/>
                  </a:lnTo>
                  <a:lnTo>
                    <a:pt x="60210" y="15176"/>
                  </a:lnTo>
                  <a:lnTo>
                    <a:pt x="62001" y="14439"/>
                  </a:lnTo>
                  <a:lnTo>
                    <a:pt x="62750" y="12649"/>
                  </a:lnTo>
                  <a:lnTo>
                    <a:pt x="62344" y="11684"/>
                  </a:lnTo>
                  <a:lnTo>
                    <a:pt x="63017" y="11404"/>
                  </a:lnTo>
                  <a:lnTo>
                    <a:pt x="63754" y="9613"/>
                  </a:lnTo>
                  <a:close/>
                </a:path>
                <a:path w="302895" h="24764">
                  <a:moveTo>
                    <a:pt x="71856" y="9613"/>
                  </a:moveTo>
                  <a:lnTo>
                    <a:pt x="71107" y="7823"/>
                  </a:lnTo>
                  <a:lnTo>
                    <a:pt x="69329" y="7086"/>
                  </a:lnTo>
                  <a:lnTo>
                    <a:pt x="67538" y="7823"/>
                  </a:lnTo>
                  <a:lnTo>
                    <a:pt x="66789" y="9613"/>
                  </a:lnTo>
                  <a:lnTo>
                    <a:pt x="67449" y="11214"/>
                  </a:lnTo>
                  <a:lnTo>
                    <a:pt x="67297" y="11137"/>
                  </a:lnTo>
                  <a:lnTo>
                    <a:pt x="65506" y="11874"/>
                  </a:lnTo>
                  <a:lnTo>
                    <a:pt x="64770" y="13665"/>
                  </a:lnTo>
                  <a:lnTo>
                    <a:pt x="65506" y="15455"/>
                  </a:lnTo>
                  <a:lnTo>
                    <a:pt x="67297" y="16192"/>
                  </a:lnTo>
                  <a:lnTo>
                    <a:pt x="69088" y="15455"/>
                  </a:lnTo>
                  <a:lnTo>
                    <a:pt x="69824" y="13665"/>
                  </a:lnTo>
                  <a:lnTo>
                    <a:pt x="69164" y="12077"/>
                  </a:lnTo>
                  <a:lnTo>
                    <a:pt x="69329" y="12141"/>
                  </a:lnTo>
                  <a:lnTo>
                    <a:pt x="71107" y="11404"/>
                  </a:lnTo>
                  <a:lnTo>
                    <a:pt x="71856" y="9613"/>
                  </a:lnTo>
                  <a:close/>
                </a:path>
                <a:path w="302895" h="24764">
                  <a:moveTo>
                    <a:pt x="79946" y="4559"/>
                  </a:moveTo>
                  <a:lnTo>
                    <a:pt x="79209" y="2768"/>
                  </a:lnTo>
                  <a:lnTo>
                    <a:pt x="77419" y="2019"/>
                  </a:lnTo>
                  <a:lnTo>
                    <a:pt x="75628" y="2768"/>
                  </a:lnTo>
                  <a:lnTo>
                    <a:pt x="74891" y="4559"/>
                  </a:lnTo>
                  <a:lnTo>
                    <a:pt x="75628" y="6350"/>
                  </a:lnTo>
                  <a:lnTo>
                    <a:pt x="77419" y="7086"/>
                  </a:lnTo>
                  <a:lnTo>
                    <a:pt x="79209" y="6350"/>
                  </a:lnTo>
                  <a:lnTo>
                    <a:pt x="79946" y="4559"/>
                  </a:lnTo>
                  <a:close/>
                </a:path>
                <a:path w="302895" h="24764">
                  <a:moveTo>
                    <a:pt x="83997" y="7594"/>
                  </a:moveTo>
                  <a:lnTo>
                    <a:pt x="83261" y="5803"/>
                  </a:lnTo>
                  <a:lnTo>
                    <a:pt x="81470" y="5067"/>
                  </a:lnTo>
                  <a:lnTo>
                    <a:pt x="79679" y="5803"/>
                  </a:lnTo>
                  <a:lnTo>
                    <a:pt x="78943" y="7594"/>
                  </a:lnTo>
                  <a:lnTo>
                    <a:pt x="79679" y="9385"/>
                  </a:lnTo>
                  <a:lnTo>
                    <a:pt x="81470" y="10121"/>
                  </a:lnTo>
                  <a:lnTo>
                    <a:pt x="83261" y="9385"/>
                  </a:lnTo>
                  <a:lnTo>
                    <a:pt x="83997" y="7594"/>
                  </a:lnTo>
                  <a:close/>
                </a:path>
                <a:path w="302895" h="24764">
                  <a:moveTo>
                    <a:pt x="91084" y="7594"/>
                  </a:moveTo>
                  <a:lnTo>
                    <a:pt x="90335" y="5803"/>
                  </a:lnTo>
                  <a:lnTo>
                    <a:pt x="88557" y="5067"/>
                  </a:lnTo>
                  <a:lnTo>
                    <a:pt x="86766" y="5803"/>
                  </a:lnTo>
                  <a:lnTo>
                    <a:pt x="86017" y="7594"/>
                  </a:lnTo>
                  <a:lnTo>
                    <a:pt x="86410" y="8572"/>
                  </a:lnTo>
                  <a:lnTo>
                    <a:pt x="85750" y="8839"/>
                  </a:lnTo>
                  <a:lnTo>
                    <a:pt x="85013" y="10629"/>
                  </a:lnTo>
                  <a:lnTo>
                    <a:pt x="85750" y="12420"/>
                  </a:lnTo>
                  <a:lnTo>
                    <a:pt x="87541" y="13157"/>
                  </a:lnTo>
                  <a:lnTo>
                    <a:pt x="89331" y="12420"/>
                  </a:lnTo>
                  <a:lnTo>
                    <a:pt x="90068" y="10629"/>
                  </a:lnTo>
                  <a:lnTo>
                    <a:pt x="89662" y="9664"/>
                  </a:lnTo>
                  <a:lnTo>
                    <a:pt x="90335" y="9385"/>
                  </a:lnTo>
                  <a:lnTo>
                    <a:pt x="91084" y="7594"/>
                  </a:lnTo>
                  <a:close/>
                </a:path>
                <a:path w="302895" h="24764">
                  <a:moveTo>
                    <a:pt x="96139" y="9613"/>
                  </a:moveTo>
                  <a:lnTo>
                    <a:pt x="95402" y="7823"/>
                  </a:lnTo>
                  <a:lnTo>
                    <a:pt x="93611" y="7086"/>
                  </a:lnTo>
                  <a:lnTo>
                    <a:pt x="91821" y="7823"/>
                  </a:lnTo>
                  <a:lnTo>
                    <a:pt x="91084" y="9613"/>
                  </a:lnTo>
                  <a:lnTo>
                    <a:pt x="91821" y="11404"/>
                  </a:lnTo>
                  <a:lnTo>
                    <a:pt x="93611" y="12141"/>
                  </a:lnTo>
                  <a:lnTo>
                    <a:pt x="95402" y="11404"/>
                  </a:lnTo>
                  <a:lnTo>
                    <a:pt x="96139" y="9613"/>
                  </a:lnTo>
                  <a:close/>
                </a:path>
                <a:path w="302895" h="24764">
                  <a:moveTo>
                    <a:pt x="107276" y="5562"/>
                  </a:moveTo>
                  <a:lnTo>
                    <a:pt x="106527" y="3771"/>
                  </a:lnTo>
                  <a:lnTo>
                    <a:pt x="104736" y="3035"/>
                  </a:lnTo>
                  <a:lnTo>
                    <a:pt x="102958" y="3771"/>
                  </a:lnTo>
                  <a:lnTo>
                    <a:pt x="102489" y="2768"/>
                  </a:lnTo>
                  <a:lnTo>
                    <a:pt x="100698" y="2019"/>
                  </a:lnTo>
                  <a:lnTo>
                    <a:pt x="98907" y="2768"/>
                  </a:lnTo>
                  <a:lnTo>
                    <a:pt x="98171" y="4559"/>
                  </a:lnTo>
                  <a:lnTo>
                    <a:pt x="98907" y="6350"/>
                  </a:lnTo>
                  <a:lnTo>
                    <a:pt x="100698" y="7086"/>
                  </a:lnTo>
                  <a:lnTo>
                    <a:pt x="102489" y="6350"/>
                  </a:lnTo>
                  <a:lnTo>
                    <a:pt x="102958" y="7353"/>
                  </a:lnTo>
                  <a:lnTo>
                    <a:pt x="104736" y="8102"/>
                  </a:lnTo>
                  <a:lnTo>
                    <a:pt x="106527" y="7353"/>
                  </a:lnTo>
                  <a:lnTo>
                    <a:pt x="107276" y="5562"/>
                  </a:lnTo>
                  <a:close/>
                </a:path>
                <a:path w="302895" h="24764">
                  <a:moveTo>
                    <a:pt x="116382" y="12649"/>
                  </a:moveTo>
                  <a:lnTo>
                    <a:pt x="115633" y="10858"/>
                  </a:lnTo>
                  <a:lnTo>
                    <a:pt x="113855" y="10121"/>
                  </a:lnTo>
                  <a:lnTo>
                    <a:pt x="112064" y="10858"/>
                  </a:lnTo>
                  <a:lnTo>
                    <a:pt x="111315" y="12649"/>
                  </a:lnTo>
                  <a:lnTo>
                    <a:pt x="112064" y="14439"/>
                  </a:lnTo>
                  <a:lnTo>
                    <a:pt x="113855" y="15176"/>
                  </a:lnTo>
                  <a:lnTo>
                    <a:pt x="115633" y="14439"/>
                  </a:lnTo>
                  <a:lnTo>
                    <a:pt x="116382" y="12649"/>
                  </a:lnTo>
                  <a:close/>
                </a:path>
                <a:path w="302895" h="24764">
                  <a:moveTo>
                    <a:pt x="121437" y="20751"/>
                  </a:moveTo>
                  <a:lnTo>
                    <a:pt x="120700" y="18961"/>
                  </a:lnTo>
                  <a:lnTo>
                    <a:pt x="118910" y="18211"/>
                  </a:lnTo>
                  <a:lnTo>
                    <a:pt x="117119" y="18961"/>
                  </a:lnTo>
                  <a:lnTo>
                    <a:pt x="116382" y="20751"/>
                  </a:lnTo>
                  <a:lnTo>
                    <a:pt x="117119" y="22529"/>
                  </a:lnTo>
                  <a:lnTo>
                    <a:pt x="118910" y="23279"/>
                  </a:lnTo>
                  <a:lnTo>
                    <a:pt x="120700" y="22529"/>
                  </a:lnTo>
                  <a:lnTo>
                    <a:pt x="121437" y="20751"/>
                  </a:lnTo>
                  <a:close/>
                </a:path>
                <a:path w="302895" h="24764">
                  <a:moveTo>
                    <a:pt x="121437" y="6578"/>
                  </a:moveTo>
                  <a:lnTo>
                    <a:pt x="120700" y="4787"/>
                  </a:lnTo>
                  <a:lnTo>
                    <a:pt x="118910" y="4051"/>
                  </a:lnTo>
                  <a:lnTo>
                    <a:pt x="117119" y="4787"/>
                  </a:lnTo>
                  <a:lnTo>
                    <a:pt x="116382" y="6578"/>
                  </a:lnTo>
                  <a:lnTo>
                    <a:pt x="117119" y="8369"/>
                  </a:lnTo>
                  <a:lnTo>
                    <a:pt x="118910" y="9105"/>
                  </a:lnTo>
                  <a:lnTo>
                    <a:pt x="120700" y="8369"/>
                  </a:lnTo>
                  <a:lnTo>
                    <a:pt x="121437" y="6578"/>
                  </a:lnTo>
                  <a:close/>
                </a:path>
                <a:path w="302895" h="24764">
                  <a:moveTo>
                    <a:pt x="133578" y="6578"/>
                  </a:moveTo>
                  <a:lnTo>
                    <a:pt x="132842" y="4787"/>
                  </a:lnTo>
                  <a:lnTo>
                    <a:pt x="131051" y="4051"/>
                  </a:lnTo>
                  <a:lnTo>
                    <a:pt x="129260" y="4787"/>
                  </a:lnTo>
                  <a:lnTo>
                    <a:pt x="128524" y="6578"/>
                  </a:lnTo>
                  <a:lnTo>
                    <a:pt x="129260" y="8369"/>
                  </a:lnTo>
                  <a:lnTo>
                    <a:pt x="131051" y="9105"/>
                  </a:lnTo>
                  <a:lnTo>
                    <a:pt x="132842" y="8369"/>
                  </a:lnTo>
                  <a:lnTo>
                    <a:pt x="133578" y="6578"/>
                  </a:lnTo>
                  <a:close/>
                </a:path>
                <a:path w="302895" h="24764">
                  <a:moveTo>
                    <a:pt x="134594" y="18719"/>
                  </a:moveTo>
                  <a:lnTo>
                    <a:pt x="133858" y="16929"/>
                  </a:lnTo>
                  <a:lnTo>
                    <a:pt x="132067" y="16192"/>
                  </a:lnTo>
                  <a:lnTo>
                    <a:pt x="130276" y="16929"/>
                  </a:lnTo>
                  <a:lnTo>
                    <a:pt x="129540" y="18719"/>
                  </a:lnTo>
                  <a:lnTo>
                    <a:pt x="130276" y="20510"/>
                  </a:lnTo>
                  <a:lnTo>
                    <a:pt x="132067" y="21247"/>
                  </a:lnTo>
                  <a:lnTo>
                    <a:pt x="133858" y="20510"/>
                  </a:lnTo>
                  <a:lnTo>
                    <a:pt x="134594" y="18719"/>
                  </a:lnTo>
                  <a:close/>
                </a:path>
                <a:path w="302895" h="24764">
                  <a:moveTo>
                    <a:pt x="143700" y="13665"/>
                  </a:moveTo>
                  <a:lnTo>
                    <a:pt x="142963" y="11874"/>
                  </a:lnTo>
                  <a:lnTo>
                    <a:pt x="141173" y="11137"/>
                  </a:lnTo>
                  <a:lnTo>
                    <a:pt x="139382" y="11874"/>
                  </a:lnTo>
                  <a:lnTo>
                    <a:pt x="138645" y="13665"/>
                  </a:lnTo>
                  <a:lnTo>
                    <a:pt x="139382" y="15455"/>
                  </a:lnTo>
                  <a:lnTo>
                    <a:pt x="141173" y="16192"/>
                  </a:lnTo>
                  <a:lnTo>
                    <a:pt x="142963" y="15455"/>
                  </a:lnTo>
                  <a:lnTo>
                    <a:pt x="143700" y="13665"/>
                  </a:lnTo>
                  <a:close/>
                </a:path>
                <a:path w="302895" h="24764">
                  <a:moveTo>
                    <a:pt x="145732" y="19735"/>
                  </a:moveTo>
                  <a:lnTo>
                    <a:pt x="144983" y="17945"/>
                  </a:lnTo>
                  <a:lnTo>
                    <a:pt x="143192" y="17208"/>
                  </a:lnTo>
                  <a:lnTo>
                    <a:pt x="141401" y="17945"/>
                  </a:lnTo>
                  <a:lnTo>
                    <a:pt x="140665" y="19735"/>
                  </a:lnTo>
                  <a:lnTo>
                    <a:pt x="141401" y="21526"/>
                  </a:lnTo>
                  <a:lnTo>
                    <a:pt x="143192" y="22263"/>
                  </a:lnTo>
                  <a:lnTo>
                    <a:pt x="144983" y="21526"/>
                  </a:lnTo>
                  <a:lnTo>
                    <a:pt x="145732" y="19735"/>
                  </a:lnTo>
                  <a:close/>
                </a:path>
                <a:path w="302895" h="24764">
                  <a:moveTo>
                    <a:pt x="152806" y="15684"/>
                  </a:moveTo>
                  <a:lnTo>
                    <a:pt x="152069" y="13893"/>
                  </a:lnTo>
                  <a:lnTo>
                    <a:pt x="150279" y="13157"/>
                  </a:lnTo>
                  <a:lnTo>
                    <a:pt x="148488" y="13893"/>
                  </a:lnTo>
                  <a:lnTo>
                    <a:pt x="147751" y="15684"/>
                  </a:lnTo>
                  <a:lnTo>
                    <a:pt x="148488" y="17475"/>
                  </a:lnTo>
                  <a:lnTo>
                    <a:pt x="150279" y="18211"/>
                  </a:lnTo>
                  <a:lnTo>
                    <a:pt x="152069" y="17475"/>
                  </a:lnTo>
                  <a:lnTo>
                    <a:pt x="152806" y="15684"/>
                  </a:lnTo>
                  <a:close/>
                </a:path>
                <a:path w="302895" h="24764">
                  <a:moveTo>
                    <a:pt x="159893" y="8597"/>
                  </a:moveTo>
                  <a:lnTo>
                    <a:pt x="159156" y="6819"/>
                  </a:lnTo>
                  <a:lnTo>
                    <a:pt x="157365" y="6070"/>
                  </a:lnTo>
                  <a:lnTo>
                    <a:pt x="155575" y="6819"/>
                  </a:lnTo>
                  <a:lnTo>
                    <a:pt x="154838" y="8597"/>
                  </a:lnTo>
                  <a:lnTo>
                    <a:pt x="155575" y="10388"/>
                  </a:lnTo>
                  <a:lnTo>
                    <a:pt x="157365" y="11137"/>
                  </a:lnTo>
                  <a:lnTo>
                    <a:pt x="159156" y="10388"/>
                  </a:lnTo>
                  <a:lnTo>
                    <a:pt x="159893" y="8597"/>
                  </a:lnTo>
                  <a:close/>
                </a:path>
                <a:path w="302895" h="24764">
                  <a:moveTo>
                    <a:pt x="171030" y="15684"/>
                  </a:moveTo>
                  <a:lnTo>
                    <a:pt x="170281" y="13893"/>
                  </a:lnTo>
                  <a:lnTo>
                    <a:pt x="169570" y="13614"/>
                  </a:lnTo>
                  <a:lnTo>
                    <a:pt x="169278" y="12890"/>
                  </a:lnTo>
                  <a:lnTo>
                    <a:pt x="167487" y="12141"/>
                  </a:lnTo>
                  <a:lnTo>
                    <a:pt x="165696" y="12890"/>
                  </a:lnTo>
                  <a:lnTo>
                    <a:pt x="164947" y="14668"/>
                  </a:lnTo>
                  <a:lnTo>
                    <a:pt x="165696" y="16459"/>
                  </a:lnTo>
                  <a:lnTo>
                    <a:pt x="166408" y="16764"/>
                  </a:lnTo>
                  <a:lnTo>
                    <a:pt x="166712" y="17475"/>
                  </a:lnTo>
                  <a:lnTo>
                    <a:pt x="168490" y="18211"/>
                  </a:lnTo>
                  <a:lnTo>
                    <a:pt x="170281" y="17475"/>
                  </a:lnTo>
                  <a:lnTo>
                    <a:pt x="171030" y="15684"/>
                  </a:lnTo>
                  <a:close/>
                </a:path>
                <a:path w="302895" h="24764">
                  <a:moveTo>
                    <a:pt x="176085" y="21755"/>
                  </a:moveTo>
                  <a:lnTo>
                    <a:pt x="175348" y="19964"/>
                  </a:lnTo>
                  <a:lnTo>
                    <a:pt x="173558" y="19227"/>
                  </a:lnTo>
                  <a:lnTo>
                    <a:pt x="171767" y="19964"/>
                  </a:lnTo>
                  <a:lnTo>
                    <a:pt x="171030" y="21755"/>
                  </a:lnTo>
                  <a:lnTo>
                    <a:pt x="171767" y="23545"/>
                  </a:lnTo>
                  <a:lnTo>
                    <a:pt x="173558" y="24282"/>
                  </a:lnTo>
                  <a:lnTo>
                    <a:pt x="175348" y="23545"/>
                  </a:lnTo>
                  <a:lnTo>
                    <a:pt x="176085" y="21755"/>
                  </a:lnTo>
                  <a:close/>
                </a:path>
                <a:path w="302895" h="24764">
                  <a:moveTo>
                    <a:pt x="186207" y="9613"/>
                  </a:moveTo>
                  <a:lnTo>
                    <a:pt x="185458" y="7823"/>
                  </a:lnTo>
                  <a:lnTo>
                    <a:pt x="183680" y="7086"/>
                  </a:lnTo>
                  <a:lnTo>
                    <a:pt x="181889" y="7823"/>
                  </a:lnTo>
                  <a:lnTo>
                    <a:pt x="181279" y="9258"/>
                  </a:lnTo>
                  <a:lnTo>
                    <a:pt x="179857" y="9855"/>
                  </a:lnTo>
                  <a:lnTo>
                    <a:pt x="179120" y="11633"/>
                  </a:lnTo>
                  <a:lnTo>
                    <a:pt x="179857" y="13423"/>
                  </a:lnTo>
                  <a:lnTo>
                    <a:pt x="181648" y="14173"/>
                  </a:lnTo>
                  <a:lnTo>
                    <a:pt x="183438" y="13423"/>
                  </a:lnTo>
                  <a:lnTo>
                    <a:pt x="184023" y="12001"/>
                  </a:lnTo>
                  <a:lnTo>
                    <a:pt x="185458" y="11404"/>
                  </a:lnTo>
                  <a:lnTo>
                    <a:pt x="186207" y="9613"/>
                  </a:lnTo>
                  <a:close/>
                </a:path>
                <a:path w="302895" h="24764">
                  <a:moveTo>
                    <a:pt x="196329" y="10629"/>
                  </a:moveTo>
                  <a:lnTo>
                    <a:pt x="195580" y="8839"/>
                  </a:lnTo>
                  <a:lnTo>
                    <a:pt x="193789" y="8102"/>
                  </a:lnTo>
                  <a:lnTo>
                    <a:pt x="192011" y="8839"/>
                  </a:lnTo>
                  <a:lnTo>
                    <a:pt x="191262" y="10629"/>
                  </a:lnTo>
                  <a:lnTo>
                    <a:pt x="191681" y="11645"/>
                  </a:lnTo>
                  <a:lnTo>
                    <a:pt x="191262" y="12649"/>
                  </a:lnTo>
                  <a:lnTo>
                    <a:pt x="191897" y="14173"/>
                  </a:lnTo>
                  <a:lnTo>
                    <a:pt x="191262" y="15684"/>
                  </a:lnTo>
                  <a:lnTo>
                    <a:pt x="192011" y="17475"/>
                  </a:lnTo>
                  <a:lnTo>
                    <a:pt x="193789" y="18211"/>
                  </a:lnTo>
                  <a:lnTo>
                    <a:pt x="195580" y="17475"/>
                  </a:lnTo>
                  <a:lnTo>
                    <a:pt x="196329" y="15684"/>
                  </a:lnTo>
                  <a:lnTo>
                    <a:pt x="195681" y="14173"/>
                  </a:lnTo>
                  <a:lnTo>
                    <a:pt x="196329" y="12649"/>
                  </a:lnTo>
                  <a:lnTo>
                    <a:pt x="195897" y="11645"/>
                  </a:lnTo>
                  <a:lnTo>
                    <a:pt x="196329" y="10629"/>
                  </a:lnTo>
                  <a:close/>
                </a:path>
                <a:path w="302895" h="24764">
                  <a:moveTo>
                    <a:pt x="205435" y="17716"/>
                  </a:moveTo>
                  <a:lnTo>
                    <a:pt x="204685" y="15925"/>
                  </a:lnTo>
                  <a:lnTo>
                    <a:pt x="202907" y="15176"/>
                  </a:lnTo>
                  <a:lnTo>
                    <a:pt x="201117" y="15925"/>
                  </a:lnTo>
                  <a:lnTo>
                    <a:pt x="200367" y="17716"/>
                  </a:lnTo>
                  <a:lnTo>
                    <a:pt x="201117" y="19494"/>
                  </a:lnTo>
                  <a:lnTo>
                    <a:pt x="202907" y="20243"/>
                  </a:lnTo>
                  <a:lnTo>
                    <a:pt x="204685" y="19494"/>
                  </a:lnTo>
                  <a:lnTo>
                    <a:pt x="205435" y="17716"/>
                  </a:lnTo>
                  <a:close/>
                </a:path>
                <a:path w="302895" h="24764">
                  <a:moveTo>
                    <a:pt x="215557" y="8597"/>
                  </a:moveTo>
                  <a:lnTo>
                    <a:pt x="214807" y="6819"/>
                  </a:lnTo>
                  <a:lnTo>
                    <a:pt x="213017" y="6070"/>
                  </a:lnTo>
                  <a:lnTo>
                    <a:pt x="211226" y="6819"/>
                  </a:lnTo>
                  <a:lnTo>
                    <a:pt x="210947" y="7493"/>
                  </a:lnTo>
                  <a:lnTo>
                    <a:pt x="209981" y="7086"/>
                  </a:lnTo>
                  <a:lnTo>
                    <a:pt x="208191" y="7823"/>
                  </a:lnTo>
                  <a:lnTo>
                    <a:pt x="207454" y="9613"/>
                  </a:lnTo>
                  <a:lnTo>
                    <a:pt x="208191" y="11404"/>
                  </a:lnTo>
                  <a:lnTo>
                    <a:pt x="209981" y="12141"/>
                  </a:lnTo>
                  <a:lnTo>
                    <a:pt x="211772" y="11404"/>
                  </a:lnTo>
                  <a:lnTo>
                    <a:pt x="212051" y="10744"/>
                  </a:lnTo>
                  <a:lnTo>
                    <a:pt x="213017" y="11137"/>
                  </a:lnTo>
                  <a:lnTo>
                    <a:pt x="214807" y="10388"/>
                  </a:lnTo>
                  <a:lnTo>
                    <a:pt x="215557" y="8597"/>
                  </a:lnTo>
                  <a:close/>
                </a:path>
                <a:path w="302895" h="24764">
                  <a:moveTo>
                    <a:pt x="221627" y="9613"/>
                  </a:moveTo>
                  <a:lnTo>
                    <a:pt x="220878" y="7823"/>
                  </a:lnTo>
                  <a:lnTo>
                    <a:pt x="219087" y="7086"/>
                  </a:lnTo>
                  <a:lnTo>
                    <a:pt x="217309" y="7823"/>
                  </a:lnTo>
                  <a:lnTo>
                    <a:pt x="216560" y="9613"/>
                  </a:lnTo>
                  <a:lnTo>
                    <a:pt x="217309" y="11404"/>
                  </a:lnTo>
                  <a:lnTo>
                    <a:pt x="219087" y="12141"/>
                  </a:lnTo>
                  <a:lnTo>
                    <a:pt x="220878" y="11404"/>
                  </a:lnTo>
                  <a:lnTo>
                    <a:pt x="221627" y="9613"/>
                  </a:lnTo>
                  <a:close/>
                </a:path>
                <a:path w="302895" h="24764">
                  <a:moveTo>
                    <a:pt x="222631" y="16700"/>
                  </a:moveTo>
                  <a:lnTo>
                    <a:pt x="221894" y="14909"/>
                  </a:lnTo>
                  <a:lnTo>
                    <a:pt x="220103" y="14173"/>
                  </a:lnTo>
                  <a:lnTo>
                    <a:pt x="218313" y="14909"/>
                  </a:lnTo>
                  <a:lnTo>
                    <a:pt x="217576" y="16700"/>
                  </a:lnTo>
                  <a:lnTo>
                    <a:pt x="218313" y="18491"/>
                  </a:lnTo>
                  <a:lnTo>
                    <a:pt x="220103" y="19227"/>
                  </a:lnTo>
                  <a:lnTo>
                    <a:pt x="221894" y="18491"/>
                  </a:lnTo>
                  <a:lnTo>
                    <a:pt x="222631" y="16700"/>
                  </a:lnTo>
                  <a:close/>
                </a:path>
                <a:path w="302895" h="24764">
                  <a:moveTo>
                    <a:pt x="233768" y="12649"/>
                  </a:moveTo>
                  <a:lnTo>
                    <a:pt x="233019" y="10858"/>
                  </a:lnTo>
                  <a:lnTo>
                    <a:pt x="231241" y="10121"/>
                  </a:lnTo>
                  <a:lnTo>
                    <a:pt x="229450" y="10858"/>
                  </a:lnTo>
                  <a:lnTo>
                    <a:pt x="228701" y="12649"/>
                  </a:lnTo>
                  <a:lnTo>
                    <a:pt x="229450" y="14439"/>
                  </a:lnTo>
                  <a:lnTo>
                    <a:pt x="231241" y="15176"/>
                  </a:lnTo>
                  <a:lnTo>
                    <a:pt x="233019" y="14439"/>
                  </a:lnTo>
                  <a:lnTo>
                    <a:pt x="233768" y="12649"/>
                  </a:lnTo>
                  <a:close/>
                </a:path>
                <a:path w="302895" h="24764">
                  <a:moveTo>
                    <a:pt x="238823" y="10629"/>
                  </a:moveTo>
                  <a:lnTo>
                    <a:pt x="238086" y="8839"/>
                  </a:lnTo>
                  <a:lnTo>
                    <a:pt x="236296" y="8102"/>
                  </a:lnTo>
                  <a:lnTo>
                    <a:pt x="234505" y="8839"/>
                  </a:lnTo>
                  <a:lnTo>
                    <a:pt x="233768" y="10629"/>
                  </a:lnTo>
                  <a:lnTo>
                    <a:pt x="234505" y="12420"/>
                  </a:lnTo>
                  <a:lnTo>
                    <a:pt x="236296" y="13157"/>
                  </a:lnTo>
                  <a:lnTo>
                    <a:pt x="238086" y="12420"/>
                  </a:lnTo>
                  <a:lnTo>
                    <a:pt x="238823" y="10629"/>
                  </a:lnTo>
                  <a:close/>
                </a:path>
                <a:path w="302895" h="24764">
                  <a:moveTo>
                    <a:pt x="245910" y="21755"/>
                  </a:moveTo>
                  <a:lnTo>
                    <a:pt x="245173" y="19964"/>
                  </a:lnTo>
                  <a:lnTo>
                    <a:pt x="243382" y="19227"/>
                  </a:lnTo>
                  <a:lnTo>
                    <a:pt x="241592" y="19964"/>
                  </a:lnTo>
                  <a:lnTo>
                    <a:pt x="240855" y="21755"/>
                  </a:lnTo>
                  <a:lnTo>
                    <a:pt x="241592" y="23545"/>
                  </a:lnTo>
                  <a:lnTo>
                    <a:pt x="243382" y="24282"/>
                  </a:lnTo>
                  <a:lnTo>
                    <a:pt x="245173" y="23545"/>
                  </a:lnTo>
                  <a:lnTo>
                    <a:pt x="245910" y="21755"/>
                  </a:lnTo>
                  <a:close/>
                </a:path>
                <a:path w="302895" h="24764">
                  <a:moveTo>
                    <a:pt x="246926" y="5562"/>
                  </a:moveTo>
                  <a:lnTo>
                    <a:pt x="246176" y="3771"/>
                  </a:lnTo>
                  <a:lnTo>
                    <a:pt x="245859" y="3657"/>
                  </a:lnTo>
                  <a:lnTo>
                    <a:pt x="245173" y="1752"/>
                  </a:lnTo>
                  <a:lnTo>
                    <a:pt x="243382" y="1016"/>
                  </a:lnTo>
                  <a:lnTo>
                    <a:pt x="241592" y="1752"/>
                  </a:lnTo>
                  <a:lnTo>
                    <a:pt x="240855" y="3543"/>
                  </a:lnTo>
                  <a:lnTo>
                    <a:pt x="241592" y="5334"/>
                  </a:lnTo>
                  <a:lnTo>
                    <a:pt x="241896" y="5473"/>
                  </a:lnTo>
                  <a:lnTo>
                    <a:pt x="242608" y="7353"/>
                  </a:lnTo>
                  <a:lnTo>
                    <a:pt x="244386" y="8102"/>
                  </a:lnTo>
                  <a:lnTo>
                    <a:pt x="246176" y="7353"/>
                  </a:lnTo>
                  <a:lnTo>
                    <a:pt x="246926" y="5562"/>
                  </a:lnTo>
                  <a:close/>
                </a:path>
                <a:path w="302895" h="24764">
                  <a:moveTo>
                    <a:pt x="248945" y="17716"/>
                  </a:moveTo>
                  <a:lnTo>
                    <a:pt x="248208" y="15925"/>
                  </a:lnTo>
                  <a:lnTo>
                    <a:pt x="246418" y="15176"/>
                  </a:lnTo>
                  <a:lnTo>
                    <a:pt x="244627" y="15925"/>
                  </a:lnTo>
                  <a:lnTo>
                    <a:pt x="243890" y="17716"/>
                  </a:lnTo>
                  <a:lnTo>
                    <a:pt x="244627" y="19494"/>
                  </a:lnTo>
                  <a:lnTo>
                    <a:pt x="246418" y="20243"/>
                  </a:lnTo>
                  <a:lnTo>
                    <a:pt x="248208" y="19494"/>
                  </a:lnTo>
                  <a:lnTo>
                    <a:pt x="248945" y="17716"/>
                  </a:lnTo>
                  <a:close/>
                </a:path>
                <a:path w="302895" h="24764">
                  <a:moveTo>
                    <a:pt x="263118" y="7594"/>
                  </a:moveTo>
                  <a:lnTo>
                    <a:pt x="262369" y="5803"/>
                  </a:lnTo>
                  <a:lnTo>
                    <a:pt x="260578" y="5067"/>
                  </a:lnTo>
                  <a:lnTo>
                    <a:pt x="258800" y="5803"/>
                  </a:lnTo>
                  <a:lnTo>
                    <a:pt x="258051" y="7594"/>
                  </a:lnTo>
                  <a:lnTo>
                    <a:pt x="258800" y="9385"/>
                  </a:lnTo>
                  <a:lnTo>
                    <a:pt x="260578" y="10121"/>
                  </a:lnTo>
                  <a:lnTo>
                    <a:pt x="262369" y="9385"/>
                  </a:lnTo>
                  <a:lnTo>
                    <a:pt x="263118" y="7594"/>
                  </a:lnTo>
                  <a:close/>
                </a:path>
                <a:path w="302895" h="24764">
                  <a:moveTo>
                    <a:pt x="264121" y="19735"/>
                  </a:moveTo>
                  <a:lnTo>
                    <a:pt x="263385" y="17945"/>
                  </a:lnTo>
                  <a:lnTo>
                    <a:pt x="261594" y="17208"/>
                  </a:lnTo>
                  <a:lnTo>
                    <a:pt x="259803" y="17945"/>
                  </a:lnTo>
                  <a:lnTo>
                    <a:pt x="259067" y="19735"/>
                  </a:lnTo>
                  <a:lnTo>
                    <a:pt x="259803" y="21526"/>
                  </a:lnTo>
                  <a:lnTo>
                    <a:pt x="261594" y="22263"/>
                  </a:lnTo>
                  <a:lnTo>
                    <a:pt x="263385" y="21526"/>
                  </a:lnTo>
                  <a:lnTo>
                    <a:pt x="264121" y="19735"/>
                  </a:lnTo>
                  <a:close/>
                </a:path>
                <a:path w="302895" h="24764">
                  <a:moveTo>
                    <a:pt x="265137" y="12649"/>
                  </a:moveTo>
                  <a:lnTo>
                    <a:pt x="264401" y="10858"/>
                  </a:lnTo>
                  <a:lnTo>
                    <a:pt x="262610" y="10121"/>
                  </a:lnTo>
                  <a:lnTo>
                    <a:pt x="260819" y="10858"/>
                  </a:lnTo>
                  <a:lnTo>
                    <a:pt x="260083" y="12649"/>
                  </a:lnTo>
                  <a:lnTo>
                    <a:pt x="260819" y="14439"/>
                  </a:lnTo>
                  <a:lnTo>
                    <a:pt x="262610" y="15176"/>
                  </a:lnTo>
                  <a:lnTo>
                    <a:pt x="264401" y="14439"/>
                  </a:lnTo>
                  <a:lnTo>
                    <a:pt x="265137" y="12649"/>
                  </a:lnTo>
                  <a:close/>
                </a:path>
                <a:path w="302895" h="24764">
                  <a:moveTo>
                    <a:pt x="276263" y="18719"/>
                  </a:moveTo>
                  <a:lnTo>
                    <a:pt x="275526" y="16929"/>
                  </a:lnTo>
                  <a:lnTo>
                    <a:pt x="273735" y="16192"/>
                  </a:lnTo>
                  <a:lnTo>
                    <a:pt x="272719" y="16611"/>
                  </a:lnTo>
                  <a:lnTo>
                    <a:pt x="271716" y="16192"/>
                  </a:lnTo>
                  <a:lnTo>
                    <a:pt x="270700" y="16611"/>
                  </a:lnTo>
                  <a:lnTo>
                    <a:pt x="269684" y="16192"/>
                  </a:lnTo>
                  <a:lnTo>
                    <a:pt x="267906" y="16929"/>
                  </a:lnTo>
                  <a:lnTo>
                    <a:pt x="267157" y="18719"/>
                  </a:lnTo>
                  <a:lnTo>
                    <a:pt x="267906" y="20510"/>
                  </a:lnTo>
                  <a:lnTo>
                    <a:pt x="269684" y="21247"/>
                  </a:lnTo>
                  <a:lnTo>
                    <a:pt x="270700" y="20840"/>
                  </a:lnTo>
                  <a:lnTo>
                    <a:pt x="271716" y="21247"/>
                  </a:lnTo>
                  <a:lnTo>
                    <a:pt x="272719" y="20840"/>
                  </a:lnTo>
                  <a:lnTo>
                    <a:pt x="273735" y="21247"/>
                  </a:lnTo>
                  <a:lnTo>
                    <a:pt x="275526" y="20510"/>
                  </a:lnTo>
                  <a:lnTo>
                    <a:pt x="276263" y="18719"/>
                  </a:lnTo>
                  <a:close/>
                </a:path>
                <a:path w="302895" h="24764">
                  <a:moveTo>
                    <a:pt x="291452" y="13665"/>
                  </a:moveTo>
                  <a:lnTo>
                    <a:pt x="290703" y="11874"/>
                  </a:lnTo>
                  <a:lnTo>
                    <a:pt x="288912" y="11137"/>
                  </a:lnTo>
                  <a:lnTo>
                    <a:pt x="287134" y="11874"/>
                  </a:lnTo>
                  <a:lnTo>
                    <a:pt x="286385" y="13665"/>
                  </a:lnTo>
                  <a:lnTo>
                    <a:pt x="287134" y="15455"/>
                  </a:lnTo>
                  <a:lnTo>
                    <a:pt x="288912" y="16192"/>
                  </a:lnTo>
                  <a:lnTo>
                    <a:pt x="290703" y="15455"/>
                  </a:lnTo>
                  <a:lnTo>
                    <a:pt x="291452" y="13665"/>
                  </a:lnTo>
                  <a:close/>
                </a:path>
                <a:path w="302895" h="24764">
                  <a:moveTo>
                    <a:pt x="297522" y="15684"/>
                  </a:moveTo>
                  <a:lnTo>
                    <a:pt x="296773" y="13893"/>
                  </a:lnTo>
                  <a:lnTo>
                    <a:pt x="294995" y="13157"/>
                  </a:lnTo>
                  <a:lnTo>
                    <a:pt x="294487" y="13373"/>
                  </a:lnTo>
                  <a:lnTo>
                    <a:pt x="293979" y="13157"/>
                  </a:lnTo>
                  <a:lnTo>
                    <a:pt x="292188" y="13893"/>
                  </a:lnTo>
                  <a:lnTo>
                    <a:pt x="291452" y="15684"/>
                  </a:lnTo>
                  <a:lnTo>
                    <a:pt x="292188" y="17475"/>
                  </a:lnTo>
                  <a:lnTo>
                    <a:pt x="293979" y="18211"/>
                  </a:lnTo>
                  <a:lnTo>
                    <a:pt x="294487" y="18008"/>
                  </a:lnTo>
                  <a:lnTo>
                    <a:pt x="294995" y="18211"/>
                  </a:lnTo>
                  <a:lnTo>
                    <a:pt x="296773" y="17475"/>
                  </a:lnTo>
                  <a:lnTo>
                    <a:pt x="297522" y="15684"/>
                  </a:lnTo>
                  <a:close/>
                </a:path>
                <a:path w="302895" h="24764">
                  <a:moveTo>
                    <a:pt x="302577" y="19735"/>
                  </a:moveTo>
                  <a:lnTo>
                    <a:pt x="301840" y="17945"/>
                  </a:lnTo>
                  <a:lnTo>
                    <a:pt x="300050" y="17208"/>
                  </a:lnTo>
                  <a:lnTo>
                    <a:pt x="298259" y="17945"/>
                  </a:lnTo>
                  <a:lnTo>
                    <a:pt x="297522" y="19735"/>
                  </a:lnTo>
                  <a:lnTo>
                    <a:pt x="298259" y="21526"/>
                  </a:lnTo>
                  <a:lnTo>
                    <a:pt x="300050" y="22263"/>
                  </a:lnTo>
                  <a:lnTo>
                    <a:pt x="301840" y="21526"/>
                  </a:lnTo>
                  <a:lnTo>
                    <a:pt x="302577" y="19735"/>
                  </a:lnTo>
                  <a:close/>
                </a:path>
                <a:path w="302895" h="24764">
                  <a:moveTo>
                    <a:pt x="302577" y="13665"/>
                  </a:moveTo>
                  <a:lnTo>
                    <a:pt x="301840" y="11874"/>
                  </a:lnTo>
                  <a:lnTo>
                    <a:pt x="300050" y="11137"/>
                  </a:lnTo>
                  <a:lnTo>
                    <a:pt x="298259" y="11874"/>
                  </a:lnTo>
                  <a:lnTo>
                    <a:pt x="297522" y="13665"/>
                  </a:lnTo>
                  <a:lnTo>
                    <a:pt x="298259" y="15455"/>
                  </a:lnTo>
                  <a:lnTo>
                    <a:pt x="300050" y="16192"/>
                  </a:lnTo>
                  <a:lnTo>
                    <a:pt x="301840" y="15455"/>
                  </a:lnTo>
                  <a:lnTo>
                    <a:pt x="302577" y="136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84" name="object 18584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2460728" y="3561394"/>
              <a:ext cx="331920" cy="208461"/>
            </a:xfrm>
            <a:prstGeom prst="rect">
              <a:avLst/>
            </a:prstGeom>
          </p:spPr>
        </p:pic>
        <p:sp>
          <p:nvSpPr>
            <p:cNvPr id="18585" name="object 18585"/>
            <p:cNvSpPr/>
            <p:nvPr/>
          </p:nvSpPr>
          <p:spPr>
            <a:xfrm>
              <a:off x="10253765" y="41240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0" y="2023"/>
                  </a:lnTo>
                  <a:lnTo>
                    <a:pt x="2023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6" name="object 18586"/>
            <p:cNvSpPr/>
            <p:nvPr/>
          </p:nvSpPr>
          <p:spPr>
            <a:xfrm>
              <a:off x="10253765" y="412302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7" name="object 18587"/>
            <p:cNvSpPr/>
            <p:nvPr/>
          </p:nvSpPr>
          <p:spPr>
            <a:xfrm>
              <a:off x="10239597" y="412100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2023"/>
                  </a:lnTo>
                  <a:lnTo>
                    <a:pt x="3035" y="3035"/>
                  </a:ln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8" name="object 18588"/>
            <p:cNvSpPr/>
            <p:nvPr/>
          </p:nvSpPr>
          <p:spPr>
            <a:xfrm>
              <a:off x="10245154" y="4115446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29" h="14604">
                  <a:moveTo>
                    <a:pt x="5067" y="10617"/>
                  </a:moveTo>
                  <a:lnTo>
                    <a:pt x="4318" y="8839"/>
                  </a:lnTo>
                  <a:lnTo>
                    <a:pt x="2540" y="8089"/>
                  </a:lnTo>
                  <a:lnTo>
                    <a:pt x="749" y="8839"/>
                  </a:lnTo>
                  <a:lnTo>
                    <a:pt x="0" y="10617"/>
                  </a:lnTo>
                  <a:lnTo>
                    <a:pt x="749" y="12407"/>
                  </a:lnTo>
                  <a:lnTo>
                    <a:pt x="2540" y="13157"/>
                  </a:lnTo>
                  <a:lnTo>
                    <a:pt x="4318" y="12407"/>
                  </a:lnTo>
                  <a:lnTo>
                    <a:pt x="5067" y="10617"/>
                  </a:lnTo>
                  <a:close/>
                </a:path>
                <a:path w="11429" h="14604">
                  <a:moveTo>
                    <a:pt x="7086" y="2527"/>
                  </a:moveTo>
                  <a:lnTo>
                    <a:pt x="6350" y="736"/>
                  </a:lnTo>
                  <a:lnTo>
                    <a:pt x="4559" y="0"/>
                  </a:lnTo>
                  <a:lnTo>
                    <a:pt x="2768" y="736"/>
                  </a:lnTo>
                  <a:lnTo>
                    <a:pt x="2032" y="2527"/>
                  </a:lnTo>
                  <a:lnTo>
                    <a:pt x="2768" y="4318"/>
                  </a:lnTo>
                  <a:lnTo>
                    <a:pt x="4559" y="5054"/>
                  </a:lnTo>
                  <a:lnTo>
                    <a:pt x="6350" y="4318"/>
                  </a:lnTo>
                  <a:lnTo>
                    <a:pt x="7086" y="2527"/>
                  </a:lnTo>
                  <a:close/>
                </a:path>
                <a:path w="11429" h="14604">
                  <a:moveTo>
                    <a:pt x="11137" y="11633"/>
                  </a:moveTo>
                  <a:lnTo>
                    <a:pt x="10388" y="9842"/>
                  </a:lnTo>
                  <a:lnTo>
                    <a:pt x="8610" y="9105"/>
                  </a:lnTo>
                  <a:lnTo>
                    <a:pt x="6819" y="9842"/>
                  </a:lnTo>
                  <a:lnTo>
                    <a:pt x="6070" y="11633"/>
                  </a:lnTo>
                  <a:lnTo>
                    <a:pt x="6819" y="13423"/>
                  </a:lnTo>
                  <a:lnTo>
                    <a:pt x="8610" y="14160"/>
                  </a:lnTo>
                  <a:lnTo>
                    <a:pt x="10388" y="13423"/>
                  </a:lnTo>
                  <a:lnTo>
                    <a:pt x="11137" y="116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9" name="object 18589"/>
            <p:cNvSpPr/>
            <p:nvPr/>
          </p:nvSpPr>
          <p:spPr>
            <a:xfrm>
              <a:off x="10196084" y="39874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0"/>
                  </a:moveTo>
                  <a:lnTo>
                    <a:pt x="0" y="2023"/>
                  </a:lnTo>
                  <a:lnTo>
                    <a:pt x="1011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0" name="object 18590"/>
            <p:cNvSpPr/>
            <p:nvPr/>
          </p:nvSpPr>
          <p:spPr>
            <a:xfrm>
              <a:off x="10195072" y="398742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1" name="object 18591"/>
            <p:cNvSpPr/>
            <p:nvPr/>
          </p:nvSpPr>
          <p:spPr>
            <a:xfrm>
              <a:off x="10181916" y="39854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1011"/>
                  </a:moveTo>
                  <a:lnTo>
                    <a:pt x="3035" y="0"/>
                  </a:lnTo>
                  <a:lnTo>
                    <a:pt x="2023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2" name="object 18592"/>
            <p:cNvSpPr/>
            <p:nvPr/>
          </p:nvSpPr>
          <p:spPr>
            <a:xfrm>
              <a:off x="10181916" y="39874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23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3" name="object 18593"/>
            <p:cNvSpPr/>
            <p:nvPr/>
          </p:nvSpPr>
          <p:spPr>
            <a:xfrm>
              <a:off x="10186467" y="3978832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5054" y="10617"/>
                  </a:moveTo>
                  <a:lnTo>
                    <a:pt x="4318" y="8839"/>
                  </a:lnTo>
                  <a:lnTo>
                    <a:pt x="2527" y="8089"/>
                  </a:lnTo>
                  <a:lnTo>
                    <a:pt x="736" y="8839"/>
                  </a:lnTo>
                  <a:lnTo>
                    <a:pt x="0" y="10617"/>
                  </a:lnTo>
                  <a:lnTo>
                    <a:pt x="736" y="12407"/>
                  </a:lnTo>
                  <a:lnTo>
                    <a:pt x="2527" y="13157"/>
                  </a:lnTo>
                  <a:lnTo>
                    <a:pt x="4318" y="12407"/>
                  </a:lnTo>
                  <a:lnTo>
                    <a:pt x="5054" y="10617"/>
                  </a:lnTo>
                  <a:close/>
                </a:path>
                <a:path w="12700" h="14604">
                  <a:moveTo>
                    <a:pt x="7086" y="2527"/>
                  </a:moveTo>
                  <a:lnTo>
                    <a:pt x="6337" y="736"/>
                  </a:lnTo>
                  <a:lnTo>
                    <a:pt x="4546" y="0"/>
                  </a:lnTo>
                  <a:lnTo>
                    <a:pt x="2768" y="736"/>
                  </a:lnTo>
                  <a:lnTo>
                    <a:pt x="2019" y="2527"/>
                  </a:lnTo>
                  <a:lnTo>
                    <a:pt x="2768" y="4318"/>
                  </a:lnTo>
                  <a:lnTo>
                    <a:pt x="4546" y="5054"/>
                  </a:lnTo>
                  <a:lnTo>
                    <a:pt x="6337" y="4318"/>
                  </a:lnTo>
                  <a:lnTo>
                    <a:pt x="7086" y="2527"/>
                  </a:lnTo>
                  <a:close/>
                </a:path>
                <a:path w="12700" h="14604">
                  <a:moveTo>
                    <a:pt x="12141" y="11633"/>
                  </a:moveTo>
                  <a:lnTo>
                    <a:pt x="11404" y="9842"/>
                  </a:lnTo>
                  <a:lnTo>
                    <a:pt x="9613" y="9105"/>
                  </a:lnTo>
                  <a:lnTo>
                    <a:pt x="7823" y="9842"/>
                  </a:lnTo>
                  <a:lnTo>
                    <a:pt x="7086" y="11633"/>
                  </a:lnTo>
                  <a:lnTo>
                    <a:pt x="7823" y="13423"/>
                  </a:lnTo>
                  <a:lnTo>
                    <a:pt x="9613" y="14160"/>
                  </a:lnTo>
                  <a:lnTo>
                    <a:pt x="11404" y="13423"/>
                  </a:lnTo>
                  <a:lnTo>
                    <a:pt x="12141" y="116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4" name="object 18594"/>
            <p:cNvSpPr/>
            <p:nvPr/>
          </p:nvSpPr>
          <p:spPr>
            <a:xfrm>
              <a:off x="10451095" y="41240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0" y="2023"/>
                  </a:lnTo>
                  <a:lnTo>
                    <a:pt x="2023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5" name="object 18595"/>
            <p:cNvSpPr/>
            <p:nvPr/>
          </p:nvSpPr>
          <p:spPr>
            <a:xfrm>
              <a:off x="10451095" y="412302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6" name="object 18596"/>
            <p:cNvSpPr/>
            <p:nvPr/>
          </p:nvSpPr>
          <p:spPr>
            <a:xfrm>
              <a:off x="10436928" y="412100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2023"/>
                  </a:lnTo>
                  <a:lnTo>
                    <a:pt x="3035" y="3035"/>
                  </a:lnTo>
                  <a:lnTo>
                    <a:pt x="4047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7" name="object 18597"/>
            <p:cNvSpPr/>
            <p:nvPr/>
          </p:nvSpPr>
          <p:spPr>
            <a:xfrm>
              <a:off x="10442486" y="4115446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29" h="14604">
                  <a:moveTo>
                    <a:pt x="5067" y="10617"/>
                  </a:moveTo>
                  <a:lnTo>
                    <a:pt x="4318" y="8839"/>
                  </a:lnTo>
                  <a:lnTo>
                    <a:pt x="2527" y="8089"/>
                  </a:lnTo>
                  <a:lnTo>
                    <a:pt x="749" y="8839"/>
                  </a:lnTo>
                  <a:lnTo>
                    <a:pt x="0" y="10617"/>
                  </a:lnTo>
                  <a:lnTo>
                    <a:pt x="749" y="12407"/>
                  </a:lnTo>
                  <a:lnTo>
                    <a:pt x="2527" y="13157"/>
                  </a:lnTo>
                  <a:lnTo>
                    <a:pt x="4318" y="12407"/>
                  </a:lnTo>
                  <a:lnTo>
                    <a:pt x="5067" y="10617"/>
                  </a:lnTo>
                  <a:close/>
                </a:path>
                <a:path w="11429" h="14604">
                  <a:moveTo>
                    <a:pt x="7086" y="2527"/>
                  </a:moveTo>
                  <a:lnTo>
                    <a:pt x="6350" y="736"/>
                  </a:lnTo>
                  <a:lnTo>
                    <a:pt x="4559" y="0"/>
                  </a:lnTo>
                  <a:lnTo>
                    <a:pt x="2768" y="736"/>
                  </a:lnTo>
                  <a:lnTo>
                    <a:pt x="2032" y="2527"/>
                  </a:lnTo>
                  <a:lnTo>
                    <a:pt x="2768" y="4318"/>
                  </a:lnTo>
                  <a:lnTo>
                    <a:pt x="4559" y="5054"/>
                  </a:lnTo>
                  <a:lnTo>
                    <a:pt x="6350" y="4318"/>
                  </a:lnTo>
                  <a:lnTo>
                    <a:pt x="7086" y="2527"/>
                  </a:lnTo>
                  <a:close/>
                </a:path>
                <a:path w="11429" h="14604">
                  <a:moveTo>
                    <a:pt x="11137" y="11633"/>
                  </a:moveTo>
                  <a:lnTo>
                    <a:pt x="10388" y="9842"/>
                  </a:lnTo>
                  <a:lnTo>
                    <a:pt x="8597" y="9105"/>
                  </a:lnTo>
                  <a:lnTo>
                    <a:pt x="6819" y="9842"/>
                  </a:lnTo>
                  <a:lnTo>
                    <a:pt x="6070" y="11633"/>
                  </a:lnTo>
                  <a:lnTo>
                    <a:pt x="6819" y="13423"/>
                  </a:lnTo>
                  <a:lnTo>
                    <a:pt x="8597" y="14160"/>
                  </a:lnTo>
                  <a:lnTo>
                    <a:pt x="10388" y="13423"/>
                  </a:lnTo>
                  <a:lnTo>
                    <a:pt x="11137" y="116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8" name="object 18598"/>
            <p:cNvSpPr/>
            <p:nvPr/>
          </p:nvSpPr>
          <p:spPr>
            <a:xfrm>
              <a:off x="9722490" y="39995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9" name="object 18599"/>
            <p:cNvSpPr/>
            <p:nvPr/>
          </p:nvSpPr>
          <p:spPr>
            <a:xfrm>
              <a:off x="9928929" y="39803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0" name="object 18600"/>
            <p:cNvSpPr/>
            <p:nvPr/>
          </p:nvSpPr>
          <p:spPr>
            <a:xfrm>
              <a:off x="9963335" y="398337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1" name="object 18601"/>
            <p:cNvSpPr/>
            <p:nvPr/>
          </p:nvSpPr>
          <p:spPr>
            <a:xfrm>
              <a:off x="9999766" y="39874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0" y="2023"/>
                  </a:ln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2" name="object 18602"/>
            <p:cNvSpPr/>
            <p:nvPr/>
          </p:nvSpPr>
          <p:spPr>
            <a:xfrm>
              <a:off x="9719961" y="39970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529"/>
                  </a:moveTo>
                  <a:lnTo>
                    <a:pt x="740" y="740"/>
                  </a:lnTo>
                  <a:lnTo>
                    <a:pt x="2529" y="0"/>
                  </a:lnTo>
                  <a:lnTo>
                    <a:pt x="4318" y="740"/>
                  </a:lnTo>
                  <a:lnTo>
                    <a:pt x="5059" y="2529"/>
                  </a:lnTo>
                  <a:lnTo>
                    <a:pt x="4318" y="4318"/>
                  </a:lnTo>
                  <a:lnTo>
                    <a:pt x="2529" y="5059"/>
                  </a:lnTo>
                  <a:lnTo>
                    <a:pt x="740" y="4318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3" name="object 18603"/>
            <p:cNvSpPr/>
            <p:nvPr/>
          </p:nvSpPr>
          <p:spPr>
            <a:xfrm>
              <a:off x="9927916" y="398034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4" name="object 18604"/>
            <p:cNvSpPr/>
            <p:nvPr/>
          </p:nvSpPr>
          <p:spPr>
            <a:xfrm>
              <a:off x="9963335" y="398438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5" name="object 18605"/>
            <p:cNvSpPr/>
            <p:nvPr/>
          </p:nvSpPr>
          <p:spPr>
            <a:xfrm>
              <a:off x="9998753" y="398742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6" name="object 18606"/>
            <p:cNvSpPr/>
            <p:nvPr/>
          </p:nvSpPr>
          <p:spPr>
            <a:xfrm>
              <a:off x="9709335" y="399552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047"/>
                  </a:moveTo>
                  <a:lnTo>
                    <a:pt x="505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7" name="object 18607"/>
            <p:cNvSpPr/>
            <p:nvPr/>
          </p:nvSpPr>
          <p:spPr>
            <a:xfrm>
              <a:off x="9968395" y="398034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2023" y="0"/>
                  </a:lnTo>
                  <a:lnTo>
                    <a:pt x="3035" y="40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8" name="object 18608"/>
            <p:cNvSpPr/>
            <p:nvPr/>
          </p:nvSpPr>
          <p:spPr>
            <a:xfrm>
              <a:off x="9713383" y="399552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9" name="object 18609"/>
            <p:cNvSpPr/>
            <p:nvPr/>
          </p:nvSpPr>
          <p:spPr>
            <a:xfrm>
              <a:off x="9967383" y="398337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0" name="object 18610"/>
            <p:cNvSpPr/>
            <p:nvPr/>
          </p:nvSpPr>
          <p:spPr>
            <a:xfrm>
              <a:off x="9709335" y="399855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5059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1" name="object 18611"/>
            <p:cNvSpPr/>
            <p:nvPr/>
          </p:nvSpPr>
          <p:spPr>
            <a:xfrm>
              <a:off x="9729574" y="39884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035" y="4047"/>
                  </a:moveTo>
                  <a:lnTo>
                    <a:pt x="0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2" name="object 18612"/>
            <p:cNvSpPr/>
            <p:nvPr/>
          </p:nvSpPr>
          <p:spPr>
            <a:xfrm>
              <a:off x="9800411" y="399349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4047" y="0"/>
                  </a:lnTo>
                  <a:lnTo>
                    <a:pt x="3035" y="3035"/>
                  </a:lnTo>
                  <a:lnTo>
                    <a:pt x="0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3" name="object 18613"/>
            <p:cNvSpPr/>
            <p:nvPr/>
          </p:nvSpPr>
          <p:spPr>
            <a:xfrm>
              <a:off x="9872259" y="399653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023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4" name="object 18614"/>
            <p:cNvSpPr/>
            <p:nvPr/>
          </p:nvSpPr>
          <p:spPr>
            <a:xfrm>
              <a:off x="9913749" y="398034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1011"/>
                  </a:moveTo>
                  <a:lnTo>
                    <a:pt x="3035" y="4047"/>
                  </a:lnTo>
                  <a:lnTo>
                    <a:pt x="0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5" name="object 18615"/>
            <p:cNvSpPr/>
            <p:nvPr/>
          </p:nvSpPr>
          <p:spPr>
            <a:xfrm>
              <a:off x="9984586" y="39854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1011"/>
                  </a:moveTo>
                  <a:lnTo>
                    <a:pt x="3035" y="0"/>
                  </a:lnTo>
                  <a:lnTo>
                    <a:pt x="3035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6" name="object 18616"/>
            <p:cNvSpPr/>
            <p:nvPr/>
          </p:nvSpPr>
          <p:spPr>
            <a:xfrm>
              <a:off x="9984586" y="398742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035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7" name="object 18617"/>
            <p:cNvSpPr/>
            <p:nvPr/>
          </p:nvSpPr>
          <p:spPr>
            <a:xfrm>
              <a:off x="9871248" y="399754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011"/>
                  </a:moveTo>
                  <a:lnTo>
                    <a:pt x="3035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8" name="object 18618"/>
            <p:cNvSpPr/>
            <p:nvPr/>
          </p:nvSpPr>
          <p:spPr>
            <a:xfrm>
              <a:off x="9731598" y="39894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35"/>
                  </a:move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9" name="object 18619"/>
            <p:cNvSpPr/>
            <p:nvPr/>
          </p:nvSpPr>
          <p:spPr>
            <a:xfrm>
              <a:off x="9691624" y="3978832"/>
              <a:ext cx="311150" cy="23495"/>
            </a:xfrm>
            <a:custGeom>
              <a:avLst/>
              <a:gdLst/>
              <a:ahLst/>
              <a:cxnLst/>
              <a:rect l="l" t="t" r="r" b="b"/>
              <a:pathLst>
                <a:path w="311150" h="23495">
                  <a:moveTo>
                    <a:pt x="5054" y="15684"/>
                  </a:moveTo>
                  <a:lnTo>
                    <a:pt x="4318" y="13893"/>
                  </a:lnTo>
                  <a:lnTo>
                    <a:pt x="2527" y="13157"/>
                  </a:lnTo>
                  <a:lnTo>
                    <a:pt x="736" y="13893"/>
                  </a:lnTo>
                  <a:lnTo>
                    <a:pt x="0" y="15684"/>
                  </a:lnTo>
                  <a:lnTo>
                    <a:pt x="736" y="17475"/>
                  </a:lnTo>
                  <a:lnTo>
                    <a:pt x="2527" y="18211"/>
                  </a:lnTo>
                  <a:lnTo>
                    <a:pt x="4318" y="17475"/>
                  </a:lnTo>
                  <a:lnTo>
                    <a:pt x="5054" y="15684"/>
                  </a:lnTo>
                  <a:close/>
                </a:path>
                <a:path w="311150" h="23495">
                  <a:moveTo>
                    <a:pt x="11125" y="10617"/>
                  </a:moveTo>
                  <a:lnTo>
                    <a:pt x="10388" y="8839"/>
                  </a:lnTo>
                  <a:lnTo>
                    <a:pt x="8597" y="8089"/>
                  </a:lnTo>
                  <a:lnTo>
                    <a:pt x="6807" y="8839"/>
                  </a:lnTo>
                  <a:lnTo>
                    <a:pt x="6070" y="10617"/>
                  </a:lnTo>
                  <a:lnTo>
                    <a:pt x="6807" y="12407"/>
                  </a:lnTo>
                  <a:lnTo>
                    <a:pt x="8597" y="13157"/>
                  </a:lnTo>
                  <a:lnTo>
                    <a:pt x="10388" y="12407"/>
                  </a:lnTo>
                  <a:lnTo>
                    <a:pt x="11125" y="10617"/>
                  </a:lnTo>
                  <a:close/>
                </a:path>
                <a:path w="311150" h="23495">
                  <a:moveTo>
                    <a:pt x="17195" y="12649"/>
                  </a:moveTo>
                  <a:lnTo>
                    <a:pt x="16459" y="10858"/>
                  </a:lnTo>
                  <a:lnTo>
                    <a:pt x="14668" y="10121"/>
                  </a:lnTo>
                  <a:lnTo>
                    <a:pt x="12877" y="10858"/>
                  </a:lnTo>
                  <a:lnTo>
                    <a:pt x="12141" y="12649"/>
                  </a:lnTo>
                  <a:lnTo>
                    <a:pt x="12877" y="14439"/>
                  </a:lnTo>
                  <a:lnTo>
                    <a:pt x="14668" y="15176"/>
                  </a:lnTo>
                  <a:lnTo>
                    <a:pt x="16459" y="14439"/>
                  </a:lnTo>
                  <a:lnTo>
                    <a:pt x="17195" y="12649"/>
                  </a:lnTo>
                  <a:close/>
                </a:path>
                <a:path w="311150" h="23495">
                  <a:moveTo>
                    <a:pt x="29337" y="10617"/>
                  </a:moveTo>
                  <a:lnTo>
                    <a:pt x="28600" y="8839"/>
                  </a:lnTo>
                  <a:lnTo>
                    <a:pt x="26809" y="8089"/>
                  </a:lnTo>
                  <a:lnTo>
                    <a:pt x="25019" y="8839"/>
                  </a:lnTo>
                  <a:lnTo>
                    <a:pt x="24282" y="10617"/>
                  </a:lnTo>
                  <a:lnTo>
                    <a:pt x="25019" y="12407"/>
                  </a:lnTo>
                  <a:lnTo>
                    <a:pt x="26809" y="13157"/>
                  </a:lnTo>
                  <a:lnTo>
                    <a:pt x="28600" y="12407"/>
                  </a:lnTo>
                  <a:lnTo>
                    <a:pt x="29337" y="10617"/>
                  </a:lnTo>
                  <a:close/>
                </a:path>
                <a:path w="311150" h="23495">
                  <a:moveTo>
                    <a:pt x="31369" y="16700"/>
                  </a:moveTo>
                  <a:lnTo>
                    <a:pt x="30619" y="14909"/>
                  </a:lnTo>
                  <a:lnTo>
                    <a:pt x="28841" y="14160"/>
                  </a:lnTo>
                  <a:lnTo>
                    <a:pt x="27051" y="14909"/>
                  </a:lnTo>
                  <a:lnTo>
                    <a:pt x="26301" y="16700"/>
                  </a:lnTo>
                  <a:lnTo>
                    <a:pt x="27051" y="18478"/>
                  </a:lnTo>
                  <a:lnTo>
                    <a:pt x="28841" y="19227"/>
                  </a:lnTo>
                  <a:lnTo>
                    <a:pt x="30619" y="18478"/>
                  </a:lnTo>
                  <a:lnTo>
                    <a:pt x="31369" y="16700"/>
                  </a:lnTo>
                  <a:close/>
                </a:path>
                <a:path w="311150" h="23495">
                  <a:moveTo>
                    <a:pt x="36423" y="7581"/>
                  </a:moveTo>
                  <a:lnTo>
                    <a:pt x="35687" y="5803"/>
                  </a:lnTo>
                  <a:lnTo>
                    <a:pt x="33896" y="5054"/>
                  </a:lnTo>
                  <a:lnTo>
                    <a:pt x="32105" y="5803"/>
                  </a:lnTo>
                  <a:lnTo>
                    <a:pt x="31369" y="7581"/>
                  </a:lnTo>
                  <a:lnTo>
                    <a:pt x="32105" y="9372"/>
                  </a:lnTo>
                  <a:lnTo>
                    <a:pt x="33896" y="10121"/>
                  </a:lnTo>
                  <a:lnTo>
                    <a:pt x="35687" y="9372"/>
                  </a:lnTo>
                  <a:lnTo>
                    <a:pt x="36423" y="7581"/>
                  </a:lnTo>
                  <a:close/>
                </a:path>
                <a:path w="311150" h="23495">
                  <a:moveTo>
                    <a:pt x="48564" y="8597"/>
                  </a:moveTo>
                  <a:lnTo>
                    <a:pt x="47828" y="6807"/>
                  </a:lnTo>
                  <a:lnTo>
                    <a:pt x="46037" y="6070"/>
                  </a:lnTo>
                  <a:lnTo>
                    <a:pt x="44246" y="6807"/>
                  </a:lnTo>
                  <a:lnTo>
                    <a:pt x="43510" y="8597"/>
                  </a:lnTo>
                  <a:lnTo>
                    <a:pt x="44246" y="10388"/>
                  </a:lnTo>
                  <a:lnTo>
                    <a:pt x="46037" y="11125"/>
                  </a:lnTo>
                  <a:lnTo>
                    <a:pt x="47828" y="10388"/>
                  </a:lnTo>
                  <a:lnTo>
                    <a:pt x="48564" y="8597"/>
                  </a:lnTo>
                  <a:close/>
                </a:path>
                <a:path w="311150" h="23495">
                  <a:moveTo>
                    <a:pt x="61722" y="20739"/>
                  </a:moveTo>
                  <a:lnTo>
                    <a:pt x="60985" y="18948"/>
                  </a:lnTo>
                  <a:lnTo>
                    <a:pt x="59194" y="18211"/>
                  </a:lnTo>
                  <a:lnTo>
                    <a:pt x="57619" y="18859"/>
                  </a:lnTo>
                  <a:lnTo>
                    <a:pt x="57683" y="18719"/>
                  </a:lnTo>
                  <a:lnTo>
                    <a:pt x="56934" y="16929"/>
                  </a:lnTo>
                  <a:lnTo>
                    <a:pt x="55143" y="16192"/>
                  </a:lnTo>
                  <a:lnTo>
                    <a:pt x="53352" y="16929"/>
                  </a:lnTo>
                  <a:lnTo>
                    <a:pt x="52616" y="18719"/>
                  </a:lnTo>
                  <a:lnTo>
                    <a:pt x="53352" y="20510"/>
                  </a:lnTo>
                  <a:lnTo>
                    <a:pt x="55143" y="21247"/>
                  </a:lnTo>
                  <a:lnTo>
                    <a:pt x="56718" y="20599"/>
                  </a:lnTo>
                  <a:lnTo>
                    <a:pt x="56667" y="20739"/>
                  </a:lnTo>
                  <a:lnTo>
                    <a:pt x="57404" y="22529"/>
                  </a:lnTo>
                  <a:lnTo>
                    <a:pt x="59194" y="23266"/>
                  </a:lnTo>
                  <a:lnTo>
                    <a:pt x="60985" y="22529"/>
                  </a:lnTo>
                  <a:lnTo>
                    <a:pt x="61722" y="20739"/>
                  </a:lnTo>
                  <a:close/>
                </a:path>
                <a:path w="311150" h="23495">
                  <a:moveTo>
                    <a:pt x="61722" y="3543"/>
                  </a:moveTo>
                  <a:lnTo>
                    <a:pt x="60985" y="1752"/>
                  </a:lnTo>
                  <a:lnTo>
                    <a:pt x="59194" y="1003"/>
                  </a:lnTo>
                  <a:lnTo>
                    <a:pt x="57404" y="1752"/>
                  </a:lnTo>
                  <a:lnTo>
                    <a:pt x="56667" y="3543"/>
                  </a:lnTo>
                  <a:lnTo>
                    <a:pt x="57404" y="5334"/>
                  </a:lnTo>
                  <a:lnTo>
                    <a:pt x="59194" y="6070"/>
                  </a:lnTo>
                  <a:lnTo>
                    <a:pt x="60985" y="5334"/>
                  </a:lnTo>
                  <a:lnTo>
                    <a:pt x="61722" y="3543"/>
                  </a:lnTo>
                  <a:close/>
                </a:path>
                <a:path w="311150" h="23495">
                  <a:moveTo>
                    <a:pt x="77914" y="18719"/>
                  </a:moveTo>
                  <a:lnTo>
                    <a:pt x="77177" y="16929"/>
                  </a:lnTo>
                  <a:lnTo>
                    <a:pt x="75387" y="16192"/>
                  </a:lnTo>
                  <a:lnTo>
                    <a:pt x="73596" y="16929"/>
                  </a:lnTo>
                  <a:lnTo>
                    <a:pt x="72859" y="18719"/>
                  </a:lnTo>
                  <a:lnTo>
                    <a:pt x="73596" y="20510"/>
                  </a:lnTo>
                  <a:lnTo>
                    <a:pt x="75387" y="21247"/>
                  </a:lnTo>
                  <a:lnTo>
                    <a:pt x="77177" y="20510"/>
                  </a:lnTo>
                  <a:lnTo>
                    <a:pt x="77914" y="18719"/>
                  </a:lnTo>
                  <a:close/>
                </a:path>
                <a:path w="311150" h="23495">
                  <a:moveTo>
                    <a:pt x="79946" y="4546"/>
                  </a:moveTo>
                  <a:lnTo>
                    <a:pt x="79197" y="2755"/>
                  </a:lnTo>
                  <a:lnTo>
                    <a:pt x="77406" y="2019"/>
                  </a:lnTo>
                  <a:lnTo>
                    <a:pt x="75615" y="2755"/>
                  </a:lnTo>
                  <a:lnTo>
                    <a:pt x="74879" y="4546"/>
                  </a:lnTo>
                  <a:lnTo>
                    <a:pt x="75615" y="6337"/>
                  </a:lnTo>
                  <a:lnTo>
                    <a:pt x="77406" y="7086"/>
                  </a:lnTo>
                  <a:lnTo>
                    <a:pt x="79197" y="6337"/>
                  </a:lnTo>
                  <a:lnTo>
                    <a:pt x="79946" y="4546"/>
                  </a:lnTo>
                  <a:close/>
                </a:path>
                <a:path w="311150" h="23495">
                  <a:moveTo>
                    <a:pt x="86017" y="16700"/>
                  </a:moveTo>
                  <a:lnTo>
                    <a:pt x="85267" y="14909"/>
                  </a:lnTo>
                  <a:lnTo>
                    <a:pt x="83477" y="14160"/>
                  </a:lnTo>
                  <a:lnTo>
                    <a:pt x="81699" y="14909"/>
                  </a:lnTo>
                  <a:lnTo>
                    <a:pt x="80949" y="16700"/>
                  </a:lnTo>
                  <a:lnTo>
                    <a:pt x="81191" y="17310"/>
                  </a:lnTo>
                  <a:lnTo>
                    <a:pt x="79667" y="17945"/>
                  </a:lnTo>
                  <a:lnTo>
                    <a:pt x="78930" y="19735"/>
                  </a:lnTo>
                  <a:lnTo>
                    <a:pt x="79667" y="21513"/>
                  </a:lnTo>
                  <a:lnTo>
                    <a:pt x="81457" y="22263"/>
                  </a:lnTo>
                  <a:lnTo>
                    <a:pt x="83248" y="21513"/>
                  </a:lnTo>
                  <a:lnTo>
                    <a:pt x="83985" y="19735"/>
                  </a:lnTo>
                  <a:lnTo>
                    <a:pt x="83731" y="19126"/>
                  </a:lnTo>
                  <a:lnTo>
                    <a:pt x="85267" y="18478"/>
                  </a:lnTo>
                  <a:lnTo>
                    <a:pt x="86017" y="16700"/>
                  </a:lnTo>
                  <a:close/>
                </a:path>
                <a:path w="311150" h="23495">
                  <a:moveTo>
                    <a:pt x="92087" y="2527"/>
                  </a:moveTo>
                  <a:lnTo>
                    <a:pt x="91338" y="736"/>
                  </a:lnTo>
                  <a:lnTo>
                    <a:pt x="89547" y="0"/>
                  </a:lnTo>
                  <a:lnTo>
                    <a:pt x="87769" y="736"/>
                  </a:lnTo>
                  <a:lnTo>
                    <a:pt x="87020" y="2527"/>
                  </a:lnTo>
                  <a:lnTo>
                    <a:pt x="87769" y="4318"/>
                  </a:lnTo>
                  <a:lnTo>
                    <a:pt x="89547" y="5054"/>
                  </a:lnTo>
                  <a:lnTo>
                    <a:pt x="91338" y="4318"/>
                  </a:lnTo>
                  <a:lnTo>
                    <a:pt x="92087" y="2527"/>
                  </a:lnTo>
                  <a:close/>
                </a:path>
                <a:path w="311150" h="23495">
                  <a:moveTo>
                    <a:pt x="98158" y="20739"/>
                  </a:moveTo>
                  <a:lnTo>
                    <a:pt x="97409" y="18948"/>
                  </a:lnTo>
                  <a:lnTo>
                    <a:pt x="95631" y="18211"/>
                  </a:lnTo>
                  <a:lnTo>
                    <a:pt x="93840" y="18948"/>
                  </a:lnTo>
                  <a:lnTo>
                    <a:pt x="93091" y="20739"/>
                  </a:lnTo>
                  <a:lnTo>
                    <a:pt x="93840" y="22529"/>
                  </a:lnTo>
                  <a:lnTo>
                    <a:pt x="95631" y="23266"/>
                  </a:lnTo>
                  <a:lnTo>
                    <a:pt x="97409" y="22529"/>
                  </a:lnTo>
                  <a:lnTo>
                    <a:pt x="98158" y="20739"/>
                  </a:lnTo>
                  <a:close/>
                </a:path>
                <a:path w="311150" h="23495">
                  <a:moveTo>
                    <a:pt x="106248" y="13652"/>
                  </a:moveTo>
                  <a:lnTo>
                    <a:pt x="105511" y="11874"/>
                  </a:lnTo>
                  <a:lnTo>
                    <a:pt x="103720" y="11125"/>
                  </a:lnTo>
                  <a:lnTo>
                    <a:pt x="101930" y="11874"/>
                  </a:lnTo>
                  <a:lnTo>
                    <a:pt x="101193" y="13652"/>
                  </a:lnTo>
                  <a:lnTo>
                    <a:pt x="101930" y="15443"/>
                  </a:lnTo>
                  <a:lnTo>
                    <a:pt x="103720" y="16192"/>
                  </a:lnTo>
                  <a:lnTo>
                    <a:pt x="105511" y="15443"/>
                  </a:lnTo>
                  <a:lnTo>
                    <a:pt x="106248" y="13652"/>
                  </a:lnTo>
                  <a:close/>
                </a:path>
                <a:path w="311150" h="23495">
                  <a:moveTo>
                    <a:pt x="110299" y="20739"/>
                  </a:moveTo>
                  <a:lnTo>
                    <a:pt x="109562" y="18948"/>
                  </a:lnTo>
                  <a:lnTo>
                    <a:pt x="107772" y="18211"/>
                  </a:lnTo>
                  <a:lnTo>
                    <a:pt x="105981" y="18948"/>
                  </a:lnTo>
                  <a:lnTo>
                    <a:pt x="105244" y="20739"/>
                  </a:lnTo>
                  <a:lnTo>
                    <a:pt x="105981" y="22529"/>
                  </a:lnTo>
                  <a:lnTo>
                    <a:pt x="107772" y="23266"/>
                  </a:lnTo>
                  <a:lnTo>
                    <a:pt x="109562" y="22529"/>
                  </a:lnTo>
                  <a:lnTo>
                    <a:pt x="110299" y="20739"/>
                  </a:lnTo>
                  <a:close/>
                </a:path>
                <a:path w="311150" h="23495">
                  <a:moveTo>
                    <a:pt x="112318" y="13652"/>
                  </a:moveTo>
                  <a:lnTo>
                    <a:pt x="111582" y="11874"/>
                  </a:lnTo>
                  <a:lnTo>
                    <a:pt x="109791" y="11125"/>
                  </a:lnTo>
                  <a:lnTo>
                    <a:pt x="108000" y="11874"/>
                  </a:lnTo>
                  <a:lnTo>
                    <a:pt x="107264" y="13652"/>
                  </a:lnTo>
                  <a:lnTo>
                    <a:pt x="108000" y="15443"/>
                  </a:lnTo>
                  <a:lnTo>
                    <a:pt x="109791" y="16192"/>
                  </a:lnTo>
                  <a:lnTo>
                    <a:pt x="111582" y="15443"/>
                  </a:lnTo>
                  <a:lnTo>
                    <a:pt x="112318" y="13652"/>
                  </a:lnTo>
                  <a:close/>
                </a:path>
                <a:path w="311150" h="23495">
                  <a:moveTo>
                    <a:pt x="129527" y="15684"/>
                  </a:moveTo>
                  <a:lnTo>
                    <a:pt x="128790" y="13893"/>
                  </a:lnTo>
                  <a:lnTo>
                    <a:pt x="127000" y="13157"/>
                  </a:lnTo>
                  <a:lnTo>
                    <a:pt x="125209" y="13893"/>
                  </a:lnTo>
                  <a:lnTo>
                    <a:pt x="124460" y="15684"/>
                  </a:lnTo>
                  <a:lnTo>
                    <a:pt x="125209" y="17475"/>
                  </a:lnTo>
                  <a:lnTo>
                    <a:pt x="127000" y="18211"/>
                  </a:lnTo>
                  <a:lnTo>
                    <a:pt x="128790" y="17475"/>
                  </a:lnTo>
                  <a:lnTo>
                    <a:pt x="129527" y="15684"/>
                  </a:lnTo>
                  <a:close/>
                </a:path>
                <a:path w="311150" h="23495">
                  <a:moveTo>
                    <a:pt x="137617" y="9613"/>
                  </a:moveTo>
                  <a:lnTo>
                    <a:pt x="136880" y="7823"/>
                  </a:lnTo>
                  <a:lnTo>
                    <a:pt x="135089" y="7086"/>
                  </a:lnTo>
                  <a:lnTo>
                    <a:pt x="134861" y="6807"/>
                  </a:lnTo>
                  <a:lnTo>
                    <a:pt x="133070" y="6070"/>
                  </a:lnTo>
                  <a:lnTo>
                    <a:pt x="131279" y="6807"/>
                  </a:lnTo>
                  <a:lnTo>
                    <a:pt x="130543" y="8597"/>
                  </a:lnTo>
                  <a:lnTo>
                    <a:pt x="131279" y="10388"/>
                  </a:lnTo>
                  <a:lnTo>
                    <a:pt x="133070" y="11125"/>
                  </a:lnTo>
                  <a:lnTo>
                    <a:pt x="133299" y="11404"/>
                  </a:lnTo>
                  <a:lnTo>
                    <a:pt x="135089" y="12141"/>
                  </a:lnTo>
                  <a:lnTo>
                    <a:pt x="136880" y="11404"/>
                  </a:lnTo>
                  <a:lnTo>
                    <a:pt x="137617" y="9613"/>
                  </a:lnTo>
                  <a:close/>
                </a:path>
                <a:path w="311150" h="23495">
                  <a:moveTo>
                    <a:pt x="141668" y="14668"/>
                  </a:moveTo>
                  <a:lnTo>
                    <a:pt x="140931" y="12877"/>
                  </a:lnTo>
                  <a:lnTo>
                    <a:pt x="139141" y="12141"/>
                  </a:lnTo>
                  <a:lnTo>
                    <a:pt x="137350" y="12877"/>
                  </a:lnTo>
                  <a:lnTo>
                    <a:pt x="136613" y="14668"/>
                  </a:lnTo>
                  <a:lnTo>
                    <a:pt x="137350" y="16459"/>
                  </a:lnTo>
                  <a:lnTo>
                    <a:pt x="139141" y="17195"/>
                  </a:lnTo>
                  <a:lnTo>
                    <a:pt x="140931" y="16459"/>
                  </a:lnTo>
                  <a:lnTo>
                    <a:pt x="141668" y="14668"/>
                  </a:lnTo>
                  <a:close/>
                </a:path>
                <a:path w="311150" h="23495">
                  <a:moveTo>
                    <a:pt x="146723" y="19735"/>
                  </a:moveTo>
                  <a:lnTo>
                    <a:pt x="145986" y="17945"/>
                  </a:lnTo>
                  <a:lnTo>
                    <a:pt x="144195" y="17195"/>
                  </a:lnTo>
                  <a:lnTo>
                    <a:pt x="142405" y="17945"/>
                  </a:lnTo>
                  <a:lnTo>
                    <a:pt x="141668" y="19735"/>
                  </a:lnTo>
                  <a:lnTo>
                    <a:pt x="142405" y="21513"/>
                  </a:lnTo>
                  <a:lnTo>
                    <a:pt x="144195" y="22263"/>
                  </a:lnTo>
                  <a:lnTo>
                    <a:pt x="145986" y="21513"/>
                  </a:lnTo>
                  <a:lnTo>
                    <a:pt x="146723" y="19735"/>
                  </a:lnTo>
                  <a:close/>
                </a:path>
                <a:path w="311150" h="23495">
                  <a:moveTo>
                    <a:pt x="156845" y="2527"/>
                  </a:moveTo>
                  <a:lnTo>
                    <a:pt x="156108" y="736"/>
                  </a:lnTo>
                  <a:lnTo>
                    <a:pt x="154317" y="0"/>
                  </a:lnTo>
                  <a:lnTo>
                    <a:pt x="152527" y="736"/>
                  </a:lnTo>
                  <a:lnTo>
                    <a:pt x="151790" y="2527"/>
                  </a:lnTo>
                  <a:lnTo>
                    <a:pt x="152527" y="4318"/>
                  </a:lnTo>
                  <a:lnTo>
                    <a:pt x="154317" y="5054"/>
                  </a:lnTo>
                  <a:lnTo>
                    <a:pt x="156108" y="4318"/>
                  </a:lnTo>
                  <a:lnTo>
                    <a:pt x="156845" y="2527"/>
                  </a:lnTo>
                  <a:close/>
                </a:path>
                <a:path w="311150" h="23495">
                  <a:moveTo>
                    <a:pt x="163931" y="3543"/>
                  </a:moveTo>
                  <a:lnTo>
                    <a:pt x="163195" y="1752"/>
                  </a:lnTo>
                  <a:lnTo>
                    <a:pt x="161404" y="1003"/>
                  </a:lnTo>
                  <a:lnTo>
                    <a:pt x="159613" y="1752"/>
                  </a:lnTo>
                  <a:lnTo>
                    <a:pt x="158877" y="3543"/>
                  </a:lnTo>
                  <a:lnTo>
                    <a:pt x="159613" y="5334"/>
                  </a:lnTo>
                  <a:lnTo>
                    <a:pt x="158597" y="5803"/>
                  </a:lnTo>
                  <a:lnTo>
                    <a:pt x="157861" y="7581"/>
                  </a:lnTo>
                  <a:lnTo>
                    <a:pt x="158508" y="9169"/>
                  </a:lnTo>
                  <a:lnTo>
                    <a:pt x="158369" y="9105"/>
                  </a:lnTo>
                  <a:lnTo>
                    <a:pt x="156578" y="9842"/>
                  </a:lnTo>
                  <a:lnTo>
                    <a:pt x="155841" y="11633"/>
                  </a:lnTo>
                  <a:lnTo>
                    <a:pt x="156578" y="13423"/>
                  </a:lnTo>
                  <a:lnTo>
                    <a:pt x="158369" y="14160"/>
                  </a:lnTo>
                  <a:lnTo>
                    <a:pt x="160159" y="13423"/>
                  </a:lnTo>
                  <a:lnTo>
                    <a:pt x="160896" y="11633"/>
                  </a:lnTo>
                  <a:lnTo>
                    <a:pt x="160248" y="10071"/>
                  </a:lnTo>
                  <a:lnTo>
                    <a:pt x="160388" y="10121"/>
                  </a:lnTo>
                  <a:lnTo>
                    <a:pt x="162179" y="9372"/>
                  </a:lnTo>
                  <a:lnTo>
                    <a:pt x="162915" y="7581"/>
                  </a:lnTo>
                  <a:lnTo>
                    <a:pt x="162179" y="5803"/>
                  </a:lnTo>
                  <a:lnTo>
                    <a:pt x="163195" y="5334"/>
                  </a:lnTo>
                  <a:lnTo>
                    <a:pt x="163931" y="3543"/>
                  </a:lnTo>
                  <a:close/>
                </a:path>
                <a:path w="311150" h="23495">
                  <a:moveTo>
                    <a:pt x="176072" y="14668"/>
                  </a:moveTo>
                  <a:lnTo>
                    <a:pt x="175336" y="12877"/>
                  </a:lnTo>
                  <a:lnTo>
                    <a:pt x="173545" y="12141"/>
                  </a:lnTo>
                  <a:lnTo>
                    <a:pt x="171754" y="12877"/>
                  </a:lnTo>
                  <a:lnTo>
                    <a:pt x="171018" y="14668"/>
                  </a:lnTo>
                  <a:lnTo>
                    <a:pt x="171754" y="16459"/>
                  </a:lnTo>
                  <a:lnTo>
                    <a:pt x="173545" y="17195"/>
                  </a:lnTo>
                  <a:lnTo>
                    <a:pt x="175336" y="16459"/>
                  </a:lnTo>
                  <a:lnTo>
                    <a:pt x="176072" y="14668"/>
                  </a:lnTo>
                  <a:close/>
                </a:path>
                <a:path w="311150" h="23495">
                  <a:moveTo>
                    <a:pt x="183159" y="4546"/>
                  </a:moveTo>
                  <a:lnTo>
                    <a:pt x="182422" y="2755"/>
                  </a:lnTo>
                  <a:lnTo>
                    <a:pt x="180632" y="2019"/>
                  </a:lnTo>
                  <a:lnTo>
                    <a:pt x="178841" y="2755"/>
                  </a:lnTo>
                  <a:lnTo>
                    <a:pt x="178104" y="4546"/>
                  </a:lnTo>
                  <a:lnTo>
                    <a:pt x="178841" y="6337"/>
                  </a:lnTo>
                  <a:lnTo>
                    <a:pt x="180632" y="7086"/>
                  </a:lnTo>
                  <a:lnTo>
                    <a:pt x="182422" y="6337"/>
                  </a:lnTo>
                  <a:lnTo>
                    <a:pt x="183159" y="4546"/>
                  </a:lnTo>
                  <a:close/>
                </a:path>
                <a:path w="311150" h="23495">
                  <a:moveTo>
                    <a:pt x="188214" y="19735"/>
                  </a:moveTo>
                  <a:lnTo>
                    <a:pt x="187477" y="17945"/>
                  </a:lnTo>
                  <a:lnTo>
                    <a:pt x="185686" y="17195"/>
                  </a:lnTo>
                  <a:lnTo>
                    <a:pt x="183896" y="17945"/>
                  </a:lnTo>
                  <a:lnTo>
                    <a:pt x="183159" y="19735"/>
                  </a:lnTo>
                  <a:lnTo>
                    <a:pt x="183896" y="21513"/>
                  </a:lnTo>
                  <a:lnTo>
                    <a:pt x="185686" y="22263"/>
                  </a:lnTo>
                  <a:lnTo>
                    <a:pt x="187477" y="21513"/>
                  </a:lnTo>
                  <a:lnTo>
                    <a:pt x="188214" y="19735"/>
                  </a:lnTo>
                  <a:close/>
                </a:path>
                <a:path w="311150" h="23495">
                  <a:moveTo>
                    <a:pt x="188214" y="2527"/>
                  </a:moveTo>
                  <a:lnTo>
                    <a:pt x="187477" y="736"/>
                  </a:lnTo>
                  <a:lnTo>
                    <a:pt x="185686" y="0"/>
                  </a:lnTo>
                  <a:lnTo>
                    <a:pt x="183896" y="736"/>
                  </a:lnTo>
                  <a:lnTo>
                    <a:pt x="183159" y="2527"/>
                  </a:lnTo>
                  <a:lnTo>
                    <a:pt x="183896" y="4318"/>
                  </a:lnTo>
                  <a:lnTo>
                    <a:pt x="185686" y="5054"/>
                  </a:lnTo>
                  <a:lnTo>
                    <a:pt x="187477" y="4318"/>
                  </a:lnTo>
                  <a:lnTo>
                    <a:pt x="188214" y="2527"/>
                  </a:lnTo>
                  <a:close/>
                </a:path>
                <a:path w="311150" h="23495">
                  <a:moveTo>
                    <a:pt x="191249" y="7581"/>
                  </a:moveTo>
                  <a:lnTo>
                    <a:pt x="190512" y="5803"/>
                  </a:lnTo>
                  <a:lnTo>
                    <a:pt x="188722" y="5054"/>
                  </a:lnTo>
                  <a:lnTo>
                    <a:pt x="186931" y="5803"/>
                  </a:lnTo>
                  <a:lnTo>
                    <a:pt x="186194" y="7581"/>
                  </a:lnTo>
                  <a:lnTo>
                    <a:pt x="186931" y="9372"/>
                  </a:lnTo>
                  <a:lnTo>
                    <a:pt x="188722" y="10121"/>
                  </a:lnTo>
                  <a:lnTo>
                    <a:pt x="190512" y="9372"/>
                  </a:lnTo>
                  <a:lnTo>
                    <a:pt x="191249" y="7581"/>
                  </a:lnTo>
                  <a:close/>
                </a:path>
                <a:path w="311150" h="23495">
                  <a:moveTo>
                    <a:pt x="204406" y="8597"/>
                  </a:moveTo>
                  <a:lnTo>
                    <a:pt x="203669" y="6807"/>
                  </a:lnTo>
                  <a:lnTo>
                    <a:pt x="203352" y="6680"/>
                  </a:lnTo>
                  <a:lnTo>
                    <a:pt x="202653" y="4787"/>
                  </a:lnTo>
                  <a:lnTo>
                    <a:pt x="200863" y="4051"/>
                  </a:lnTo>
                  <a:lnTo>
                    <a:pt x="199085" y="4787"/>
                  </a:lnTo>
                  <a:lnTo>
                    <a:pt x="198335" y="6578"/>
                  </a:lnTo>
                  <a:lnTo>
                    <a:pt x="199085" y="8369"/>
                  </a:lnTo>
                  <a:lnTo>
                    <a:pt x="199390" y="8509"/>
                  </a:lnTo>
                  <a:lnTo>
                    <a:pt x="200088" y="10388"/>
                  </a:lnTo>
                  <a:lnTo>
                    <a:pt x="201879" y="11125"/>
                  </a:lnTo>
                  <a:lnTo>
                    <a:pt x="203669" y="10388"/>
                  </a:lnTo>
                  <a:lnTo>
                    <a:pt x="204406" y="8597"/>
                  </a:lnTo>
                  <a:close/>
                </a:path>
                <a:path w="311150" h="23495">
                  <a:moveTo>
                    <a:pt x="209473" y="5562"/>
                  </a:moveTo>
                  <a:lnTo>
                    <a:pt x="208724" y="3771"/>
                  </a:lnTo>
                  <a:lnTo>
                    <a:pt x="206946" y="3035"/>
                  </a:lnTo>
                  <a:lnTo>
                    <a:pt x="205155" y="3771"/>
                  </a:lnTo>
                  <a:lnTo>
                    <a:pt x="204406" y="5562"/>
                  </a:lnTo>
                  <a:lnTo>
                    <a:pt x="205155" y="7353"/>
                  </a:lnTo>
                  <a:lnTo>
                    <a:pt x="206946" y="8089"/>
                  </a:lnTo>
                  <a:lnTo>
                    <a:pt x="208724" y="7353"/>
                  </a:lnTo>
                  <a:lnTo>
                    <a:pt x="209473" y="5562"/>
                  </a:lnTo>
                  <a:close/>
                </a:path>
                <a:path w="311150" h="23495">
                  <a:moveTo>
                    <a:pt x="213512" y="15684"/>
                  </a:moveTo>
                  <a:lnTo>
                    <a:pt x="212775" y="13893"/>
                  </a:lnTo>
                  <a:lnTo>
                    <a:pt x="210985" y="13157"/>
                  </a:lnTo>
                  <a:lnTo>
                    <a:pt x="209194" y="13893"/>
                  </a:lnTo>
                  <a:lnTo>
                    <a:pt x="208457" y="15684"/>
                  </a:lnTo>
                  <a:lnTo>
                    <a:pt x="209194" y="17475"/>
                  </a:lnTo>
                  <a:lnTo>
                    <a:pt x="210985" y="18211"/>
                  </a:lnTo>
                  <a:lnTo>
                    <a:pt x="212775" y="17475"/>
                  </a:lnTo>
                  <a:lnTo>
                    <a:pt x="213512" y="15684"/>
                  </a:lnTo>
                  <a:close/>
                </a:path>
                <a:path w="311150" h="23495">
                  <a:moveTo>
                    <a:pt x="222631" y="3543"/>
                  </a:moveTo>
                  <a:lnTo>
                    <a:pt x="221881" y="1752"/>
                  </a:lnTo>
                  <a:lnTo>
                    <a:pt x="220091" y="1003"/>
                  </a:lnTo>
                  <a:lnTo>
                    <a:pt x="218313" y="1752"/>
                  </a:lnTo>
                  <a:lnTo>
                    <a:pt x="217563" y="3543"/>
                  </a:lnTo>
                  <a:lnTo>
                    <a:pt x="218313" y="5334"/>
                  </a:lnTo>
                  <a:lnTo>
                    <a:pt x="220091" y="6070"/>
                  </a:lnTo>
                  <a:lnTo>
                    <a:pt x="221881" y="5334"/>
                  </a:lnTo>
                  <a:lnTo>
                    <a:pt x="222631" y="3543"/>
                  </a:lnTo>
                  <a:close/>
                </a:path>
                <a:path w="311150" h="23495">
                  <a:moveTo>
                    <a:pt x="235775" y="6578"/>
                  </a:moveTo>
                  <a:lnTo>
                    <a:pt x="235038" y="4787"/>
                  </a:lnTo>
                  <a:lnTo>
                    <a:pt x="233603" y="4203"/>
                  </a:lnTo>
                  <a:lnTo>
                    <a:pt x="233019" y="2755"/>
                  </a:lnTo>
                  <a:lnTo>
                    <a:pt x="231228" y="2019"/>
                  </a:lnTo>
                  <a:lnTo>
                    <a:pt x="229438" y="2755"/>
                  </a:lnTo>
                  <a:lnTo>
                    <a:pt x="228701" y="4546"/>
                  </a:lnTo>
                  <a:lnTo>
                    <a:pt x="229438" y="6337"/>
                  </a:lnTo>
                  <a:lnTo>
                    <a:pt x="230860" y="6946"/>
                  </a:lnTo>
                  <a:lnTo>
                    <a:pt x="231457" y="8369"/>
                  </a:lnTo>
                  <a:lnTo>
                    <a:pt x="233248" y="9105"/>
                  </a:lnTo>
                  <a:lnTo>
                    <a:pt x="235038" y="8369"/>
                  </a:lnTo>
                  <a:lnTo>
                    <a:pt x="235775" y="6578"/>
                  </a:lnTo>
                  <a:close/>
                </a:path>
                <a:path w="311150" h="23495">
                  <a:moveTo>
                    <a:pt x="238810" y="13652"/>
                  </a:moveTo>
                  <a:lnTo>
                    <a:pt x="238074" y="11874"/>
                  </a:lnTo>
                  <a:lnTo>
                    <a:pt x="236283" y="11125"/>
                  </a:lnTo>
                  <a:lnTo>
                    <a:pt x="234492" y="11874"/>
                  </a:lnTo>
                  <a:lnTo>
                    <a:pt x="233756" y="13652"/>
                  </a:lnTo>
                  <a:lnTo>
                    <a:pt x="234492" y="15443"/>
                  </a:lnTo>
                  <a:lnTo>
                    <a:pt x="236283" y="16192"/>
                  </a:lnTo>
                  <a:lnTo>
                    <a:pt x="238074" y="15443"/>
                  </a:lnTo>
                  <a:lnTo>
                    <a:pt x="238810" y="13652"/>
                  </a:lnTo>
                  <a:close/>
                </a:path>
                <a:path w="311150" h="23495">
                  <a:moveTo>
                    <a:pt x="240842" y="18719"/>
                  </a:moveTo>
                  <a:lnTo>
                    <a:pt x="240093" y="16929"/>
                  </a:lnTo>
                  <a:lnTo>
                    <a:pt x="238315" y="16192"/>
                  </a:lnTo>
                  <a:lnTo>
                    <a:pt x="236524" y="16929"/>
                  </a:lnTo>
                  <a:lnTo>
                    <a:pt x="235775" y="18719"/>
                  </a:lnTo>
                  <a:lnTo>
                    <a:pt x="236524" y="20510"/>
                  </a:lnTo>
                  <a:lnTo>
                    <a:pt x="238315" y="21247"/>
                  </a:lnTo>
                  <a:lnTo>
                    <a:pt x="240093" y="20510"/>
                  </a:lnTo>
                  <a:lnTo>
                    <a:pt x="240842" y="18719"/>
                  </a:lnTo>
                  <a:close/>
                </a:path>
                <a:path w="311150" h="23495">
                  <a:moveTo>
                    <a:pt x="252984" y="17703"/>
                  </a:moveTo>
                  <a:lnTo>
                    <a:pt x="252247" y="15913"/>
                  </a:lnTo>
                  <a:lnTo>
                    <a:pt x="250456" y="15176"/>
                  </a:lnTo>
                  <a:lnTo>
                    <a:pt x="248666" y="15913"/>
                  </a:lnTo>
                  <a:lnTo>
                    <a:pt x="247929" y="17703"/>
                  </a:lnTo>
                  <a:lnTo>
                    <a:pt x="248551" y="19227"/>
                  </a:lnTo>
                  <a:lnTo>
                    <a:pt x="247929" y="20739"/>
                  </a:lnTo>
                  <a:lnTo>
                    <a:pt x="248666" y="22529"/>
                  </a:lnTo>
                  <a:lnTo>
                    <a:pt x="250456" y="23266"/>
                  </a:lnTo>
                  <a:lnTo>
                    <a:pt x="252247" y="22529"/>
                  </a:lnTo>
                  <a:lnTo>
                    <a:pt x="252984" y="20739"/>
                  </a:lnTo>
                  <a:lnTo>
                    <a:pt x="252349" y="19227"/>
                  </a:lnTo>
                  <a:lnTo>
                    <a:pt x="252984" y="17703"/>
                  </a:lnTo>
                  <a:close/>
                </a:path>
                <a:path w="311150" h="23495">
                  <a:moveTo>
                    <a:pt x="264121" y="8597"/>
                  </a:moveTo>
                  <a:lnTo>
                    <a:pt x="263372" y="6807"/>
                  </a:lnTo>
                  <a:lnTo>
                    <a:pt x="261581" y="6070"/>
                  </a:lnTo>
                  <a:lnTo>
                    <a:pt x="261073" y="6286"/>
                  </a:lnTo>
                  <a:lnTo>
                    <a:pt x="260578" y="6070"/>
                  </a:lnTo>
                  <a:lnTo>
                    <a:pt x="258787" y="6807"/>
                  </a:lnTo>
                  <a:lnTo>
                    <a:pt x="258038" y="8597"/>
                  </a:lnTo>
                  <a:lnTo>
                    <a:pt x="258787" y="10388"/>
                  </a:lnTo>
                  <a:lnTo>
                    <a:pt x="260578" y="11125"/>
                  </a:lnTo>
                  <a:lnTo>
                    <a:pt x="261073" y="10922"/>
                  </a:lnTo>
                  <a:lnTo>
                    <a:pt x="261581" y="11125"/>
                  </a:lnTo>
                  <a:lnTo>
                    <a:pt x="263372" y="10388"/>
                  </a:lnTo>
                  <a:lnTo>
                    <a:pt x="264121" y="8597"/>
                  </a:lnTo>
                  <a:close/>
                </a:path>
                <a:path w="311150" h="23495">
                  <a:moveTo>
                    <a:pt x="272211" y="14668"/>
                  </a:moveTo>
                  <a:lnTo>
                    <a:pt x="271475" y="12877"/>
                  </a:lnTo>
                  <a:lnTo>
                    <a:pt x="269684" y="12141"/>
                  </a:lnTo>
                  <a:lnTo>
                    <a:pt x="267893" y="12877"/>
                  </a:lnTo>
                  <a:lnTo>
                    <a:pt x="267157" y="14668"/>
                  </a:lnTo>
                  <a:lnTo>
                    <a:pt x="267893" y="16459"/>
                  </a:lnTo>
                  <a:lnTo>
                    <a:pt x="269684" y="17195"/>
                  </a:lnTo>
                  <a:lnTo>
                    <a:pt x="271475" y="16459"/>
                  </a:lnTo>
                  <a:lnTo>
                    <a:pt x="272211" y="14668"/>
                  </a:lnTo>
                  <a:close/>
                </a:path>
                <a:path w="311150" h="23495">
                  <a:moveTo>
                    <a:pt x="281317" y="16700"/>
                  </a:moveTo>
                  <a:lnTo>
                    <a:pt x="280581" y="14909"/>
                  </a:lnTo>
                  <a:lnTo>
                    <a:pt x="278790" y="14160"/>
                  </a:lnTo>
                  <a:lnTo>
                    <a:pt x="276999" y="14909"/>
                  </a:lnTo>
                  <a:lnTo>
                    <a:pt x="276263" y="16700"/>
                  </a:lnTo>
                  <a:lnTo>
                    <a:pt x="276999" y="18478"/>
                  </a:lnTo>
                  <a:lnTo>
                    <a:pt x="278790" y="19227"/>
                  </a:lnTo>
                  <a:lnTo>
                    <a:pt x="280581" y="18478"/>
                  </a:lnTo>
                  <a:lnTo>
                    <a:pt x="281317" y="16700"/>
                  </a:lnTo>
                  <a:close/>
                </a:path>
                <a:path w="311150" h="23495">
                  <a:moveTo>
                    <a:pt x="289420" y="5562"/>
                  </a:moveTo>
                  <a:lnTo>
                    <a:pt x="288671" y="3771"/>
                  </a:lnTo>
                  <a:lnTo>
                    <a:pt x="286880" y="3035"/>
                  </a:lnTo>
                  <a:lnTo>
                    <a:pt x="285089" y="3771"/>
                  </a:lnTo>
                  <a:lnTo>
                    <a:pt x="284353" y="5562"/>
                  </a:lnTo>
                  <a:lnTo>
                    <a:pt x="284975" y="7086"/>
                  </a:lnTo>
                  <a:lnTo>
                    <a:pt x="284353" y="8597"/>
                  </a:lnTo>
                  <a:lnTo>
                    <a:pt x="285089" y="10388"/>
                  </a:lnTo>
                  <a:lnTo>
                    <a:pt x="286880" y="11125"/>
                  </a:lnTo>
                  <a:lnTo>
                    <a:pt x="288671" y="10388"/>
                  </a:lnTo>
                  <a:lnTo>
                    <a:pt x="289420" y="8597"/>
                  </a:lnTo>
                  <a:lnTo>
                    <a:pt x="288772" y="7086"/>
                  </a:lnTo>
                  <a:lnTo>
                    <a:pt x="289420" y="5562"/>
                  </a:lnTo>
                  <a:close/>
                </a:path>
                <a:path w="311150" h="23495">
                  <a:moveTo>
                    <a:pt x="303580" y="10617"/>
                  </a:moveTo>
                  <a:lnTo>
                    <a:pt x="302844" y="8839"/>
                  </a:lnTo>
                  <a:lnTo>
                    <a:pt x="301053" y="8089"/>
                  </a:lnTo>
                  <a:lnTo>
                    <a:pt x="299262" y="8839"/>
                  </a:lnTo>
                  <a:lnTo>
                    <a:pt x="298526" y="10617"/>
                  </a:lnTo>
                  <a:lnTo>
                    <a:pt x="299262" y="12407"/>
                  </a:lnTo>
                  <a:lnTo>
                    <a:pt x="301053" y="13157"/>
                  </a:lnTo>
                  <a:lnTo>
                    <a:pt x="302844" y="12407"/>
                  </a:lnTo>
                  <a:lnTo>
                    <a:pt x="303580" y="10617"/>
                  </a:lnTo>
                  <a:close/>
                </a:path>
                <a:path w="311150" h="23495">
                  <a:moveTo>
                    <a:pt x="304596" y="2527"/>
                  </a:moveTo>
                  <a:lnTo>
                    <a:pt x="303847" y="736"/>
                  </a:lnTo>
                  <a:lnTo>
                    <a:pt x="302069" y="0"/>
                  </a:lnTo>
                  <a:lnTo>
                    <a:pt x="300278" y="736"/>
                  </a:lnTo>
                  <a:lnTo>
                    <a:pt x="299529" y="2527"/>
                  </a:lnTo>
                  <a:lnTo>
                    <a:pt x="300278" y="4318"/>
                  </a:lnTo>
                  <a:lnTo>
                    <a:pt x="302069" y="5054"/>
                  </a:lnTo>
                  <a:lnTo>
                    <a:pt x="303847" y="4318"/>
                  </a:lnTo>
                  <a:lnTo>
                    <a:pt x="304596" y="2527"/>
                  </a:lnTo>
                  <a:close/>
                </a:path>
                <a:path w="311150" h="23495">
                  <a:moveTo>
                    <a:pt x="310667" y="11633"/>
                  </a:moveTo>
                  <a:lnTo>
                    <a:pt x="309918" y="9842"/>
                  </a:lnTo>
                  <a:lnTo>
                    <a:pt x="308140" y="9105"/>
                  </a:lnTo>
                  <a:lnTo>
                    <a:pt x="306349" y="9842"/>
                  </a:lnTo>
                  <a:lnTo>
                    <a:pt x="305600" y="11633"/>
                  </a:lnTo>
                  <a:lnTo>
                    <a:pt x="306349" y="13423"/>
                  </a:lnTo>
                  <a:lnTo>
                    <a:pt x="308140" y="14160"/>
                  </a:lnTo>
                  <a:lnTo>
                    <a:pt x="309918" y="13423"/>
                  </a:lnTo>
                  <a:lnTo>
                    <a:pt x="310667" y="116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0" name="object 18620"/>
            <p:cNvSpPr/>
            <p:nvPr/>
          </p:nvSpPr>
          <p:spPr>
            <a:xfrm>
              <a:off x="10234538" y="41432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1" name="object 18621"/>
            <p:cNvSpPr/>
            <p:nvPr/>
          </p:nvSpPr>
          <p:spPr>
            <a:xfrm>
              <a:off x="10220371" y="425154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35" y="2023"/>
                  </a:moveTo>
                  <a:lnTo>
                    <a:pt x="0" y="2023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2" name="object 18622"/>
            <p:cNvSpPr/>
            <p:nvPr/>
          </p:nvSpPr>
          <p:spPr>
            <a:xfrm>
              <a:off x="10227454" y="42879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3" name="object 18623"/>
            <p:cNvSpPr/>
            <p:nvPr/>
          </p:nvSpPr>
          <p:spPr>
            <a:xfrm>
              <a:off x="10233526" y="432541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4" name="object 18624"/>
            <p:cNvSpPr/>
            <p:nvPr/>
          </p:nvSpPr>
          <p:spPr>
            <a:xfrm>
              <a:off x="10219358" y="443369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4047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5" name="object 18625"/>
            <p:cNvSpPr/>
            <p:nvPr/>
          </p:nvSpPr>
          <p:spPr>
            <a:xfrm>
              <a:off x="10226442" y="44721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2023"/>
                  </a:moveTo>
                  <a:lnTo>
                    <a:pt x="0" y="2023"/>
                  </a:ln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6" name="object 18626"/>
            <p:cNvSpPr/>
            <p:nvPr/>
          </p:nvSpPr>
          <p:spPr>
            <a:xfrm>
              <a:off x="10232514" y="45085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7" name="object 18627"/>
            <p:cNvSpPr/>
            <p:nvPr/>
          </p:nvSpPr>
          <p:spPr>
            <a:xfrm>
              <a:off x="10217334" y="461685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4047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8" name="object 18628"/>
            <p:cNvSpPr/>
            <p:nvPr/>
          </p:nvSpPr>
          <p:spPr>
            <a:xfrm>
              <a:off x="10224419" y="46543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9" name="object 18629"/>
            <p:cNvSpPr/>
            <p:nvPr/>
          </p:nvSpPr>
          <p:spPr>
            <a:xfrm>
              <a:off x="10231502" y="46917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0" name="object 18630"/>
            <p:cNvSpPr/>
            <p:nvPr/>
          </p:nvSpPr>
          <p:spPr>
            <a:xfrm>
              <a:off x="10216323" y="48000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011" y="4047"/>
                  </a:moveTo>
                  <a:lnTo>
                    <a:pt x="0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1" name="object 18631"/>
            <p:cNvSpPr/>
            <p:nvPr/>
          </p:nvSpPr>
          <p:spPr>
            <a:xfrm>
              <a:off x="10223406" y="483746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2" name="object 18632"/>
            <p:cNvSpPr/>
            <p:nvPr/>
          </p:nvSpPr>
          <p:spPr>
            <a:xfrm>
              <a:off x="10230490" y="48749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3035"/>
                  </a:moveTo>
                  <a:lnTo>
                    <a:pt x="0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3" name="object 18633"/>
            <p:cNvSpPr/>
            <p:nvPr/>
          </p:nvSpPr>
          <p:spPr>
            <a:xfrm>
              <a:off x="10216323" y="48030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4" name="object 18634"/>
            <p:cNvSpPr/>
            <p:nvPr/>
          </p:nvSpPr>
          <p:spPr>
            <a:xfrm>
              <a:off x="10230490" y="48749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5" name="object 18635"/>
            <p:cNvSpPr/>
            <p:nvPr/>
          </p:nvSpPr>
          <p:spPr>
            <a:xfrm>
              <a:off x="10223406" y="48384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6" name="object 18636"/>
            <p:cNvSpPr/>
            <p:nvPr/>
          </p:nvSpPr>
          <p:spPr>
            <a:xfrm>
              <a:off x="10231502" y="46927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7" name="object 18637"/>
            <p:cNvSpPr/>
            <p:nvPr/>
          </p:nvSpPr>
          <p:spPr>
            <a:xfrm>
              <a:off x="10224419" y="465430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8" name="object 18638"/>
            <p:cNvSpPr/>
            <p:nvPr/>
          </p:nvSpPr>
          <p:spPr>
            <a:xfrm>
              <a:off x="10217334" y="461787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9" name="object 18639"/>
            <p:cNvSpPr/>
            <p:nvPr/>
          </p:nvSpPr>
          <p:spPr>
            <a:xfrm>
              <a:off x="10232514" y="450959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1" y="202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0" name="object 18640"/>
            <p:cNvSpPr/>
            <p:nvPr/>
          </p:nvSpPr>
          <p:spPr>
            <a:xfrm>
              <a:off x="10225430" y="447215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1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1" name="object 18641"/>
            <p:cNvSpPr/>
            <p:nvPr/>
          </p:nvSpPr>
          <p:spPr>
            <a:xfrm>
              <a:off x="10219358" y="44347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2" name="object 18642"/>
            <p:cNvSpPr/>
            <p:nvPr/>
          </p:nvSpPr>
          <p:spPr>
            <a:xfrm>
              <a:off x="10233526" y="43264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3" name="object 18643"/>
            <p:cNvSpPr/>
            <p:nvPr/>
          </p:nvSpPr>
          <p:spPr>
            <a:xfrm>
              <a:off x="10227454" y="42889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4" name="object 18644"/>
            <p:cNvSpPr/>
            <p:nvPr/>
          </p:nvSpPr>
          <p:spPr>
            <a:xfrm>
              <a:off x="10220371" y="42515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5" name="object 18645"/>
            <p:cNvSpPr/>
            <p:nvPr/>
          </p:nvSpPr>
          <p:spPr>
            <a:xfrm>
              <a:off x="10234538" y="414225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6" name="object 18646"/>
            <p:cNvSpPr/>
            <p:nvPr/>
          </p:nvSpPr>
          <p:spPr>
            <a:xfrm>
              <a:off x="10216323" y="424850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4047" y="4047"/>
                  </a:moveTo>
                  <a:lnTo>
                    <a:pt x="0" y="4047"/>
                  </a:lnTo>
                  <a:lnTo>
                    <a:pt x="4047" y="0"/>
                  </a:lnTo>
                  <a:lnTo>
                    <a:pt x="4047" y="505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7" name="object 18647"/>
            <p:cNvSpPr/>
            <p:nvPr/>
          </p:nvSpPr>
          <p:spPr>
            <a:xfrm>
              <a:off x="10223406" y="43051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8" name="object 18648"/>
            <p:cNvSpPr/>
            <p:nvPr/>
          </p:nvSpPr>
          <p:spPr>
            <a:xfrm>
              <a:off x="10229478" y="43618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4047" y="0"/>
                  </a:lnTo>
                  <a:lnTo>
                    <a:pt x="4047" y="404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9" name="object 18649"/>
            <p:cNvSpPr/>
            <p:nvPr/>
          </p:nvSpPr>
          <p:spPr>
            <a:xfrm>
              <a:off x="10234032" y="441902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529"/>
                  </a:moveTo>
                  <a:lnTo>
                    <a:pt x="740" y="740"/>
                  </a:lnTo>
                  <a:lnTo>
                    <a:pt x="2529" y="0"/>
                  </a:lnTo>
                  <a:lnTo>
                    <a:pt x="4318" y="740"/>
                  </a:lnTo>
                  <a:lnTo>
                    <a:pt x="5059" y="2529"/>
                  </a:lnTo>
                  <a:lnTo>
                    <a:pt x="4318" y="4318"/>
                  </a:lnTo>
                  <a:lnTo>
                    <a:pt x="2529" y="5059"/>
                  </a:lnTo>
                  <a:lnTo>
                    <a:pt x="740" y="4318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0" name="object 18650"/>
            <p:cNvSpPr/>
            <p:nvPr/>
          </p:nvSpPr>
          <p:spPr>
            <a:xfrm>
              <a:off x="10216323" y="46917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47" y="4047"/>
                  </a:moveTo>
                  <a:lnTo>
                    <a:pt x="0" y="3035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1" name="object 18651"/>
            <p:cNvSpPr/>
            <p:nvPr/>
          </p:nvSpPr>
          <p:spPr>
            <a:xfrm>
              <a:off x="10222395" y="474841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035"/>
                  </a:moveTo>
                  <a:lnTo>
                    <a:pt x="505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2" name="object 18652"/>
            <p:cNvSpPr/>
            <p:nvPr/>
          </p:nvSpPr>
          <p:spPr>
            <a:xfrm>
              <a:off x="10229478" y="480407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3" name="object 18653"/>
            <p:cNvSpPr/>
            <p:nvPr/>
          </p:nvSpPr>
          <p:spPr>
            <a:xfrm>
              <a:off x="10235550" y="48637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1011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4" name="object 18654"/>
            <p:cNvSpPr/>
            <p:nvPr/>
          </p:nvSpPr>
          <p:spPr>
            <a:xfrm>
              <a:off x="10232514" y="4804070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5" name="object 18655"/>
            <p:cNvSpPr/>
            <p:nvPr/>
          </p:nvSpPr>
          <p:spPr>
            <a:xfrm>
              <a:off x="10226442" y="474841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1" y="404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6" name="object 18656"/>
            <p:cNvSpPr/>
            <p:nvPr/>
          </p:nvSpPr>
          <p:spPr>
            <a:xfrm>
              <a:off x="10219358" y="4691743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7" name="object 18657"/>
            <p:cNvSpPr/>
            <p:nvPr/>
          </p:nvSpPr>
          <p:spPr>
            <a:xfrm>
              <a:off x="10226442" y="430517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1" y="505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8" name="object 18658"/>
            <p:cNvSpPr/>
            <p:nvPr/>
          </p:nvSpPr>
          <p:spPr>
            <a:xfrm>
              <a:off x="10222395" y="430821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5059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9" name="object 18659"/>
            <p:cNvSpPr/>
            <p:nvPr/>
          </p:nvSpPr>
          <p:spPr>
            <a:xfrm>
              <a:off x="10229478" y="43648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0" name="object 18660"/>
            <p:cNvSpPr/>
            <p:nvPr/>
          </p:nvSpPr>
          <p:spPr>
            <a:xfrm>
              <a:off x="10235550" y="44205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1" name="object 18661"/>
            <p:cNvSpPr/>
            <p:nvPr/>
          </p:nvSpPr>
          <p:spPr>
            <a:xfrm>
              <a:off x="10222395" y="475043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5059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2" name="object 18662"/>
            <p:cNvSpPr/>
            <p:nvPr/>
          </p:nvSpPr>
          <p:spPr>
            <a:xfrm>
              <a:off x="10228466" y="480811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5059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3" name="object 18663"/>
            <p:cNvSpPr/>
            <p:nvPr/>
          </p:nvSpPr>
          <p:spPr>
            <a:xfrm>
              <a:off x="10220371" y="41412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11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4" name="object 18664"/>
            <p:cNvSpPr/>
            <p:nvPr/>
          </p:nvSpPr>
          <p:spPr>
            <a:xfrm>
              <a:off x="10226442" y="42323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5" name="object 18665"/>
            <p:cNvSpPr/>
            <p:nvPr/>
          </p:nvSpPr>
          <p:spPr>
            <a:xfrm>
              <a:off x="10216323" y="42677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6" name="object 18666"/>
            <p:cNvSpPr/>
            <p:nvPr/>
          </p:nvSpPr>
          <p:spPr>
            <a:xfrm>
              <a:off x="10231502" y="432339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1011"/>
                  </a:moveTo>
                  <a:lnTo>
                    <a:pt x="2023" y="4047"/>
                  </a:lnTo>
                  <a:lnTo>
                    <a:pt x="0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7" name="object 18667"/>
            <p:cNvSpPr/>
            <p:nvPr/>
          </p:nvSpPr>
          <p:spPr>
            <a:xfrm>
              <a:off x="10220371" y="43598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23"/>
                  </a:move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8" name="object 18668"/>
            <p:cNvSpPr/>
            <p:nvPr/>
          </p:nvSpPr>
          <p:spPr>
            <a:xfrm>
              <a:off x="10225430" y="44519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23" y="1011"/>
                  </a:moveTo>
                  <a:lnTo>
                    <a:pt x="2023" y="3035"/>
                  </a:lnTo>
                  <a:lnTo>
                    <a:pt x="0" y="1011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9" name="object 18669"/>
            <p:cNvSpPr/>
            <p:nvPr/>
          </p:nvSpPr>
          <p:spPr>
            <a:xfrm>
              <a:off x="10230490" y="454298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1011"/>
                  </a:moveTo>
                  <a:lnTo>
                    <a:pt x="3035" y="0"/>
                  </a:lnTo>
                  <a:lnTo>
                    <a:pt x="3035" y="4047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0" name="object 18670"/>
            <p:cNvSpPr/>
            <p:nvPr/>
          </p:nvSpPr>
          <p:spPr>
            <a:xfrm>
              <a:off x="10218347" y="45794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3035" y="0"/>
                  </a:lnTo>
                  <a:lnTo>
                    <a:pt x="2023" y="3035"/>
                  </a:lnTo>
                  <a:lnTo>
                    <a:pt x="0" y="202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1" name="object 18671"/>
            <p:cNvSpPr/>
            <p:nvPr/>
          </p:nvSpPr>
          <p:spPr>
            <a:xfrm>
              <a:off x="10235550" y="4636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2" name="object 18672"/>
            <p:cNvSpPr/>
            <p:nvPr/>
          </p:nvSpPr>
          <p:spPr>
            <a:xfrm>
              <a:off x="10223406" y="467150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1011"/>
                  </a:moveTo>
                  <a:lnTo>
                    <a:pt x="4047" y="0"/>
                  </a:lnTo>
                  <a:lnTo>
                    <a:pt x="3035" y="3035"/>
                  </a:lnTo>
                  <a:lnTo>
                    <a:pt x="0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3" name="object 18673"/>
            <p:cNvSpPr/>
            <p:nvPr/>
          </p:nvSpPr>
          <p:spPr>
            <a:xfrm>
              <a:off x="10229478" y="47635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4" name="object 18674"/>
            <p:cNvSpPr/>
            <p:nvPr/>
          </p:nvSpPr>
          <p:spPr>
            <a:xfrm>
              <a:off x="10217334" y="47990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3035" y="0"/>
                  </a:lnTo>
                  <a:lnTo>
                    <a:pt x="2023" y="303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5" name="object 18675"/>
            <p:cNvSpPr/>
            <p:nvPr/>
          </p:nvSpPr>
          <p:spPr>
            <a:xfrm>
              <a:off x="10234538" y="48546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0" y="1011"/>
                  </a:lnTo>
                  <a:lnTo>
                    <a:pt x="202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6" name="object 18676"/>
            <p:cNvSpPr/>
            <p:nvPr/>
          </p:nvSpPr>
          <p:spPr>
            <a:xfrm>
              <a:off x="10222395" y="489008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1011"/>
                  </a:moveTo>
                  <a:lnTo>
                    <a:pt x="3035" y="3035"/>
                  </a:lnTo>
                  <a:lnTo>
                    <a:pt x="0" y="2023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7" name="object 18677"/>
            <p:cNvSpPr/>
            <p:nvPr/>
          </p:nvSpPr>
          <p:spPr>
            <a:xfrm>
              <a:off x="10220371" y="41412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011"/>
                  </a:moveTo>
                  <a:lnTo>
                    <a:pt x="2023" y="3035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8" name="object 18678"/>
            <p:cNvSpPr/>
            <p:nvPr/>
          </p:nvSpPr>
          <p:spPr>
            <a:xfrm>
              <a:off x="10226442" y="42333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1011"/>
                  </a:moveTo>
                  <a:lnTo>
                    <a:pt x="2023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9" name="object 18679"/>
            <p:cNvSpPr/>
            <p:nvPr/>
          </p:nvSpPr>
          <p:spPr>
            <a:xfrm>
              <a:off x="10219358" y="43608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1011"/>
                  </a:moveTo>
                  <a:lnTo>
                    <a:pt x="2023" y="2023"/>
                  </a:lnTo>
                  <a:lnTo>
                    <a:pt x="303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0" name="object 18680"/>
            <p:cNvSpPr/>
            <p:nvPr/>
          </p:nvSpPr>
          <p:spPr>
            <a:xfrm>
              <a:off x="10235550" y="46370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1" name="object 18681"/>
            <p:cNvSpPr/>
            <p:nvPr/>
          </p:nvSpPr>
          <p:spPr>
            <a:xfrm>
              <a:off x="10228466" y="47635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1011"/>
                  </a:moveTo>
                  <a:lnTo>
                    <a:pt x="3035" y="3035"/>
                  </a:lnTo>
                  <a:lnTo>
                    <a:pt x="40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2" name="object 18682"/>
            <p:cNvSpPr/>
            <p:nvPr/>
          </p:nvSpPr>
          <p:spPr>
            <a:xfrm>
              <a:off x="10217334" y="480103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035" y="10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3" name="object 18683"/>
            <p:cNvSpPr/>
            <p:nvPr/>
          </p:nvSpPr>
          <p:spPr>
            <a:xfrm>
              <a:off x="10216323" y="42687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4" name="object 18684"/>
            <p:cNvSpPr/>
            <p:nvPr/>
          </p:nvSpPr>
          <p:spPr>
            <a:xfrm>
              <a:off x="10213784" y="4142764"/>
              <a:ext cx="24765" cy="817880"/>
            </a:xfrm>
            <a:custGeom>
              <a:avLst/>
              <a:gdLst/>
              <a:ahLst/>
              <a:cxnLst/>
              <a:rect l="l" t="t" r="r" b="b"/>
              <a:pathLst>
                <a:path w="24765" h="817879">
                  <a:moveTo>
                    <a:pt x="5067" y="377964"/>
                  </a:moveTo>
                  <a:lnTo>
                    <a:pt x="4318" y="376174"/>
                  </a:lnTo>
                  <a:lnTo>
                    <a:pt x="2527" y="375437"/>
                  </a:lnTo>
                  <a:lnTo>
                    <a:pt x="749" y="376174"/>
                  </a:lnTo>
                  <a:lnTo>
                    <a:pt x="0" y="377964"/>
                  </a:lnTo>
                  <a:lnTo>
                    <a:pt x="749" y="379755"/>
                  </a:lnTo>
                  <a:lnTo>
                    <a:pt x="2527" y="380492"/>
                  </a:lnTo>
                  <a:lnTo>
                    <a:pt x="4318" y="379755"/>
                  </a:lnTo>
                  <a:lnTo>
                    <a:pt x="5067" y="377964"/>
                  </a:lnTo>
                  <a:close/>
                </a:path>
                <a:path w="24765" h="817879">
                  <a:moveTo>
                    <a:pt x="6070" y="604647"/>
                  </a:moveTo>
                  <a:lnTo>
                    <a:pt x="5334" y="602856"/>
                  </a:lnTo>
                  <a:lnTo>
                    <a:pt x="3543" y="602107"/>
                  </a:lnTo>
                  <a:lnTo>
                    <a:pt x="1752" y="602856"/>
                  </a:lnTo>
                  <a:lnTo>
                    <a:pt x="1016" y="604647"/>
                  </a:lnTo>
                  <a:lnTo>
                    <a:pt x="1752" y="606437"/>
                  </a:lnTo>
                  <a:lnTo>
                    <a:pt x="3543" y="607174"/>
                  </a:lnTo>
                  <a:lnTo>
                    <a:pt x="5334" y="606437"/>
                  </a:lnTo>
                  <a:lnTo>
                    <a:pt x="6070" y="604647"/>
                  </a:lnTo>
                  <a:close/>
                </a:path>
                <a:path w="24765" h="817879">
                  <a:moveTo>
                    <a:pt x="6070" y="588454"/>
                  </a:moveTo>
                  <a:lnTo>
                    <a:pt x="5334" y="586663"/>
                  </a:lnTo>
                  <a:lnTo>
                    <a:pt x="3543" y="585927"/>
                  </a:lnTo>
                  <a:lnTo>
                    <a:pt x="1752" y="586663"/>
                  </a:lnTo>
                  <a:lnTo>
                    <a:pt x="1016" y="588454"/>
                  </a:lnTo>
                  <a:lnTo>
                    <a:pt x="1752" y="590245"/>
                  </a:lnTo>
                  <a:lnTo>
                    <a:pt x="3543" y="590981"/>
                  </a:lnTo>
                  <a:lnTo>
                    <a:pt x="5334" y="590245"/>
                  </a:lnTo>
                  <a:lnTo>
                    <a:pt x="6070" y="588454"/>
                  </a:lnTo>
                  <a:close/>
                </a:path>
                <a:path w="24765" h="817879">
                  <a:moveTo>
                    <a:pt x="6070" y="360756"/>
                  </a:moveTo>
                  <a:lnTo>
                    <a:pt x="5334" y="358978"/>
                  </a:lnTo>
                  <a:lnTo>
                    <a:pt x="3543" y="358228"/>
                  </a:lnTo>
                  <a:lnTo>
                    <a:pt x="1752" y="358978"/>
                  </a:lnTo>
                  <a:lnTo>
                    <a:pt x="1016" y="360756"/>
                  </a:lnTo>
                  <a:lnTo>
                    <a:pt x="1752" y="362546"/>
                  </a:lnTo>
                  <a:lnTo>
                    <a:pt x="3543" y="363296"/>
                  </a:lnTo>
                  <a:lnTo>
                    <a:pt x="5334" y="362546"/>
                  </a:lnTo>
                  <a:lnTo>
                    <a:pt x="6070" y="360756"/>
                  </a:lnTo>
                  <a:close/>
                </a:path>
                <a:path w="24765" h="817879">
                  <a:moveTo>
                    <a:pt x="6070" y="147243"/>
                  </a:moveTo>
                  <a:lnTo>
                    <a:pt x="5334" y="145453"/>
                  </a:lnTo>
                  <a:lnTo>
                    <a:pt x="3543" y="144716"/>
                  </a:lnTo>
                  <a:lnTo>
                    <a:pt x="1752" y="145453"/>
                  </a:lnTo>
                  <a:lnTo>
                    <a:pt x="1016" y="147243"/>
                  </a:lnTo>
                  <a:lnTo>
                    <a:pt x="1752" y="149034"/>
                  </a:lnTo>
                  <a:lnTo>
                    <a:pt x="3543" y="149771"/>
                  </a:lnTo>
                  <a:lnTo>
                    <a:pt x="5334" y="149034"/>
                  </a:lnTo>
                  <a:lnTo>
                    <a:pt x="6070" y="147243"/>
                  </a:lnTo>
                  <a:close/>
                </a:path>
                <a:path w="24765" h="817879">
                  <a:moveTo>
                    <a:pt x="7086" y="571246"/>
                  </a:moveTo>
                  <a:lnTo>
                    <a:pt x="6350" y="569455"/>
                  </a:lnTo>
                  <a:lnTo>
                    <a:pt x="4559" y="568718"/>
                  </a:lnTo>
                  <a:lnTo>
                    <a:pt x="2768" y="569455"/>
                  </a:lnTo>
                  <a:lnTo>
                    <a:pt x="2032" y="571246"/>
                  </a:lnTo>
                  <a:lnTo>
                    <a:pt x="2425" y="572223"/>
                  </a:lnTo>
                  <a:lnTo>
                    <a:pt x="1752" y="572490"/>
                  </a:lnTo>
                  <a:lnTo>
                    <a:pt x="1016" y="574281"/>
                  </a:lnTo>
                  <a:lnTo>
                    <a:pt x="1752" y="576072"/>
                  </a:lnTo>
                  <a:lnTo>
                    <a:pt x="3543" y="576808"/>
                  </a:lnTo>
                  <a:lnTo>
                    <a:pt x="5334" y="576072"/>
                  </a:lnTo>
                  <a:lnTo>
                    <a:pt x="6070" y="574281"/>
                  </a:lnTo>
                  <a:lnTo>
                    <a:pt x="5664" y="573316"/>
                  </a:lnTo>
                  <a:lnTo>
                    <a:pt x="6350" y="573036"/>
                  </a:lnTo>
                  <a:lnTo>
                    <a:pt x="7086" y="571246"/>
                  </a:lnTo>
                  <a:close/>
                </a:path>
                <a:path w="24765" h="817879">
                  <a:moveTo>
                    <a:pt x="8102" y="555053"/>
                  </a:moveTo>
                  <a:lnTo>
                    <a:pt x="7353" y="553262"/>
                  </a:lnTo>
                  <a:lnTo>
                    <a:pt x="5562" y="552526"/>
                  </a:lnTo>
                  <a:lnTo>
                    <a:pt x="3784" y="553262"/>
                  </a:lnTo>
                  <a:lnTo>
                    <a:pt x="3035" y="555053"/>
                  </a:lnTo>
                  <a:lnTo>
                    <a:pt x="3784" y="556844"/>
                  </a:lnTo>
                  <a:lnTo>
                    <a:pt x="5562" y="557580"/>
                  </a:lnTo>
                  <a:lnTo>
                    <a:pt x="7353" y="556844"/>
                  </a:lnTo>
                  <a:lnTo>
                    <a:pt x="8102" y="555053"/>
                  </a:lnTo>
                  <a:close/>
                </a:path>
                <a:path w="24765" h="817879">
                  <a:moveTo>
                    <a:pt x="8102" y="537857"/>
                  </a:moveTo>
                  <a:lnTo>
                    <a:pt x="7353" y="536067"/>
                  </a:lnTo>
                  <a:lnTo>
                    <a:pt x="5562" y="535317"/>
                  </a:lnTo>
                  <a:lnTo>
                    <a:pt x="3784" y="536067"/>
                  </a:lnTo>
                  <a:lnTo>
                    <a:pt x="3035" y="537857"/>
                  </a:lnTo>
                  <a:lnTo>
                    <a:pt x="3784" y="539648"/>
                  </a:lnTo>
                  <a:lnTo>
                    <a:pt x="5562" y="540385"/>
                  </a:lnTo>
                  <a:lnTo>
                    <a:pt x="7353" y="539648"/>
                  </a:lnTo>
                  <a:lnTo>
                    <a:pt x="8102" y="537857"/>
                  </a:lnTo>
                  <a:close/>
                </a:path>
                <a:path w="24765" h="817879">
                  <a:moveTo>
                    <a:pt x="9105" y="521665"/>
                  </a:moveTo>
                  <a:lnTo>
                    <a:pt x="8369" y="519874"/>
                  </a:lnTo>
                  <a:lnTo>
                    <a:pt x="6578" y="519137"/>
                  </a:lnTo>
                  <a:lnTo>
                    <a:pt x="4787" y="519874"/>
                  </a:lnTo>
                  <a:lnTo>
                    <a:pt x="4051" y="521665"/>
                  </a:lnTo>
                  <a:lnTo>
                    <a:pt x="4787" y="523455"/>
                  </a:lnTo>
                  <a:lnTo>
                    <a:pt x="6578" y="524192"/>
                  </a:lnTo>
                  <a:lnTo>
                    <a:pt x="8369" y="523455"/>
                  </a:lnTo>
                  <a:lnTo>
                    <a:pt x="9105" y="521665"/>
                  </a:lnTo>
                  <a:close/>
                </a:path>
                <a:path w="24765" h="817879">
                  <a:moveTo>
                    <a:pt x="9105" y="505472"/>
                  </a:moveTo>
                  <a:lnTo>
                    <a:pt x="8369" y="503682"/>
                  </a:lnTo>
                  <a:lnTo>
                    <a:pt x="6578" y="502945"/>
                  </a:lnTo>
                  <a:lnTo>
                    <a:pt x="4787" y="503682"/>
                  </a:lnTo>
                  <a:lnTo>
                    <a:pt x="4051" y="505472"/>
                  </a:lnTo>
                  <a:lnTo>
                    <a:pt x="4787" y="507263"/>
                  </a:lnTo>
                  <a:lnTo>
                    <a:pt x="6578" y="508000"/>
                  </a:lnTo>
                  <a:lnTo>
                    <a:pt x="8369" y="507263"/>
                  </a:lnTo>
                  <a:lnTo>
                    <a:pt x="9105" y="505472"/>
                  </a:lnTo>
                  <a:close/>
                </a:path>
                <a:path w="24765" h="817879">
                  <a:moveTo>
                    <a:pt x="9105" y="485228"/>
                  </a:moveTo>
                  <a:lnTo>
                    <a:pt x="8369" y="483438"/>
                  </a:lnTo>
                  <a:lnTo>
                    <a:pt x="6578" y="482701"/>
                  </a:lnTo>
                  <a:lnTo>
                    <a:pt x="4787" y="483438"/>
                  </a:lnTo>
                  <a:lnTo>
                    <a:pt x="4051" y="485228"/>
                  </a:lnTo>
                  <a:lnTo>
                    <a:pt x="4787" y="487019"/>
                  </a:lnTo>
                  <a:lnTo>
                    <a:pt x="5346" y="487260"/>
                  </a:lnTo>
                  <a:lnTo>
                    <a:pt x="4787" y="487489"/>
                  </a:lnTo>
                  <a:lnTo>
                    <a:pt x="4051" y="489280"/>
                  </a:lnTo>
                  <a:lnTo>
                    <a:pt x="4787" y="491070"/>
                  </a:lnTo>
                  <a:lnTo>
                    <a:pt x="6578" y="491807"/>
                  </a:lnTo>
                  <a:lnTo>
                    <a:pt x="8369" y="491070"/>
                  </a:lnTo>
                  <a:lnTo>
                    <a:pt x="9105" y="489280"/>
                  </a:lnTo>
                  <a:lnTo>
                    <a:pt x="8369" y="487489"/>
                  </a:lnTo>
                  <a:lnTo>
                    <a:pt x="7797" y="487260"/>
                  </a:lnTo>
                  <a:lnTo>
                    <a:pt x="8369" y="487019"/>
                  </a:lnTo>
                  <a:lnTo>
                    <a:pt x="9105" y="485228"/>
                  </a:lnTo>
                  <a:close/>
                </a:path>
                <a:path w="24765" h="817879">
                  <a:moveTo>
                    <a:pt x="9105" y="288912"/>
                  </a:moveTo>
                  <a:lnTo>
                    <a:pt x="8369" y="287121"/>
                  </a:lnTo>
                  <a:lnTo>
                    <a:pt x="6578" y="286385"/>
                  </a:lnTo>
                  <a:lnTo>
                    <a:pt x="4787" y="287121"/>
                  </a:lnTo>
                  <a:lnTo>
                    <a:pt x="4051" y="288912"/>
                  </a:lnTo>
                  <a:lnTo>
                    <a:pt x="4787" y="290703"/>
                  </a:lnTo>
                  <a:lnTo>
                    <a:pt x="6578" y="291439"/>
                  </a:lnTo>
                  <a:lnTo>
                    <a:pt x="8369" y="290703"/>
                  </a:lnTo>
                  <a:lnTo>
                    <a:pt x="9105" y="288912"/>
                  </a:lnTo>
                  <a:close/>
                </a:path>
                <a:path w="24765" h="817879">
                  <a:moveTo>
                    <a:pt x="9105" y="271716"/>
                  </a:moveTo>
                  <a:lnTo>
                    <a:pt x="8369" y="269925"/>
                  </a:lnTo>
                  <a:lnTo>
                    <a:pt x="6578" y="269176"/>
                  </a:lnTo>
                  <a:lnTo>
                    <a:pt x="4787" y="269925"/>
                  </a:lnTo>
                  <a:lnTo>
                    <a:pt x="4051" y="271716"/>
                  </a:lnTo>
                  <a:lnTo>
                    <a:pt x="4787" y="273494"/>
                  </a:lnTo>
                  <a:lnTo>
                    <a:pt x="6578" y="274243"/>
                  </a:lnTo>
                  <a:lnTo>
                    <a:pt x="8369" y="273494"/>
                  </a:lnTo>
                  <a:lnTo>
                    <a:pt x="9105" y="271716"/>
                  </a:lnTo>
                  <a:close/>
                </a:path>
                <a:path w="24765" h="817879">
                  <a:moveTo>
                    <a:pt x="9105" y="57175"/>
                  </a:moveTo>
                  <a:lnTo>
                    <a:pt x="8369" y="55384"/>
                  </a:lnTo>
                  <a:lnTo>
                    <a:pt x="6578" y="54648"/>
                  </a:lnTo>
                  <a:lnTo>
                    <a:pt x="4787" y="55384"/>
                  </a:lnTo>
                  <a:lnTo>
                    <a:pt x="4051" y="57175"/>
                  </a:lnTo>
                  <a:lnTo>
                    <a:pt x="4787" y="58966"/>
                  </a:lnTo>
                  <a:lnTo>
                    <a:pt x="6578" y="59702"/>
                  </a:lnTo>
                  <a:lnTo>
                    <a:pt x="8369" y="58966"/>
                  </a:lnTo>
                  <a:lnTo>
                    <a:pt x="9105" y="57175"/>
                  </a:lnTo>
                  <a:close/>
                </a:path>
                <a:path w="24765" h="817879">
                  <a:moveTo>
                    <a:pt x="10121" y="626910"/>
                  </a:moveTo>
                  <a:lnTo>
                    <a:pt x="9385" y="625119"/>
                  </a:lnTo>
                  <a:lnTo>
                    <a:pt x="7594" y="624370"/>
                  </a:lnTo>
                  <a:lnTo>
                    <a:pt x="5803" y="625119"/>
                  </a:lnTo>
                  <a:lnTo>
                    <a:pt x="5067" y="626910"/>
                  </a:lnTo>
                  <a:lnTo>
                    <a:pt x="5803" y="628700"/>
                  </a:lnTo>
                  <a:lnTo>
                    <a:pt x="7594" y="629437"/>
                  </a:lnTo>
                  <a:lnTo>
                    <a:pt x="9385" y="628700"/>
                  </a:lnTo>
                  <a:lnTo>
                    <a:pt x="10121" y="626910"/>
                  </a:lnTo>
                  <a:close/>
                </a:path>
                <a:path w="24765" h="817879">
                  <a:moveTo>
                    <a:pt x="10121" y="472071"/>
                  </a:moveTo>
                  <a:lnTo>
                    <a:pt x="9385" y="470293"/>
                  </a:lnTo>
                  <a:lnTo>
                    <a:pt x="7594" y="469544"/>
                  </a:lnTo>
                  <a:lnTo>
                    <a:pt x="5803" y="470293"/>
                  </a:lnTo>
                  <a:lnTo>
                    <a:pt x="5067" y="472071"/>
                  </a:lnTo>
                  <a:lnTo>
                    <a:pt x="5803" y="473862"/>
                  </a:lnTo>
                  <a:lnTo>
                    <a:pt x="7594" y="474611"/>
                  </a:lnTo>
                  <a:lnTo>
                    <a:pt x="9385" y="473862"/>
                  </a:lnTo>
                  <a:lnTo>
                    <a:pt x="10121" y="472071"/>
                  </a:lnTo>
                  <a:close/>
                </a:path>
                <a:path w="24765" h="817879">
                  <a:moveTo>
                    <a:pt x="11137" y="608685"/>
                  </a:moveTo>
                  <a:lnTo>
                    <a:pt x="10388" y="606907"/>
                  </a:lnTo>
                  <a:lnTo>
                    <a:pt x="8610" y="606158"/>
                  </a:lnTo>
                  <a:lnTo>
                    <a:pt x="6819" y="606907"/>
                  </a:lnTo>
                  <a:lnTo>
                    <a:pt x="6070" y="608685"/>
                  </a:lnTo>
                  <a:lnTo>
                    <a:pt x="6819" y="610476"/>
                  </a:lnTo>
                  <a:lnTo>
                    <a:pt x="8610" y="611225"/>
                  </a:lnTo>
                  <a:lnTo>
                    <a:pt x="10388" y="610476"/>
                  </a:lnTo>
                  <a:lnTo>
                    <a:pt x="11137" y="608685"/>
                  </a:lnTo>
                  <a:close/>
                </a:path>
                <a:path w="24765" h="817879">
                  <a:moveTo>
                    <a:pt x="11137" y="455891"/>
                  </a:moveTo>
                  <a:lnTo>
                    <a:pt x="10388" y="454101"/>
                  </a:lnTo>
                  <a:lnTo>
                    <a:pt x="8610" y="453351"/>
                  </a:lnTo>
                  <a:lnTo>
                    <a:pt x="6819" y="454101"/>
                  </a:lnTo>
                  <a:lnTo>
                    <a:pt x="6070" y="455891"/>
                  </a:lnTo>
                  <a:lnTo>
                    <a:pt x="6819" y="457669"/>
                  </a:lnTo>
                  <a:lnTo>
                    <a:pt x="8610" y="458419"/>
                  </a:lnTo>
                  <a:lnTo>
                    <a:pt x="10388" y="457669"/>
                  </a:lnTo>
                  <a:lnTo>
                    <a:pt x="11137" y="455891"/>
                  </a:lnTo>
                  <a:close/>
                </a:path>
                <a:path w="24765" h="817879">
                  <a:moveTo>
                    <a:pt x="11137" y="395173"/>
                  </a:moveTo>
                  <a:lnTo>
                    <a:pt x="10388" y="393382"/>
                  </a:lnTo>
                  <a:lnTo>
                    <a:pt x="8610" y="392633"/>
                  </a:lnTo>
                  <a:lnTo>
                    <a:pt x="6819" y="393382"/>
                  </a:lnTo>
                  <a:lnTo>
                    <a:pt x="6070" y="395173"/>
                  </a:lnTo>
                  <a:lnTo>
                    <a:pt x="6819" y="396963"/>
                  </a:lnTo>
                  <a:lnTo>
                    <a:pt x="8610" y="397700"/>
                  </a:lnTo>
                  <a:lnTo>
                    <a:pt x="10388" y="396963"/>
                  </a:lnTo>
                  <a:lnTo>
                    <a:pt x="11137" y="395173"/>
                  </a:lnTo>
                  <a:close/>
                </a:path>
                <a:path w="24765" h="817879">
                  <a:moveTo>
                    <a:pt x="11137" y="199859"/>
                  </a:moveTo>
                  <a:lnTo>
                    <a:pt x="10388" y="198069"/>
                  </a:lnTo>
                  <a:lnTo>
                    <a:pt x="8610" y="197332"/>
                  </a:lnTo>
                  <a:lnTo>
                    <a:pt x="6819" y="198069"/>
                  </a:lnTo>
                  <a:lnTo>
                    <a:pt x="6070" y="199859"/>
                  </a:lnTo>
                  <a:lnTo>
                    <a:pt x="6819" y="201650"/>
                  </a:lnTo>
                  <a:lnTo>
                    <a:pt x="8610" y="202387"/>
                  </a:lnTo>
                  <a:lnTo>
                    <a:pt x="10388" y="201650"/>
                  </a:lnTo>
                  <a:lnTo>
                    <a:pt x="11137" y="199859"/>
                  </a:lnTo>
                  <a:close/>
                </a:path>
                <a:path w="24765" h="817879">
                  <a:moveTo>
                    <a:pt x="11137" y="181648"/>
                  </a:moveTo>
                  <a:lnTo>
                    <a:pt x="10388" y="179857"/>
                  </a:lnTo>
                  <a:lnTo>
                    <a:pt x="8610" y="179120"/>
                  </a:lnTo>
                  <a:lnTo>
                    <a:pt x="6819" y="179857"/>
                  </a:lnTo>
                  <a:lnTo>
                    <a:pt x="6070" y="181648"/>
                  </a:lnTo>
                  <a:lnTo>
                    <a:pt x="6819" y="183438"/>
                  </a:lnTo>
                  <a:lnTo>
                    <a:pt x="8610" y="184175"/>
                  </a:lnTo>
                  <a:lnTo>
                    <a:pt x="10388" y="183438"/>
                  </a:lnTo>
                  <a:lnTo>
                    <a:pt x="11137" y="181648"/>
                  </a:lnTo>
                  <a:close/>
                </a:path>
                <a:path w="24765" h="817879">
                  <a:moveTo>
                    <a:pt x="12141" y="439699"/>
                  </a:moveTo>
                  <a:lnTo>
                    <a:pt x="11404" y="437908"/>
                  </a:lnTo>
                  <a:lnTo>
                    <a:pt x="9613" y="437159"/>
                  </a:lnTo>
                  <a:lnTo>
                    <a:pt x="7823" y="437908"/>
                  </a:lnTo>
                  <a:lnTo>
                    <a:pt x="7086" y="439699"/>
                  </a:lnTo>
                  <a:lnTo>
                    <a:pt x="7823" y="441477"/>
                  </a:lnTo>
                  <a:lnTo>
                    <a:pt x="9613" y="442226"/>
                  </a:lnTo>
                  <a:lnTo>
                    <a:pt x="11404" y="441477"/>
                  </a:lnTo>
                  <a:lnTo>
                    <a:pt x="12141" y="439699"/>
                  </a:lnTo>
                  <a:close/>
                </a:path>
                <a:path w="24765" h="817879">
                  <a:moveTo>
                    <a:pt x="12141" y="422490"/>
                  </a:moveTo>
                  <a:lnTo>
                    <a:pt x="11404" y="420700"/>
                  </a:lnTo>
                  <a:lnTo>
                    <a:pt x="9613" y="419963"/>
                  </a:lnTo>
                  <a:lnTo>
                    <a:pt x="7823" y="420700"/>
                  </a:lnTo>
                  <a:lnTo>
                    <a:pt x="7086" y="422490"/>
                  </a:lnTo>
                  <a:lnTo>
                    <a:pt x="7823" y="424281"/>
                  </a:lnTo>
                  <a:lnTo>
                    <a:pt x="9613" y="425018"/>
                  </a:lnTo>
                  <a:lnTo>
                    <a:pt x="11404" y="424281"/>
                  </a:lnTo>
                  <a:lnTo>
                    <a:pt x="12141" y="422490"/>
                  </a:lnTo>
                  <a:close/>
                </a:path>
                <a:path w="24765" h="817879">
                  <a:moveTo>
                    <a:pt x="13157" y="536841"/>
                  </a:moveTo>
                  <a:lnTo>
                    <a:pt x="12420" y="535051"/>
                  </a:lnTo>
                  <a:lnTo>
                    <a:pt x="10629" y="534314"/>
                  </a:lnTo>
                  <a:lnTo>
                    <a:pt x="8839" y="535051"/>
                  </a:lnTo>
                  <a:lnTo>
                    <a:pt x="8102" y="536841"/>
                  </a:lnTo>
                  <a:lnTo>
                    <a:pt x="8839" y="538632"/>
                  </a:lnTo>
                  <a:lnTo>
                    <a:pt x="10629" y="539369"/>
                  </a:lnTo>
                  <a:lnTo>
                    <a:pt x="12420" y="538632"/>
                  </a:lnTo>
                  <a:lnTo>
                    <a:pt x="13157" y="536841"/>
                  </a:lnTo>
                  <a:close/>
                </a:path>
                <a:path w="24765" h="817879">
                  <a:moveTo>
                    <a:pt x="13157" y="407314"/>
                  </a:moveTo>
                  <a:lnTo>
                    <a:pt x="12420" y="405523"/>
                  </a:lnTo>
                  <a:lnTo>
                    <a:pt x="10629" y="404787"/>
                  </a:lnTo>
                  <a:lnTo>
                    <a:pt x="8839" y="405523"/>
                  </a:lnTo>
                  <a:lnTo>
                    <a:pt x="8102" y="407314"/>
                  </a:lnTo>
                  <a:lnTo>
                    <a:pt x="8839" y="409105"/>
                  </a:lnTo>
                  <a:lnTo>
                    <a:pt x="10629" y="409841"/>
                  </a:lnTo>
                  <a:lnTo>
                    <a:pt x="12420" y="409105"/>
                  </a:lnTo>
                  <a:lnTo>
                    <a:pt x="13157" y="407314"/>
                  </a:lnTo>
                  <a:close/>
                </a:path>
                <a:path w="24765" h="817879">
                  <a:moveTo>
                    <a:pt x="14173" y="519633"/>
                  </a:moveTo>
                  <a:lnTo>
                    <a:pt x="13423" y="517855"/>
                  </a:lnTo>
                  <a:lnTo>
                    <a:pt x="11645" y="517105"/>
                  </a:lnTo>
                  <a:lnTo>
                    <a:pt x="9855" y="517855"/>
                  </a:lnTo>
                  <a:lnTo>
                    <a:pt x="9105" y="519633"/>
                  </a:lnTo>
                  <a:lnTo>
                    <a:pt x="9855" y="521423"/>
                  </a:lnTo>
                  <a:lnTo>
                    <a:pt x="11645" y="522173"/>
                  </a:lnTo>
                  <a:lnTo>
                    <a:pt x="13423" y="521423"/>
                  </a:lnTo>
                  <a:lnTo>
                    <a:pt x="14173" y="519633"/>
                  </a:lnTo>
                  <a:close/>
                </a:path>
                <a:path w="24765" h="817879">
                  <a:moveTo>
                    <a:pt x="14173" y="390105"/>
                  </a:moveTo>
                  <a:lnTo>
                    <a:pt x="13423" y="388315"/>
                  </a:lnTo>
                  <a:lnTo>
                    <a:pt x="11645" y="387578"/>
                  </a:lnTo>
                  <a:lnTo>
                    <a:pt x="9855" y="388315"/>
                  </a:lnTo>
                  <a:lnTo>
                    <a:pt x="9105" y="390105"/>
                  </a:lnTo>
                  <a:lnTo>
                    <a:pt x="9855" y="391896"/>
                  </a:lnTo>
                  <a:lnTo>
                    <a:pt x="11645" y="392633"/>
                  </a:lnTo>
                  <a:lnTo>
                    <a:pt x="13423" y="391896"/>
                  </a:lnTo>
                  <a:lnTo>
                    <a:pt x="14173" y="390105"/>
                  </a:lnTo>
                  <a:close/>
                </a:path>
                <a:path w="24765" h="817879">
                  <a:moveTo>
                    <a:pt x="14173" y="373913"/>
                  </a:moveTo>
                  <a:lnTo>
                    <a:pt x="13423" y="372122"/>
                  </a:lnTo>
                  <a:lnTo>
                    <a:pt x="11645" y="371386"/>
                  </a:lnTo>
                  <a:lnTo>
                    <a:pt x="9855" y="372122"/>
                  </a:lnTo>
                  <a:lnTo>
                    <a:pt x="9105" y="373913"/>
                  </a:lnTo>
                  <a:lnTo>
                    <a:pt x="9855" y="375704"/>
                  </a:lnTo>
                  <a:lnTo>
                    <a:pt x="11645" y="376453"/>
                  </a:lnTo>
                  <a:lnTo>
                    <a:pt x="13423" y="375704"/>
                  </a:lnTo>
                  <a:lnTo>
                    <a:pt x="14173" y="373913"/>
                  </a:lnTo>
                  <a:close/>
                </a:path>
                <a:path w="24765" h="817879">
                  <a:moveTo>
                    <a:pt x="14173" y="109804"/>
                  </a:moveTo>
                  <a:lnTo>
                    <a:pt x="13423" y="108013"/>
                  </a:lnTo>
                  <a:lnTo>
                    <a:pt x="11645" y="107264"/>
                  </a:lnTo>
                  <a:lnTo>
                    <a:pt x="9855" y="108013"/>
                  </a:lnTo>
                  <a:lnTo>
                    <a:pt x="9105" y="109804"/>
                  </a:lnTo>
                  <a:lnTo>
                    <a:pt x="9855" y="111582"/>
                  </a:lnTo>
                  <a:lnTo>
                    <a:pt x="11645" y="112331"/>
                  </a:lnTo>
                  <a:lnTo>
                    <a:pt x="13423" y="111582"/>
                  </a:lnTo>
                  <a:lnTo>
                    <a:pt x="14173" y="109804"/>
                  </a:lnTo>
                  <a:close/>
                </a:path>
                <a:path w="24765" h="817879">
                  <a:moveTo>
                    <a:pt x="14173" y="91579"/>
                  </a:moveTo>
                  <a:lnTo>
                    <a:pt x="13423" y="89789"/>
                  </a:lnTo>
                  <a:lnTo>
                    <a:pt x="11645" y="89052"/>
                  </a:lnTo>
                  <a:lnTo>
                    <a:pt x="9855" y="89789"/>
                  </a:lnTo>
                  <a:lnTo>
                    <a:pt x="9105" y="91579"/>
                  </a:lnTo>
                  <a:lnTo>
                    <a:pt x="9855" y="93370"/>
                  </a:lnTo>
                  <a:lnTo>
                    <a:pt x="11645" y="94107"/>
                  </a:lnTo>
                  <a:lnTo>
                    <a:pt x="13423" y="93370"/>
                  </a:lnTo>
                  <a:lnTo>
                    <a:pt x="14173" y="91579"/>
                  </a:lnTo>
                  <a:close/>
                </a:path>
                <a:path w="24765" h="817879">
                  <a:moveTo>
                    <a:pt x="16192" y="447789"/>
                  </a:moveTo>
                  <a:lnTo>
                    <a:pt x="15455" y="445998"/>
                  </a:lnTo>
                  <a:lnTo>
                    <a:pt x="13665" y="445262"/>
                  </a:lnTo>
                  <a:lnTo>
                    <a:pt x="11874" y="445998"/>
                  </a:lnTo>
                  <a:lnTo>
                    <a:pt x="11137" y="447789"/>
                  </a:lnTo>
                  <a:lnTo>
                    <a:pt x="11874" y="449580"/>
                  </a:lnTo>
                  <a:lnTo>
                    <a:pt x="13665" y="450316"/>
                  </a:lnTo>
                  <a:lnTo>
                    <a:pt x="15455" y="449580"/>
                  </a:lnTo>
                  <a:lnTo>
                    <a:pt x="16192" y="447789"/>
                  </a:lnTo>
                  <a:close/>
                </a:path>
                <a:path w="24765" h="817879">
                  <a:moveTo>
                    <a:pt x="16192" y="430580"/>
                  </a:moveTo>
                  <a:lnTo>
                    <a:pt x="15455" y="428802"/>
                  </a:lnTo>
                  <a:lnTo>
                    <a:pt x="13665" y="428053"/>
                  </a:lnTo>
                  <a:lnTo>
                    <a:pt x="11874" y="428802"/>
                  </a:lnTo>
                  <a:lnTo>
                    <a:pt x="11137" y="430580"/>
                  </a:lnTo>
                  <a:lnTo>
                    <a:pt x="11874" y="432371"/>
                  </a:lnTo>
                  <a:lnTo>
                    <a:pt x="13665" y="433120"/>
                  </a:lnTo>
                  <a:lnTo>
                    <a:pt x="15455" y="432371"/>
                  </a:lnTo>
                  <a:lnTo>
                    <a:pt x="16192" y="430580"/>
                  </a:lnTo>
                  <a:close/>
                </a:path>
                <a:path w="24765" h="817879">
                  <a:moveTo>
                    <a:pt x="16192" y="323316"/>
                  </a:moveTo>
                  <a:lnTo>
                    <a:pt x="15455" y="321525"/>
                  </a:lnTo>
                  <a:lnTo>
                    <a:pt x="13665" y="320789"/>
                  </a:lnTo>
                  <a:lnTo>
                    <a:pt x="11874" y="321525"/>
                  </a:lnTo>
                  <a:lnTo>
                    <a:pt x="11137" y="323316"/>
                  </a:lnTo>
                  <a:lnTo>
                    <a:pt x="11874" y="325107"/>
                  </a:lnTo>
                  <a:lnTo>
                    <a:pt x="13665" y="325843"/>
                  </a:lnTo>
                  <a:lnTo>
                    <a:pt x="15455" y="325107"/>
                  </a:lnTo>
                  <a:lnTo>
                    <a:pt x="16192" y="323316"/>
                  </a:lnTo>
                  <a:close/>
                </a:path>
                <a:path w="24765" h="817879">
                  <a:moveTo>
                    <a:pt x="16192" y="308140"/>
                  </a:moveTo>
                  <a:lnTo>
                    <a:pt x="15455" y="306349"/>
                  </a:lnTo>
                  <a:lnTo>
                    <a:pt x="14020" y="305765"/>
                  </a:lnTo>
                  <a:lnTo>
                    <a:pt x="13423" y="304330"/>
                  </a:lnTo>
                  <a:lnTo>
                    <a:pt x="11645" y="303580"/>
                  </a:lnTo>
                  <a:lnTo>
                    <a:pt x="9855" y="304330"/>
                  </a:lnTo>
                  <a:lnTo>
                    <a:pt x="9105" y="306120"/>
                  </a:lnTo>
                  <a:lnTo>
                    <a:pt x="9855" y="307911"/>
                  </a:lnTo>
                  <a:lnTo>
                    <a:pt x="11277" y="308508"/>
                  </a:lnTo>
                  <a:lnTo>
                    <a:pt x="11874" y="309930"/>
                  </a:lnTo>
                  <a:lnTo>
                    <a:pt x="13665" y="310667"/>
                  </a:lnTo>
                  <a:lnTo>
                    <a:pt x="15455" y="309930"/>
                  </a:lnTo>
                  <a:lnTo>
                    <a:pt x="16192" y="308140"/>
                  </a:lnTo>
                  <a:close/>
                </a:path>
                <a:path w="24765" h="817879">
                  <a:moveTo>
                    <a:pt x="16192" y="216052"/>
                  </a:moveTo>
                  <a:lnTo>
                    <a:pt x="15455" y="214261"/>
                  </a:lnTo>
                  <a:lnTo>
                    <a:pt x="13665" y="213525"/>
                  </a:lnTo>
                  <a:lnTo>
                    <a:pt x="11874" y="214261"/>
                  </a:lnTo>
                  <a:lnTo>
                    <a:pt x="11137" y="216052"/>
                  </a:lnTo>
                  <a:lnTo>
                    <a:pt x="11874" y="217843"/>
                  </a:lnTo>
                  <a:lnTo>
                    <a:pt x="13665" y="218579"/>
                  </a:lnTo>
                  <a:lnTo>
                    <a:pt x="15455" y="217843"/>
                  </a:lnTo>
                  <a:lnTo>
                    <a:pt x="16192" y="216052"/>
                  </a:lnTo>
                  <a:close/>
                </a:path>
                <a:path w="24765" h="817879">
                  <a:moveTo>
                    <a:pt x="16192" y="20751"/>
                  </a:moveTo>
                  <a:lnTo>
                    <a:pt x="15455" y="18961"/>
                  </a:lnTo>
                  <a:lnTo>
                    <a:pt x="13665" y="18211"/>
                  </a:lnTo>
                  <a:lnTo>
                    <a:pt x="11874" y="18961"/>
                  </a:lnTo>
                  <a:lnTo>
                    <a:pt x="11137" y="20751"/>
                  </a:lnTo>
                  <a:lnTo>
                    <a:pt x="11874" y="22529"/>
                  </a:lnTo>
                  <a:lnTo>
                    <a:pt x="13665" y="23279"/>
                  </a:lnTo>
                  <a:lnTo>
                    <a:pt x="15455" y="22529"/>
                  </a:lnTo>
                  <a:lnTo>
                    <a:pt x="16192" y="20751"/>
                  </a:lnTo>
                  <a:close/>
                </a:path>
                <a:path w="24765" h="817879">
                  <a:moveTo>
                    <a:pt x="17208" y="290931"/>
                  </a:moveTo>
                  <a:lnTo>
                    <a:pt x="16459" y="289153"/>
                  </a:lnTo>
                  <a:lnTo>
                    <a:pt x="14681" y="288404"/>
                  </a:lnTo>
                  <a:lnTo>
                    <a:pt x="12890" y="289153"/>
                  </a:lnTo>
                  <a:lnTo>
                    <a:pt x="12141" y="290931"/>
                  </a:lnTo>
                  <a:lnTo>
                    <a:pt x="12890" y="292722"/>
                  </a:lnTo>
                  <a:lnTo>
                    <a:pt x="14681" y="293471"/>
                  </a:lnTo>
                  <a:lnTo>
                    <a:pt x="16459" y="292722"/>
                  </a:lnTo>
                  <a:lnTo>
                    <a:pt x="17208" y="290931"/>
                  </a:lnTo>
                  <a:close/>
                </a:path>
                <a:path w="24765" h="817879">
                  <a:moveTo>
                    <a:pt x="17208" y="274751"/>
                  </a:moveTo>
                  <a:lnTo>
                    <a:pt x="16459" y="272961"/>
                  </a:lnTo>
                  <a:lnTo>
                    <a:pt x="14681" y="272211"/>
                  </a:lnTo>
                  <a:lnTo>
                    <a:pt x="12890" y="272961"/>
                  </a:lnTo>
                  <a:lnTo>
                    <a:pt x="12141" y="274751"/>
                  </a:lnTo>
                  <a:lnTo>
                    <a:pt x="12890" y="276529"/>
                  </a:lnTo>
                  <a:lnTo>
                    <a:pt x="14681" y="277279"/>
                  </a:lnTo>
                  <a:lnTo>
                    <a:pt x="16459" y="276529"/>
                  </a:lnTo>
                  <a:lnTo>
                    <a:pt x="17208" y="274751"/>
                  </a:lnTo>
                  <a:close/>
                </a:path>
                <a:path w="24765" h="817879">
                  <a:moveTo>
                    <a:pt x="17208" y="2527"/>
                  </a:moveTo>
                  <a:lnTo>
                    <a:pt x="16459" y="736"/>
                  </a:lnTo>
                  <a:lnTo>
                    <a:pt x="14681" y="0"/>
                  </a:lnTo>
                  <a:lnTo>
                    <a:pt x="12890" y="736"/>
                  </a:lnTo>
                  <a:lnTo>
                    <a:pt x="12141" y="2527"/>
                  </a:lnTo>
                  <a:lnTo>
                    <a:pt x="12890" y="4318"/>
                  </a:lnTo>
                  <a:lnTo>
                    <a:pt x="14681" y="5067"/>
                  </a:lnTo>
                  <a:lnTo>
                    <a:pt x="16459" y="4318"/>
                  </a:lnTo>
                  <a:lnTo>
                    <a:pt x="17208" y="2527"/>
                  </a:lnTo>
                  <a:close/>
                </a:path>
                <a:path w="24765" h="817879">
                  <a:moveTo>
                    <a:pt x="18211" y="358736"/>
                  </a:moveTo>
                  <a:lnTo>
                    <a:pt x="17475" y="356946"/>
                  </a:lnTo>
                  <a:lnTo>
                    <a:pt x="15684" y="356209"/>
                  </a:lnTo>
                  <a:lnTo>
                    <a:pt x="15062" y="356463"/>
                  </a:lnTo>
                  <a:lnTo>
                    <a:pt x="14439" y="354926"/>
                  </a:lnTo>
                  <a:lnTo>
                    <a:pt x="12649" y="354190"/>
                  </a:lnTo>
                  <a:lnTo>
                    <a:pt x="10858" y="354926"/>
                  </a:lnTo>
                  <a:lnTo>
                    <a:pt x="10121" y="356717"/>
                  </a:lnTo>
                  <a:lnTo>
                    <a:pt x="10858" y="358508"/>
                  </a:lnTo>
                  <a:lnTo>
                    <a:pt x="12649" y="359244"/>
                  </a:lnTo>
                  <a:lnTo>
                    <a:pt x="13258" y="359003"/>
                  </a:lnTo>
                  <a:lnTo>
                    <a:pt x="13893" y="360527"/>
                  </a:lnTo>
                  <a:lnTo>
                    <a:pt x="15684" y="361264"/>
                  </a:lnTo>
                  <a:lnTo>
                    <a:pt x="17475" y="360527"/>
                  </a:lnTo>
                  <a:lnTo>
                    <a:pt x="18211" y="358736"/>
                  </a:lnTo>
                  <a:close/>
                </a:path>
                <a:path w="24765" h="817879">
                  <a:moveTo>
                    <a:pt x="18211" y="258559"/>
                  </a:moveTo>
                  <a:lnTo>
                    <a:pt x="17475" y="256768"/>
                  </a:lnTo>
                  <a:lnTo>
                    <a:pt x="15684" y="256019"/>
                  </a:lnTo>
                  <a:lnTo>
                    <a:pt x="13893" y="256768"/>
                  </a:lnTo>
                  <a:lnTo>
                    <a:pt x="13157" y="258559"/>
                  </a:lnTo>
                  <a:lnTo>
                    <a:pt x="13893" y="260350"/>
                  </a:lnTo>
                  <a:lnTo>
                    <a:pt x="15684" y="261086"/>
                  </a:lnTo>
                  <a:lnTo>
                    <a:pt x="17475" y="260350"/>
                  </a:lnTo>
                  <a:lnTo>
                    <a:pt x="18211" y="258559"/>
                  </a:lnTo>
                  <a:close/>
                </a:path>
                <a:path w="24765" h="817879">
                  <a:moveTo>
                    <a:pt x="19227" y="555053"/>
                  </a:moveTo>
                  <a:lnTo>
                    <a:pt x="18491" y="553262"/>
                  </a:lnTo>
                  <a:lnTo>
                    <a:pt x="16700" y="552526"/>
                  </a:lnTo>
                  <a:lnTo>
                    <a:pt x="14909" y="553262"/>
                  </a:lnTo>
                  <a:lnTo>
                    <a:pt x="14173" y="555053"/>
                  </a:lnTo>
                  <a:lnTo>
                    <a:pt x="14909" y="556844"/>
                  </a:lnTo>
                  <a:lnTo>
                    <a:pt x="16700" y="557580"/>
                  </a:lnTo>
                  <a:lnTo>
                    <a:pt x="18491" y="556844"/>
                  </a:lnTo>
                  <a:lnTo>
                    <a:pt x="19227" y="555053"/>
                  </a:lnTo>
                  <a:close/>
                </a:path>
                <a:path w="24765" h="817879">
                  <a:moveTo>
                    <a:pt x="19227" y="341541"/>
                  </a:moveTo>
                  <a:lnTo>
                    <a:pt x="18491" y="339750"/>
                  </a:lnTo>
                  <a:lnTo>
                    <a:pt x="16700" y="339001"/>
                  </a:lnTo>
                  <a:lnTo>
                    <a:pt x="15722" y="339407"/>
                  </a:lnTo>
                  <a:lnTo>
                    <a:pt x="15455" y="338734"/>
                  </a:lnTo>
                  <a:lnTo>
                    <a:pt x="13665" y="337997"/>
                  </a:lnTo>
                  <a:lnTo>
                    <a:pt x="11874" y="338734"/>
                  </a:lnTo>
                  <a:lnTo>
                    <a:pt x="11137" y="340525"/>
                  </a:lnTo>
                  <a:lnTo>
                    <a:pt x="11874" y="342315"/>
                  </a:lnTo>
                  <a:lnTo>
                    <a:pt x="13665" y="343052"/>
                  </a:lnTo>
                  <a:lnTo>
                    <a:pt x="14630" y="342658"/>
                  </a:lnTo>
                  <a:lnTo>
                    <a:pt x="14909" y="343319"/>
                  </a:lnTo>
                  <a:lnTo>
                    <a:pt x="16700" y="344068"/>
                  </a:lnTo>
                  <a:lnTo>
                    <a:pt x="18491" y="343319"/>
                  </a:lnTo>
                  <a:lnTo>
                    <a:pt x="19227" y="341541"/>
                  </a:lnTo>
                  <a:close/>
                </a:path>
                <a:path w="24765" h="817879">
                  <a:moveTo>
                    <a:pt x="19227" y="241350"/>
                  </a:moveTo>
                  <a:lnTo>
                    <a:pt x="18491" y="239560"/>
                  </a:lnTo>
                  <a:lnTo>
                    <a:pt x="16700" y="238823"/>
                  </a:lnTo>
                  <a:lnTo>
                    <a:pt x="14909" y="239560"/>
                  </a:lnTo>
                  <a:lnTo>
                    <a:pt x="14173" y="241350"/>
                  </a:lnTo>
                  <a:lnTo>
                    <a:pt x="14909" y="243141"/>
                  </a:lnTo>
                  <a:lnTo>
                    <a:pt x="16700" y="243878"/>
                  </a:lnTo>
                  <a:lnTo>
                    <a:pt x="18491" y="243141"/>
                  </a:lnTo>
                  <a:lnTo>
                    <a:pt x="19227" y="241350"/>
                  </a:lnTo>
                  <a:close/>
                </a:path>
                <a:path w="24765" h="817879">
                  <a:moveTo>
                    <a:pt x="19227" y="225158"/>
                  </a:moveTo>
                  <a:lnTo>
                    <a:pt x="18491" y="223367"/>
                  </a:lnTo>
                  <a:lnTo>
                    <a:pt x="16700" y="222631"/>
                  </a:lnTo>
                  <a:lnTo>
                    <a:pt x="14909" y="223367"/>
                  </a:lnTo>
                  <a:lnTo>
                    <a:pt x="14173" y="225158"/>
                  </a:lnTo>
                  <a:lnTo>
                    <a:pt x="14909" y="226949"/>
                  </a:lnTo>
                  <a:lnTo>
                    <a:pt x="16700" y="227685"/>
                  </a:lnTo>
                  <a:lnTo>
                    <a:pt x="18491" y="226949"/>
                  </a:lnTo>
                  <a:lnTo>
                    <a:pt x="19227" y="225158"/>
                  </a:lnTo>
                  <a:close/>
                </a:path>
                <a:path w="24765" h="817879">
                  <a:moveTo>
                    <a:pt x="20243" y="208965"/>
                  </a:moveTo>
                  <a:lnTo>
                    <a:pt x="19494" y="207175"/>
                  </a:lnTo>
                  <a:lnTo>
                    <a:pt x="17716" y="206438"/>
                  </a:lnTo>
                  <a:lnTo>
                    <a:pt x="15925" y="207175"/>
                  </a:lnTo>
                  <a:lnTo>
                    <a:pt x="15176" y="208965"/>
                  </a:lnTo>
                  <a:lnTo>
                    <a:pt x="15925" y="210756"/>
                  </a:lnTo>
                  <a:lnTo>
                    <a:pt x="17716" y="211505"/>
                  </a:lnTo>
                  <a:lnTo>
                    <a:pt x="19494" y="210756"/>
                  </a:lnTo>
                  <a:lnTo>
                    <a:pt x="20243" y="208965"/>
                  </a:lnTo>
                  <a:close/>
                </a:path>
                <a:path w="24765" h="817879">
                  <a:moveTo>
                    <a:pt x="21259" y="269684"/>
                  </a:moveTo>
                  <a:lnTo>
                    <a:pt x="20510" y="267893"/>
                  </a:lnTo>
                  <a:lnTo>
                    <a:pt x="18719" y="267157"/>
                  </a:lnTo>
                  <a:lnTo>
                    <a:pt x="16929" y="267893"/>
                  </a:lnTo>
                  <a:lnTo>
                    <a:pt x="16192" y="269684"/>
                  </a:lnTo>
                  <a:lnTo>
                    <a:pt x="16929" y="271475"/>
                  </a:lnTo>
                  <a:lnTo>
                    <a:pt x="18719" y="272211"/>
                  </a:lnTo>
                  <a:lnTo>
                    <a:pt x="20510" y="271475"/>
                  </a:lnTo>
                  <a:lnTo>
                    <a:pt x="21259" y="269684"/>
                  </a:lnTo>
                  <a:close/>
                </a:path>
                <a:path w="24765" h="817879">
                  <a:moveTo>
                    <a:pt x="21259" y="192773"/>
                  </a:moveTo>
                  <a:lnTo>
                    <a:pt x="20510" y="190995"/>
                  </a:lnTo>
                  <a:lnTo>
                    <a:pt x="18719" y="190246"/>
                  </a:lnTo>
                  <a:lnTo>
                    <a:pt x="16929" y="190995"/>
                  </a:lnTo>
                  <a:lnTo>
                    <a:pt x="16192" y="192773"/>
                  </a:lnTo>
                  <a:lnTo>
                    <a:pt x="16929" y="194564"/>
                  </a:lnTo>
                  <a:lnTo>
                    <a:pt x="18719" y="195313"/>
                  </a:lnTo>
                  <a:lnTo>
                    <a:pt x="20510" y="194564"/>
                  </a:lnTo>
                  <a:lnTo>
                    <a:pt x="21259" y="192773"/>
                  </a:lnTo>
                  <a:close/>
                </a:path>
                <a:path w="24765" h="817879">
                  <a:moveTo>
                    <a:pt x="22263" y="464997"/>
                  </a:moveTo>
                  <a:lnTo>
                    <a:pt x="21526" y="463207"/>
                  </a:lnTo>
                  <a:lnTo>
                    <a:pt x="19735" y="462457"/>
                  </a:lnTo>
                  <a:lnTo>
                    <a:pt x="17945" y="463207"/>
                  </a:lnTo>
                  <a:lnTo>
                    <a:pt x="17208" y="464997"/>
                  </a:lnTo>
                  <a:lnTo>
                    <a:pt x="17945" y="466788"/>
                  </a:lnTo>
                  <a:lnTo>
                    <a:pt x="19735" y="467525"/>
                  </a:lnTo>
                  <a:lnTo>
                    <a:pt x="21526" y="466788"/>
                  </a:lnTo>
                  <a:lnTo>
                    <a:pt x="22263" y="464997"/>
                  </a:lnTo>
                  <a:close/>
                </a:path>
                <a:path w="24765" h="817879">
                  <a:moveTo>
                    <a:pt x="22263" y="251472"/>
                  </a:moveTo>
                  <a:lnTo>
                    <a:pt x="21526" y="249682"/>
                  </a:lnTo>
                  <a:lnTo>
                    <a:pt x="19735" y="248945"/>
                  </a:lnTo>
                  <a:lnTo>
                    <a:pt x="17945" y="249682"/>
                  </a:lnTo>
                  <a:lnTo>
                    <a:pt x="17208" y="251472"/>
                  </a:lnTo>
                  <a:lnTo>
                    <a:pt x="17945" y="253263"/>
                  </a:lnTo>
                  <a:lnTo>
                    <a:pt x="19735" y="254000"/>
                  </a:lnTo>
                  <a:lnTo>
                    <a:pt x="21526" y="253263"/>
                  </a:lnTo>
                  <a:lnTo>
                    <a:pt x="22263" y="251472"/>
                  </a:lnTo>
                  <a:close/>
                </a:path>
                <a:path w="24765" h="817879">
                  <a:moveTo>
                    <a:pt x="22263" y="175577"/>
                  </a:moveTo>
                  <a:lnTo>
                    <a:pt x="21526" y="173786"/>
                  </a:lnTo>
                  <a:lnTo>
                    <a:pt x="19735" y="173050"/>
                  </a:lnTo>
                  <a:lnTo>
                    <a:pt x="17945" y="173786"/>
                  </a:lnTo>
                  <a:lnTo>
                    <a:pt x="17208" y="175577"/>
                  </a:lnTo>
                  <a:lnTo>
                    <a:pt x="17945" y="177368"/>
                  </a:lnTo>
                  <a:lnTo>
                    <a:pt x="19735" y="178104"/>
                  </a:lnTo>
                  <a:lnTo>
                    <a:pt x="21526" y="177368"/>
                  </a:lnTo>
                  <a:lnTo>
                    <a:pt x="22263" y="175577"/>
                  </a:lnTo>
                  <a:close/>
                </a:path>
                <a:path w="24765" h="817879">
                  <a:moveTo>
                    <a:pt x="22263" y="142176"/>
                  </a:moveTo>
                  <a:lnTo>
                    <a:pt x="21526" y="140385"/>
                  </a:lnTo>
                  <a:lnTo>
                    <a:pt x="19735" y="139649"/>
                  </a:lnTo>
                  <a:lnTo>
                    <a:pt x="17945" y="140385"/>
                  </a:lnTo>
                  <a:lnTo>
                    <a:pt x="17208" y="142176"/>
                  </a:lnTo>
                  <a:lnTo>
                    <a:pt x="17945" y="143967"/>
                  </a:lnTo>
                  <a:lnTo>
                    <a:pt x="19735" y="144716"/>
                  </a:lnTo>
                  <a:lnTo>
                    <a:pt x="21526" y="143967"/>
                  </a:lnTo>
                  <a:lnTo>
                    <a:pt x="22263" y="142176"/>
                  </a:lnTo>
                  <a:close/>
                </a:path>
                <a:path w="24765" h="817879">
                  <a:moveTo>
                    <a:pt x="22263" y="37947"/>
                  </a:moveTo>
                  <a:lnTo>
                    <a:pt x="21526" y="36156"/>
                  </a:lnTo>
                  <a:lnTo>
                    <a:pt x="19735" y="35420"/>
                  </a:lnTo>
                  <a:lnTo>
                    <a:pt x="17945" y="36156"/>
                  </a:lnTo>
                  <a:lnTo>
                    <a:pt x="17208" y="37947"/>
                  </a:lnTo>
                  <a:lnTo>
                    <a:pt x="17945" y="39738"/>
                  </a:lnTo>
                  <a:lnTo>
                    <a:pt x="19735" y="40474"/>
                  </a:lnTo>
                  <a:lnTo>
                    <a:pt x="21526" y="39738"/>
                  </a:lnTo>
                  <a:lnTo>
                    <a:pt x="22263" y="37947"/>
                  </a:lnTo>
                  <a:close/>
                </a:path>
                <a:path w="24765" h="817879">
                  <a:moveTo>
                    <a:pt x="23279" y="815124"/>
                  </a:moveTo>
                  <a:lnTo>
                    <a:pt x="22542" y="813333"/>
                  </a:lnTo>
                  <a:lnTo>
                    <a:pt x="20751" y="812596"/>
                  </a:lnTo>
                  <a:lnTo>
                    <a:pt x="18961" y="813333"/>
                  </a:lnTo>
                  <a:lnTo>
                    <a:pt x="18211" y="815124"/>
                  </a:lnTo>
                  <a:lnTo>
                    <a:pt x="18961" y="816914"/>
                  </a:lnTo>
                  <a:lnTo>
                    <a:pt x="20751" y="817664"/>
                  </a:lnTo>
                  <a:lnTo>
                    <a:pt x="22542" y="816914"/>
                  </a:lnTo>
                  <a:lnTo>
                    <a:pt x="23279" y="815124"/>
                  </a:lnTo>
                  <a:close/>
                </a:path>
                <a:path w="24765" h="817879">
                  <a:moveTo>
                    <a:pt x="23279" y="607682"/>
                  </a:moveTo>
                  <a:lnTo>
                    <a:pt x="22542" y="605891"/>
                  </a:lnTo>
                  <a:lnTo>
                    <a:pt x="20751" y="605142"/>
                  </a:lnTo>
                  <a:lnTo>
                    <a:pt x="18961" y="605891"/>
                  </a:lnTo>
                  <a:lnTo>
                    <a:pt x="18211" y="607682"/>
                  </a:lnTo>
                  <a:lnTo>
                    <a:pt x="18961" y="609473"/>
                  </a:lnTo>
                  <a:lnTo>
                    <a:pt x="20751" y="610209"/>
                  </a:lnTo>
                  <a:lnTo>
                    <a:pt x="22542" y="609473"/>
                  </a:lnTo>
                  <a:lnTo>
                    <a:pt x="23279" y="607682"/>
                  </a:lnTo>
                  <a:close/>
                </a:path>
                <a:path w="24765" h="817879">
                  <a:moveTo>
                    <a:pt x="23279" y="180632"/>
                  </a:moveTo>
                  <a:lnTo>
                    <a:pt x="22542" y="178841"/>
                  </a:lnTo>
                  <a:lnTo>
                    <a:pt x="20751" y="178104"/>
                  </a:lnTo>
                  <a:lnTo>
                    <a:pt x="18961" y="178841"/>
                  </a:lnTo>
                  <a:lnTo>
                    <a:pt x="18211" y="180632"/>
                  </a:lnTo>
                  <a:lnTo>
                    <a:pt x="18961" y="182422"/>
                  </a:lnTo>
                  <a:lnTo>
                    <a:pt x="20751" y="183159"/>
                  </a:lnTo>
                  <a:lnTo>
                    <a:pt x="22542" y="182422"/>
                  </a:lnTo>
                  <a:lnTo>
                    <a:pt x="23279" y="180632"/>
                  </a:lnTo>
                  <a:close/>
                </a:path>
                <a:path w="24765" h="817879">
                  <a:moveTo>
                    <a:pt x="23279" y="125984"/>
                  </a:moveTo>
                  <a:lnTo>
                    <a:pt x="22542" y="124206"/>
                  </a:lnTo>
                  <a:lnTo>
                    <a:pt x="20751" y="123456"/>
                  </a:lnTo>
                  <a:lnTo>
                    <a:pt x="18961" y="124206"/>
                  </a:lnTo>
                  <a:lnTo>
                    <a:pt x="18503" y="125272"/>
                  </a:lnTo>
                  <a:lnTo>
                    <a:pt x="16700" y="124472"/>
                  </a:lnTo>
                  <a:lnTo>
                    <a:pt x="14909" y="125209"/>
                  </a:lnTo>
                  <a:lnTo>
                    <a:pt x="14173" y="127000"/>
                  </a:lnTo>
                  <a:lnTo>
                    <a:pt x="14909" y="128790"/>
                  </a:lnTo>
                  <a:lnTo>
                    <a:pt x="16700" y="129527"/>
                  </a:lnTo>
                  <a:lnTo>
                    <a:pt x="18491" y="128790"/>
                  </a:lnTo>
                  <a:lnTo>
                    <a:pt x="18923" y="127723"/>
                  </a:lnTo>
                  <a:lnTo>
                    <a:pt x="20751" y="128524"/>
                  </a:lnTo>
                  <a:lnTo>
                    <a:pt x="22542" y="127774"/>
                  </a:lnTo>
                  <a:lnTo>
                    <a:pt x="23279" y="125984"/>
                  </a:lnTo>
                  <a:close/>
                </a:path>
                <a:path w="24765" h="817879">
                  <a:moveTo>
                    <a:pt x="23279" y="109804"/>
                  </a:moveTo>
                  <a:lnTo>
                    <a:pt x="22542" y="108013"/>
                  </a:lnTo>
                  <a:lnTo>
                    <a:pt x="20751" y="107264"/>
                  </a:lnTo>
                  <a:lnTo>
                    <a:pt x="18961" y="108013"/>
                  </a:lnTo>
                  <a:lnTo>
                    <a:pt x="18211" y="109804"/>
                  </a:lnTo>
                  <a:lnTo>
                    <a:pt x="18961" y="111582"/>
                  </a:lnTo>
                  <a:lnTo>
                    <a:pt x="20751" y="112331"/>
                  </a:lnTo>
                  <a:lnTo>
                    <a:pt x="22542" y="111582"/>
                  </a:lnTo>
                  <a:lnTo>
                    <a:pt x="23279" y="109804"/>
                  </a:lnTo>
                  <a:close/>
                </a:path>
                <a:path w="24765" h="817879">
                  <a:moveTo>
                    <a:pt x="24295" y="797928"/>
                  </a:moveTo>
                  <a:lnTo>
                    <a:pt x="23545" y="796137"/>
                  </a:lnTo>
                  <a:lnTo>
                    <a:pt x="21755" y="795401"/>
                  </a:lnTo>
                  <a:lnTo>
                    <a:pt x="19964" y="796137"/>
                  </a:lnTo>
                  <a:lnTo>
                    <a:pt x="19227" y="797928"/>
                  </a:lnTo>
                  <a:lnTo>
                    <a:pt x="19964" y="799719"/>
                  </a:lnTo>
                  <a:lnTo>
                    <a:pt x="21755" y="800455"/>
                  </a:lnTo>
                  <a:lnTo>
                    <a:pt x="23545" y="799719"/>
                  </a:lnTo>
                  <a:lnTo>
                    <a:pt x="24295" y="797928"/>
                  </a:lnTo>
                  <a:close/>
                </a:path>
                <a:path w="24765" h="817879">
                  <a:moveTo>
                    <a:pt x="24295" y="781735"/>
                  </a:moveTo>
                  <a:lnTo>
                    <a:pt x="23545" y="779945"/>
                  </a:lnTo>
                  <a:lnTo>
                    <a:pt x="21755" y="779208"/>
                  </a:lnTo>
                  <a:lnTo>
                    <a:pt x="19964" y="779945"/>
                  </a:lnTo>
                  <a:lnTo>
                    <a:pt x="19227" y="781735"/>
                  </a:lnTo>
                  <a:lnTo>
                    <a:pt x="19964" y="783526"/>
                  </a:lnTo>
                  <a:lnTo>
                    <a:pt x="21755" y="784263"/>
                  </a:lnTo>
                  <a:lnTo>
                    <a:pt x="23545" y="783526"/>
                  </a:lnTo>
                  <a:lnTo>
                    <a:pt x="24295" y="781735"/>
                  </a:lnTo>
                  <a:close/>
                </a:path>
                <a:path w="24765" h="817879">
                  <a:moveTo>
                    <a:pt x="24295" y="589457"/>
                  </a:moveTo>
                  <a:lnTo>
                    <a:pt x="23545" y="587679"/>
                  </a:lnTo>
                  <a:lnTo>
                    <a:pt x="21755" y="586930"/>
                  </a:lnTo>
                  <a:lnTo>
                    <a:pt x="19964" y="587679"/>
                  </a:lnTo>
                  <a:lnTo>
                    <a:pt x="19227" y="589457"/>
                  </a:lnTo>
                  <a:lnTo>
                    <a:pt x="19964" y="591248"/>
                  </a:lnTo>
                  <a:lnTo>
                    <a:pt x="21755" y="591997"/>
                  </a:lnTo>
                  <a:lnTo>
                    <a:pt x="23545" y="591248"/>
                  </a:lnTo>
                  <a:lnTo>
                    <a:pt x="24295" y="589457"/>
                  </a:lnTo>
                  <a:close/>
                </a:path>
                <a:path w="24765" h="817879">
                  <a:moveTo>
                    <a:pt x="24295" y="374929"/>
                  </a:moveTo>
                  <a:lnTo>
                    <a:pt x="23545" y="373138"/>
                  </a:lnTo>
                  <a:lnTo>
                    <a:pt x="21755" y="372402"/>
                  </a:lnTo>
                  <a:lnTo>
                    <a:pt x="19964" y="373138"/>
                  </a:lnTo>
                  <a:lnTo>
                    <a:pt x="19227" y="374929"/>
                  </a:lnTo>
                  <a:lnTo>
                    <a:pt x="19964" y="376720"/>
                  </a:lnTo>
                  <a:lnTo>
                    <a:pt x="21755" y="377456"/>
                  </a:lnTo>
                  <a:lnTo>
                    <a:pt x="23545" y="376720"/>
                  </a:lnTo>
                  <a:lnTo>
                    <a:pt x="24295" y="374929"/>
                  </a:lnTo>
                  <a:close/>
                </a:path>
                <a:path w="24765" h="817879">
                  <a:moveTo>
                    <a:pt x="24295" y="161404"/>
                  </a:moveTo>
                  <a:lnTo>
                    <a:pt x="23545" y="159613"/>
                  </a:lnTo>
                  <a:lnTo>
                    <a:pt x="22110" y="159029"/>
                  </a:lnTo>
                  <a:lnTo>
                    <a:pt x="21526" y="157594"/>
                  </a:lnTo>
                  <a:lnTo>
                    <a:pt x="19735" y="156857"/>
                  </a:lnTo>
                  <a:lnTo>
                    <a:pt x="17945" y="157594"/>
                  </a:lnTo>
                  <a:lnTo>
                    <a:pt x="17208" y="159385"/>
                  </a:lnTo>
                  <a:lnTo>
                    <a:pt x="17945" y="161175"/>
                  </a:lnTo>
                  <a:lnTo>
                    <a:pt x="19367" y="161772"/>
                  </a:lnTo>
                  <a:lnTo>
                    <a:pt x="19964" y="163195"/>
                  </a:lnTo>
                  <a:lnTo>
                    <a:pt x="21755" y="163931"/>
                  </a:lnTo>
                  <a:lnTo>
                    <a:pt x="23545" y="163195"/>
                  </a:lnTo>
                  <a:lnTo>
                    <a:pt x="24295" y="161404"/>
                  </a:lnTo>
                  <a:close/>
                </a:path>
                <a:path w="24765" h="817879">
                  <a:moveTo>
                    <a:pt x="24295" y="93611"/>
                  </a:moveTo>
                  <a:lnTo>
                    <a:pt x="23545" y="91821"/>
                  </a:lnTo>
                  <a:lnTo>
                    <a:pt x="21755" y="91071"/>
                  </a:lnTo>
                  <a:lnTo>
                    <a:pt x="19964" y="91821"/>
                  </a:lnTo>
                  <a:lnTo>
                    <a:pt x="19227" y="93611"/>
                  </a:lnTo>
                  <a:lnTo>
                    <a:pt x="19964" y="95402"/>
                  </a:lnTo>
                  <a:lnTo>
                    <a:pt x="21755" y="96139"/>
                  </a:lnTo>
                  <a:lnTo>
                    <a:pt x="23545" y="95402"/>
                  </a:lnTo>
                  <a:lnTo>
                    <a:pt x="24295" y="936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5" name="object 18685"/>
            <p:cNvSpPr/>
            <p:nvPr/>
          </p:nvSpPr>
          <p:spPr>
            <a:xfrm>
              <a:off x="10214801" y="4135677"/>
              <a:ext cx="23495" cy="824865"/>
            </a:xfrm>
            <a:custGeom>
              <a:avLst/>
              <a:gdLst/>
              <a:ahLst/>
              <a:cxnLst/>
              <a:rect l="l" t="t" r="r" b="b"/>
              <a:pathLst>
                <a:path w="23495" h="824864">
                  <a:moveTo>
                    <a:pt x="5054" y="591489"/>
                  </a:moveTo>
                  <a:lnTo>
                    <a:pt x="4318" y="589699"/>
                  </a:lnTo>
                  <a:lnTo>
                    <a:pt x="2527" y="588962"/>
                  </a:lnTo>
                  <a:lnTo>
                    <a:pt x="736" y="589699"/>
                  </a:lnTo>
                  <a:lnTo>
                    <a:pt x="0" y="591489"/>
                  </a:lnTo>
                  <a:lnTo>
                    <a:pt x="736" y="593280"/>
                  </a:lnTo>
                  <a:lnTo>
                    <a:pt x="2527" y="594017"/>
                  </a:lnTo>
                  <a:lnTo>
                    <a:pt x="4318" y="593280"/>
                  </a:lnTo>
                  <a:lnTo>
                    <a:pt x="5054" y="591489"/>
                  </a:lnTo>
                  <a:close/>
                </a:path>
                <a:path w="23495" h="824864">
                  <a:moveTo>
                    <a:pt x="5054" y="103733"/>
                  </a:moveTo>
                  <a:lnTo>
                    <a:pt x="4318" y="101942"/>
                  </a:lnTo>
                  <a:lnTo>
                    <a:pt x="2527" y="101193"/>
                  </a:lnTo>
                  <a:lnTo>
                    <a:pt x="736" y="101942"/>
                  </a:lnTo>
                  <a:lnTo>
                    <a:pt x="0" y="103733"/>
                  </a:lnTo>
                  <a:lnTo>
                    <a:pt x="736" y="105524"/>
                  </a:lnTo>
                  <a:lnTo>
                    <a:pt x="2527" y="106260"/>
                  </a:lnTo>
                  <a:lnTo>
                    <a:pt x="4318" y="105524"/>
                  </a:lnTo>
                  <a:lnTo>
                    <a:pt x="5054" y="103733"/>
                  </a:lnTo>
                  <a:close/>
                </a:path>
                <a:path w="23495" h="824864">
                  <a:moveTo>
                    <a:pt x="6070" y="795909"/>
                  </a:moveTo>
                  <a:lnTo>
                    <a:pt x="5334" y="794118"/>
                  </a:lnTo>
                  <a:lnTo>
                    <a:pt x="4610" y="793826"/>
                  </a:lnTo>
                  <a:lnTo>
                    <a:pt x="4318" y="793102"/>
                  </a:lnTo>
                  <a:lnTo>
                    <a:pt x="2527" y="792365"/>
                  </a:lnTo>
                  <a:lnTo>
                    <a:pt x="736" y="793102"/>
                  </a:lnTo>
                  <a:lnTo>
                    <a:pt x="0" y="794893"/>
                  </a:lnTo>
                  <a:lnTo>
                    <a:pt x="736" y="796683"/>
                  </a:lnTo>
                  <a:lnTo>
                    <a:pt x="1447" y="796988"/>
                  </a:lnTo>
                  <a:lnTo>
                    <a:pt x="1752" y="797687"/>
                  </a:lnTo>
                  <a:lnTo>
                    <a:pt x="3543" y="798436"/>
                  </a:lnTo>
                  <a:lnTo>
                    <a:pt x="5334" y="797687"/>
                  </a:lnTo>
                  <a:lnTo>
                    <a:pt x="6070" y="795909"/>
                  </a:lnTo>
                  <a:close/>
                </a:path>
                <a:path w="23495" h="824864">
                  <a:moveTo>
                    <a:pt x="6070" y="622858"/>
                  </a:moveTo>
                  <a:lnTo>
                    <a:pt x="5334" y="621068"/>
                  </a:lnTo>
                  <a:lnTo>
                    <a:pt x="3543" y="620331"/>
                  </a:lnTo>
                  <a:lnTo>
                    <a:pt x="1752" y="621068"/>
                  </a:lnTo>
                  <a:lnTo>
                    <a:pt x="1016" y="622858"/>
                  </a:lnTo>
                  <a:lnTo>
                    <a:pt x="1752" y="624649"/>
                  </a:lnTo>
                  <a:lnTo>
                    <a:pt x="3543" y="625386"/>
                  </a:lnTo>
                  <a:lnTo>
                    <a:pt x="5334" y="624649"/>
                  </a:lnTo>
                  <a:lnTo>
                    <a:pt x="6070" y="622858"/>
                  </a:lnTo>
                  <a:close/>
                </a:path>
                <a:path w="23495" h="824864">
                  <a:moveTo>
                    <a:pt x="7086" y="310172"/>
                  </a:moveTo>
                  <a:lnTo>
                    <a:pt x="6337" y="308381"/>
                  </a:lnTo>
                  <a:lnTo>
                    <a:pt x="4546" y="307632"/>
                  </a:lnTo>
                  <a:lnTo>
                    <a:pt x="2768" y="308381"/>
                  </a:lnTo>
                  <a:lnTo>
                    <a:pt x="2019" y="310172"/>
                  </a:lnTo>
                  <a:lnTo>
                    <a:pt x="2768" y="311962"/>
                  </a:lnTo>
                  <a:lnTo>
                    <a:pt x="4546" y="312699"/>
                  </a:lnTo>
                  <a:lnTo>
                    <a:pt x="6337" y="311962"/>
                  </a:lnTo>
                  <a:lnTo>
                    <a:pt x="7086" y="310172"/>
                  </a:lnTo>
                  <a:close/>
                </a:path>
                <a:path w="23495" h="824864">
                  <a:moveTo>
                    <a:pt x="8089" y="705840"/>
                  </a:moveTo>
                  <a:lnTo>
                    <a:pt x="7353" y="704049"/>
                  </a:lnTo>
                  <a:lnTo>
                    <a:pt x="5562" y="703313"/>
                  </a:lnTo>
                  <a:lnTo>
                    <a:pt x="3771" y="704049"/>
                  </a:lnTo>
                  <a:lnTo>
                    <a:pt x="3035" y="705840"/>
                  </a:lnTo>
                  <a:lnTo>
                    <a:pt x="3771" y="707631"/>
                  </a:lnTo>
                  <a:lnTo>
                    <a:pt x="5562" y="708367"/>
                  </a:lnTo>
                  <a:lnTo>
                    <a:pt x="7353" y="707631"/>
                  </a:lnTo>
                  <a:lnTo>
                    <a:pt x="8089" y="705840"/>
                  </a:lnTo>
                  <a:close/>
                </a:path>
                <a:path w="23495" h="824864">
                  <a:moveTo>
                    <a:pt x="8089" y="514578"/>
                  </a:moveTo>
                  <a:lnTo>
                    <a:pt x="7353" y="512787"/>
                  </a:lnTo>
                  <a:lnTo>
                    <a:pt x="5562" y="512051"/>
                  </a:lnTo>
                  <a:lnTo>
                    <a:pt x="3771" y="512787"/>
                  </a:lnTo>
                  <a:lnTo>
                    <a:pt x="3035" y="514578"/>
                  </a:lnTo>
                  <a:lnTo>
                    <a:pt x="3771" y="516369"/>
                  </a:lnTo>
                  <a:lnTo>
                    <a:pt x="5562" y="517105"/>
                  </a:lnTo>
                  <a:lnTo>
                    <a:pt x="7353" y="516369"/>
                  </a:lnTo>
                  <a:lnTo>
                    <a:pt x="8089" y="514578"/>
                  </a:lnTo>
                  <a:close/>
                </a:path>
                <a:path w="23495" h="824864">
                  <a:moveTo>
                    <a:pt x="8089" y="59207"/>
                  </a:moveTo>
                  <a:lnTo>
                    <a:pt x="7353" y="57416"/>
                  </a:lnTo>
                  <a:lnTo>
                    <a:pt x="5562" y="56680"/>
                  </a:lnTo>
                  <a:lnTo>
                    <a:pt x="3771" y="57416"/>
                  </a:lnTo>
                  <a:lnTo>
                    <a:pt x="3035" y="59207"/>
                  </a:lnTo>
                  <a:lnTo>
                    <a:pt x="3771" y="60998"/>
                  </a:lnTo>
                  <a:lnTo>
                    <a:pt x="5562" y="61734"/>
                  </a:lnTo>
                  <a:lnTo>
                    <a:pt x="7353" y="60998"/>
                  </a:lnTo>
                  <a:lnTo>
                    <a:pt x="8089" y="59207"/>
                  </a:lnTo>
                  <a:close/>
                </a:path>
                <a:path w="23495" h="824864">
                  <a:moveTo>
                    <a:pt x="8089" y="26822"/>
                  </a:moveTo>
                  <a:lnTo>
                    <a:pt x="7353" y="25031"/>
                  </a:lnTo>
                  <a:lnTo>
                    <a:pt x="5562" y="24295"/>
                  </a:lnTo>
                  <a:lnTo>
                    <a:pt x="3771" y="25031"/>
                  </a:lnTo>
                  <a:lnTo>
                    <a:pt x="3035" y="26822"/>
                  </a:lnTo>
                  <a:lnTo>
                    <a:pt x="3771" y="28613"/>
                  </a:lnTo>
                  <a:lnTo>
                    <a:pt x="5562" y="29349"/>
                  </a:lnTo>
                  <a:lnTo>
                    <a:pt x="7353" y="28613"/>
                  </a:lnTo>
                  <a:lnTo>
                    <a:pt x="8089" y="26822"/>
                  </a:lnTo>
                  <a:close/>
                </a:path>
                <a:path w="23495" h="824864">
                  <a:moveTo>
                    <a:pt x="9105" y="720013"/>
                  </a:moveTo>
                  <a:lnTo>
                    <a:pt x="8369" y="718223"/>
                  </a:lnTo>
                  <a:lnTo>
                    <a:pt x="6578" y="717473"/>
                  </a:lnTo>
                  <a:lnTo>
                    <a:pt x="4787" y="718223"/>
                  </a:lnTo>
                  <a:lnTo>
                    <a:pt x="4051" y="720013"/>
                  </a:lnTo>
                  <a:lnTo>
                    <a:pt x="4699" y="721601"/>
                  </a:lnTo>
                  <a:lnTo>
                    <a:pt x="4546" y="721525"/>
                  </a:lnTo>
                  <a:lnTo>
                    <a:pt x="2768" y="722261"/>
                  </a:lnTo>
                  <a:lnTo>
                    <a:pt x="2019" y="724052"/>
                  </a:lnTo>
                  <a:lnTo>
                    <a:pt x="2768" y="725843"/>
                  </a:lnTo>
                  <a:lnTo>
                    <a:pt x="4546" y="726579"/>
                  </a:lnTo>
                  <a:lnTo>
                    <a:pt x="6337" y="725843"/>
                  </a:lnTo>
                  <a:lnTo>
                    <a:pt x="7086" y="724052"/>
                  </a:lnTo>
                  <a:lnTo>
                    <a:pt x="6426" y="722490"/>
                  </a:lnTo>
                  <a:lnTo>
                    <a:pt x="6578" y="722541"/>
                  </a:lnTo>
                  <a:lnTo>
                    <a:pt x="8369" y="721791"/>
                  </a:lnTo>
                  <a:lnTo>
                    <a:pt x="9105" y="720013"/>
                  </a:lnTo>
                  <a:close/>
                </a:path>
                <a:path w="23495" h="824864">
                  <a:moveTo>
                    <a:pt x="9105" y="633996"/>
                  </a:moveTo>
                  <a:lnTo>
                    <a:pt x="8369" y="632206"/>
                  </a:lnTo>
                  <a:lnTo>
                    <a:pt x="6578" y="631456"/>
                  </a:lnTo>
                  <a:lnTo>
                    <a:pt x="4787" y="632206"/>
                  </a:lnTo>
                  <a:lnTo>
                    <a:pt x="4051" y="633996"/>
                  </a:lnTo>
                  <a:lnTo>
                    <a:pt x="4787" y="635787"/>
                  </a:lnTo>
                  <a:lnTo>
                    <a:pt x="6578" y="636524"/>
                  </a:lnTo>
                  <a:lnTo>
                    <a:pt x="8369" y="635787"/>
                  </a:lnTo>
                  <a:lnTo>
                    <a:pt x="9105" y="633996"/>
                  </a:lnTo>
                  <a:close/>
                </a:path>
                <a:path w="23495" h="824864">
                  <a:moveTo>
                    <a:pt x="9105" y="233260"/>
                  </a:moveTo>
                  <a:lnTo>
                    <a:pt x="8369" y="231470"/>
                  </a:lnTo>
                  <a:lnTo>
                    <a:pt x="6578" y="230733"/>
                  </a:lnTo>
                  <a:lnTo>
                    <a:pt x="4787" y="231470"/>
                  </a:lnTo>
                  <a:lnTo>
                    <a:pt x="4051" y="233260"/>
                  </a:lnTo>
                  <a:lnTo>
                    <a:pt x="4787" y="235051"/>
                  </a:lnTo>
                  <a:lnTo>
                    <a:pt x="6578" y="235788"/>
                  </a:lnTo>
                  <a:lnTo>
                    <a:pt x="8369" y="235051"/>
                  </a:lnTo>
                  <a:lnTo>
                    <a:pt x="9105" y="233260"/>
                  </a:lnTo>
                  <a:close/>
                </a:path>
                <a:path w="23495" h="824864">
                  <a:moveTo>
                    <a:pt x="10121" y="437667"/>
                  </a:moveTo>
                  <a:lnTo>
                    <a:pt x="9372" y="435889"/>
                  </a:lnTo>
                  <a:lnTo>
                    <a:pt x="7594" y="435140"/>
                  </a:lnTo>
                  <a:lnTo>
                    <a:pt x="5803" y="435889"/>
                  </a:lnTo>
                  <a:lnTo>
                    <a:pt x="5054" y="437667"/>
                  </a:lnTo>
                  <a:lnTo>
                    <a:pt x="5803" y="439458"/>
                  </a:lnTo>
                  <a:lnTo>
                    <a:pt x="7594" y="440207"/>
                  </a:lnTo>
                  <a:lnTo>
                    <a:pt x="9372" y="439458"/>
                  </a:lnTo>
                  <a:lnTo>
                    <a:pt x="10121" y="437667"/>
                  </a:lnTo>
                  <a:close/>
                </a:path>
                <a:path w="23495" h="824864">
                  <a:moveTo>
                    <a:pt x="10121" y="264629"/>
                  </a:moveTo>
                  <a:lnTo>
                    <a:pt x="9372" y="262839"/>
                  </a:lnTo>
                  <a:lnTo>
                    <a:pt x="7594" y="262102"/>
                  </a:lnTo>
                  <a:lnTo>
                    <a:pt x="5803" y="262839"/>
                  </a:lnTo>
                  <a:lnTo>
                    <a:pt x="5054" y="264629"/>
                  </a:lnTo>
                  <a:lnTo>
                    <a:pt x="5803" y="266420"/>
                  </a:lnTo>
                  <a:lnTo>
                    <a:pt x="7594" y="267157"/>
                  </a:lnTo>
                  <a:lnTo>
                    <a:pt x="9372" y="266420"/>
                  </a:lnTo>
                  <a:lnTo>
                    <a:pt x="10121" y="264629"/>
                  </a:lnTo>
                  <a:close/>
                </a:path>
                <a:path w="23495" h="824864">
                  <a:moveTo>
                    <a:pt x="11125" y="470052"/>
                  </a:moveTo>
                  <a:lnTo>
                    <a:pt x="10388" y="468261"/>
                  </a:lnTo>
                  <a:lnTo>
                    <a:pt x="8597" y="467525"/>
                  </a:lnTo>
                  <a:lnTo>
                    <a:pt x="6807" y="468261"/>
                  </a:lnTo>
                  <a:lnTo>
                    <a:pt x="6070" y="470052"/>
                  </a:lnTo>
                  <a:lnTo>
                    <a:pt x="6807" y="471843"/>
                  </a:lnTo>
                  <a:lnTo>
                    <a:pt x="8597" y="472579"/>
                  </a:lnTo>
                  <a:lnTo>
                    <a:pt x="10388" y="471843"/>
                  </a:lnTo>
                  <a:lnTo>
                    <a:pt x="11125" y="470052"/>
                  </a:lnTo>
                  <a:close/>
                </a:path>
                <a:path w="23495" h="824864">
                  <a:moveTo>
                    <a:pt x="12141" y="740244"/>
                  </a:moveTo>
                  <a:lnTo>
                    <a:pt x="11404" y="738454"/>
                  </a:lnTo>
                  <a:lnTo>
                    <a:pt x="9613" y="737717"/>
                  </a:lnTo>
                  <a:lnTo>
                    <a:pt x="7823" y="738454"/>
                  </a:lnTo>
                  <a:lnTo>
                    <a:pt x="7086" y="740244"/>
                  </a:lnTo>
                  <a:lnTo>
                    <a:pt x="7823" y="742035"/>
                  </a:lnTo>
                  <a:lnTo>
                    <a:pt x="9613" y="742772"/>
                  </a:lnTo>
                  <a:lnTo>
                    <a:pt x="11404" y="742035"/>
                  </a:lnTo>
                  <a:lnTo>
                    <a:pt x="12141" y="740244"/>
                  </a:lnTo>
                  <a:close/>
                </a:path>
                <a:path w="23495" h="824864">
                  <a:moveTo>
                    <a:pt x="12141" y="643102"/>
                  </a:moveTo>
                  <a:lnTo>
                    <a:pt x="11404" y="641311"/>
                  </a:lnTo>
                  <a:lnTo>
                    <a:pt x="9613" y="640575"/>
                  </a:lnTo>
                  <a:lnTo>
                    <a:pt x="7823" y="641311"/>
                  </a:lnTo>
                  <a:lnTo>
                    <a:pt x="7086" y="643102"/>
                  </a:lnTo>
                  <a:lnTo>
                    <a:pt x="7823" y="644893"/>
                  </a:lnTo>
                  <a:lnTo>
                    <a:pt x="9613" y="645629"/>
                  </a:lnTo>
                  <a:lnTo>
                    <a:pt x="11404" y="644893"/>
                  </a:lnTo>
                  <a:lnTo>
                    <a:pt x="12141" y="643102"/>
                  </a:lnTo>
                  <a:close/>
                </a:path>
                <a:path w="23495" h="824864">
                  <a:moveTo>
                    <a:pt x="12141" y="155333"/>
                  </a:moveTo>
                  <a:lnTo>
                    <a:pt x="11404" y="153555"/>
                  </a:lnTo>
                  <a:lnTo>
                    <a:pt x="9613" y="152806"/>
                  </a:lnTo>
                  <a:lnTo>
                    <a:pt x="7823" y="153555"/>
                  </a:lnTo>
                  <a:lnTo>
                    <a:pt x="7086" y="155333"/>
                  </a:lnTo>
                  <a:lnTo>
                    <a:pt x="7823" y="157124"/>
                  </a:lnTo>
                  <a:lnTo>
                    <a:pt x="9613" y="157873"/>
                  </a:lnTo>
                  <a:lnTo>
                    <a:pt x="11404" y="157124"/>
                  </a:lnTo>
                  <a:lnTo>
                    <a:pt x="12141" y="155333"/>
                  </a:lnTo>
                  <a:close/>
                </a:path>
                <a:path w="23495" h="824864">
                  <a:moveTo>
                    <a:pt x="13157" y="674471"/>
                  </a:moveTo>
                  <a:lnTo>
                    <a:pt x="12407" y="672680"/>
                  </a:lnTo>
                  <a:lnTo>
                    <a:pt x="10629" y="671944"/>
                  </a:lnTo>
                  <a:lnTo>
                    <a:pt x="8839" y="672680"/>
                  </a:lnTo>
                  <a:lnTo>
                    <a:pt x="8089" y="674471"/>
                  </a:lnTo>
                  <a:lnTo>
                    <a:pt x="8839" y="676262"/>
                  </a:lnTo>
                  <a:lnTo>
                    <a:pt x="10629" y="676998"/>
                  </a:lnTo>
                  <a:lnTo>
                    <a:pt x="12407" y="676262"/>
                  </a:lnTo>
                  <a:lnTo>
                    <a:pt x="13157" y="674471"/>
                  </a:lnTo>
                  <a:close/>
                </a:path>
                <a:path w="23495" h="824864">
                  <a:moveTo>
                    <a:pt x="14160" y="361772"/>
                  </a:moveTo>
                  <a:lnTo>
                    <a:pt x="13423" y="359994"/>
                  </a:lnTo>
                  <a:lnTo>
                    <a:pt x="11633" y="359244"/>
                  </a:lnTo>
                  <a:lnTo>
                    <a:pt x="9842" y="359994"/>
                  </a:lnTo>
                  <a:lnTo>
                    <a:pt x="9105" y="361772"/>
                  </a:lnTo>
                  <a:lnTo>
                    <a:pt x="9842" y="363562"/>
                  </a:lnTo>
                  <a:lnTo>
                    <a:pt x="11633" y="364312"/>
                  </a:lnTo>
                  <a:lnTo>
                    <a:pt x="13423" y="363562"/>
                  </a:lnTo>
                  <a:lnTo>
                    <a:pt x="14160" y="361772"/>
                  </a:lnTo>
                  <a:close/>
                </a:path>
                <a:path w="23495" h="824864">
                  <a:moveTo>
                    <a:pt x="15176" y="651192"/>
                  </a:moveTo>
                  <a:lnTo>
                    <a:pt x="14439" y="649401"/>
                  </a:lnTo>
                  <a:lnTo>
                    <a:pt x="12649" y="648665"/>
                  </a:lnTo>
                  <a:lnTo>
                    <a:pt x="10858" y="649401"/>
                  </a:lnTo>
                  <a:lnTo>
                    <a:pt x="10121" y="651192"/>
                  </a:lnTo>
                  <a:lnTo>
                    <a:pt x="10858" y="652983"/>
                  </a:lnTo>
                  <a:lnTo>
                    <a:pt x="12649" y="653719"/>
                  </a:lnTo>
                  <a:lnTo>
                    <a:pt x="14439" y="652983"/>
                  </a:lnTo>
                  <a:lnTo>
                    <a:pt x="15176" y="651192"/>
                  </a:lnTo>
                  <a:close/>
                </a:path>
                <a:path w="23495" h="824864">
                  <a:moveTo>
                    <a:pt x="15176" y="566191"/>
                  </a:moveTo>
                  <a:lnTo>
                    <a:pt x="14439" y="564400"/>
                  </a:lnTo>
                  <a:lnTo>
                    <a:pt x="12649" y="563664"/>
                  </a:lnTo>
                  <a:lnTo>
                    <a:pt x="10858" y="564400"/>
                  </a:lnTo>
                  <a:lnTo>
                    <a:pt x="10121" y="566191"/>
                  </a:lnTo>
                  <a:lnTo>
                    <a:pt x="10858" y="567982"/>
                  </a:lnTo>
                  <a:lnTo>
                    <a:pt x="12649" y="568718"/>
                  </a:lnTo>
                  <a:lnTo>
                    <a:pt x="14439" y="567982"/>
                  </a:lnTo>
                  <a:lnTo>
                    <a:pt x="15176" y="566191"/>
                  </a:lnTo>
                  <a:close/>
                </a:path>
                <a:path w="23495" h="824864">
                  <a:moveTo>
                    <a:pt x="15176" y="110807"/>
                  </a:moveTo>
                  <a:lnTo>
                    <a:pt x="14439" y="109029"/>
                  </a:lnTo>
                  <a:lnTo>
                    <a:pt x="12649" y="108280"/>
                  </a:lnTo>
                  <a:lnTo>
                    <a:pt x="10858" y="109029"/>
                  </a:lnTo>
                  <a:lnTo>
                    <a:pt x="10121" y="110807"/>
                  </a:lnTo>
                  <a:lnTo>
                    <a:pt x="10858" y="112598"/>
                  </a:lnTo>
                  <a:lnTo>
                    <a:pt x="12649" y="113347"/>
                  </a:lnTo>
                  <a:lnTo>
                    <a:pt x="14439" y="112598"/>
                  </a:lnTo>
                  <a:lnTo>
                    <a:pt x="15176" y="110807"/>
                  </a:lnTo>
                  <a:close/>
                </a:path>
                <a:path w="23495" h="824864">
                  <a:moveTo>
                    <a:pt x="15176" y="78435"/>
                  </a:moveTo>
                  <a:lnTo>
                    <a:pt x="14439" y="76644"/>
                  </a:lnTo>
                  <a:lnTo>
                    <a:pt x="12649" y="75895"/>
                  </a:lnTo>
                  <a:lnTo>
                    <a:pt x="10858" y="76644"/>
                  </a:lnTo>
                  <a:lnTo>
                    <a:pt x="10121" y="78435"/>
                  </a:lnTo>
                  <a:lnTo>
                    <a:pt x="10858" y="80225"/>
                  </a:lnTo>
                  <a:lnTo>
                    <a:pt x="12649" y="80962"/>
                  </a:lnTo>
                  <a:lnTo>
                    <a:pt x="14439" y="80225"/>
                  </a:lnTo>
                  <a:lnTo>
                    <a:pt x="15176" y="78435"/>
                  </a:lnTo>
                  <a:close/>
                </a:path>
                <a:path w="23495" h="824864">
                  <a:moveTo>
                    <a:pt x="16192" y="284873"/>
                  </a:moveTo>
                  <a:lnTo>
                    <a:pt x="15443" y="283083"/>
                  </a:lnTo>
                  <a:lnTo>
                    <a:pt x="13665" y="282333"/>
                  </a:lnTo>
                  <a:lnTo>
                    <a:pt x="11874" y="283083"/>
                  </a:lnTo>
                  <a:lnTo>
                    <a:pt x="11125" y="284873"/>
                  </a:lnTo>
                  <a:lnTo>
                    <a:pt x="11874" y="286651"/>
                  </a:lnTo>
                  <a:lnTo>
                    <a:pt x="13665" y="287401"/>
                  </a:lnTo>
                  <a:lnTo>
                    <a:pt x="15443" y="286651"/>
                  </a:lnTo>
                  <a:lnTo>
                    <a:pt x="16192" y="284873"/>
                  </a:lnTo>
                  <a:close/>
                </a:path>
                <a:path w="23495" h="824864">
                  <a:moveTo>
                    <a:pt x="17195" y="792873"/>
                  </a:moveTo>
                  <a:lnTo>
                    <a:pt x="16459" y="791083"/>
                  </a:lnTo>
                  <a:lnTo>
                    <a:pt x="14668" y="790333"/>
                  </a:lnTo>
                  <a:lnTo>
                    <a:pt x="12877" y="791083"/>
                  </a:lnTo>
                  <a:lnTo>
                    <a:pt x="12141" y="792873"/>
                  </a:lnTo>
                  <a:lnTo>
                    <a:pt x="12877" y="794651"/>
                  </a:lnTo>
                  <a:lnTo>
                    <a:pt x="14668" y="795401"/>
                  </a:lnTo>
                  <a:lnTo>
                    <a:pt x="16459" y="794651"/>
                  </a:lnTo>
                  <a:lnTo>
                    <a:pt x="17195" y="792873"/>
                  </a:lnTo>
                  <a:close/>
                </a:path>
                <a:path w="23495" h="824864">
                  <a:moveTo>
                    <a:pt x="17195" y="775665"/>
                  </a:moveTo>
                  <a:lnTo>
                    <a:pt x="16459" y="773874"/>
                  </a:lnTo>
                  <a:lnTo>
                    <a:pt x="15379" y="773442"/>
                  </a:lnTo>
                  <a:lnTo>
                    <a:pt x="16192" y="771613"/>
                  </a:lnTo>
                  <a:lnTo>
                    <a:pt x="15443" y="769823"/>
                  </a:lnTo>
                  <a:lnTo>
                    <a:pt x="13665" y="769086"/>
                  </a:lnTo>
                  <a:lnTo>
                    <a:pt x="11874" y="769823"/>
                  </a:lnTo>
                  <a:lnTo>
                    <a:pt x="11125" y="771613"/>
                  </a:lnTo>
                  <a:lnTo>
                    <a:pt x="11874" y="773404"/>
                  </a:lnTo>
                  <a:lnTo>
                    <a:pt x="12941" y="773849"/>
                  </a:lnTo>
                  <a:lnTo>
                    <a:pt x="12141" y="775665"/>
                  </a:lnTo>
                  <a:lnTo>
                    <a:pt x="12877" y="777455"/>
                  </a:lnTo>
                  <a:lnTo>
                    <a:pt x="14668" y="778192"/>
                  </a:lnTo>
                  <a:lnTo>
                    <a:pt x="16459" y="777455"/>
                  </a:lnTo>
                  <a:lnTo>
                    <a:pt x="17195" y="775665"/>
                  </a:lnTo>
                  <a:close/>
                </a:path>
                <a:path w="23495" h="824864">
                  <a:moveTo>
                    <a:pt x="17195" y="489280"/>
                  </a:moveTo>
                  <a:lnTo>
                    <a:pt x="16459" y="487489"/>
                  </a:lnTo>
                  <a:lnTo>
                    <a:pt x="14668" y="486752"/>
                  </a:lnTo>
                  <a:lnTo>
                    <a:pt x="12877" y="487489"/>
                  </a:lnTo>
                  <a:lnTo>
                    <a:pt x="12141" y="489280"/>
                  </a:lnTo>
                  <a:lnTo>
                    <a:pt x="12877" y="491070"/>
                  </a:lnTo>
                  <a:lnTo>
                    <a:pt x="14668" y="491807"/>
                  </a:lnTo>
                  <a:lnTo>
                    <a:pt x="16459" y="491070"/>
                  </a:lnTo>
                  <a:lnTo>
                    <a:pt x="17195" y="489280"/>
                  </a:lnTo>
                  <a:close/>
                </a:path>
                <a:path w="23495" h="824864">
                  <a:moveTo>
                    <a:pt x="17195" y="316242"/>
                  </a:moveTo>
                  <a:lnTo>
                    <a:pt x="16459" y="314452"/>
                  </a:lnTo>
                  <a:lnTo>
                    <a:pt x="14668" y="313715"/>
                  </a:lnTo>
                  <a:lnTo>
                    <a:pt x="12877" y="314452"/>
                  </a:lnTo>
                  <a:lnTo>
                    <a:pt x="12141" y="316242"/>
                  </a:lnTo>
                  <a:lnTo>
                    <a:pt x="12877" y="318033"/>
                  </a:lnTo>
                  <a:lnTo>
                    <a:pt x="14668" y="318770"/>
                  </a:lnTo>
                  <a:lnTo>
                    <a:pt x="16459" y="318033"/>
                  </a:lnTo>
                  <a:lnTo>
                    <a:pt x="17195" y="316242"/>
                  </a:lnTo>
                  <a:close/>
                </a:path>
                <a:path w="23495" h="824864">
                  <a:moveTo>
                    <a:pt x="17195" y="2540"/>
                  </a:moveTo>
                  <a:lnTo>
                    <a:pt x="16459" y="749"/>
                  </a:lnTo>
                  <a:lnTo>
                    <a:pt x="14668" y="0"/>
                  </a:lnTo>
                  <a:lnTo>
                    <a:pt x="12877" y="749"/>
                  </a:lnTo>
                  <a:lnTo>
                    <a:pt x="12141" y="2540"/>
                  </a:lnTo>
                  <a:lnTo>
                    <a:pt x="12877" y="4318"/>
                  </a:lnTo>
                  <a:lnTo>
                    <a:pt x="14668" y="5067"/>
                  </a:lnTo>
                  <a:lnTo>
                    <a:pt x="16459" y="4318"/>
                  </a:lnTo>
                  <a:lnTo>
                    <a:pt x="17195" y="2540"/>
                  </a:lnTo>
                  <a:close/>
                </a:path>
                <a:path w="23495" h="824864">
                  <a:moveTo>
                    <a:pt x="18211" y="521665"/>
                  </a:moveTo>
                  <a:lnTo>
                    <a:pt x="17475" y="519874"/>
                  </a:lnTo>
                  <a:lnTo>
                    <a:pt x="15684" y="519137"/>
                  </a:lnTo>
                  <a:lnTo>
                    <a:pt x="13893" y="519874"/>
                  </a:lnTo>
                  <a:lnTo>
                    <a:pt x="13157" y="521665"/>
                  </a:lnTo>
                  <a:lnTo>
                    <a:pt x="13893" y="523455"/>
                  </a:lnTo>
                  <a:lnTo>
                    <a:pt x="15684" y="524192"/>
                  </a:lnTo>
                  <a:lnTo>
                    <a:pt x="17475" y="523455"/>
                  </a:lnTo>
                  <a:lnTo>
                    <a:pt x="18211" y="521665"/>
                  </a:lnTo>
                  <a:close/>
                </a:path>
                <a:path w="23495" h="824864">
                  <a:moveTo>
                    <a:pt x="19227" y="694715"/>
                  </a:moveTo>
                  <a:lnTo>
                    <a:pt x="18478" y="692924"/>
                  </a:lnTo>
                  <a:lnTo>
                    <a:pt x="16700" y="692175"/>
                  </a:lnTo>
                  <a:lnTo>
                    <a:pt x="14909" y="692924"/>
                  </a:lnTo>
                  <a:lnTo>
                    <a:pt x="14160" y="694715"/>
                  </a:lnTo>
                  <a:lnTo>
                    <a:pt x="14909" y="696493"/>
                  </a:lnTo>
                  <a:lnTo>
                    <a:pt x="16700" y="697242"/>
                  </a:lnTo>
                  <a:lnTo>
                    <a:pt x="18478" y="696493"/>
                  </a:lnTo>
                  <a:lnTo>
                    <a:pt x="19227" y="694715"/>
                  </a:lnTo>
                  <a:close/>
                </a:path>
                <a:path w="23495" h="824864">
                  <a:moveTo>
                    <a:pt x="19227" y="666369"/>
                  </a:moveTo>
                  <a:lnTo>
                    <a:pt x="18478" y="664591"/>
                  </a:lnTo>
                  <a:lnTo>
                    <a:pt x="16700" y="663841"/>
                  </a:lnTo>
                  <a:lnTo>
                    <a:pt x="14909" y="664591"/>
                  </a:lnTo>
                  <a:lnTo>
                    <a:pt x="14160" y="666369"/>
                  </a:lnTo>
                  <a:lnTo>
                    <a:pt x="14909" y="668159"/>
                  </a:lnTo>
                  <a:lnTo>
                    <a:pt x="16700" y="668909"/>
                  </a:lnTo>
                  <a:lnTo>
                    <a:pt x="18478" y="668159"/>
                  </a:lnTo>
                  <a:lnTo>
                    <a:pt x="19227" y="666369"/>
                  </a:lnTo>
                  <a:close/>
                </a:path>
                <a:path w="23495" h="824864">
                  <a:moveTo>
                    <a:pt x="19227" y="604647"/>
                  </a:moveTo>
                  <a:lnTo>
                    <a:pt x="18478" y="602856"/>
                  </a:lnTo>
                  <a:lnTo>
                    <a:pt x="16700" y="602119"/>
                  </a:lnTo>
                  <a:lnTo>
                    <a:pt x="14909" y="602856"/>
                  </a:lnTo>
                  <a:lnTo>
                    <a:pt x="14160" y="604647"/>
                  </a:lnTo>
                  <a:lnTo>
                    <a:pt x="14909" y="606437"/>
                  </a:lnTo>
                  <a:lnTo>
                    <a:pt x="16700" y="607174"/>
                  </a:lnTo>
                  <a:lnTo>
                    <a:pt x="18478" y="606437"/>
                  </a:lnTo>
                  <a:lnTo>
                    <a:pt x="19227" y="604647"/>
                  </a:lnTo>
                  <a:close/>
                </a:path>
                <a:path w="23495" h="824864">
                  <a:moveTo>
                    <a:pt x="19227" y="206946"/>
                  </a:moveTo>
                  <a:lnTo>
                    <a:pt x="18478" y="205155"/>
                  </a:lnTo>
                  <a:lnTo>
                    <a:pt x="16700" y="204419"/>
                  </a:lnTo>
                  <a:lnTo>
                    <a:pt x="14909" y="205155"/>
                  </a:lnTo>
                  <a:lnTo>
                    <a:pt x="14160" y="206946"/>
                  </a:lnTo>
                  <a:lnTo>
                    <a:pt x="14909" y="208737"/>
                  </a:lnTo>
                  <a:lnTo>
                    <a:pt x="16700" y="209473"/>
                  </a:lnTo>
                  <a:lnTo>
                    <a:pt x="18478" y="208737"/>
                  </a:lnTo>
                  <a:lnTo>
                    <a:pt x="19227" y="206946"/>
                  </a:lnTo>
                  <a:close/>
                </a:path>
                <a:path w="23495" h="824864">
                  <a:moveTo>
                    <a:pt x="20243" y="726084"/>
                  </a:moveTo>
                  <a:lnTo>
                    <a:pt x="19494" y="724293"/>
                  </a:lnTo>
                  <a:lnTo>
                    <a:pt x="17703" y="723544"/>
                  </a:lnTo>
                  <a:lnTo>
                    <a:pt x="15913" y="724293"/>
                  </a:lnTo>
                  <a:lnTo>
                    <a:pt x="15176" y="726084"/>
                  </a:lnTo>
                  <a:lnTo>
                    <a:pt x="15913" y="727862"/>
                  </a:lnTo>
                  <a:lnTo>
                    <a:pt x="14909" y="728345"/>
                  </a:lnTo>
                  <a:lnTo>
                    <a:pt x="14160" y="730123"/>
                  </a:lnTo>
                  <a:lnTo>
                    <a:pt x="14909" y="731913"/>
                  </a:lnTo>
                  <a:lnTo>
                    <a:pt x="16700" y="732663"/>
                  </a:lnTo>
                  <a:lnTo>
                    <a:pt x="18478" y="731913"/>
                  </a:lnTo>
                  <a:lnTo>
                    <a:pt x="19227" y="730123"/>
                  </a:lnTo>
                  <a:lnTo>
                    <a:pt x="18478" y="728345"/>
                  </a:lnTo>
                  <a:lnTo>
                    <a:pt x="19494" y="727862"/>
                  </a:lnTo>
                  <a:lnTo>
                    <a:pt x="20243" y="726084"/>
                  </a:lnTo>
                  <a:close/>
                </a:path>
                <a:path w="23495" h="824864">
                  <a:moveTo>
                    <a:pt x="20243" y="541909"/>
                  </a:moveTo>
                  <a:lnTo>
                    <a:pt x="19494" y="540118"/>
                  </a:lnTo>
                  <a:lnTo>
                    <a:pt x="17703" y="539369"/>
                  </a:lnTo>
                  <a:lnTo>
                    <a:pt x="15913" y="540118"/>
                  </a:lnTo>
                  <a:lnTo>
                    <a:pt x="15176" y="541909"/>
                  </a:lnTo>
                  <a:lnTo>
                    <a:pt x="15913" y="543699"/>
                  </a:lnTo>
                  <a:lnTo>
                    <a:pt x="17703" y="544436"/>
                  </a:lnTo>
                  <a:lnTo>
                    <a:pt x="19494" y="543699"/>
                  </a:lnTo>
                  <a:lnTo>
                    <a:pt x="20243" y="541909"/>
                  </a:lnTo>
                  <a:close/>
                </a:path>
                <a:path w="23495" h="824864">
                  <a:moveTo>
                    <a:pt x="20243" y="479158"/>
                  </a:moveTo>
                  <a:lnTo>
                    <a:pt x="19494" y="477380"/>
                  </a:lnTo>
                  <a:lnTo>
                    <a:pt x="17703" y="476631"/>
                  </a:lnTo>
                  <a:lnTo>
                    <a:pt x="15913" y="477380"/>
                  </a:lnTo>
                  <a:lnTo>
                    <a:pt x="15176" y="479158"/>
                  </a:lnTo>
                  <a:lnTo>
                    <a:pt x="15913" y="480949"/>
                  </a:lnTo>
                  <a:lnTo>
                    <a:pt x="17703" y="481698"/>
                  </a:lnTo>
                  <a:lnTo>
                    <a:pt x="19494" y="480949"/>
                  </a:lnTo>
                  <a:lnTo>
                    <a:pt x="20243" y="479158"/>
                  </a:lnTo>
                  <a:close/>
                </a:path>
                <a:path w="23495" h="824864">
                  <a:moveTo>
                    <a:pt x="20243" y="413385"/>
                  </a:moveTo>
                  <a:lnTo>
                    <a:pt x="19494" y="411594"/>
                  </a:lnTo>
                  <a:lnTo>
                    <a:pt x="17703" y="410857"/>
                  </a:lnTo>
                  <a:lnTo>
                    <a:pt x="15913" y="411594"/>
                  </a:lnTo>
                  <a:lnTo>
                    <a:pt x="15176" y="413385"/>
                  </a:lnTo>
                  <a:lnTo>
                    <a:pt x="15798" y="414909"/>
                  </a:lnTo>
                  <a:lnTo>
                    <a:pt x="15176" y="416420"/>
                  </a:lnTo>
                  <a:lnTo>
                    <a:pt x="15913" y="418211"/>
                  </a:lnTo>
                  <a:lnTo>
                    <a:pt x="17703" y="418947"/>
                  </a:lnTo>
                  <a:lnTo>
                    <a:pt x="19494" y="418211"/>
                  </a:lnTo>
                  <a:lnTo>
                    <a:pt x="20243" y="416420"/>
                  </a:lnTo>
                  <a:lnTo>
                    <a:pt x="19596" y="414909"/>
                  </a:lnTo>
                  <a:lnTo>
                    <a:pt x="20243" y="413385"/>
                  </a:lnTo>
                  <a:close/>
                </a:path>
                <a:path w="23495" h="824864">
                  <a:moveTo>
                    <a:pt x="20243" y="353682"/>
                  </a:moveTo>
                  <a:lnTo>
                    <a:pt x="19494" y="351891"/>
                  </a:lnTo>
                  <a:lnTo>
                    <a:pt x="17703" y="351155"/>
                  </a:lnTo>
                  <a:lnTo>
                    <a:pt x="15913" y="351891"/>
                  </a:lnTo>
                  <a:lnTo>
                    <a:pt x="15176" y="353682"/>
                  </a:lnTo>
                  <a:lnTo>
                    <a:pt x="15913" y="355473"/>
                  </a:lnTo>
                  <a:lnTo>
                    <a:pt x="17703" y="356209"/>
                  </a:lnTo>
                  <a:lnTo>
                    <a:pt x="19494" y="355473"/>
                  </a:lnTo>
                  <a:lnTo>
                    <a:pt x="20243" y="353682"/>
                  </a:lnTo>
                  <a:close/>
                </a:path>
                <a:path w="23495" h="824864">
                  <a:moveTo>
                    <a:pt x="20243" y="290944"/>
                  </a:moveTo>
                  <a:lnTo>
                    <a:pt x="19494" y="289153"/>
                  </a:lnTo>
                  <a:lnTo>
                    <a:pt x="17703" y="288417"/>
                  </a:lnTo>
                  <a:lnTo>
                    <a:pt x="15913" y="289153"/>
                  </a:lnTo>
                  <a:lnTo>
                    <a:pt x="15176" y="290944"/>
                  </a:lnTo>
                  <a:lnTo>
                    <a:pt x="15913" y="292735"/>
                  </a:lnTo>
                  <a:lnTo>
                    <a:pt x="17703" y="293471"/>
                  </a:lnTo>
                  <a:lnTo>
                    <a:pt x="19494" y="292735"/>
                  </a:lnTo>
                  <a:lnTo>
                    <a:pt x="20243" y="290944"/>
                  </a:lnTo>
                  <a:close/>
                </a:path>
                <a:path w="23495" h="824864">
                  <a:moveTo>
                    <a:pt x="20243" y="228193"/>
                  </a:moveTo>
                  <a:lnTo>
                    <a:pt x="19494" y="226415"/>
                  </a:lnTo>
                  <a:lnTo>
                    <a:pt x="17703" y="225666"/>
                  </a:lnTo>
                  <a:lnTo>
                    <a:pt x="15913" y="226415"/>
                  </a:lnTo>
                  <a:lnTo>
                    <a:pt x="15176" y="228193"/>
                  </a:lnTo>
                  <a:lnTo>
                    <a:pt x="15913" y="229984"/>
                  </a:lnTo>
                  <a:lnTo>
                    <a:pt x="17703" y="230733"/>
                  </a:lnTo>
                  <a:lnTo>
                    <a:pt x="19494" y="229984"/>
                  </a:lnTo>
                  <a:lnTo>
                    <a:pt x="20243" y="228193"/>
                  </a:lnTo>
                  <a:close/>
                </a:path>
                <a:path w="23495" h="824864">
                  <a:moveTo>
                    <a:pt x="21247" y="699770"/>
                  </a:moveTo>
                  <a:lnTo>
                    <a:pt x="20510" y="697979"/>
                  </a:lnTo>
                  <a:lnTo>
                    <a:pt x="18719" y="697242"/>
                  </a:lnTo>
                  <a:lnTo>
                    <a:pt x="16929" y="697979"/>
                  </a:lnTo>
                  <a:lnTo>
                    <a:pt x="16192" y="699770"/>
                  </a:lnTo>
                  <a:lnTo>
                    <a:pt x="16929" y="701560"/>
                  </a:lnTo>
                  <a:lnTo>
                    <a:pt x="15913" y="702030"/>
                  </a:lnTo>
                  <a:lnTo>
                    <a:pt x="15176" y="703821"/>
                  </a:lnTo>
                  <a:lnTo>
                    <a:pt x="15913" y="705612"/>
                  </a:lnTo>
                  <a:lnTo>
                    <a:pt x="17703" y="706348"/>
                  </a:lnTo>
                  <a:lnTo>
                    <a:pt x="19494" y="705612"/>
                  </a:lnTo>
                  <a:lnTo>
                    <a:pt x="20243" y="703821"/>
                  </a:lnTo>
                  <a:lnTo>
                    <a:pt x="19494" y="702030"/>
                  </a:lnTo>
                  <a:lnTo>
                    <a:pt x="20510" y="701560"/>
                  </a:lnTo>
                  <a:lnTo>
                    <a:pt x="21247" y="699770"/>
                  </a:lnTo>
                  <a:close/>
                </a:path>
                <a:path w="23495" h="824864">
                  <a:moveTo>
                    <a:pt x="21247" y="685596"/>
                  </a:moveTo>
                  <a:lnTo>
                    <a:pt x="20510" y="683818"/>
                  </a:lnTo>
                  <a:lnTo>
                    <a:pt x="18719" y="683069"/>
                  </a:lnTo>
                  <a:lnTo>
                    <a:pt x="16929" y="683818"/>
                  </a:lnTo>
                  <a:lnTo>
                    <a:pt x="16192" y="685596"/>
                  </a:lnTo>
                  <a:lnTo>
                    <a:pt x="16929" y="687387"/>
                  </a:lnTo>
                  <a:lnTo>
                    <a:pt x="18719" y="688136"/>
                  </a:lnTo>
                  <a:lnTo>
                    <a:pt x="20510" y="687387"/>
                  </a:lnTo>
                  <a:lnTo>
                    <a:pt x="21247" y="685596"/>
                  </a:lnTo>
                  <a:close/>
                </a:path>
                <a:path w="23495" h="824864">
                  <a:moveTo>
                    <a:pt x="21247" y="638035"/>
                  </a:moveTo>
                  <a:lnTo>
                    <a:pt x="20510" y="636257"/>
                  </a:lnTo>
                  <a:lnTo>
                    <a:pt x="18719" y="635508"/>
                  </a:lnTo>
                  <a:lnTo>
                    <a:pt x="16929" y="636257"/>
                  </a:lnTo>
                  <a:lnTo>
                    <a:pt x="16192" y="638035"/>
                  </a:lnTo>
                  <a:lnTo>
                    <a:pt x="16929" y="639826"/>
                  </a:lnTo>
                  <a:lnTo>
                    <a:pt x="18719" y="640575"/>
                  </a:lnTo>
                  <a:lnTo>
                    <a:pt x="20510" y="639826"/>
                  </a:lnTo>
                  <a:lnTo>
                    <a:pt x="21247" y="638035"/>
                  </a:lnTo>
                  <a:close/>
                </a:path>
                <a:path w="23495" h="824864">
                  <a:moveTo>
                    <a:pt x="21247" y="617804"/>
                  </a:moveTo>
                  <a:lnTo>
                    <a:pt x="20510" y="616013"/>
                  </a:lnTo>
                  <a:lnTo>
                    <a:pt x="18719" y="615276"/>
                  </a:lnTo>
                  <a:lnTo>
                    <a:pt x="16929" y="616013"/>
                  </a:lnTo>
                  <a:lnTo>
                    <a:pt x="16192" y="617804"/>
                  </a:lnTo>
                  <a:lnTo>
                    <a:pt x="16929" y="619594"/>
                  </a:lnTo>
                  <a:lnTo>
                    <a:pt x="18719" y="620331"/>
                  </a:lnTo>
                  <a:lnTo>
                    <a:pt x="20510" y="619594"/>
                  </a:lnTo>
                  <a:lnTo>
                    <a:pt x="21247" y="617804"/>
                  </a:lnTo>
                  <a:close/>
                </a:path>
                <a:path w="23495" h="824864">
                  <a:moveTo>
                    <a:pt x="21247" y="575297"/>
                  </a:moveTo>
                  <a:lnTo>
                    <a:pt x="20510" y="573506"/>
                  </a:lnTo>
                  <a:lnTo>
                    <a:pt x="18719" y="572770"/>
                  </a:lnTo>
                  <a:lnTo>
                    <a:pt x="16929" y="573506"/>
                  </a:lnTo>
                  <a:lnTo>
                    <a:pt x="16192" y="575297"/>
                  </a:lnTo>
                  <a:lnTo>
                    <a:pt x="16929" y="577088"/>
                  </a:lnTo>
                  <a:lnTo>
                    <a:pt x="18719" y="577824"/>
                  </a:lnTo>
                  <a:lnTo>
                    <a:pt x="20510" y="577088"/>
                  </a:lnTo>
                  <a:lnTo>
                    <a:pt x="21247" y="575297"/>
                  </a:lnTo>
                  <a:close/>
                </a:path>
                <a:path w="23495" h="824864">
                  <a:moveTo>
                    <a:pt x="21247" y="511543"/>
                  </a:moveTo>
                  <a:lnTo>
                    <a:pt x="20510" y="509752"/>
                  </a:lnTo>
                  <a:lnTo>
                    <a:pt x="18719" y="509016"/>
                  </a:lnTo>
                  <a:lnTo>
                    <a:pt x="16929" y="509752"/>
                  </a:lnTo>
                  <a:lnTo>
                    <a:pt x="16192" y="511543"/>
                  </a:lnTo>
                  <a:lnTo>
                    <a:pt x="16929" y="513334"/>
                  </a:lnTo>
                  <a:lnTo>
                    <a:pt x="18719" y="514070"/>
                  </a:lnTo>
                  <a:lnTo>
                    <a:pt x="20510" y="513334"/>
                  </a:lnTo>
                  <a:lnTo>
                    <a:pt x="21247" y="511543"/>
                  </a:lnTo>
                  <a:close/>
                </a:path>
                <a:path w="23495" h="824864">
                  <a:moveTo>
                    <a:pt x="21247" y="449821"/>
                  </a:moveTo>
                  <a:lnTo>
                    <a:pt x="20510" y="448030"/>
                  </a:lnTo>
                  <a:lnTo>
                    <a:pt x="18719" y="447281"/>
                  </a:lnTo>
                  <a:lnTo>
                    <a:pt x="16929" y="448030"/>
                  </a:lnTo>
                  <a:lnTo>
                    <a:pt x="16192" y="449821"/>
                  </a:lnTo>
                  <a:lnTo>
                    <a:pt x="16929" y="451612"/>
                  </a:lnTo>
                  <a:lnTo>
                    <a:pt x="18719" y="452348"/>
                  </a:lnTo>
                  <a:lnTo>
                    <a:pt x="20510" y="451612"/>
                  </a:lnTo>
                  <a:lnTo>
                    <a:pt x="21247" y="449821"/>
                  </a:lnTo>
                  <a:close/>
                </a:path>
                <a:path w="23495" h="824864">
                  <a:moveTo>
                    <a:pt x="21247" y="387070"/>
                  </a:moveTo>
                  <a:lnTo>
                    <a:pt x="20510" y="385292"/>
                  </a:lnTo>
                  <a:lnTo>
                    <a:pt x="18719" y="384543"/>
                  </a:lnTo>
                  <a:lnTo>
                    <a:pt x="16929" y="385292"/>
                  </a:lnTo>
                  <a:lnTo>
                    <a:pt x="16192" y="387070"/>
                  </a:lnTo>
                  <a:lnTo>
                    <a:pt x="16929" y="388861"/>
                  </a:lnTo>
                  <a:lnTo>
                    <a:pt x="18719" y="389610"/>
                  </a:lnTo>
                  <a:lnTo>
                    <a:pt x="20510" y="388861"/>
                  </a:lnTo>
                  <a:lnTo>
                    <a:pt x="21247" y="387070"/>
                  </a:lnTo>
                  <a:close/>
                </a:path>
                <a:path w="23495" h="824864">
                  <a:moveTo>
                    <a:pt x="21247" y="323329"/>
                  </a:moveTo>
                  <a:lnTo>
                    <a:pt x="20510" y="321538"/>
                  </a:lnTo>
                  <a:lnTo>
                    <a:pt x="18719" y="320789"/>
                  </a:lnTo>
                  <a:lnTo>
                    <a:pt x="16929" y="321538"/>
                  </a:lnTo>
                  <a:lnTo>
                    <a:pt x="16192" y="323329"/>
                  </a:lnTo>
                  <a:lnTo>
                    <a:pt x="16929" y="325107"/>
                  </a:lnTo>
                  <a:lnTo>
                    <a:pt x="18719" y="325856"/>
                  </a:lnTo>
                  <a:lnTo>
                    <a:pt x="20510" y="325107"/>
                  </a:lnTo>
                  <a:lnTo>
                    <a:pt x="21247" y="323329"/>
                  </a:lnTo>
                  <a:close/>
                </a:path>
                <a:path w="23495" h="824864">
                  <a:moveTo>
                    <a:pt x="21247" y="130035"/>
                  </a:moveTo>
                  <a:lnTo>
                    <a:pt x="20510" y="128257"/>
                  </a:lnTo>
                  <a:lnTo>
                    <a:pt x="18719" y="127508"/>
                  </a:lnTo>
                  <a:lnTo>
                    <a:pt x="16929" y="128257"/>
                  </a:lnTo>
                  <a:lnTo>
                    <a:pt x="16192" y="130035"/>
                  </a:lnTo>
                  <a:lnTo>
                    <a:pt x="16929" y="131826"/>
                  </a:lnTo>
                  <a:lnTo>
                    <a:pt x="18719" y="132575"/>
                  </a:lnTo>
                  <a:lnTo>
                    <a:pt x="20510" y="131826"/>
                  </a:lnTo>
                  <a:lnTo>
                    <a:pt x="21247" y="130035"/>
                  </a:lnTo>
                  <a:close/>
                </a:path>
                <a:path w="23495" h="824864">
                  <a:moveTo>
                    <a:pt x="21247" y="103733"/>
                  </a:moveTo>
                  <a:lnTo>
                    <a:pt x="20510" y="101942"/>
                  </a:lnTo>
                  <a:lnTo>
                    <a:pt x="18719" y="101193"/>
                  </a:lnTo>
                  <a:lnTo>
                    <a:pt x="16929" y="101942"/>
                  </a:lnTo>
                  <a:lnTo>
                    <a:pt x="16192" y="103733"/>
                  </a:lnTo>
                  <a:lnTo>
                    <a:pt x="16929" y="105524"/>
                  </a:lnTo>
                  <a:lnTo>
                    <a:pt x="18719" y="106260"/>
                  </a:lnTo>
                  <a:lnTo>
                    <a:pt x="20510" y="105524"/>
                  </a:lnTo>
                  <a:lnTo>
                    <a:pt x="21247" y="103733"/>
                  </a:lnTo>
                  <a:close/>
                </a:path>
                <a:path w="23495" h="824864">
                  <a:moveTo>
                    <a:pt x="21247" y="39979"/>
                  </a:moveTo>
                  <a:lnTo>
                    <a:pt x="20510" y="38188"/>
                  </a:lnTo>
                  <a:lnTo>
                    <a:pt x="18719" y="37452"/>
                  </a:lnTo>
                  <a:lnTo>
                    <a:pt x="16929" y="38188"/>
                  </a:lnTo>
                  <a:lnTo>
                    <a:pt x="16192" y="39979"/>
                  </a:lnTo>
                  <a:lnTo>
                    <a:pt x="16929" y="41770"/>
                  </a:lnTo>
                  <a:lnTo>
                    <a:pt x="18719" y="42506"/>
                  </a:lnTo>
                  <a:lnTo>
                    <a:pt x="20510" y="41770"/>
                  </a:lnTo>
                  <a:lnTo>
                    <a:pt x="21247" y="39979"/>
                  </a:lnTo>
                  <a:close/>
                </a:path>
                <a:path w="23495" h="824864">
                  <a:moveTo>
                    <a:pt x="22263" y="810069"/>
                  </a:moveTo>
                  <a:lnTo>
                    <a:pt x="21526" y="808278"/>
                  </a:lnTo>
                  <a:lnTo>
                    <a:pt x="19735" y="807542"/>
                  </a:lnTo>
                  <a:lnTo>
                    <a:pt x="17945" y="808278"/>
                  </a:lnTo>
                  <a:lnTo>
                    <a:pt x="17195" y="810069"/>
                  </a:lnTo>
                  <a:lnTo>
                    <a:pt x="17945" y="811860"/>
                  </a:lnTo>
                  <a:lnTo>
                    <a:pt x="19735" y="812596"/>
                  </a:lnTo>
                  <a:lnTo>
                    <a:pt x="21526" y="811860"/>
                  </a:lnTo>
                  <a:lnTo>
                    <a:pt x="22263" y="810069"/>
                  </a:lnTo>
                  <a:close/>
                </a:path>
                <a:path w="23495" h="824864">
                  <a:moveTo>
                    <a:pt x="22263" y="261594"/>
                  </a:moveTo>
                  <a:lnTo>
                    <a:pt x="21526" y="259803"/>
                  </a:lnTo>
                  <a:lnTo>
                    <a:pt x="19735" y="259067"/>
                  </a:lnTo>
                  <a:lnTo>
                    <a:pt x="17945" y="259803"/>
                  </a:lnTo>
                  <a:lnTo>
                    <a:pt x="17195" y="261594"/>
                  </a:lnTo>
                  <a:lnTo>
                    <a:pt x="17945" y="263385"/>
                  </a:lnTo>
                  <a:lnTo>
                    <a:pt x="19735" y="264121"/>
                  </a:lnTo>
                  <a:lnTo>
                    <a:pt x="21526" y="263385"/>
                  </a:lnTo>
                  <a:lnTo>
                    <a:pt x="22263" y="261594"/>
                  </a:lnTo>
                  <a:close/>
                </a:path>
                <a:path w="23495" h="824864">
                  <a:moveTo>
                    <a:pt x="22263" y="198856"/>
                  </a:moveTo>
                  <a:lnTo>
                    <a:pt x="21526" y="197065"/>
                  </a:lnTo>
                  <a:lnTo>
                    <a:pt x="19735" y="196329"/>
                  </a:lnTo>
                  <a:lnTo>
                    <a:pt x="17945" y="197065"/>
                  </a:lnTo>
                  <a:lnTo>
                    <a:pt x="17195" y="198856"/>
                  </a:lnTo>
                  <a:lnTo>
                    <a:pt x="17945" y="200647"/>
                  </a:lnTo>
                  <a:lnTo>
                    <a:pt x="19735" y="201383"/>
                  </a:lnTo>
                  <a:lnTo>
                    <a:pt x="21526" y="200647"/>
                  </a:lnTo>
                  <a:lnTo>
                    <a:pt x="22263" y="198856"/>
                  </a:lnTo>
                  <a:close/>
                </a:path>
                <a:path w="23495" h="824864">
                  <a:moveTo>
                    <a:pt x="22263" y="162420"/>
                  </a:moveTo>
                  <a:lnTo>
                    <a:pt x="21526" y="160629"/>
                  </a:lnTo>
                  <a:lnTo>
                    <a:pt x="19735" y="159893"/>
                  </a:lnTo>
                  <a:lnTo>
                    <a:pt x="17945" y="160629"/>
                  </a:lnTo>
                  <a:lnTo>
                    <a:pt x="17195" y="162420"/>
                  </a:lnTo>
                  <a:lnTo>
                    <a:pt x="17589" y="163398"/>
                  </a:lnTo>
                  <a:lnTo>
                    <a:pt x="16929" y="163664"/>
                  </a:lnTo>
                  <a:lnTo>
                    <a:pt x="16192" y="165455"/>
                  </a:lnTo>
                  <a:lnTo>
                    <a:pt x="16929" y="167246"/>
                  </a:lnTo>
                  <a:lnTo>
                    <a:pt x="18719" y="167982"/>
                  </a:lnTo>
                  <a:lnTo>
                    <a:pt x="20510" y="167246"/>
                  </a:lnTo>
                  <a:lnTo>
                    <a:pt x="21247" y="165455"/>
                  </a:lnTo>
                  <a:lnTo>
                    <a:pt x="20840" y="164490"/>
                  </a:lnTo>
                  <a:lnTo>
                    <a:pt x="21526" y="164211"/>
                  </a:lnTo>
                  <a:lnTo>
                    <a:pt x="22263" y="162420"/>
                  </a:lnTo>
                  <a:close/>
                </a:path>
                <a:path w="23495" h="824864">
                  <a:moveTo>
                    <a:pt x="22263" y="136105"/>
                  </a:moveTo>
                  <a:lnTo>
                    <a:pt x="21526" y="134327"/>
                  </a:lnTo>
                  <a:lnTo>
                    <a:pt x="19735" y="133578"/>
                  </a:lnTo>
                  <a:lnTo>
                    <a:pt x="17945" y="134327"/>
                  </a:lnTo>
                  <a:lnTo>
                    <a:pt x="17195" y="136105"/>
                  </a:lnTo>
                  <a:lnTo>
                    <a:pt x="17945" y="137896"/>
                  </a:lnTo>
                  <a:lnTo>
                    <a:pt x="19735" y="138645"/>
                  </a:lnTo>
                  <a:lnTo>
                    <a:pt x="21526" y="137896"/>
                  </a:lnTo>
                  <a:lnTo>
                    <a:pt x="22263" y="136105"/>
                  </a:lnTo>
                  <a:close/>
                </a:path>
                <a:path w="23495" h="824864">
                  <a:moveTo>
                    <a:pt x="22263" y="73367"/>
                  </a:moveTo>
                  <a:lnTo>
                    <a:pt x="21526" y="71577"/>
                  </a:lnTo>
                  <a:lnTo>
                    <a:pt x="19735" y="70840"/>
                  </a:lnTo>
                  <a:lnTo>
                    <a:pt x="17945" y="71577"/>
                  </a:lnTo>
                  <a:lnTo>
                    <a:pt x="17195" y="73367"/>
                  </a:lnTo>
                  <a:lnTo>
                    <a:pt x="17945" y="75158"/>
                  </a:lnTo>
                  <a:lnTo>
                    <a:pt x="19735" y="75895"/>
                  </a:lnTo>
                  <a:lnTo>
                    <a:pt x="21526" y="75158"/>
                  </a:lnTo>
                  <a:lnTo>
                    <a:pt x="22263" y="73367"/>
                  </a:lnTo>
                  <a:close/>
                </a:path>
                <a:path w="23495" h="824864">
                  <a:moveTo>
                    <a:pt x="22263" y="10629"/>
                  </a:moveTo>
                  <a:lnTo>
                    <a:pt x="21526" y="8839"/>
                  </a:lnTo>
                  <a:lnTo>
                    <a:pt x="19735" y="8102"/>
                  </a:lnTo>
                  <a:lnTo>
                    <a:pt x="17945" y="8839"/>
                  </a:lnTo>
                  <a:lnTo>
                    <a:pt x="17195" y="10629"/>
                  </a:lnTo>
                  <a:lnTo>
                    <a:pt x="17945" y="12420"/>
                  </a:lnTo>
                  <a:lnTo>
                    <a:pt x="19735" y="13157"/>
                  </a:lnTo>
                  <a:lnTo>
                    <a:pt x="21526" y="12420"/>
                  </a:lnTo>
                  <a:lnTo>
                    <a:pt x="22263" y="10629"/>
                  </a:lnTo>
                  <a:close/>
                </a:path>
                <a:path w="23495" h="824864">
                  <a:moveTo>
                    <a:pt x="23279" y="822210"/>
                  </a:moveTo>
                  <a:lnTo>
                    <a:pt x="22529" y="820420"/>
                  </a:lnTo>
                  <a:lnTo>
                    <a:pt x="20739" y="819683"/>
                  </a:lnTo>
                  <a:lnTo>
                    <a:pt x="18948" y="820420"/>
                  </a:lnTo>
                  <a:lnTo>
                    <a:pt x="18211" y="822210"/>
                  </a:lnTo>
                  <a:lnTo>
                    <a:pt x="18948" y="824001"/>
                  </a:lnTo>
                  <a:lnTo>
                    <a:pt x="20739" y="824750"/>
                  </a:lnTo>
                  <a:lnTo>
                    <a:pt x="22529" y="824001"/>
                  </a:lnTo>
                  <a:lnTo>
                    <a:pt x="23279" y="822210"/>
                  </a:lnTo>
                  <a:close/>
                </a:path>
                <a:path w="23495" h="824864">
                  <a:moveTo>
                    <a:pt x="23279" y="367842"/>
                  </a:moveTo>
                  <a:lnTo>
                    <a:pt x="22529" y="366064"/>
                  </a:lnTo>
                  <a:lnTo>
                    <a:pt x="20739" y="365315"/>
                  </a:lnTo>
                  <a:lnTo>
                    <a:pt x="18948" y="366064"/>
                  </a:lnTo>
                  <a:lnTo>
                    <a:pt x="18211" y="367842"/>
                  </a:lnTo>
                  <a:lnTo>
                    <a:pt x="18948" y="369633"/>
                  </a:lnTo>
                  <a:lnTo>
                    <a:pt x="20739" y="370382"/>
                  </a:lnTo>
                  <a:lnTo>
                    <a:pt x="22529" y="369633"/>
                  </a:lnTo>
                  <a:lnTo>
                    <a:pt x="23279" y="367842"/>
                  </a:lnTo>
                  <a:close/>
                </a:path>
                <a:path w="23495" h="824864">
                  <a:moveTo>
                    <a:pt x="23279" y="336473"/>
                  </a:moveTo>
                  <a:lnTo>
                    <a:pt x="22529" y="334695"/>
                  </a:lnTo>
                  <a:lnTo>
                    <a:pt x="20739" y="333946"/>
                  </a:lnTo>
                  <a:lnTo>
                    <a:pt x="18948" y="334695"/>
                  </a:lnTo>
                  <a:lnTo>
                    <a:pt x="18211" y="336473"/>
                  </a:lnTo>
                  <a:lnTo>
                    <a:pt x="18948" y="338264"/>
                  </a:lnTo>
                  <a:lnTo>
                    <a:pt x="20739" y="339013"/>
                  </a:lnTo>
                  <a:lnTo>
                    <a:pt x="22529" y="338264"/>
                  </a:lnTo>
                  <a:lnTo>
                    <a:pt x="23279" y="336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6" name="object 18686"/>
            <p:cNvSpPr/>
            <p:nvPr/>
          </p:nvSpPr>
          <p:spPr>
            <a:xfrm>
              <a:off x="10228961" y="4863273"/>
              <a:ext cx="7620" cy="67945"/>
            </a:xfrm>
            <a:custGeom>
              <a:avLst/>
              <a:gdLst/>
              <a:ahLst/>
              <a:cxnLst/>
              <a:rect l="l" t="t" r="r" b="b"/>
              <a:pathLst>
                <a:path w="7620" h="67945">
                  <a:moveTo>
                    <a:pt x="5067" y="65278"/>
                  </a:moveTo>
                  <a:lnTo>
                    <a:pt x="4318" y="63487"/>
                  </a:lnTo>
                  <a:lnTo>
                    <a:pt x="2540" y="62738"/>
                  </a:lnTo>
                  <a:lnTo>
                    <a:pt x="749" y="63487"/>
                  </a:lnTo>
                  <a:lnTo>
                    <a:pt x="0" y="65278"/>
                  </a:lnTo>
                  <a:lnTo>
                    <a:pt x="749" y="67056"/>
                  </a:lnTo>
                  <a:lnTo>
                    <a:pt x="2540" y="67805"/>
                  </a:lnTo>
                  <a:lnTo>
                    <a:pt x="4318" y="67056"/>
                  </a:lnTo>
                  <a:lnTo>
                    <a:pt x="5067" y="65278"/>
                  </a:lnTo>
                  <a:close/>
                </a:path>
                <a:path w="7620" h="67945">
                  <a:moveTo>
                    <a:pt x="5067" y="2527"/>
                  </a:moveTo>
                  <a:lnTo>
                    <a:pt x="4318" y="749"/>
                  </a:lnTo>
                  <a:lnTo>
                    <a:pt x="2540" y="0"/>
                  </a:lnTo>
                  <a:lnTo>
                    <a:pt x="749" y="749"/>
                  </a:lnTo>
                  <a:lnTo>
                    <a:pt x="0" y="2527"/>
                  </a:lnTo>
                  <a:lnTo>
                    <a:pt x="749" y="4318"/>
                  </a:lnTo>
                  <a:lnTo>
                    <a:pt x="2540" y="5067"/>
                  </a:lnTo>
                  <a:lnTo>
                    <a:pt x="4318" y="4318"/>
                  </a:lnTo>
                  <a:lnTo>
                    <a:pt x="5067" y="2527"/>
                  </a:lnTo>
                  <a:close/>
                </a:path>
                <a:path w="7620" h="67945">
                  <a:moveTo>
                    <a:pt x="7086" y="35928"/>
                  </a:moveTo>
                  <a:lnTo>
                    <a:pt x="6350" y="34137"/>
                  </a:lnTo>
                  <a:lnTo>
                    <a:pt x="4559" y="33401"/>
                  </a:lnTo>
                  <a:lnTo>
                    <a:pt x="2768" y="34137"/>
                  </a:lnTo>
                  <a:lnTo>
                    <a:pt x="2032" y="35928"/>
                  </a:lnTo>
                  <a:lnTo>
                    <a:pt x="2768" y="37719"/>
                  </a:lnTo>
                  <a:lnTo>
                    <a:pt x="4559" y="38455"/>
                  </a:lnTo>
                  <a:lnTo>
                    <a:pt x="6350" y="37719"/>
                  </a:lnTo>
                  <a:lnTo>
                    <a:pt x="7086" y="359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87" name="object 1868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052579" y="3894326"/>
              <a:ext cx="100183" cy="100183"/>
            </a:xfrm>
            <a:prstGeom prst="rect">
              <a:avLst/>
            </a:prstGeom>
          </p:spPr>
        </p:pic>
        <p:sp>
          <p:nvSpPr>
            <p:cNvPr id="18688" name="object 18688"/>
            <p:cNvSpPr/>
            <p:nvPr/>
          </p:nvSpPr>
          <p:spPr>
            <a:xfrm>
              <a:off x="8906858" y="3117147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3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9" name="object 18689"/>
            <p:cNvSpPr/>
            <p:nvPr/>
          </p:nvSpPr>
          <p:spPr>
            <a:xfrm>
              <a:off x="8905846" y="3093872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14167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14167" y="0"/>
                  </a:lnTo>
                  <a:close/>
                </a:path>
                <a:path w="27940" h="13335">
                  <a:moveTo>
                    <a:pt x="27322" y="0"/>
                  </a:moveTo>
                  <a:lnTo>
                    <a:pt x="14167" y="0"/>
                  </a:lnTo>
                  <a:lnTo>
                    <a:pt x="14167" y="1315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0" name="object 18690"/>
            <p:cNvSpPr/>
            <p:nvPr/>
          </p:nvSpPr>
          <p:spPr>
            <a:xfrm>
              <a:off x="8905846" y="3093872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27322" y="0"/>
                  </a:moveTo>
                  <a:lnTo>
                    <a:pt x="14167" y="0"/>
                  </a:lnTo>
                  <a:lnTo>
                    <a:pt x="14167" y="13155"/>
                  </a:lnTo>
                  <a:lnTo>
                    <a:pt x="27322" y="0"/>
                  </a:lnTo>
                  <a:close/>
                </a:path>
                <a:path w="27940" h="13335">
                  <a:moveTo>
                    <a:pt x="14167" y="0"/>
                  </a:moveTo>
                  <a:lnTo>
                    <a:pt x="14167" y="13155"/>
                  </a:ln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1" name="object 18691"/>
            <p:cNvSpPr/>
            <p:nvPr/>
          </p:nvSpPr>
          <p:spPr>
            <a:xfrm>
              <a:off x="8905846" y="3093872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14167" y="13155"/>
                  </a:moveTo>
                  <a:lnTo>
                    <a:pt x="0" y="0"/>
                  </a:lnTo>
                  <a:lnTo>
                    <a:pt x="27322" y="0"/>
                  </a:lnTo>
                  <a:lnTo>
                    <a:pt x="14167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2" name="object 18692"/>
            <p:cNvSpPr/>
            <p:nvPr/>
          </p:nvSpPr>
          <p:spPr>
            <a:xfrm>
              <a:off x="7595369" y="2777131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14167" y="0"/>
                  </a:moveTo>
                  <a:lnTo>
                    <a:pt x="0" y="14167"/>
                  </a:lnTo>
                  <a:lnTo>
                    <a:pt x="14167" y="28334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3" name="object 18693"/>
            <p:cNvSpPr/>
            <p:nvPr/>
          </p:nvSpPr>
          <p:spPr>
            <a:xfrm>
              <a:off x="7595369" y="2777131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14167" y="28334"/>
                  </a:moveTo>
                  <a:lnTo>
                    <a:pt x="14167" y="14167"/>
                  </a:lnTo>
                  <a:lnTo>
                    <a:pt x="0" y="14167"/>
                  </a:lnTo>
                  <a:lnTo>
                    <a:pt x="14167" y="28334"/>
                  </a:lnTo>
                  <a:close/>
                </a:path>
                <a:path w="14604" h="28575">
                  <a:moveTo>
                    <a:pt x="14167" y="14167"/>
                  </a:moveTo>
                  <a:lnTo>
                    <a:pt x="0" y="14167"/>
                  </a:lnTo>
                  <a:lnTo>
                    <a:pt x="14167" y="0"/>
                  </a:lnTo>
                  <a:lnTo>
                    <a:pt x="14167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4" name="object 18694"/>
            <p:cNvSpPr/>
            <p:nvPr/>
          </p:nvSpPr>
          <p:spPr>
            <a:xfrm>
              <a:off x="7595369" y="2777131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0" y="14167"/>
                  </a:moveTo>
                  <a:lnTo>
                    <a:pt x="14167" y="0"/>
                  </a:lnTo>
                  <a:lnTo>
                    <a:pt x="14167" y="28334"/>
                  </a:lnTo>
                  <a:lnTo>
                    <a:pt x="0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5" name="object 18695"/>
            <p:cNvSpPr/>
            <p:nvPr/>
          </p:nvSpPr>
          <p:spPr>
            <a:xfrm>
              <a:off x="7484054" y="2725522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0" y="0"/>
                  </a:moveTo>
                  <a:lnTo>
                    <a:pt x="0" y="28334"/>
                  </a:lnTo>
                  <a:lnTo>
                    <a:pt x="14167" y="14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6" name="object 18696"/>
            <p:cNvSpPr/>
            <p:nvPr/>
          </p:nvSpPr>
          <p:spPr>
            <a:xfrm>
              <a:off x="7484054" y="2725522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0" y="28334"/>
                  </a:moveTo>
                  <a:lnTo>
                    <a:pt x="0" y="14167"/>
                  </a:lnTo>
                  <a:lnTo>
                    <a:pt x="14167" y="14167"/>
                  </a:lnTo>
                  <a:lnTo>
                    <a:pt x="0" y="28334"/>
                  </a:lnTo>
                  <a:close/>
                </a:path>
                <a:path w="14604" h="28575">
                  <a:moveTo>
                    <a:pt x="0" y="14167"/>
                  </a:moveTo>
                  <a:lnTo>
                    <a:pt x="14167" y="14167"/>
                  </a:lnTo>
                  <a:lnTo>
                    <a:pt x="0" y="0"/>
                  </a:lnTo>
                  <a:lnTo>
                    <a:pt x="0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7" name="object 18697"/>
            <p:cNvSpPr/>
            <p:nvPr/>
          </p:nvSpPr>
          <p:spPr>
            <a:xfrm>
              <a:off x="7484054" y="2725522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14167" y="14167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14167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8" name="object 18698"/>
            <p:cNvSpPr/>
            <p:nvPr/>
          </p:nvSpPr>
          <p:spPr>
            <a:xfrm>
              <a:off x="7527568" y="317887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5059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9" name="object 18699"/>
            <p:cNvSpPr/>
            <p:nvPr/>
          </p:nvSpPr>
          <p:spPr>
            <a:xfrm>
              <a:off x="7527568" y="320012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0" name="object 18700"/>
            <p:cNvSpPr/>
            <p:nvPr/>
          </p:nvSpPr>
          <p:spPr>
            <a:xfrm>
              <a:off x="7527568" y="3265904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1" name="object 18701"/>
            <p:cNvSpPr/>
            <p:nvPr/>
          </p:nvSpPr>
          <p:spPr>
            <a:xfrm>
              <a:off x="7550843" y="3331681"/>
              <a:ext cx="25400" cy="26670"/>
            </a:xfrm>
            <a:custGeom>
              <a:avLst/>
              <a:gdLst/>
              <a:ahLst/>
              <a:cxnLst/>
              <a:rect l="l" t="t" r="r" b="b"/>
              <a:pathLst>
                <a:path w="25400" h="26670">
                  <a:moveTo>
                    <a:pt x="0" y="26310"/>
                  </a:moveTo>
                  <a:lnTo>
                    <a:pt x="252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2" name="object 18702"/>
            <p:cNvSpPr/>
            <p:nvPr/>
          </p:nvSpPr>
          <p:spPr>
            <a:xfrm>
              <a:off x="7527568" y="3222390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3" name="object 18703"/>
            <p:cNvSpPr/>
            <p:nvPr/>
          </p:nvSpPr>
          <p:spPr>
            <a:xfrm>
              <a:off x="7527568" y="3288167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0" y="48573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4" name="object 18704"/>
            <p:cNvSpPr/>
            <p:nvPr/>
          </p:nvSpPr>
          <p:spPr>
            <a:xfrm>
              <a:off x="7573106" y="335293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5059"/>
                  </a:moveTo>
                  <a:lnTo>
                    <a:pt x="3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5" name="object 18705"/>
            <p:cNvSpPr/>
            <p:nvPr/>
          </p:nvSpPr>
          <p:spPr>
            <a:xfrm>
              <a:off x="6125004" y="4973066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6" name="object 18706"/>
            <p:cNvSpPr/>
            <p:nvPr/>
          </p:nvSpPr>
          <p:spPr>
            <a:xfrm>
              <a:off x="6417457" y="4973066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310669"/>
                  </a:moveTo>
                  <a:lnTo>
                    <a:pt x="0" y="0"/>
                  </a:lnTo>
                  <a:lnTo>
                    <a:pt x="0" y="310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7" name="object 18707"/>
            <p:cNvSpPr/>
            <p:nvPr/>
          </p:nvSpPr>
          <p:spPr>
            <a:xfrm>
              <a:off x="6115896" y="5264508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5">
                  <a:moveTo>
                    <a:pt x="0" y="0"/>
                  </a:moveTo>
                  <a:lnTo>
                    <a:pt x="3116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8" name="object 18708"/>
            <p:cNvSpPr/>
            <p:nvPr/>
          </p:nvSpPr>
          <p:spPr>
            <a:xfrm>
              <a:off x="6108812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9" name="object 18709"/>
            <p:cNvSpPr/>
            <p:nvPr/>
          </p:nvSpPr>
          <p:spPr>
            <a:xfrm>
              <a:off x="6108812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2023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2023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0" name="object 18710"/>
            <p:cNvSpPr/>
            <p:nvPr/>
          </p:nvSpPr>
          <p:spPr>
            <a:xfrm>
              <a:off x="6401266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1" name="object 18711"/>
            <p:cNvSpPr/>
            <p:nvPr/>
          </p:nvSpPr>
          <p:spPr>
            <a:xfrm>
              <a:off x="6401266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0" y="28334"/>
                  </a:moveTo>
                  <a:lnTo>
                    <a:pt x="3035" y="32382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2385" h="32385">
                  <a:moveTo>
                    <a:pt x="3035" y="32382"/>
                  </a:moveTo>
                  <a:lnTo>
                    <a:pt x="29346" y="0"/>
                  </a:lnTo>
                  <a:lnTo>
                    <a:pt x="32382" y="2023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2" name="object 18712"/>
            <p:cNvSpPr/>
            <p:nvPr/>
          </p:nvSpPr>
          <p:spPr>
            <a:xfrm>
              <a:off x="6824262" y="4973066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310669"/>
                  </a:moveTo>
                  <a:lnTo>
                    <a:pt x="0" y="0"/>
                  </a:lnTo>
                  <a:lnTo>
                    <a:pt x="0" y="310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3" name="object 18713"/>
            <p:cNvSpPr/>
            <p:nvPr/>
          </p:nvSpPr>
          <p:spPr>
            <a:xfrm>
              <a:off x="6408350" y="5264508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0" y="0"/>
                  </a:moveTo>
                  <a:lnTo>
                    <a:pt x="4260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4" name="object 18714"/>
            <p:cNvSpPr/>
            <p:nvPr/>
          </p:nvSpPr>
          <p:spPr>
            <a:xfrm>
              <a:off x="6401266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29346" y="0"/>
                  </a:moveTo>
                  <a:lnTo>
                    <a:pt x="0" y="28334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32382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5" name="object 18715"/>
            <p:cNvSpPr/>
            <p:nvPr/>
          </p:nvSpPr>
          <p:spPr>
            <a:xfrm>
              <a:off x="6401266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5">
                  <a:moveTo>
                    <a:pt x="32382" y="2023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2023"/>
                  </a:lnTo>
                  <a:close/>
                </a:path>
                <a:path w="32385" h="32385">
                  <a:moveTo>
                    <a:pt x="29346" y="0"/>
                  </a:moveTo>
                  <a:lnTo>
                    <a:pt x="3035" y="32382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6" name="object 18716"/>
            <p:cNvSpPr/>
            <p:nvPr/>
          </p:nvSpPr>
          <p:spPr>
            <a:xfrm>
              <a:off x="6809083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8334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7" name="object 18717"/>
            <p:cNvSpPr/>
            <p:nvPr/>
          </p:nvSpPr>
          <p:spPr>
            <a:xfrm>
              <a:off x="6809083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8334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8334"/>
                  </a:lnTo>
                  <a:close/>
                </a:path>
                <a:path w="32384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2023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8" name="object 18718"/>
            <p:cNvSpPr/>
            <p:nvPr/>
          </p:nvSpPr>
          <p:spPr>
            <a:xfrm>
              <a:off x="7116716" y="4973066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66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9" name="object 18719"/>
            <p:cNvSpPr/>
            <p:nvPr/>
          </p:nvSpPr>
          <p:spPr>
            <a:xfrm>
              <a:off x="6815155" y="5264508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4">
                  <a:moveTo>
                    <a:pt x="0" y="0"/>
                  </a:moveTo>
                  <a:lnTo>
                    <a:pt x="3116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0" name="object 18720"/>
            <p:cNvSpPr/>
            <p:nvPr/>
          </p:nvSpPr>
          <p:spPr>
            <a:xfrm>
              <a:off x="6809083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8334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1" name="object 18721"/>
            <p:cNvSpPr/>
            <p:nvPr/>
          </p:nvSpPr>
          <p:spPr>
            <a:xfrm>
              <a:off x="6809083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382" y="2023"/>
                  </a:moveTo>
                  <a:lnTo>
                    <a:pt x="28334" y="0"/>
                  </a:lnTo>
                  <a:lnTo>
                    <a:pt x="2023" y="32382"/>
                  </a:lnTo>
                  <a:lnTo>
                    <a:pt x="32382" y="2023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0" y="28334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2" name="object 18722"/>
            <p:cNvSpPr/>
            <p:nvPr/>
          </p:nvSpPr>
          <p:spPr>
            <a:xfrm>
              <a:off x="7101537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28334" y="0"/>
                  </a:moveTo>
                  <a:lnTo>
                    <a:pt x="0" y="28334"/>
                  </a:lnTo>
                  <a:lnTo>
                    <a:pt x="2023" y="32382"/>
                  </a:lnTo>
                  <a:lnTo>
                    <a:pt x="28334" y="0"/>
                  </a:lnTo>
                  <a:close/>
                </a:path>
                <a:path w="32384" h="32385">
                  <a:moveTo>
                    <a:pt x="28334" y="0"/>
                  </a:moveTo>
                  <a:lnTo>
                    <a:pt x="2023" y="32382"/>
                  </a:lnTo>
                  <a:lnTo>
                    <a:pt x="3238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3" name="object 18723"/>
            <p:cNvSpPr/>
            <p:nvPr/>
          </p:nvSpPr>
          <p:spPr>
            <a:xfrm>
              <a:off x="7101537" y="52493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28334"/>
                  </a:moveTo>
                  <a:lnTo>
                    <a:pt x="2023" y="32382"/>
                  </a:lnTo>
                  <a:lnTo>
                    <a:pt x="28334" y="0"/>
                  </a:lnTo>
                  <a:lnTo>
                    <a:pt x="0" y="28334"/>
                  </a:lnTo>
                  <a:close/>
                </a:path>
                <a:path w="32384" h="32385">
                  <a:moveTo>
                    <a:pt x="2023" y="32382"/>
                  </a:moveTo>
                  <a:lnTo>
                    <a:pt x="28334" y="0"/>
                  </a:lnTo>
                  <a:lnTo>
                    <a:pt x="32382" y="2023"/>
                  </a:lnTo>
                  <a:lnTo>
                    <a:pt x="2023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24" name="object 1872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6878907" y="4944731"/>
              <a:ext cx="119410" cy="202390"/>
            </a:xfrm>
            <a:prstGeom prst="rect">
              <a:avLst/>
            </a:prstGeom>
          </p:spPr>
        </p:pic>
      </p:grpSp>
      <p:sp>
        <p:nvSpPr>
          <p:cNvPr id="18725" name="object 18725"/>
          <p:cNvSpPr txBox="1"/>
          <p:nvPr/>
        </p:nvSpPr>
        <p:spPr>
          <a:xfrm>
            <a:off x="1496794" y="2088337"/>
            <a:ext cx="104775" cy="48323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6985">
              <a:lnSpc>
                <a:spcPct val="142900"/>
              </a:lnSpc>
              <a:spcBef>
                <a:spcPts val="95"/>
              </a:spcBef>
            </a:pPr>
            <a:r>
              <a:rPr sz="1050" spc="-50" dirty="0">
                <a:latin typeface="ISOCPEUR"/>
                <a:cs typeface="ISOCPEUR"/>
              </a:rPr>
              <a:t>Е Д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26" name="object 18726"/>
          <p:cNvSpPr txBox="1"/>
          <p:nvPr/>
        </p:nvSpPr>
        <p:spPr>
          <a:xfrm>
            <a:off x="2532286" y="2486391"/>
            <a:ext cx="14668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27" name="object 18727"/>
          <p:cNvSpPr txBox="1"/>
          <p:nvPr/>
        </p:nvSpPr>
        <p:spPr>
          <a:xfrm>
            <a:off x="2697980" y="2494447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28" name="object 18728"/>
          <p:cNvSpPr txBox="1"/>
          <p:nvPr/>
        </p:nvSpPr>
        <p:spPr>
          <a:xfrm>
            <a:off x="3152612" y="2493477"/>
            <a:ext cx="12255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200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29" name="object 18729"/>
          <p:cNvSpPr txBox="1"/>
          <p:nvPr/>
        </p:nvSpPr>
        <p:spPr>
          <a:xfrm>
            <a:off x="2445258" y="2553179"/>
            <a:ext cx="47752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46710" algn="l"/>
              </a:tabLst>
            </a:pPr>
            <a:r>
              <a:rPr sz="450" i="1" spc="-25" dirty="0">
                <a:latin typeface="ISOCPEUR"/>
                <a:cs typeface="ISOCPEUR"/>
              </a:rPr>
              <a:t>100</a:t>
            </a:r>
            <a:r>
              <a:rPr sz="450" i="1" dirty="0">
                <a:latin typeface="ISOCPEUR"/>
                <a:cs typeface="ISOCPEUR"/>
              </a:rPr>
              <a:t>	</a:t>
            </a:r>
            <a:r>
              <a:rPr sz="450" i="1" spc="-20" dirty="0">
                <a:latin typeface="ISOCPEUR"/>
                <a:cs typeface="ISOCPEUR"/>
              </a:rPr>
              <a:t>3400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30" name="object 18730"/>
          <p:cNvSpPr txBox="1"/>
          <p:nvPr/>
        </p:nvSpPr>
        <p:spPr>
          <a:xfrm>
            <a:off x="1503877" y="3922655"/>
            <a:ext cx="9588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В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31" name="object 18731"/>
          <p:cNvSpPr txBox="1"/>
          <p:nvPr/>
        </p:nvSpPr>
        <p:spPr>
          <a:xfrm>
            <a:off x="1508937" y="3456146"/>
            <a:ext cx="8699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Г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32" name="object 18732"/>
          <p:cNvSpPr txBox="1"/>
          <p:nvPr/>
        </p:nvSpPr>
        <p:spPr>
          <a:xfrm>
            <a:off x="2236530" y="3670334"/>
            <a:ext cx="8636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25" dirty="0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33" name="object 18733"/>
          <p:cNvSpPr txBox="1"/>
          <p:nvPr/>
        </p:nvSpPr>
        <p:spPr>
          <a:xfrm>
            <a:off x="2438175" y="4476901"/>
            <a:ext cx="11430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34" name="object 18734"/>
          <p:cNvSpPr txBox="1"/>
          <p:nvPr/>
        </p:nvSpPr>
        <p:spPr>
          <a:xfrm>
            <a:off x="2454100" y="4611489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35" name="object 18735"/>
          <p:cNvSpPr txBox="1"/>
          <p:nvPr/>
        </p:nvSpPr>
        <p:spPr>
          <a:xfrm>
            <a:off x="2551247" y="4790564"/>
            <a:ext cx="28638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dirty="0">
                <a:latin typeface="ISOCPEUR"/>
                <a:cs typeface="ISOCPEUR"/>
              </a:rPr>
              <a:t>Пр-4</a:t>
            </a:r>
            <a:r>
              <a:rPr sz="700" spc="75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36" name="object 18736"/>
          <p:cNvSpPr txBox="1"/>
          <p:nvPr/>
        </p:nvSpPr>
        <p:spPr>
          <a:xfrm>
            <a:off x="1497806" y="5189618"/>
            <a:ext cx="10477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А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37" name="object 18737"/>
          <p:cNvSpPr txBox="1"/>
          <p:nvPr/>
        </p:nvSpPr>
        <p:spPr>
          <a:xfrm>
            <a:off x="1503877" y="4876926"/>
            <a:ext cx="9588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Б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38" name="object 18738"/>
          <p:cNvSpPr txBox="1"/>
          <p:nvPr/>
        </p:nvSpPr>
        <p:spPr>
          <a:xfrm>
            <a:off x="2903406" y="6021569"/>
            <a:ext cx="16700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0" dirty="0">
                <a:latin typeface="ISOCPEUR"/>
                <a:cs typeface="ISOCPEUR"/>
              </a:rPr>
              <a:t>5900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39" name="object 18739"/>
          <p:cNvSpPr txBox="1"/>
          <p:nvPr/>
        </p:nvSpPr>
        <p:spPr>
          <a:xfrm>
            <a:off x="2371119" y="6311872"/>
            <a:ext cx="69850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40" name="object 18740"/>
          <p:cNvSpPr txBox="1"/>
          <p:nvPr/>
        </p:nvSpPr>
        <p:spPr>
          <a:xfrm>
            <a:off x="3521708" y="6311872"/>
            <a:ext cx="8699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41" name="object 18741"/>
          <p:cNvSpPr txBox="1"/>
          <p:nvPr/>
        </p:nvSpPr>
        <p:spPr>
          <a:xfrm>
            <a:off x="4116735" y="6021569"/>
            <a:ext cx="16700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0" dirty="0">
                <a:latin typeface="ISOCPEUR"/>
                <a:cs typeface="ISOCPEUR"/>
              </a:rPr>
              <a:t>6550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42" name="object 18742"/>
          <p:cNvSpPr txBox="1"/>
          <p:nvPr/>
        </p:nvSpPr>
        <p:spPr>
          <a:xfrm>
            <a:off x="4797779" y="6311872"/>
            <a:ext cx="8699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43" name="object 18743"/>
          <p:cNvSpPr txBox="1"/>
          <p:nvPr/>
        </p:nvSpPr>
        <p:spPr>
          <a:xfrm>
            <a:off x="5645794" y="6311872"/>
            <a:ext cx="9588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44" name="object 18744"/>
          <p:cNvSpPr txBox="1"/>
          <p:nvPr/>
        </p:nvSpPr>
        <p:spPr>
          <a:xfrm>
            <a:off x="6055635" y="6311872"/>
            <a:ext cx="8699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45" name="object 18745"/>
          <p:cNvSpPr txBox="1"/>
          <p:nvPr/>
        </p:nvSpPr>
        <p:spPr>
          <a:xfrm>
            <a:off x="6570718" y="6311872"/>
            <a:ext cx="8699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46" name="object 18746"/>
          <p:cNvSpPr txBox="1"/>
          <p:nvPr/>
        </p:nvSpPr>
        <p:spPr>
          <a:xfrm>
            <a:off x="7086813" y="6311872"/>
            <a:ext cx="8699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47" name="object 18747"/>
          <p:cNvSpPr txBox="1"/>
          <p:nvPr/>
        </p:nvSpPr>
        <p:spPr>
          <a:xfrm>
            <a:off x="7496653" y="6311872"/>
            <a:ext cx="8699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48" name="object 18748"/>
          <p:cNvSpPr txBox="1"/>
          <p:nvPr/>
        </p:nvSpPr>
        <p:spPr>
          <a:xfrm>
            <a:off x="8344668" y="6311872"/>
            <a:ext cx="8699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50" dirty="0">
                <a:latin typeface="ISOCPEUR"/>
                <a:cs typeface="ISOCPEUR"/>
              </a:rPr>
              <a:t>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49" name="object 18749"/>
          <p:cNvSpPr txBox="1"/>
          <p:nvPr/>
        </p:nvSpPr>
        <p:spPr>
          <a:xfrm>
            <a:off x="9600500" y="6311872"/>
            <a:ext cx="130810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-25" dirty="0">
                <a:latin typeface="ISOCPEUR"/>
                <a:cs typeface="ISOCPEUR"/>
              </a:rPr>
              <a:t>10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50" name="object 18750"/>
          <p:cNvSpPr txBox="1"/>
          <p:nvPr/>
        </p:nvSpPr>
        <p:spPr>
          <a:xfrm>
            <a:off x="10673168" y="6311872"/>
            <a:ext cx="345440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dirty="0">
                <a:latin typeface="ISOCPEUR"/>
                <a:cs typeface="ISOCPEUR"/>
              </a:rPr>
              <a:t>11</a:t>
            </a:r>
            <a:r>
              <a:rPr sz="1050" spc="95" dirty="0">
                <a:latin typeface="ISOCPEUR"/>
                <a:cs typeface="ISOCPEUR"/>
              </a:rPr>
              <a:t>  </a:t>
            </a:r>
            <a:r>
              <a:rPr sz="1050" spc="-25" dirty="0">
                <a:latin typeface="ISOCPEUR"/>
                <a:cs typeface="ISOCPEUR"/>
              </a:rPr>
              <a:t>12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8751" name="object 18751"/>
          <p:cNvSpPr txBox="1"/>
          <p:nvPr/>
        </p:nvSpPr>
        <p:spPr>
          <a:xfrm>
            <a:off x="5176249" y="6021569"/>
            <a:ext cx="17208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0" dirty="0">
                <a:latin typeface="ISOCPEUR"/>
                <a:cs typeface="ISOCPEUR"/>
              </a:rPr>
              <a:t>4350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52" name="object 18752"/>
          <p:cNvSpPr txBox="1"/>
          <p:nvPr/>
        </p:nvSpPr>
        <p:spPr>
          <a:xfrm>
            <a:off x="5812766" y="6021569"/>
            <a:ext cx="15684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0" dirty="0">
                <a:latin typeface="ISOCPEUR"/>
                <a:cs typeface="ISOCPEUR"/>
              </a:rPr>
              <a:t>2105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53" name="object 18753"/>
          <p:cNvSpPr txBox="1"/>
          <p:nvPr/>
        </p:nvSpPr>
        <p:spPr>
          <a:xfrm>
            <a:off x="6271180" y="5697376"/>
            <a:ext cx="766445" cy="20320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5080">
              <a:lnSpc>
                <a:spcPts val="690"/>
              </a:lnSpc>
              <a:spcBef>
                <a:spcPts val="140"/>
              </a:spcBef>
            </a:pPr>
            <a:r>
              <a:rPr sz="600" i="1" spc="-10" dirty="0">
                <a:latin typeface="ISOCPEUR"/>
                <a:cs typeface="ISOCPEUR"/>
              </a:rPr>
              <a:t>Покрівля</a:t>
            </a:r>
            <a:r>
              <a:rPr sz="600" i="1" spc="-95" dirty="0">
                <a:latin typeface="ISOCPEUR"/>
                <a:cs typeface="ISOCPEUR"/>
              </a:rPr>
              <a:t> </a:t>
            </a:r>
            <a:r>
              <a:rPr sz="600" i="1" spc="-10" dirty="0">
                <a:latin typeface="ISOCPEUR"/>
                <a:cs typeface="ISOCPEUR"/>
              </a:rPr>
              <a:t>вхідної</a:t>
            </a:r>
            <a:r>
              <a:rPr sz="600" i="1" spc="-80" dirty="0">
                <a:latin typeface="ISOCPEUR"/>
                <a:cs typeface="ISOCPEUR"/>
              </a:rPr>
              <a:t> </a:t>
            </a:r>
            <a:r>
              <a:rPr sz="600" i="1" spc="-10" dirty="0">
                <a:latin typeface="ISOCPEUR"/>
                <a:cs typeface="ISOCPEUR"/>
              </a:rPr>
              <a:t>групи </a:t>
            </a:r>
            <a:r>
              <a:rPr sz="600" i="1" dirty="0">
                <a:latin typeface="ISOCPEUR"/>
                <a:cs typeface="ISOCPEUR"/>
              </a:rPr>
              <a:t>див.</a:t>
            </a:r>
            <a:r>
              <a:rPr sz="600" i="1" spc="-5" dirty="0">
                <a:latin typeface="ISOCPEUR"/>
                <a:cs typeface="ISOCPEUR"/>
              </a:rPr>
              <a:t> </a:t>
            </a:r>
            <a:r>
              <a:rPr sz="600" i="1" dirty="0">
                <a:latin typeface="ISOCPEUR"/>
                <a:cs typeface="ISOCPEUR"/>
              </a:rPr>
              <a:t>арк. 28 </a:t>
            </a:r>
            <a:r>
              <a:rPr sz="600" i="1" spc="-10" dirty="0">
                <a:latin typeface="ISOCPEUR"/>
                <a:cs typeface="ISOCPEUR"/>
              </a:rPr>
              <a:t>(</a:t>
            </a:r>
            <a:r>
              <a:rPr sz="600" i="1" spc="-175" dirty="0">
                <a:latin typeface="ISOCPEUR"/>
                <a:cs typeface="ISOCPEUR"/>
              </a:rPr>
              <a:t> </a:t>
            </a:r>
            <a:r>
              <a:rPr sz="600" i="1" spc="-10" dirty="0">
                <a:latin typeface="ISOCPEUR"/>
                <a:cs typeface="ISOCPEUR"/>
              </a:rPr>
              <a:t>АБ.01)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54" name="object 18754"/>
          <p:cNvSpPr txBox="1"/>
          <p:nvPr/>
        </p:nvSpPr>
        <p:spPr>
          <a:xfrm>
            <a:off x="6219571" y="6110621"/>
            <a:ext cx="196850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10" dirty="0">
                <a:latin typeface="ISOCPEUR"/>
                <a:cs typeface="ISOCPEUR"/>
              </a:rPr>
              <a:t>43100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55" name="object 18755"/>
          <p:cNvSpPr txBox="1"/>
          <p:nvPr/>
        </p:nvSpPr>
        <p:spPr>
          <a:xfrm>
            <a:off x="6268144" y="6021569"/>
            <a:ext cx="68770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528320" algn="l"/>
              </a:tabLst>
            </a:pPr>
            <a:r>
              <a:rPr sz="600" spc="-20" dirty="0">
                <a:latin typeface="ISOCPEUR"/>
                <a:cs typeface="ISOCPEUR"/>
              </a:rPr>
              <a:t>2645</a:t>
            </a:r>
            <a:r>
              <a:rPr sz="600" dirty="0">
                <a:latin typeface="ISOCPEUR"/>
                <a:cs typeface="ISOCPEUR"/>
              </a:rPr>
              <a:t>	</a:t>
            </a:r>
            <a:r>
              <a:rPr sz="600" spc="-20" dirty="0">
                <a:latin typeface="ISOCPEUR"/>
                <a:cs typeface="ISOCPEUR"/>
              </a:rPr>
              <a:t>2645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56" name="object 18756"/>
          <p:cNvSpPr txBox="1"/>
          <p:nvPr/>
        </p:nvSpPr>
        <p:spPr>
          <a:xfrm>
            <a:off x="7253742" y="6021569"/>
            <a:ext cx="15684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0" dirty="0">
                <a:latin typeface="ISOCPEUR"/>
                <a:cs typeface="ISOCPEUR"/>
              </a:rPr>
              <a:t>2105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57" name="object 18757"/>
          <p:cNvSpPr txBox="1"/>
          <p:nvPr/>
        </p:nvSpPr>
        <p:spPr>
          <a:xfrm>
            <a:off x="7876135" y="6021569"/>
            <a:ext cx="17208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0" dirty="0">
                <a:latin typeface="ISOCPEUR"/>
                <a:cs typeface="ISOCPEUR"/>
              </a:rPr>
              <a:t>4350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58" name="object 18758"/>
          <p:cNvSpPr txBox="1"/>
          <p:nvPr/>
        </p:nvSpPr>
        <p:spPr>
          <a:xfrm>
            <a:off x="8940707" y="6021569"/>
            <a:ext cx="16700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0" dirty="0">
                <a:latin typeface="ISOCPEUR"/>
                <a:cs typeface="ISOCPEUR"/>
              </a:rPr>
              <a:t>6550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59" name="object 18759"/>
          <p:cNvSpPr txBox="1"/>
          <p:nvPr/>
        </p:nvSpPr>
        <p:spPr>
          <a:xfrm>
            <a:off x="10153026" y="6021569"/>
            <a:ext cx="16700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0" dirty="0">
                <a:latin typeface="ISOCPEUR"/>
                <a:cs typeface="ISOCPEUR"/>
              </a:rPr>
              <a:t>5900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60" name="object 18760"/>
          <p:cNvSpPr txBox="1"/>
          <p:nvPr/>
        </p:nvSpPr>
        <p:spPr>
          <a:xfrm>
            <a:off x="10875559" y="6110621"/>
            <a:ext cx="13144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5" dirty="0">
                <a:latin typeface="ISOCPEUR"/>
                <a:cs typeface="ISOCPEUR"/>
              </a:rPr>
              <a:t>300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61" name="object 18761"/>
          <p:cNvSpPr txBox="1"/>
          <p:nvPr/>
        </p:nvSpPr>
        <p:spPr>
          <a:xfrm>
            <a:off x="3059246" y="5019012"/>
            <a:ext cx="299720" cy="224154"/>
          </a:xfrm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L="161290">
              <a:lnSpc>
                <a:spcPct val="100000"/>
              </a:lnSpc>
              <a:spcBef>
                <a:spcPts val="335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450" i="1" dirty="0">
                <a:latin typeface="ISOCPEUR"/>
                <a:cs typeface="ISOCPEUR"/>
              </a:rPr>
              <a:t>Пр-5</a:t>
            </a:r>
            <a:r>
              <a:rPr sz="450" i="1" spc="50" dirty="0">
                <a:latin typeface="ISOCPEUR"/>
                <a:cs typeface="ISOCPEUR"/>
              </a:rPr>
              <a:t> </a:t>
            </a:r>
            <a:r>
              <a:rPr sz="450" i="1" spc="-5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62" name="object 18762"/>
          <p:cNvSpPr txBox="1"/>
          <p:nvPr/>
        </p:nvSpPr>
        <p:spPr>
          <a:xfrm>
            <a:off x="2793103" y="3797840"/>
            <a:ext cx="5588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63" name="object 18763"/>
          <p:cNvSpPr txBox="1"/>
          <p:nvPr/>
        </p:nvSpPr>
        <p:spPr>
          <a:xfrm>
            <a:off x="2850039" y="3919314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64" name="object 18764"/>
          <p:cNvSpPr txBox="1"/>
          <p:nvPr/>
        </p:nvSpPr>
        <p:spPr>
          <a:xfrm>
            <a:off x="2891263" y="3997195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65" name="object 18765"/>
          <p:cNvSpPr txBox="1"/>
          <p:nvPr/>
        </p:nvSpPr>
        <p:spPr>
          <a:xfrm>
            <a:off x="2469865" y="4138967"/>
            <a:ext cx="171450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i="1" spc="-45" dirty="0">
                <a:latin typeface="ISOCPEUR"/>
                <a:cs typeface="ISOCPEUR"/>
              </a:rPr>
              <a:t>ВБ-</a:t>
            </a:r>
            <a:r>
              <a:rPr sz="600" i="1" spc="-50" dirty="0">
                <a:latin typeface="ISOCPEUR"/>
                <a:cs typeface="ISOCPEUR"/>
              </a:rPr>
              <a:t>1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66" name="object 18766"/>
          <p:cNvSpPr txBox="1"/>
          <p:nvPr/>
        </p:nvSpPr>
        <p:spPr>
          <a:xfrm>
            <a:off x="2861916" y="3460900"/>
            <a:ext cx="13652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67" name="object 18767"/>
          <p:cNvSpPr txBox="1"/>
          <p:nvPr/>
        </p:nvSpPr>
        <p:spPr>
          <a:xfrm>
            <a:off x="2927693" y="3530685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68" name="object 18768"/>
          <p:cNvSpPr txBox="1"/>
          <p:nvPr/>
        </p:nvSpPr>
        <p:spPr>
          <a:xfrm>
            <a:off x="3142227" y="3996182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69" name="object 18769"/>
          <p:cNvSpPr txBox="1"/>
          <p:nvPr/>
        </p:nvSpPr>
        <p:spPr>
          <a:xfrm>
            <a:off x="3742314" y="3717896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70" name="object 18770"/>
          <p:cNvSpPr txBox="1"/>
          <p:nvPr/>
        </p:nvSpPr>
        <p:spPr>
          <a:xfrm>
            <a:off x="3940656" y="4324055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71" name="object 18771"/>
          <p:cNvSpPr txBox="1"/>
          <p:nvPr/>
        </p:nvSpPr>
        <p:spPr>
          <a:xfrm>
            <a:off x="3803297" y="5146811"/>
            <a:ext cx="24384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6</a:t>
            </a:r>
            <a:r>
              <a:rPr sz="450" i="1" spc="160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25" dirty="0">
                <a:latin typeface="ISOCPEUR"/>
                <a:cs typeface="ISOCPEUR"/>
              </a:rPr>
              <a:t>12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72" name="object 18772"/>
          <p:cNvSpPr txBox="1"/>
          <p:nvPr/>
        </p:nvSpPr>
        <p:spPr>
          <a:xfrm>
            <a:off x="4270552" y="5046628"/>
            <a:ext cx="309245" cy="21336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4478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3540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700" dirty="0">
                <a:latin typeface="ISOCPEUR"/>
                <a:cs typeface="ISOCPEUR"/>
              </a:rPr>
              <a:t>Пр-10</a:t>
            </a:r>
            <a:r>
              <a:rPr sz="700" spc="70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73" name="object 18773"/>
          <p:cNvSpPr txBox="1"/>
          <p:nvPr/>
        </p:nvSpPr>
        <p:spPr>
          <a:xfrm>
            <a:off x="4697862" y="5110383"/>
            <a:ext cx="21526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100</a:t>
            </a:r>
            <a:r>
              <a:rPr sz="450" i="1" spc="-75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74" name="object 18774"/>
          <p:cNvSpPr txBox="1"/>
          <p:nvPr/>
        </p:nvSpPr>
        <p:spPr>
          <a:xfrm>
            <a:off x="5102376" y="5046628"/>
            <a:ext cx="279400" cy="19685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29845">
              <a:lnSpc>
                <a:spcPts val="509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3405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sz="700" dirty="0">
                <a:latin typeface="ISOCPEUR"/>
                <a:cs typeface="ISOCPEUR"/>
              </a:rPr>
              <a:t>Пр-9</a:t>
            </a:r>
            <a:r>
              <a:rPr sz="700" spc="65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75" name="object 18775"/>
          <p:cNvSpPr txBox="1"/>
          <p:nvPr/>
        </p:nvSpPr>
        <p:spPr>
          <a:xfrm>
            <a:off x="5553973" y="4976805"/>
            <a:ext cx="11430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76" name="object 18776"/>
          <p:cNvSpPr txBox="1"/>
          <p:nvPr/>
        </p:nvSpPr>
        <p:spPr>
          <a:xfrm>
            <a:off x="5735858" y="5045616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77" name="object 18777"/>
          <p:cNvSpPr txBox="1"/>
          <p:nvPr/>
        </p:nvSpPr>
        <p:spPr>
          <a:xfrm>
            <a:off x="5658848" y="5084031"/>
            <a:ext cx="26289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450" i="1" dirty="0">
                <a:latin typeface="ISOCPEUR"/>
                <a:cs typeface="ISOCPEUR"/>
              </a:rPr>
              <a:t>Пр-5</a:t>
            </a:r>
            <a:r>
              <a:rPr sz="450" i="1" spc="50" dirty="0">
                <a:latin typeface="ISOCPEUR"/>
                <a:cs typeface="ISOCPEUR"/>
              </a:rPr>
              <a:t> </a:t>
            </a:r>
            <a:r>
              <a:rPr sz="1050" spc="-75" baseline="-23809" dirty="0">
                <a:latin typeface="ISOCPEUR"/>
                <a:cs typeface="ISOCPEUR"/>
              </a:rPr>
              <a:t>6</a:t>
            </a:r>
            <a:endParaRPr sz="1050" baseline="-23809">
              <a:latin typeface="ISOCPEUR"/>
              <a:cs typeface="ISOCPEUR"/>
            </a:endParaRPr>
          </a:p>
        </p:txBody>
      </p:sp>
      <p:sp>
        <p:nvSpPr>
          <p:cNvPr id="18778" name="object 18778"/>
          <p:cNvSpPr txBox="1"/>
          <p:nvPr/>
        </p:nvSpPr>
        <p:spPr>
          <a:xfrm>
            <a:off x="6184419" y="5182231"/>
            <a:ext cx="14224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1500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79" name="object 18779"/>
          <p:cNvSpPr txBox="1"/>
          <p:nvPr/>
        </p:nvSpPr>
        <p:spPr>
          <a:xfrm>
            <a:off x="6403745" y="5282413"/>
            <a:ext cx="21336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u="sng" spc="27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i=0.02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80" name="object 18780"/>
          <p:cNvSpPr txBox="1"/>
          <p:nvPr/>
        </p:nvSpPr>
        <p:spPr>
          <a:xfrm>
            <a:off x="10894786" y="5414398"/>
            <a:ext cx="12128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5" dirty="0">
                <a:latin typeface="ISOCPEUR"/>
                <a:cs typeface="ISOCPEUR"/>
              </a:rPr>
              <a:t>100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81" name="object 18781"/>
          <p:cNvSpPr txBox="1"/>
          <p:nvPr/>
        </p:nvSpPr>
        <p:spPr>
          <a:xfrm>
            <a:off x="6618546" y="4974768"/>
            <a:ext cx="150495" cy="305435"/>
          </a:xfrm>
          <a:prstGeom prst="rect">
            <a:avLst/>
          </a:prstGeom>
        </p:spPr>
        <p:txBody>
          <a:bodyPr vert="horz" wrap="square" lIns="0" tIns="74930" rIns="0" bIns="0" rtlCol="0">
            <a:spAutoFit/>
          </a:bodyPr>
          <a:lstStyle/>
          <a:p>
            <a:pPr marL="36195">
              <a:lnSpc>
                <a:spcPct val="100000"/>
              </a:lnSpc>
              <a:spcBef>
                <a:spcPts val="590"/>
              </a:spcBef>
            </a:pPr>
            <a:r>
              <a:rPr sz="700" spc="-25" dirty="0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30"/>
              </a:spcBef>
            </a:pPr>
            <a:r>
              <a:rPr sz="450" i="1" spc="-20" dirty="0">
                <a:latin typeface="ISOCPEUR"/>
                <a:cs typeface="ISOCPEUR"/>
              </a:rPr>
              <a:t>2090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82" name="object 18782"/>
          <p:cNvSpPr txBox="1"/>
          <p:nvPr/>
        </p:nvSpPr>
        <p:spPr>
          <a:xfrm>
            <a:off x="6886447" y="5182229"/>
            <a:ext cx="13081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1500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83" name="object 18783"/>
          <p:cNvSpPr txBox="1"/>
          <p:nvPr/>
        </p:nvSpPr>
        <p:spPr>
          <a:xfrm>
            <a:off x="7351944" y="5049663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84" name="object 18784"/>
          <p:cNvSpPr txBox="1"/>
          <p:nvPr/>
        </p:nvSpPr>
        <p:spPr>
          <a:xfrm>
            <a:off x="7335652" y="5089090"/>
            <a:ext cx="2749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1050" baseline="-19841" dirty="0">
                <a:latin typeface="ISOCPEUR"/>
                <a:cs typeface="ISOCPEUR"/>
              </a:rPr>
              <a:t>6</a:t>
            </a:r>
            <a:r>
              <a:rPr sz="1050" spc="44" baseline="-19841" dirty="0">
                <a:latin typeface="ISOCPEUR"/>
                <a:cs typeface="ISOCPEUR"/>
              </a:rPr>
              <a:t> </a:t>
            </a: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85" name="object 18785"/>
          <p:cNvSpPr txBox="1"/>
          <p:nvPr/>
        </p:nvSpPr>
        <p:spPr>
          <a:xfrm>
            <a:off x="4047923" y="3916278"/>
            <a:ext cx="182245" cy="18161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50800">
              <a:lnSpc>
                <a:spcPts val="45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ts val="750"/>
              </a:lnSpc>
            </a:pPr>
            <a:r>
              <a:rPr sz="700" dirty="0">
                <a:latin typeface="ISOCPEUR"/>
                <a:cs typeface="ISOCPEUR"/>
              </a:rPr>
              <a:t>5</a:t>
            </a:r>
            <a:r>
              <a:rPr sz="700" spc="30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86" name="object 18786"/>
          <p:cNvSpPr txBox="1"/>
          <p:nvPr/>
        </p:nvSpPr>
        <p:spPr>
          <a:xfrm>
            <a:off x="4291803" y="4126724"/>
            <a:ext cx="5588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87" name="object 18787"/>
          <p:cNvSpPr txBox="1"/>
          <p:nvPr/>
        </p:nvSpPr>
        <p:spPr>
          <a:xfrm>
            <a:off x="4236146" y="4287624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88" name="object 18788"/>
          <p:cNvSpPr txBox="1"/>
          <p:nvPr/>
        </p:nvSpPr>
        <p:spPr>
          <a:xfrm>
            <a:off x="3412684" y="2553181"/>
            <a:ext cx="15049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3600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89" name="object 18789"/>
          <p:cNvSpPr txBox="1"/>
          <p:nvPr/>
        </p:nvSpPr>
        <p:spPr>
          <a:xfrm>
            <a:off x="3718027" y="3121857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90" name="object 18790"/>
          <p:cNvSpPr txBox="1"/>
          <p:nvPr/>
        </p:nvSpPr>
        <p:spPr>
          <a:xfrm>
            <a:off x="3860978" y="3039928"/>
            <a:ext cx="177165" cy="19431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495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R="5080" algn="r">
              <a:lnSpc>
                <a:spcPts val="795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91" name="object 18791"/>
          <p:cNvSpPr txBox="1"/>
          <p:nvPr/>
        </p:nvSpPr>
        <p:spPr>
          <a:xfrm>
            <a:off x="4249568" y="3222082"/>
            <a:ext cx="12255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250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92" name="object 18792"/>
          <p:cNvSpPr txBox="1"/>
          <p:nvPr/>
        </p:nvSpPr>
        <p:spPr>
          <a:xfrm>
            <a:off x="4065126" y="3389052"/>
            <a:ext cx="14414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93" name="object 18793"/>
          <p:cNvSpPr txBox="1"/>
          <p:nvPr/>
        </p:nvSpPr>
        <p:spPr>
          <a:xfrm>
            <a:off x="4017564" y="3429490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94" name="object 18794"/>
          <p:cNvSpPr txBox="1"/>
          <p:nvPr/>
        </p:nvSpPr>
        <p:spPr>
          <a:xfrm>
            <a:off x="4887097" y="3377920"/>
            <a:ext cx="146685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ts val="48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  <a:p>
            <a:pPr marL="3810" algn="ctr">
              <a:lnSpc>
                <a:spcPts val="780"/>
              </a:lnSpc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95" name="object 18795"/>
          <p:cNvSpPr txBox="1"/>
          <p:nvPr/>
        </p:nvSpPr>
        <p:spPr>
          <a:xfrm>
            <a:off x="5226420" y="3671446"/>
            <a:ext cx="473075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i="1" spc="-10" dirty="0">
                <a:latin typeface="ISOCPEUR"/>
                <a:cs typeface="ISOCPEUR"/>
              </a:rPr>
              <a:t>Фрагмент</a:t>
            </a:r>
            <a:r>
              <a:rPr sz="600" i="1" spc="-45" dirty="0">
                <a:latin typeface="ISOCPEUR"/>
                <a:cs typeface="ISOCPEUR"/>
              </a:rPr>
              <a:t> </a:t>
            </a:r>
            <a:r>
              <a:rPr sz="600" i="1" spc="-35" dirty="0">
                <a:latin typeface="ISOCPEUR"/>
                <a:cs typeface="ISOCPEUR"/>
              </a:rPr>
              <a:t>№6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796" name="object 18796"/>
          <p:cNvSpPr txBox="1"/>
          <p:nvPr/>
        </p:nvSpPr>
        <p:spPr>
          <a:xfrm>
            <a:off x="5500073" y="3913203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97" name="object 18797"/>
          <p:cNvSpPr txBox="1"/>
          <p:nvPr/>
        </p:nvSpPr>
        <p:spPr>
          <a:xfrm>
            <a:off x="5446706" y="4010390"/>
            <a:ext cx="14795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798" name="object 18798"/>
          <p:cNvSpPr txBox="1"/>
          <p:nvPr/>
        </p:nvSpPr>
        <p:spPr>
          <a:xfrm>
            <a:off x="5600256" y="4304828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99" name="object 18799"/>
          <p:cNvSpPr txBox="1"/>
          <p:nvPr/>
        </p:nvSpPr>
        <p:spPr>
          <a:xfrm>
            <a:off x="5331343" y="4284629"/>
            <a:ext cx="1911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3</a:t>
            </a:r>
            <a:r>
              <a:rPr sz="450" i="1" spc="-30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00" name="object 18800"/>
          <p:cNvSpPr txBox="1"/>
          <p:nvPr/>
        </p:nvSpPr>
        <p:spPr>
          <a:xfrm>
            <a:off x="6205403" y="4334174"/>
            <a:ext cx="14732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25" dirty="0">
                <a:latin typeface="ISOCPEUR"/>
                <a:cs typeface="ISOCPEUR"/>
              </a:rPr>
              <a:t>СК1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01" name="object 18801"/>
          <p:cNvSpPr txBox="1"/>
          <p:nvPr/>
        </p:nvSpPr>
        <p:spPr>
          <a:xfrm>
            <a:off x="4699886" y="3023736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02" name="object 18802"/>
          <p:cNvSpPr txBox="1"/>
          <p:nvPr/>
        </p:nvSpPr>
        <p:spPr>
          <a:xfrm>
            <a:off x="4759325" y="3089474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03" name="object 18803"/>
          <p:cNvSpPr txBox="1"/>
          <p:nvPr/>
        </p:nvSpPr>
        <p:spPr>
          <a:xfrm>
            <a:off x="5030794" y="3040940"/>
            <a:ext cx="138430" cy="1911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484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L="49530">
              <a:lnSpc>
                <a:spcPts val="785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04" name="object 18804"/>
          <p:cNvSpPr txBox="1"/>
          <p:nvPr/>
        </p:nvSpPr>
        <p:spPr>
          <a:xfrm>
            <a:off x="5206607" y="3257458"/>
            <a:ext cx="5588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05" name="object 18805"/>
          <p:cNvSpPr txBox="1"/>
          <p:nvPr/>
        </p:nvSpPr>
        <p:spPr>
          <a:xfrm>
            <a:off x="6116351" y="3282757"/>
            <a:ext cx="5588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06" name="object 18806"/>
          <p:cNvSpPr txBox="1"/>
          <p:nvPr/>
        </p:nvSpPr>
        <p:spPr>
          <a:xfrm>
            <a:off x="5364738" y="2986297"/>
            <a:ext cx="15049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2370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07" name="object 18807"/>
          <p:cNvSpPr txBox="1"/>
          <p:nvPr/>
        </p:nvSpPr>
        <p:spPr>
          <a:xfrm>
            <a:off x="5868423" y="2552168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2370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08" name="object 18808"/>
          <p:cNvSpPr txBox="1"/>
          <p:nvPr/>
        </p:nvSpPr>
        <p:spPr>
          <a:xfrm>
            <a:off x="6043491" y="2618957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120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09" name="object 18809"/>
          <p:cNvSpPr txBox="1"/>
          <p:nvPr/>
        </p:nvSpPr>
        <p:spPr>
          <a:xfrm>
            <a:off x="6261060" y="2556215"/>
            <a:ext cx="13081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1250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10" name="object 18810"/>
          <p:cNvSpPr txBox="1"/>
          <p:nvPr/>
        </p:nvSpPr>
        <p:spPr>
          <a:xfrm>
            <a:off x="6269156" y="3015641"/>
            <a:ext cx="153035" cy="21336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11" name="object 18811"/>
          <p:cNvSpPr txBox="1"/>
          <p:nvPr/>
        </p:nvSpPr>
        <p:spPr>
          <a:xfrm>
            <a:off x="6244869" y="3429490"/>
            <a:ext cx="168275" cy="20256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ts val="825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  <a:p>
            <a:pPr marL="33655">
              <a:lnSpc>
                <a:spcPts val="525"/>
              </a:lnSpc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12" name="object 18812"/>
          <p:cNvSpPr txBox="1"/>
          <p:nvPr/>
        </p:nvSpPr>
        <p:spPr>
          <a:xfrm>
            <a:off x="6295467" y="3787821"/>
            <a:ext cx="485140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i="1" dirty="0">
                <a:latin typeface="ISOCPEUR"/>
                <a:cs typeface="ISOCPEUR"/>
              </a:rPr>
              <a:t>Ліфт</a:t>
            </a:r>
            <a:r>
              <a:rPr sz="600" i="1" spc="-25" dirty="0">
                <a:latin typeface="ISOCPEUR"/>
                <a:cs typeface="ISOCPEUR"/>
              </a:rPr>
              <a:t> </a:t>
            </a:r>
            <a:r>
              <a:rPr sz="600" i="1" dirty="0">
                <a:latin typeface="ISOCPEUR"/>
                <a:cs typeface="ISOCPEUR"/>
              </a:rPr>
              <a:t>Q=630</a:t>
            </a:r>
            <a:r>
              <a:rPr sz="600" i="1" spc="-25" dirty="0">
                <a:latin typeface="ISOCPEUR"/>
                <a:cs typeface="ISOCPEUR"/>
              </a:rPr>
              <a:t> кг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813" name="object 18813"/>
          <p:cNvSpPr txBox="1"/>
          <p:nvPr/>
        </p:nvSpPr>
        <p:spPr>
          <a:xfrm>
            <a:off x="6953236" y="3717996"/>
            <a:ext cx="469900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i="1" dirty="0">
                <a:latin typeface="ISOCPEUR"/>
                <a:cs typeface="ISOCPEUR"/>
              </a:rPr>
              <a:t>Фрагмент</a:t>
            </a:r>
            <a:r>
              <a:rPr sz="600" i="1" spc="-35" dirty="0">
                <a:latin typeface="ISOCPEUR"/>
                <a:cs typeface="ISOCPEUR"/>
              </a:rPr>
              <a:t> </a:t>
            </a:r>
            <a:r>
              <a:rPr sz="600" i="1" spc="-25" dirty="0">
                <a:latin typeface="ISOCPEUR"/>
                <a:cs typeface="ISOCPEUR"/>
              </a:rPr>
              <a:t>№7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814" name="object 18814"/>
          <p:cNvSpPr txBox="1"/>
          <p:nvPr/>
        </p:nvSpPr>
        <p:spPr>
          <a:xfrm>
            <a:off x="7557370" y="4302804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15" name="object 18815"/>
          <p:cNvSpPr txBox="1"/>
          <p:nvPr/>
        </p:nvSpPr>
        <p:spPr>
          <a:xfrm>
            <a:off x="7674757" y="3871712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16" name="object 18816"/>
          <p:cNvSpPr txBox="1"/>
          <p:nvPr/>
        </p:nvSpPr>
        <p:spPr>
          <a:xfrm>
            <a:off x="7621389" y="3990151"/>
            <a:ext cx="14668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17" name="object 18817"/>
          <p:cNvSpPr txBox="1"/>
          <p:nvPr/>
        </p:nvSpPr>
        <p:spPr>
          <a:xfrm>
            <a:off x="7806310" y="4271434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18" name="object 18818"/>
          <p:cNvSpPr txBox="1"/>
          <p:nvPr/>
        </p:nvSpPr>
        <p:spPr>
          <a:xfrm>
            <a:off x="7566744" y="4995020"/>
            <a:ext cx="11430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19" name="object 18819"/>
          <p:cNvSpPr txBox="1"/>
          <p:nvPr/>
        </p:nvSpPr>
        <p:spPr>
          <a:xfrm>
            <a:off x="7849723" y="5050676"/>
            <a:ext cx="292735" cy="18288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5730">
              <a:lnSpc>
                <a:spcPts val="45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3405</a:t>
            </a:r>
            <a:endParaRPr sz="450">
              <a:latin typeface="ISOCPEUR"/>
              <a:cs typeface="ISOCPEUR"/>
            </a:endParaRPr>
          </a:p>
          <a:p>
            <a:pPr marL="38100">
              <a:lnSpc>
                <a:spcPts val="750"/>
              </a:lnSpc>
            </a:pPr>
            <a:r>
              <a:rPr sz="450" i="1" dirty="0">
                <a:latin typeface="ISOCPEUR"/>
                <a:cs typeface="ISOCPEUR"/>
              </a:rPr>
              <a:t>Пр-9</a:t>
            </a:r>
            <a:r>
              <a:rPr sz="450" i="1" spc="280" dirty="0">
                <a:latin typeface="ISOCPEUR"/>
                <a:cs typeface="ISOCPEUR"/>
              </a:rPr>
              <a:t> </a:t>
            </a:r>
            <a:r>
              <a:rPr sz="1050" spc="-75" baseline="-19841" dirty="0">
                <a:latin typeface="ISOCPEUR"/>
                <a:cs typeface="ISOCPEUR"/>
              </a:rPr>
              <a:t>9</a:t>
            </a:r>
            <a:endParaRPr sz="1050" baseline="-19841">
              <a:latin typeface="ISOCPEUR"/>
              <a:cs typeface="ISOCPEUR"/>
            </a:endParaRPr>
          </a:p>
        </p:txBody>
      </p:sp>
      <p:sp>
        <p:nvSpPr>
          <p:cNvPr id="18820" name="object 18820"/>
          <p:cNvSpPr txBox="1"/>
          <p:nvPr/>
        </p:nvSpPr>
        <p:spPr>
          <a:xfrm>
            <a:off x="8247788" y="5117467"/>
            <a:ext cx="21526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100</a:t>
            </a:r>
            <a:r>
              <a:rPr sz="450" i="1" spc="-75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21" name="object 18821"/>
          <p:cNvSpPr txBox="1"/>
          <p:nvPr/>
        </p:nvSpPr>
        <p:spPr>
          <a:xfrm>
            <a:off x="8590573" y="5050676"/>
            <a:ext cx="310515" cy="2082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" algn="ctr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3510</a:t>
            </a:r>
            <a:endParaRPr sz="45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700" dirty="0">
                <a:latin typeface="ISOCPEUR"/>
                <a:cs typeface="ISOCPEUR"/>
              </a:rPr>
              <a:t>Пр-10</a:t>
            </a:r>
            <a:r>
              <a:rPr sz="700" spc="80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22" name="object 18822"/>
          <p:cNvSpPr txBox="1"/>
          <p:nvPr/>
        </p:nvSpPr>
        <p:spPr>
          <a:xfrm>
            <a:off x="8892400" y="4250222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23" name="object 18823"/>
          <p:cNvSpPr txBox="1"/>
          <p:nvPr/>
        </p:nvSpPr>
        <p:spPr>
          <a:xfrm>
            <a:off x="8929576" y="4303815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24" name="object 18824"/>
          <p:cNvSpPr txBox="1"/>
          <p:nvPr/>
        </p:nvSpPr>
        <p:spPr>
          <a:xfrm>
            <a:off x="9434529" y="5018317"/>
            <a:ext cx="186055" cy="1054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i="1" spc="-10" dirty="0">
                <a:latin typeface="ISOCPEUR"/>
                <a:cs typeface="ISOCPEUR"/>
              </a:rPr>
              <a:t>ВБ-</a:t>
            </a:r>
            <a:r>
              <a:rPr sz="500" i="1" spc="-25" dirty="0">
                <a:latin typeface="ISOCPEUR"/>
                <a:cs typeface="ISOCPEUR"/>
              </a:rPr>
              <a:t>12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18825" name="object 18825"/>
          <p:cNvSpPr txBox="1"/>
          <p:nvPr/>
        </p:nvSpPr>
        <p:spPr>
          <a:xfrm>
            <a:off x="9168296" y="5085042"/>
            <a:ext cx="27876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450" i="1" dirty="0">
                <a:latin typeface="ISOCPEUR"/>
                <a:cs typeface="ISOCPEUR"/>
              </a:rPr>
              <a:t>Пр-12</a:t>
            </a:r>
            <a:r>
              <a:rPr sz="450" i="1" spc="25" dirty="0">
                <a:latin typeface="ISOCPEUR"/>
                <a:cs typeface="ISOCPEUR"/>
              </a:rPr>
              <a:t> </a:t>
            </a:r>
            <a:r>
              <a:rPr sz="1050" spc="-75" baseline="-31746" dirty="0">
                <a:latin typeface="ISOCPEUR"/>
                <a:cs typeface="ISOCPEUR"/>
              </a:rPr>
              <a:t>6</a:t>
            </a:r>
            <a:endParaRPr sz="1050" baseline="-31746">
              <a:latin typeface="ISOCPEUR"/>
              <a:cs typeface="ISOCPEUR"/>
            </a:endParaRPr>
          </a:p>
        </p:txBody>
      </p:sp>
      <p:sp>
        <p:nvSpPr>
          <p:cNvPr id="18826" name="object 18826"/>
          <p:cNvSpPr txBox="1"/>
          <p:nvPr/>
        </p:nvSpPr>
        <p:spPr>
          <a:xfrm>
            <a:off x="10444467" y="4825983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27" name="object 18827"/>
          <p:cNvSpPr txBox="1"/>
          <p:nvPr/>
        </p:nvSpPr>
        <p:spPr>
          <a:xfrm>
            <a:off x="9923579" y="5159966"/>
            <a:ext cx="19939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6</a:t>
            </a:r>
            <a:r>
              <a:rPr sz="450" i="1" spc="-3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28" name="object 18828"/>
          <p:cNvSpPr txBox="1"/>
          <p:nvPr/>
        </p:nvSpPr>
        <p:spPr>
          <a:xfrm>
            <a:off x="6607148" y="3397207"/>
            <a:ext cx="270510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i="1" dirty="0">
                <a:latin typeface="ISOCPEUR"/>
                <a:cs typeface="ISOCPEUR"/>
              </a:rPr>
              <a:t>Вузол</a:t>
            </a:r>
            <a:r>
              <a:rPr sz="600" i="1" spc="-40" dirty="0">
                <a:latin typeface="ISOCPEUR"/>
                <a:cs typeface="ISOCPEUR"/>
              </a:rPr>
              <a:t> </a:t>
            </a:r>
            <a:r>
              <a:rPr sz="600" i="1" spc="-50" dirty="0">
                <a:latin typeface="ISOCPEUR"/>
                <a:cs typeface="ISOCPEUR"/>
              </a:rPr>
              <a:t>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829" name="object 18829"/>
          <p:cNvSpPr txBox="1"/>
          <p:nvPr/>
        </p:nvSpPr>
        <p:spPr>
          <a:xfrm>
            <a:off x="7011928" y="3410302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30" name="object 18830"/>
          <p:cNvSpPr txBox="1"/>
          <p:nvPr/>
        </p:nvSpPr>
        <p:spPr>
          <a:xfrm>
            <a:off x="6574766" y="3085426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31" name="object 18831"/>
          <p:cNvSpPr txBox="1"/>
          <p:nvPr/>
        </p:nvSpPr>
        <p:spPr>
          <a:xfrm>
            <a:off x="6985617" y="3174478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32" name="object 18832"/>
          <p:cNvSpPr txBox="1"/>
          <p:nvPr/>
        </p:nvSpPr>
        <p:spPr>
          <a:xfrm>
            <a:off x="3690970" y="2501572"/>
            <a:ext cx="11430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33" name="object 18833"/>
          <p:cNvSpPr txBox="1"/>
          <p:nvPr/>
        </p:nvSpPr>
        <p:spPr>
          <a:xfrm>
            <a:off x="3251517" y="2252590"/>
            <a:ext cx="34544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  <a:tabLst>
                <a:tab pos="192405" algn="l"/>
              </a:tabLst>
            </a:pPr>
            <a:r>
              <a:rPr sz="700" spc="-50" dirty="0">
                <a:latin typeface="ISOCPEUR"/>
                <a:cs typeface="ISOCPEUR"/>
              </a:rPr>
              <a:t>9</a:t>
            </a:r>
            <a:r>
              <a:rPr sz="700" dirty="0">
                <a:latin typeface="ISOCPEUR"/>
                <a:cs typeface="ISOCPEUR"/>
              </a:rPr>
              <a:t>	</a:t>
            </a: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25" dirty="0">
                <a:latin typeface="ISOCPEUR"/>
                <a:cs typeface="ISOCPEUR"/>
              </a:rPr>
              <a:t>10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34" name="object 18834"/>
          <p:cNvSpPr txBox="1"/>
          <p:nvPr/>
        </p:nvSpPr>
        <p:spPr>
          <a:xfrm>
            <a:off x="3982146" y="2243483"/>
            <a:ext cx="28003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dirty="0">
                <a:latin typeface="ISOCPEUR"/>
                <a:cs typeface="ISOCPEUR"/>
              </a:rPr>
              <a:t>Пр-5</a:t>
            </a:r>
            <a:r>
              <a:rPr sz="700" spc="75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35" name="object 18835"/>
          <p:cNvSpPr txBox="1"/>
          <p:nvPr/>
        </p:nvSpPr>
        <p:spPr>
          <a:xfrm>
            <a:off x="4046165" y="2552170"/>
            <a:ext cx="15049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36" name="object 18836"/>
          <p:cNvSpPr txBox="1"/>
          <p:nvPr/>
        </p:nvSpPr>
        <p:spPr>
          <a:xfrm>
            <a:off x="4260433" y="2617944"/>
            <a:ext cx="110489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200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37" name="object 18837"/>
          <p:cNvSpPr txBox="1"/>
          <p:nvPr/>
        </p:nvSpPr>
        <p:spPr>
          <a:xfrm>
            <a:off x="4574138" y="2244495"/>
            <a:ext cx="28003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dirty="0">
                <a:latin typeface="ISOCPEUR"/>
                <a:cs typeface="ISOCPEUR"/>
              </a:rPr>
              <a:t>Пр-5</a:t>
            </a:r>
            <a:r>
              <a:rPr sz="700" spc="75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38" name="object 18838"/>
          <p:cNvSpPr txBox="1"/>
          <p:nvPr/>
        </p:nvSpPr>
        <p:spPr>
          <a:xfrm>
            <a:off x="4826113" y="2620980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39" name="object 18839"/>
          <p:cNvSpPr txBox="1"/>
          <p:nvPr/>
        </p:nvSpPr>
        <p:spPr>
          <a:xfrm>
            <a:off x="5125651" y="2252590"/>
            <a:ext cx="33083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dirty="0">
                <a:latin typeface="ISOCPEUR"/>
                <a:cs typeface="ISOCPEUR"/>
              </a:rPr>
              <a:t>9</a:t>
            </a:r>
            <a:r>
              <a:rPr sz="700" spc="229" dirty="0">
                <a:latin typeface="ISOCPEUR"/>
                <a:cs typeface="ISOCPEUR"/>
              </a:rPr>
              <a:t>  </a:t>
            </a: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25" dirty="0">
                <a:latin typeface="ISOCPEUR"/>
                <a:cs typeface="ISOCPEUR"/>
              </a:rPr>
              <a:t>10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40" name="object 18840"/>
          <p:cNvSpPr txBox="1"/>
          <p:nvPr/>
        </p:nvSpPr>
        <p:spPr>
          <a:xfrm>
            <a:off x="5248097" y="2553179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3600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41" name="object 18841"/>
          <p:cNvSpPr txBox="1"/>
          <p:nvPr/>
        </p:nvSpPr>
        <p:spPr>
          <a:xfrm>
            <a:off x="5558766" y="2553179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42" name="object 18842"/>
          <p:cNvSpPr txBox="1"/>
          <p:nvPr/>
        </p:nvSpPr>
        <p:spPr>
          <a:xfrm>
            <a:off x="5700440" y="2619968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43" name="object 18843"/>
          <p:cNvSpPr txBox="1"/>
          <p:nvPr/>
        </p:nvSpPr>
        <p:spPr>
          <a:xfrm>
            <a:off x="6462439" y="2498534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44" name="object 18844"/>
          <p:cNvSpPr txBox="1"/>
          <p:nvPr/>
        </p:nvSpPr>
        <p:spPr>
          <a:xfrm>
            <a:off x="6651673" y="2552168"/>
            <a:ext cx="32321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2560</a:t>
            </a:r>
            <a:r>
              <a:rPr sz="450" i="1" spc="240" dirty="0">
                <a:latin typeface="ISOCPEUR"/>
                <a:cs typeface="ISOCPEUR"/>
              </a:rPr>
              <a:t>  </a:t>
            </a: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45" name="object 18845"/>
          <p:cNvSpPr txBox="1"/>
          <p:nvPr/>
        </p:nvSpPr>
        <p:spPr>
          <a:xfrm>
            <a:off x="5848184" y="2243483"/>
            <a:ext cx="27940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dirty="0">
                <a:latin typeface="ISOCPEUR"/>
                <a:cs typeface="ISOCPEUR"/>
              </a:rPr>
              <a:t>Пр-5</a:t>
            </a:r>
            <a:r>
              <a:rPr sz="700" spc="65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46" name="object 18846"/>
          <p:cNvSpPr txBox="1"/>
          <p:nvPr/>
        </p:nvSpPr>
        <p:spPr>
          <a:xfrm>
            <a:off x="6624351" y="2251579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47" name="object 18847"/>
          <p:cNvSpPr txBox="1"/>
          <p:nvPr/>
        </p:nvSpPr>
        <p:spPr>
          <a:xfrm>
            <a:off x="6697478" y="2324478"/>
            <a:ext cx="18351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25" dirty="0">
                <a:latin typeface="ISOCPEUR"/>
                <a:cs typeface="ISOCPEUR"/>
              </a:rPr>
              <a:t>8а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48" name="object 18848"/>
          <p:cNvSpPr txBox="1"/>
          <p:nvPr/>
        </p:nvSpPr>
        <p:spPr>
          <a:xfrm>
            <a:off x="6998773" y="2243483"/>
            <a:ext cx="28003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dirty="0">
                <a:latin typeface="ISOCPEUR"/>
                <a:cs typeface="ISOCPEUR"/>
              </a:rPr>
              <a:t>Пр-5</a:t>
            </a:r>
            <a:r>
              <a:rPr sz="700" spc="75" dirty="0">
                <a:latin typeface="ISOCPEUR"/>
                <a:cs typeface="ISOCPEUR"/>
              </a:rPr>
              <a:t> </a:t>
            </a:r>
            <a:r>
              <a:rPr sz="700" spc="-50" dirty="0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49" name="object 18849"/>
          <p:cNvSpPr txBox="1"/>
          <p:nvPr/>
        </p:nvSpPr>
        <p:spPr>
          <a:xfrm>
            <a:off x="7184226" y="2551158"/>
            <a:ext cx="15049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50" name="object 18850"/>
          <p:cNvSpPr txBox="1"/>
          <p:nvPr/>
        </p:nvSpPr>
        <p:spPr>
          <a:xfrm>
            <a:off x="8036023" y="3589418"/>
            <a:ext cx="5397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51" name="object 18851"/>
          <p:cNvSpPr txBox="1"/>
          <p:nvPr/>
        </p:nvSpPr>
        <p:spPr>
          <a:xfrm>
            <a:off x="8222222" y="3868716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52" name="object 18852"/>
          <p:cNvSpPr txBox="1"/>
          <p:nvPr/>
        </p:nvSpPr>
        <p:spPr>
          <a:xfrm>
            <a:off x="8426649" y="3868716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53" name="object 18853"/>
          <p:cNvSpPr txBox="1"/>
          <p:nvPr/>
        </p:nvSpPr>
        <p:spPr>
          <a:xfrm>
            <a:off x="8379075" y="3636028"/>
            <a:ext cx="469900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i="1" dirty="0">
                <a:latin typeface="ISOCPEUR"/>
                <a:cs typeface="ISOCPEUR"/>
              </a:rPr>
              <a:t>Фрагмент</a:t>
            </a:r>
            <a:r>
              <a:rPr sz="600" i="1" spc="-35" dirty="0">
                <a:latin typeface="ISOCPEUR"/>
                <a:cs typeface="ISOCPEUR"/>
              </a:rPr>
              <a:t> </a:t>
            </a:r>
            <a:r>
              <a:rPr sz="600" i="1" spc="-25" dirty="0">
                <a:latin typeface="ISOCPEUR"/>
                <a:cs typeface="ISOCPEUR"/>
              </a:rPr>
              <a:t>№9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854" name="object 18854"/>
          <p:cNvSpPr txBox="1"/>
          <p:nvPr/>
        </p:nvSpPr>
        <p:spPr>
          <a:xfrm>
            <a:off x="8284963" y="3040940"/>
            <a:ext cx="177165" cy="18796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47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  <a:p>
            <a:pPr marR="5080" algn="r">
              <a:lnSpc>
                <a:spcPts val="770"/>
              </a:lnSpc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55" name="object 18855"/>
          <p:cNvSpPr txBox="1"/>
          <p:nvPr/>
        </p:nvSpPr>
        <p:spPr>
          <a:xfrm>
            <a:off x="7559394" y="2552168"/>
            <a:ext cx="118745" cy="14986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475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16510">
              <a:lnSpc>
                <a:spcPts val="475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56" name="object 18856"/>
          <p:cNvSpPr txBox="1"/>
          <p:nvPr/>
        </p:nvSpPr>
        <p:spPr>
          <a:xfrm>
            <a:off x="8136206" y="2618957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57" name="object 18857"/>
          <p:cNvSpPr txBox="1"/>
          <p:nvPr/>
        </p:nvSpPr>
        <p:spPr>
          <a:xfrm>
            <a:off x="7763809" y="2250566"/>
            <a:ext cx="29908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450" i="1" dirty="0">
                <a:latin typeface="ISOCPEUR"/>
                <a:cs typeface="ISOCPEUR"/>
              </a:rPr>
              <a:t>Пр-10</a:t>
            </a:r>
            <a:r>
              <a:rPr sz="450" i="1" spc="195" dirty="0">
                <a:latin typeface="ISOCPEUR"/>
                <a:cs typeface="ISOCPEUR"/>
              </a:rPr>
              <a:t>  </a:t>
            </a:r>
            <a:r>
              <a:rPr sz="700" spc="-50" dirty="0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58" name="object 18858"/>
          <p:cNvSpPr txBox="1"/>
          <p:nvPr/>
        </p:nvSpPr>
        <p:spPr>
          <a:xfrm>
            <a:off x="8527086" y="2269833"/>
            <a:ext cx="19939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6</a:t>
            </a:r>
            <a:r>
              <a:rPr sz="450" i="1" spc="-3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59" name="object 18859"/>
          <p:cNvSpPr txBox="1"/>
          <p:nvPr/>
        </p:nvSpPr>
        <p:spPr>
          <a:xfrm>
            <a:off x="8475210" y="2556215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60" name="object 18860"/>
          <p:cNvSpPr txBox="1"/>
          <p:nvPr/>
        </p:nvSpPr>
        <p:spPr>
          <a:xfrm>
            <a:off x="9089465" y="3047012"/>
            <a:ext cx="13589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61" name="object 18861"/>
          <p:cNvSpPr txBox="1"/>
          <p:nvPr/>
        </p:nvSpPr>
        <p:spPr>
          <a:xfrm>
            <a:off x="9129942" y="2987307"/>
            <a:ext cx="13462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1465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62" name="object 18862"/>
          <p:cNvSpPr txBox="1"/>
          <p:nvPr/>
        </p:nvSpPr>
        <p:spPr>
          <a:xfrm>
            <a:off x="9183576" y="3091498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63" name="object 18863"/>
          <p:cNvSpPr txBox="1"/>
          <p:nvPr/>
        </p:nvSpPr>
        <p:spPr>
          <a:xfrm>
            <a:off x="9057082" y="3867665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64" name="object 18864"/>
          <p:cNvSpPr txBox="1"/>
          <p:nvPr/>
        </p:nvSpPr>
        <p:spPr>
          <a:xfrm>
            <a:off x="9207117" y="4225935"/>
            <a:ext cx="13970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65" name="object 18865"/>
          <p:cNvSpPr txBox="1"/>
          <p:nvPr/>
        </p:nvSpPr>
        <p:spPr>
          <a:xfrm>
            <a:off x="9223042" y="4285600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66" name="object 18866"/>
          <p:cNvSpPr txBox="1"/>
          <p:nvPr/>
        </p:nvSpPr>
        <p:spPr>
          <a:xfrm>
            <a:off x="9358644" y="3721944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67" name="object 18867"/>
          <p:cNvSpPr txBox="1"/>
          <p:nvPr/>
        </p:nvSpPr>
        <p:spPr>
          <a:xfrm>
            <a:off x="9586332" y="3292876"/>
            <a:ext cx="5588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68" name="object 18868"/>
          <p:cNvSpPr txBox="1"/>
          <p:nvPr/>
        </p:nvSpPr>
        <p:spPr>
          <a:xfrm>
            <a:off x="9971886" y="3984039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69" name="object 18869"/>
          <p:cNvSpPr txBox="1"/>
          <p:nvPr/>
        </p:nvSpPr>
        <p:spPr>
          <a:xfrm>
            <a:off x="10218701" y="3945585"/>
            <a:ext cx="25971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1050" baseline="-23809" dirty="0">
                <a:latin typeface="ISOCPEUR"/>
                <a:cs typeface="ISOCPEUR"/>
              </a:rPr>
              <a:t>3</a:t>
            </a:r>
            <a:r>
              <a:rPr sz="1050" spc="-30" baseline="-23809" dirty="0">
                <a:latin typeface="ISOCPEUR"/>
                <a:cs typeface="ISOCPEUR"/>
              </a:rPr>
              <a:t> </a:t>
            </a: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70" name="object 18870"/>
          <p:cNvSpPr txBox="1"/>
          <p:nvPr/>
        </p:nvSpPr>
        <p:spPr>
          <a:xfrm>
            <a:off x="10368571" y="3738135"/>
            <a:ext cx="5588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71" name="object 18871"/>
          <p:cNvSpPr txBox="1"/>
          <p:nvPr/>
        </p:nvSpPr>
        <p:spPr>
          <a:xfrm>
            <a:off x="9029013" y="2268821"/>
            <a:ext cx="19939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dirty="0">
                <a:latin typeface="ISOCPEUR"/>
                <a:cs typeface="ISOCPEUR"/>
              </a:rPr>
              <a:t>5</a:t>
            </a:r>
            <a:r>
              <a:rPr sz="450" i="1" spc="30" dirty="0">
                <a:latin typeface="ISOCPEUR"/>
                <a:cs typeface="ISOCPEUR"/>
              </a:rPr>
              <a:t> </a:t>
            </a:r>
            <a:r>
              <a:rPr sz="450" i="1" spc="-5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72" name="object 18872"/>
          <p:cNvSpPr txBox="1"/>
          <p:nvPr/>
        </p:nvSpPr>
        <p:spPr>
          <a:xfrm>
            <a:off x="9037855" y="2551155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73" name="object 18873"/>
          <p:cNvSpPr txBox="1"/>
          <p:nvPr/>
        </p:nvSpPr>
        <p:spPr>
          <a:xfrm>
            <a:off x="9396086" y="2641219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74" name="object 18874"/>
          <p:cNvSpPr txBox="1"/>
          <p:nvPr/>
        </p:nvSpPr>
        <p:spPr>
          <a:xfrm>
            <a:off x="9736101" y="2275905"/>
            <a:ext cx="2165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Пр-10</a:t>
            </a:r>
            <a:r>
              <a:rPr sz="450" i="1" spc="50" dirty="0">
                <a:latin typeface="ISOCPEUR"/>
                <a:cs typeface="ISOCPEUR"/>
              </a:rPr>
              <a:t> </a:t>
            </a:r>
            <a:r>
              <a:rPr sz="450" i="1" spc="-50" dirty="0">
                <a:latin typeface="ISOCPEUR"/>
                <a:cs typeface="ISOCPEUR"/>
              </a:rPr>
              <a:t>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75" name="object 18875"/>
          <p:cNvSpPr txBox="1"/>
          <p:nvPr/>
        </p:nvSpPr>
        <p:spPr>
          <a:xfrm>
            <a:off x="9671336" y="2552168"/>
            <a:ext cx="13843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3600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76" name="object 18876"/>
          <p:cNvSpPr txBox="1"/>
          <p:nvPr/>
        </p:nvSpPr>
        <p:spPr>
          <a:xfrm>
            <a:off x="9965814" y="2629076"/>
            <a:ext cx="110489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200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77" name="object 18877"/>
          <p:cNvSpPr txBox="1"/>
          <p:nvPr/>
        </p:nvSpPr>
        <p:spPr>
          <a:xfrm>
            <a:off x="10166181" y="2264773"/>
            <a:ext cx="12255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0" dirty="0">
                <a:latin typeface="ISOCPEUR"/>
                <a:cs typeface="ISOCPEUR"/>
              </a:rPr>
              <a:t>1100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78" name="object 18878"/>
          <p:cNvSpPr txBox="1"/>
          <p:nvPr/>
        </p:nvSpPr>
        <p:spPr>
          <a:xfrm>
            <a:off x="10403989" y="2514725"/>
            <a:ext cx="19621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6</a:t>
            </a:r>
            <a:r>
              <a:rPr sz="450" i="1" spc="40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79" name="object 18879"/>
          <p:cNvSpPr txBox="1"/>
          <p:nvPr/>
        </p:nvSpPr>
        <p:spPr>
          <a:xfrm>
            <a:off x="9442636" y="3116797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80" name="object 18880"/>
          <p:cNvSpPr txBox="1"/>
          <p:nvPr/>
        </p:nvSpPr>
        <p:spPr>
          <a:xfrm>
            <a:off x="10155215" y="3376868"/>
            <a:ext cx="26352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dirty="0">
                <a:latin typeface="ISOCPEUR"/>
                <a:cs typeface="ISOCPEUR"/>
              </a:rPr>
              <a:t>1</a:t>
            </a:r>
            <a:r>
              <a:rPr sz="450" i="1" spc="90" dirty="0">
                <a:latin typeface="ISOCPEUR"/>
                <a:cs typeface="ISOCPEUR"/>
              </a:rPr>
              <a:t> </a:t>
            </a:r>
            <a:r>
              <a:rPr sz="1050" spc="-75" baseline="-31746" dirty="0">
                <a:latin typeface="ISOCPEUR"/>
                <a:cs typeface="ISOCPEUR"/>
              </a:rPr>
              <a:t>3</a:t>
            </a:r>
            <a:endParaRPr sz="1050" baseline="-31746">
              <a:latin typeface="ISOCPEUR"/>
              <a:cs typeface="ISOCPEUR"/>
            </a:endParaRPr>
          </a:p>
        </p:txBody>
      </p:sp>
      <p:sp>
        <p:nvSpPr>
          <p:cNvPr id="18881" name="object 18881"/>
          <p:cNvSpPr txBox="1"/>
          <p:nvPr/>
        </p:nvSpPr>
        <p:spPr>
          <a:xfrm>
            <a:off x="10685578" y="2672592"/>
            <a:ext cx="11430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82" name="object 18882"/>
          <p:cNvSpPr txBox="1"/>
          <p:nvPr/>
        </p:nvSpPr>
        <p:spPr>
          <a:xfrm>
            <a:off x="10680252" y="2489426"/>
            <a:ext cx="1022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83" name="object 18883"/>
          <p:cNvSpPr txBox="1"/>
          <p:nvPr/>
        </p:nvSpPr>
        <p:spPr>
          <a:xfrm>
            <a:off x="10308866" y="1941013"/>
            <a:ext cx="459740" cy="4222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">
              <a:lnSpc>
                <a:spcPts val="680"/>
              </a:lnSpc>
              <a:spcBef>
                <a:spcPts val="95"/>
              </a:spcBef>
            </a:pPr>
            <a:r>
              <a:rPr sz="600" i="1" spc="-10" dirty="0">
                <a:latin typeface="ISOCPEUR"/>
                <a:cs typeface="ISOCPEUR"/>
              </a:rPr>
              <a:t>Вузол</a:t>
            </a:r>
            <a:r>
              <a:rPr sz="600" i="1" spc="-110" dirty="0">
                <a:latin typeface="ISOCPEUR"/>
                <a:cs typeface="ISOCPEUR"/>
              </a:rPr>
              <a:t> </a:t>
            </a:r>
            <a:r>
              <a:rPr sz="600" i="1" spc="-50" dirty="0">
                <a:latin typeface="ISOCPEUR"/>
                <a:cs typeface="ISOCPEUR"/>
              </a:rPr>
              <a:t>К</a:t>
            </a:r>
            <a:endParaRPr sz="600">
              <a:latin typeface="ISOCPEUR"/>
              <a:cs typeface="ISOCPEUR"/>
            </a:endParaRPr>
          </a:p>
          <a:p>
            <a:pPr marL="12700" marR="49530" indent="1905">
              <a:lnSpc>
                <a:spcPts val="680"/>
              </a:lnSpc>
              <a:spcBef>
                <a:spcPts val="15"/>
              </a:spcBef>
            </a:pPr>
            <a:r>
              <a:rPr sz="600" i="1" dirty="0">
                <a:latin typeface="ISOCPEUR"/>
                <a:cs typeface="ISOCPEUR"/>
              </a:rPr>
              <a:t>див.</a:t>
            </a:r>
            <a:r>
              <a:rPr sz="600" i="1" spc="-5" dirty="0">
                <a:latin typeface="ISOCPEUR"/>
                <a:cs typeface="ISOCPEUR"/>
              </a:rPr>
              <a:t> </a:t>
            </a:r>
            <a:r>
              <a:rPr sz="600" i="1" dirty="0">
                <a:latin typeface="ISOCPEUR"/>
                <a:cs typeface="ISOCPEUR"/>
              </a:rPr>
              <a:t>арк.</a:t>
            </a:r>
            <a:r>
              <a:rPr sz="600" i="1" spc="-5" dirty="0">
                <a:latin typeface="ISOCPEUR"/>
                <a:cs typeface="ISOCPEUR"/>
              </a:rPr>
              <a:t> </a:t>
            </a:r>
            <a:r>
              <a:rPr sz="600" i="1" spc="-25" dirty="0">
                <a:latin typeface="ISOCPEUR"/>
                <a:cs typeface="ISOCPEUR"/>
              </a:rPr>
              <a:t>42 </a:t>
            </a:r>
            <a:r>
              <a:rPr sz="600" i="1" spc="-10" dirty="0">
                <a:latin typeface="ISOCPEUR"/>
                <a:cs typeface="ISOCPEUR"/>
              </a:rPr>
              <a:t>(</a:t>
            </a:r>
            <a:r>
              <a:rPr sz="600" i="1" spc="-175" dirty="0">
                <a:latin typeface="ISOCPEUR"/>
                <a:cs typeface="ISOCPEUR"/>
              </a:rPr>
              <a:t> </a:t>
            </a:r>
            <a:r>
              <a:rPr sz="600" i="1" spc="-10" dirty="0">
                <a:latin typeface="ISOCPEUR"/>
                <a:cs typeface="ISOCPEUR"/>
              </a:rPr>
              <a:t>АБ.01)</a:t>
            </a:r>
            <a:endParaRPr sz="600">
              <a:latin typeface="ISOCPEUR"/>
              <a:cs typeface="ISOCPEUR"/>
            </a:endParaRPr>
          </a:p>
          <a:p>
            <a:pPr marL="118745">
              <a:lnSpc>
                <a:spcPct val="100000"/>
              </a:lnSpc>
              <a:spcBef>
                <a:spcPts val="525"/>
              </a:spcBef>
              <a:tabLst>
                <a:tab pos="361315" algn="l"/>
              </a:tabLst>
            </a:pPr>
            <a:r>
              <a:rPr sz="450" i="1" spc="-20" dirty="0">
                <a:latin typeface="ISOCPEUR"/>
                <a:cs typeface="ISOCPEUR"/>
              </a:rPr>
              <a:t>1500</a:t>
            </a:r>
            <a:r>
              <a:rPr sz="450" i="1" dirty="0">
                <a:latin typeface="ISOCPEUR"/>
                <a:cs typeface="ISOCPEUR"/>
              </a:rPr>
              <a:t>	</a:t>
            </a:r>
            <a:r>
              <a:rPr sz="450" i="1" spc="-25" dirty="0">
                <a:latin typeface="ISOCPEUR"/>
                <a:cs typeface="ISOCPEUR"/>
              </a:rPr>
              <a:t>800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84" name="object 18884"/>
          <p:cNvSpPr txBox="1"/>
          <p:nvPr/>
        </p:nvSpPr>
        <p:spPr>
          <a:xfrm>
            <a:off x="11158905" y="2408531"/>
            <a:ext cx="398780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i="1" dirty="0">
                <a:latin typeface="ISOCPEUR"/>
                <a:cs typeface="ISOCPEUR"/>
              </a:rPr>
              <a:t>Д.Ш.</a:t>
            </a:r>
            <a:r>
              <a:rPr sz="600" i="1" spc="15" dirty="0">
                <a:latin typeface="ISOCPEUR"/>
                <a:cs typeface="ISOCPEUR"/>
              </a:rPr>
              <a:t> </a:t>
            </a:r>
            <a:r>
              <a:rPr sz="600" i="1" dirty="0">
                <a:latin typeface="ISOCPEUR"/>
                <a:cs typeface="ISOCPEUR"/>
              </a:rPr>
              <a:t>100</a:t>
            </a:r>
            <a:r>
              <a:rPr sz="600" i="1" spc="20" dirty="0">
                <a:latin typeface="ISOCPEUR"/>
                <a:cs typeface="ISOCPEUR"/>
              </a:rPr>
              <a:t> </a:t>
            </a:r>
            <a:r>
              <a:rPr sz="600" i="1" spc="-25" dirty="0">
                <a:latin typeface="ISOCPEUR"/>
                <a:cs typeface="ISOCPEUR"/>
              </a:rPr>
              <a:t>мм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885" name="object 18885"/>
          <p:cNvSpPr txBox="1"/>
          <p:nvPr/>
        </p:nvSpPr>
        <p:spPr>
          <a:xfrm>
            <a:off x="1774590" y="5068103"/>
            <a:ext cx="104139" cy="1568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spc="-20" dirty="0">
                <a:latin typeface="ISOCPEUR"/>
                <a:cs typeface="ISOCPEUR"/>
              </a:rPr>
              <a:t>1600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886" name="object 18886"/>
          <p:cNvSpPr txBox="1"/>
          <p:nvPr/>
        </p:nvSpPr>
        <p:spPr>
          <a:xfrm>
            <a:off x="1774590" y="4419474"/>
            <a:ext cx="104139" cy="1670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spc="-20" dirty="0">
                <a:latin typeface="ISOCPEUR"/>
                <a:cs typeface="ISOCPEUR"/>
              </a:rPr>
              <a:t>5005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887" name="object 18887"/>
          <p:cNvSpPr txBox="1"/>
          <p:nvPr/>
        </p:nvSpPr>
        <p:spPr>
          <a:xfrm>
            <a:off x="3339506" y="5138789"/>
            <a:ext cx="85090" cy="13462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i="1" spc="-20" dirty="0">
                <a:latin typeface="ISOCPEUR"/>
                <a:cs typeface="ISOCPEUR"/>
              </a:rPr>
              <a:t>1160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88" name="object 18888"/>
          <p:cNvSpPr txBox="1"/>
          <p:nvPr/>
        </p:nvSpPr>
        <p:spPr>
          <a:xfrm>
            <a:off x="3376021" y="4244277"/>
            <a:ext cx="86360" cy="13081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2215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89" name="object 18889"/>
          <p:cNvSpPr txBox="1"/>
          <p:nvPr/>
        </p:nvSpPr>
        <p:spPr>
          <a:xfrm>
            <a:off x="3815208" y="3740177"/>
            <a:ext cx="86360" cy="14414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0" name="object 18890"/>
          <p:cNvSpPr txBox="1"/>
          <p:nvPr/>
        </p:nvSpPr>
        <p:spPr>
          <a:xfrm>
            <a:off x="4061112" y="4301864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1" name="object 18891"/>
          <p:cNvSpPr txBox="1"/>
          <p:nvPr/>
        </p:nvSpPr>
        <p:spPr>
          <a:xfrm>
            <a:off x="4169390" y="4782705"/>
            <a:ext cx="86360" cy="14668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4405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2" name="object 18892"/>
          <p:cNvSpPr txBox="1"/>
          <p:nvPr/>
        </p:nvSpPr>
        <p:spPr>
          <a:xfrm>
            <a:off x="4924306" y="4856513"/>
            <a:ext cx="86360" cy="13843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3365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3" name="object 18893"/>
          <p:cNvSpPr txBox="1"/>
          <p:nvPr/>
        </p:nvSpPr>
        <p:spPr>
          <a:xfrm>
            <a:off x="5399923" y="4843422"/>
            <a:ext cx="86360" cy="14668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4405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4" name="object 18894"/>
          <p:cNvSpPr txBox="1"/>
          <p:nvPr/>
        </p:nvSpPr>
        <p:spPr>
          <a:xfrm>
            <a:off x="6186209" y="3064248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5" name="object 18895"/>
          <p:cNvSpPr txBox="1"/>
          <p:nvPr/>
        </p:nvSpPr>
        <p:spPr>
          <a:xfrm>
            <a:off x="5380696" y="4382820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6" name="object 18896"/>
          <p:cNvSpPr txBox="1"/>
          <p:nvPr/>
        </p:nvSpPr>
        <p:spPr>
          <a:xfrm>
            <a:off x="5507190" y="2650459"/>
            <a:ext cx="86360" cy="13843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7" name="object 18897"/>
          <p:cNvSpPr txBox="1"/>
          <p:nvPr/>
        </p:nvSpPr>
        <p:spPr>
          <a:xfrm>
            <a:off x="4972880" y="2587718"/>
            <a:ext cx="86360" cy="13843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8" name="object 18898"/>
          <p:cNvSpPr txBox="1"/>
          <p:nvPr/>
        </p:nvSpPr>
        <p:spPr>
          <a:xfrm>
            <a:off x="4645008" y="3187706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899" name="object 18899"/>
          <p:cNvSpPr txBox="1"/>
          <p:nvPr/>
        </p:nvSpPr>
        <p:spPr>
          <a:xfrm>
            <a:off x="3859733" y="2587718"/>
            <a:ext cx="86360" cy="13843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00" name="object 18900"/>
          <p:cNvSpPr txBox="1"/>
          <p:nvPr/>
        </p:nvSpPr>
        <p:spPr>
          <a:xfrm>
            <a:off x="3304172" y="4041792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01" name="object 18901"/>
          <p:cNvSpPr txBox="1"/>
          <p:nvPr/>
        </p:nvSpPr>
        <p:spPr>
          <a:xfrm>
            <a:off x="2961121" y="3310246"/>
            <a:ext cx="86360" cy="13081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1805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02" name="object 18902"/>
          <p:cNvSpPr txBox="1"/>
          <p:nvPr/>
        </p:nvSpPr>
        <p:spPr>
          <a:xfrm>
            <a:off x="3630021" y="3394090"/>
            <a:ext cx="86360" cy="14414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03" name="object 18903"/>
          <p:cNvSpPr txBox="1"/>
          <p:nvPr/>
        </p:nvSpPr>
        <p:spPr>
          <a:xfrm>
            <a:off x="3047137" y="4566115"/>
            <a:ext cx="86360" cy="14287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4230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04" name="object 18904"/>
          <p:cNvSpPr txBox="1"/>
          <p:nvPr/>
        </p:nvSpPr>
        <p:spPr>
          <a:xfrm>
            <a:off x="2221384" y="4486171"/>
            <a:ext cx="86360" cy="14287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2430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05" name="object 18905"/>
          <p:cNvSpPr txBox="1"/>
          <p:nvPr/>
        </p:nvSpPr>
        <p:spPr>
          <a:xfrm>
            <a:off x="1662263" y="3684891"/>
            <a:ext cx="216535" cy="1917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spc="-10" dirty="0">
                <a:latin typeface="ISOCPEUR"/>
                <a:cs typeface="ISOCPEUR"/>
              </a:rPr>
              <a:t>15600</a:t>
            </a:r>
            <a:endParaRPr sz="600">
              <a:latin typeface="ISOCPEUR"/>
              <a:cs typeface="ISOCPEUR"/>
            </a:endParaRPr>
          </a:p>
          <a:p>
            <a:pPr marL="14604">
              <a:lnSpc>
                <a:spcPct val="100000"/>
              </a:lnSpc>
              <a:spcBef>
                <a:spcPts val="165"/>
              </a:spcBef>
            </a:pPr>
            <a:r>
              <a:rPr sz="600" spc="-20" dirty="0">
                <a:latin typeface="ISOCPEUR"/>
                <a:cs typeface="ISOCPEUR"/>
              </a:rPr>
              <a:t>2290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906" name="object 18906"/>
          <p:cNvSpPr txBox="1"/>
          <p:nvPr/>
        </p:nvSpPr>
        <p:spPr>
          <a:xfrm>
            <a:off x="1774590" y="2949109"/>
            <a:ext cx="104139" cy="1670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spc="-20" dirty="0">
                <a:latin typeface="ISOCPEUR"/>
                <a:cs typeface="ISOCPEUR"/>
              </a:rPr>
              <a:t>5505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907" name="object 18907"/>
          <p:cNvSpPr txBox="1"/>
          <p:nvPr/>
        </p:nvSpPr>
        <p:spPr>
          <a:xfrm>
            <a:off x="1774590" y="2300416"/>
            <a:ext cx="104139" cy="1568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95"/>
              </a:lnSpc>
            </a:pPr>
            <a:r>
              <a:rPr sz="600" spc="-20" dirty="0">
                <a:latin typeface="ISOCPEUR"/>
                <a:cs typeface="ISOCPEUR"/>
              </a:rPr>
              <a:t>1200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8908" name="object 18908"/>
          <p:cNvSpPr txBox="1"/>
          <p:nvPr/>
        </p:nvSpPr>
        <p:spPr>
          <a:xfrm>
            <a:off x="2222311" y="2919592"/>
            <a:ext cx="85090" cy="14224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i="1" spc="-20" dirty="0">
                <a:latin typeface="ISOCPEUR"/>
                <a:cs typeface="ISOCPEUR"/>
              </a:rPr>
              <a:t>3130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09" name="object 18909"/>
          <p:cNvSpPr txBox="1"/>
          <p:nvPr/>
        </p:nvSpPr>
        <p:spPr>
          <a:xfrm>
            <a:off x="2960109" y="2780021"/>
            <a:ext cx="86360" cy="14287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3455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0" name="object 18910"/>
          <p:cNvSpPr txBox="1"/>
          <p:nvPr/>
        </p:nvSpPr>
        <p:spPr>
          <a:xfrm>
            <a:off x="6745819" y="3057164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1" name="object 18911"/>
          <p:cNvSpPr txBox="1"/>
          <p:nvPr/>
        </p:nvSpPr>
        <p:spPr>
          <a:xfrm>
            <a:off x="6810584" y="5065887"/>
            <a:ext cx="202565" cy="10541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37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2" name="object 18912"/>
          <p:cNvSpPr txBox="1"/>
          <p:nvPr/>
        </p:nvSpPr>
        <p:spPr>
          <a:xfrm>
            <a:off x="7151611" y="4186591"/>
            <a:ext cx="137795" cy="18605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ts val="475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200</a:t>
            </a:r>
            <a:endParaRPr sz="450">
              <a:latin typeface="ISOCPEUR"/>
              <a:cs typeface="ISOCPEUR"/>
            </a:endParaRPr>
          </a:p>
          <a:p>
            <a:pPr marL="76200">
              <a:lnSpc>
                <a:spcPts val="475"/>
              </a:lnSpc>
            </a:pPr>
            <a:r>
              <a:rPr sz="450" i="1" spc="-20" dirty="0">
                <a:latin typeface="ISOCPEUR"/>
                <a:cs typeface="ISOCPEUR"/>
              </a:rPr>
              <a:t>1515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3" name="object 18913"/>
          <p:cNvSpPr txBox="1"/>
          <p:nvPr/>
        </p:nvSpPr>
        <p:spPr>
          <a:xfrm>
            <a:off x="7179946" y="3441705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4" name="object 18914"/>
          <p:cNvSpPr txBox="1"/>
          <p:nvPr/>
        </p:nvSpPr>
        <p:spPr>
          <a:xfrm>
            <a:off x="9134024" y="4782705"/>
            <a:ext cx="86360" cy="14668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4405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5" name="object 18915"/>
          <p:cNvSpPr txBox="1"/>
          <p:nvPr/>
        </p:nvSpPr>
        <p:spPr>
          <a:xfrm>
            <a:off x="9136048" y="4301864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6" name="object 18916"/>
          <p:cNvSpPr txBox="1"/>
          <p:nvPr/>
        </p:nvSpPr>
        <p:spPr>
          <a:xfrm>
            <a:off x="10131808" y="2780021"/>
            <a:ext cx="86360" cy="14287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3455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7" name="object 18917"/>
          <p:cNvSpPr txBox="1"/>
          <p:nvPr/>
        </p:nvSpPr>
        <p:spPr>
          <a:xfrm>
            <a:off x="10613497" y="4853377"/>
            <a:ext cx="147955" cy="10858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8415">
              <a:lnSpc>
                <a:spcPts val="515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ts val="515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8" name="object 18918"/>
          <p:cNvSpPr txBox="1"/>
          <p:nvPr/>
        </p:nvSpPr>
        <p:spPr>
          <a:xfrm>
            <a:off x="10613497" y="2994517"/>
            <a:ext cx="86360" cy="13081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3130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19" name="object 18919"/>
          <p:cNvSpPr txBox="1"/>
          <p:nvPr/>
        </p:nvSpPr>
        <p:spPr>
          <a:xfrm>
            <a:off x="9527673" y="3197825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20" name="object 18920"/>
          <p:cNvSpPr txBox="1"/>
          <p:nvPr/>
        </p:nvSpPr>
        <p:spPr>
          <a:xfrm>
            <a:off x="9234207" y="2587718"/>
            <a:ext cx="86360" cy="13843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21" name="object 18921"/>
          <p:cNvSpPr txBox="1"/>
          <p:nvPr/>
        </p:nvSpPr>
        <p:spPr>
          <a:xfrm>
            <a:off x="8906335" y="3285959"/>
            <a:ext cx="86360" cy="13081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1565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22" name="object 18922"/>
          <p:cNvSpPr txBox="1"/>
          <p:nvPr/>
        </p:nvSpPr>
        <p:spPr>
          <a:xfrm>
            <a:off x="8983243" y="3185687"/>
            <a:ext cx="180340" cy="110489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300</a:t>
            </a:r>
            <a:endParaRPr sz="450">
              <a:latin typeface="ISOCPEUR"/>
              <a:cs typeface="ISOCPEUR"/>
            </a:endParaRPr>
          </a:p>
          <a:p>
            <a:pPr marL="19685">
              <a:lnSpc>
                <a:spcPct val="100000"/>
              </a:lnSpc>
              <a:spcBef>
                <a:spcPts val="200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23" name="object 18923"/>
          <p:cNvSpPr txBox="1"/>
          <p:nvPr/>
        </p:nvSpPr>
        <p:spPr>
          <a:xfrm>
            <a:off x="8154455" y="3577307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24" name="object 18924"/>
          <p:cNvSpPr txBox="1"/>
          <p:nvPr/>
        </p:nvSpPr>
        <p:spPr>
          <a:xfrm>
            <a:off x="8300176" y="2587718"/>
            <a:ext cx="86360" cy="13843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3855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25" name="object 18925"/>
          <p:cNvSpPr txBox="1"/>
          <p:nvPr/>
        </p:nvSpPr>
        <p:spPr>
          <a:xfrm>
            <a:off x="8056295" y="3185682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26" name="object 18926"/>
          <p:cNvSpPr txBox="1"/>
          <p:nvPr/>
        </p:nvSpPr>
        <p:spPr>
          <a:xfrm>
            <a:off x="8105881" y="3441705"/>
            <a:ext cx="86360" cy="10223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5" dirty="0">
                <a:latin typeface="ISOCPEUR"/>
                <a:cs typeface="ISOCPEUR"/>
              </a:rPr>
              <a:t>125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27" name="object 18927"/>
          <p:cNvSpPr txBox="1"/>
          <p:nvPr/>
        </p:nvSpPr>
        <p:spPr>
          <a:xfrm>
            <a:off x="7331739" y="2380263"/>
            <a:ext cx="86360" cy="13081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50" i="1" spc="-20" dirty="0">
                <a:latin typeface="ISOCPEUR"/>
                <a:cs typeface="ISOCPEUR"/>
              </a:rPr>
              <a:t>1590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8928" name="object 18928"/>
          <p:cNvSpPr txBox="1"/>
          <p:nvPr/>
        </p:nvSpPr>
        <p:spPr>
          <a:xfrm rot="2760000">
            <a:off x="6236412" y="5098211"/>
            <a:ext cx="177186" cy="57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45"/>
              </a:lnSpc>
            </a:pPr>
            <a:r>
              <a:rPr sz="450" i="1" spc="-10" dirty="0">
                <a:latin typeface="ISOCPEUR"/>
                <a:cs typeface="ISOCPEUR"/>
              </a:rPr>
              <a:t>i=0.059</a:t>
            </a:r>
            <a:endParaRPr sz="450">
              <a:latin typeface="ISOCPEUR"/>
              <a:cs typeface="ISOCPEUR"/>
            </a:endParaRPr>
          </a:p>
        </p:txBody>
      </p:sp>
      <p:grpSp>
        <p:nvGrpSpPr>
          <p:cNvPr id="18929" name="object 18929"/>
          <p:cNvGrpSpPr/>
          <p:nvPr/>
        </p:nvGrpSpPr>
        <p:grpSpPr>
          <a:xfrm>
            <a:off x="8456900" y="3581022"/>
            <a:ext cx="7595870" cy="10021570"/>
            <a:chOff x="8456900" y="3581022"/>
            <a:chExt cx="7595870" cy="10021570"/>
          </a:xfrm>
        </p:grpSpPr>
        <p:sp>
          <p:nvSpPr>
            <p:cNvPr id="18930" name="object 18930"/>
            <p:cNvSpPr/>
            <p:nvPr/>
          </p:nvSpPr>
          <p:spPr>
            <a:xfrm>
              <a:off x="8459123" y="3583527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0" y="8056"/>
                  </a:moveTo>
                  <a:lnTo>
                    <a:pt x="232" y="5376"/>
                  </a:lnTo>
                  <a:lnTo>
                    <a:pt x="375" y="2688"/>
                  </a:lnTo>
                  <a:lnTo>
                    <a:pt x="42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1" name="object 18931"/>
            <p:cNvSpPr/>
            <p:nvPr/>
          </p:nvSpPr>
          <p:spPr>
            <a:xfrm>
              <a:off x="8459616" y="3583245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0" y="0"/>
                  </a:moveTo>
                  <a:lnTo>
                    <a:pt x="69" y="2692"/>
                  </a:lnTo>
                  <a:lnTo>
                    <a:pt x="229" y="5382"/>
                  </a:lnTo>
                  <a:lnTo>
                    <a:pt x="478" y="80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32" name="object 18932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2201772" y="10796846"/>
              <a:ext cx="1583703" cy="2109918"/>
            </a:xfrm>
            <a:prstGeom prst="rect">
              <a:avLst/>
            </a:prstGeom>
          </p:spPr>
        </p:pic>
        <p:sp>
          <p:nvSpPr>
            <p:cNvPr id="18933" name="object 18933"/>
            <p:cNvSpPr/>
            <p:nvPr/>
          </p:nvSpPr>
          <p:spPr>
            <a:xfrm>
              <a:off x="12320170" y="10799882"/>
              <a:ext cx="0" cy="2104390"/>
            </a:xfrm>
            <a:custGeom>
              <a:avLst/>
              <a:gdLst/>
              <a:ahLst/>
              <a:cxnLst/>
              <a:rect l="l" t="t" r="r" b="b"/>
              <a:pathLst>
                <a:path h="2104390">
                  <a:moveTo>
                    <a:pt x="0" y="2103846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4" name="object 18934"/>
            <p:cNvSpPr/>
            <p:nvPr/>
          </p:nvSpPr>
          <p:spPr>
            <a:xfrm>
              <a:off x="12204808" y="10799882"/>
              <a:ext cx="0" cy="2104390"/>
            </a:xfrm>
            <a:custGeom>
              <a:avLst/>
              <a:gdLst/>
              <a:ahLst/>
              <a:cxnLst/>
              <a:rect l="l" t="t" r="r" b="b"/>
              <a:pathLst>
                <a:path h="2104390">
                  <a:moveTo>
                    <a:pt x="0" y="2103846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5" name="object 18935"/>
            <p:cNvSpPr/>
            <p:nvPr/>
          </p:nvSpPr>
          <p:spPr>
            <a:xfrm>
              <a:off x="12905078" y="12784318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5">
                  <a:moveTo>
                    <a:pt x="0" y="11941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36" name="object 1893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2007477" y="10714878"/>
              <a:ext cx="3897024" cy="1977352"/>
            </a:xfrm>
            <a:prstGeom prst="rect">
              <a:avLst/>
            </a:prstGeom>
          </p:spPr>
        </p:pic>
        <p:sp>
          <p:nvSpPr>
            <p:cNvPr id="18937" name="object 18937"/>
            <p:cNvSpPr/>
            <p:nvPr/>
          </p:nvSpPr>
          <p:spPr>
            <a:xfrm>
              <a:off x="12905078" y="1300593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59">
                  <a:moveTo>
                    <a:pt x="0" y="0"/>
                  </a:moveTo>
                  <a:lnTo>
                    <a:pt x="0" y="607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8" name="object 18938"/>
            <p:cNvSpPr/>
            <p:nvPr/>
          </p:nvSpPr>
          <p:spPr>
            <a:xfrm>
              <a:off x="12320170" y="1300593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59">
                  <a:moveTo>
                    <a:pt x="0" y="0"/>
                  </a:moveTo>
                  <a:lnTo>
                    <a:pt x="0" y="607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9" name="object 18939"/>
            <p:cNvSpPr/>
            <p:nvPr/>
          </p:nvSpPr>
          <p:spPr>
            <a:xfrm>
              <a:off x="12320170" y="13063617"/>
              <a:ext cx="585470" cy="0"/>
            </a:xfrm>
            <a:custGeom>
              <a:avLst/>
              <a:gdLst/>
              <a:ahLst/>
              <a:cxnLst/>
              <a:rect l="l" t="t" r="r" b="b"/>
              <a:pathLst>
                <a:path w="585470">
                  <a:moveTo>
                    <a:pt x="58490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0" name="object 18940"/>
            <p:cNvSpPr/>
            <p:nvPr/>
          </p:nvSpPr>
          <p:spPr>
            <a:xfrm>
              <a:off x="12881803" y="13040342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19">
                  <a:moveTo>
                    <a:pt x="0" y="0"/>
                  </a:moveTo>
                  <a:lnTo>
                    <a:pt x="45537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1" name="object 18941"/>
            <p:cNvSpPr/>
            <p:nvPr/>
          </p:nvSpPr>
          <p:spPr>
            <a:xfrm>
              <a:off x="12296895" y="13040342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46549" y="4553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2" name="object 18942"/>
            <p:cNvSpPr/>
            <p:nvPr/>
          </p:nvSpPr>
          <p:spPr>
            <a:xfrm>
              <a:off x="12533681" y="12870344"/>
              <a:ext cx="34925" cy="69215"/>
            </a:xfrm>
            <a:custGeom>
              <a:avLst/>
              <a:gdLst/>
              <a:ahLst/>
              <a:cxnLst/>
              <a:rect l="l" t="t" r="r" b="b"/>
              <a:pathLst>
                <a:path w="34925" h="69215">
                  <a:moveTo>
                    <a:pt x="17208" y="33388"/>
                  </a:moveTo>
                  <a:lnTo>
                    <a:pt x="0" y="33388"/>
                  </a:lnTo>
                  <a:lnTo>
                    <a:pt x="8102" y="68808"/>
                  </a:lnTo>
                  <a:lnTo>
                    <a:pt x="17208" y="33388"/>
                  </a:lnTo>
                  <a:close/>
                </a:path>
                <a:path w="34925" h="69215">
                  <a:moveTo>
                    <a:pt x="34417" y="33388"/>
                  </a:moveTo>
                  <a:lnTo>
                    <a:pt x="25298" y="0"/>
                  </a:lnTo>
                  <a:lnTo>
                    <a:pt x="17208" y="33388"/>
                  </a:lnTo>
                  <a:lnTo>
                    <a:pt x="34417" y="3338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3" name="object 18943"/>
            <p:cNvSpPr/>
            <p:nvPr/>
          </p:nvSpPr>
          <p:spPr>
            <a:xfrm>
              <a:off x="12533692" y="12903729"/>
              <a:ext cx="17780" cy="35560"/>
            </a:xfrm>
            <a:custGeom>
              <a:avLst/>
              <a:gdLst/>
              <a:ahLst/>
              <a:cxnLst/>
              <a:rect l="l" t="t" r="r" b="b"/>
              <a:pathLst>
                <a:path w="17779" h="35559">
                  <a:moveTo>
                    <a:pt x="17203" y="0"/>
                  </a:moveTo>
                  <a:lnTo>
                    <a:pt x="0" y="0"/>
                  </a:lnTo>
                  <a:lnTo>
                    <a:pt x="8095" y="35418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4" name="object 18944"/>
            <p:cNvSpPr/>
            <p:nvPr/>
          </p:nvSpPr>
          <p:spPr>
            <a:xfrm>
              <a:off x="12159270" y="12870334"/>
              <a:ext cx="782320" cy="69215"/>
            </a:xfrm>
            <a:custGeom>
              <a:avLst/>
              <a:gdLst/>
              <a:ahLst/>
              <a:cxnLst/>
              <a:rect l="l" t="t" r="r" b="b"/>
              <a:pathLst>
                <a:path w="782320" h="69215">
                  <a:moveTo>
                    <a:pt x="0" y="33394"/>
                  </a:moveTo>
                  <a:lnTo>
                    <a:pt x="22262" y="33394"/>
                  </a:lnTo>
                  <a:lnTo>
                    <a:pt x="374422" y="33394"/>
                  </a:lnTo>
                  <a:lnTo>
                    <a:pt x="382517" y="68812"/>
                  </a:lnTo>
                  <a:lnTo>
                    <a:pt x="400732" y="0"/>
                  </a:lnTo>
                  <a:lnTo>
                    <a:pt x="408828" y="33394"/>
                  </a:lnTo>
                  <a:lnTo>
                    <a:pt x="759975" y="33394"/>
                  </a:lnTo>
                  <a:lnTo>
                    <a:pt x="782238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5" name="object 18945"/>
            <p:cNvSpPr/>
            <p:nvPr/>
          </p:nvSpPr>
          <p:spPr>
            <a:xfrm>
              <a:off x="12320170" y="1300795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59">
                  <a:moveTo>
                    <a:pt x="0" y="0"/>
                  </a:moveTo>
                  <a:lnTo>
                    <a:pt x="0" y="607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6" name="object 18946"/>
            <p:cNvSpPr/>
            <p:nvPr/>
          </p:nvSpPr>
          <p:spPr>
            <a:xfrm>
              <a:off x="12204808" y="1295331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30">
                  <a:moveTo>
                    <a:pt x="0" y="0"/>
                  </a:moveTo>
                  <a:lnTo>
                    <a:pt x="0" y="617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7" name="object 18947"/>
            <p:cNvSpPr/>
            <p:nvPr/>
          </p:nvSpPr>
          <p:spPr>
            <a:xfrm>
              <a:off x="12204808" y="13064629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>
                  <a:moveTo>
                    <a:pt x="1153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8" name="object 18948"/>
            <p:cNvSpPr/>
            <p:nvPr/>
          </p:nvSpPr>
          <p:spPr>
            <a:xfrm>
              <a:off x="12296895" y="1304135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0"/>
                  </a:moveTo>
                  <a:lnTo>
                    <a:pt x="46549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9" name="object 18949"/>
            <p:cNvSpPr/>
            <p:nvPr/>
          </p:nvSpPr>
          <p:spPr>
            <a:xfrm>
              <a:off x="12181533" y="1304135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46549" y="465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0" name="object 18950"/>
            <p:cNvSpPr/>
            <p:nvPr/>
          </p:nvSpPr>
          <p:spPr>
            <a:xfrm>
              <a:off x="13709579" y="12133634"/>
              <a:ext cx="18415" cy="57150"/>
            </a:xfrm>
            <a:custGeom>
              <a:avLst/>
              <a:gdLst/>
              <a:ahLst/>
              <a:cxnLst/>
              <a:rect l="l" t="t" r="r" b="b"/>
              <a:pathLst>
                <a:path w="18415" h="57150">
                  <a:moveTo>
                    <a:pt x="18215" y="0"/>
                  </a:moveTo>
                  <a:lnTo>
                    <a:pt x="0" y="0"/>
                  </a:lnTo>
                  <a:lnTo>
                    <a:pt x="9107" y="56669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1" name="object 18951"/>
            <p:cNvSpPr/>
            <p:nvPr/>
          </p:nvSpPr>
          <p:spPr>
            <a:xfrm>
              <a:off x="13709579" y="12133634"/>
              <a:ext cx="18415" cy="57150"/>
            </a:xfrm>
            <a:custGeom>
              <a:avLst/>
              <a:gdLst/>
              <a:ahLst/>
              <a:cxnLst/>
              <a:rect l="l" t="t" r="r" b="b"/>
              <a:pathLst>
                <a:path w="18415" h="57150">
                  <a:moveTo>
                    <a:pt x="0" y="0"/>
                  </a:moveTo>
                  <a:lnTo>
                    <a:pt x="9107" y="56669"/>
                  </a:lnTo>
                  <a:lnTo>
                    <a:pt x="182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2" name="object 18952"/>
            <p:cNvSpPr/>
            <p:nvPr/>
          </p:nvSpPr>
          <p:spPr>
            <a:xfrm>
              <a:off x="13718687" y="11477889"/>
              <a:ext cx="2331085" cy="655955"/>
            </a:xfrm>
            <a:custGeom>
              <a:avLst/>
              <a:gdLst/>
              <a:ahLst/>
              <a:cxnLst/>
              <a:rect l="l" t="t" r="r" b="b"/>
              <a:pathLst>
                <a:path w="2331084" h="655954">
                  <a:moveTo>
                    <a:pt x="0" y="655744"/>
                  </a:moveTo>
                  <a:lnTo>
                    <a:pt x="3035" y="0"/>
                  </a:lnTo>
                  <a:lnTo>
                    <a:pt x="233052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3" name="object 18953"/>
            <p:cNvSpPr/>
            <p:nvPr/>
          </p:nvSpPr>
          <p:spPr>
            <a:xfrm>
              <a:off x="12634887" y="12051666"/>
              <a:ext cx="45085" cy="50165"/>
            </a:xfrm>
            <a:custGeom>
              <a:avLst/>
              <a:gdLst/>
              <a:ahLst/>
              <a:cxnLst/>
              <a:rect l="l" t="t" r="r" b="b"/>
              <a:pathLst>
                <a:path w="45084" h="50165">
                  <a:moveTo>
                    <a:pt x="30358" y="0"/>
                  </a:moveTo>
                  <a:lnTo>
                    <a:pt x="0" y="49585"/>
                  </a:lnTo>
                  <a:lnTo>
                    <a:pt x="44525" y="1315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4" name="object 18954"/>
            <p:cNvSpPr/>
            <p:nvPr/>
          </p:nvSpPr>
          <p:spPr>
            <a:xfrm>
              <a:off x="12634887" y="12051666"/>
              <a:ext cx="45085" cy="50165"/>
            </a:xfrm>
            <a:custGeom>
              <a:avLst/>
              <a:gdLst/>
              <a:ahLst/>
              <a:cxnLst/>
              <a:rect l="l" t="t" r="r" b="b"/>
              <a:pathLst>
                <a:path w="45084" h="50165">
                  <a:moveTo>
                    <a:pt x="30358" y="0"/>
                  </a:moveTo>
                  <a:lnTo>
                    <a:pt x="0" y="49585"/>
                  </a:lnTo>
                  <a:lnTo>
                    <a:pt x="44525" y="13155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5" name="object 18955"/>
            <p:cNvSpPr/>
            <p:nvPr/>
          </p:nvSpPr>
          <p:spPr>
            <a:xfrm>
              <a:off x="12672329" y="11854335"/>
              <a:ext cx="872490" cy="203835"/>
            </a:xfrm>
            <a:custGeom>
              <a:avLst/>
              <a:gdLst/>
              <a:ahLst/>
              <a:cxnLst/>
              <a:rect l="l" t="t" r="r" b="b"/>
              <a:pathLst>
                <a:path w="872490" h="203834">
                  <a:moveTo>
                    <a:pt x="0" y="203402"/>
                  </a:moveTo>
                  <a:lnTo>
                    <a:pt x="174055" y="0"/>
                  </a:lnTo>
                  <a:lnTo>
                    <a:pt x="196318" y="0"/>
                  </a:lnTo>
                  <a:lnTo>
                    <a:pt x="872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6" name="object 18956"/>
            <p:cNvSpPr/>
            <p:nvPr/>
          </p:nvSpPr>
          <p:spPr>
            <a:xfrm>
              <a:off x="12611612" y="10794822"/>
              <a:ext cx="50165" cy="45085"/>
            </a:xfrm>
            <a:custGeom>
              <a:avLst/>
              <a:gdLst/>
              <a:ahLst/>
              <a:cxnLst/>
              <a:rect l="l" t="t" r="r" b="b"/>
              <a:pathLst>
                <a:path w="50165" h="45084">
                  <a:moveTo>
                    <a:pt x="0" y="0"/>
                  </a:moveTo>
                  <a:lnTo>
                    <a:pt x="38454" y="44525"/>
                  </a:lnTo>
                  <a:lnTo>
                    <a:pt x="49585" y="303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7" name="object 18957"/>
            <p:cNvSpPr/>
            <p:nvPr/>
          </p:nvSpPr>
          <p:spPr>
            <a:xfrm>
              <a:off x="12611612" y="10794822"/>
              <a:ext cx="50165" cy="45085"/>
            </a:xfrm>
            <a:custGeom>
              <a:avLst/>
              <a:gdLst/>
              <a:ahLst/>
              <a:cxnLst/>
              <a:rect l="l" t="t" r="r" b="b"/>
              <a:pathLst>
                <a:path w="50165" h="45084">
                  <a:moveTo>
                    <a:pt x="49585" y="30358"/>
                  </a:moveTo>
                  <a:lnTo>
                    <a:pt x="0" y="0"/>
                  </a:lnTo>
                  <a:lnTo>
                    <a:pt x="38454" y="44525"/>
                  </a:lnTo>
                  <a:lnTo>
                    <a:pt x="49585" y="3035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8" name="object 18958"/>
            <p:cNvSpPr/>
            <p:nvPr/>
          </p:nvSpPr>
          <p:spPr>
            <a:xfrm>
              <a:off x="12655126" y="10832264"/>
              <a:ext cx="1073785" cy="151130"/>
            </a:xfrm>
            <a:custGeom>
              <a:avLst/>
              <a:gdLst/>
              <a:ahLst/>
              <a:cxnLst/>
              <a:rect l="l" t="t" r="r" b="b"/>
              <a:pathLst>
                <a:path w="1073784" h="151129">
                  <a:moveTo>
                    <a:pt x="0" y="0"/>
                  </a:moveTo>
                  <a:lnTo>
                    <a:pt x="174055" y="150780"/>
                  </a:lnTo>
                  <a:lnTo>
                    <a:pt x="197330" y="150780"/>
                  </a:lnTo>
                  <a:lnTo>
                    <a:pt x="1073680" y="150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9" name="object 18959"/>
            <p:cNvSpPr/>
            <p:nvPr/>
          </p:nvSpPr>
          <p:spPr>
            <a:xfrm>
              <a:off x="12320170" y="105519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72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0" name="object 18960"/>
            <p:cNvSpPr/>
            <p:nvPr/>
          </p:nvSpPr>
          <p:spPr>
            <a:xfrm>
              <a:off x="12605540" y="105519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72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1" name="object 18961"/>
            <p:cNvSpPr/>
            <p:nvPr/>
          </p:nvSpPr>
          <p:spPr>
            <a:xfrm>
              <a:off x="12320170" y="1055600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3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2" name="object 18962"/>
            <p:cNvSpPr/>
            <p:nvPr/>
          </p:nvSpPr>
          <p:spPr>
            <a:xfrm>
              <a:off x="12296895" y="1053272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46549" y="465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3" name="object 18963"/>
            <p:cNvSpPr/>
            <p:nvPr/>
          </p:nvSpPr>
          <p:spPr>
            <a:xfrm>
              <a:off x="12583278" y="1053272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0"/>
                  </a:moveTo>
                  <a:lnTo>
                    <a:pt x="46549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4" name="object 18964"/>
            <p:cNvSpPr/>
            <p:nvPr/>
          </p:nvSpPr>
          <p:spPr>
            <a:xfrm>
              <a:off x="12507381" y="11423244"/>
              <a:ext cx="55244" cy="34925"/>
            </a:xfrm>
            <a:custGeom>
              <a:avLst/>
              <a:gdLst/>
              <a:ahLst/>
              <a:cxnLst/>
              <a:rect l="l" t="t" r="r" b="b"/>
              <a:pathLst>
                <a:path w="55245" h="34925">
                  <a:moveTo>
                    <a:pt x="46549" y="0"/>
                  </a:moveTo>
                  <a:lnTo>
                    <a:pt x="0" y="34406"/>
                  </a:lnTo>
                  <a:lnTo>
                    <a:pt x="54645" y="16191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5" name="object 18965"/>
            <p:cNvSpPr/>
            <p:nvPr/>
          </p:nvSpPr>
          <p:spPr>
            <a:xfrm>
              <a:off x="12507381" y="11423244"/>
              <a:ext cx="55244" cy="34925"/>
            </a:xfrm>
            <a:custGeom>
              <a:avLst/>
              <a:gdLst/>
              <a:ahLst/>
              <a:cxnLst/>
              <a:rect l="l" t="t" r="r" b="b"/>
              <a:pathLst>
                <a:path w="55245" h="34925">
                  <a:moveTo>
                    <a:pt x="46549" y="0"/>
                  </a:moveTo>
                  <a:lnTo>
                    <a:pt x="0" y="34406"/>
                  </a:lnTo>
                  <a:lnTo>
                    <a:pt x="54645" y="16191"/>
                  </a:lnTo>
                  <a:lnTo>
                    <a:pt x="4654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6" name="object 18966"/>
            <p:cNvSpPr/>
            <p:nvPr/>
          </p:nvSpPr>
          <p:spPr>
            <a:xfrm>
              <a:off x="12557979" y="11294726"/>
              <a:ext cx="856615" cy="137160"/>
            </a:xfrm>
            <a:custGeom>
              <a:avLst/>
              <a:gdLst/>
              <a:ahLst/>
              <a:cxnLst/>
              <a:rect l="l" t="t" r="r" b="b"/>
              <a:pathLst>
                <a:path w="856615" h="137159">
                  <a:moveTo>
                    <a:pt x="0" y="136613"/>
                  </a:moveTo>
                  <a:lnTo>
                    <a:pt x="259059" y="0"/>
                  </a:lnTo>
                  <a:lnTo>
                    <a:pt x="282334" y="0"/>
                  </a:lnTo>
                  <a:lnTo>
                    <a:pt x="8561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7" name="object 18967"/>
            <p:cNvSpPr/>
            <p:nvPr/>
          </p:nvSpPr>
          <p:spPr>
            <a:xfrm>
              <a:off x="12284752" y="10701723"/>
              <a:ext cx="161290" cy="15240"/>
            </a:xfrm>
            <a:custGeom>
              <a:avLst/>
              <a:gdLst/>
              <a:ahLst/>
              <a:cxnLst/>
              <a:rect l="l" t="t" r="r" b="b"/>
              <a:pathLst>
                <a:path w="161290" h="15240">
                  <a:moveTo>
                    <a:pt x="0" y="9107"/>
                  </a:moveTo>
                  <a:lnTo>
                    <a:pt x="160900" y="15179"/>
                  </a:lnTo>
                  <a:lnTo>
                    <a:pt x="1275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8" name="object 18968"/>
            <p:cNvSpPr/>
            <p:nvPr/>
          </p:nvSpPr>
          <p:spPr>
            <a:xfrm>
              <a:off x="12415294" y="10716902"/>
              <a:ext cx="30480" cy="12700"/>
            </a:xfrm>
            <a:custGeom>
              <a:avLst/>
              <a:gdLst/>
              <a:ahLst/>
              <a:cxnLst/>
              <a:rect l="l" t="t" r="r" b="b"/>
              <a:pathLst>
                <a:path w="30479" h="12700">
                  <a:moveTo>
                    <a:pt x="30358" y="0"/>
                  </a:moveTo>
                  <a:lnTo>
                    <a:pt x="0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9" name="object 18969"/>
            <p:cNvSpPr/>
            <p:nvPr/>
          </p:nvSpPr>
          <p:spPr>
            <a:xfrm>
              <a:off x="13508201" y="1278937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4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0" name="object 18970"/>
            <p:cNvSpPr/>
            <p:nvPr/>
          </p:nvSpPr>
          <p:spPr>
            <a:xfrm>
              <a:off x="12605540" y="1104072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59">
                  <a:moveTo>
                    <a:pt x="0" y="0"/>
                  </a:moveTo>
                  <a:lnTo>
                    <a:pt x="0" y="607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1" name="object 18971"/>
            <p:cNvSpPr/>
            <p:nvPr/>
          </p:nvSpPr>
          <p:spPr>
            <a:xfrm>
              <a:off x="12675365" y="1104072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59">
                  <a:moveTo>
                    <a:pt x="0" y="0"/>
                  </a:moveTo>
                  <a:lnTo>
                    <a:pt x="0" y="607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2" name="object 18972"/>
            <p:cNvSpPr/>
            <p:nvPr/>
          </p:nvSpPr>
          <p:spPr>
            <a:xfrm>
              <a:off x="12605540" y="11097395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82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3" name="object 18973"/>
            <p:cNvSpPr/>
            <p:nvPr/>
          </p:nvSpPr>
          <p:spPr>
            <a:xfrm>
              <a:off x="12583278" y="1107412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46549" y="465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4" name="object 18974"/>
            <p:cNvSpPr/>
            <p:nvPr/>
          </p:nvSpPr>
          <p:spPr>
            <a:xfrm>
              <a:off x="12652090" y="1107412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0"/>
                  </a:moveTo>
                  <a:lnTo>
                    <a:pt x="46549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5" name="object 18975"/>
            <p:cNvSpPr/>
            <p:nvPr/>
          </p:nvSpPr>
          <p:spPr>
            <a:xfrm>
              <a:off x="12663222" y="12720565"/>
              <a:ext cx="0" cy="650240"/>
            </a:xfrm>
            <a:custGeom>
              <a:avLst/>
              <a:gdLst/>
              <a:ahLst/>
              <a:cxnLst/>
              <a:rect l="l" t="t" r="r" b="b"/>
              <a:pathLst>
                <a:path h="650240">
                  <a:moveTo>
                    <a:pt x="0" y="649672"/>
                  </a:moveTo>
                  <a:lnTo>
                    <a:pt x="0" y="419959"/>
                  </a:lnTo>
                  <a:lnTo>
                    <a:pt x="0" y="6881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76" name="object 1897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545835" y="13366190"/>
              <a:ext cx="235784" cy="235784"/>
            </a:xfrm>
            <a:prstGeom prst="rect">
              <a:avLst/>
            </a:prstGeom>
          </p:spPr>
        </p:pic>
      </p:grpSp>
      <p:sp>
        <p:nvSpPr>
          <p:cNvPr id="18977" name="object 18977"/>
          <p:cNvSpPr txBox="1"/>
          <p:nvPr/>
        </p:nvSpPr>
        <p:spPr>
          <a:xfrm>
            <a:off x="12613079" y="13395920"/>
            <a:ext cx="107314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-50" dirty="0">
                <a:latin typeface="Arial"/>
                <a:cs typeface="Arial"/>
              </a:rPr>
              <a:t>Б</a:t>
            </a:r>
            <a:endParaRPr sz="950">
              <a:latin typeface="Arial"/>
              <a:cs typeface="Arial"/>
            </a:endParaRPr>
          </a:p>
        </p:txBody>
      </p:sp>
      <p:sp>
        <p:nvSpPr>
          <p:cNvPr id="18978" name="object 18978"/>
          <p:cNvSpPr txBox="1"/>
          <p:nvPr/>
        </p:nvSpPr>
        <p:spPr>
          <a:xfrm>
            <a:off x="12516944" y="12955902"/>
            <a:ext cx="17399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Arial"/>
                <a:cs typeface="Arial"/>
              </a:rPr>
              <a:t>510</a:t>
            </a:r>
            <a:endParaRPr sz="700">
              <a:latin typeface="Arial"/>
              <a:cs typeface="Arial"/>
            </a:endParaRPr>
          </a:p>
        </p:txBody>
      </p:sp>
      <p:sp>
        <p:nvSpPr>
          <p:cNvPr id="18979" name="object 18979"/>
          <p:cNvSpPr txBox="1"/>
          <p:nvPr/>
        </p:nvSpPr>
        <p:spPr>
          <a:xfrm>
            <a:off x="12172881" y="12957926"/>
            <a:ext cx="17399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8980" name="object 18980"/>
          <p:cNvSpPr txBox="1"/>
          <p:nvPr/>
        </p:nvSpPr>
        <p:spPr>
          <a:xfrm>
            <a:off x="14012608" y="11365411"/>
            <a:ext cx="2096770" cy="109347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9685" marR="1191895" indent="-1270">
              <a:lnSpc>
                <a:spcPts val="750"/>
              </a:lnSpc>
              <a:spcBef>
                <a:spcPts val="155"/>
              </a:spcBef>
            </a:pPr>
            <a:r>
              <a:rPr sz="650" i="1" dirty="0">
                <a:latin typeface="ISOCPEUR"/>
                <a:cs typeface="ISOCPEUR"/>
              </a:rPr>
              <a:t>Техноеласт</a:t>
            </a:r>
            <a:r>
              <a:rPr sz="650" i="1" spc="-12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ЕКП</a:t>
            </a:r>
            <a:r>
              <a:rPr sz="650" i="1" spc="-8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1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4,2мм </a:t>
            </a:r>
            <a:r>
              <a:rPr sz="650" i="1" dirty="0">
                <a:latin typeface="ISOCPEUR"/>
                <a:cs typeface="ISOCPEUR"/>
              </a:rPr>
              <a:t>Техноеласт</a:t>
            </a:r>
            <a:r>
              <a:rPr sz="650" i="1" spc="1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ЕПП</a:t>
            </a:r>
            <a:r>
              <a:rPr sz="650" i="1" spc="2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1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4,0мм</a:t>
            </a:r>
            <a:endParaRPr sz="650">
              <a:latin typeface="ISOCPEUR"/>
              <a:cs typeface="ISOCPEUR"/>
            </a:endParaRPr>
          </a:p>
          <a:p>
            <a:pPr marL="18415">
              <a:lnSpc>
                <a:spcPts val="775"/>
              </a:lnSpc>
              <a:spcBef>
                <a:spcPts val="35"/>
              </a:spcBef>
            </a:pPr>
            <a:r>
              <a:rPr sz="650" i="1" dirty="0">
                <a:latin typeface="ISOCPEUR"/>
                <a:cs typeface="ISOCPEUR"/>
              </a:rPr>
              <a:t>Праймер</a:t>
            </a:r>
            <a:r>
              <a:rPr sz="650" i="1" spc="1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бітумний</a:t>
            </a:r>
            <a:r>
              <a:rPr sz="650" i="1" spc="1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ТехноНІКОЛЬ</a:t>
            </a:r>
            <a:r>
              <a:rPr sz="650" i="1" spc="15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№01</a:t>
            </a:r>
            <a:endParaRPr sz="650">
              <a:latin typeface="ISOCPEUR"/>
              <a:cs typeface="ISOCPEUR"/>
            </a:endParaRPr>
          </a:p>
          <a:p>
            <a:pPr marL="25400" marR="464820" indent="-4445">
              <a:lnSpc>
                <a:spcPts val="750"/>
              </a:lnSpc>
              <a:spcBef>
                <a:spcPts val="50"/>
              </a:spcBef>
            </a:pPr>
            <a:r>
              <a:rPr sz="650" i="1" dirty="0">
                <a:latin typeface="ISOCPEUR"/>
                <a:cs typeface="ISOCPEUR"/>
              </a:rPr>
              <a:t>Стяжка</a:t>
            </a:r>
            <a:r>
              <a:rPr sz="650" i="1" spc="2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ц/</a:t>
            </a:r>
            <a:r>
              <a:rPr sz="650" i="1" spc="-19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п</a:t>
            </a:r>
            <a:r>
              <a:rPr sz="650" i="1" spc="2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армована</a:t>
            </a:r>
            <a:r>
              <a:rPr sz="650" i="1" spc="2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2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40мм</a:t>
            </a:r>
            <a:r>
              <a:rPr sz="650" i="1" spc="2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(γ=1800кг/</a:t>
            </a:r>
            <a:r>
              <a:rPr sz="650" i="1" spc="-190" dirty="0">
                <a:latin typeface="ISOCPEUR"/>
                <a:cs typeface="ISOCPEUR"/>
              </a:rPr>
              <a:t> </a:t>
            </a:r>
            <a:r>
              <a:rPr sz="650" i="1" spc="-25" dirty="0">
                <a:latin typeface="ISOCPEUR"/>
                <a:cs typeface="ISOCPEUR"/>
              </a:rPr>
              <a:t>м3; </a:t>
            </a:r>
            <a:r>
              <a:rPr sz="650" i="1" spc="10" dirty="0">
                <a:latin typeface="ISOCPEUR"/>
                <a:cs typeface="ISOCPEUR"/>
              </a:rPr>
              <a:t>0,93Вт/</a:t>
            </a:r>
            <a:r>
              <a:rPr sz="650" i="1" spc="-195" dirty="0">
                <a:latin typeface="ISOCPEUR"/>
                <a:cs typeface="ISOCPEUR"/>
              </a:rPr>
              <a:t> </a:t>
            </a:r>
            <a:r>
              <a:rPr sz="650" i="1" spc="-20" dirty="0">
                <a:latin typeface="ISOCPEUR"/>
                <a:cs typeface="ISOCPEUR"/>
              </a:rPr>
              <a:t>м*с)</a:t>
            </a:r>
            <a:endParaRPr sz="650">
              <a:latin typeface="ISOCPEUR"/>
              <a:cs typeface="ISOCPEUR"/>
            </a:endParaRPr>
          </a:p>
          <a:p>
            <a:pPr marL="21590">
              <a:lnSpc>
                <a:spcPts val="760"/>
              </a:lnSpc>
            </a:pPr>
            <a:r>
              <a:rPr sz="650" i="1" dirty="0">
                <a:latin typeface="ISOCPEUR"/>
                <a:cs typeface="ISOCPEUR"/>
              </a:rPr>
              <a:t>Ухилостворюючий</a:t>
            </a:r>
            <a:r>
              <a:rPr sz="650" i="1" spc="-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шар з</a:t>
            </a:r>
            <a:r>
              <a:rPr sz="650" i="1" spc="-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пінобетону</a:t>
            </a:r>
            <a:r>
              <a:rPr sz="650" i="1" spc="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-50-</a:t>
            </a:r>
            <a:r>
              <a:rPr sz="650" i="1" spc="-10" dirty="0">
                <a:latin typeface="ISOCPEUR"/>
                <a:cs typeface="ISOCPEUR"/>
              </a:rPr>
              <a:t>200мм</a:t>
            </a:r>
            <a:endParaRPr sz="650">
              <a:latin typeface="ISOCPEUR"/>
              <a:cs typeface="ISOCPEUR"/>
            </a:endParaRPr>
          </a:p>
          <a:p>
            <a:pPr marL="25400">
              <a:lnSpc>
                <a:spcPct val="100000"/>
              </a:lnSpc>
              <a:spcBef>
                <a:spcPts val="10"/>
              </a:spcBef>
            </a:pPr>
            <a:r>
              <a:rPr sz="650" i="1" dirty="0">
                <a:latin typeface="ISOCPEUR"/>
                <a:cs typeface="ISOCPEUR"/>
              </a:rPr>
              <a:t>(γ=1800кг/</a:t>
            </a:r>
            <a:r>
              <a:rPr sz="650" i="1" spc="-200" dirty="0">
                <a:latin typeface="ISOCPEUR"/>
                <a:cs typeface="ISOCPEUR"/>
              </a:rPr>
              <a:t> </a:t>
            </a:r>
            <a:r>
              <a:rPr sz="650" i="1" spc="10" dirty="0">
                <a:latin typeface="ISOCPEUR"/>
                <a:cs typeface="ISOCPEUR"/>
              </a:rPr>
              <a:t>м3;</a:t>
            </a:r>
            <a:r>
              <a:rPr sz="650" i="1" spc="40" dirty="0">
                <a:latin typeface="ISOCPEUR"/>
                <a:cs typeface="ISOCPEUR"/>
              </a:rPr>
              <a:t> </a:t>
            </a:r>
            <a:r>
              <a:rPr sz="650" i="1" spc="10" dirty="0">
                <a:latin typeface="ISOCPEUR"/>
                <a:cs typeface="ISOCPEUR"/>
              </a:rPr>
              <a:t>0,93Вт/</a:t>
            </a:r>
            <a:r>
              <a:rPr sz="650" i="1" spc="-185" dirty="0">
                <a:latin typeface="ISOCPEUR"/>
                <a:cs typeface="ISOCPEUR"/>
              </a:rPr>
              <a:t> </a:t>
            </a:r>
            <a:r>
              <a:rPr sz="650" i="1" spc="-20" dirty="0">
                <a:latin typeface="ISOCPEUR"/>
                <a:cs typeface="ISOCPEUR"/>
              </a:rPr>
              <a:t>м*с)</a:t>
            </a:r>
            <a:endParaRPr sz="650">
              <a:latin typeface="ISOCPEUR"/>
              <a:cs typeface="ISOCPEUR"/>
            </a:endParaRPr>
          </a:p>
          <a:p>
            <a:pPr marL="12700" marR="173355" indent="19685">
              <a:lnSpc>
                <a:spcPts val="690"/>
              </a:lnSpc>
              <a:spcBef>
                <a:spcPts val="120"/>
              </a:spcBef>
            </a:pPr>
            <a:r>
              <a:rPr sz="650" i="1" dirty="0">
                <a:latin typeface="ISOCPEUR"/>
                <a:cs typeface="ISOCPEUR"/>
              </a:rPr>
              <a:t>Роздільний</a:t>
            </a:r>
            <a:r>
              <a:rPr sz="650" i="1" spc="2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шар</a:t>
            </a:r>
            <a:r>
              <a:rPr sz="650" i="1" spc="2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2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поліетиленова</a:t>
            </a:r>
            <a:r>
              <a:rPr sz="650" i="1" spc="25" dirty="0">
                <a:latin typeface="ISOCPEUR"/>
                <a:cs typeface="ISOCPEUR"/>
              </a:rPr>
              <a:t> </a:t>
            </a:r>
            <a:r>
              <a:rPr sz="650" i="1" spc="-10" dirty="0">
                <a:latin typeface="ISOCPEUR"/>
                <a:cs typeface="ISOCPEUR"/>
              </a:rPr>
              <a:t>плівка</a:t>
            </a:r>
            <a:r>
              <a:rPr sz="650" i="1" spc="50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Теплоізоляція</a:t>
            </a:r>
            <a:r>
              <a:rPr sz="650" i="1" spc="1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шар</a:t>
            </a:r>
            <a:r>
              <a:rPr sz="650" i="1" spc="2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-</a:t>
            </a:r>
            <a:r>
              <a:rPr sz="650" i="1" spc="10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жорстка</a:t>
            </a:r>
            <a:r>
              <a:rPr sz="650" i="1" spc="1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базальтова</a:t>
            </a:r>
            <a:r>
              <a:rPr sz="650" i="1" spc="15" dirty="0">
                <a:latin typeface="ISOCPEUR"/>
                <a:cs typeface="ISOCPEUR"/>
              </a:rPr>
              <a:t> </a:t>
            </a:r>
            <a:r>
              <a:rPr sz="650" i="1" dirty="0">
                <a:latin typeface="ISOCPEUR"/>
                <a:cs typeface="ISOCPEUR"/>
              </a:rPr>
              <a:t>вата</a:t>
            </a:r>
            <a:r>
              <a:rPr sz="650" i="1" spc="15" dirty="0">
                <a:latin typeface="ISOCPEUR"/>
                <a:cs typeface="ISOCPEUR"/>
              </a:rPr>
              <a:t> </a:t>
            </a:r>
            <a:r>
              <a:rPr sz="650" i="1" spc="-20" dirty="0">
                <a:latin typeface="ISOCPEUR"/>
                <a:cs typeface="ISOCPEUR"/>
              </a:rPr>
              <a:t>типу</a:t>
            </a:r>
            <a:endParaRPr sz="650">
              <a:latin typeface="ISOCPEUR"/>
              <a:cs typeface="ISOCPEUR"/>
            </a:endParaRPr>
          </a:p>
          <a:p>
            <a:pPr marL="22225">
              <a:lnSpc>
                <a:spcPts val="675"/>
              </a:lnSpc>
            </a:pP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Paroc</a:t>
            </a:r>
            <a:r>
              <a:rPr sz="650" i="1" u="sng" spc="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ROS</a:t>
            </a:r>
            <a:r>
              <a:rPr sz="650" i="1" u="sng" spc="1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30</a:t>
            </a:r>
            <a:r>
              <a:rPr sz="650" i="1" u="sng" spc="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(100</a:t>
            </a:r>
            <a:r>
              <a:rPr sz="650" i="1" u="sng" spc="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кг/</a:t>
            </a:r>
            <a:r>
              <a:rPr sz="650" i="1" u="sng" spc="-19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м3,</a:t>
            </a:r>
            <a:r>
              <a:rPr sz="650" i="1" u="sng" spc="1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30кПа;</a:t>
            </a:r>
            <a:r>
              <a:rPr sz="650" i="1" u="sng" spc="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ГОСТ</a:t>
            </a:r>
            <a:r>
              <a:rPr sz="650" i="1" u="sng" spc="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9573-96)</a:t>
            </a:r>
            <a:r>
              <a:rPr sz="650" i="1" u="sng" spc="1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-</a:t>
            </a:r>
            <a:r>
              <a:rPr sz="650" i="1" u="sng" spc="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200</a:t>
            </a:r>
            <a:r>
              <a:rPr sz="650" i="1" u="sng" spc="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мм</a:t>
            </a:r>
            <a:r>
              <a:rPr sz="650" i="1" spc="-25" dirty="0">
                <a:latin typeface="ISOCPEUR"/>
                <a:cs typeface="ISOCPEUR"/>
              </a:rPr>
              <a:t>;</a:t>
            </a:r>
            <a:endParaRPr sz="650">
              <a:latin typeface="ISOCPEUR"/>
              <a:cs typeface="ISOCPEUR"/>
            </a:endParaRPr>
          </a:p>
          <a:p>
            <a:pPr marL="27305">
              <a:lnSpc>
                <a:spcPts val="765"/>
              </a:lnSpc>
            </a:pP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Пароізоляція</a:t>
            </a:r>
            <a:r>
              <a:rPr sz="650" i="1" u="sng" spc="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ALKOPLUS</a:t>
            </a:r>
            <a:r>
              <a:rPr sz="650" i="1" u="sng" spc="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81012</a:t>
            </a:r>
            <a:r>
              <a:rPr sz="650" i="1" u="sng" spc="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(</a:t>
            </a:r>
            <a:r>
              <a:rPr sz="650" i="1" u="sng" spc="-19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ПЗВД)</a:t>
            </a:r>
            <a:r>
              <a:rPr sz="650" i="1" u="sng" spc="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-</a:t>
            </a:r>
            <a:r>
              <a:rPr sz="650" i="1" u="sng" spc="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2.5</a:t>
            </a:r>
            <a:r>
              <a:rPr sz="650" i="1" u="sng" spc="1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spc="-2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мм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8981" name="object 18981"/>
          <p:cNvSpPr txBox="1"/>
          <p:nvPr/>
        </p:nvSpPr>
        <p:spPr>
          <a:xfrm>
            <a:off x="14026774" y="12424925"/>
            <a:ext cx="82994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З/</a:t>
            </a:r>
            <a:r>
              <a:rPr sz="650" i="1" u="sng" spc="-19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б</a:t>
            </a:r>
            <a:r>
              <a:rPr sz="650" i="1" u="sng" spc="3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плита</a:t>
            </a:r>
            <a:r>
              <a:rPr sz="650" i="1" u="sng" spc="35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sz="6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покриття</a:t>
            </a:r>
            <a:r>
              <a:rPr sz="6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8982" name="object 18982"/>
          <p:cNvSpPr txBox="1"/>
          <p:nvPr/>
        </p:nvSpPr>
        <p:spPr>
          <a:xfrm>
            <a:off x="12827613" y="11730451"/>
            <a:ext cx="719455" cy="24257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indent="12700">
              <a:lnSpc>
                <a:spcPct val="103400"/>
              </a:lnSpc>
              <a:spcBef>
                <a:spcPts val="70"/>
              </a:spcBef>
            </a:pPr>
            <a:r>
              <a:rPr sz="700" i="1" dirty="0">
                <a:latin typeface="ISOCPEUR"/>
                <a:cs typeface="ISOCPEUR"/>
              </a:rPr>
              <a:t>Водозахисний</a:t>
            </a:r>
            <a:r>
              <a:rPr sz="700" i="1" spc="-60" dirty="0">
                <a:latin typeface="ISOCPEUR"/>
                <a:cs typeface="ISOCPEUR"/>
              </a:rPr>
              <a:t> </a:t>
            </a:r>
            <a:r>
              <a:rPr sz="700" i="1" spc="-25" dirty="0">
                <a:latin typeface="ISOCPEUR"/>
                <a:cs typeface="ISOCPEUR"/>
              </a:rPr>
              <a:t>шар </a:t>
            </a:r>
            <a:r>
              <a:rPr sz="700" i="1" dirty="0">
                <a:latin typeface="ISOCPEUR"/>
                <a:cs typeface="ISOCPEUR"/>
              </a:rPr>
              <a:t>Перехідний</a:t>
            </a:r>
            <a:r>
              <a:rPr sz="700" i="1" spc="-5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бортик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983" name="object 18983"/>
          <p:cNvSpPr txBox="1"/>
          <p:nvPr/>
        </p:nvSpPr>
        <p:spPr>
          <a:xfrm>
            <a:off x="12835708" y="10689604"/>
            <a:ext cx="1200150" cy="307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655" marR="5080" indent="-21590">
              <a:lnSpc>
                <a:spcPct val="131900"/>
              </a:lnSpc>
              <a:spcBef>
                <a:spcPts val="100"/>
              </a:spcBef>
            </a:pPr>
            <a:r>
              <a:rPr sz="700" i="1" dirty="0">
                <a:latin typeface="ISOCPEUR"/>
                <a:cs typeface="ISOCPEUR"/>
              </a:rPr>
              <a:t>Елемент</a:t>
            </a:r>
            <a:r>
              <a:rPr sz="700" i="1" spc="-15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кріпленя, полоса</a:t>
            </a:r>
            <a:r>
              <a:rPr sz="700" i="1" spc="-5" dirty="0">
                <a:latin typeface="ISOCPEUR"/>
                <a:cs typeface="ISOCPEUR"/>
              </a:rPr>
              <a:t> </a:t>
            </a:r>
            <a:r>
              <a:rPr sz="700" i="1" spc="-20" dirty="0">
                <a:latin typeface="ISOCPEUR"/>
                <a:cs typeface="ISOCPEUR"/>
              </a:rPr>
              <a:t>5х50 </a:t>
            </a:r>
            <a:r>
              <a:rPr sz="700" i="1" spc="-10" dirty="0">
                <a:latin typeface="ISOCPEUR"/>
                <a:cs typeface="ISOCPEUR"/>
              </a:rPr>
              <a:t>Гідроізоляційний</a:t>
            </a:r>
            <a:r>
              <a:rPr sz="700" i="1" spc="8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розчин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984" name="object 18984"/>
          <p:cNvSpPr txBox="1"/>
          <p:nvPr/>
        </p:nvSpPr>
        <p:spPr>
          <a:xfrm>
            <a:off x="12614091" y="10981867"/>
            <a:ext cx="118110" cy="1441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750" i="1" spc="-25" dirty="0">
                <a:latin typeface="ISOCPEUR"/>
                <a:cs typeface="ISOCPEUR"/>
              </a:rPr>
              <a:t>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85" name="object 18985"/>
          <p:cNvSpPr txBox="1"/>
          <p:nvPr/>
        </p:nvSpPr>
        <p:spPr>
          <a:xfrm>
            <a:off x="12814458" y="11024559"/>
            <a:ext cx="1467485" cy="278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18600"/>
              </a:lnSpc>
              <a:spcBef>
                <a:spcPts val="100"/>
              </a:spcBef>
            </a:pPr>
            <a:r>
              <a:rPr sz="700" i="1" dirty="0">
                <a:latin typeface="ISOCPEUR"/>
                <a:cs typeface="ISOCPEUR"/>
              </a:rPr>
              <a:t>Парапет</a:t>
            </a:r>
            <a:r>
              <a:rPr sz="700" i="1" spc="-25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з</a:t>
            </a:r>
            <a:r>
              <a:rPr sz="700" i="1" spc="-20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оцинованої</a:t>
            </a:r>
            <a:r>
              <a:rPr sz="700" i="1" spc="-30" dirty="0">
                <a:latin typeface="ISOCPEUR"/>
                <a:cs typeface="ISOCPEUR"/>
              </a:rPr>
              <a:t> </a:t>
            </a:r>
            <a:r>
              <a:rPr sz="700" i="1" dirty="0">
                <a:latin typeface="ISOCPEUR"/>
                <a:cs typeface="ISOCPEUR"/>
              </a:rPr>
              <a:t>сталі</a:t>
            </a:r>
            <a:r>
              <a:rPr sz="700" i="1" spc="-25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t=0,55мм </a:t>
            </a:r>
            <a:r>
              <a:rPr sz="700" i="1" dirty="0">
                <a:latin typeface="ISOCPEUR"/>
                <a:cs typeface="ISOCPEUR"/>
              </a:rPr>
              <a:t>Цегляна </a:t>
            </a:r>
            <a:r>
              <a:rPr sz="700" i="1" spc="-10" dirty="0">
                <a:latin typeface="ISOCPEUR"/>
                <a:cs typeface="ISOCPEUR"/>
              </a:rPr>
              <a:t>стінка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986" name="object 18986"/>
          <p:cNvSpPr txBox="1"/>
          <p:nvPr/>
        </p:nvSpPr>
        <p:spPr>
          <a:xfrm>
            <a:off x="12778027" y="11332754"/>
            <a:ext cx="8324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i="1" dirty="0">
                <a:latin typeface="ISOCPEUR"/>
                <a:cs typeface="ISOCPEUR"/>
              </a:rPr>
              <a:t>Тарільчате</a:t>
            </a:r>
            <a:r>
              <a:rPr sz="700" i="1" spc="-50" dirty="0">
                <a:latin typeface="ISOCPEUR"/>
                <a:cs typeface="ISOCPEUR"/>
              </a:rPr>
              <a:t> </a:t>
            </a:r>
            <a:r>
              <a:rPr sz="700" i="1" spc="-10" dirty="0">
                <a:latin typeface="ISOCPEUR"/>
                <a:cs typeface="ISOCPEUR"/>
              </a:rPr>
              <a:t>кріплення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987" name="object 18987"/>
          <p:cNvSpPr txBox="1"/>
          <p:nvPr/>
        </p:nvSpPr>
        <p:spPr>
          <a:xfrm>
            <a:off x="12132402" y="9964319"/>
            <a:ext cx="658495" cy="6203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>
              <a:lnSpc>
                <a:spcPts val="1730"/>
              </a:lnSpc>
              <a:spcBef>
                <a:spcPts val="135"/>
              </a:spcBef>
            </a:pPr>
            <a:r>
              <a:rPr sz="1500" i="1" dirty="0">
                <a:latin typeface="ISOCPEUR"/>
                <a:cs typeface="ISOCPEUR"/>
              </a:rPr>
              <a:t>Вузол</a:t>
            </a:r>
            <a:r>
              <a:rPr sz="1500" i="1" spc="65" dirty="0">
                <a:latin typeface="ISOCPEUR"/>
                <a:cs typeface="ISOCPEUR"/>
              </a:rPr>
              <a:t> </a:t>
            </a:r>
            <a:r>
              <a:rPr sz="1500" i="1" spc="-50" dirty="0">
                <a:latin typeface="ISOCPEUR"/>
                <a:cs typeface="ISOCPEUR"/>
              </a:rPr>
              <a:t>3</a:t>
            </a:r>
            <a:endParaRPr sz="1500">
              <a:latin typeface="ISOCPEUR"/>
              <a:cs typeface="ISOCPEUR"/>
            </a:endParaRPr>
          </a:p>
          <a:p>
            <a:pPr marR="6985" algn="ctr">
              <a:lnSpc>
                <a:spcPts val="1730"/>
              </a:lnSpc>
            </a:pPr>
            <a:r>
              <a:rPr sz="1500" i="1" dirty="0">
                <a:latin typeface="ISOCPEUR"/>
                <a:cs typeface="ISOCPEUR"/>
              </a:rPr>
              <a:t>М</a:t>
            </a:r>
            <a:r>
              <a:rPr sz="1500" i="1" spc="25" dirty="0">
                <a:latin typeface="ISOCPEUR"/>
                <a:cs typeface="ISOCPEUR"/>
              </a:rPr>
              <a:t> </a:t>
            </a:r>
            <a:r>
              <a:rPr sz="1500" i="1" spc="-20" dirty="0">
                <a:latin typeface="ISOCPEUR"/>
                <a:cs typeface="ISOCPEUR"/>
              </a:rPr>
              <a:t>1:20</a:t>
            </a:r>
            <a:endParaRPr sz="15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284"/>
              </a:spcBef>
            </a:pPr>
            <a:r>
              <a:rPr sz="750" i="1" spc="-25" dirty="0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88" name="object 18988"/>
          <p:cNvSpPr txBox="1"/>
          <p:nvPr/>
        </p:nvSpPr>
        <p:spPr>
          <a:xfrm>
            <a:off x="12257884" y="10561908"/>
            <a:ext cx="249554" cy="1441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750" i="1" spc="-10" dirty="0">
                <a:latin typeface="ISOCPEUR"/>
                <a:cs typeface="ISOCPEUR"/>
              </a:rPr>
              <a:t>i=0.05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89" name="object 18989"/>
          <p:cNvSpPr txBox="1"/>
          <p:nvPr/>
        </p:nvSpPr>
        <p:spPr>
          <a:xfrm>
            <a:off x="12040651" y="11690680"/>
            <a:ext cx="89535" cy="1066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90"/>
              </a:lnSpc>
            </a:pPr>
            <a:r>
              <a:rPr sz="500" i="1" spc="-25" dirty="0">
                <a:latin typeface="ISOCPEUR"/>
                <a:cs typeface="ISOCPEUR"/>
              </a:rPr>
              <a:t>150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18990" name="object 18990"/>
          <p:cNvSpPr txBox="1"/>
          <p:nvPr/>
        </p:nvSpPr>
        <p:spPr>
          <a:xfrm>
            <a:off x="11962731" y="11838782"/>
            <a:ext cx="89535" cy="2349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90"/>
              </a:lnSpc>
            </a:pPr>
            <a:r>
              <a:rPr sz="500" i="1" spc="-10" dirty="0">
                <a:latin typeface="ISOCPEUR"/>
                <a:cs typeface="ISOCPEUR"/>
              </a:rPr>
              <a:t>500-</a:t>
            </a:r>
            <a:r>
              <a:rPr sz="500" i="1" spc="-25" dirty="0">
                <a:latin typeface="ISOCPEUR"/>
                <a:cs typeface="ISOCPEUR"/>
              </a:rPr>
              <a:t>600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18991" name="object 18991"/>
          <p:cNvSpPr txBox="1"/>
          <p:nvPr/>
        </p:nvSpPr>
        <p:spPr>
          <a:xfrm>
            <a:off x="11963744" y="10780935"/>
            <a:ext cx="89535" cy="1066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90"/>
              </a:lnSpc>
            </a:pPr>
            <a:r>
              <a:rPr sz="500" i="1" spc="-25" dirty="0">
                <a:latin typeface="ISOCPEUR"/>
                <a:cs typeface="ISOCPEUR"/>
              </a:rPr>
              <a:t>165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18992" name="object 18992"/>
          <p:cNvSpPr/>
          <p:nvPr/>
        </p:nvSpPr>
        <p:spPr>
          <a:xfrm>
            <a:off x="2685381" y="11642837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24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993" name="object 18993"/>
          <p:cNvGrpSpPr/>
          <p:nvPr/>
        </p:nvGrpSpPr>
        <p:grpSpPr>
          <a:xfrm>
            <a:off x="2682345" y="10496296"/>
            <a:ext cx="6350" cy="420370"/>
            <a:chOff x="2682345" y="10496296"/>
            <a:chExt cx="6350" cy="420370"/>
          </a:xfrm>
        </p:grpSpPr>
        <p:sp>
          <p:nvSpPr>
            <p:cNvPr id="18994" name="object 18994"/>
            <p:cNvSpPr/>
            <p:nvPr/>
          </p:nvSpPr>
          <p:spPr>
            <a:xfrm>
              <a:off x="2685381" y="10724997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5" name="object 18995"/>
            <p:cNvSpPr/>
            <p:nvPr/>
          </p:nvSpPr>
          <p:spPr>
            <a:xfrm>
              <a:off x="2685381" y="1049629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996" name="object 18996"/>
          <p:cNvSpPr/>
          <p:nvPr/>
        </p:nvSpPr>
        <p:spPr>
          <a:xfrm>
            <a:off x="2685381" y="9807157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997" name="object 18997"/>
          <p:cNvGrpSpPr/>
          <p:nvPr/>
        </p:nvGrpSpPr>
        <p:grpSpPr>
          <a:xfrm>
            <a:off x="2682345" y="8890330"/>
            <a:ext cx="6350" cy="650240"/>
            <a:chOff x="2682345" y="8890330"/>
            <a:chExt cx="6350" cy="650240"/>
          </a:xfrm>
        </p:grpSpPr>
        <p:sp>
          <p:nvSpPr>
            <p:cNvPr id="18998" name="object 18998"/>
            <p:cNvSpPr/>
            <p:nvPr/>
          </p:nvSpPr>
          <p:spPr>
            <a:xfrm>
              <a:off x="2685381" y="934975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9" name="object 18999"/>
            <p:cNvSpPr/>
            <p:nvPr/>
          </p:nvSpPr>
          <p:spPr>
            <a:xfrm>
              <a:off x="2685381" y="9120043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0" name="object 19000"/>
            <p:cNvSpPr/>
            <p:nvPr/>
          </p:nvSpPr>
          <p:spPr>
            <a:xfrm>
              <a:off x="2685381" y="889033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01" name="object 19001"/>
          <p:cNvSpPr/>
          <p:nvPr/>
        </p:nvSpPr>
        <p:spPr>
          <a:xfrm>
            <a:off x="3813707" y="11392885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02" name="object 19002"/>
          <p:cNvGrpSpPr/>
          <p:nvPr/>
        </p:nvGrpSpPr>
        <p:grpSpPr>
          <a:xfrm>
            <a:off x="3810671" y="8641389"/>
            <a:ext cx="6350" cy="879475"/>
            <a:chOff x="3810671" y="8641389"/>
            <a:chExt cx="6350" cy="879475"/>
          </a:xfrm>
        </p:grpSpPr>
        <p:sp>
          <p:nvSpPr>
            <p:cNvPr id="19003" name="object 19003"/>
            <p:cNvSpPr/>
            <p:nvPr/>
          </p:nvSpPr>
          <p:spPr>
            <a:xfrm>
              <a:off x="3813707" y="9329516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4" name="object 19004"/>
            <p:cNvSpPr/>
            <p:nvPr/>
          </p:nvSpPr>
          <p:spPr>
            <a:xfrm>
              <a:off x="3813707" y="909980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5" name="object 19005"/>
            <p:cNvSpPr/>
            <p:nvPr/>
          </p:nvSpPr>
          <p:spPr>
            <a:xfrm>
              <a:off x="3813707" y="8870090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6" name="object 19006"/>
            <p:cNvSpPr/>
            <p:nvPr/>
          </p:nvSpPr>
          <p:spPr>
            <a:xfrm>
              <a:off x="3813707" y="864138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07" name="object 19007"/>
          <p:cNvSpPr/>
          <p:nvPr/>
        </p:nvSpPr>
        <p:spPr>
          <a:xfrm>
            <a:off x="5065491" y="11392885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8" name="object 19008"/>
          <p:cNvSpPr/>
          <p:nvPr/>
        </p:nvSpPr>
        <p:spPr>
          <a:xfrm>
            <a:off x="5065491" y="10705770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24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9" name="object 19009"/>
          <p:cNvSpPr/>
          <p:nvPr/>
        </p:nvSpPr>
        <p:spPr>
          <a:xfrm>
            <a:off x="5065491" y="10246344"/>
            <a:ext cx="0" cy="191770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10" name="object 19010"/>
          <p:cNvGrpSpPr/>
          <p:nvPr/>
        </p:nvGrpSpPr>
        <p:grpSpPr>
          <a:xfrm>
            <a:off x="5062455" y="8641389"/>
            <a:ext cx="6350" cy="879475"/>
            <a:chOff x="5062455" y="8641389"/>
            <a:chExt cx="6350" cy="879475"/>
          </a:xfrm>
        </p:grpSpPr>
        <p:sp>
          <p:nvSpPr>
            <p:cNvPr id="19011" name="object 19011"/>
            <p:cNvSpPr/>
            <p:nvPr/>
          </p:nvSpPr>
          <p:spPr>
            <a:xfrm>
              <a:off x="5065491" y="9329516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2" name="object 19012"/>
            <p:cNvSpPr/>
            <p:nvPr/>
          </p:nvSpPr>
          <p:spPr>
            <a:xfrm>
              <a:off x="5065491" y="909980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3" name="object 19013"/>
            <p:cNvSpPr/>
            <p:nvPr/>
          </p:nvSpPr>
          <p:spPr>
            <a:xfrm>
              <a:off x="5065491" y="8870090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4" name="object 19014"/>
            <p:cNvSpPr/>
            <p:nvPr/>
          </p:nvSpPr>
          <p:spPr>
            <a:xfrm>
              <a:off x="5065491" y="864138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15" name="object 19015"/>
          <p:cNvSpPr/>
          <p:nvPr/>
        </p:nvSpPr>
        <p:spPr>
          <a:xfrm>
            <a:off x="5897315" y="11392885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16" name="object 19016"/>
          <p:cNvGrpSpPr/>
          <p:nvPr/>
        </p:nvGrpSpPr>
        <p:grpSpPr>
          <a:xfrm>
            <a:off x="5894279" y="10246344"/>
            <a:ext cx="6350" cy="650240"/>
            <a:chOff x="5894279" y="10246344"/>
            <a:chExt cx="6350" cy="650240"/>
          </a:xfrm>
        </p:grpSpPr>
        <p:sp>
          <p:nvSpPr>
            <p:cNvPr id="19017" name="object 19017"/>
            <p:cNvSpPr/>
            <p:nvPr/>
          </p:nvSpPr>
          <p:spPr>
            <a:xfrm>
              <a:off x="5897315" y="1070577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8" name="object 19018"/>
            <p:cNvSpPr/>
            <p:nvPr/>
          </p:nvSpPr>
          <p:spPr>
            <a:xfrm>
              <a:off x="5897315" y="1047706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9" name="object 19019"/>
            <p:cNvSpPr/>
            <p:nvPr/>
          </p:nvSpPr>
          <p:spPr>
            <a:xfrm>
              <a:off x="5897315" y="1024634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20" name="object 19020"/>
          <p:cNvGrpSpPr/>
          <p:nvPr/>
        </p:nvGrpSpPr>
        <p:grpSpPr>
          <a:xfrm>
            <a:off x="5894279" y="8641389"/>
            <a:ext cx="6350" cy="421005"/>
            <a:chOff x="5894279" y="8641389"/>
            <a:chExt cx="6350" cy="421005"/>
          </a:xfrm>
        </p:grpSpPr>
        <p:sp>
          <p:nvSpPr>
            <p:cNvPr id="19021" name="object 19021"/>
            <p:cNvSpPr/>
            <p:nvPr/>
          </p:nvSpPr>
          <p:spPr>
            <a:xfrm>
              <a:off x="5897315" y="8870090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2" name="object 19022"/>
            <p:cNvSpPr/>
            <p:nvPr/>
          </p:nvSpPr>
          <p:spPr>
            <a:xfrm>
              <a:off x="5897315" y="864138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23" name="object 19023"/>
          <p:cNvGrpSpPr/>
          <p:nvPr/>
        </p:nvGrpSpPr>
        <p:grpSpPr>
          <a:xfrm>
            <a:off x="6801999" y="10246344"/>
            <a:ext cx="6350" cy="421005"/>
            <a:chOff x="6801999" y="10246344"/>
            <a:chExt cx="6350" cy="421005"/>
          </a:xfrm>
        </p:grpSpPr>
        <p:sp>
          <p:nvSpPr>
            <p:cNvPr id="19024" name="object 19024"/>
            <p:cNvSpPr/>
            <p:nvPr/>
          </p:nvSpPr>
          <p:spPr>
            <a:xfrm>
              <a:off x="6805035" y="1047706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5" name="object 19025"/>
            <p:cNvSpPr/>
            <p:nvPr/>
          </p:nvSpPr>
          <p:spPr>
            <a:xfrm>
              <a:off x="6805035" y="1024634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26" name="object 19026"/>
          <p:cNvSpPr/>
          <p:nvPr/>
        </p:nvSpPr>
        <p:spPr>
          <a:xfrm>
            <a:off x="6805035" y="9787930"/>
            <a:ext cx="0" cy="191770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7" name="object 19027"/>
          <p:cNvSpPr/>
          <p:nvPr/>
        </p:nvSpPr>
        <p:spPr>
          <a:xfrm>
            <a:off x="7712755" y="11392885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28" name="object 19028"/>
          <p:cNvGrpSpPr/>
          <p:nvPr/>
        </p:nvGrpSpPr>
        <p:grpSpPr>
          <a:xfrm>
            <a:off x="7709720" y="10246344"/>
            <a:ext cx="6350" cy="650240"/>
            <a:chOff x="7709720" y="10246344"/>
            <a:chExt cx="6350" cy="650240"/>
          </a:xfrm>
        </p:grpSpPr>
        <p:sp>
          <p:nvSpPr>
            <p:cNvPr id="19029" name="object 19029"/>
            <p:cNvSpPr/>
            <p:nvPr/>
          </p:nvSpPr>
          <p:spPr>
            <a:xfrm>
              <a:off x="7712755" y="1070577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0" name="object 19030"/>
            <p:cNvSpPr/>
            <p:nvPr/>
          </p:nvSpPr>
          <p:spPr>
            <a:xfrm>
              <a:off x="7712755" y="1047706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1" name="object 19031"/>
            <p:cNvSpPr/>
            <p:nvPr/>
          </p:nvSpPr>
          <p:spPr>
            <a:xfrm>
              <a:off x="7712755" y="1024634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32" name="object 19032"/>
          <p:cNvSpPr/>
          <p:nvPr/>
        </p:nvSpPr>
        <p:spPr>
          <a:xfrm>
            <a:off x="8543567" y="11392885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3" name="object 19033"/>
          <p:cNvSpPr/>
          <p:nvPr/>
        </p:nvSpPr>
        <p:spPr>
          <a:xfrm>
            <a:off x="8543567" y="10705770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24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4" name="object 19034"/>
          <p:cNvSpPr/>
          <p:nvPr/>
        </p:nvSpPr>
        <p:spPr>
          <a:xfrm>
            <a:off x="8543567" y="10246344"/>
            <a:ext cx="0" cy="191770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35" name="object 19035"/>
          <p:cNvGrpSpPr/>
          <p:nvPr/>
        </p:nvGrpSpPr>
        <p:grpSpPr>
          <a:xfrm>
            <a:off x="8540532" y="8641389"/>
            <a:ext cx="6350" cy="650240"/>
            <a:chOff x="8540532" y="8641389"/>
            <a:chExt cx="6350" cy="650240"/>
          </a:xfrm>
        </p:grpSpPr>
        <p:sp>
          <p:nvSpPr>
            <p:cNvPr id="19036" name="object 19036"/>
            <p:cNvSpPr/>
            <p:nvPr/>
          </p:nvSpPr>
          <p:spPr>
            <a:xfrm>
              <a:off x="8543568" y="909980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7" name="object 19037"/>
            <p:cNvSpPr/>
            <p:nvPr/>
          </p:nvSpPr>
          <p:spPr>
            <a:xfrm>
              <a:off x="8543568" y="8870090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8" name="object 19038"/>
            <p:cNvSpPr/>
            <p:nvPr/>
          </p:nvSpPr>
          <p:spPr>
            <a:xfrm>
              <a:off x="8543568" y="864138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39" name="object 19039"/>
          <p:cNvSpPr/>
          <p:nvPr/>
        </p:nvSpPr>
        <p:spPr>
          <a:xfrm>
            <a:off x="9795351" y="11392885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40" name="object 19040"/>
          <p:cNvGrpSpPr/>
          <p:nvPr/>
        </p:nvGrpSpPr>
        <p:grpSpPr>
          <a:xfrm>
            <a:off x="9792315" y="8641389"/>
            <a:ext cx="6350" cy="879475"/>
            <a:chOff x="9792315" y="8641389"/>
            <a:chExt cx="6350" cy="879475"/>
          </a:xfrm>
        </p:grpSpPr>
        <p:sp>
          <p:nvSpPr>
            <p:cNvPr id="19041" name="object 19041"/>
            <p:cNvSpPr/>
            <p:nvPr/>
          </p:nvSpPr>
          <p:spPr>
            <a:xfrm>
              <a:off x="9795351" y="9329516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2" name="object 19042"/>
            <p:cNvSpPr/>
            <p:nvPr/>
          </p:nvSpPr>
          <p:spPr>
            <a:xfrm>
              <a:off x="9795351" y="909980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3" name="object 19043"/>
            <p:cNvSpPr/>
            <p:nvPr/>
          </p:nvSpPr>
          <p:spPr>
            <a:xfrm>
              <a:off x="9795351" y="8870090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4" name="object 19044"/>
            <p:cNvSpPr/>
            <p:nvPr/>
          </p:nvSpPr>
          <p:spPr>
            <a:xfrm>
              <a:off x="9795351" y="864138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45" name="object 19045"/>
          <p:cNvGrpSpPr/>
          <p:nvPr/>
        </p:nvGrpSpPr>
        <p:grpSpPr>
          <a:xfrm>
            <a:off x="10920641" y="11625634"/>
            <a:ext cx="6350" cy="432434"/>
            <a:chOff x="10920641" y="11625634"/>
            <a:chExt cx="6350" cy="432434"/>
          </a:xfrm>
        </p:grpSpPr>
        <p:sp>
          <p:nvSpPr>
            <p:cNvPr id="19046" name="object 19046"/>
            <p:cNvSpPr/>
            <p:nvPr/>
          </p:nvSpPr>
          <p:spPr>
            <a:xfrm>
              <a:off x="10923677" y="12031427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1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7" name="object 19047"/>
            <p:cNvSpPr/>
            <p:nvPr/>
          </p:nvSpPr>
          <p:spPr>
            <a:xfrm>
              <a:off x="10923677" y="11855347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8" name="object 19048"/>
            <p:cNvSpPr/>
            <p:nvPr/>
          </p:nvSpPr>
          <p:spPr>
            <a:xfrm>
              <a:off x="10923677" y="1162563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49" name="object 19049"/>
          <p:cNvGrpSpPr/>
          <p:nvPr/>
        </p:nvGrpSpPr>
        <p:grpSpPr>
          <a:xfrm>
            <a:off x="10920641" y="10479093"/>
            <a:ext cx="6350" cy="420370"/>
            <a:chOff x="10920641" y="10479093"/>
            <a:chExt cx="6350" cy="420370"/>
          </a:xfrm>
        </p:grpSpPr>
        <p:sp>
          <p:nvSpPr>
            <p:cNvPr id="19050" name="object 19050"/>
            <p:cNvSpPr/>
            <p:nvPr/>
          </p:nvSpPr>
          <p:spPr>
            <a:xfrm>
              <a:off x="10923677" y="1070779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1" name="object 19051"/>
            <p:cNvSpPr/>
            <p:nvPr/>
          </p:nvSpPr>
          <p:spPr>
            <a:xfrm>
              <a:off x="10923677" y="1047909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52" name="object 19052"/>
          <p:cNvSpPr/>
          <p:nvPr/>
        </p:nvSpPr>
        <p:spPr>
          <a:xfrm>
            <a:off x="10923677" y="9789954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53" name="object 19053"/>
          <p:cNvGrpSpPr/>
          <p:nvPr/>
        </p:nvGrpSpPr>
        <p:grpSpPr>
          <a:xfrm>
            <a:off x="10920641" y="8644425"/>
            <a:ext cx="6350" cy="879475"/>
            <a:chOff x="10920641" y="8644425"/>
            <a:chExt cx="6350" cy="879475"/>
          </a:xfrm>
        </p:grpSpPr>
        <p:sp>
          <p:nvSpPr>
            <p:cNvPr id="19054" name="object 19054"/>
            <p:cNvSpPr/>
            <p:nvPr/>
          </p:nvSpPr>
          <p:spPr>
            <a:xfrm>
              <a:off x="10923677" y="9331540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5" name="object 19055"/>
            <p:cNvSpPr/>
            <p:nvPr/>
          </p:nvSpPr>
          <p:spPr>
            <a:xfrm>
              <a:off x="10923677" y="910283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6" name="object 19056"/>
            <p:cNvSpPr/>
            <p:nvPr/>
          </p:nvSpPr>
          <p:spPr>
            <a:xfrm>
              <a:off x="10923677" y="8874138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7" name="object 19057"/>
            <p:cNvSpPr/>
            <p:nvPr/>
          </p:nvSpPr>
          <p:spPr>
            <a:xfrm>
              <a:off x="10923677" y="86444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58" name="object 19058"/>
          <p:cNvGrpSpPr/>
          <p:nvPr/>
        </p:nvGrpSpPr>
        <p:grpSpPr>
          <a:xfrm>
            <a:off x="10978322" y="11396933"/>
            <a:ext cx="6350" cy="650240"/>
            <a:chOff x="10978322" y="11396933"/>
            <a:chExt cx="6350" cy="650240"/>
          </a:xfrm>
        </p:grpSpPr>
        <p:sp>
          <p:nvSpPr>
            <p:cNvPr id="19059" name="object 19059"/>
            <p:cNvSpPr/>
            <p:nvPr/>
          </p:nvSpPr>
          <p:spPr>
            <a:xfrm>
              <a:off x="10981358" y="11855347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0" name="object 19060"/>
            <p:cNvSpPr/>
            <p:nvPr/>
          </p:nvSpPr>
          <p:spPr>
            <a:xfrm>
              <a:off x="10981358" y="1162563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1" name="object 19061"/>
            <p:cNvSpPr/>
            <p:nvPr/>
          </p:nvSpPr>
          <p:spPr>
            <a:xfrm>
              <a:off x="10981358" y="11396933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62" name="object 19062"/>
          <p:cNvGrpSpPr/>
          <p:nvPr/>
        </p:nvGrpSpPr>
        <p:grpSpPr>
          <a:xfrm>
            <a:off x="10978322" y="10249380"/>
            <a:ext cx="6350" cy="650240"/>
            <a:chOff x="10978322" y="10249380"/>
            <a:chExt cx="6350" cy="650240"/>
          </a:xfrm>
        </p:grpSpPr>
        <p:sp>
          <p:nvSpPr>
            <p:cNvPr id="19063" name="object 19063"/>
            <p:cNvSpPr/>
            <p:nvPr/>
          </p:nvSpPr>
          <p:spPr>
            <a:xfrm>
              <a:off x="10981358" y="1070779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4" name="object 19064"/>
            <p:cNvSpPr/>
            <p:nvPr/>
          </p:nvSpPr>
          <p:spPr>
            <a:xfrm>
              <a:off x="10981358" y="1047909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5" name="object 19065"/>
            <p:cNvSpPr/>
            <p:nvPr/>
          </p:nvSpPr>
          <p:spPr>
            <a:xfrm>
              <a:off x="10981358" y="1024938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66" name="object 19066"/>
          <p:cNvSpPr/>
          <p:nvPr/>
        </p:nvSpPr>
        <p:spPr>
          <a:xfrm>
            <a:off x="10981358" y="9789954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67" name="object 19067"/>
          <p:cNvGrpSpPr/>
          <p:nvPr/>
        </p:nvGrpSpPr>
        <p:grpSpPr>
          <a:xfrm>
            <a:off x="10978322" y="8644425"/>
            <a:ext cx="6350" cy="650240"/>
            <a:chOff x="10978322" y="8644425"/>
            <a:chExt cx="6350" cy="650240"/>
          </a:xfrm>
        </p:grpSpPr>
        <p:sp>
          <p:nvSpPr>
            <p:cNvPr id="19068" name="object 19068"/>
            <p:cNvSpPr/>
            <p:nvPr/>
          </p:nvSpPr>
          <p:spPr>
            <a:xfrm>
              <a:off x="10981358" y="910283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9" name="object 19069"/>
            <p:cNvSpPr/>
            <p:nvPr/>
          </p:nvSpPr>
          <p:spPr>
            <a:xfrm>
              <a:off x="10981358" y="8874138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0" name="object 19070"/>
            <p:cNvSpPr/>
            <p:nvPr/>
          </p:nvSpPr>
          <p:spPr>
            <a:xfrm>
              <a:off x="10981358" y="86444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71" name="object 19071"/>
          <p:cNvSpPr/>
          <p:nvPr/>
        </p:nvSpPr>
        <p:spPr>
          <a:xfrm>
            <a:off x="6299059" y="11405028"/>
            <a:ext cx="0" cy="191770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2" name="object 19072"/>
          <p:cNvSpPr/>
          <p:nvPr/>
        </p:nvSpPr>
        <p:spPr>
          <a:xfrm>
            <a:off x="7309998" y="11405028"/>
            <a:ext cx="0" cy="191770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3" name="object 19073"/>
          <p:cNvSpPr/>
          <p:nvPr/>
        </p:nvSpPr>
        <p:spPr>
          <a:xfrm>
            <a:off x="7788652" y="8647461"/>
            <a:ext cx="0" cy="401320"/>
          </a:xfrm>
          <a:custGeom>
            <a:avLst/>
            <a:gdLst/>
            <a:ahLst/>
            <a:cxnLst/>
            <a:rect l="l" t="t" r="r" b="b"/>
            <a:pathLst>
              <a:path h="401320">
                <a:moveTo>
                  <a:pt x="0" y="0"/>
                </a:moveTo>
                <a:lnTo>
                  <a:pt x="0" y="400732"/>
                </a:lnTo>
              </a:path>
            </a:pathLst>
          </a:custGeom>
          <a:ln w="6071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4" name="object 19074"/>
          <p:cNvSpPr/>
          <p:nvPr/>
        </p:nvSpPr>
        <p:spPr>
          <a:xfrm>
            <a:off x="7635847" y="8647461"/>
            <a:ext cx="0" cy="401320"/>
          </a:xfrm>
          <a:custGeom>
            <a:avLst/>
            <a:gdLst/>
            <a:ahLst/>
            <a:cxnLst/>
            <a:rect l="l" t="t" r="r" b="b"/>
            <a:pathLst>
              <a:path h="401320">
                <a:moveTo>
                  <a:pt x="0" y="0"/>
                </a:moveTo>
                <a:lnTo>
                  <a:pt x="0" y="400732"/>
                </a:lnTo>
              </a:path>
            </a:pathLst>
          </a:custGeom>
          <a:ln w="6071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75" name="object 19075"/>
          <p:cNvGrpSpPr/>
          <p:nvPr/>
        </p:nvGrpSpPr>
        <p:grpSpPr>
          <a:xfrm>
            <a:off x="8863344" y="9193915"/>
            <a:ext cx="6350" cy="60960"/>
            <a:chOff x="8863344" y="9193915"/>
            <a:chExt cx="6350" cy="60960"/>
          </a:xfrm>
        </p:grpSpPr>
        <p:sp>
          <p:nvSpPr>
            <p:cNvPr id="19076" name="object 19076"/>
            <p:cNvSpPr/>
            <p:nvPr/>
          </p:nvSpPr>
          <p:spPr>
            <a:xfrm>
              <a:off x="8866380" y="92394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7" name="object 19077"/>
            <p:cNvSpPr/>
            <p:nvPr/>
          </p:nvSpPr>
          <p:spPr>
            <a:xfrm>
              <a:off x="8866380" y="921719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8" name="object 19078"/>
            <p:cNvSpPr/>
            <p:nvPr/>
          </p:nvSpPr>
          <p:spPr>
            <a:xfrm>
              <a:off x="8866380" y="91939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79" name="object 19079"/>
          <p:cNvGrpSpPr/>
          <p:nvPr/>
        </p:nvGrpSpPr>
        <p:grpSpPr>
          <a:xfrm>
            <a:off x="4898519" y="9145341"/>
            <a:ext cx="18415" cy="159385"/>
            <a:chOff x="4898519" y="9145341"/>
            <a:chExt cx="18415" cy="159385"/>
          </a:xfrm>
        </p:grpSpPr>
        <p:sp>
          <p:nvSpPr>
            <p:cNvPr id="19080" name="object 19080"/>
            <p:cNvSpPr/>
            <p:nvPr/>
          </p:nvSpPr>
          <p:spPr>
            <a:xfrm>
              <a:off x="4901555" y="9148377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0"/>
                  </a:moveTo>
                  <a:lnTo>
                    <a:pt x="12143" y="0"/>
                  </a:lnTo>
                  <a:lnTo>
                    <a:pt x="12143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1" name="object 19081"/>
            <p:cNvSpPr/>
            <p:nvPr/>
          </p:nvSpPr>
          <p:spPr>
            <a:xfrm>
              <a:off x="4913698" y="91716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2" name="object 19082"/>
            <p:cNvSpPr/>
            <p:nvPr/>
          </p:nvSpPr>
          <p:spPr>
            <a:xfrm>
              <a:off x="4913698" y="91939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3" name="object 19083"/>
            <p:cNvSpPr/>
            <p:nvPr/>
          </p:nvSpPr>
          <p:spPr>
            <a:xfrm>
              <a:off x="4913698" y="921719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4" name="object 19084"/>
            <p:cNvSpPr/>
            <p:nvPr/>
          </p:nvSpPr>
          <p:spPr>
            <a:xfrm>
              <a:off x="4913698" y="92394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5" name="object 19085"/>
            <p:cNvSpPr/>
            <p:nvPr/>
          </p:nvSpPr>
          <p:spPr>
            <a:xfrm>
              <a:off x="4913698" y="926171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6" name="object 19086"/>
            <p:cNvSpPr/>
            <p:nvPr/>
          </p:nvSpPr>
          <p:spPr>
            <a:xfrm>
              <a:off x="4901555" y="9284991"/>
              <a:ext cx="12700" cy="16510"/>
            </a:xfrm>
            <a:custGeom>
              <a:avLst/>
              <a:gdLst/>
              <a:ahLst/>
              <a:cxnLst/>
              <a:rect l="l" t="t" r="r" b="b"/>
              <a:pathLst>
                <a:path w="12700" h="16509">
                  <a:moveTo>
                    <a:pt x="12143" y="0"/>
                  </a:moveTo>
                  <a:lnTo>
                    <a:pt x="12143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87" name="object 19087"/>
          <p:cNvSpPr/>
          <p:nvPr/>
        </p:nvSpPr>
        <p:spPr>
          <a:xfrm>
            <a:off x="4718391" y="11442471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8" name="object 19088"/>
          <p:cNvSpPr/>
          <p:nvPr/>
        </p:nvSpPr>
        <p:spPr>
          <a:xfrm>
            <a:off x="5412590" y="11442471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9" name="object 19089"/>
          <p:cNvSpPr/>
          <p:nvPr/>
        </p:nvSpPr>
        <p:spPr>
          <a:xfrm>
            <a:off x="2830090" y="11106503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24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0" name="object 19090"/>
          <p:cNvSpPr/>
          <p:nvPr/>
        </p:nvSpPr>
        <p:spPr>
          <a:xfrm>
            <a:off x="8890667" y="11442471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1" name="object 19091"/>
          <p:cNvSpPr/>
          <p:nvPr/>
        </p:nvSpPr>
        <p:spPr>
          <a:xfrm>
            <a:off x="8196468" y="11442471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2" name="object 19092"/>
          <p:cNvSpPr/>
          <p:nvPr/>
        </p:nvSpPr>
        <p:spPr>
          <a:xfrm>
            <a:off x="10670689" y="11106503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24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3" name="object 19093"/>
          <p:cNvSpPr/>
          <p:nvPr/>
        </p:nvSpPr>
        <p:spPr>
          <a:xfrm>
            <a:off x="9842913" y="8030171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4" name="object 19094"/>
          <p:cNvSpPr/>
          <p:nvPr/>
        </p:nvSpPr>
        <p:spPr>
          <a:xfrm>
            <a:off x="8045687" y="8030171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5" name="object 19095"/>
          <p:cNvSpPr/>
          <p:nvPr/>
        </p:nvSpPr>
        <p:spPr>
          <a:xfrm>
            <a:off x="5564383" y="8030171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6" name="object 19096"/>
          <p:cNvSpPr/>
          <p:nvPr/>
        </p:nvSpPr>
        <p:spPr>
          <a:xfrm>
            <a:off x="3735787" y="8030171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97" name="object 19097"/>
          <p:cNvGrpSpPr/>
          <p:nvPr/>
        </p:nvGrpSpPr>
        <p:grpSpPr>
          <a:xfrm>
            <a:off x="3876448" y="10194735"/>
            <a:ext cx="15240" cy="139065"/>
            <a:chOff x="3876448" y="10194735"/>
            <a:chExt cx="15240" cy="139065"/>
          </a:xfrm>
        </p:grpSpPr>
        <p:sp>
          <p:nvSpPr>
            <p:cNvPr id="19098" name="object 19098"/>
            <p:cNvSpPr/>
            <p:nvPr/>
          </p:nvSpPr>
          <p:spPr>
            <a:xfrm>
              <a:off x="3879484" y="10197770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0"/>
                  </a:moveTo>
                  <a:lnTo>
                    <a:pt x="9107" y="0"/>
                  </a:lnTo>
                  <a:lnTo>
                    <a:pt x="9107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9" name="object 19099"/>
            <p:cNvSpPr/>
            <p:nvPr/>
          </p:nvSpPr>
          <p:spPr>
            <a:xfrm>
              <a:off x="3888591" y="1022205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0" name="object 19100"/>
            <p:cNvSpPr/>
            <p:nvPr/>
          </p:nvSpPr>
          <p:spPr>
            <a:xfrm>
              <a:off x="3888591" y="1024533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1" name="object 19101"/>
            <p:cNvSpPr/>
            <p:nvPr/>
          </p:nvSpPr>
          <p:spPr>
            <a:xfrm>
              <a:off x="3888591" y="1026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2" name="object 19102"/>
            <p:cNvSpPr/>
            <p:nvPr/>
          </p:nvSpPr>
          <p:spPr>
            <a:xfrm>
              <a:off x="3888591" y="1029087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3" name="object 19103"/>
            <p:cNvSpPr/>
            <p:nvPr/>
          </p:nvSpPr>
          <p:spPr>
            <a:xfrm>
              <a:off x="3879484" y="10313133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107" y="0"/>
                  </a:moveTo>
                  <a:lnTo>
                    <a:pt x="9107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04" name="object 19104"/>
          <p:cNvGrpSpPr/>
          <p:nvPr/>
        </p:nvGrpSpPr>
        <p:grpSpPr>
          <a:xfrm>
            <a:off x="3743882" y="10194735"/>
            <a:ext cx="17780" cy="139065"/>
            <a:chOff x="3743882" y="10194735"/>
            <a:chExt cx="17780" cy="139065"/>
          </a:xfrm>
        </p:grpSpPr>
        <p:sp>
          <p:nvSpPr>
            <p:cNvPr id="19105" name="object 19105"/>
            <p:cNvSpPr/>
            <p:nvPr/>
          </p:nvSpPr>
          <p:spPr>
            <a:xfrm>
              <a:off x="3746918" y="10313133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29" h="17779">
                  <a:moveTo>
                    <a:pt x="11131" y="17203"/>
                  </a:moveTo>
                  <a:lnTo>
                    <a:pt x="0" y="1720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6" name="object 19106"/>
            <p:cNvSpPr/>
            <p:nvPr/>
          </p:nvSpPr>
          <p:spPr>
            <a:xfrm>
              <a:off x="3746918" y="1029087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7" name="object 19107"/>
            <p:cNvSpPr/>
            <p:nvPr/>
          </p:nvSpPr>
          <p:spPr>
            <a:xfrm>
              <a:off x="3746918" y="1026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8" name="object 19108"/>
            <p:cNvSpPr/>
            <p:nvPr/>
          </p:nvSpPr>
          <p:spPr>
            <a:xfrm>
              <a:off x="3746918" y="1024533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9" name="object 19109"/>
            <p:cNvSpPr/>
            <p:nvPr/>
          </p:nvSpPr>
          <p:spPr>
            <a:xfrm>
              <a:off x="3746918" y="1022205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0" name="object 19110"/>
            <p:cNvSpPr/>
            <p:nvPr/>
          </p:nvSpPr>
          <p:spPr>
            <a:xfrm>
              <a:off x="3746918" y="10197770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09">
                  <a:moveTo>
                    <a:pt x="0" y="16191"/>
                  </a:moveTo>
                  <a:lnTo>
                    <a:pt x="0" y="0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11" name="object 19111"/>
          <p:cNvGrpSpPr/>
          <p:nvPr/>
        </p:nvGrpSpPr>
        <p:grpSpPr>
          <a:xfrm>
            <a:off x="9799399" y="9819301"/>
            <a:ext cx="15240" cy="169545"/>
            <a:chOff x="9799399" y="9819301"/>
            <a:chExt cx="15240" cy="169545"/>
          </a:xfrm>
        </p:grpSpPr>
        <p:sp>
          <p:nvSpPr>
            <p:cNvPr id="19112" name="object 19112"/>
            <p:cNvSpPr/>
            <p:nvPr/>
          </p:nvSpPr>
          <p:spPr>
            <a:xfrm>
              <a:off x="9802435" y="982233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9107" y="0"/>
                  </a:lnTo>
                  <a:lnTo>
                    <a:pt x="9107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3" name="object 19113"/>
            <p:cNvSpPr/>
            <p:nvPr/>
          </p:nvSpPr>
          <p:spPr>
            <a:xfrm>
              <a:off x="9811542" y="98385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4" name="object 19114"/>
            <p:cNvSpPr/>
            <p:nvPr/>
          </p:nvSpPr>
          <p:spPr>
            <a:xfrm>
              <a:off x="9811542" y="986281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5" name="object 19115"/>
            <p:cNvSpPr/>
            <p:nvPr/>
          </p:nvSpPr>
          <p:spPr>
            <a:xfrm>
              <a:off x="9811542" y="988507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6" name="object 19116"/>
            <p:cNvSpPr/>
            <p:nvPr/>
          </p:nvSpPr>
          <p:spPr>
            <a:xfrm>
              <a:off x="9811542" y="990734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7" name="object 19117"/>
            <p:cNvSpPr/>
            <p:nvPr/>
          </p:nvSpPr>
          <p:spPr>
            <a:xfrm>
              <a:off x="9811542" y="993061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8" name="object 19118"/>
            <p:cNvSpPr/>
            <p:nvPr/>
          </p:nvSpPr>
          <p:spPr>
            <a:xfrm>
              <a:off x="9811542" y="99528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9" name="object 19119"/>
            <p:cNvSpPr/>
            <p:nvPr/>
          </p:nvSpPr>
          <p:spPr>
            <a:xfrm>
              <a:off x="9802435" y="997615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0"/>
                  </a:moveTo>
                  <a:lnTo>
                    <a:pt x="9107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20" name="object 19120"/>
          <p:cNvGrpSpPr/>
          <p:nvPr/>
        </p:nvGrpSpPr>
        <p:grpSpPr>
          <a:xfrm>
            <a:off x="9667845" y="9819301"/>
            <a:ext cx="16510" cy="169545"/>
            <a:chOff x="9667845" y="9819301"/>
            <a:chExt cx="16510" cy="169545"/>
          </a:xfrm>
        </p:grpSpPr>
        <p:sp>
          <p:nvSpPr>
            <p:cNvPr id="19121" name="object 19121"/>
            <p:cNvSpPr/>
            <p:nvPr/>
          </p:nvSpPr>
          <p:spPr>
            <a:xfrm>
              <a:off x="9670881" y="997615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10119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2" name="object 19122"/>
            <p:cNvSpPr/>
            <p:nvPr/>
          </p:nvSpPr>
          <p:spPr>
            <a:xfrm>
              <a:off x="9670881" y="99528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3" name="object 19123"/>
            <p:cNvSpPr/>
            <p:nvPr/>
          </p:nvSpPr>
          <p:spPr>
            <a:xfrm>
              <a:off x="9670881" y="993061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4" name="object 19124"/>
            <p:cNvSpPr/>
            <p:nvPr/>
          </p:nvSpPr>
          <p:spPr>
            <a:xfrm>
              <a:off x="9670881" y="990734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5" name="object 19125"/>
            <p:cNvSpPr/>
            <p:nvPr/>
          </p:nvSpPr>
          <p:spPr>
            <a:xfrm>
              <a:off x="9670881" y="988507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6" name="object 19126"/>
            <p:cNvSpPr/>
            <p:nvPr/>
          </p:nvSpPr>
          <p:spPr>
            <a:xfrm>
              <a:off x="9670881" y="986281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7" name="object 19127"/>
            <p:cNvSpPr/>
            <p:nvPr/>
          </p:nvSpPr>
          <p:spPr>
            <a:xfrm>
              <a:off x="9670881" y="98385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8" name="object 19128"/>
            <p:cNvSpPr/>
            <p:nvPr/>
          </p:nvSpPr>
          <p:spPr>
            <a:xfrm>
              <a:off x="9670881" y="982233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0" y="9107"/>
                  </a:move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29" name="object 19129"/>
          <p:cNvGrpSpPr/>
          <p:nvPr/>
        </p:nvGrpSpPr>
        <p:grpSpPr>
          <a:xfrm>
            <a:off x="9847973" y="10194735"/>
            <a:ext cx="17780" cy="139065"/>
            <a:chOff x="9847973" y="10194735"/>
            <a:chExt cx="17780" cy="139065"/>
          </a:xfrm>
        </p:grpSpPr>
        <p:sp>
          <p:nvSpPr>
            <p:cNvPr id="19130" name="object 19130"/>
            <p:cNvSpPr/>
            <p:nvPr/>
          </p:nvSpPr>
          <p:spPr>
            <a:xfrm>
              <a:off x="9851009" y="10197770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09">
                  <a:moveTo>
                    <a:pt x="0" y="0"/>
                  </a:moveTo>
                  <a:lnTo>
                    <a:pt x="11131" y="0"/>
                  </a:lnTo>
                  <a:lnTo>
                    <a:pt x="11131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1" name="object 19131"/>
            <p:cNvSpPr/>
            <p:nvPr/>
          </p:nvSpPr>
          <p:spPr>
            <a:xfrm>
              <a:off x="9862140" y="1022205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2" name="object 19132"/>
            <p:cNvSpPr/>
            <p:nvPr/>
          </p:nvSpPr>
          <p:spPr>
            <a:xfrm>
              <a:off x="9862140" y="1024533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3" name="object 19133"/>
            <p:cNvSpPr/>
            <p:nvPr/>
          </p:nvSpPr>
          <p:spPr>
            <a:xfrm>
              <a:off x="9862140" y="1026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4" name="object 19134"/>
            <p:cNvSpPr/>
            <p:nvPr/>
          </p:nvSpPr>
          <p:spPr>
            <a:xfrm>
              <a:off x="9862140" y="1029087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5" name="object 19135"/>
            <p:cNvSpPr/>
            <p:nvPr/>
          </p:nvSpPr>
          <p:spPr>
            <a:xfrm>
              <a:off x="9851009" y="10313133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29" h="17779">
                  <a:moveTo>
                    <a:pt x="11131" y="0"/>
                  </a:moveTo>
                  <a:lnTo>
                    <a:pt x="11131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36" name="object 19136"/>
          <p:cNvGrpSpPr/>
          <p:nvPr/>
        </p:nvGrpSpPr>
        <p:grpSpPr>
          <a:xfrm>
            <a:off x="9717431" y="10194735"/>
            <a:ext cx="15240" cy="139065"/>
            <a:chOff x="9717431" y="10194735"/>
            <a:chExt cx="15240" cy="139065"/>
          </a:xfrm>
        </p:grpSpPr>
        <p:sp>
          <p:nvSpPr>
            <p:cNvPr id="19137" name="object 19137"/>
            <p:cNvSpPr/>
            <p:nvPr/>
          </p:nvSpPr>
          <p:spPr>
            <a:xfrm>
              <a:off x="9720467" y="10313133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107" y="17203"/>
                  </a:moveTo>
                  <a:lnTo>
                    <a:pt x="0" y="1720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8" name="object 19138"/>
            <p:cNvSpPr/>
            <p:nvPr/>
          </p:nvSpPr>
          <p:spPr>
            <a:xfrm>
              <a:off x="9720467" y="1029087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9" name="object 19139"/>
            <p:cNvSpPr/>
            <p:nvPr/>
          </p:nvSpPr>
          <p:spPr>
            <a:xfrm>
              <a:off x="9720467" y="1026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0" name="object 19140"/>
            <p:cNvSpPr/>
            <p:nvPr/>
          </p:nvSpPr>
          <p:spPr>
            <a:xfrm>
              <a:off x="9720467" y="1024533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1" name="object 19141"/>
            <p:cNvSpPr/>
            <p:nvPr/>
          </p:nvSpPr>
          <p:spPr>
            <a:xfrm>
              <a:off x="9720467" y="1022205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2" name="object 19142"/>
            <p:cNvSpPr/>
            <p:nvPr/>
          </p:nvSpPr>
          <p:spPr>
            <a:xfrm>
              <a:off x="9720467" y="10197770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0" y="0"/>
                  </a:ln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143" name="object 19143"/>
          <p:cNvSpPr/>
          <p:nvPr/>
        </p:nvSpPr>
        <p:spPr>
          <a:xfrm>
            <a:off x="5142399" y="10185627"/>
            <a:ext cx="0" cy="311150"/>
          </a:xfrm>
          <a:custGeom>
            <a:avLst/>
            <a:gdLst/>
            <a:ahLst/>
            <a:cxnLst/>
            <a:rect l="l" t="t" r="r" b="b"/>
            <a:pathLst>
              <a:path h="311150">
                <a:moveTo>
                  <a:pt x="0" y="0"/>
                </a:moveTo>
                <a:lnTo>
                  <a:pt x="0" y="310669"/>
                </a:lnTo>
              </a:path>
            </a:pathLst>
          </a:custGeom>
          <a:ln w="6071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144" name="object 19144"/>
          <p:cNvGrpSpPr/>
          <p:nvPr/>
        </p:nvGrpSpPr>
        <p:grpSpPr>
          <a:xfrm>
            <a:off x="8846141" y="10010560"/>
            <a:ext cx="6350" cy="38735"/>
            <a:chOff x="8846141" y="10010560"/>
            <a:chExt cx="6350" cy="38735"/>
          </a:xfrm>
        </p:grpSpPr>
        <p:sp>
          <p:nvSpPr>
            <p:cNvPr id="19145" name="object 19145"/>
            <p:cNvSpPr/>
            <p:nvPr/>
          </p:nvSpPr>
          <p:spPr>
            <a:xfrm>
              <a:off x="8849177" y="1001056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6" name="object 19146"/>
            <p:cNvSpPr/>
            <p:nvPr/>
          </p:nvSpPr>
          <p:spPr>
            <a:xfrm>
              <a:off x="8849177" y="1003282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47" name="object 19147"/>
          <p:cNvGrpSpPr/>
          <p:nvPr/>
        </p:nvGrpSpPr>
        <p:grpSpPr>
          <a:xfrm>
            <a:off x="8431241" y="10087467"/>
            <a:ext cx="40005" cy="408940"/>
            <a:chOff x="8431241" y="10087467"/>
            <a:chExt cx="40005" cy="408940"/>
          </a:xfrm>
        </p:grpSpPr>
        <p:sp>
          <p:nvSpPr>
            <p:cNvPr id="19148" name="object 19148"/>
            <p:cNvSpPr/>
            <p:nvPr/>
          </p:nvSpPr>
          <p:spPr>
            <a:xfrm>
              <a:off x="8467671" y="10185627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669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9" name="object 19149"/>
            <p:cNvSpPr/>
            <p:nvPr/>
          </p:nvSpPr>
          <p:spPr>
            <a:xfrm>
              <a:off x="8434277" y="1013300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0" name="object 19150"/>
            <p:cNvSpPr/>
            <p:nvPr/>
          </p:nvSpPr>
          <p:spPr>
            <a:xfrm>
              <a:off x="8434277" y="1010973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1" name="object 19151"/>
            <p:cNvSpPr/>
            <p:nvPr/>
          </p:nvSpPr>
          <p:spPr>
            <a:xfrm>
              <a:off x="8434277" y="100874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52" name="object 19152"/>
          <p:cNvGrpSpPr/>
          <p:nvPr/>
        </p:nvGrpSpPr>
        <p:grpSpPr>
          <a:xfrm>
            <a:off x="3936153" y="9885078"/>
            <a:ext cx="6350" cy="83185"/>
            <a:chOff x="3936153" y="9885078"/>
            <a:chExt cx="6350" cy="83185"/>
          </a:xfrm>
        </p:grpSpPr>
        <p:sp>
          <p:nvSpPr>
            <p:cNvPr id="19153" name="object 19153"/>
            <p:cNvSpPr/>
            <p:nvPr/>
          </p:nvSpPr>
          <p:spPr>
            <a:xfrm>
              <a:off x="3939189" y="988507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4" name="object 19154"/>
            <p:cNvSpPr/>
            <p:nvPr/>
          </p:nvSpPr>
          <p:spPr>
            <a:xfrm>
              <a:off x="3939189" y="990734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5" name="object 19155"/>
            <p:cNvSpPr/>
            <p:nvPr/>
          </p:nvSpPr>
          <p:spPr>
            <a:xfrm>
              <a:off x="3939189" y="99306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6" name="object 19156"/>
            <p:cNvSpPr/>
            <p:nvPr/>
          </p:nvSpPr>
          <p:spPr>
            <a:xfrm>
              <a:off x="3939189" y="99528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57" name="object 19157"/>
          <p:cNvGrpSpPr/>
          <p:nvPr/>
        </p:nvGrpSpPr>
        <p:grpSpPr>
          <a:xfrm>
            <a:off x="3794480" y="9838528"/>
            <a:ext cx="6350" cy="107314"/>
            <a:chOff x="3794480" y="9838528"/>
            <a:chExt cx="6350" cy="107314"/>
          </a:xfrm>
        </p:grpSpPr>
        <p:sp>
          <p:nvSpPr>
            <p:cNvPr id="19158" name="object 19158"/>
            <p:cNvSpPr/>
            <p:nvPr/>
          </p:nvSpPr>
          <p:spPr>
            <a:xfrm>
              <a:off x="3797515" y="99306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9" name="object 19159"/>
            <p:cNvSpPr/>
            <p:nvPr/>
          </p:nvSpPr>
          <p:spPr>
            <a:xfrm>
              <a:off x="3797515" y="990734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0" name="object 19160"/>
            <p:cNvSpPr/>
            <p:nvPr/>
          </p:nvSpPr>
          <p:spPr>
            <a:xfrm>
              <a:off x="3797515" y="988507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1" name="object 19161"/>
            <p:cNvSpPr/>
            <p:nvPr/>
          </p:nvSpPr>
          <p:spPr>
            <a:xfrm>
              <a:off x="3797515" y="98628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2" name="object 19162"/>
            <p:cNvSpPr/>
            <p:nvPr/>
          </p:nvSpPr>
          <p:spPr>
            <a:xfrm>
              <a:off x="3797515" y="98385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63" name="object 19163"/>
          <p:cNvGrpSpPr/>
          <p:nvPr/>
        </p:nvGrpSpPr>
        <p:grpSpPr>
          <a:xfrm>
            <a:off x="7494174" y="10388017"/>
            <a:ext cx="6350" cy="106680"/>
            <a:chOff x="7494174" y="10388017"/>
            <a:chExt cx="6350" cy="106680"/>
          </a:xfrm>
        </p:grpSpPr>
        <p:sp>
          <p:nvSpPr>
            <p:cNvPr id="19164" name="object 19164"/>
            <p:cNvSpPr/>
            <p:nvPr/>
          </p:nvSpPr>
          <p:spPr>
            <a:xfrm>
              <a:off x="7497210" y="1038801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5" name="object 19165"/>
            <p:cNvSpPr/>
            <p:nvPr/>
          </p:nvSpPr>
          <p:spPr>
            <a:xfrm>
              <a:off x="7497210" y="10410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6" name="object 19166"/>
            <p:cNvSpPr/>
            <p:nvPr/>
          </p:nvSpPr>
          <p:spPr>
            <a:xfrm>
              <a:off x="7497210" y="1043355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7" name="object 19167"/>
            <p:cNvSpPr/>
            <p:nvPr/>
          </p:nvSpPr>
          <p:spPr>
            <a:xfrm>
              <a:off x="7497210" y="1045683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8" name="object 19168"/>
            <p:cNvSpPr/>
            <p:nvPr/>
          </p:nvSpPr>
          <p:spPr>
            <a:xfrm>
              <a:off x="7497210" y="104790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69" name="object 19169"/>
          <p:cNvGrpSpPr/>
          <p:nvPr/>
        </p:nvGrpSpPr>
        <p:grpSpPr>
          <a:xfrm>
            <a:off x="6291976" y="9802097"/>
            <a:ext cx="14604" cy="118745"/>
            <a:chOff x="6291976" y="9802097"/>
            <a:chExt cx="14604" cy="118745"/>
          </a:xfrm>
        </p:grpSpPr>
        <p:sp>
          <p:nvSpPr>
            <p:cNvPr id="19170" name="object 19170"/>
            <p:cNvSpPr/>
            <p:nvPr/>
          </p:nvSpPr>
          <p:spPr>
            <a:xfrm>
              <a:off x="6295011" y="9860790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1" name="object 19171"/>
            <p:cNvSpPr/>
            <p:nvPr/>
          </p:nvSpPr>
          <p:spPr>
            <a:xfrm>
              <a:off x="6295011" y="9805133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72" name="object 19172"/>
          <p:cNvGrpSpPr/>
          <p:nvPr/>
        </p:nvGrpSpPr>
        <p:grpSpPr>
          <a:xfrm>
            <a:off x="6801999" y="11392885"/>
            <a:ext cx="6350" cy="421005"/>
            <a:chOff x="6801999" y="11392885"/>
            <a:chExt cx="6350" cy="421005"/>
          </a:xfrm>
        </p:grpSpPr>
        <p:sp>
          <p:nvSpPr>
            <p:cNvPr id="19173" name="object 19173"/>
            <p:cNvSpPr/>
            <p:nvPr/>
          </p:nvSpPr>
          <p:spPr>
            <a:xfrm>
              <a:off x="6805035" y="116236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4" name="object 19174"/>
            <p:cNvSpPr/>
            <p:nvPr/>
          </p:nvSpPr>
          <p:spPr>
            <a:xfrm>
              <a:off x="6805035" y="11392885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5" name="object 19175"/>
            <p:cNvSpPr/>
            <p:nvPr/>
          </p:nvSpPr>
          <p:spPr>
            <a:xfrm>
              <a:off x="6805035" y="11678255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70">
                  <a:moveTo>
                    <a:pt x="0" y="0"/>
                  </a:moveTo>
                  <a:lnTo>
                    <a:pt x="0" y="900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176" name="object 19176"/>
          <p:cNvSpPr/>
          <p:nvPr/>
        </p:nvSpPr>
        <p:spPr>
          <a:xfrm>
            <a:off x="6473115" y="10366767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177" name="object 19177"/>
          <p:cNvGrpSpPr/>
          <p:nvPr/>
        </p:nvGrpSpPr>
        <p:grpSpPr>
          <a:xfrm>
            <a:off x="9790291" y="10699698"/>
            <a:ext cx="8255" cy="196850"/>
            <a:chOff x="9790291" y="10699698"/>
            <a:chExt cx="8255" cy="196850"/>
          </a:xfrm>
        </p:grpSpPr>
        <p:sp>
          <p:nvSpPr>
            <p:cNvPr id="19178" name="object 19178"/>
            <p:cNvSpPr/>
            <p:nvPr/>
          </p:nvSpPr>
          <p:spPr>
            <a:xfrm>
              <a:off x="9795351" y="1070577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9" name="object 19179"/>
            <p:cNvSpPr/>
            <p:nvPr/>
          </p:nvSpPr>
          <p:spPr>
            <a:xfrm>
              <a:off x="9793327" y="10699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80" name="object 19180"/>
          <p:cNvGrpSpPr/>
          <p:nvPr/>
        </p:nvGrpSpPr>
        <p:grpSpPr>
          <a:xfrm>
            <a:off x="7709720" y="8641389"/>
            <a:ext cx="9525" cy="421005"/>
            <a:chOff x="7709720" y="8641389"/>
            <a:chExt cx="9525" cy="421005"/>
          </a:xfrm>
        </p:grpSpPr>
        <p:sp>
          <p:nvSpPr>
            <p:cNvPr id="19181" name="object 19181"/>
            <p:cNvSpPr/>
            <p:nvPr/>
          </p:nvSpPr>
          <p:spPr>
            <a:xfrm>
              <a:off x="7712755" y="8870090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2" name="object 19182"/>
            <p:cNvSpPr/>
            <p:nvPr/>
          </p:nvSpPr>
          <p:spPr>
            <a:xfrm>
              <a:off x="7712755" y="864138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3" name="object 19183"/>
            <p:cNvSpPr/>
            <p:nvPr/>
          </p:nvSpPr>
          <p:spPr>
            <a:xfrm>
              <a:off x="7715791" y="864948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4" name="object 19184"/>
            <p:cNvSpPr/>
            <p:nvPr/>
          </p:nvSpPr>
          <p:spPr>
            <a:xfrm>
              <a:off x="7715791" y="901682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85" name="object 19185"/>
          <p:cNvGrpSpPr/>
          <p:nvPr/>
        </p:nvGrpSpPr>
        <p:grpSpPr>
          <a:xfrm>
            <a:off x="7393991" y="10404209"/>
            <a:ext cx="6350" cy="74295"/>
            <a:chOff x="7393991" y="10404209"/>
            <a:chExt cx="6350" cy="74295"/>
          </a:xfrm>
        </p:grpSpPr>
        <p:sp>
          <p:nvSpPr>
            <p:cNvPr id="19186" name="object 19186"/>
            <p:cNvSpPr/>
            <p:nvPr/>
          </p:nvSpPr>
          <p:spPr>
            <a:xfrm>
              <a:off x="7397027" y="1040420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7" name="object 19187"/>
            <p:cNvSpPr/>
            <p:nvPr/>
          </p:nvSpPr>
          <p:spPr>
            <a:xfrm>
              <a:off x="7397027" y="1044873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88" name="object 19188"/>
          <p:cNvGrpSpPr/>
          <p:nvPr/>
        </p:nvGrpSpPr>
        <p:grpSpPr>
          <a:xfrm>
            <a:off x="6211020" y="10404209"/>
            <a:ext cx="6350" cy="74295"/>
            <a:chOff x="6211020" y="10404209"/>
            <a:chExt cx="6350" cy="74295"/>
          </a:xfrm>
        </p:grpSpPr>
        <p:sp>
          <p:nvSpPr>
            <p:cNvPr id="19189" name="object 19189"/>
            <p:cNvSpPr/>
            <p:nvPr/>
          </p:nvSpPr>
          <p:spPr>
            <a:xfrm>
              <a:off x="6214055" y="1040420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0" name="object 19190"/>
            <p:cNvSpPr/>
            <p:nvPr/>
          </p:nvSpPr>
          <p:spPr>
            <a:xfrm>
              <a:off x="6214055" y="1044873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91" name="object 19191"/>
          <p:cNvGrpSpPr/>
          <p:nvPr/>
        </p:nvGrpSpPr>
        <p:grpSpPr>
          <a:xfrm>
            <a:off x="3865316" y="9853707"/>
            <a:ext cx="6350" cy="100330"/>
            <a:chOff x="3865316" y="9853707"/>
            <a:chExt cx="6350" cy="100330"/>
          </a:xfrm>
        </p:grpSpPr>
        <p:sp>
          <p:nvSpPr>
            <p:cNvPr id="19192" name="object 19192"/>
            <p:cNvSpPr/>
            <p:nvPr/>
          </p:nvSpPr>
          <p:spPr>
            <a:xfrm>
              <a:off x="3868352" y="989317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0"/>
                  </a:moveTo>
                  <a:lnTo>
                    <a:pt x="0" y="21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3" name="object 19193"/>
            <p:cNvSpPr/>
            <p:nvPr/>
          </p:nvSpPr>
          <p:spPr>
            <a:xfrm>
              <a:off x="3868352" y="985370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4" name="object 19194"/>
            <p:cNvSpPr/>
            <p:nvPr/>
          </p:nvSpPr>
          <p:spPr>
            <a:xfrm>
              <a:off x="3868352" y="992454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95" name="object 19195"/>
          <p:cNvGrpSpPr/>
          <p:nvPr/>
        </p:nvGrpSpPr>
        <p:grpSpPr>
          <a:xfrm>
            <a:off x="3810671" y="10705770"/>
            <a:ext cx="11430" cy="190500"/>
            <a:chOff x="3810671" y="10705770"/>
            <a:chExt cx="11430" cy="190500"/>
          </a:xfrm>
        </p:grpSpPr>
        <p:sp>
          <p:nvSpPr>
            <p:cNvPr id="19196" name="object 19196"/>
            <p:cNvSpPr/>
            <p:nvPr/>
          </p:nvSpPr>
          <p:spPr>
            <a:xfrm>
              <a:off x="3813707" y="1070577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7" name="object 19197"/>
            <p:cNvSpPr/>
            <p:nvPr/>
          </p:nvSpPr>
          <p:spPr>
            <a:xfrm>
              <a:off x="3818766" y="1071184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198" name="object 19198"/>
          <p:cNvSpPr/>
          <p:nvPr/>
        </p:nvSpPr>
        <p:spPr>
          <a:xfrm>
            <a:off x="5200080" y="8657580"/>
            <a:ext cx="0" cy="191770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9" name="object 19199"/>
          <p:cNvSpPr/>
          <p:nvPr/>
        </p:nvSpPr>
        <p:spPr>
          <a:xfrm>
            <a:off x="4683985" y="10771547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0" name="object 19200"/>
          <p:cNvSpPr/>
          <p:nvPr/>
        </p:nvSpPr>
        <p:spPr>
          <a:xfrm>
            <a:off x="8759113" y="8650497"/>
            <a:ext cx="0" cy="191770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1" name="object 19201"/>
          <p:cNvSpPr/>
          <p:nvPr/>
        </p:nvSpPr>
        <p:spPr>
          <a:xfrm>
            <a:off x="8752030" y="10820120"/>
            <a:ext cx="0" cy="191770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2" name="object 19202"/>
          <p:cNvSpPr/>
          <p:nvPr/>
        </p:nvSpPr>
        <p:spPr>
          <a:xfrm>
            <a:off x="6218103" y="9722153"/>
            <a:ext cx="12700" cy="95250"/>
          </a:xfrm>
          <a:custGeom>
            <a:avLst/>
            <a:gdLst/>
            <a:ahLst/>
            <a:cxnLst/>
            <a:rect l="l" t="t" r="r" b="b"/>
            <a:pathLst>
              <a:path w="12700" h="95250">
                <a:moveTo>
                  <a:pt x="12143" y="0"/>
                </a:moveTo>
                <a:lnTo>
                  <a:pt x="0" y="0"/>
                </a:lnTo>
                <a:lnTo>
                  <a:pt x="0" y="95123"/>
                </a:lnTo>
                <a:lnTo>
                  <a:pt x="12143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203" name="object 19203"/>
          <p:cNvGrpSpPr/>
          <p:nvPr/>
        </p:nvGrpSpPr>
        <p:grpSpPr>
          <a:xfrm>
            <a:off x="1587275" y="6005057"/>
            <a:ext cx="10205085" cy="6512559"/>
            <a:chOff x="1587275" y="6005057"/>
            <a:chExt cx="10205085" cy="6512559"/>
          </a:xfrm>
        </p:grpSpPr>
        <p:sp>
          <p:nvSpPr>
            <p:cNvPr id="19204" name="object 19204"/>
            <p:cNvSpPr/>
            <p:nvPr/>
          </p:nvSpPr>
          <p:spPr>
            <a:xfrm>
              <a:off x="10753669" y="6106451"/>
              <a:ext cx="67945" cy="213995"/>
            </a:xfrm>
            <a:custGeom>
              <a:avLst/>
              <a:gdLst/>
              <a:ahLst/>
              <a:cxnLst/>
              <a:rect l="l" t="t" r="r" b="b"/>
              <a:pathLst>
                <a:path w="67945" h="213995">
                  <a:moveTo>
                    <a:pt x="67800" y="144709"/>
                  </a:moveTo>
                  <a:lnTo>
                    <a:pt x="0" y="213521"/>
                  </a:lnTo>
                  <a:lnTo>
                    <a:pt x="67800" y="144709"/>
                  </a:lnTo>
                  <a:lnTo>
                    <a:pt x="6780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5" name="object 19205"/>
            <p:cNvSpPr/>
            <p:nvPr/>
          </p:nvSpPr>
          <p:spPr>
            <a:xfrm>
              <a:off x="2421262" y="612365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1942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6" name="object 19206"/>
            <p:cNvSpPr/>
            <p:nvPr/>
          </p:nvSpPr>
          <p:spPr>
            <a:xfrm>
              <a:off x="2421262" y="6007280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h="253364">
                  <a:moveTo>
                    <a:pt x="0" y="0"/>
                  </a:moveTo>
                  <a:lnTo>
                    <a:pt x="0" y="25298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7" name="object 19207"/>
            <p:cNvSpPr/>
            <p:nvPr/>
          </p:nvSpPr>
          <p:spPr>
            <a:xfrm>
              <a:off x="2382808" y="6220802"/>
              <a:ext cx="8477250" cy="0"/>
            </a:xfrm>
            <a:custGeom>
              <a:avLst/>
              <a:gdLst/>
              <a:ahLst/>
              <a:cxnLst/>
              <a:rect l="l" t="t" r="r" b="b"/>
              <a:pathLst>
                <a:path w="8477250">
                  <a:moveTo>
                    <a:pt x="0" y="0"/>
                  </a:moveTo>
                  <a:lnTo>
                    <a:pt x="847711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08" name="object 19208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0749622" y="11946422"/>
              <a:ext cx="406804" cy="499903"/>
            </a:xfrm>
            <a:prstGeom prst="rect">
              <a:avLst/>
            </a:prstGeom>
          </p:spPr>
        </p:pic>
        <p:sp>
          <p:nvSpPr>
            <p:cNvPr id="19209" name="object 19209"/>
            <p:cNvSpPr/>
            <p:nvPr/>
          </p:nvSpPr>
          <p:spPr>
            <a:xfrm>
              <a:off x="2104521" y="8344887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>
                  <a:moveTo>
                    <a:pt x="6172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0" name="object 19210"/>
            <p:cNvSpPr/>
            <p:nvPr/>
          </p:nvSpPr>
          <p:spPr>
            <a:xfrm>
              <a:off x="2104521" y="8573588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61729" y="0"/>
                  </a:moveTo>
                  <a:lnTo>
                    <a:pt x="0" y="0"/>
                  </a:lnTo>
                  <a:lnTo>
                    <a:pt x="6476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1" name="object 19211"/>
            <p:cNvSpPr/>
            <p:nvPr/>
          </p:nvSpPr>
          <p:spPr>
            <a:xfrm>
              <a:off x="2142975" y="8305421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4">
                  <a:moveTo>
                    <a:pt x="0" y="0"/>
                  </a:moveTo>
                  <a:lnTo>
                    <a:pt x="0" y="3066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2" name="object 19212"/>
            <p:cNvSpPr/>
            <p:nvPr/>
          </p:nvSpPr>
          <p:spPr>
            <a:xfrm>
              <a:off x="2119700" y="832060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3" name="object 19213"/>
            <p:cNvSpPr/>
            <p:nvPr/>
          </p:nvSpPr>
          <p:spPr>
            <a:xfrm>
              <a:off x="2119700" y="8550314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561" y="4756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4" name="object 19214"/>
            <p:cNvSpPr/>
            <p:nvPr/>
          </p:nvSpPr>
          <p:spPr>
            <a:xfrm>
              <a:off x="2104521" y="9625006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5" name="object 19215"/>
            <p:cNvSpPr/>
            <p:nvPr/>
          </p:nvSpPr>
          <p:spPr>
            <a:xfrm>
              <a:off x="2142975" y="8535134"/>
              <a:ext cx="0" cy="1129665"/>
            </a:xfrm>
            <a:custGeom>
              <a:avLst/>
              <a:gdLst/>
              <a:ahLst/>
              <a:cxnLst/>
              <a:rect l="l" t="t" r="r" b="b"/>
              <a:pathLst>
                <a:path h="1129665">
                  <a:moveTo>
                    <a:pt x="0" y="0"/>
                  </a:moveTo>
                  <a:lnTo>
                    <a:pt x="0" y="11293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6" name="object 19216"/>
            <p:cNvSpPr/>
            <p:nvPr/>
          </p:nvSpPr>
          <p:spPr>
            <a:xfrm>
              <a:off x="2119700" y="960173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561" y="4756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7" name="object 19217"/>
            <p:cNvSpPr/>
            <p:nvPr/>
          </p:nvSpPr>
          <p:spPr>
            <a:xfrm>
              <a:off x="2104521" y="10063181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8" name="object 19218"/>
            <p:cNvSpPr/>
            <p:nvPr/>
          </p:nvSpPr>
          <p:spPr>
            <a:xfrm>
              <a:off x="2142975" y="9587564"/>
              <a:ext cx="0" cy="514350"/>
            </a:xfrm>
            <a:custGeom>
              <a:avLst/>
              <a:gdLst/>
              <a:ahLst/>
              <a:cxnLst/>
              <a:rect l="l" t="t" r="r" b="b"/>
              <a:pathLst>
                <a:path h="514350">
                  <a:moveTo>
                    <a:pt x="0" y="0"/>
                  </a:moveTo>
                  <a:lnTo>
                    <a:pt x="0" y="514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9" name="object 19219"/>
            <p:cNvSpPr/>
            <p:nvPr/>
          </p:nvSpPr>
          <p:spPr>
            <a:xfrm>
              <a:off x="2119700" y="1003990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561" y="4756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0" name="object 19220"/>
            <p:cNvSpPr/>
            <p:nvPr/>
          </p:nvSpPr>
          <p:spPr>
            <a:xfrm>
              <a:off x="2104521" y="11020487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1" name="object 19221"/>
            <p:cNvSpPr/>
            <p:nvPr/>
          </p:nvSpPr>
          <p:spPr>
            <a:xfrm>
              <a:off x="2142975" y="10024727"/>
              <a:ext cx="0" cy="1033780"/>
            </a:xfrm>
            <a:custGeom>
              <a:avLst/>
              <a:gdLst/>
              <a:ahLst/>
              <a:cxnLst/>
              <a:rect l="l" t="t" r="r" b="b"/>
              <a:pathLst>
                <a:path h="1033779">
                  <a:moveTo>
                    <a:pt x="0" y="0"/>
                  </a:moveTo>
                  <a:lnTo>
                    <a:pt x="0" y="10332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2" name="object 19222"/>
            <p:cNvSpPr/>
            <p:nvPr/>
          </p:nvSpPr>
          <p:spPr>
            <a:xfrm>
              <a:off x="2119700" y="1099620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561" y="4756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3" name="object 19223"/>
            <p:cNvSpPr/>
            <p:nvPr/>
          </p:nvSpPr>
          <p:spPr>
            <a:xfrm>
              <a:off x="2104521" y="11326096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4" name="object 19224"/>
            <p:cNvSpPr/>
            <p:nvPr/>
          </p:nvSpPr>
          <p:spPr>
            <a:xfrm>
              <a:off x="2142975" y="10981021"/>
              <a:ext cx="0" cy="383540"/>
            </a:xfrm>
            <a:custGeom>
              <a:avLst/>
              <a:gdLst/>
              <a:ahLst/>
              <a:cxnLst/>
              <a:rect l="l" t="t" r="r" b="b"/>
              <a:pathLst>
                <a:path h="383540">
                  <a:moveTo>
                    <a:pt x="0" y="0"/>
                  </a:moveTo>
                  <a:lnTo>
                    <a:pt x="0" y="383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5" name="object 19225"/>
            <p:cNvSpPr/>
            <p:nvPr/>
          </p:nvSpPr>
          <p:spPr>
            <a:xfrm>
              <a:off x="2119700" y="1130180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0"/>
                  </a:moveTo>
                  <a:lnTo>
                    <a:pt x="47561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6" name="object 19226"/>
            <p:cNvSpPr/>
            <p:nvPr/>
          </p:nvSpPr>
          <p:spPr>
            <a:xfrm>
              <a:off x="1993206" y="11326096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4">
                  <a:moveTo>
                    <a:pt x="4857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7" name="object 19227"/>
            <p:cNvSpPr/>
            <p:nvPr/>
          </p:nvSpPr>
          <p:spPr>
            <a:xfrm>
              <a:off x="1993206" y="834488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4">
                  <a:moveTo>
                    <a:pt x="4857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8" name="object 19228"/>
            <p:cNvSpPr/>
            <p:nvPr/>
          </p:nvSpPr>
          <p:spPr>
            <a:xfrm>
              <a:off x="2031660" y="8305421"/>
              <a:ext cx="0" cy="3059430"/>
            </a:xfrm>
            <a:custGeom>
              <a:avLst/>
              <a:gdLst/>
              <a:ahLst/>
              <a:cxnLst/>
              <a:rect l="l" t="t" r="r" b="b"/>
              <a:pathLst>
                <a:path h="3059429">
                  <a:moveTo>
                    <a:pt x="0" y="305912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9" name="object 19229"/>
            <p:cNvSpPr/>
            <p:nvPr/>
          </p:nvSpPr>
          <p:spPr>
            <a:xfrm>
              <a:off x="2007374" y="11301809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0" y="0"/>
                  </a:moveTo>
                  <a:lnTo>
                    <a:pt x="48573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0" name="object 19230"/>
            <p:cNvSpPr/>
            <p:nvPr/>
          </p:nvSpPr>
          <p:spPr>
            <a:xfrm>
              <a:off x="2007374" y="8320601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4" h="47625">
                  <a:moveTo>
                    <a:pt x="48573" y="4756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1" name="object 19231"/>
            <p:cNvSpPr/>
            <p:nvPr/>
          </p:nvSpPr>
          <p:spPr>
            <a:xfrm>
              <a:off x="2685381" y="12031426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2" name="object 19232"/>
            <p:cNvSpPr/>
            <p:nvPr/>
          </p:nvSpPr>
          <p:spPr>
            <a:xfrm>
              <a:off x="3813707" y="12031426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3" name="object 19233"/>
            <p:cNvSpPr/>
            <p:nvPr/>
          </p:nvSpPr>
          <p:spPr>
            <a:xfrm>
              <a:off x="2647939" y="12069880"/>
              <a:ext cx="1204595" cy="0"/>
            </a:xfrm>
            <a:custGeom>
              <a:avLst/>
              <a:gdLst/>
              <a:ahLst/>
              <a:cxnLst/>
              <a:rect l="l" t="t" r="r" b="b"/>
              <a:pathLst>
                <a:path w="1204595">
                  <a:moveTo>
                    <a:pt x="0" y="0"/>
                  </a:moveTo>
                  <a:lnTo>
                    <a:pt x="12042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4" name="object 19234"/>
            <p:cNvSpPr/>
            <p:nvPr/>
          </p:nvSpPr>
          <p:spPr>
            <a:xfrm>
              <a:off x="2662106" y="120466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5" name="object 19235"/>
            <p:cNvSpPr/>
            <p:nvPr/>
          </p:nvSpPr>
          <p:spPr>
            <a:xfrm>
              <a:off x="3789420" y="120466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6" name="object 19236"/>
            <p:cNvSpPr/>
            <p:nvPr/>
          </p:nvSpPr>
          <p:spPr>
            <a:xfrm>
              <a:off x="5065491" y="120314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7" name="object 19237"/>
            <p:cNvSpPr/>
            <p:nvPr/>
          </p:nvSpPr>
          <p:spPr>
            <a:xfrm>
              <a:off x="3775252" y="12069880"/>
              <a:ext cx="1329055" cy="0"/>
            </a:xfrm>
            <a:custGeom>
              <a:avLst/>
              <a:gdLst/>
              <a:ahLst/>
              <a:cxnLst/>
              <a:rect l="l" t="t" r="r" b="b"/>
              <a:pathLst>
                <a:path w="1329054">
                  <a:moveTo>
                    <a:pt x="0" y="0"/>
                  </a:moveTo>
                  <a:lnTo>
                    <a:pt x="132869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8" name="object 19238"/>
            <p:cNvSpPr/>
            <p:nvPr/>
          </p:nvSpPr>
          <p:spPr>
            <a:xfrm>
              <a:off x="5042216" y="120466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9" name="object 19239"/>
            <p:cNvSpPr/>
            <p:nvPr/>
          </p:nvSpPr>
          <p:spPr>
            <a:xfrm>
              <a:off x="5897315" y="120314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0" name="object 19240"/>
            <p:cNvSpPr/>
            <p:nvPr/>
          </p:nvSpPr>
          <p:spPr>
            <a:xfrm>
              <a:off x="5027036" y="12069880"/>
              <a:ext cx="909319" cy="0"/>
            </a:xfrm>
            <a:custGeom>
              <a:avLst/>
              <a:gdLst/>
              <a:ahLst/>
              <a:cxnLst/>
              <a:rect l="l" t="t" r="r" b="b"/>
              <a:pathLst>
                <a:path w="909320">
                  <a:moveTo>
                    <a:pt x="0" y="0"/>
                  </a:moveTo>
                  <a:lnTo>
                    <a:pt x="90873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1" name="object 19241"/>
            <p:cNvSpPr/>
            <p:nvPr/>
          </p:nvSpPr>
          <p:spPr>
            <a:xfrm>
              <a:off x="5873028" y="120466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2" name="object 19242"/>
            <p:cNvSpPr/>
            <p:nvPr/>
          </p:nvSpPr>
          <p:spPr>
            <a:xfrm>
              <a:off x="6299059" y="12007139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74884"/>
                  </a:moveTo>
                  <a:lnTo>
                    <a:pt x="0" y="10018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3" name="object 19243"/>
            <p:cNvSpPr/>
            <p:nvPr/>
          </p:nvSpPr>
          <p:spPr>
            <a:xfrm>
              <a:off x="5858860" y="12069880"/>
              <a:ext cx="478790" cy="0"/>
            </a:xfrm>
            <a:custGeom>
              <a:avLst/>
              <a:gdLst/>
              <a:ahLst/>
              <a:cxnLst/>
              <a:rect l="l" t="t" r="r" b="b"/>
              <a:pathLst>
                <a:path w="478789">
                  <a:moveTo>
                    <a:pt x="0" y="0"/>
                  </a:moveTo>
                  <a:lnTo>
                    <a:pt x="4786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4" name="object 19244"/>
            <p:cNvSpPr/>
            <p:nvPr/>
          </p:nvSpPr>
          <p:spPr>
            <a:xfrm>
              <a:off x="6274772" y="12046605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0"/>
                  </a:ln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5" name="object 19245"/>
            <p:cNvSpPr/>
            <p:nvPr/>
          </p:nvSpPr>
          <p:spPr>
            <a:xfrm>
              <a:off x="7309999" y="120314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31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6" name="object 19246"/>
            <p:cNvSpPr/>
            <p:nvPr/>
          </p:nvSpPr>
          <p:spPr>
            <a:xfrm>
              <a:off x="7712755" y="120314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7" name="object 19247"/>
            <p:cNvSpPr/>
            <p:nvPr/>
          </p:nvSpPr>
          <p:spPr>
            <a:xfrm>
              <a:off x="7271544" y="12069880"/>
              <a:ext cx="480059" cy="0"/>
            </a:xfrm>
            <a:custGeom>
              <a:avLst/>
              <a:gdLst/>
              <a:ahLst/>
              <a:cxnLst/>
              <a:rect l="l" t="t" r="r" b="b"/>
              <a:pathLst>
                <a:path w="480059">
                  <a:moveTo>
                    <a:pt x="0" y="0"/>
                  </a:moveTo>
                  <a:lnTo>
                    <a:pt x="47966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8" name="object 19248"/>
            <p:cNvSpPr/>
            <p:nvPr/>
          </p:nvSpPr>
          <p:spPr>
            <a:xfrm>
              <a:off x="7286724" y="120466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0" y="47561"/>
                  </a:ln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9" name="object 19249"/>
            <p:cNvSpPr/>
            <p:nvPr/>
          </p:nvSpPr>
          <p:spPr>
            <a:xfrm>
              <a:off x="7688468" y="120466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0" name="object 19250"/>
            <p:cNvSpPr/>
            <p:nvPr/>
          </p:nvSpPr>
          <p:spPr>
            <a:xfrm>
              <a:off x="8543567" y="120314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1" name="object 19251"/>
            <p:cNvSpPr/>
            <p:nvPr/>
          </p:nvSpPr>
          <p:spPr>
            <a:xfrm>
              <a:off x="7674301" y="12069880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72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2" name="object 19252"/>
            <p:cNvSpPr/>
            <p:nvPr/>
          </p:nvSpPr>
          <p:spPr>
            <a:xfrm>
              <a:off x="8520293" y="120466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3" name="object 19253"/>
            <p:cNvSpPr/>
            <p:nvPr/>
          </p:nvSpPr>
          <p:spPr>
            <a:xfrm>
              <a:off x="9795351" y="1203142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4" name="object 19254"/>
            <p:cNvSpPr/>
            <p:nvPr/>
          </p:nvSpPr>
          <p:spPr>
            <a:xfrm>
              <a:off x="8506125" y="12069880"/>
              <a:ext cx="1329055" cy="0"/>
            </a:xfrm>
            <a:custGeom>
              <a:avLst/>
              <a:gdLst/>
              <a:ahLst/>
              <a:cxnLst/>
              <a:rect l="l" t="t" r="r" b="b"/>
              <a:pathLst>
                <a:path w="1329054">
                  <a:moveTo>
                    <a:pt x="0" y="0"/>
                  </a:moveTo>
                  <a:lnTo>
                    <a:pt x="132869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5" name="object 19255"/>
            <p:cNvSpPr/>
            <p:nvPr/>
          </p:nvSpPr>
          <p:spPr>
            <a:xfrm>
              <a:off x="9772077" y="120466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6" name="object 19256"/>
            <p:cNvSpPr/>
            <p:nvPr/>
          </p:nvSpPr>
          <p:spPr>
            <a:xfrm>
              <a:off x="9757909" y="12069880"/>
              <a:ext cx="1203325" cy="0"/>
            </a:xfrm>
            <a:custGeom>
              <a:avLst/>
              <a:gdLst/>
              <a:ahLst/>
              <a:cxnLst/>
              <a:rect l="l" t="t" r="r" b="b"/>
              <a:pathLst>
                <a:path w="1203325">
                  <a:moveTo>
                    <a:pt x="0" y="0"/>
                  </a:moveTo>
                  <a:lnTo>
                    <a:pt x="1203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7" name="object 19257"/>
            <p:cNvSpPr/>
            <p:nvPr/>
          </p:nvSpPr>
          <p:spPr>
            <a:xfrm>
              <a:off x="10899390" y="12046605"/>
              <a:ext cx="48895" cy="47625"/>
            </a:xfrm>
            <a:custGeom>
              <a:avLst/>
              <a:gdLst/>
              <a:ahLst/>
              <a:cxnLst/>
              <a:rect l="l" t="t" r="r" b="b"/>
              <a:pathLst>
                <a:path w="48895" h="47625">
                  <a:moveTo>
                    <a:pt x="0" y="47561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8" name="object 19258"/>
            <p:cNvSpPr/>
            <p:nvPr/>
          </p:nvSpPr>
          <p:spPr>
            <a:xfrm>
              <a:off x="2685381" y="12101251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179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9" name="object 19259"/>
            <p:cNvSpPr/>
            <p:nvPr/>
          </p:nvSpPr>
          <p:spPr>
            <a:xfrm>
              <a:off x="2685381" y="1207696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0" name="object 19260"/>
            <p:cNvSpPr/>
            <p:nvPr/>
          </p:nvSpPr>
          <p:spPr>
            <a:xfrm>
              <a:off x="2685381" y="118725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1" name="object 19261"/>
            <p:cNvSpPr/>
            <p:nvPr/>
          </p:nvSpPr>
          <p:spPr>
            <a:xfrm>
              <a:off x="2685381" y="118482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2" name="object 19262"/>
            <p:cNvSpPr/>
            <p:nvPr/>
          </p:nvSpPr>
          <p:spPr>
            <a:xfrm>
              <a:off x="2685381" y="1161956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3" name="object 19263"/>
            <p:cNvSpPr/>
            <p:nvPr/>
          </p:nvSpPr>
          <p:spPr>
            <a:xfrm>
              <a:off x="2685381" y="1141312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4" name="object 19264"/>
            <p:cNvSpPr/>
            <p:nvPr/>
          </p:nvSpPr>
          <p:spPr>
            <a:xfrm>
              <a:off x="2685381" y="1138883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5" name="object 19265"/>
            <p:cNvSpPr/>
            <p:nvPr/>
          </p:nvSpPr>
          <p:spPr>
            <a:xfrm>
              <a:off x="2685381" y="1118341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6" name="object 19266"/>
            <p:cNvSpPr/>
            <p:nvPr/>
          </p:nvSpPr>
          <p:spPr>
            <a:xfrm>
              <a:off x="2685381" y="1116013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7" name="object 19267"/>
            <p:cNvSpPr/>
            <p:nvPr/>
          </p:nvSpPr>
          <p:spPr>
            <a:xfrm>
              <a:off x="2685381" y="1095471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8" name="object 19268"/>
            <p:cNvSpPr/>
            <p:nvPr/>
          </p:nvSpPr>
          <p:spPr>
            <a:xfrm>
              <a:off x="2685381" y="109304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9" name="object 19269"/>
            <p:cNvSpPr/>
            <p:nvPr/>
          </p:nvSpPr>
          <p:spPr>
            <a:xfrm>
              <a:off x="2685381" y="1070172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0" name="object 19270"/>
            <p:cNvSpPr/>
            <p:nvPr/>
          </p:nvSpPr>
          <p:spPr>
            <a:xfrm>
              <a:off x="2685381" y="104720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1" name="object 19271"/>
            <p:cNvSpPr/>
            <p:nvPr/>
          </p:nvSpPr>
          <p:spPr>
            <a:xfrm>
              <a:off x="2685381" y="102665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2" name="object 19272"/>
            <p:cNvSpPr/>
            <p:nvPr/>
          </p:nvSpPr>
          <p:spPr>
            <a:xfrm>
              <a:off x="2685381" y="102422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3" name="object 19273"/>
            <p:cNvSpPr/>
            <p:nvPr/>
          </p:nvSpPr>
          <p:spPr>
            <a:xfrm>
              <a:off x="2685381" y="1003687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4" name="object 19274"/>
            <p:cNvSpPr/>
            <p:nvPr/>
          </p:nvSpPr>
          <p:spPr>
            <a:xfrm>
              <a:off x="2685381" y="100125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5" name="object 19275"/>
            <p:cNvSpPr/>
            <p:nvPr/>
          </p:nvSpPr>
          <p:spPr>
            <a:xfrm>
              <a:off x="2685381" y="97838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6" name="object 19276"/>
            <p:cNvSpPr/>
            <p:nvPr/>
          </p:nvSpPr>
          <p:spPr>
            <a:xfrm>
              <a:off x="2685381" y="9578456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7" name="object 19277"/>
            <p:cNvSpPr/>
            <p:nvPr/>
          </p:nvSpPr>
          <p:spPr>
            <a:xfrm>
              <a:off x="2685381" y="955416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8" name="object 19278"/>
            <p:cNvSpPr/>
            <p:nvPr/>
          </p:nvSpPr>
          <p:spPr>
            <a:xfrm>
              <a:off x="2685381" y="932546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9" name="object 19279"/>
            <p:cNvSpPr/>
            <p:nvPr/>
          </p:nvSpPr>
          <p:spPr>
            <a:xfrm>
              <a:off x="2685381" y="90957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0" name="object 19280"/>
            <p:cNvSpPr/>
            <p:nvPr/>
          </p:nvSpPr>
          <p:spPr>
            <a:xfrm>
              <a:off x="2685381" y="886604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1" name="object 19281"/>
            <p:cNvSpPr/>
            <p:nvPr/>
          </p:nvSpPr>
          <p:spPr>
            <a:xfrm>
              <a:off x="2685381" y="8660616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2" name="object 19282"/>
            <p:cNvSpPr/>
            <p:nvPr/>
          </p:nvSpPr>
          <p:spPr>
            <a:xfrm>
              <a:off x="2685381" y="86373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3" name="object 19283"/>
            <p:cNvSpPr/>
            <p:nvPr/>
          </p:nvSpPr>
          <p:spPr>
            <a:xfrm>
              <a:off x="2685381" y="8471381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179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4" name="object 19284"/>
            <p:cNvSpPr/>
            <p:nvPr/>
          </p:nvSpPr>
          <p:spPr>
            <a:xfrm>
              <a:off x="3813707" y="12082024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5" name="object 19285"/>
            <p:cNvSpPr/>
            <p:nvPr/>
          </p:nvSpPr>
          <p:spPr>
            <a:xfrm>
              <a:off x="3813707" y="1205773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6" name="object 19286"/>
            <p:cNvSpPr/>
            <p:nvPr/>
          </p:nvSpPr>
          <p:spPr>
            <a:xfrm>
              <a:off x="3813707" y="1185231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7" name="object 19287"/>
            <p:cNvSpPr/>
            <p:nvPr/>
          </p:nvSpPr>
          <p:spPr>
            <a:xfrm>
              <a:off x="3813707" y="1182903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8" name="object 19288"/>
            <p:cNvSpPr/>
            <p:nvPr/>
          </p:nvSpPr>
          <p:spPr>
            <a:xfrm>
              <a:off x="3813707" y="116236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9" name="object 19289"/>
            <p:cNvSpPr/>
            <p:nvPr/>
          </p:nvSpPr>
          <p:spPr>
            <a:xfrm>
              <a:off x="3813707" y="1159932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0" name="object 19290"/>
            <p:cNvSpPr/>
            <p:nvPr/>
          </p:nvSpPr>
          <p:spPr>
            <a:xfrm>
              <a:off x="3813707" y="113696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1" name="object 19291"/>
            <p:cNvSpPr/>
            <p:nvPr/>
          </p:nvSpPr>
          <p:spPr>
            <a:xfrm>
              <a:off x="3813707" y="1116418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2" name="object 19292"/>
            <p:cNvSpPr/>
            <p:nvPr/>
          </p:nvSpPr>
          <p:spPr>
            <a:xfrm>
              <a:off x="3813707" y="111398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3" name="object 19293"/>
            <p:cNvSpPr/>
            <p:nvPr/>
          </p:nvSpPr>
          <p:spPr>
            <a:xfrm>
              <a:off x="3813707" y="109354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4" name="object 19294"/>
            <p:cNvSpPr/>
            <p:nvPr/>
          </p:nvSpPr>
          <p:spPr>
            <a:xfrm>
              <a:off x="3813707" y="109111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5" name="object 19295"/>
            <p:cNvSpPr/>
            <p:nvPr/>
          </p:nvSpPr>
          <p:spPr>
            <a:xfrm>
              <a:off x="3813707" y="1068249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6" name="object 19296"/>
            <p:cNvSpPr/>
            <p:nvPr/>
          </p:nvSpPr>
          <p:spPr>
            <a:xfrm>
              <a:off x="3813707" y="1047706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7" name="object 19297"/>
            <p:cNvSpPr/>
            <p:nvPr/>
          </p:nvSpPr>
          <p:spPr>
            <a:xfrm>
              <a:off x="3813707" y="1045278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8" name="object 19298"/>
            <p:cNvSpPr/>
            <p:nvPr/>
          </p:nvSpPr>
          <p:spPr>
            <a:xfrm>
              <a:off x="3813707" y="1024634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9" name="object 19299"/>
            <p:cNvSpPr/>
            <p:nvPr/>
          </p:nvSpPr>
          <p:spPr>
            <a:xfrm>
              <a:off x="3813707" y="1022306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0" name="object 19300"/>
            <p:cNvSpPr/>
            <p:nvPr/>
          </p:nvSpPr>
          <p:spPr>
            <a:xfrm>
              <a:off x="3813707" y="1001764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1" name="object 19301"/>
            <p:cNvSpPr/>
            <p:nvPr/>
          </p:nvSpPr>
          <p:spPr>
            <a:xfrm>
              <a:off x="3813707" y="99933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2" name="object 19302"/>
            <p:cNvSpPr/>
            <p:nvPr/>
          </p:nvSpPr>
          <p:spPr>
            <a:xfrm>
              <a:off x="3813707" y="978793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3" name="object 19303"/>
            <p:cNvSpPr/>
            <p:nvPr/>
          </p:nvSpPr>
          <p:spPr>
            <a:xfrm>
              <a:off x="3813707" y="97646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4" name="object 19304"/>
            <p:cNvSpPr/>
            <p:nvPr/>
          </p:nvSpPr>
          <p:spPr>
            <a:xfrm>
              <a:off x="3813707" y="955922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5" name="object 19305"/>
            <p:cNvSpPr/>
            <p:nvPr/>
          </p:nvSpPr>
          <p:spPr>
            <a:xfrm>
              <a:off x="3813707" y="953494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6" name="object 19306"/>
            <p:cNvSpPr/>
            <p:nvPr/>
          </p:nvSpPr>
          <p:spPr>
            <a:xfrm>
              <a:off x="3813707" y="93062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7" name="object 19307"/>
            <p:cNvSpPr/>
            <p:nvPr/>
          </p:nvSpPr>
          <p:spPr>
            <a:xfrm>
              <a:off x="3813707" y="90755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8" name="object 19308"/>
            <p:cNvSpPr/>
            <p:nvPr/>
          </p:nvSpPr>
          <p:spPr>
            <a:xfrm>
              <a:off x="3813707" y="88468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9" name="object 19309"/>
            <p:cNvSpPr/>
            <p:nvPr/>
          </p:nvSpPr>
          <p:spPr>
            <a:xfrm>
              <a:off x="3813707" y="86171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0" name="object 19310"/>
            <p:cNvSpPr/>
            <p:nvPr/>
          </p:nvSpPr>
          <p:spPr>
            <a:xfrm>
              <a:off x="3813707" y="8411676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1" name="object 19311"/>
            <p:cNvSpPr/>
            <p:nvPr/>
          </p:nvSpPr>
          <p:spPr>
            <a:xfrm>
              <a:off x="3813707" y="83884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2" name="object 19312"/>
            <p:cNvSpPr/>
            <p:nvPr/>
          </p:nvSpPr>
          <p:spPr>
            <a:xfrm>
              <a:off x="3813707" y="8203214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3" name="object 19313"/>
            <p:cNvSpPr/>
            <p:nvPr/>
          </p:nvSpPr>
          <p:spPr>
            <a:xfrm>
              <a:off x="5065491" y="12082024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4" name="object 19314"/>
            <p:cNvSpPr/>
            <p:nvPr/>
          </p:nvSpPr>
          <p:spPr>
            <a:xfrm>
              <a:off x="5065491" y="1205773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5" name="object 19315"/>
            <p:cNvSpPr/>
            <p:nvPr/>
          </p:nvSpPr>
          <p:spPr>
            <a:xfrm>
              <a:off x="5065491" y="1185231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6" name="object 19316"/>
            <p:cNvSpPr/>
            <p:nvPr/>
          </p:nvSpPr>
          <p:spPr>
            <a:xfrm>
              <a:off x="5065491" y="1182903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7" name="object 19317"/>
            <p:cNvSpPr/>
            <p:nvPr/>
          </p:nvSpPr>
          <p:spPr>
            <a:xfrm>
              <a:off x="5065491" y="116236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8" name="object 19318"/>
            <p:cNvSpPr/>
            <p:nvPr/>
          </p:nvSpPr>
          <p:spPr>
            <a:xfrm>
              <a:off x="5065491" y="1159932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9" name="object 19319"/>
            <p:cNvSpPr/>
            <p:nvPr/>
          </p:nvSpPr>
          <p:spPr>
            <a:xfrm>
              <a:off x="5065491" y="113696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0" name="object 19320"/>
            <p:cNvSpPr/>
            <p:nvPr/>
          </p:nvSpPr>
          <p:spPr>
            <a:xfrm>
              <a:off x="5065491" y="1116418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1" name="object 19321"/>
            <p:cNvSpPr/>
            <p:nvPr/>
          </p:nvSpPr>
          <p:spPr>
            <a:xfrm>
              <a:off x="5065491" y="111398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2" name="object 19322"/>
            <p:cNvSpPr/>
            <p:nvPr/>
          </p:nvSpPr>
          <p:spPr>
            <a:xfrm>
              <a:off x="5065491" y="109354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3" name="object 19323"/>
            <p:cNvSpPr/>
            <p:nvPr/>
          </p:nvSpPr>
          <p:spPr>
            <a:xfrm>
              <a:off x="5065491" y="109111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4" name="object 19324"/>
            <p:cNvSpPr/>
            <p:nvPr/>
          </p:nvSpPr>
          <p:spPr>
            <a:xfrm>
              <a:off x="5065491" y="1068249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5" name="object 19325"/>
            <p:cNvSpPr/>
            <p:nvPr/>
          </p:nvSpPr>
          <p:spPr>
            <a:xfrm>
              <a:off x="5065491" y="1047706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6" name="object 19326"/>
            <p:cNvSpPr/>
            <p:nvPr/>
          </p:nvSpPr>
          <p:spPr>
            <a:xfrm>
              <a:off x="5065491" y="1045278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7" name="object 19327"/>
            <p:cNvSpPr/>
            <p:nvPr/>
          </p:nvSpPr>
          <p:spPr>
            <a:xfrm>
              <a:off x="5065491" y="1022306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8" name="object 19328"/>
            <p:cNvSpPr/>
            <p:nvPr/>
          </p:nvSpPr>
          <p:spPr>
            <a:xfrm>
              <a:off x="5065491" y="1001764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9" name="object 19329"/>
            <p:cNvSpPr/>
            <p:nvPr/>
          </p:nvSpPr>
          <p:spPr>
            <a:xfrm>
              <a:off x="5065491" y="99933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0" name="object 19330"/>
            <p:cNvSpPr/>
            <p:nvPr/>
          </p:nvSpPr>
          <p:spPr>
            <a:xfrm>
              <a:off x="5065491" y="978793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1" name="object 19331"/>
            <p:cNvSpPr/>
            <p:nvPr/>
          </p:nvSpPr>
          <p:spPr>
            <a:xfrm>
              <a:off x="5065491" y="97646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2" name="object 19332"/>
            <p:cNvSpPr/>
            <p:nvPr/>
          </p:nvSpPr>
          <p:spPr>
            <a:xfrm>
              <a:off x="5065491" y="955922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3" name="object 19333"/>
            <p:cNvSpPr/>
            <p:nvPr/>
          </p:nvSpPr>
          <p:spPr>
            <a:xfrm>
              <a:off x="5065491" y="953494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4" name="object 19334"/>
            <p:cNvSpPr/>
            <p:nvPr/>
          </p:nvSpPr>
          <p:spPr>
            <a:xfrm>
              <a:off x="5065491" y="93062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5" name="object 19335"/>
            <p:cNvSpPr/>
            <p:nvPr/>
          </p:nvSpPr>
          <p:spPr>
            <a:xfrm>
              <a:off x="5065491" y="90755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6" name="object 19336"/>
            <p:cNvSpPr/>
            <p:nvPr/>
          </p:nvSpPr>
          <p:spPr>
            <a:xfrm>
              <a:off x="5065491" y="88468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7" name="object 19337"/>
            <p:cNvSpPr/>
            <p:nvPr/>
          </p:nvSpPr>
          <p:spPr>
            <a:xfrm>
              <a:off x="5065491" y="86171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8" name="object 19338"/>
            <p:cNvSpPr/>
            <p:nvPr/>
          </p:nvSpPr>
          <p:spPr>
            <a:xfrm>
              <a:off x="5065491" y="8411676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9" name="object 19339"/>
            <p:cNvSpPr/>
            <p:nvPr/>
          </p:nvSpPr>
          <p:spPr>
            <a:xfrm>
              <a:off x="5065491" y="83884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0" name="object 19340"/>
            <p:cNvSpPr/>
            <p:nvPr/>
          </p:nvSpPr>
          <p:spPr>
            <a:xfrm>
              <a:off x="5065491" y="8203214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1" name="object 19341"/>
            <p:cNvSpPr/>
            <p:nvPr/>
          </p:nvSpPr>
          <p:spPr>
            <a:xfrm>
              <a:off x="5897315" y="12082024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2" name="object 19342"/>
            <p:cNvSpPr/>
            <p:nvPr/>
          </p:nvSpPr>
          <p:spPr>
            <a:xfrm>
              <a:off x="5897315" y="1205773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3" name="object 19343"/>
            <p:cNvSpPr/>
            <p:nvPr/>
          </p:nvSpPr>
          <p:spPr>
            <a:xfrm>
              <a:off x="5897315" y="1185231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4" name="object 19344"/>
            <p:cNvSpPr/>
            <p:nvPr/>
          </p:nvSpPr>
          <p:spPr>
            <a:xfrm>
              <a:off x="5897315" y="1182903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5" name="object 19345"/>
            <p:cNvSpPr/>
            <p:nvPr/>
          </p:nvSpPr>
          <p:spPr>
            <a:xfrm>
              <a:off x="5897315" y="116236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6" name="object 19346"/>
            <p:cNvSpPr/>
            <p:nvPr/>
          </p:nvSpPr>
          <p:spPr>
            <a:xfrm>
              <a:off x="5897315" y="1159932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7" name="object 19347"/>
            <p:cNvSpPr/>
            <p:nvPr/>
          </p:nvSpPr>
          <p:spPr>
            <a:xfrm>
              <a:off x="5897315" y="113696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8" name="object 19348"/>
            <p:cNvSpPr/>
            <p:nvPr/>
          </p:nvSpPr>
          <p:spPr>
            <a:xfrm>
              <a:off x="5897315" y="1116418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9" name="object 19349"/>
            <p:cNvSpPr/>
            <p:nvPr/>
          </p:nvSpPr>
          <p:spPr>
            <a:xfrm>
              <a:off x="5897315" y="111398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0" name="object 19350"/>
            <p:cNvSpPr/>
            <p:nvPr/>
          </p:nvSpPr>
          <p:spPr>
            <a:xfrm>
              <a:off x="5897315" y="109354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1" name="object 19351"/>
            <p:cNvSpPr/>
            <p:nvPr/>
          </p:nvSpPr>
          <p:spPr>
            <a:xfrm>
              <a:off x="5897315" y="109111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2" name="object 19352"/>
            <p:cNvSpPr/>
            <p:nvPr/>
          </p:nvSpPr>
          <p:spPr>
            <a:xfrm>
              <a:off x="5897315" y="1068249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3" name="object 19353"/>
            <p:cNvSpPr/>
            <p:nvPr/>
          </p:nvSpPr>
          <p:spPr>
            <a:xfrm>
              <a:off x="5897315" y="1045278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4" name="object 19354"/>
            <p:cNvSpPr/>
            <p:nvPr/>
          </p:nvSpPr>
          <p:spPr>
            <a:xfrm>
              <a:off x="5897315" y="1022306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5" name="object 19355"/>
            <p:cNvSpPr/>
            <p:nvPr/>
          </p:nvSpPr>
          <p:spPr>
            <a:xfrm>
              <a:off x="5897315" y="1001764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6" name="object 19356"/>
            <p:cNvSpPr/>
            <p:nvPr/>
          </p:nvSpPr>
          <p:spPr>
            <a:xfrm>
              <a:off x="5897315" y="99933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7" name="object 19357"/>
            <p:cNvSpPr/>
            <p:nvPr/>
          </p:nvSpPr>
          <p:spPr>
            <a:xfrm>
              <a:off x="5897315" y="978793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8" name="object 19358"/>
            <p:cNvSpPr/>
            <p:nvPr/>
          </p:nvSpPr>
          <p:spPr>
            <a:xfrm>
              <a:off x="5897315" y="97646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9" name="object 19359"/>
            <p:cNvSpPr/>
            <p:nvPr/>
          </p:nvSpPr>
          <p:spPr>
            <a:xfrm>
              <a:off x="5897315" y="955922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0" name="object 19360"/>
            <p:cNvSpPr/>
            <p:nvPr/>
          </p:nvSpPr>
          <p:spPr>
            <a:xfrm>
              <a:off x="5897315" y="953494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1" name="object 19361"/>
            <p:cNvSpPr/>
            <p:nvPr/>
          </p:nvSpPr>
          <p:spPr>
            <a:xfrm>
              <a:off x="5897315" y="9329516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2" name="object 19362"/>
            <p:cNvSpPr/>
            <p:nvPr/>
          </p:nvSpPr>
          <p:spPr>
            <a:xfrm>
              <a:off x="5897315" y="93062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3" name="object 19363"/>
            <p:cNvSpPr/>
            <p:nvPr/>
          </p:nvSpPr>
          <p:spPr>
            <a:xfrm>
              <a:off x="5897315" y="909980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4" name="object 19364"/>
            <p:cNvSpPr/>
            <p:nvPr/>
          </p:nvSpPr>
          <p:spPr>
            <a:xfrm>
              <a:off x="5897315" y="90755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5" name="object 19365"/>
            <p:cNvSpPr/>
            <p:nvPr/>
          </p:nvSpPr>
          <p:spPr>
            <a:xfrm>
              <a:off x="5897315" y="88468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6" name="object 19366"/>
            <p:cNvSpPr/>
            <p:nvPr/>
          </p:nvSpPr>
          <p:spPr>
            <a:xfrm>
              <a:off x="5897315" y="86171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7" name="object 19367"/>
            <p:cNvSpPr/>
            <p:nvPr/>
          </p:nvSpPr>
          <p:spPr>
            <a:xfrm>
              <a:off x="5897315" y="8411676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8" name="object 19368"/>
            <p:cNvSpPr/>
            <p:nvPr/>
          </p:nvSpPr>
          <p:spPr>
            <a:xfrm>
              <a:off x="5897315" y="83884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9" name="object 19369"/>
            <p:cNvSpPr/>
            <p:nvPr/>
          </p:nvSpPr>
          <p:spPr>
            <a:xfrm>
              <a:off x="5897315" y="8203214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0" name="object 19370"/>
            <p:cNvSpPr/>
            <p:nvPr/>
          </p:nvSpPr>
          <p:spPr>
            <a:xfrm>
              <a:off x="6805035" y="12082024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1" name="object 19371"/>
            <p:cNvSpPr/>
            <p:nvPr/>
          </p:nvSpPr>
          <p:spPr>
            <a:xfrm>
              <a:off x="6805035" y="1205773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2" name="object 19372"/>
            <p:cNvSpPr/>
            <p:nvPr/>
          </p:nvSpPr>
          <p:spPr>
            <a:xfrm>
              <a:off x="6805035" y="1185231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3" name="object 19373"/>
            <p:cNvSpPr/>
            <p:nvPr/>
          </p:nvSpPr>
          <p:spPr>
            <a:xfrm>
              <a:off x="6805035" y="1182903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4" name="object 19374"/>
            <p:cNvSpPr/>
            <p:nvPr/>
          </p:nvSpPr>
          <p:spPr>
            <a:xfrm>
              <a:off x="6805035" y="1159932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5" name="object 19375"/>
            <p:cNvSpPr/>
            <p:nvPr/>
          </p:nvSpPr>
          <p:spPr>
            <a:xfrm>
              <a:off x="6805035" y="113696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6" name="object 19376"/>
            <p:cNvSpPr/>
            <p:nvPr/>
          </p:nvSpPr>
          <p:spPr>
            <a:xfrm>
              <a:off x="6805035" y="1116418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7" name="object 19377"/>
            <p:cNvSpPr/>
            <p:nvPr/>
          </p:nvSpPr>
          <p:spPr>
            <a:xfrm>
              <a:off x="6805035" y="111398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8" name="object 19378"/>
            <p:cNvSpPr/>
            <p:nvPr/>
          </p:nvSpPr>
          <p:spPr>
            <a:xfrm>
              <a:off x="6805035" y="109354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9" name="object 19379"/>
            <p:cNvSpPr/>
            <p:nvPr/>
          </p:nvSpPr>
          <p:spPr>
            <a:xfrm>
              <a:off x="6805035" y="109111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0" name="object 19380"/>
            <p:cNvSpPr/>
            <p:nvPr/>
          </p:nvSpPr>
          <p:spPr>
            <a:xfrm>
              <a:off x="6805035" y="1070577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1" name="object 19381"/>
            <p:cNvSpPr/>
            <p:nvPr/>
          </p:nvSpPr>
          <p:spPr>
            <a:xfrm>
              <a:off x="6805035" y="1068249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2" name="object 19382"/>
            <p:cNvSpPr/>
            <p:nvPr/>
          </p:nvSpPr>
          <p:spPr>
            <a:xfrm>
              <a:off x="6805035" y="1045278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3" name="object 19383"/>
            <p:cNvSpPr/>
            <p:nvPr/>
          </p:nvSpPr>
          <p:spPr>
            <a:xfrm>
              <a:off x="6805035" y="1022306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4" name="object 19384"/>
            <p:cNvSpPr/>
            <p:nvPr/>
          </p:nvSpPr>
          <p:spPr>
            <a:xfrm>
              <a:off x="6805035" y="1001764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5" name="object 19385"/>
            <p:cNvSpPr/>
            <p:nvPr/>
          </p:nvSpPr>
          <p:spPr>
            <a:xfrm>
              <a:off x="6805035" y="99933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6" name="object 19386"/>
            <p:cNvSpPr/>
            <p:nvPr/>
          </p:nvSpPr>
          <p:spPr>
            <a:xfrm>
              <a:off x="6805035" y="97646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7" name="object 19387"/>
            <p:cNvSpPr/>
            <p:nvPr/>
          </p:nvSpPr>
          <p:spPr>
            <a:xfrm>
              <a:off x="6805035" y="955922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8" name="object 19388"/>
            <p:cNvSpPr/>
            <p:nvPr/>
          </p:nvSpPr>
          <p:spPr>
            <a:xfrm>
              <a:off x="6805035" y="953494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9" name="object 19389"/>
            <p:cNvSpPr/>
            <p:nvPr/>
          </p:nvSpPr>
          <p:spPr>
            <a:xfrm>
              <a:off x="6805035" y="9329516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0" name="object 19390"/>
            <p:cNvSpPr/>
            <p:nvPr/>
          </p:nvSpPr>
          <p:spPr>
            <a:xfrm>
              <a:off x="6805035" y="93062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1" name="object 19391"/>
            <p:cNvSpPr/>
            <p:nvPr/>
          </p:nvSpPr>
          <p:spPr>
            <a:xfrm>
              <a:off x="6805035" y="909980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2" name="object 19392"/>
            <p:cNvSpPr/>
            <p:nvPr/>
          </p:nvSpPr>
          <p:spPr>
            <a:xfrm>
              <a:off x="6805035" y="90755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3" name="object 19393"/>
            <p:cNvSpPr/>
            <p:nvPr/>
          </p:nvSpPr>
          <p:spPr>
            <a:xfrm>
              <a:off x="6805035" y="8870090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4" name="object 19394"/>
            <p:cNvSpPr/>
            <p:nvPr/>
          </p:nvSpPr>
          <p:spPr>
            <a:xfrm>
              <a:off x="6805035" y="88468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5" name="object 19395"/>
            <p:cNvSpPr/>
            <p:nvPr/>
          </p:nvSpPr>
          <p:spPr>
            <a:xfrm>
              <a:off x="6805035" y="864138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6" name="object 19396"/>
            <p:cNvSpPr/>
            <p:nvPr/>
          </p:nvSpPr>
          <p:spPr>
            <a:xfrm>
              <a:off x="6805035" y="86171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7" name="object 19397"/>
            <p:cNvSpPr/>
            <p:nvPr/>
          </p:nvSpPr>
          <p:spPr>
            <a:xfrm>
              <a:off x="6805035" y="8411676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8" name="object 19398"/>
            <p:cNvSpPr/>
            <p:nvPr/>
          </p:nvSpPr>
          <p:spPr>
            <a:xfrm>
              <a:off x="6805035" y="83884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9" name="object 19399"/>
            <p:cNvSpPr/>
            <p:nvPr/>
          </p:nvSpPr>
          <p:spPr>
            <a:xfrm>
              <a:off x="6805035" y="8203214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0" name="object 19400"/>
            <p:cNvSpPr/>
            <p:nvPr/>
          </p:nvSpPr>
          <p:spPr>
            <a:xfrm>
              <a:off x="7712755" y="12082024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1" name="object 19401"/>
            <p:cNvSpPr/>
            <p:nvPr/>
          </p:nvSpPr>
          <p:spPr>
            <a:xfrm>
              <a:off x="7712755" y="1205773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2" name="object 19402"/>
            <p:cNvSpPr/>
            <p:nvPr/>
          </p:nvSpPr>
          <p:spPr>
            <a:xfrm>
              <a:off x="7712755" y="1185231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3" name="object 19403"/>
            <p:cNvSpPr/>
            <p:nvPr/>
          </p:nvSpPr>
          <p:spPr>
            <a:xfrm>
              <a:off x="7712755" y="1182903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4" name="object 19404"/>
            <p:cNvSpPr/>
            <p:nvPr/>
          </p:nvSpPr>
          <p:spPr>
            <a:xfrm>
              <a:off x="7712755" y="116236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5" name="object 19405"/>
            <p:cNvSpPr/>
            <p:nvPr/>
          </p:nvSpPr>
          <p:spPr>
            <a:xfrm>
              <a:off x="7712755" y="1159932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6" name="object 19406"/>
            <p:cNvSpPr/>
            <p:nvPr/>
          </p:nvSpPr>
          <p:spPr>
            <a:xfrm>
              <a:off x="7712755" y="113696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7" name="object 19407"/>
            <p:cNvSpPr/>
            <p:nvPr/>
          </p:nvSpPr>
          <p:spPr>
            <a:xfrm>
              <a:off x="7712755" y="1116418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8" name="object 19408"/>
            <p:cNvSpPr/>
            <p:nvPr/>
          </p:nvSpPr>
          <p:spPr>
            <a:xfrm>
              <a:off x="7712755" y="111398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9" name="object 19409"/>
            <p:cNvSpPr/>
            <p:nvPr/>
          </p:nvSpPr>
          <p:spPr>
            <a:xfrm>
              <a:off x="7712755" y="109354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0" name="object 19410"/>
            <p:cNvSpPr/>
            <p:nvPr/>
          </p:nvSpPr>
          <p:spPr>
            <a:xfrm>
              <a:off x="7712755" y="109111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1" name="object 19411"/>
            <p:cNvSpPr/>
            <p:nvPr/>
          </p:nvSpPr>
          <p:spPr>
            <a:xfrm>
              <a:off x="7712755" y="1068249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2" name="object 19412"/>
            <p:cNvSpPr/>
            <p:nvPr/>
          </p:nvSpPr>
          <p:spPr>
            <a:xfrm>
              <a:off x="7712755" y="1045278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3" name="object 19413"/>
            <p:cNvSpPr/>
            <p:nvPr/>
          </p:nvSpPr>
          <p:spPr>
            <a:xfrm>
              <a:off x="7712755" y="1022306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4" name="object 19414"/>
            <p:cNvSpPr/>
            <p:nvPr/>
          </p:nvSpPr>
          <p:spPr>
            <a:xfrm>
              <a:off x="7712755" y="1001764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5" name="object 19415"/>
            <p:cNvSpPr/>
            <p:nvPr/>
          </p:nvSpPr>
          <p:spPr>
            <a:xfrm>
              <a:off x="7712755" y="99933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6" name="object 19416"/>
            <p:cNvSpPr/>
            <p:nvPr/>
          </p:nvSpPr>
          <p:spPr>
            <a:xfrm>
              <a:off x="7712755" y="978793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7" name="object 19417"/>
            <p:cNvSpPr/>
            <p:nvPr/>
          </p:nvSpPr>
          <p:spPr>
            <a:xfrm>
              <a:off x="7712755" y="97646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8" name="object 19418"/>
            <p:cNvSpPr/>
            <p:nvPr/>
          </p:nvSpPr>
          <p:spPr>
            <a:xfrm>
              <a:off x="7712755" y="955922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9" name="object 19419"/>
            <p:cNvSpPr/>
            <p:nvPr/>
          </p:nvSpPr>
          <p:spPr>
            <a:xfrm>
              <a:off x="7712755" y="953494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0" name="object 19420"/>
            <p:cNvSpPr/>
            <p:nvPr/>
          </p:nvSpPr>
          <p:spPr>
            <a:xfrm>
              <a:off x="7712755" y="9329516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1" name="object 19421"/>
            <p:cNvSpPr/>
            <p:nvPr/>
          </p:nvSpPr>
          <p:spPr>
            <a:xfrm>
              <a:off x="7712755" y="93062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2" name="object 19422"/>
            <p:cNvSpPr/>
            <p:nvPr/>
          </p:nvSpPr>
          <p:spPr>
            <a:xfrm>
              <a:off x="7712755" y="909980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3" name="object 19423"/>
            <p:cNvSpPr/>
            <p:nvPr/>
          </p:nvSpPr>
          <p:spPr>
            <a:xfrm>
              <a:off x="7712755" y="90755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4" name="object 19424"/>
            <p:cNvSpPr/>
            <p:nvPr/>
          </p:nvSpPr>
          <p:spPr>
            <a:xfrm>
              <a:off x="7712755" y="88468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5" name="object 19425"/>
            <p:cNvSpPr/>
            <p:nvPr/>
          </p:nvSpPr>
          <p:spPr>
            <a:xfrm>
              <a:off x="7712755" y="86171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6" name="object 19426"/>
            <p:cNvSpPr/>
            <p:nvPr/>
          </p:nvSpPr>
          <p:spPr>
            <a:xfrm>
              <a:off x="7712755" y="8411676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7" name="object 19427"/>
            <p:cNvSpPr/>
            <p:nvPr/>
          </p:nvSpPr>
          <p:spPr>
            <a:xfrm>
              <a:off x="7712755" y="83884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8" name="object 19428"/>
            <p:cNvSpPr/>
            <p:nvPr/>
          </p:nvSpPr>
          <p:spPr>
            <a:xfrm>
              <a:off x="7712755" y="8203214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9" name="object 19429"/>
            <p:cNvSpPr/>
            <p:nvPr/>
          </p:nvSpPr>
          <p:spPr>
            <a:xfrm>
              <a:off x="8543567" y="12082024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0" name="object 19430"/>
            <p:cNvSpPr/>
            <p:nvPr/>
          </p:nvSpPr>
          <p:spPr>
            <a:xfrm>
              <a:off x="8543567" y="1205773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1" name="object 19431"/>
            <p:cNvSpPr/>
            <p:nvPr/>
          </p:nvSpPr>
          <p:spPr>
            <a:xfrm>
              <a:off x="8543567" y="1185231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2" name="object 19432"/>
            <p:cNvSpPr/>
            <p:nvPr/>
          </p:nvSpPr>
          <p:spPr>
            <a:xfrm>
              <a:off x="8543567" y="1182903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3" name="object 19433"/>
            <p:cNvSpPr/>
            <p:nvPr/>
          </p:nvSpPr>
          <p:spPr>
            <a:xfrm>
              <a:off x="8543567" y="116236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4" name="object 19434"/>
            <p:cNvSpPr/>
            <p:nvPr/>
          </p:nvSpPr>
          <p:spPr>
            <a:xfrm>
              <a:off x="8543567" y="1159932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5" name="object 19435"/>
            <p:cNvSpPr/>
            <p:nvPr/>
          </p:nvSpPr>
          <p:spPr>
            <a:xfrm>
              <a:off x="8543567" y="113696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6" name="object 19436"/>
            <p:cNvSpPr/>
            <p:nvPr/>
          </p:nvSpPr>
          <p:spPr>
            <a:xfrm>
              <a:off x="8543567" y="1116418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7" name="object 19437"/>
            <p:cNvSpPr/>
            <p:nvPr/>
          </p:nvSpPr>
          <p:spPr>
            <a:xfrm>
              <a:off x="8543567" y="111398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8" name="object 19438"/>
            <p:cNvSpPr/>
            <p:nvPr/>
          </p:nvSpPr>
          <p:spPr>
            <a:xfrm>
              <a:off x="8543567" y="109354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9" name="object 19439"/>
            <p:cNvSpPr/>
            <p:nvPr/>
          </p:nvSpPr>
          <p:spPr>
            <a:xfrm>
              <a:off x="8543567" y="109111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0" name="object 19440"/>
            <p:cNvSpPr/>
            <p:nvPr/>
          </p:nvSpPr>
          <p:spPr>
            <a:xfrm>
              <a:off x="8543567" y="1068249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1" name="object 19441"/>
            <p:cNvSpPr/>
            <p:nvPr/>
          </p:nvSpPr>
          <p:spPr>
            <a:xfrm>
              <a:off x="8543567" y="1047706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2" name="object 19442"/>
            <p:cNvSpPr/>
            <p:nvPr/>
          </p:nvSpPr>
          <p:spPr>
            <a:xfrm>
              <a:off x="8543567" y="1045278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3" name="object 19443"/>
            <p:cNvSpPr/>
            <p:nvPr/>
          </p:nvSpPr>
          <p:spPr>
            <a:xfrm>
              <a:off x="8543567" y="1022306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4" name="object 19444"/>
            <p:cNvSpPr/>
            <p:nvPr/>
          </p:nvSpPr>
          <p:spPr>
            <a:xfrm>
              <a:off x="8543567" y="1001764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5" name="object 19445"/>
            <p:cNvSpPr/>
            <p:nvPr/>
          </p:nvSpPr>
          <p:spPr>
            <a:xfrm>
              <a:off x="8543567" y="99933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6" name="object 19446"/>
            <p:cNvSpPr/>
            <p:nvPr/>
          </p:nvSpPr>
          <p:spPr>
            <a:xfrm>
              <a:off x="8543567" y="978793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7" name="object 19447"/>
            <p:cNvSpPr/>
            <p:nvPr/>
          </p:nvSpPr>
          <p:spPr>
            <a:xfrm>
              <a:off x="8543567" y="97646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8" name="object 19448"/>
            <p:cNvSpPr/>
            <p:nvPr/>
          </p:nvSpPr>
          <p:spPr>
            <a:xfrm>
              <a:off x="8543567" y="955922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9" name="object 19449"/>
            <p:cNvSpPr/>
            <p:nvPr/>
          </p:nvSpPr>
          <p:spPr>
            <a:xfrm>
              <a:off x="8543567" y="953494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0" name="object 19450"/>
            <p:cNvSpPr/>
            <p:nvPr/>
          </p:nvSpPr>
          <p:spPr>
            <a:xfrm>
              <a:off x="8543567" y="9329516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1" name="object 19451"/>
            <p:cNvSpPr/>
            <p:nvPr/>
          </p:nvSpPr>
          <p:spPr>
            <a:xfrm>
              <a:off x="8543567" y="93062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2" name="object 19452"/>
            <p:cNvSpPr/>
            <p:nvPr/>
          </p:nvSpPr>
          <p:spPr>
            <a:xfrm>
              <a:off x="8543567" y="90755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3" name="object 19453"/>
            <p:cNvSpPr/>
            <p:nvPr/>
          </p:nvSpPr>
          <p:spPr>
            <a:xfrm>
              <a:off x="8543567" y="88468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4" name="object 19454"/>
            <p:cNvSpPr/>
            <p:nvPr/>
          </p:nvSpPr>
          <p:spPr>
            <a:xfrm>
              <a:off x="8543567" y="86171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5" name="object 19455"/>
            <p:cNvSpPr/>
            <p:nvPr/>
          </p:nvSpPr>
          <p:spPr>
            <a:xfrm>
              <a:off x="8543567" y="8411676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6" name="object 19456"/>
            <p:cNvSpPr/>
            <p:nvPr/>
          </p:nvSpPr>
          <p:spPr>
            <a:xfrm>
              <a:off x="8543567" y="83884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7" name="object 19457"/>
            <p:cNvSpPr/>
            <p:nvPr/>
          </p:nvSpPr>
          <p:spPr>
            <a:xfrm>
              <a:off x="8543567" y="8203214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8" name="object 19458"/>
            <p:cNvSpPr/>
            <p:nvPr/>
          </p:nvSpPr>
          <p:spPr>
            <a:xfrm>
              <a:off x="9795351" y="12082024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9" name="object 19459"/>
            <p:cNvSpPr/>
            <p:nvPr/>
          </p:nvSpPr>
          <p:spPr>
            <a:xfrm>
              <a:off x="9795351" y="1205773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0" name="object 19460"/>
            <p:cNvSpPr/>
            <p:nvPr/>
          </p:nvSpPr>
          <p:spPr>
            <a:xfrm>
              <a:off x="9795351" y="1185231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1" name="object 19461"/>
            <p:cNvSpPr/>
            <p:nvPr/>
          </p:nvSpPr>
          <p:spPr>
            <a:xfrm>
              <a:off x="9795351" y="1182903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2" name="object 19462"/>
            <p:cNvSpPr/>
            <p:nvPr/>
          </p:nvSpPr>
          <p:spPr>
            <a:xfrm>
              <a:off x="9795351" y="116236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3" name="object 19463"/>
            <p:cNvSpPr/>
            <p:nvPr/>
          </p:nvSpPr>
          <p:spPr>
            <a:xfrm>
              <a:off x="9795351" y="1159932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4" name="object 19464"/>
            <p:cNvSpPr/>
            <p:nvPr/>
          </p:nvSpPr>
          <p:spPr>
            <a:xfrm>
              <a:off x="9795351" y="113696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5" name="object 19465"/>
            <p:cNvSpPr/>
            <p:nvPr/>
          </p:nvSpPr>
          <p:spPr>
            <a:xfrm>
              <a:off x="9795351" y="1116418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6" name="object 19466"/>
            <p:cNvSpPr/>
            <p:nvPr/>
          </p:nvSpPr>
          <p:spPr>
            <a:xfrm>
              <a:off x="9795351" y="1113989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7" name="object 19467"/>
            <p:cNvSpPr/>
            <p:nvPr/>
          </p:nvSpPr>
          <p:spPr>
            <a:xfrm>
              <a:off x="9795351" y="109354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8" name="object 19468"/>
            <p:cNvSpPr/>
            <p:nvPr/>
          </p:nvSpPr>
          <p:spPr>
            <a:xfrm>
              <a:off x="9795351" y="109111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9" name="object 19469"/>
            <p:cNvSpPr/>
            <p:nvPr/>
          </p:nvSpPr>
          <p:spPr>
            <a:xfrm>
              <a:off x="9795351" y="1068249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0" name="object 19470"/>
            <p:cNvSpPr/>
            <p:nvPr/>
          </p:nvSpPr>
          <p:spPr>
            <a:xfrm>
              <a:off x="9795351" y="1047706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1" name="object 19471"/>
            <p:cNvSpPr/>
            <p:nvPr/>
          </p:nvSpPr>
          <p:spPr>
            <a:xfrm>
              <a:off x="9795351" y="1045278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2" name="object 19472"/>
            <p:cNvSpPr/>
            <p:nvPr/>
          </p:nvSpPr>
          <p:spPr>
            <a:xfrm>
              <a:off x="9795351" y="1024634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3" name="object 19473"/>
            <p:cNvSpPr/>
            <p:nvPr/>
          </p:nvSpPr>
          <p:spPr>
            <a:xfrm>
              <a:off x="9795351" y="1022306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4" name="object 19474"/>
            <p:cNvSpPr/>
            <p:nvPr/>
          </p:nvSpPr>
          <p:spPr>
            <a:xfrm>
              <a:off x="9795351" y="1001764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5" name="object 19475"/>
            <p:cNvSpPr/>
            <p:nvPr/>
          </p:nvSpPr>
          <p:spPr>
            <a:xfrm>
              <a:off x="9795351" y="99933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6" name="object 19476"/>
            <p:cNvSpPr/>
            <p:nvPr/>
          </p:nvSpPr>
          <p:spPr>
            <a:xfrm>
              <a:off x="9795351" y="978793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7" name="object 19477"/>
            <p:cNvSpPr/>
            <p:nvPr/>
          </p:nvSpPr>
          <p:spPr>
            <a:xfrm>
              <a:off x="9795351" y="97646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8" name="object 19478"/>
            <p:cNvSpPr/>
            <p:nvPr/>
          </p:nvSpPr>
          <p:spPr>
            <a:xfrm>
              <a:off x="9795351" y="955922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9" name="object 19479"/>
            <p:cNvSpPr/>
            <p:nvPr/>
          </p:nvSpPr>
          <p:spPr>
            <a:xfrm>
              <a:off x="9795351" y="953494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0" name="object 19480"/>
            <p:cNvSpPr/>
            <p:nvPr/>
          </p:nvSpPr>
          <p:spPr>
            <a:xfrm>
              <a:off x="9795351" y="93062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1" name="object 19481"/>
            <p:cNvSpPr/>
            <p:nvPr/>
          </p:nvSpPr>
          <p:spPr>
            <a:xfrm>
              <a:off x="9795351" y="90755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2" name="object 19482"/>
            <p:cNvSpPr/>
            <p:nvPr/>
          </p:nvSpPr>
          <p:spPr>
            <a:xfrm>
              <a:off x="9795351" y="88468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3" name="object 19483"/>
            <p:cNvSpPr/>
            <p:nvPr/>
          </p:nvSpPr>
          <p:spPr>
            <a:xfrm>
              <a:off x="9795351" y="86171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4" name="object 19484"/>
            <p:cNvSpPr/>
            <p:nvPr/>
          </p:nvSpPr>
          <p:spPr>
            <a:xfrm>
              <a:off x="9795351" y="8411676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5" name="object 19485"/>
            <p:cNvSpPr/>
            <p:nvPr/>
          </p:nvSpPr>
          <p:spPr>
            <a:xfrm>
              <a:off x="9795351" y="83884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6" name="object 19486"/>
            <p:cNvSpPr/>
            <p:nvPr/>
          </p:nvSpPr>
          <p:spPr>
            <a:xfrm>
              <a:off x="9795351" y="8203214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7" name="object 19487"/>
            <p:cNvSpPr/>
            <p:nvPr/>
          </p:nvSpPr>
          <p:spPr>
            <a:xfrm>
              <a:off x="10923677" y="1205976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8" name="object 19488"/>
            <p:cNvSpPr/>
            <p:nvPr/>
          </p:nvSpPr>
          <p:spPr>
            <a:xfrm>
              <a:off x="10923677" y="1183106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9" name="object 19489"/>
            <p:cNvSpPr/>
            <p:nvPr/>
          </p:nvSpPr>
          <p:spPr>
            <a:xfrm>
              <a:off x="10923677" y="116023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0" name="object 19490"/>
            <p:cNvSpPr/>
            <p:nvPr/>
          </p:nvSpPr>
          <p:spPr>
            <a:xfrm>
              <a:off x="10923677" y="11396933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1" name="object 19491"/>
            <p:cNvSpPr/>
            <p:nvPr/>
          </p:nvSpPr>
          <p:spPr>
            <a:xfrm>
              <a:off x="10923677" y="1137264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2" name="object 19492"/>
            <p:cNvSpPr/>
            <p:nvPr/>
          </p:nvSpPr>
          <p:spPr>
            <a:xfrm>
              <a:off x="10923677" y="1116722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3" name="object 19493"/>
            <p:cNvSpPr/>
            <p:nvPr/>
          </p:nvSpPr>
          <p:spPr>
            <a:xfrm>
              <a:off x="10923677" y="1114293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4" name="object 19494"/>
            <p:cNvSpPr/>
            <p:nvPr/>
          </p:nvSpPr>
          <p:spPr>
            <a:xfrm>
              <a:off x="10923677" y="10937507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5" name="object 19495"/>
            <p:cNvSpPr/>
            <p:nvPr/>
          </p:nvSpPr>
          <p:spPr>
            <a:xfrm>
              <a:off x="10923677" y="109132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6" name="object 19496"/>
            <p:cNvSpPr/>
            <p:nvPr/>
          </p:nvSpPr>
          <p:spPr>
            <a:xfrm>
              <a:off x="10923677" y="106845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7" name="object 19497"/>
            <p:cNvSpPr/>
            <p:nvPr/>
          </p:nvSpPr>
          <p:spPr>
            <a:xfrm>
              <a:off x="10923677" y="104548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8" name="object 19498"/>
            <p:cNvSpPr/>
            <p:nvPr/>
          </p:nvSpPr>
          <p:spPr>
            <a:xfrm>
              <a:off x="10923677" y="10249380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9" name="object 19499"/>
            <p:cNvSpPr/>
            <p:nvPr/>
          </p:nvSpPr>
          <p:spPr>
            <a:xfrm>
              <a:off x="10923677" y="1022610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0" name="object 19500"/>
            <p:cNvSpPr/>
            <p:nvPr/>
          </p:nvSpPr>
          <p:spPr>
            <a:xfrm>
              <a:off x="10923677" y="1002067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1" name="object 19501"/>
            <p:cNvSpPr/>
            <p:nvPr/>
          </p:nvSpPr>
          <p:spPr>
            <a:xfrm>
              <a:off x="10923677" y="99963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2" name="object 19502"/>
            <p:cNvSpPr/>
            <p:nvPr/>
          </p:nvSpPr>
          <p:spPr>
            <a:xfrm>
              <a:off x="10923677" y="97666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3" name="object 19503"/>
            <p:cNvSpPr/>
            <p:nvPr/>
          </p:nvSpPr>
          <p:spPr>
            <a:xfrm>
              <a:off x="10923677" y="956125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4" name="object 19504"/>
            <p:cNvSpPr/>
            <p:nvPr/>
          </p:nvSpPr>
          <p:spPr>
            <a:xfrm>
              <a:off x="10923677" y="953696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5" name="object 19505"/>
            <p:cNvSpPr/>
            <p:nvPr/>
          </p:nvSpPr>
          <p:spPr>
            <a:xfrm>
              <a:off x="10923677" y="93082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6" name="object 19506"/>
            <p:cNvSpPr/>
            <p:nvPr/>
          </p:nvSpPr>
          <p:spPr>
            <a:xfrm>
              <a:off x="10923677" y="90795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7" name="object 19507"/>
            <p:cNvSpPr/>
            <p:nvPr/>
          </p:nvSpPr>
          <p:spPr>
            <a:xfrm>
              <a:off x="10923677" y="884985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8" name="object 19508"/>
            <p:cNvSpPr/>
            <p:nvPr/>
          </p:nvSpPr>
          <p:spPr>
            <a:xfrm>
              <a:off x="10923677" y="86201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9" name="object 19509"/>
            <p:cNvSpPr/>
            <p:nvPr/>
          </p:nvSpPr>
          <p:spPr>
            <a:xfrm>
              <a:off x="10923677" y="8503764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0" name="object 19510"/>
            <p:cNvSpPr/>
            <p:nvPr/>
          </p:nvSpPr>
          <p:spPr>
            <a:xfrm>
              <a:off x="2591270" y="1225203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69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1" name="object 19511"/>
            <p:cNvSpPr/>
            <p:nvPr/>
          </p:nvSpPr>
          <p:spPr>
            <a:xfrm>
              <a:off x="3718583" y="1225203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2" name="object 19512"/>
            <p:cNvSpPr/>
            <p:nvPr/>
          </p:nvSpPr>
          <p:spPr>
            <a:xfrm>
              <a:off x="4970367" y="1225203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3" name="object 19513"/>
            <p:cNvSpPr/>
            <p:nvPr/>
          </p:nvSpPr>
          <p:spPr>
            <a:xfrm>
              <a:off x="5802191" y="1225203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14" name="object 19514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201912" y="12248996"/>
              <a:ext cx="197330" cy="197330"/>
            </a:xfrm>
            <a:prstGeom prst="rect">
              <a:avLst/>
            </a:prstGeom>
          </p:spPr>
        </p:pic>
        <p:sp>
          <p:nvSpPr>
            <p:cNvPr id="19515" name="object 19515"/>
            <p:cNvSpPr/>
            <p:nvPr/>
          </p:nvSpPr>
          <p:spPr>
            <a:xfrm>
              <a:off x="6709912" y="1225203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16" name="object 19516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7211839" y="12248996"/>
              <a:ext cx="197330" cy="197330"/>
            </a:xfrm>
            <a:prstGeom prst="rect">
              <a:avLst/>
            </a:prstGeom>
          </p:spPr>
        </p:pic>
        <p:sp>
          <p:nvSpPr>
            <p:cNvPr id="19517" name="object 19517"/>
            <p:cNvSpPr/>
            <p:nvPr/>
          </p:nvSpPr>
          <p:spPr>
            <a:xfrm>
              <a:off x="7618644" y="1225203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8" name="object 19518"/>
            <p:cNvSpPr/>
            <p:nvPr/>
          </p:nvSpPr>
          <p:spPr>
            <a:xfrm>
              <a:off x="8449456" y="1225203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9" name="object 19519"/>
            <p:cNvSpPr/>
            <p:nvPr/>
          </p:nvSpPr>
          <p:spPr>
            <a:xfrm>
              <a:off x="9701240" y="1225203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70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20" name="object 19520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0749622" y="12248996"/>
              <a:ext cx="197330" cy="197330"/>
            </a:xfrm>
            <a:prstGeom prst="rect">
              <a:avLst/>
            </a:prstGeom>
          </p:spPr>
        </p:pic>
        <p:sp>
          <p:nvSpPr>
            <p:cNvPr id="19521" name="object 19521"/>
            <p:cNvSpPr/>
            <p:nvPr/>
          </p:nvSpPr>
          <p:spPr>
            <a:xfrm>
              <a:off x="1749326" y="1122996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69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2" name="object 19522"/>
            <p:cNvSpPr/>
            <p:nvPr/>
          </p:nvSpPr>
          <p:spPr>
            <a:xfrm>
              <a:off x="1749326" y="10923339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69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3" name="object 19523"/>
            <p:cNvSpPr/>
            <p:nvPr/>
          </p:nvSpPr>
          <p:spPr>
            <a:xfrm>
              <a:off x="1749326" y="9987284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69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4" name="object 19524"/>
            <p:cNvSpPr/>
            <p:nvPr/>
          </p:nvSpPr>
          <p:spPr>
            <a:xfrm>
              <a:off x="1749326" y="9528871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69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5" name="object 19525"/>
            <p:cNvSpPr/>
            <p:nvPr/>
          </p:nvSpPr>
          <p:spPr>
            <a:xfrm>
              <a:off x="1749326" y="8477453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69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6" name="object 19526"/>
            <p:cNvSpPr/>
            <p:nvPr/>
          </p:nvSpPr>
          <p:spPr>
            <a:xfrm>
              <a:off x="1749326" y="8247740"/>
              <a:ext cx="191770" cy="191770"/>
            </a:xfrm>
            <a:custGeom>
              <a:avLst/>
              <a:gdLst/>
              <a:ahLst/>
              <a:cxnLst/>
              <a:rect l="l" t="t" r="r" b="b"/>
              <a:pathLst>
                <a:path w="191769" h="191770">
                  <a:moveTo>
                    <a:pt x="191258" y="95629"/>
                  </a:moveTo>
                  <a:lnTo>
                    <a:pt x="183743" y="58406"/>
                  </a:lnTo>
                  <a:lnTo>
                    <a:pt x="163249" y="28009"/>
                  </a:lnTo>
                  <a:lnTo>
                    <a:pt x="132852" y="7515"/>
                  </a:lnTo>
                  <a:lnTo>
                    <a:pt x="95629" y="0"/>
                  </a:lnTo>
                  <a:lnTo>
                    <a:pt x="58406" y="7515"/>
                  </a:lnTo>
                  <a:lnTo>
                    <a:pt x="28009" y="28009"/>
                  </a:lnTo>
                  <a:lnTo>
                    <a:pt x="7515" y="58406"/>
                  </a:lnTo>
                  <a:lnTo>
                    <a:pt x="0" y="95629"/>
                  </a:lnTo>
                  <a:lnTo>
                    <a:pt x="7515" y="132852"/>
                  </a:lnTo>
                  <a:lnTo>
                    <a:pt x="28009" y="163249"/>
                  </a:lnTo>
                  <a:lnTo>
                    <a:pt x="58406" y="183743"/>
                  </a:lnTo>
                  <a:lnTo>
                    <a:pt x="95629" y="191258"/>
                  </a:lnTo>
                  <a:lnTo>
                    <a:pt x="132852" y="183743"/>
                  </a:lnTo>
                  <a:lnTo>
                    <a:pt x="163249" y="163249"/>
                  </a:lnTo>
                  <a:lnTo>
                    <a:pt x="183743" y="132852"/>
                  </a:lnTo>
                  <a:lnTo>
                    <a:pt x="191258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7" name="object 19527"/>
            <p:cNvSpPr/>
            <p:nvPr/>
          </p:nvSpPr>
          <p:spPr>
            <a:xfrm>
              <a:off x="1939573" y="8344887"/>
              <a:ext cx="140970" cy="0"/>
            </a:xfrm>
            <a:custGeom>
              <a:avLst/>
              <a:gdLst/>
              <a:ahLst/>
              <a:cxnLst/>
              <a:rect l="l" t="t" r="r" b="b"/>
              <a:pathLst>
                <a:path w="140969">
                  <a:moveTo>
                    <a:pt x="0" y="0"/>
                  </a:moveTo>
                  <a:lnTo>
                    <a:pt x="1406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8" name="object 19528"/>
            <p:cNvSpPr/>
            <p:nvPr/>
          </p:nvSpPr>
          <p:spPr>
            <a:xfrm>
              <a:off x="2094401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9" name="object 19529"/>
            <p:cNvSpPr/>
            <p:nvPr/>
          </p:nvSpPr>
          <p:spPr>
            <a:xfrm>
              <a:off x="2117676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0" name="object 19530"/>
            <p:cNvSpPr/>
            <p:nvPr/>
          </p:nvSpPr>
          <p:spPr>
            <a:xfrm>
              <a:off x="2323102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1" name="object 19531"/>
            <p:cNvSpPr/>
            <p:nvPr/>
          </p:nvSpPr>
          <p:spPr>
            <a:xfrm>
              <a:off x="2347389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2" name="object 19532"/>
            <p:cNvSpPr/>
            <p:nvPr/>
          </p:nvSpPr>
          <p:spPr>
            <a:xfrm>
              <a:off x="2552815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3" name="object 19533"/>
            <p:cNvSpPr/>
            <p:nvPr/>
          </p:nvSpPr>
          <p:spPr>
            <a:xfrm>
              <a:off x="2577102" y="83448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4" name="object 19534"/>
            <p:cNvSpPr/>
            <p:nvPr/>
          </p:nvSpPr>
          <p:spPr>
            <a:xfrm>
              <a:off x="2782528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5" name="object 19535"/>
            <p:cNvSpPr/>
            <p:nvPr/>
          </p:nvSpPr>
          <p:spPr>
            <a:xfrm>
              <a:off x="2806815" y="83448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6" name="object 19536"/>
            <p:cNvSpPr/>
            <p:nvPr/>
          </p:nvSpPr>
          <p:spPr>
            <a:xfrm>
              <a:off x="3011229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7" name="object 19537"/>
            <p:cNvSpPr/>
            <p:nvPr/>
          </p:nvSpPr>
          <p:spPr>
            <a:xfrm>
              <a:off x="3035516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8" name="object 19538"/>
            <p:cNvSpPr/>
            <p:nvPr/>
          </p:nvSpPr>
          <p:spPr>
            <a:xfrm>
              <a:off x="3240942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9" name="object 19539"/>
            <p:cNvSpPr/>
            <p:nvPr/>
          </p:nvSpPr>
          <p:spPr>
            <a:xfrm>
              <a:off x="3264217" y="834488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0" name="object 19540"/>
            <p:cNvSpPr/>
            <p:nvPr/>
          </p:nvSpPr>
          <p:spPr>
            <a:xfrm>
              <a:off x="3469643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1" name="object 19541"/>
            <p:cNvSpPr/>
            <p:nvPr/>
          </p:nvSpPr>
          <p:spPr>
            <a:xfrm>
              <a:off x="3493930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2" name="object 19542"/>
            <p:cNvSpPr/>
            <p:nvPr/>
          </p:nvSpPr>
          <p:spPr>
            <a:xfrm>
              <a:off x="3699356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3" name="object 19543"/>
            <p:cNvSpPr/>
            <p:nvPr/>
          </p:nvSpPr>
          <p:spPr>
            <a:xfrm>
              <a:off x="3723643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4" name="object 19544"/>
            <p:cNvSpPr/>
            <p:nvPr/>
          </p:nvSpPr>
          <p:spPr>
            <a:xfrm>
              <a:off x="3929069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5" name="object 19545"/>
            <p:cNvSpPr/>
            <p:nvPr/>
          </p:nvSpPr>
          <p:spPr>
            <a:xfrm>
              <a:off x="3953356" y="83448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6" name="object 19546"/>
            <p:cNvSpPr/>
            <p:nvPr/>
          </p:nvSpPr>
          <p:spPr>
            <a:xfrm>
              <a:off x="4158782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7" name="object 19547"/>
            <p:cNvSpPr/>
            <p:nvPr/>
          </p:nvSpPr>
          <p:spPr>
            <a:xfrm>
              <a:off x="4182057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8" name="object 19548"/>
            <p:cNvSpPr/>
            <p:nvPr/>
          </p:nvSpPr>
          <p:spPr>
            <a:xfrm>
              <a:off x="4387483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9" name="object 19549"/>
            <p:cNvSpPr/>
            <p:nvPr/>
          </p:nvSpPr>
          <p:spPr>
            <a:xfrm>
              <a:off x="4411770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0" name="object 19550"/>
            <p:cNvSpPr/>
            <p:nvPr/>
          </p:nvSpPr>
          <p:spPr>
            <a:xfrm>
              <a:off x="4617196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1" name="object 19551"/>
            <p:cNvSpPr/>
            <p:nvPr/>
          </p:nvSpPr>
          <p:spPr>
            <a:xfrm>
              <a:off x="4640471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2" name="object 19552"/>
            <p:cNvSpPr/>
            <p:nvPr/>
          </p:nvSpPr>
          <p:spPr>
            <a:xfrm>
              <a:off x="4845897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3" name="object 19553"/>
            <p:cNvSpPr/>
            <p:nvPr/>
          </p:nvSpPr>
          <p:spPr>
            <a:xfrm>
              <a:off x="4870184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4" name="object 19554"/>
            <p:cNvSpPr/>
            <p:nvPr/>
          </p:nvSpPr>
          <p:spPr>
            <a:xfrm>
              <a:off x="5075610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5" name="object 19555"/>
            <p:cNvSpPr/>
            <p:nvPr/>
          </p:nvSpPr>
          <p:spPr>
            <a:xfrm>
              <a:off x="5099897" y="83448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6" name="object 19556"/>
            <p:cNvSpPr/>
            <p:nvPr/>
          </p:nvSpPr>
          <p:spPr>
            <a:xfrm>
              <a:off x="5305323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7" name="object 19557"/>
            <p:cNvSpPr/>
            <p:nvPr/>
          </p:nvSpPr>
          <p:spPr>
            <a:xfrm>
              <a:off x="5329610" y="83448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8" name="object 19558"/>
            <p:cNvSpPr/>
            <p:nvPr/>
          </p:nvSpPr>
          <p:spPr>
            <a:xfrm>
              <a:off x="5534024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9" name="object 19559"/>
            <p:cNvSpPr/>
            <p:nvPr/>
          </p:nvSpPr>
          <p:spPr>
            <a:xfrm>
              <a:off x="5558311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0" name="object 19560"/>
            <p:cNvSpPr/>
            <p:nvPr/>
          </p:nvSpPr>
          <p:spPr>
            <a:xfrm>
              <a:off x="5763737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1" name="object 19561"/>
            <p:cNvSpPr/>
            <p:nvPr/>
          </p:nvSpPr>
          <p:spPr>
            <a:xfrm>
              <a:off x="5787012" y="834488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2" name="object 19562"/>
            <p:cNvSpPr/>
            <p:nvPr/>
          </p:nvSpPr>
          <p:spPr>
            <a:xfrm>
              <a:off x="5992438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3" name="object 19563"/>
            <p:cNvSpPr/>
            <p:nvPr/>
          </p:nvSpPr>
          <p:spPr>
            <a:xfrm>
              <a:off x="6016725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4" name="object 19564"/>
            <p:cNvSpPr/>
            <p:nvPr/>
          </p:nvSpPr>
          <p:spPr>
            <a:xfrm>
              <a:off x="6222151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5" name="object 19565"/>
            <p:cNvSpPr/>
            <p:nvPr/>
          </p:nvSpPr>
          <p:spPr>
            <a:xfrm>
              <a:off x="6246438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6" name="object 19566"/>
            <p:cNvSpPr/>
            <p:nvPr/>
          </p:nvSpPr>
          <p:spPr>
            <a:xfrm>
              <a:off x="6451864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7" name="object 19567"/>
            <p:cNvSpPr/>
            <p:nvPr/>
          </p:nvSpPr>
          <p:spPr>
            <a:xfrm>
              <a:off x="6476151" y="83448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8" name="object 19568"/>
            <p:cNvSpPr/>
            <p:nvPr/>
          </p:nvSpPr>
          <p:spPr>
            <a:xfrm>
              <a:off x="6681577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9" name="object 19569"/>
            <p:cNvSpPr/>
            <p:nvPr/>
          </p:nvSpPr>
          <p:spPr>
            <a:xfrm>
              <a:off x="6704852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0" name="object 19570"/>
            <p:cNvSpPr/>
            <p:nvPr/>
          </p:nvSpPr>
          <p:spPr>
            <a:xfrm>
              <a:off x="6910278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1" name="object 19571"/>
            <p:cNvSpPr/>
            <p:nvPr/>
          </p:nvSpPr>
          <p:spPr>
            <a:xfrm>
              <a:off x="6934564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2" name="object 19572"/>
            <p:cNvSpPr/>
            <p:nvPr/>
          </p:nvSpPr>
          <p:spPr>
            <a:xfrm>
              <a:off x="7139991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3" name="object 19573"/>
            <p:cNvSpPr/>
            <p:nvPr/>
          </p:nvSpPr>
          <p:spPr>
            <a:xfrm>
              <a:off x="7163266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4" name="object 19574"/>
            <p:cNvSpPr/>
            <p:nvPr/>
          </p:nvSpPr>
          <p:spPr>
            <a:xfrm>
              <a:off x="7368692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5" name="object 19575"/>
            <p:cNvSpPr/>
            <p:nvPr/>
          </p:nvSpPr>
          <p:spPr>
            <a:xfrm>
              <a:off x="7392979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6" name="object 19576"/>
            <p:cNvSpPr/>
            <p:nvPr/>
          </p:nvSpPr>
          <p:spPr>
            <a:xfrm>
              <a:off x="7598405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7" name="object 19577"/>
            <p:cNvSpPr/>
            <p:nvPr/>
          </p:nvSpPr>
          <p:spPr>
            <a:xfrm>
              <a:off x="7622691" y="83448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8" name="object 19578"/>
            <p:cNvSpPr/>
            <p:nvPr/>
          </p:nvSpPr>
          <p:spPr>
            <a:xfrm>
              <a:off x="7828118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9" name="object 19579"/>
            <p:cNvSpPr/>
            <p:nvPr/>
          </p:nvSpPr>
          <p:spPr>
            <a:xfrm>
              <a:off x="7852405" y="83448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0" name="object 19580"/>
            <p:cNvSpPr/>
            <p:nvPr/>
          </p:nvSpPr>
          <p:spPr>
            <a:xfrm>
              <a:off x="8056819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1" name="object 19581"/>
            <p:cNvSpPr/>
            <p:nvPr/>
          </p:nvSpPr>
          <p:spPr>
            <a:xfrm>
              <a:off x="8081105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2" name="object 19582"/>
            <p:cNvSpPr/>
            <p:nvPr/>
          </p:nvSpPr>
          <p:spPr>
            <a:xfrm>
              <a:off x="8286532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3" name="object 19583"/>
            <p:cNvSpPr/>
            <p:nvPr/>
          </p:nvSpPr>
          <p:spPr>
            <a:xfrm>
              <a:off x="8309807" y="834488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4" name="object 19584"/>
            <p:cNvSpPr/>
            <p:nvPr/>
          </p:nvSpPr>
          <p:spPr>
            <a:xfrm>
              <a:off x="8515232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5" name="object 19585"/>
            <p:cNvSpPr/>
            <p:nvPr/>
          </p:nvSpPr>
          <p:spPr>
            <a:xfrm>
              <a:off x="8539519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6" name="object 19586"/>
            <p:cNvSpPr/>
            <p:nvPr/>
          </p:nvSpPr>
          <p:spPr>
            <a:xfrm>
              <a:off x="8744945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7" name="object 19587"/>
            <p:cNvSpPr/>
            <p:nvPr/>
          </p:nvSpPr>
          <p:spPr>
            <a:xfrm>
              <a:off x="8769232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8" name="object 19588"/>
            <p:cNvSpPr/>
            <p:nvPr/>
          </p:nvSpPr>
          <p:spPr>
            <a:xfrm>
              <a:off x="8974659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9" name="object 19589"/>
            <p:cNvSpPr/>
            <p:nvPr/>
          </p:nvSpPr>
          <p:spPr>
            <a:xfrm>
              <a:off x="8998945" y="83448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0" name="object 19590"/>
            <p:cNvSpPr/>
            <p:nvPr/>
          </p:nvSpPr>
          <p:spPr>
            <a:xfrm>
              <a:off x="9204372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1" name="object 19591"/>
            <p:cNvSpPr/>
            <p:nvPr/>
          </p:nvSpPr>
          <p:spPr>
            <a:xfrm>
              <a:off x="9227646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2" name="object 19592"/>
            <p:cNvSpPr/>
            <p:nvPr/>
          </p:nvSpPr>
          <p:spPr>
            <a:xfrm>
              <a:off x="9433072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3" name="object 19593"/>
            <p:cNvSpPr/>
            <p:nvPr/>
          </p:nvSpPr>
          <p:spPr>
            <a:xfrm>
              <a:off x="9457359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4" name="object 19594"/>
            <p:cNvSpPr/>
            <p:nvPr/>
          </p:nvSpPr>
          <p:spPr>
            <a:xfrm>
              <a:off x="9662786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5" name="object 19595"/>
            <p:cNvSpPr/>
            <p:nvPr/>
          </p:nvSpPr>
          <p:spPr>
            <a:xfrm>
              <a:off x="9686060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6" name="object 19596"/>
            <p:cNvSpPr/>
            <p:nvPr/>
          </p:nvSpPr>
          <p:spPr>
            <a:xfrm>
              <a:off x="9891486" y="83448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7" name="object 19597"/>
            <p:cNvSpPr/>
            <p:nvPr/>
          </p:nvSpPr>
          <p:spPr>
            <a:xfrm>
              <a:off x="9915773" y="83448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8" name="object 19598"/>
            <p:cNvSpPr/>
            <p:nvPr/>
          </p:nvSpPr>
          <p:spPr>
            <a:xfrm>
              <a:off x="10121199" y="83448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9" name="object 19599"/>
            <p:cNvSpPr/>
            <p:nvPr/>
          </p:nvSpPr>
          <p:spPr>
            <a:xfrm>
              <a:off x="10145486" y="8344887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0" name="object 19600"/>
            <p:cNvSpPr/>
            <p:nvPr/>
          </p:nvSpPr>
          <p:spPr>
            <a:xfrm>
              <a:off x="1939573" y="8573588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4">
                  <a:moveTo>
                    <a:pt x="0" y="0"/>
                  </a:moveTo>
                  <a:lnTo>
                    <a:pt x="1376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1" name="object 19601"/>
            <p:cNvSpPr/>
            <p:nvPr/>
          </p:nvSpPr>
          <p:spPr>
            <a:xfrm>
              <a:off x="2092378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2" name="object 19602"/>
            <p:cNvSpPr/>
            <p:nvPr/>
          </p:nvSpPr>
          <p:spPr>
            <a:xfrm>
              <a:off x="2115652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3" name="object 19603"/>
            <p:cNvSpPr/>
            <p:nvPr/>
          </p:nvSpPr>
          <p:spPr>
            <a:xfrm>
              <a:off x="2321079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4" name="object 19604"/>
            <p:cNvSpPr/>
            <p:nvPr/>
          </p:nvSpPr>
          <p:spPr>
            <a:xfrm>
              <a:off x="2345365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5" name="object 19605"/>
            <p:cNvSpPr/>
            <p:nvPr/>
          </p:nvSpPr>
          <p:spPr>
            <a:xfrm>
              <a:off x="2550791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6" name="object 19606"/>
            <p:cNvSpPr/>
            <p:nvPr/>
          </p:nvSpPr>
          <p:spPr>
            <a:xfrm>
              <a:off x="2574066" y="857358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7" name="object 19607"/>
            <p:cNvSpPr/>
            <p:nvPr/>
          </p:nvSpPr>
          <p:spPr>
            <a:xfrm>
              <a:off x="2779492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8" name="object 19608"/>
            <p:cNvSpPr/>
            <p:nvPr/>
          </p:nvSpPr>
          <p:spPr>
            <a:xfrm>
              <a:off x="2803779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9" name="object 19609"/>
            <p:cNvSpPr/>
            <p:nvPr/>
          </p:nvSpPr>
          <p:spPr>
            <a:xfrm>
              <a:off x="3009205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0" name="object 19610"/>
            <p:cNvSpPr/>
            <p:nvPr/>
          </p:nvSpPr>
          <p:spPr>
            <a:xfrm>
              <a:off x="3032480" y="857358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1" name="object 19611"/>
            <p:cNvSpPr/>
            <p:nvPr/>
          </p:nvSpPr>
          <p:spPr>
            <a:xfrm>
              <a:off x="3238918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2" name="object 19612"/>
            <p:cNvSpPr/>
            <p:nvPr/>
          </p:nvSpPr>
          <p:spPr>
            <a:xfrm>
              <a:off x="3263205" y="857358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3" name="object 19613"/>
            <p:cNvSpPr/>
            <p:nvPr/>
          </p:nvSpPr>
          <p:spPr>
            <a:xfrm>
              <a:off x="3468631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4" name="object 19614"/>
            <p:cNvSpPr/>
            <p:nvPr/>
          </p:nvSpPr>
          <p:spPr>
            <a:xfrm>
              <a:off x="3491906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5" name="object 19615"/>
            <p:cNvSpPr/>
            <p:nvPr/>
          </p:nvSpPr>
          <p:spPr>
            <a:xfrm>
              <a:off x="3697332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6" name="object 19616"/>
            <p:cNvSpPr/>
            <p:nvPr/>
          </p:nvSpPr>
          <p:spPr>
            <a:xfrm>
              <a:off x="3721619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7" name="object 19617"/>
            <p:cNvSpPr/>
            <p:nvPr/>
          </p:nvSpPr>
          <p:spPr>
            <a:xfrm>
              <a:off x="3927045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8" name="object 19618"/>
            <p:cNvSpPr/>
            <p:nvPr/>
          </p:nvSpPr>
          <p:spPr>
            <a:xfrm>
              <a:off x="3950320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9" name="object 19619"/>
            <p:cNvSpPr/>
            <p:nvPr/>
          </p:nvSpPr>
          <p:spPr>
            <a:xfrm>
              <a:off x="4155746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0" name="object 19620"/>
            <p:cNvSpPr/>
            <p:nvPr/>
          </p:nvSpPr>
          <p:spPr>
            <a:xfrm>
              <a:off x="4180033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1" name="object 19621"/>
            <p:cNvSpPr/>
            <p:nvPr/>
          </p:nvSpPr>
          <p:spPr>
            <a:xfrm>
              <a:off x="4385459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2" name="object 19622"/>
            <p:cNvSpPr/>
            <p:nvPr/>
          </p:nvSpPr>
          <p:spPr>
            <a:xfrm>
              <a:off x="4409746" y="857358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3" name="object 19623"/>
            <p:cNvSpPr/>
            <p:nvPr/>
          </p:nvSpPr>
          <p:spPr>
            <a:xfrm>
              <a:off x="4615172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4" name="object 19624"/>
            <p:cNvSpPr/>
            <p:nvPr/>
          </p:nvSpPr>
          <p:spPr>
            <a:xfrm>
              <a:off x="4638447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5" name="object 19625"/>
            <p:cNvSpPr/>
            <p:nvPr/>
          </p:nvSpPr>
          <p:spPr>
            <a:xfrm>
              <a:off x="4843873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6" name="object 19626"/>
            <p:cNvSpPr/>
            <p:nvPr/>
          </p:nvSpPr>
          <p:spPr>
            <a:xfrm>
              <a:off x="4868160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7" name="object 19627"/>
            <p:cNvSpPr/>
            <p:nvPr/>
          </p:nvSpPr>
          <p:spPr>
            <a:xfrm>
              <a:off x="5073586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8" name="object 19628"/>
            <p:cNvSpPr/>
            <p:nvPr/>
          </p:nvSpPr>
          <p:spPr>
            <a:xfrm>
              <a:off x="5096861" y="857358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9" name="object 19629"/>
            <p:cNvSpPr/>
            <p:nvPr/>
          </p:nvSpPr>
          <p:spPr>
            <a:xfrm>
              <a:off x="5302287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0" name="object 19630"/>
            <p:cNvSpPr/>
            <p:nvPr/>
          </p:nvSpPr>
          <p:spPr>
            <a:xfrm>
              <a:off x="5326574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1" name="object 19631"/>
            <p:cNvSpPr/>
            <p:nvPr/>
          </p:nvSpPr>
          <p:spPr>
            <a:xfrm>
              <a:off x="5532000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2" name="object 19632"/>
            <p:cNvSpPr/>
            <p:nvPr/>
          </p:nvSpPr>
          <p:spPr>
            <a:xfrm>
              <a:off x="5556287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3" name="object 19633"/>
            <p:cNvSpPr/>
            <p:nvPr/>
          </p:nvSpPr>
          <p:spPr>
            <a:xfrm>
              <a:off x="5761713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4" name="object 19634"/>
            <p:cNvSpPr/>
            <p:nvPr/>
          </p:nvSpPr>
          <p:spPr>
            <a:xfrm>
              <a:off x="5786000" y="857358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5" name="object 19635"/>
            <p:cNvSpPr/>
            <p:nvPr/>
          </p:nvSpPr>
          <p:spPr>
            <a:xfrm>
              <a:off x="5991426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6" name="object 19636"/>
            <p:cNvSpPr/>
            <p:nvPr/>
          </p:nvSpPr>
          <p:spPr>
            <a:xfrm>
              <a:off x="6014701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7" name="object 19637"/>
            <p:cNvSpPr/>
            <p:nvPr/>
          </p:nvSpPr>
          <p:spPr>
            <a:xfrm>
              <a:off x="6220127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8" name="object 19638"/>
            <p:cNvSpPr/>
            <p:nvPr/>
          </p:nvSpPr>
          <p:spPr>
            <a:xfrm>
              <a:off x="6244414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9" name="object 19639"/>
            <p:cNvSpPr/>
            <p:nvPr/>
          </p:nvSpPr>
          <p:spPr>
            <a:xfrm>
              <a:off x="6449840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0" name="object 19640"/>
            <p:cNvSpPr/>
            <p:nvPr/>
          </p:nvSpPr>
          <p:spPr>
            <a:xfrm>
              <a:off x="6473115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1" name="object 19641"/>
            <p:cNvSpPr/>
            <p:nvPr/>
          </p:nvSpPr>
          <p:spPr>
            <a:xfrm>
              <a:off x="6678541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2" name="object 19642"/>
            <p:cNvSpPr/>
            <p:nvPr/>
          </p:nvSpPr>
          <p:spPr>
            <a:xfrm>
              <a:off x="6702828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3" name="object 19643"/>
            <p:cNvSpPr/>
            <p:nvPr/>
          </p:nvSpPr>
          <p:spPr>
            <a:xfrm>
              <a:off x="6908254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4" name="object 19644"/>
            <p:cNvSpPr/>
            <p:nvPr/>
          </p:nvSpPr>
          <p:spPr>
            <a:xfrm>
              <a:off x="6932541" y="857358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5" name="object 19645"/>
            <p:cNvSpPr/>
            <p:nvPr/>
          </p:nvSpPr>
          <p:spPr>
            <a:xfrm>
              <a:off x="7137967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6" name="object 19646"/>
            <p:cNvSpPr/>
            <p:nvPr/>
          </p:nvSpPr>
          <p:spPr>
            <a:xfrm>
              <a:off x="7161242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7" name="object 19647"/>
            <p:cNvSpPr/>
            <p:nvPr/>
          </p:nvSpPr>
          <p:spPr>
            <a:xfrm>
              <a:off x="7366668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8" name="object 19648"/>
            <p:cNvSpPr/>
            <p:nvPr/>
          </p:nvSpPr>
          <p:spPr>
            <a:xfrm>
              <a:off x="7390955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9" name="object 19649"/>
            <p:cNvSpPr/>
            <p:nvPr/>
          </p:nvSpPr>
          <p:spPr>
            <a:xfrm>
              <a:off x="7596381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0" name="object 19650"/>
            <p:cNvSpPr/>
            <p:nvPr/>
          </p:nvSpPr>
          <p:spPr>
            <a:xfrm>
              <a:off x="7619656" y="857358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1" name="object 19651"/>
            <p:cNvSpPr/>
            <p:nvPr/>
          </p:nvSpPr>
          <p:spPr>
            <a:xfrm>
              <a:off x="7825082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2" name="object 19652"/>
            <p:cNvSpPr/>
            <p:nvPr/>
          </p:nvSpPr>
          <p:spPr>
            <a:xfrm>
              <a:off x="7849369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3" name="object 19653"/>
            <p:cNvSpPr/>
            <p:nvPr/>
          </p:nvSpPr>
          <p:spPr>
            <a:xfrm>
              <a:off x="8054795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4" name="object 19654"/>
            <p:cNvSpPr/>
            <p:nvPr/>
          </p:nvSpPr>
          <p:spPr>
            <a:xfrm>
              <a:off x="8079081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5" name="object 19655"/>
            <p:cNvSpPr/>
            <p:nvPr/>
          </p:nvSpPr>
          <p:spPr>
            <a:xfrm>
              <a:off x="8284508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6" name="object 19656"/>
            <p:cNvSpPr/>
            <p:nvPr/>
          </p:nvSpPr>
          <p:spPr>
            <a:xfrm>
              <a:off x="8308795" y="857358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7" name="object 19657"/>
            <p:cNvSpPr/>
            <p:nvPr/>
          </p:nvSpPr>
          <p:spPr>
            <a:xfrm>
              <a:off x="8514221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8" name="object 19658"/>
            <p:cNvSpPr/>
            <p:nvPr/>
          </p:nvSpPr>
          <p:spPr>
            <a:xfrm>
              <a:off x="8537495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9" name="object 19659"/>
            <p:cNvSpPr/>
            <p:nvPr/>
          </p:nvSpPr>
          <p:spPr>
            <a:xfrm>
              <a:off x="8742922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0" name="object 19660"/>
            <p:cNvSpPr/>
            <p:nvPr/>
          </p:nvSpPr>
          <p:spPr>
            <a:xfrm>
              <a:off x="8767208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1" name="object 19661"/>
            <p:cNvSpPr/>
            <p:nvPr/>
          </p:nvSpPr>
          <p:spPr>
            <a:xfrm>
              <a:off x="8972635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2" name="object 19662"/>
            <p:cNvSpPr/>
            <p:nvPr/>
          </p:nvSpPr>
          <p:spPr>
            <a:xfrm>
              <a:off x="8995909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3" name="object 19663"/>
            <p:cNvSpPr/>
            <p:nvPr/>
          </p:nvSpPr>
          <p:spPr>
            <a:xfrm>
              <a:off x="9201335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4" name="object 19664"/>
            <p:cNvSpPr/>
            <p:nvPr/>
          </p:nvSpPr>
          <p:spPr>
            <a:xfrm>
              <a:off x="9225622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5" name="object 19665"/>
            <p:cNvSpPr/>
            <p:nvPr/>
          </p:nvSpPr>
          <p:spPr>
            <a:xfrm>
              <a:off x="9431049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6" name="object 19666"/>
            <p:cNvSpPr/>
            <p:nvPr/>
          </p:nvSpPr>
          <p:spPr>
            <a:xfrm>
              <a:off x="9455335" y="857358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7" name="object 19667"/>
            <p:cNvSpPr/>
            <p:nvPr/>
          </p:nvSpPr>
          <p:spPr>
            <a:xfrm>
              <a:off x="9660762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8" name="object 19668"/>
            <p:cNvSpPr/>
            <p:nvPr/>
          </p:nvSpPr>
          <p:spPr>
            <a:xfrm>
              <a:off x="9684036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9" name="object 19669"/>
            <p:cNvSpPr/>
            <p:nvPr/>
          </p:nvSpPr>
          <p:spPr>
            <a:xfrm>
              <a:off x="9889462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0" name="object 19670"/>
            <p:cNvSpPr/>
            <p:nvPr/>
          </p:nvSpPr>
          <p:spPr>
            <a:xfrm>
              <a:off x="9913749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1" name="object 19671"/>
            <p:cNvSpPr/>
            <p:nvPr/>
          </p:nvSpPr>
          <p:spPr>
            <a:xfrm>
              <a:off x="10119176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2" name="object 19672"/>
            <p:cNvSpPr/>
            <p:nvPr/>
          </p:nvSpPr>
          <p:spPr>
            <a:xfrm>
              <a:off x="10142450" y="857358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3" name="object 19673"/>
            <p:cNvSpPr/>
            <p:nvPr/>
          </p:nvSpPr>
          <p:spPr>
            <a:xfrm>
              <a:off x="10347876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4" name="object 19674"/>
            <p:cNvSpPr/>
            <p:nvPr/>
          </p:nvSpPr>
          <p:spPr>
            <a:xfrm>
              <a:off x="10372163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5" name="object 19675"/>
            <p:cNvSpPr/>
            <p:nvPr/>
          </p:nvSpPr>
          <p:spPr>
            <a:xfrm>
              <a:off x="10577589" y="85735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6" name="object 19676"/>
            <p:cNvSpPr/>
            <p:nvPr/>
          </p:nvSpPr>
          <p:spPr>
            <a:xfrm>
              <a:off x="10601876" y="8573588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7" name="object 19677"/>
            <p:cNvSpPr/>
            <p:nvPr/>
          </p:nvSpPr>
          <p:spPr>
            <a:xfrm>
              <a:off x="10807303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8" name="object 19678"/>
            <p:cNvSpPr/>
            <p:nvPr/>
          </p:nvSpPr>
          <p:spPr>
            <a:xfrm>
              <a:off x="10831589" y="857358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9" name="object 19679"/>
            <p:cNvSpPr/>
            <p:nvPr/>
          </p:nvSpPr>
          <p:spPr>
            <a:xfrm>
              <a:off x="11037016" y="857358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0" name="object 19680"/>
            <p:cNvSpPr/>
            <p:nvPr/>
          </p:nvSpPr>
          <p:spPr>
            <a:xfrm>
              <a:off x="11060290" y="8573588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1" name="object 19681"/>
            <p:cNvSpPr/>
            <p:nvPr/>
          </p:nvSpPr>
          <p:spPr>
            <a:xfrm>
              <a:off x="1939573" y="10063181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4">
                  <a:moveTo>
                    <a:pt x="0" y="0"/>
                  </a:moveTo>
                  <a:lnTo>
                    <a:pt x="1376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2" name="object 19682"/>
            <p:cNvSpPr/>
            <p:nvPr/>
          </p:nvSpPr>
          <p:spPr>
            <a:xfrm>
              <a:off x="2092378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3" name="object 19683"/>
            <p:cNvSpPr/>
            <p:nvPr/>
          </p:nvSpPr>
          <p:spPr>
            <a:xfrm>
              <a:off x="2115652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4" name="object 19684"/>
            <p:cNvSpPr/>
            <p:nvPr/>
          </p:nvSpPr>
          <p:spPr>
            <a:xfrm>
              <a:off x="2321079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5" name="object 19685"/>
            <p:cNvSpPr/>
            <p:nvPr/>
          </p:nvSpPr>
          <p:spPr>
            <a:xfrm>
              <a:off x="2345365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6" name="object 19686"/>
            <p:cNvSpPr/>
            <p:nvPr/>
          </p:nvSpPr>
          <p:spPr>
            <a:xfrm>
              <a:off x="2550791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7" name="object 19687"/>
            <p:cNvSpPr/>
            <p:nvPr/>
          </p:nvSpPr>
          <p:spPr>
            <a:xfrm>
              <a:off x="2574066" y="10063181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8" name="object 19688"/>
            <p:cNvSpPr/>
            <p:nvPr/>
          </p:nvSpPr>
          <p:spPr>
            <a:xfrm>
              <a:off x="2779492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9" name="object 19689"/>
            <p:cNvSpPr/>
            <p:nvPr/>
          </p:nvSpPr>
          <p:spPr>
            <a:xfrm>
              <a:off x="2803779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0" name="object 19690"/>
            <p:cNvSpPr/>
            <p:nvPr/>
          </p:nvSpPr>
          <p:spPr>
            <a:xfrm>
              <a:off x="3009205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1" name="object 19691"/>
            <p:cNvSpPr/>
            <p:nvPr/>
          </p:nvSpPr>
          <p:spPr>
            <a:xfrm>
              <a:off x="3032480" y="10063181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2" name="object 19692"/>
            <p:cNvSpPr/>
            <p:nvPr/>
          </p:nvSpPr>
          <p:spPr>
            <a:xfrm>
              <a:off x="3238918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3" name="object 19693"/>
            <p:cNvSpPr/>
            <p:nvPr/>
          </p:nvSpPr>
          <p:spPr>
            <a:xfrm>
              <a:off x="3263205" y="10063181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4" name="object 19694"/>
            <p:cNvSpPr/>
            <p:nvPr/>
          </p:nvSpPr>
          <p:spPr>
            <a:xfrm>
              <a:off x="3468631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5" name="object 19695"/>
            <p:cNvSpPr/>
            <p:nvPr/>
          </p:nvSpPr>
          <p:spPr>
            <a:xfrm>
              <a:off x="3491906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6" name="object 19696"/>
            <p:cNvSpPr/>
            <p:nvPr/>
          </p:nvSpPr>
          <p:spPr>
            <a:xfrm>
              <a:off x="3697332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7" name="object 19697"/>
            <p:cNvSpPr/>
            <p:nvPr/>
          </p:nvSpPr>
          <p:spPr>
            <a:xfrm>
              <a:off x="3721619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8" name="object 19698"/>
            <p:cNvSpPr/>
            <p:nvPr/>
          </p:nvSpPr>
          <p:spPr>
            <a:xfrm>
              <a:off x="3927045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9" name="object 19699"/>
            <p:cNvSpPr/>
            <p:nvPr/>
          </p:nvSpPr>
          <p:spPr>
            <a:xfrm>
              <a:off x="3950320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0" name="object 19700"/>
            <p:cNvSpPr/>
            <p:nvPr/>
          </p:nvSpPr>
          <p:spPr>
            <a:xfrm>
              <a:off x="4155746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1" name="object 19701"/>
            <p:cNvSpPr/>
            <p:nvPr/>
          </p:nvSpPr>
          <p:spPr>
            <a:xfrm>
              <a:off x="4180033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2" name="object 19702"/>
            <p:cNvSpPr/>
            <p:nvPr/>
          </p:nvSpPr>
          <p:spPr>
            <a:xfrm>
              <a:off x="4385459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3" name="object 19703"/>
            <p:cNvSpPr/>
            <p:nvPr/>
          </p:nvSpPr>
          <p:spPr>
            <a:xfrm>
              <a:off x="4409746" y="10063181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4" name="object 19704"/>
            <p:cNvSpPr/>
            <p:nvPr/>
          </p:nvSpPr>
          <p:spPr>
            <a:xfrm>
              <a:off x="4615172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5" name="object 19705"/>
            <p:cNvSpPr/>
            <p:nvPr/>
          </p:nvSpPr>
          <p:spPr>
            <a:xfrm>
              <a:off x="4638447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6" name="object 19706"/>
            <p:cNvSpPr/>
            <p:nvPr/>
          </p:nvSpPr>
          <p:spPr>
            <a:xfrm>
              <a:off x="4843873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7" name="object 19707"/>
            <p:cNvSpPr/>
            <p:nvPr/>
          </p:nvSpPr>
          <p:spPr>
            <a:xfrm>
              <a:off x="4868160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8" name="object 19708"/>
            <p:cNvSpPr/>
            <p:nvPr/>
          </p:nvSpPr>
          <p:spPr>
            <a:xfrm>
              <a:off x="5073586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9" name="object 19709"/>
            <p:cNvSpPr/>
            <p:nvPr/>
          </p:nvSpPr>
          <p:spPr>
            <a:xfrm>
              <a:off x="5096861" y="10063181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0" name="object 19710"/>
            <p:cNvSpPr/>
            <p:nvPr/>
          </p:nvSpPr>
          <p:spPr>
            <a:xfrm>
              <a:off x="5302287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1" name="object 19711"/>
            <p:cNvSpPr/>
            <p:nvPr/>
          </p:nvSpPr>
          <p:spPr>
            <a:xfrm>
              <a:off x="5326574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2" name="object 19712"/>
            <p:cNvSpPr/>
            <p:nvPr/>
          </p:nvSpPr>
          <p:spPr>
            <a:xfrm>
              <a:off x="5532000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3" name="object 19713"/>
            <p:cNvSpPr/>
            <p:nvPr/>
          </p:nvSpPr>
          <p:spPr>
            <a:xfrm>
              <a:off x="5556287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4" name="object 19714"/>
            <p:cNvSpPr/>
            <p:nvPr/>
          </p:nvSpPr>
          <p:spPr>
            <a:xfrm>
              <a:off x="5761713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5" name="object 19715"/>
            <p:cNvSpPr/>
            <p:nvPr/>
          </p:nvSpPr>
          <p:spPr>
            <a:xfrm>
              <a:off x="5786000" y="10063181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6" name="object 19716"/>
            <p:cNvSpPr/>
            <p:nvPr/>
          </p:nvSpPr>
          <p:spPr>
            <a:xfrm>
              <a:off x="5991426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7" name="object 19717"/>
            <p:cNvSpPr/>
            <p:nvPr/>
          </p:nvSpPr>
          <p:spPr>
            <a:xfrm>
              <a:off x="6014701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8" name="object 19718"/>
            <p:cNvSpPr/>
            <p:nvPr/>
          </p:nvSpPr>
          <p:spPr>
            <a:xfrm>
              <a:off x="6220127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9" name="object 19719"/>
            <p:cNvSpPr/>
            <p:nvPr/>
          </p:nvSpPr>
          <p:spPr>
            <a:xfrm>
              <a:off x="6244414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0" name="object 19720"/>
            <p:cNvSpPr/>
            <p:nvPr/>
          </p:nvSpPr>
          <p:spPr>
            <a:xfrm>
              <a:off x="6449840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1" name="object 19721"/>
            <p:cNvSpPr/>
            <p:nvPr/>
          </p:nvSpPr>
          <p:spPr>
            <a:xfrm>
              <a:off x="6473115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2" name="object 19722"/>
            <p:cNvSpPr/>
            <p:nvPr/>
          </p:nvSpPr>
          <p:spPr>
            <a:xfrm>
              <a:off x="6678541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3" name="object 19723"/>
            <p:cNvSpPr/>
            <p:nvPr/>
          </p:nvSpPr>
          <p:spPr>
            <a:xfrm>
              <a:off x="6702828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4" name="object 19724"/>
            <p:cNvSpPr/>
            <p:nvPr/>
          </p:nvSpPr>
          <p:spPr>
            <a:xfrm>
              <a:off x="6908254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5" name="object 19725"/>
            <p:cNvSpPr/>
            <p:nvPr/>
          </p:nvSpPr>
          <p:spPr>
            <a:xfrm>
              <a:off x="6932541" y="10063181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6" name="object 19726"/>
            <p:cNvSpPr/>
            <p:nvPr/>
          </p:nvSpPr>
          <p:spPr>
            <a:xfrm>
              <a:off x="7137967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7" name="object 19727"/>
            <p:cNvSpPr/>
            <p:nvPr/>
          </p:nvSpPr>
          <p:spPr>
            <a:xfrm>
              <a:off x="7161242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8" name="object 19728"/>
            <p:cNvSpPr/>
            <p:nvPr/>
          </p:nvSpPr>
          <p:spPr>
            <a:xfrm>
              <a:off x="7366668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9" name="object 19729"/>
            <p:cNvSpPr/>
            <p:nvPr/>
          </p:nvSpPr>
          <p:spPr>
            <a:xfrm>
              <a:off x="7390955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0" name="object 19730"/>
            <p:cNvSpPr/>
            <p:nvPr/>
          </p:nvSpPr>
          <p:spPr>
            <a:xfrm>
              <a:off x="7596381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1" name="object 19731"/>
            <p:cNvSpPr/>
            <p:nvPr/>
          </p:nvSpPr>
          <p:spPr>
            <a:xfrm>
              <a:off x="7619656" y="10063181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2" name="object 19732"/>
            <p:cNvSpPr/>
            <p:nvPr/>
          </p:nvSpPr>
          <p:spPr>
            <a:xfrm>
              <a:off x="7825082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3" name="object 19733"/>
            <p:cNvSpPr/>
            <p:nvPr/>
          </p:nvSpPr>
          <p:spPr>
            <a:xfrm>
              <a:off x="7849369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4" name="object 19734"/>
            <p:cNvSpPr/>
            <p:nvPr/>
          </p:nvSpPr>
          <p:spPr>
            <a:xfrm>
              <a:off x="8054795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5" name="object 19735"/>
            <p:cNvSpPr/>
            <p:nvPr/>
          </p:nvSpPr>
          <p:spPr>
            <a:xfrm>
              <a:off x="8079081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6" name="object 19736"/>
            <p:cNvSpPr/>
            <p:nvPr/>
          </p:nvSpPr>
          <p:spPr>
            <a:xfrm>
              <a:off x="8284508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7" name="object 19737"/>
            <p:cNvSpPr/>
            <p:nvPr/>
          </p:nvSpPr>
          <p:spPr>
            <a:xfrm>
              <a:off x="8308795" y="10063181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8" name="object 19738"/>
            <p:cNvSpPr/>
            <p:nvPr/>
          </p:nvSpPr>
          <p:spPr>
            <a:xfrm>
              <a:off x="8514221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9" name="object 19739"/>
            <p:cNvSpPr/>
            <p:nvPr/>
          </p:nvSpPr>
          <p:spPr>
            <a:xfrm>
              <a:off x="8537495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0" name="object 19740"/>
            <p:cNvSpPr/>
            <p:nvPr/>
          </p:nvSpPr>
          <p:spPr>
            <a:xfrm>
              <a:off x="8742922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1" name="object 19741"/>
            <p:cNvSpPr/>
            <p:nvPr/>
          </p:nvSpPr>
          <p:spPr>
            <a:xfrm>
              <a:off x="8767208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2" name="object 19742"/>
            <p:cNvSpPr/>
            <p:nvPr/>
          </p:nvSpPr>
          <p:spPr>
            <a:xfrm>
              <a:off x="8972635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3" name="object 19743"/>
            <p:cNvSpPr/>
            <p:nvPr/>
          </p:nvSpPr>
          <p:spPr>
            <a:xfrm>
              <a:off x="8995909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4" name="object 19744"/>
            <p:cNvSpPr/>
            <p:nvPr/>
          </p:nvSpPr>
          <p:spPr>
            <a:xfrm>
              <a:off x="9201335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5" name="object 19745"/>
            <p:cNvSpPr/>
            <p:nvPr/>
          </p:nvSpPr>
          <p:spPr>
            <a:xfrm>
              <a:off x="9225622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6" name="object 19746"/>
            <p:cNvSpPr/>
            <p:nvPr/>
          </p:nvSpPr>
          <p:spPr>
            <a:xfrm>
              <a:off x="9431049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7" name="object 19747"/>
            <p:cNvSpPr/>
            <p:nvPr/>
          </p:nvSpPr>
          <p:spPr>
            <a:xfrm>
              <a:off x="9455335" y="10063181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8" name="object 19748"/>
            <p:cNvSpPr/>
            <p:nvPr/>
          </p:nvSpPr>
          <p:spPr>
            <a:xfrm>
              <a:off x="9660762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9" name="object 19749"/>
            <p:cNvSpPr/>
            <p:nvPr/>
          </p:nvSpPr>
          <p:spPr>
            <a:xfrm>
              <a:off x="9684036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0" name="object 19750"/>
            <p:cNvSpPr/>
            <p:nvPr/>
          </p:nvSpPr>
          <p:spPr>
            <a:xfrm>
              <a:off x="9889462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1" name="object 19751"/>
            <p:cNvSpPr/>
            <p:nvPr/>
          </p:nvSpPr>
          <p:spPr>
            <a:xfrm>
              <a:off x="9913749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2" name="object 19752"/>
            <p:cNvSpPr/>
            <p:nvPr/>
          </p:nvSpPr>
          <p:spPr>
            <a:xfrm>
              <a:off x="10119176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3" name="object 19753"/>
            <p:cNvSpPr/>
            <p:nvPr/>
          </p:nvSpPr>
          <p:spPr>
            <a:xfrm>
              <a:off x="10142450" y="10063181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4" name="object 19754"/>
            <p:cNvSpPr/>
            <p:nvPr/>
          </p:nvSpPr>
          <p:spPr>
            <a:xfrm>
              <a:off x="10347876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5" name="object 19755"/>
            <p:cNvSpPr/>
            <p:nvPr/>
          </p:nvSpPr>
          <p:spPr>
            <a:xfrm>
              <a:off x="10372163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6" name="object 19756"/>
            <p:cNvSpPr/>
            <p:nvPr/>
          </p:nvSpPr>
          <p:spPr>
            <a:xfrm>
              <a:off x="10577589" y="100631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7" name="object 19757"/>
            <p:cNvSpPr/>
            <p:nvPr/>
          </p:nvSpPr>
          <p:spPr>
            <a:xfrm>
              <a:off x="10601876" y="1006318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8" name="object 19758"/>
            <p:cNvSpPr/>
            <p:nvPr/>
          </p:nvSpPr>
          <p:spPr>
            <a:xfrm>
              <a:off x="10807303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9" name="object 19759"/>
            <p:cNvSpPr/>
            <p:nvPr/>
          </p:nvSpPr>
          <p:spPr>
            <a:xfrm>
              <a:off x="10831589" y="10063181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0" name="object 19760"/>
            <p:cNvSpPr/>
            <p:nvPr/>
          </p:nvSpPr>
          <p:spPr>
            <a:xfrm>
              <a:off x="11037016" y="1006318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1" name="object 19761"/>
            <p:cNvSpPr/>
            <p:nvPr/>
          </p:nvSpPr>
          <p:spPr>
            <a:xfrm>
              <a:off x="11060290" y="10063181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2" name="object 19762"/>
            <p:cNvSpPr/>
            <p:nvPr/>
          </p:nvSpPr>
          <p:spPr>
            <a:xfrm>
              <a:off x="1939573" y="9625006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4">
                  <a:moveTo>
                    <a:pt x="0" y="0"/>
                  </a:moveTo>
                  <a:lnTo>
                    <a:pt x="1376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3" name="object 19763"/>
            <p:cNvSpPr/>
            <p:nvPr/>
          </p:nvSpPr>
          <p:spPr>
            <a:xfrm>
              <a:off x="2092378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4" name="object 19764"/>
            <p:cNvSpPr/>
            <p:nvPr/>
          </p:nvSpPr>
          <p:spPr>
            <a:xfrm>
              <a:off x="2115652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5" name="object 19765"/>
            <p:cNvSpPr/>
            <p:nvPr/>
          </p:nvSpPr>
          <p:spPr>
            <a:xfrm>
              <a:off x="2321079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6" name="object 19766"/>
            <p:cNvSpPr/>
            <p:nvPr/>
          </p:nvSpPr>
          <p:spPr>
            <a:xfrm>
              <a:off x="2345365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7" name="object 19767"/>
            <p:cNvSpPr/>
            <p:nvPr/>
          </p:nvSpPr>
          <p:spPr>
            <a:xfrm>
              <a:off x="2550791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8" name="object 19768"/>
            <p:cNvSpPr/>
            <p:nvPr/>
          </p:nvSpPr>
          <p:spPr>
            <a:xfrm>
              <a:off x="2574066" y="962500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9" name="object 19769"/>
            <p:cNvSpPr/>
            <p:nvPr/>
          </p:nvSpPr>
          <p:spPr>
            <a:xfrm>
              <a:off x="2779492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0" name="object 19770"/>
            <p:cNvSpPr/>
            <p:nvPr/>
          </p:nvSpPr>
          <p:spPr>
            <a:xfrm>
              <a:off x="2803779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1" name="object 19771"/>
            <p:cNvSpPr/>
            <p:nvPr/>
          </p:nvSpPr>
          <p:spPr>
            <a:xfrm>
              <a:off x="3009205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2" name="object 19772"/>
            <p:cNvSpPr/>
            <p:nvPr/>
          </p:nvSpPr>
          <p:spPr>
            <a:xfrm>
              <a:off x="3032480" y="962500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3" name="object 19773"/>
            <p:cNvSpPr/>
            <p:nvPr/>
          </p:nvSpPr>
          <p:spPr>
            <a:xfrm>
              <a:off x="3238918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4" name="object 19774"/>
            <p:cNvSpPr/>
            <p:nvPr/>
          </p:nvSpPr>
          <p:spPr>
            <a:xfrm>
              <a:off x="3263205" y="962500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5" name="object 19775"/>
            <p:cNvSpPr/>
            <p:nvPr/>
          </p:nvSpPr>
          <p:spPr>
            <a:xfrm>
              <a:off x="3468631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6" name="object 19776"/>
            <p:cNvSpPr/>
            <p:nvPr/>
          </p:nvSpPr>
          <p:spPr>
            <a:xfrm>
              <a:off x="3491906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7" name="object 19777"/>
            <p:cNvSpPr/>
            <p:nvPr/>
          </p:nvSpPr>
          <p:spPr>
            <a:xfrm>
              <a:off x="3697332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8" name="object 19778"/>
            <p:cNvSpPr/>
            <p:nvPr/>
          </p:nvSpPr>
          <p:spPr>
            <a:xfrm>
              <a:off x="3721619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9" name="object 19779"/>
            <p:cNvSpPr/>
            <p:nvPr/>
          </p:nvSpPr>
          <p:spPr>
            <a:xfrm>
              <a:off x="3927045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0" name="object 19780"/>
            <p:cNvSpPr/>
            <p:nvPr/>
          </p:nvSpPr>
          <p:spPr>
            <a:xfrm>
              <a:off x="3950320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1" name="object 19781"/>
            <p:cNvSpPr/>
            <p:nvPr/>
          </p:nvSpPr>
          <p:spPr>
            <a:xfrm>
              <a:off x="4155746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2" name="object 19782"/>
            <p:cNvSpPr/>
            <p:nvPr/>
          </p:nvSpPr>
          <p:spPr>
            <a:xfrm>
              <a:off x="4180033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3" name="object 19783"/>
            <p:cNvSpPr/>
            <p:nvPr/>
          </p:nvSpPr>
          <p:spPr>
            <a:xfrm>
              <a:off x="4385459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4" name="object 19784"/>
            <p:cNvSpPr/>
            <p:nvPr/>
          </p:nvSpPr>
          <p:spPr>
            <a:xfrm>
              <a:off x="4409746" y="962500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5" name="object 19785"/>
            <p:cNvSpPr/>
            <p:nvPr/>
          </p:nvSpPr>
          <p:spPr>
            <a:xfrm>
              <a:off x="4615172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6" name="object 19786"/>
            <p:cNvSpPr/>
            <p:nvPr/>
          </p:nvSpPr>
          <p:spPr>
            <a:xfrm>
              <a:off x="4638447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7" name="object 19787"/>
            <p:cNvSpPr/>
            <p:nvPr/>
          </p:nvSpPr>
          <p:spPr>
            <a:xfrm>
              <a:off x="4843873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8" name="object 19788"/>
            <p:cNvSpPr/>
            <p:nvPr/>
          </p:nvSpPr>
          <p:spPr>
            <a:xfrm>
              <a:off x="4868160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9" name="object 19789"/>
            <p:cNvSpPr/>
            <p:nvPr/>
          </p:nvSpPr>
          <p:spPr>
            <a:xfrm>
              <a:off x="5073586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0" name="object 19790"/>
            <p:cNvSpPr/>
            <p:nvPr/>
          </p:nvSpPr>
          <p:spPr>
            <a:xfrm>
              <a:off x="5096861" y="962500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1" name="object 19791"/>
            <p:cNvSpPr/>
            <p:nvPr/>
          </p:nvSpPr>
          <p:spPr>
            <a:xfrm>
              <a:off x="5302287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2" name="object 19792"/>
            <p:cNvSpPr/>
            <p:nvPr/>
          </p:nvSpPr>
          <p:spPr>
            <a:xfrm>
              <a:off x="5326574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3" name="object 19793"/>
            <p:cNvSpPr/>
            <p:nvPr/>
          </p:nvSpPr>
          <p:spPr>
            <a:xfrm>
              <a:off x="5532000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4" name="object 19794"/>
            <p:cNvSpPr/>
            <p:nvPr/>
          </p:nvSpPr>
          <p:spPr>
            <a:xfrm>
              <a:off x="5556287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5" name="object 19795"/>
            <p:cNvSpPr/>
            <p:nvPr/>
          </p:nvSpPr>
          <p:spPr>
            <a:xfrm>
              <a:off x="5761713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6" name="object 19796"/>
            <p:cNvSpPr/>
            <p:nvPr/>
          </p:nvSpPr>
          <p:spPr>
            <a:xfrm>
              <a:off x="5786000" y="962500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7" name="object 19797"/>
            <p:cNvSpPr/>
            <p:nvPr/>
          </p:nvSpPr>
          <p:spPr>
            <a:xfrm>
              <a:off x="5991426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8" name="object 19798"/>
            <p:cNvSpPr/>
            <p:nvPr/>
          </p:nvSpPr>
          <p:spPr>
            <a:xfrm>
              <a:off x="6014701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9" name="object 19799"/>
            <p:cNvSpPr/>
            <p:nvPr/>
          </p:nvSpPr>
          <p:spPr>
            <a:xfrm>
              <a:off x="6220127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0" name="object 19800"/>
            <p:cNvSpPr/>
            <p:nvPr/>
          </p:nvSpPr>
          <p:spPr>
            <a:xfrm>
              <a:off x="6244414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1" name="object 19801"/>
            <p:cNvSpPr/>
            <p:nvPr/>
          </p:nvSpPr>
          <p:spPr>
            <a:xfrm>
              <a:off x="6449840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2" name="object 19802"/>
            <p:cNvSpPr/>
            <p:nvPr/>
          </p:nvSpPr>
          <p:spPr>
            <a:xfrm>
              <a:off x="6473115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3" name="object 19803"/>
            <p:cNvSpPr/>
            <p:nvPr/>
          </p:nvSpPr>
          <p:spPr>
            <a:xfrm>
              <a:off x="6678541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4" name="object 19804"/>
            <p:cNvSpPr/>
            <p:nvPr/>
          </p:nvSpPr>
          <p:spPr>
            <a:xfrm>
              <a:off x="6702828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5" name="object 19805"/>
            <p:cNvSpPr/>
            <p:nvPr/>
          </p:nvSpPr>
          <p:spPr>
            <a:xfrm>
              <a:off x="6908254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6" name="object 19806"/>
            <p:cNvSpPr/>
            <p:nvPr/>
          </p:nvSpPr>
          <p:spPr>
            <a:xfrm>
              <a:off x="6932541" y="962500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7" name="object 19807"/>
            <p:cNvSpPr/>
            <p:nvPr/>
          </p:nvSpPr>
          <p:spPr>
            <a:xfrm>
              <a:off x="7137967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8" name="object 19808"/>
            <p:cNvSpPr/>
            <p:nvPr/>
          </p:nvSpPr>
          <p:spPr>
            <a:xfrm>
              <a:off x="7161242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9" name="object 19809"/>
            <p:cNvSpPr/>
            <p:nvPr/>
          </p:nvSpPr>
          <p:spPr>
            <a:xfrm>
              <a:off x="7366668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0" name="object 19810"/>
            <p:cNvSpPr/>
            <p:nvPr/>
          </p:nvSpPr>
          <p:spPr>
            <a:xfrm>
              <a:off x="7390955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1" name="object 19811"/>
            <p:cNvSpPr/>
            <p:nvPr/>
          </p:nvSpPr>
          <p:spPr>
            <a:xfrm>
              <a:off x="7596381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2" name="object 19812"/>
            <p:cNvSpPr/>
            <p:nvPr/>
          </p:nvSpPr>
          <p:spPr>
            <a:xfrm>
              <a:off x="7619656" y="962500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3" name="object 19813"/>
            <p:cNvSpPr/>
            <p:nvPr/>
          </p:nvSpPr>
          <p:spPr>
            <a:xfrm>
              <a:off x="7825082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4" name="object 19814"/>
            <p:cNvSpPr/>
            <p:nvPr/>
          </p:nvSpPr>
          <p:spPr>
            <a:xfrm>
              <a:off x="7849369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5" name="object 19815"/>
            <p:cNvSpPr/>
            <p:nvPr/>
          </p:nvSpPr>
          <p:spPr>
            <a:xfrm>
              <a:off x="8054795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6" name="object 19816"/>
            <p:cNvSpPr/>
            <p:nvPr/>
          </p:nvSpPr>
          <p:spPr>
            <a:xfrm>
              <a:off x="8079081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7" name="object 19817"/>
            <p:cNvSpPr/>
            <p:nvPr/>
          </p:nvSpPr>
          <p:spPr>
            <a:xfrm>
              <a:off x="8284508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8" name="object 19818"/>
            <p:cNvSpPr/>
            <p:nvPr/>
          </p:nvSpPr>
          <p:spPr>
            <a:xfrm>
              <a:off x="8308795" y="962500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9" name="object 19819"/>
            <p:cNvSpPr/>
            <p:nvPr/>
          </p:nvSpPr>
          <p:spPr>
            <a:xfrm>
              <a:off x="8514221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0" name="object 19820"/>
            <p:cNvSpPr/>
            <p:nvPr/>
          </p:nvSpPr>
          <p:spPr>
            <a:xfrm>
              <a:off x="8537495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1" name="object 19821"/>
            <p:cNvSpPr/>
            <p:nvPr/>
          </p:nvSpPr>
          <p:spPr>
            <a:xfrm>
              <a:off x="8742922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2" name="object 19822"/>
            <p:cNvSpPr/>
            <p:nvPr/>
          </p:nvSpPr>
          <p:spPr>
            <a:xfrm>
              <a:off x="8767208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3" name="object 19823"/>
            <p:cNvSpPr/>
            <p:nvPr/>
          </p:nvSpPr>
          <p:spPr>
            <a:xfrm>
              <a:off x="8972635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4" name="object 19824"/>
            <p:cNvSpPr/>
            <p:nvPr/>
          </p:nvSpPr>
          <p:spPr>
            <a:xfrm>
              <a:off x="8995909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5" name="object 19825"/>
            <p:cNvSpPr/>
            <p:nvPr/>
          </p:nvSpPr>
          <p:spPr>
            <a:xfrm>
              <a:off x="9201335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6" name="object 19826"/>
            <p:cNvSpPr/>
            <p:nvPr/>
          </p:nvSpPr>
          <p:spPr>
            <a:xfrm>
              <a:off x="9225622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7" name="object 19827"/>
            <p:cNvSpPr/>
            <p:nvPr/>
          </p:nvSpPr>
          <p:spPr>
            <a:xfrm>
              <a:off x="9431049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8" name="object 19828"/>
            <p:cNvSpPr/>
            <p:nvPr/>
          </p:nvSpPr>
          <p:spPr>
            <a:xfrm>
              <a:off x="9455335" y="962500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9" name="object 19829"/>
            <p:cNvSpPr/>
            <p:nvPr/>
          </p:nvSpPr>
          <p:spPr>
            <a:xfrm>
              <a:off x="9660762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0" name="object 19830"/>
            <p:cNvSpPr/>
            <p:nvPr/>
          </p:nvSpPr>
          <p:spPr>
            <a:xfrm>
              <a:off x="9684036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1" name="object 19831"/>
            <p:cNvSpPr/>
            <p:nvPr/>
          </p:nvSpPr>
          <p:spPr>
            <a:xfrm>
              <a:off x="9889462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2" name="object 19832"/>
            <p:cNvSpPr/>
            <p:nvPr/>
          </p:nvSpPr>
          <p:spPr>
            <a:xfrm>
              <a:off x="9913749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3" name="object 19833"/>
            <p:cNvSpPr/>
            <p:nvPr/>
          </p:nvSpPr>
          <p:spPr>
            <a:xfrm>
              <a:off x="10119176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4" name="object 19834"/>
            <p:cNvSpPr/>
            <p:nvPr/>
          </p:nvSpPr>
          <p:spPr>
            <a:xfrm>
              <a:off x="10142450" y="962500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5" name="object 19835"/>
            <p:cNvSpPr/>
            <p:nvPr/>
          </p:nvSpPr>
          <p:spPr>
            <a:xfrm>
              <a:off x="10347876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6" name="object 19836"/>
            <p:cNvSpPr/>
            <p:nvPr/>
          </p:nvSpPr>
          <p:spPr>
            <a:xfrm>
              <a:off x="10372163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7" name="object 19837"/>
            <p:cNvSpPr/>
            <p:nvPr/>
          </p:nvSpPr>
          <p:spPr>
            <a:xfrm>
              <a:off x="10577589" y="96250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8" name="object 19838"/>
            <p:cNvSpPr/>
            <p:nvPr/>
          </p:nvSpPr>
          <p:spPr>
            <a:xfrm>
              <a:off x="10601876" y="962500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9" name="object 19839"/>
            <p:cNvSpPr/>
            <p:nvPr/>
          </p:nvSpPr>
          <p:spPr>
            <a:xfrm>
              <a:off x="10807303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0" name="object 19840"/>
            <p:cNvSpPr/>
            <p:nvPr/>
          </p:nvSpPr>
          <p:spPr>
            <a:xfrm>
              <a:off x="10831589" y="962500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1" name="object 19841"/>
            <p:cNvSpPr/>
            <p:nvPr/>
          </p:nvSpPr>
          <p:spPr>
            <a:xfrm>
              <a:off x="11037016" y="962500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2" name="object 19842"/>
            <p:cNvSpPr/>
            <p:nvPr/>
          </p:nvSpPr>
          <p:spPr>
            <a:xfrm>
              <a:off x="11060290" y="9625006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3" name="object 19843"/>
            <p:cNvSpPr/>
            <p:nvPr/>
          </p:nvSpPr>
          <p:spPr>
            <a:xfrm>
              <a:off x="1939573" y="11020487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4">
                  <a:moveTo>
                    <a:pt x="0" y="0"/>
                  </a:moveTo>
                  <a:lnTo>
                    <a:pt x="1376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4" name="object 19844"/>
            <p:cNvSpPr/>
            <p:nvPr/>
          </p:nvSpPr>
          <p:spPr>
            <a:xfrm>
              <a:off x="2092378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5" name="object 19845"/>
            <p:cNvSpPr/>
            <p:nvPr/>
          </p:nvSpPr>
          <p:spPr>
            <a:xfrm>
              <a:off x="2115652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6" name="object 19846"/>
            <p:cNvSpPr/>
            <p:nvPr/>
          </p:nvSpPr>
          <p:spPr>
            <a:xfrm>
              <a:off x="2321079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7" name="object 19847"/>
            <p:cNvSpPr/>
            <p:nvPr/>
          </p:nvSpPr>
          <p:spPr>
            <a:xfrm>
              <a:off x="2345365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8" name="object 19848"/>
            <p:cNvSpPr/>
            <p:nvPr/>
          </p:nvSpPr>
          <p:spPr>
            <a:xfrm>
              <a:off x="2550791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9" name="object 19849"/>
            <p:cNvSpPr/>
            <p:nvPr/>
          </p:nvSpPr>
          <p:spPr>
            <a:xfrm>
              <a:off x="2574066" y="1102048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0" name="object 19850"/>
            <p:cNvSpPr/>
            <p:nvPr/>
          </p:nvSpPr>
          <p:spPr>
            <a:xfrm>
              <a:off x="2779492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1" name="object 19851"/>
            <p:cNvSpPr/>
            <p:nvPr/>
          </p:nvSpPr>
          <p:spPr>
            <a:xfrm>
              <a:off x="2803779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2" name="object 19852"/>
            <p:cNvSpPr/>
            <p:nvPr/>
          </p:nvSpPr>
          <p:spPr>
            <a:xfrm>
              <a:off x="3009205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3" name="object 19853"/>
            <p:cNvSpPr/>
            <p:nvPr/>
          </p:nvSpPr>
          <p:spPr>
            <a:xfrm>
              <a:off x="3032480" y="1102048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4" name="object 19854"/>
            <p:cNvSpPr/>
            <p:nvPr/>
          </p:nvSpPr>
          <p:spPr>
            <a:xfrm>
              <a:off x="3238918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5" name="object 19855"/>
            <p:cNvSpPr/>
            <p:nvPr/>
          </p:nvSpPr>
          <p:spPr>
            <a:xfrm>
              <a:off x="3263205" y="110204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6" name="object 19856"/>
            <p:cNvSpPr/>
            <p:nvPr/>
          </p:nvSpPr>
          <p:spPr>
            <a:xfrm>
              <a:off x="3468631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7" name="object 19857"/>
            <p:cNvSpPr/>
            <p:nvPr/>
          </p:nvSpPr>
          <p:spPr>
            <a:xfrm>
              <a:off x="3491906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8" name="object 19858"/>
            <p:cNvSpPr/>
            <p:nvPr/>
          </p:nvSpPr>
          <p:spPr>
            <a:xfrm>
              <a:off x="3697332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9" name="object 19859"/>
            <p:cNvSpPr/>
            <p:nvPr/>
          </p:nvSpPr>
          <p:spPr>
            <a:xfrm>
              <a:off x="3721619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0" name="object 19860"/>
            <p:cNvSpPr/>
            <p:nvPr/>
          </p:nvSpPr>
          <p:spPr>
            <a:xfrm>
              <a:off x="3927045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1" name="object 19861"/>
            <p:cNvSpPr/>
            <p:nvPr/>
          </p:nvSpPr>
          <p:spPr>
            <a:xfrm>
              <a:off x="3950320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2" name="object 19862"/>
            <p:cNvSpPr/>
            <p:nvPr/>
          </p:nvSpPr>
          <p:spPr>
            <a:xfrm>
              <a:off x="4155746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3" name="object 19863"/>
            <p:cNvSpPr/>
            <p:nvPr/>
          </p:nvSpPr>
          <p:spPr>
            <a:xfrm>
              <a:off x="4180033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4" name="object 19864"/>
            <p:cNvSpPr/>
            <p:nvPr/>
          </p:nvSpPr>
          <p:spPr>
            <a:xfrm>
              <a:off x="4385459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5" name="object 19865"/>
            <p:cNvSpPr/>
            <p:nvPr/>
          </p:nvSpPr>
          <p:spPr>
            <a:xfrm>
              <a:off x="4409746" y="110204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6" name="object 19866"/>
            <p:cNvSpPr/>
            <p:nvPr/>
          </p:nvSpPr>
          <p:spPr>
            <a:xfrm>
              <a:off x="4615172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7" name="object 19867"/>
            <p:cNvSpPr/>
            <p:nvPr/>
          </p:nvSpPr>
          <p:spPr>
            <a:xfrm>
              <a:off x="4638447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8" name="object 19868"/>
            <p:cNvSpPr/>
            <p:nvPr/>
          </p:nvSpPr>
          <p:spPr>
            <a:xfrm>
              <a:off x="4843873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9" name="object 19869"/>
            <p:cNvSpPr/>
            <p:nvPr/>
          </p:nvSpPr>
          <p:spPr>
            <a:xfrm>
              <a:off x="4868160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0" name="object 19870"/>
            <p:cNvSpPr/>
            <p:nvPr/>
          </p:nvSpPr>
          <p:spPr>
            <a:xfrm>
              <a:off x="5073586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1" name="object 19871"/>
            <p:cNvSpPr/>
            <p:nvPr/>
          </p:nvSpPr>
          <p:spPr>
            <a:xfrm>
              <a:off x="5096861" y="1102048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2" name="object 19872"/>
            <p:cNvSpPr/>
            <p:nvPr/>
          </p:nvSpPr>
          <p:spPr>
            <a:xfrm>
              <a:off x="5302287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3" name="object 19873"/>
            <p:cNvSpPr/>
            <p:nvPr/>
          </p:nvSpPr>
          <p:spPr>
            <a:xfrm>
              <a:off x="5326574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4" name="object 19874"/>
            <p:cNvSpPr/>
            <p:nvPr/>
          </p:nvSpPr>
          <p:spPr>
            <a:xfrm>
              <a:off x="5532000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5" name="object 19875"/>
            <p:cNvSpPr/>
            <p:nvPr/>
          </p:nvSpPr>
          <p:spPr>
            <a:xfrm>
              <a:off x="5556287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6" name="object 19876"/>
            <p:cNvSpPr/>
            <p:nvPr/>
          </p:nvSpPr>
          <p:spPr>
            <a:xfrm>
              <a:off x="5761713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7" name="object 19877"/>
            <p:cNvSpPr/>
            <p:nvPr/>
          </p:nvSpPr>
          <p:spPr>
            <a:xfrm>
              <a:off x="5786000" y="110204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8" name="object 19878"/>
            <p:cNvSpPr/>
            <p:nvPr/>
          </p:nvSpPr>
          <p:spPr>
            <a:xfrm>
              <a:off x="5991426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9" name="object 19879"/>
            <p:cNvSpPr/>
            <p:nvPr/>
          </p:nvSpPr>
          <p:spPr>
            <a:xfrm>
              <a:off x="6014701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0" name="object 19880"/>
            <p:cNvSpPr/>
            <p:nvPr/>
          </p:nvSpPr>
          <p:spPr>
            <a:xfrm>
              <a:off x="6220127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1" name="object 19881"/>
            <p:cNvSpPr/>
            <p:nvPr/>
          </p:nvSpPr>
          <p:spPr>
            <a:xfrm>
              <a:off x="6244414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2" name="object 19882"/>
            <p:cNvSpPr/>
            <p:nvPr/>
          </p:nvSpPr>
          <p:spPr>
            <a:xfrm>
              <a:off x="6449840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3" name="object 19883"/>
            <p:cNvSpPr/>
            <p:nvPr/>
          </p:nvSpPr>
          <p:spPr>
            <a:xfrm>
              <a:off x="6473115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4" name="object 19884"/>
            <p:cNvSpPr/>
            <p:nvPr/>
          </p:nvSpPr>
          <p:spPr>
            <a:xfrm>
              <a:off x="6678541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5" name="object 19885"/>
            <p:cNvSpPr/>
            <p:nvPr/>
          </p:nvSpPr>
          <p:spPr>
            <a:xfrm>
              <a:off x="6702828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6" name="object 19886"/>
            <p:cNvSpPr/>
            <p:nvPr/>
          </p:nvSpPr>
          <p:spPr>
            <a:xfrm>
              <a:off x="6908254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7" name="object 19887"/>
            <p:cNvSpPr/>
            <p:nvPr/>
          </p:nvSpPr>
          <p:spPr>
            <a:xfrm>
              <a:off x="6932541" y="110204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8" name="object 19888"/>
            <p:cNvSpPr/>
            <p:nvPr/>
          </p:nvSpPr>
          <p:spPr>
            <a:xfrm>
              <a:off x="7137967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9" name="object 19889"/>
            <p:cNvSpPr/>
            <p:nvPr/>
          </p:nvSpPr>
          <p:spPr>
            <a:xfrm>
              <a:off x="7161242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0" name="object 19890"/>
            <p:cNvSpPr/>
            <p:nvPr/>
          </p:nvSpPr>
          <p:spPr>
            <a:xfrm>
              <a:off x="7366668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1" name="object 19891"/>
            <p:cNvSpPr/>
            <p:nvPr/>
          </p:nvSpPr>
          <p:spPr>
            <a:xfrm>
              <a:off x="7390955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2" name="object 19892"/>
            <p:cNvSpPr/>
            <p:nvPr/>
          </p:nvSpPr>
          <p:spPr>
            <a:xfrm>
              <a:off x="7596381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3" name="object 19893"/>
            <p:cNvSpPr/>
            <p:nvPr/>
          </p:nvSpPr>
          <p:spPr>
            <a:xfrm>
              <a:off x="7619656" y="1102048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4" name="object 19894"/>
            <p:cNvSpPr/>
            <p:nvPr/>
          </p:nvSpPr>
          <p:spPr>
            <a:xfrm>
              <a:off x="7825082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5" name="object 19895"/>
            <p:cNvSpPr/>
            <p:nvPr/>
          </p:nvSpPr>
          <p:spPr>
            <a:xfrm>
              <a:off x="7849369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6" name="object 19896"/>
            <p:cNvSpPr/>
            <p:nvPr/>
          </p:nvSpPr>
          <p:spPr>
            <a:xfrm>
              <a:off x="8054795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7" name="object 19897"/>
            <p:cNvSpPr/>
            <p:nvPr/>
          </p:nvSpPr>
          <p:spPr>
            <a:xfrm>
              <a:off x="8079081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8" name="object 19898"/>
            <p:cNvSpPr/>
            <p:nvPr/>
          </p:nvSpPr>
          <p:spPr>
            <a:xfrm>
              <a:off x="8284508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9" name="object 19899"/>
            <p:cNvSpPr/>
            <p:nvPr/>
          </p:nvSpPr>
          <p:spPr>
            <a:xfrm>
              <a:off x="8308795" y="110204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0" name="object 19900"/>
            <p:cNvSpPr/>
            <p:nvPr/>
          </p:nvSpPr>
          <p:spPr>
            <a:xfrm>
              <a:off x="8514221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1" name="object 19901"/>
            <p:cNvSpPr/>
            <p:nvPr/>
          </p:nvSpPr>
          <p:spPr>
            <a:xfrm>
              <a:off x="8537495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2" name="object 19902"/>
            <p:cNvSpPr/>
            <p:nvPr/>
          </p:nvSpPr>
          <p:spPr>
            <a:xfrm>
              <a:off x="8742922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3" name="object 19903"/>
            <p:cNvSpPr/>
            <p:nvPr/>
          </p:nvSpPr>
          <p:spPr>
            <a:xfrm>
              <a:off x="8767208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4" name="object 19904"/>
            <p:cNvSpPr/>
            <p:nvPr/>
          </p:nvSpPr>
          <p:spPr>
            <a:xfrm>
              <a:off x="8972635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5" name="object 19905"/>
            <p:cNvSpPr/>
            <p:nvPr/>
          </p:nvSpPr>
          <p:spPr>
            <a:xfrm>
              <a:off x="8995909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6" name="object 19906"/>
            <p:cNvSpPr/>
            <p:nvPr/>
          </p:nvSpPr>
          <p:spPr>
            <a:xfrm>
              <a:off x="9201335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7" name="object 19907"/>
            <p:cNvSpPr/>
            <p:nvPr/>
          </p:nvSpPr>
          <p:spPr>
            <a:xfrm>
              <a:off x="9225622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8" name="object 19908"/>
            <p:cNvSpPr/>
            <p:nvPr/>
          </p:nvSpPr>
          <p:spPr>
            <a:xfrm>
              <a:off x="9431049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9" name="object 19909"/>
            <p:cNvSpPr/>
            <p:nvPr/>
          </p:nvSpPr>
          <p:spPr>
            <a:xfrm>
              <a:off x="9455335" y="110204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0" name="object 19910"/>
            <p:cNvSpPr/>
            <p:nvPr/>
          </p:nvSpPr>
          <p:spPr>
            <a:xfrm>
              <a:off x="9660762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1" name="object 19911"/>
            <p:cNvSpPr/>
            <p:nvPr/>
          </p:nvSpPr>
          <p:spPr>
            <a:xfrm>
              <a:off x="9684036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2" name="object 19912"/>
            <p:cNvSpPr/>
            <p:nvPr/>
          </p:nvSpPr>
          <p:spPr>
            <a:xfrm>
              <a:off x="9889462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3" name="object 19913"/>
            <p:cNvSpPr/>
            <p:nvPr/>
          </p:nvSpPr>
          <p:spPr>
            <a:xfrm>
              <a:off x="9913749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4" name="object 19914"/>
            <p:cNvSpPr/>
            <p:nvPr/>
          </p:nvSpPr>
          <p:spPr>
            <a:xfrm>
              <a:off x="10119176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5" name="object 19915"/>
            <p:cNvSpPr/>
            <p:nvPr/>
          </p:nvSpPr>
          <p:spPr>
            <a:xfrm>
              <a:off x="10142450" y="1102048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6" name="object 19916"/>
            <p:cNvSpPr/>
            <p:nvPr/>
          </p:nvSpPr>
          <p:spPr>
            <a:xfrm>
              <a:off x="10347876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7" name="object 19917"/>
            <p:cNvSpPr/>
            <p:nvPr/>
          </p:nvSpPr>
          <p:spPr>
            <a:xfrm>
              <a:off x="10372163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8" name="object 19918"/>
            <p:cNvSpPr/>
            <p:nvPr/>
          </p:nvSpPr>
          <p:spPr>
            <a:xfrm>
              <a:off x="10577589" y="1102048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9" name="object 19919"/>
            <p:cNvSpPr/>
            <p:nvPr/>
          </p:nvSpPr>
          <p:spPr>
            <a:xfrm>
              <a:off x="10601876" y="11020487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0" name="object 19920"/>
            <p:cNvSpPr/>
            <p:nvPr/>
          </p:nvSpPr>
          <p:spPr>
            <a:xfrm>
              <a:off x="10807303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1" name="object 19921"/>
            <p:cNvSpPr/>
            <p:nvPr/>
          </p:nvSpPr>
          <p:spPr>
            <a:xfrm>
              <a:off x="10831589" y="11020487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2" name="object 19922"/>
            <p:cNvSpPr/>
            <p:nvPr/>
          </p:nvSpPr>
          <p:spPr>
            <a:xfrm>
              <a:off x="11037016" y="110204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3" name="object 19923"/>
            <p:cNvSpPr/>
            <p:nvPr/>
          </p:nvSpPr>
          <p:spPr>
            <a:xfrm>
              <a:off x="11060290" y="11020487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4" name="object 19924"/>
            <p:cNvSpPr/>
            <p:nvPr/>
          </p:nvSpPr>
          <p:spPr>
            <a:xfrm>
              <a:off x="1939573" y="11326096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4">
                  <a:moveTo>
                    <a:pt x="0" y="0"/>
                  </a:moveTo>
                  <a:lnTo>
                    <a:pt x="1376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5" name="object 19925"/>
            <p:cNvSpPr/>
            <p:nvPr/>
          </p:nvSpPr>
          <p:spPr>
            <a:xfrm>
              <a:off x="2092378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6" name="object 19926"/>
            <p:cNvSpPr/>
            <p:nvPr/>
          </p:nvSpPr>
          <p:spPr>
            <a:xfrm>
              <a:off x="2115652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7" name="object 19927"/>
            <p:cNvSpPr/>
            <p:nvPr/>
          </p:nvSpPr>
          <p:spPr>
            <a:xfrm>
              <a:off x="2321079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8" name="object 19928"/>
            <p:cNvSpPr/>
            <p:nvPr/>
          </p:nvSpPr>
          <p:spPr>
            <a:xfrm>
              <a:off x="2345365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9" name="object 19929"/>
            <p:cNvSpPr/>
            <p:nvPr/>
          </p:nvSpPr>
          <p:spPr>
            <a:xfrm>
              <a:off x="2550791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0" name="object 19930"/>
            <p:cNvSpPr/>
            <p:nvPr/>
          </p:nvSpPr>
          <p:spPr>
            <a:xfrm>
              <a:off x="2574066" y="1132609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1" name="object 19931"/>
            <p:cNvSpPr/>
            <p:nvPr/>
          </p:nvSpPr>
          <p:spPr>
            <a:xfrm>
              <a:off x="2779492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2" name="object 19932"/>
            <p:cNvSpPr/>
            <p:nvPr/>
          </p:nvSpPr>
          <p:spPr>
            <a:xfrm>
              <a:off x="2803779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3" name="object 19933"/>
            <p:cNvSpPr/>
            <p:nvPr/>
          </p:nvSpPr>
          <p:spPr>
            <a:xfrm>
              <a:off x="3009205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4" name="object 19934"/>
            <p:cNvSpPr/>
            <p:nvPr/>
          </p:nvSpPr>
          <p:spPr>
            <a:xfrm>
              <a:off x="3032480" y="1132609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5" name="object 19935"/>
            <p:cNvSpPr/>
            <p:nvPr/>
          </p:nvSpPr>
          <p:spPr>
            <a:xfrm>
              <a:off x="3238918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6" name="object 19936"/>
            <p:cNvSpPr/>
            <p:nvPr/>
          </p:nvSpPr>
          <p:spPr>
            <a:xfrm>
              <a:off x="3263205" y="1132609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7" name="object 19937"/>
            <p:cNvSpPr/>
            <p:nvPr/>
          </p:nvSpPr>
          <p:spPr>
            <a:xfrm>
              <a:off x="3468631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8" name="object 19938"/>
            <p:cNvSpPr/>
            <p:nvPr/>
          </p:nvSpPr>
          <p:spPr>
            <a:xfrm>
              <a:off x="3491906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9" name="object 19939"/>
            <p:cNvSpPr/>
            <p:nvPr/>
          </p:nvSpPr>
          <p:spPr>
            <a:xfrm>
              <a:off x="3697332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0" name="object 19940"/>
            <p:cNvSpPr/>
            <p:nvPr/>
          </p:nvSpPr>
          <p:spPr>
            <a:xfrm>
              <a:off x="3721619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1" name="object 19941"/>
            <p:cNvSpPr/>
            <p:nvPr/>
          </p:nvSpPr>
          <p:spPr>
            <a:xfrm>
              <a:off x="3927045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2" name="object 19942"/>
            <p:cNvSpPr/>
            <p:nvPr/>
          </p:nvSpPr>
          <p:spPr>
            <a:xfrm>
              <a:off x="3950320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3" name="object 19943"/>
            <p:cNvSpPr/>
            <p:nvPr/>
          </p:nvSpPr>
          <p:spPr>
            <a:xfrm>
              <a:off x="4155746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4" name="object 19944"/>
            <p:cNvSpPr/>
            <p:nvPr/>
          </p:nvSpPr>
          <p:spPr>
            <a:xfrm>
              <a:off x="4180033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5" name="object 19945"/>
            <p:cNvSpPr/>
            <p:nvPr/>
          </p:nvSpPr>
          <p:spPr>
            <a:xfrm>
              <a:off x="4385459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6" name="object 19946"/>
            <p:cNvSpPr/>
            <p:nvPr/>
          </p:nvSpPr>
          <p:spPr>
            <a:xfrm>
              <a:off x="4409746" y="1132609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7" name="object 19947"/>
            <p:cNvSpPr/>
            <p:nvPr/>
          </p:nvSpPr>
          <p:spPr>
            <a:xfrm>
              <a:off x="4615172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8" name="object 19948"/>
            <p:cNvSpPr/>
            <p:nvPr/>
          </p:nvSpPr>
          <p:spPr>
            <a:xfrm>
              <a:off x="4638447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9" name="object 19949"/>
            <p:cNvSpPr/>
            <p:nvPr/>
          </p:nvSpPr>
          <p:spPr>
            <a:xfrm>
              <a:off x="4843873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0" name="object 19950"/>
            <p:cNvSpPr/>
            <p:nvPr/>
          </p:nvSpPr>
          <p:spPr>
            <a:xfrm>
              <a:off x="4868160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1" name="object 19951"/>
            <p:cNvSpPr/>
            <p:nvPr/>
          </p:nvSpPr>
          <p:spPr>
            <a:xfrm>
              <a:off x="5073586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2" name="object 19952"/>
            <p:cNvSpPr/>
            <p:nvPr/>
          </p:nvSpPr>
          <p:spPr>
            <a:xfrm>
              <a:off x="5096861" y="1132609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3" name="object 19953"/>
            <p:cNvSpPr/>
            <p:nvPr/>
          </p:nvSpPr>
          <p:spPr>
            <a:xfrm>
              <a:off x="5302287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4" name="object 19954"/>
            <p:cNvSpPr/>
            <p:nvPr/>
          </p:nvSpPr>
          <p:spPr>
            <a:xfrm>
              <a:off x="5326574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5" name="object 19955"/>
            <p:cNvSpPr/>
            <p:nvPr/>
          </p:nvSpPr>
          <p:spPr>
            <a:xfrm>
              <a:off x="5532000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6" name="object 19956"/>
            <p:cNvSpPr/>
            <p:nvPr/>
          </p:nvSpPr>
          <p:spPr>
            <a:xfrm>
              <a:off x="5556287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7" name="object 19957"/>
            <p:cNvSpPr/>
            <p:nvPr/>
          </p:nvSpPr>
          <p:spPr>
            <a:xfrm>
              <a:off x="5761713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8" name="object 19958"/>
            <p:cNvSpPr/>
            <p:nvPr/>
          </p:nvSpPr>
          <p:spPr>
            <a:xfrm>
              <a:off x="5786000" y="1132609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9" name="object 19959"/>
            <p:cNvSpPr/>
            <p:nvPr/>
          </p:nvSpPr>
          <p:spPr>
            <a:xfrm>
              <a:off x="5991426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0" name="object 19960"/>
            <p:cNvSpPr/>
            <p:nvPr/>
          </p:nvSpPr>
          <p:spPr>
            <a:xfrm>
              <a:off x="6014701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1" name="object 19961"/>
            <p:cNvSpPr/>
            <p:nvPr/>
          </p:nvSpPr>
          <p:spPr>
            <a:xfrm>
              <a:off x="6220127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2" name="object 19962"/>
            <p:cNvSpPr/>
            <p:nvPr/>
          </p:nvSpPr>
          <p:spPr>
            <a:xfrm>
              <a:off x="6244414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3" name="object 19963"/>
            <p:cNvSpPr/>
            <p:nvPr/>
          </p:nvSpPr>
          <p:spPr>
            <a:xfrm>
              <a:off x="6449840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4" name="object 19964"/>
            <p:cNvSpPr/>
            <p:nvPr/>
          </p:nvSpPr>
          <p:spPr>
            <a:xfrm>
              <a:off x="6473115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5" name="object 19965"/>
            <p:cNvSpPr/>
            <p:nvPr/>
          </p:nvSpPr>
          <p:spPr>
            <a:xfrm>
              <a:off x="6678541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6" name="object 19966"/>
            <p:cNvSpPr/>
            <p:nvPr/>
          </p:nvSpPr>
          <p:spPr>
            <a:xfrm>
              <a:off x="6702828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7" name="object 19967"/>
            <p:cNvSpPr/>
            <p:nvPr/>
          </p:nvSpPr>
          <p:spPr>
            <a:xfrm>
              <a:off x="6908254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8" name="object 19968"/>
            <p:cNvSpPr/>
            <p:nvPr/>
          </p:nvSpPr>
          <p:spPr>
            <a:xfrm>
              <a:off x="6932541" y="1132609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9" name="object 19969"/>
            <p:cNvSpPr/>
            <p:nvPr/>
          </p:nvSpPr>
          <p:spPr>
            <a:xfrm>
              <a:off x="7137967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0" name="object 19970"/>
            <p:cNvSpPr/>
            <p:nvPr/>
          </p:nvSpPr>
          <p:spPr>
            <a:xfrm>
              <a:off x="7161242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1" name="object 19971"/>
            <p:cNvSpPr/>
            <p:nvPr/>
          </p:nvSpPr>
          <p:spPr>
            <a:xfrm>
              <a:off x="7366668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2" name="object 19972"/>
            <p:cNvSpPr/>
            <p:nvPr/>
          </p:nvSpPr>
          <p:spPr>
            <a:xfrm>
              <a:off x="7390955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3" name="object 19973"/>
            <p:cNvSpPr/>
            <p:nvPr/>
          </p:nvSpPr>
          <p:spPr>
            <a:xfrm>
              <a:off x="7596381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4" name="object 19974"/>
            <p:cNvSpPr/>
            <p:nvPr/>
          </p:nvSpPr>
          <p:spPr>
            <a:xfrm>
              <a:off x="7619656" y="1132609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5" name="object 19975"/>
            <p:cNvSpPr/>
            <p:nvPr/>
          </p:nvSpPr>
          <p:spPr>
            <a:xfrm>
              <a:off x="7825082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6" name="object 19976"/>
            <p:cNvSpPr/>
            <p:nvPr/>
          </p:nvSpPr>
          <p:spPr>
            <a:xfrm>
              <a:off x="7849369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7" name="object 19977"/>
            <p:cNvSpPr/>
            <p:nvPr/>
          </p:nvSpPr>
          <p:spPr>
            <a:xfrm>
              <a:off x="8054795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8" name="object 19978"/>
            <p:cNvSpPr/>
            <p:nvPr/>
          </p:nvSpPr>
          <p:spPr>
            <a:xfrm>
              <a:off x="8079081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9" name="object 19979"/>
            <p:cNvSpPr/>
            <p:nvPr/>
          </p:nvSpPr>
          <p:spPr>
            <a:xfrm>
              <a:off x="8284508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0" name="object 19980"/>
            <p:cNvSpPr/>
            <p:nvPr/>
          </p:nvSpPr>
          <p:spPr>
            <a:xfrm>
              <a:off x="8308795" y="1132609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1" name="object 19981"/>
            <p:cNvSpPr/>
            <p:nvPr/>
          </p:nvSpPr>
          <p:spPr>
            <a:xfrm>
              <a:off x="8514221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2" name="object 19982"/>
            <p:cNvSpPr/>
            <p:nvPr/>
          </p:nvSpPr>
          <p:spPr>
            <a:xfrm>
              <a:off x="8537495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3" name="object 19983"/>
            <p:cNvSpPr/>
            <p:nvPr/>
          </p:nvSpPr>
          <p:spPr>
            <a:xfrm>
              <a:off x="8742922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4" name="object 19984"/>
            <p:cNvSpPr/>
            <p:nvPr/>
          </p:nvSpPr>
          <p:spPr>
            <a:xfrm>
              <a:off x="8767208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5" name="object 19985"/>
            <p:cNvSpPr/>
            <p:nvPr/>
          </p:nvSpPr>
          <p:spPr>
            <a:xfrm>
              <a:off x="8972635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6" name="object 19986"/>
            <p:cNvSpPr/>
            <p:nvPr/>
          </p:nvSpPr>
          <p:spPr>
            <a:xfrm>
              <a:off x="8995909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7" name="object 19987"/>
            <p:cNvSpPr/>
            <p:nvPr/>
          </p:nvSpPr>
          <p:spPr>
            <a:xfrm>
              <a:off x="9201335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8" name="object 19988"/>
            <p:cNvSpPr/>
            <p:nvPr/>
          </p:nvSpPr>
          <p:spPr>
            <a:xfrm>
              <a:off x="9225622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9" name="object 19989"/>
            <p:cNvSpPr/>
            <p:nvPr/>
          </p:nvSpPr>
          <p:spPr>
            <a:xfrm>
              <a:off x="9431049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0" name="object 19990"/>
            <p:cNvSpPr/>
            <p:nvPr/>
          </p:nvSpPr>
          <p:spPr>
            <a:xfrm>
              <a:off x="9455335" y="1132609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1" name="object 19991"/>
            <p:cNvSpPr/>
            <p:nvPr/>
          </p:nvSpPr>
          <p:spPr>
            <a:xfrm>
              <a:off x="9660762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2" name="object 19992"/>
            <p:cNvSpPr/>
            <p:nvPr/>
          </p:nvSpPr>
          <p:spPr>
            <a:xfrm>
              <a:off x="9684036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3" name="object 19993"/>
            <p:cNvSpPr/>
            <p:nvPr/>
          </p:nvSpPr>
          <p:spPr>
            <a:xfrm>
              <a:off x="9889462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4" name="object 19994"/>
            <p:cNvSpPr/>
            <p:nvPr/>
          </p:nvSpPr>
          <p:spPr>
            <a:xfrm>
              <a:off x="9913749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5" name="object 19995"/>
            <p:cNvSpPr/>
            <p:nvPr/>
          </p:nvSpPr>
          <p:spPr>
            <a:xfrm>
              <a:off x="10119176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6" name="object 19996"/>
            <p:cNvSpPr/>
            <p:nvPr/>
          </p:nvSpPr>
          <p:spPr>
            <a:xfrm>
              <a:off x="10142450" y="11326096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27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7" name="object 19997"/>
            <p:cNvSpPr/>
            <p:nvPr/>
          </p:nvSpPr>
          <p:spPr>
            <a:xfrm>
              <a:off x="10347876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8" name="object 19998"/>
            <p:cNvSpPr/>
            <p:nvPr/>
          </p:nvSpPr>
          <p:spPr>
            <a:xfrm>
              <a:off x="10372163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9" name="object 19999"/>
            <p:cNvSpPr/>
            <p:nvPr/>
          </p:nvSpPr>
          <p:spPr>
            <a:xfrm>
              <a:off x="10577589" y="11326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0" name="object 20000"/>
            <p:cNvSpPr/>
            <p:nvPr/>
          </p:nvSpPr>
          <p:spPr>
            <a:xfrm>
              <a:off x="10601876" y="1132609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1" name="object 20001"/>
            <p:cNvSpPr/>
            <p:nvPr/>
          </p:nvSpPr>
          <p:spPr>
            <a:xfrm>
              <a:off x="10807303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2" name="object 20002"/>
            <p:cNvSpPr/>
            <p:nvPr/>
          </p:nvSpPr>
          <p:spPr>
            <a:xfrm>
              <a:off x="10831589" y="11326096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2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3" name="object 20003"/>
            <p:cNvSpPr/>
            <p:nvPr/>
          </p:nvSpPr>
          <p:spPr>
            <a:xfrm>
              <a:off x="11037016" y="11326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4" name="object 20004"/>
            <p:cNvSpPr/>
            <p:nvPr/>
          </p:nvSpPr>
          <p:spPr>
            <a:xfrm>
              <a:off x="11060290" y="11326096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86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5" name="object 20005"/>
            <p:cNvSpPr/>
            <p:nvPr/>
          </p:nvSpPr>
          <p:spPr>
            <a:xfrm>
              <a:off x="2685381" y="11946422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4">
                  <a:moveTo>
                    <a:pt x="0" y="0"/>
                  </a:moveTo>
                  <a:lnTo>
                    <a:pt x="0" y="2489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6" name="object 20006"/>
            <p:cNvSpPr/>
            <p:nvPr/>
          </p:nvSpPr>
          <p:spPr>
            <a:xfrm>
              <a:off x="2647939" y="12156908"/>
              <a:ext cx="8313420" cy="0"/>
            </a:xfrm>
            <a:custGeom>
              <a:avLst/>
              <a:gdLst/>
              <a:ahLst/>
              <a:cxnLst/>
              <a:rect l="l" t="t" r="r" b="b"/>
              <a:pathLst>
                <a:path w="8313420">
                  <a:moveTo>
                    <a:pt x="0" y="0"/>
                  </a:moveTo>
                  <a:lnTo>
                    <a:pt x="83131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7" name="object 20007"/>
            <p:cNvSpPr/>
            <p:nvPr/>
          </p:nvSpPr>
          <p:spPr>
            <a:xfrm>
              <a:off x="2662106" y="1213363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0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8" name="object 20008"/>
            <p:cNvSpPr/>
            <p:nvPr/>
          </p:nvSpPr>
          <p:spPr>
            <a:xfrm>
              <a:off x="10981358" y="1205976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9" name="object 20009"/>
            <p:cNvSpPr/>
            <p:nvPr/>
          </p:nvSpPr>
          <p:spPr>
            <a:xfrm>
              <a:off x="10981358" y="1183106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0" name="object 20010"/>
            <p:cNvSpPr/>
            <p:nvPr/>
          </p:nvSpPr>
          <p:spPr>
            <a:xfrm>
              <a:off x="10981358" y="116023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1" name="object 20011"/>
            <p:cNvSpPr/>
            <p:nvPr/>
          </p:nvSpPr>
          <p:spPr>
            <a:xfrm>
              <a:off x="10981358" y="1137264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2" name="object 20012"/>
            <p:cNvSpPr/>
            <p:nvPr/>
          </p:nvSpPr>
          <p:spPr>
            <a:xfrm>
              <a:off x="10981358" y="1116722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3" name="object 20013"/>
            <p:cNvSpPr/>
            <p:nvPr/>
          </p:nvSpPr>
          <p:spPr>
            <a:xfrm>
              <a:off x="10981358" y="1114293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4" name="object 20014"/>
            <p:cNvSpPr/>
            <p:nvPr/>
          </p:nvSpPr>
          <p:spPr>
            <a:xfrm>
              <a:off x="10981358" y="10937507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5" name="object 20015"/>
            <p:cNvSpPr/>
            <p:nvPr/>
          </p:nvSpPr>
          <p:spPr>
            <a:xfrm>
              <a:off x="10981358" y="1091322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6" name="object 20016"/>
            <p:cNvSpPr/>
            <p:nvPr/>
          </p:nvSpPr>
          <p:spPr>
            <a:xfrm>
              <a:off x="10981358" y="106845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7" name="object 20017"/>
            <p:cNvSpPr/>
            <p:nvPr/>
          </p:nvSpPr>
          <p:spPr>
            <a:xfrm>
              <a:off x="10981358" y="104548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8" name="object 20018"/>
            <p:cNvSpPr/>
            <p:nvPr/>
          </p:nvSpPr>
          <p:spPr>
            <a:xfrm>
              <a:off x="10981358" y="1022610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9" name="object 20019"/>
            <p:cNvSpPr/>
            <p:nvPr/>
          </p:nvSpPr>
          <p:spPr>
            <a:xfrm>
              <a:off x="10981358" y="1002067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0" name="object 20020"/>
            <p:cNvSpPr/>
            <p:nvPr/>
          </p:nvSpPr>
          <p:spPr>
            <a:xfrm>
              <a:off x="10981358" y="99963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1" name="object 20021"/>
            <p:cNvSpPr/>
            <p:nvPr/>
          </p:nvSpPr>
          <p:spPr>
            <a:xfrm>
              <a:off x="10981358" y="97666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2" name="object 20022"/>
            <p:cNvSpPr/>
            <p:nvPr/>
          </p:nvSpPr>
          <p:spPr>
            <a:xfrm>
              <a:off x="10981358" y="956125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3" name="object 20023"/>
            <p:cNvSpPr/>
            <p:nvPr/>
          </p:nvSpPr>
          <p:spPr>
            <a:xfrm>
              <a:off x="10981358" y="953696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4" name="object 20024"/>
            <p:cNvSpPr/>
            <p:nvPr/>
          </p:nvSpPr>
          <p:spPr>
            <a:xfrm>
              <a:off x="10981358" y="9331540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5" name="object 20025"/>
            <p:cNvSpPr/>
            <p:nvPr/>
          </p:nvSpPr>
          <p:spPr>
            <a:xfrm>
              <a:off x="10981358" y="93082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6" name="object 20026"/>
            <p:cNvSpPr/>
            <p:nvPr/>
          </p:nvSpPr>
          <p:spPr>
            <a:xfrm>
              <a:off x="10981358" y="90795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7" name="object 20027"/>
            <p:cNvSpPr/>
            <p:nvPr/>
          </p:nvSpPr>
          <p:spPr>
            <a:xfrm>
              <a:off x="10981358" y="884985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8" name="object 20028"/>
            <p:cNvSpPr/>
            <p:nvPr/>
          </p:nvSpPr>
          <p:spPr>
            <a:xfrm>
              <a:off x="10981358" y="86201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9" name="object 20029"/>
            <p:cNvSpPr/>
            <p:nvPr/>
          </p:nvSpPr>
          <p:spPr>
            <a:xfrm>
              <a:off x="10981358" y="8503764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0" name="object 20030"/>
            <p:cNvSpPr/>
            <p:nvPr/>
          </p:nvSpPr>
          <p:spPr>
            <a:xfrm>
              <a:off x="6299059" y="12093155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88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1" name="object 20031"/>
            <p:cNvSpPr/>
            <p:nvPr/>
          </p:nvSpPr>
          <p:spPr>
            <a:xfrm>
              <a:off x="6299059" y="120688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2" name="object 20032"/>
            <p:cNvSpPr/>
            <p:nvPr/>
          </p:nvSpPr>
          <p:spPr>
            <a:xfrm>
              <a:off x="6299059" y="11863442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3" name="object 20033"/>
            <p:cNvSpPr/>
            <p:nvPr/>
          </p:nvSpPr>
          <p:spPr>
            <a:xfrm>
              <a:off x="6299059" y="1184016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4" name="object 20034"/>
            <p:cNvSpPr/>
            <p:nvPr/>
          </p:nvSpPr>
          <p:spPr>
            <a:xfrm>
              <a:off x="6299059" y="116347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5" name="object 20035"/>
            <p:cNvSpPr/>
            <p:nvPr/>
          </p:nvSpPr>
          <p:spPr>
            <a:xfrm>
              <a:off x="6299059" y="1161045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6" name="object 20036"/>
            <p:cNvSpPr/>
            <p:nvPr/>
          </p:nvSpPr>
          <p:spPr>
            <a:xfrm>
              <a:off x="6299059" y="1138074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7" name="object 20037"/>
            <p:cNvSpPr/>
            <p:nvPr/>
          </p:nvSpPr>
          <p:spPr>
            <a:xfrm>
              <a:off x="6299059" y="11175315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8" name="object 20038"/>
            <p:cNvSpPr/>
            <p:nvPr/>
          </p:nvSpPr>
          <p:spPr>
            <a:xfrm>
              <a:off x="6299059" y="111520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9" name="object 20039"/>
            <p:cNvSpPr/>
            <p:nvPr/>
          </p:nvSpPr>
          <p:spPr>
            <a:xfrm>
              <a:off x="6299059" y="1094661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0" name="object 20040"/>
            <p:cNvSpPr/>
            <p:nvPr/>
          </p:nvSpPr>
          <p:spPr>
            <a:xfrm>
              <a:off x="6299059" y="109223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1" name="object 20041"/>
            <p:cNvSpPr/>
            <p:nvPr/>
          </p:nvSpPr>
          <p:spPr>
            <a:xfrm>
              <a:off x="6299059" y="10716902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2" name="object 20042"/>
            <p:cNvSpPr/>
            <p:nvPr/>
          </p:nvSpPr>
          <p:spPr>
            <a:xfrm>
              <a:off x="6299059" y="106936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3" name="object 20043"/>
            <p:cNvSpPr/>
            <p:nvPr/>
          </p:nvSpPr>
          <p:spPr>
            <a:xfrm>
              <a:off x="6299059" y="1048820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4" name="object 20044"/>
            <p:cNvSpPr/>
            <p:nvPr/>
          </p:nvSpPr>
          <p:spPr>
            <a:xfrm>
              <a:off x="6299059" y="1046391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5" name="object 20045"/>
            <p:cNvSpPr/>
            <p:nvPr/>
          </p:nvSpPr>
          <p:spPr>
            <a:xfrm>
              <a:off x="6299059" y="1025848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6" name="object 20046"/>
            <p:cNvSpPr/>
            <p:nvPr/>
          </p:nvSpPr>
          <p:spPr>
            <a:xfrm>
              <a:off x="6299059" y="102342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7" name="object 20047"/>
            <p:cNvSpPr/>
            <p:nvPr/>
          </p:nvSpPr>
          <p:spPr>
            <a:xfrm>
              <a:off x="6299059" y="10028775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8" name="object 20048"/>
            <p:cNvSpPr/>
            <p:nvPr/>
          </p:nvSpPr>
          <p:spPr>
            <a:xfrm>
              <a:off x="6299059" y="100044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9" name="object 20049"/>
            <p:cNvSpPr/>
            <p:nvPr/>
          </p:nvSpPr>
          <p:spPr>
            <a:xfrm>
              <a:off x="6299059" y="9799061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0" name="object 20050"/>
            <p:cNvSpPr/>
            <p:nvPr/>
          </p:nvSpPr>
          <p:spPr>
            <a:xfrm>
              <a:off x="6299059" y="9775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1" name="object 20051"/>
            <p:cNvSpPr/>
            <p:nvPr/>
          </p:nvSpPr>
          <p:spPr>
            <a:xfrm>
              <a:off x="6299059" y="9601731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88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2" name="object 20052"/>
            <p:cNvSpPr/>
            <p:nvPr/>
          </p:nvSpPr>
          <p:spPr>
            <a:xfrm>
              <a:off x="6805035" y="12007139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100183"/>
                  </a:lnTo>
                  <a:lnTo>
                    <a:pt x="0" y="21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3" name="object 20053"/>
            <p:cNvSpPr/>
            <p:nvPr/>
          </p:nvSpPr>
          <p:spPr>
            <a:xfrm>
              <a:off x="6261617" y="12069880"/>
              <a:ext cx="582295" cy="0"/>
            </a:xfrm>
            <a:custGeom>
              <a:avLst/>
              <a:gdLst/>
              <a:ahLst/>
              <a:cxnLst/>
              <a:rect l="l" t="t" r="r" b="b"/>
              <a:pathLst>
                <a:path w="582295">
                  <a:moveTo>
                    <a:pt x="0" y="0"/>
                  </a:moveTo>
                  <a:lnTo>
                    <a:pt x="5818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4" name="object 20054"/>
            <p:cNvSpPr/>
            <p:nvPr/>
          </p:nvSpPr>
          <p:spPr>
            <a:xfrm>
              <a:off x="6780748" y="1204660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561"/>
                  </a:moveTo>
                  <a:lnTo>
                    <a:pt x="47561" y="0"/>
                  </a:ln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5" name="object 20055"/>
            <p:cNvSpPr/>
            <p:nvPr/>
          </p:nvSpPr>
          <p:spPr>
            <a:xfrm>
              <a:off x="7309999" y="12028390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893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6" name="object 20056"/>
            <p:cNvSpPr/>
            <p:nvPr/>
          </p:nvSpPr>
          <p:spPr>
            <a:xfrm>
              <a:off x="6766581" y="12069880"/>
              <a:ext cx="582295" cy="0"/>
            </a:xfrm>
            <a:custGeom>
              <a:avLst/>
              <a:gdLst/>
              <a:ahLst/>
              <a:cxnLst/>
              <a:rect l="l" t="t" r="r" b="b"/>
              <a:pathLst>
                <a:path w="582295">
                  <a:moveTo>
                    <a:pt x="0" y="0"/>
                  </a:moveTo>
                  <a:lnTo>
                    <a:pt x="5818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7" name="object 20057"/>
            <p:cNvSpPr/>
            <p:nvPr/>
          </p:nvSpPr>
          <p:spPr>
            <a:xfrm>
              <a:off x="7309999" y="12093155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88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8" name="object 20058"/>
            <p:cNvSpPr/>
            <p:nvPr/>
          </p:nvSpPr>
          <p:spPr>
            <a:xfrm>
              <a:off x="7309999" y="120688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9" name="object 20059"/>
            <p:cNvSpPr/>
            <p:nvPr/>
          </p:nvSpPr>
          <p:spPr>
            <a:xfrm>
              <a:off x="7309999" y="11863442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0" name="object 20060"/>
            <p:cNvSpPr/>
            <p:nvPr/>
          </p:nvSpPr>
          <p:spPr>
            <a:xfrm>
              <a:off x="7309999" y="1184016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1" name="object 20061"/>
            <p:cNvSpPr/>
            <p:nvPr/>
          </p:nvSpPr>
          <p:spPr>
            <a:xfrm>
              <a:off x="7309999" y="116347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2" name="object 20062"/>
            <p:cNvSpPr/>
            <p:nvPr/>
          </p:nvSpPr>
          <p:spPr>
            <a:xfrm>
              <a:off x="7309999" y="1161045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3" name="object 20063"/>
            <p:cNvSpPr/>
            <p:nvPr/>
          </p:nvSpPr>
          <p:spPr>
            <a:xfrm>
              <a:off x="7309999" y="1138074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4" name="object 20064"/>
            <p:cNvSpPr/>
            <p:nvPr/>
          </p:nvSpPr>
          <p:spPr>
            <a:xfrm>
              <a:off x="7309999" y="11175315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5" name="object 20065"/>
            <p:cNvSpPr/>
            <p:nvPr/>
          </p:nvSpPr>
          <p:spPr>
            <a:xfrm>
              <a:off x="7309999" y="111520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6" name="object 20066"/>
            <p:cNvSpPr/>
            <p:nvPr/>
          </p:nvSpPr>
          <p:spPr>
            <a:xfrm>
              <a:off x="7309999" y="10946614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7" name="object 20067"/>
            <p:cNvSpPr/>
            <p:nvPr/>
          </p:nvSpPr>
          <p:spPr>
            <a:xfrm>
              <a:off x="7309999" y="109223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8" name="object 20068"/>
            <p:cNvSpPr/>
            <p:nvPr/>
          </p:nvSpPr>
          <p:spPr>
            <a:xfrm>
              <a:off x="7309999" y="10716902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9" name="object 20069"/>
            <p:cNvSpPr/>
            <p:nvPr/>
          </p:nvSpPr>
          <p:spPr>
            <a:xfrm>
              <a:off x="7309999" y="106936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0" name="object 20070"/>
            <p:cNvSpPr/>
            <p:nvPr/>
          </p:nvSpPr>
          <p:spPr>
            <a:xfrm>
              <a:off x="7309999" y="1048820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1" name="object 20071"/>
            <p:cNvSpPr/>
            <p:nvPr/>
          </p:nvSpPr>
          <p:spPr>
            <a:xfrm>
              <a:off x="7309999" y="1046391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2" name="object 20072"/>
            <p:cNvSpPr/>
            <p:nvPr/>
          </p:nvSpPr>
          <p:spPr>
            <a:xfrm>
              <a:off x="7309999" y="1025848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3" name="object 20073"/>
            <p:cNvSpPr/>
            <p:nvPr/>
          </p:nvSpPr>
          <p:spPr>
            <a:xfrm>
              <a:off x="7309999" y="102342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4" name="object 20074"/>
            <p:cNvSpPr/>
            <p:nvPr/>
          </p:nvSpPr>
          <p:spPr>
            <a:xfrm>
              <a:off x="7309999" y="10028775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5" name="object 20075"/>
            <p:cNvSpPr/>
            <p:nvPr/>
          </p:nvSpPr>
          <p:spPr>
            <a:xfrm>
              <a:off x="7309999" y="100044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6" name="object 20076"/>
            <p:cNvSpPr/>
            <p:nvPr/>
          </p:nvSpPr>
          <p:spPr>
            <a:xfrm>
              <a:off x="7309999" y="9799061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9227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7" name="object 20077"/>
            <p:cNvSpPr/>
            <p:nvPr/>
          </p:nvSpPr>
          <p:spPr>
            <a:xfrm>
              <a:off x="7309999" y="97757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8" name="object 20078"/>
            <p:cNvSpPr/>
            <p:nvPr/>
          </p:nvSpPr>
          <p:spPr>
            <a:xfrm>
              <a:off x="7309999" y="9601731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15988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9" name="object 20079"/>
            <p:cNvSpPr/>
            <p:nvPr/>
          </p:nvSpPr>
          <p:spPr>
            <a:xfrm>
              <a:off x="6376980" y="10991140"/>
              <a:ext cx="856615" cy="0"/>
            </a:xfrm>
            <a:custGeom>
              <a:avLst/>
              <a:gdLst/>
              <a:ahLst/>
              <a:cxnLst/>
              <a:rect l="l" t="t" r="r" b="b"/>
              <a:pathLst>
                <a:path w="856615">
                  <a:moveTo>
                    <a:pt x="0" y="0"/>
                  </a:moveTo>
                  <a:lnTo>
                    <a:pt x="856110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0" name="object 20080"/>
            <p:cNvSpPr/>
            <p:nvPr/>
          </p:nvSpPr>
          <p:spPr>
            <a:xfrm>
              <a:off x="10932784" y="8524003"/>
              <a:ext cx="10160" cy="30480"/>
            </a:xfrm>
            <a:custGeom>
              <a:avLst/>
              <a:gdLst/>
              <a:ahLst/>
              <a:cxnLst/>
              <a:rect l="l" t="t" r="r" b="b"/>
              <a:pathLst>
                <a:path w="10159" h="30479">
                  <a:moveTo>
                    <a:pt x="0" y="30358"/>
                  </a:moveTo>
                  <a:lnTo>
                    <a:pt x="10119" y="30358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1" name="object 20081"/>
            <p:cNvSpPr/>
            <p:nvPr/>
          </p:nvSpPr>
          <p:spPr>
            <a:xfrm>
              <a:off x="10961119" y="11038702"/>
              <a:ext cx="238125" cy="337185"/>
            </a:xfrm>
            <a:custGeom>
              <a:avLst/>
              <a:gdLst/>
              <a:ahLst/>
              <a:cxnLst/>
              <a:rect l="l" t="t" r="r" b="b"/>
              <a:pathLst>
                <a:path w="238125" h="337184">
                  <a:moveTo>
                    <a:pt x="12143" y="0"/>
                  </a:moveTo>
                  <a:lnTo>
                    <a:pt x="0" y="0"/>
                  </a:lnTo>
                  <a:lnTo>
                    <a:pt x="0" y="31370"/>
                  </a:lnTo>
                  <a:lnTo>
                    <a:pt x="0" y="35418"/>
                  </a:lnTo>
                  <a:lnTo>
                    <a:pt x="0" y="336979"/>
                  </a:lnTo>
                  <a:lnTo>
                    <a:pt x="237808" y="3369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2" name="object 20082"/>
            <p:cNvSpPr/>
            <p:nvPr/>
          </p:nvSpPr>
          <p:spPr>
            <a:xfrm>
              <a:off x="10961119" y="8524003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35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3" name="object 20083"/>
            <p:cNvSpPr/>
            <p:nvPr/>
          </p:nvSpPr>
          <p:spPr>
            <a:xfrm>
              <a:off x="10403534" y="11070072"/>
              <a:ext cx="539750" cy="306070"/>
            </a:xfrm>
            <a:custGeom>
              <a:avLst/>
              <a:gdLst/>
              <a:ahLst/>
              <a:cxnLst/>
              <a:rect l="l" t="t" r="r" b="b"/>
              <a:pathLst>
                <a:path w="539750" h="306070">
                  <a:moveTo>
                    <a:pt x="539370" y="0"/>
                  </a:moveTo>
                  <a:lnTo>
                    <a:pt x="539370" y="4047"/>
                  </a:lnTo>
                  <a:lnTo>
                    <a:pt x="539370" y="305609"/>
                  </a:lnTo>
                  <a:lnTo>
                    <a:pt x="0" y="3056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4" name="object 20084"/>
            <p:cNvSpPr/>
            <p:nvPr/>
          </p:nvSpPr>
          <p:spPr>
            <a:xfrm>
              <a:off x="10961119" y="1103870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5" name="object 20085"/>
            <p:cNvSpPr/>
            <p:nvPr/>
          </p:nvSpPr>
          <p:spPr>
            <a:xfrm>
              <a:off x="10942904" y="1103870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6" name="object 20086"/>
            <p:cNvSpPr/>
            <p:nvPr/>
          </p:nvSpPr>
          <p:spPr>
            <a:xfrm>
              <a:off x="10961119" y="1103870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370"/>
                  </a:moveTo>
                  <a:lnTo>
                    <a:pt x="0" y="0"/>
                  </a:lnTo>
                  <a:lnTo>
                    <a:pt x="0" y="31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7" name="object 20087"/>
            <p:cNvSpPr/>
            <p:nvPr/>
          </p:nvSpPr>
          <p:spPr>
            <a:xfrm>
              <a:off x="4368256" y="11379730"/>
              <a:ext cx="1395095" cy="301625"/>
            </a:xfrm>
            <a:custGeom>
              <a:avLst/>
              <a:gdLst/>
              <a:ahLst/>
              <a:cxnLst/>
              <a:rect l="l" t="t" r="r" b="b"/>
              <a:pathLst>
                <a:path w="1395095" h="301625">
                  <a:moveTo>
                    <a:pt x="0" y="0"/>
                  </a:moveTo>
                  <a:lnTo>
                    <a:pt x="0" y="301561"/>
                  </a:lnTo>
                  <a:lnTo>
                    <a:pt x="1394468" y="301561"/>
                  </a:lnTo>
                  <a:lnTo>
                    <a:pt x="139446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8" name="object 20088"/>
            <p:cNvSpPr/>
            <p:nvPr/>
          </p:nvSpPr>
          <p:spPr>
            <a:xfrm>
              <a:off x="3382615" y="7988681"/>
              <a:ext cx="707390" cy="301625"/>
            </a:xfrm>
            <a:custGeom>
              <a:avLst/>
              <a:gdLst/>
              <a:ahLst/>
              <a:cxnLst/>
              <a:rect l="l" t="t" r="r" b="b"/>
              <a:pathLst>
                <a:path w="707389" h="301625">
                  <a:moveTo>
                    <a:pt x="0" y="301561"/>
                  </a:moveTo>
                  <a:lnTo>
                    <a:pt x="0" y="0"/>
                  </a:lnTo>
                  <a:lnTo>
                    <a:pt x="707354" y="0"/>
                  </a:lnTo>
                  <a:lnTo>
                    <a:pt x="707354" y="301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9" name="object 20089"/>
            <p:cNvSpPr/>
            <p:nvPr/>
          </p:nvSpPr>
          <p:spPr>
            <a:xfrm>
              <a:off x="7339345" y="1100530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0" name="object 20090"/>
            <p:cNvSpPr/>
            <p:nvPr/>
          </p:nvSpPr>
          <p:spPr>
            <a:xfrm>
              <a:off x="7320118" y="11025547"/>
              <a:ext cx="19685" cy="13335"/>
            </a:xfrm>
            <a:custGeom>
              <a:avLst/>
              <a:gdLst/>
              <a:ahLst/>
              <a:cxnLst/>
              <a:rect l="l" t="t" r="r" b="b"/>
              <a:pathLst>
                <a:path w="19684" h="13334">
                  <a:moveTo>
                    <a:pt x="19227" y="0"/>
                  </a:moveTo>
                  <a:lnTo>
                    <a:pt x="19227" y="13155"/>
                  </a:lnTo>
                  <a:lnTo>
                    <a:pt x="0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1" name="object 20091"/>
            <p:cNvSpPr/>
            <p:nvPr/>
          </p:nvSpPr>
          <p:spPr>
            <a:xfrm>
              <a:off x="6297035" y="11038702"/>
              <a:ext cx="1016000" cy="0"/>
            </a:xfrm>
            <a:custGeom>
              <a:avLst/>
              <a:gdLst/>
              <a:ahLst/>
              <a:cxnLst/>
              <a:rect l="l" t="t" r="r" b="b"/>
              <a:pathLst>
                <a:path w="1016000">
                  <a:moveTo>
                    <a:pt x="0" y="0"/>
                  </a:moveTo>
                  <a:lnTo>
                    <a:pt x="1015999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2" name="object 20092"/>
            <p:cNvSpPr/>
            <p:nvPr/>
          </p:nvSpPr>
          <p:spPr>
            <a:xfrm>
              <a:off x="6270724" y="11025547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4" h="13334">
                  <a:moveTo>
                    <a:pt x="18215" y="13155"/>
                  </a:moveTo>
                  <a:lnTo>
                    <a:pt x="0" y="1315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3" name="object 20093"/>
            <p:cNvSpPr/>
            <p:nvPr/>
          </p:nvSpPr>
          <p:spPr>
            <a:xfrm>
              <a:off x="6270724" y="11005308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0" y="13155"/>
                  </a:moveTo>
                  <a:lnTo>
                    <a:pt x="0" y="0"/>
                  </a:ln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4" name="object 20094"/>
            <p:cNvSpPr/>
            <p:nvPr/>
          </p:nvSpPr>
          <p:spPr>
            <a:xfrm>
              <a:off x="5211212" y="7988681"/>
              <a:ext cx="707390" cy="301625"/>
            </a:xfrm>
            <a:custGeom>
              <a:avLst/>
              <a:gdLst/>
              <a:ahLst/>
              <a:cxnLst/>
              <a:rect l="l" t="t" r="r" b="b"/>
              <a:pathLst>
                <a:path w="707389" h="301625">
                  <a:moveTo>
                    <a:pt x="0" y="301561"/>
                  </a:moveTo>
                  <a:lnTo>
                    <a:pt x="0" y="0"/>
                  </a:lnTo>
                  <a:lnTo>
                    <a:pt x="707354" y="0"/>
                  </a:lnTo>
                  <a:lnTo>
                    <a:pt x="707354" y="301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5" name="object 20095"/>
            <p:cNvSpPr/>
            <p:nvPr/>
          </p:nvSpPr>
          <p:spPr>
            <a:xfrm>
              <a:off x="6451864" y="7988681"/>
              <a:ext cx="706755" cy="301625"/>
            </a:xfrm>
            <a:custGeom>
              <a:avLst/>
              <a:gdLst/>
              <a:ahLst/>
              <a:cxnLst/>
              <a:rect l="l" t="t" r="r" b="b"/>
              <a:pathLst>
                <a:path w="706754" h="301625">
                  <a:moveTo>
                    <a:pt x="0" y="301561"/>
                  </a:moveTo>
                  <a:lnTo>
                    <a:pt x="0" y="0"/>
                  </a:lnTo>
                  <a:lnTo>
                    <a:pt x="706342" y="0"/>
                  </a:lnTo>
                  <a:lnTo>
                    <a:pt x="706342" y="301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6" name="object 20096"/>
            <p:cNvSpPr/>
            <p:nvPr/>
          </p:nvSpPr>
          <p:spPr>
            <a:xfrm>
              <a:off x="7691504" y="7988681"/>
              <a:ext cx="707390" cy="301625"/>
            </a:xfrm>
            <a:custGeom>
              <a:avLst/>
              <a:gdLst/>
              <a:ahLst/>
              <a:cxnLst/>
              <a:rect l="l" t="t" r="r" b="b"/>
              <a:pathLst>
                <a:path w="707390" h="301625">
                  <a:moveTo>
                    <a:pt x="0" y="301561"/>
                  </a:moveTo>
                  <a:lnTo>
                    <a:pt x="0" y="0"/>
                  </a:lnTo>
                  <a:lnTo>
                    <a:pt x="707354" y="0"/>
                  </a:lnTo>
                  <a:lnTo>
                    <a:pt x="707354" y="301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7" name="object 20097"/>
            <p:cNvSpPr/>
            <p:nvPr/>
          </p:nvSpPr>
          <p:spPr>
            <a:xfrm>
              <a:off x="9489742" y="7988681"/>
              <a:ext cx="707390" cy="301625"/>
            </a:xfrm>
            <a:custGeom>
              <a:avLst/>
              <a:gdLst/>
              <a:ahLst/>
              <a:cxnLst/>
              <a:rect l="l" t="t" r="r" b="b"/>
              <a:pathLst>
                <a:path w="707390" h="301625">
                  <a:moveTo>
                    <a:pt x="0" y="301561"/>
                  </a:moveTo>
                  <a:lnTo>
                    <a:pt x="0" y="0"/>
                  </a:lnTo>
                  <a:lnTo>
                    <a:pt x="707354" y="0"/>
                  </a:lnTo>
                  <a:lnTo>
                    <a:pt x="707354" y="301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8" name="object 20098"/>
            <p:cNvSpPr/>
            <p:nvPr/>
          </p:nvSpPr>
          <p:spPr>
            <a:xfrm>
              <a:off x="7846333" y="11379730"/>
              <a:ext cx="1395730" cy="301625"/>
            </a:xfrm>
            <a:custGeom>
              <a:avLst/>
              <a:gdLst/>
              <a:ahLst/>
              <a:cxnLst/>
              <a:rect l="l" t="t" r="r" b="b"/>
              <a:pathLst>
                <a:path w="1395729" h="301625">
                  <a:moveTo>
                    <a:pt x="1395480" y="0"/>
                  </a:moveTo>
                  <a:lnTo>
                    <a:pt x="1395480" y="301561"/>
                  </a:lnTo>
                  <a:lnTo>
                    <a:pt x="0" y="30156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9" name="object 20099"/>
            <p:cNvSpPr/>
            <p:nvPr/>
          </p:nvSpPr>
          <p:spPr>
            <a:xfrm>
              <a:off x="2667166" y="11074120"/>
              <a:ext cx="539750" cy="301625"/>
            </a:xfrm>
            <a:custGeom>
              <a:avLst/>
              <a:gdLst/>
              <a:ahLst/>
              <a:cxnLst/>
              <a:rect l="l" t="t" r="r" b="b"/>
              <a:pathLst>
                <a:path w="539750" h="301625">
                  <a:moveTo>
                    <a:pt x="539370" y="301561"/>
                  </a:moveTo>
                  <a:lnTo>
                    <a:pt x="0" y="30156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0" name="object 20100"/>
            <p:cNvSpPr/>
            <p:nvPr/>
          </p:nvSpPr>
          <p:spPr>
            <a:xfrm>
              <a:off x="10919629" y="11038702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095" y="0"/>
                  </a:moveTo>
                  <a:lnTo>
                    <a:pt x="0" y="0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1" name="object 20101"/>
            <p:cNvSpPr/>
            <p:nvPr/>
          </p:nvSpPr>
          <p:spPr>
            <a:xfrm>
              <a:off x="10919629" y="11062989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40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2" name="object 20102"/>
            <p:cNvSpPr/>
            <p:nvPr/>
          </p:nvSpPr>
          <p:spPr>
            <a:xfrm>
              <a:off x="10919629" y="11359491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0" y="0"/>
                  </a:moveTo>
                  <a:lnTo>
                    <a:pt x="0" y="16191"/>
                  </a:lnTo>
                  <a:lnTo>
                    <a:pt x="8095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3" name="object 20103"/>
            <p:cNvSpPr/>
            <p:nvPr/>
          </p:nvSpPr>
          <p:spPr>
            <a:xfrm>
              <a:off x="10934808" y="11359491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0" y="16191"/>
                  </a:moveTo>
                  <a:lnTo>
                    <a:pt x="8095" y="16191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4" name="object 20104"/>
            <p:cNvSpPr/>
            <p:nvPr/>
          </p:nvSpPr>
          <p:spPr>
            <a:xfrm>
              <a:off x="10942904" y="11062989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40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5" name="object 20105"/>
            <p:cNvSpPr/>
            <p:nvPr/>
          </p:nvSpPr>
          <p:spPr>
            <a:xfrm>
              <a:off x="10934808" y="11038702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095" y="17203"/>
                  </a:moveTo>
                  <a:lnTo>
                    <a:pt x="809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6" name="object 20106"/>
            <p:cNvSpPr/>
            <p:nvPr/>
          </p:nvSpPr>
          <p:spPr>
            <a:xfrm>
              <a:off x="10977310" y="11038702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0" y="0"/>
                  </a:moveTo>
                  <a:lnTo>
                    <a:pt x="8095" y="0"/>
                  </a:lnTo>
                  <a:lnTo>
                    <a:pt x="809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7" name="object 20107"/>
            <p:cNvSpPr/>
            <p:nvPr/>
          </p:nvSpPr>
          <p:spPr>
            <a:xfrm>
              <a:off x="10985406" y="11062989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40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8" name="object 20108"/>
            <p:cNvSpPr/>
            <p:nvPr/>
          </p:nvSpPr>
          <p:spPr>
            <a:xfrm>
              <a:off x="10977310" y="11359491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8095" y="0"/>
                  </a:moveTo>
                  <a:lnTo>
                    <a:pt x="8095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9" name="object 20109"/>
            <p:cNvSpPr/>
            <p:nvPr/>
          </p:nvSpPr>
          <p:spPr>
            <a:xfrm>
              <a:off x="10961119" y="11359491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8095" y="16191"/>
                  </a:move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0" name="object 20110"/>
            <p:cNvSpPr/>
            <p:nvPr/>
          </p:nvSpPr>
          <p:spPr>
            <a:xfrm>
              <a:off x="10961119" y="11062989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40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1" name="object 20111"/>
            <p:cNvSpPr/>
            <p:nvPr/>
          </p:nvSpPr>
          <p:spPr>
            <a:xfrm>
              <a:off x="10961119" y="11038702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0" y="17203"/>
                  </a:move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12" name="object 20112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6613776" y="10763451"/>
              <a:ext cx="81968" cy="82980"/>
            </a:xfrm>
            <a:prstGeom prst="rect">
              <a:avLst/>
            </a:prstGeom>
          </p:spPr>
        </p:pic>
        <p:pic>
          <p:nvPicPr>
            <p:cNvPr id="20113" name="object 20113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6982126" y="10693627"/>
              <a:ext cx="82980" cy="81968"/>
            </a:xfrm>
            <a:prstGeom prst="rect">
              <a:avLst/>
            </a:prstGeom>
          </p:spPr>
        </p:pic>
        <p:pic>
          <p:nvPicPr>
            <p:cNvPr id="20114" name="object 20114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6981114" y="9334576"/>
              <a:ext cx="83991" cy="82980"/>
            </a:xfrm>
            <a:prstGeom prst="rect">
              <a:avLst/>
            </a:prstGeom>
          </p:spPr>
        </p:pic>
        <p:pic>
          <p:nvPicPr>
            <p:cNvPr id="20115" name="object 20115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6809083" y="9264751"/>
              <a:ext cx="82980" cy="82980"/>
            </a:xfrm>
            <a:prstGeom prst="rect">
              <a:avLst/>
            </a:prstGeom>
          </p:spPr>
        </p:pic>
        <p:pic>
          <p:nvPicPr>
            <p:cNvPr id="20116" name="object 20116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6815154" y="7561637"/>
              <a:ext cx="188222" cy="129529"/>
            </a:xfrm>
            <a:prstGeom prst="rect">
              <a:avLst/>
            </a:prstGeom>
          </p:spPr>
        </p:pic>
        <p:pic>
          <p:nvPicPr>
            <p:cNvPr id="20117" name="object 20117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6651218" y="12387633"/>
              <a:ext cx="187211" cy="129529"/>
            </a:xfrm>
            <a:prstGeom prst="rect">
              <a:avLst/>
            </a:prstGeom>
          </p:spPr>
        </p:pic>
        <p:sp>
          <p:nvSpPr>
            <p:cNvPr id="20118" name="object 20118"/>
            <p:cNvSpPr/>
            <p:nvPr/>
          </p:nvSpPr>
          <p:spPr>
            <a:xfrm>
              <a:off x="6471091" y="6512244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4">
                  <a:moveTo>
                    <a:pt x="57681" y="0"/>
                  </a:moveTo>
                  <a:lnTo>
                    <a:pt x="0" y="10119"/>
                  </a:lnTo>
                  <a:lnTo>
                    <a:pt x="57681" y="19227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9" name="object 20119"/>
            <p:cNvSpPr/>
            <p:nvPr/>
          </p:nvSpPr>
          <p:spPr>
            <a:xfrm>
              <a:off x="6471091" y="6512244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4">
                  <a:moveTo>
                    <a:pt x="0" y="10119"/>
                  </a:moveTo>
                  <a:lnTo>
                    <a:pt x="57681" y="19227"/>
                  </a:lnTo>
                  <a:lnTo>
                    <a:pt x="57681" y="0"/>
                  </a:lnTo>
                  <a:lnTo>
                    <a:pt x="0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0" name="object 20120"/>
            <p:cNvSpPr/>
            <p:nvPr/>
          </p:nvSpPr>
          <p:spPr>
            <a:xfrm>
              <a:off x="6471091" y="6522363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1740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1" name="object 20121"/>
            <p:cNvSpPr/>
            <p:nvPr/>
          </p:nvSpPr>
          <p:spPr>
            <a:xfrm>
              <a:off x="7456731" y="11344311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2" name="object 20122"/>
            <p:cNvSpPr/>
            <p:nvPr/>
          </p:nvSpPr>
          <p:spPr>
            <a:xfrm>
              <a:off x="8781376" y="11344311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39972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3" name="object 20123"/>
            <p:cNvSpPr/>
            <p:nvPr/>
          </p:nvSpPr>
          <p:spPr>
            <a:xfrm>
              <a:off x="10407582" y="11038702"/>
              <a:ext cx="267335" cy="0"/>
            </a:xfrm>
            <a:custGeom>
              <a:avLst/>
              <a:gdLst/>
              <a:ahLst/>
              <a:cxnLst/>
              <a:rect l="l" t="t" r="r" b="b"/>
              <a:pathLst>
                <a:path w="267334">
                  <a:moveTo>
                    <a:pt x="267155" y="0"/>
                  </a:moveTo>
                  <a:lnTo>
                    <a:pt x="0" y="0"/>
                  </a:lnTo>
                  <a:lnTo>
                    <a:pt x="267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4" name="object 20124"/>
            <p:cNvSpPr/>
            <p:nvPr/>
          </p:nvSpPr>
          <p:spPr>
            <a:xfrm>
              <a:off x="5266869" y="8324648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39972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5" name="object 20125"/>
            <p:cNvSpPr/>
            <p:nvPr/>
          </p:nvSpPr>
          <p:spPr>
            <a:xfrm>
              <a:off x="9768029" y="8324648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39972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6" name="object 20126"/>
            <p:cNvSpPr/>
            <p:nvPr/>
          </p:nvSpPr>
          <p:spPr>
            <a:xfrm>
              <a:off x="10559374" y="965030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7" name="object 20127"/>
            <p:cNvSpPr/>
            <p:nvPr/>
          </p:nvSpPr>
          <p:spPr>
            <a:xfrm>
              <a:off x="11174641" y="8510847"/>
              <a:ext cx="42545" cy="2889250"/>
            </a:xfrm>
            <a:custGeom>
              <a:avLst/>
              <a:gdLst/>
              <a:ahLst/>
              <a:cxnLst/>
              <a:rect l="l" t="t" r="r" b="b"/>
              <a:pathLst>
                <a:path w="42545" h="2889250">
                  <a:moveTo>
                    <a:pt x="24286" y="2889121"/>
                  </a:moveTo>
                  <a:lnTo>
                    <a:pt x="24286" y="1461257"/>
                  </a:lnTo>
                  <a:lnTo>
                    <a:pt x="0" y="1452150"/>
                  </a:lnTo>
                  <a:lnTo>
                    <a:pt x="42501" y="1452150"/>
                  </a:lnTo>
                  <a:lnTo>
                    <a:pt x="24286" y="1442030"/>
                  </a:ln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8" name="object 20128"/>
            <p:cNvSpPr/>
            <p:nvPr/>
          </p:nvSpPr>
          <p:spPr>
            <a:xfrm>
              <a:off x="3767157" y="1006722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  <a:path w="19685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9" name="object 20129"/>
            <p:cNvSpPr/>
            <p:nvPr/>
          </p:nvSpPr>
          <p:spPr>
            <a:xfrm>
              <a:off x="4896495" y="1001055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  <a:path w="19685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0" name="object 20130"/>
            <p:cNvSpPr/>
            <p:nvPr/>
          </p:nvSpPr>
          <p:spPr>
            <a:xfrm>
              <a:off x="9691120" y="1006419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1" name="object 20131"/>
            <p:cNvSpPr/>
            <p:nvPr/>
          </p:nvSpPr>
          <p:spPr>
            <a:xfrm>
              <a:off x="9827734" y="1007228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  <a:path w="19684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2" name="object 20132"/>
            <p:cNvSpPr/>
            <p:nvPr/>
          </p:nvSpPr>
          <p:spPr>
            <a:xfrm>
              <a:off x="8697384" y="1000752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  <a:path w="19684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3" name="object 20133"/>
            <p:cNvSpPr/>
            <p:nvPr/>
          </p:nvSpPr>
          <p:spPr>
            <a:xfrm>
              <a:off x="2791636" y="96847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4" name="object 20134"/>
            <p:cNvSpPr/>
            <p:nvPr/>
          </p:nvSpPr>
          <p:spPr>
            <a:xfrm>
              <a:off x="3905794" y="1006419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4">
                  <a:moveTo>
                    <a:pt x="19227" y="9613"/>
                  </a:moveTo>
                  <a:lnTo>
                    <a:pt x="19227" y="4303"/>
                  </a:lnTo>
                  <a:lnTo>
                    <a:pt x="14923" y="0"/>
                  </a:lnTo>
                  <a:lnTo>
                    <a:pt x="9613" y="0"/>
                  </a:lnTo>
                  <a:lnTo>
                    <a:pt x="4303" y="0"/>
                  </a:lnTo>
                  <a:lnTo>
                    <a:pt x="0" y="4303"/>
                  </a:lnTo>
                  <a:lnTo>
                    <a:pt x="0" y="9613"/>
                  </a:lnTo>
                  <a:lnTo>
                    <a:pt x="0" y="14923"/>
                  </a:lnTo>
                  <a:lnTo>
                    <a:pt x="4303" y="19227"/>
                  </a:lnTo>
                  <a:lnTo>
                    <a:pt x="9613" y="19227"/>
                  </a:lnTo>
                  <a:lnTo>
                    <a:pt x="14923" y="19227"/>
                  </a:lnTo>
                  <a:lnTo>
                    <a:pt x="19227" y="14923"/>
                  </a:lnTo>
                  <a:lnTo>
                    <a:pt x="19227" y="96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5" name="object 20135"/>
            <p:cNvSpPr/>
            <p:nvPr/>
          </p:nvSpPr>
          <p:spPr>
            <a:xfrm>
              <a:off x="10932784" y="11029594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10119" y="0"/>
                  </a:moveTo>
                  <a:lnTo>
                    <a:pt x="10119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6" name="object 20136"/>
            <p:cNvSpPr/>
            <p:nvPr/>
          </p:nvSpPr>
          <p:spPr>
            <a:xfrm>
              <a:off x="10387343" y="11038702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5">
                  <a:moveTo>
                    <a:pt x="0" y="0"/>
                  </a:moveTo>
                  <a:lnTo>
                    <a:pt x="53734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7" name="object 20137"/>
            <p:cNvSpPr/>
            <p:nvPr/>
          </p:nvSpPr>
          <p:spPr>
            <a:xfrm>
              <a:off x="10369128" y="11038702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10119" y="0"/>
                  </a:moveTo>
                  <a:lnTo>
                    <a:pt x="0" y="0"/>
                  </a:lnTo>
                  <a:lnTo>
                    <a:pt x="0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8" name="object 20138"/>
            <p:cNvSpPr/>
            <p:nvPr/>
          </p:nvSpPr>
          <p:spPr>
            <a:xfrm>
              <a:off x="10369128" y="110589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9" name="object 20139"/>
            <p:cNvSpPr/>
            <p:nvPr/>
          </p:nvSpPr>
          <p:spPr>
            <a:xfrm>
              <a:off x="10369128" y="1108221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0" name="object 20140"/>
            <p:cNvSpPr/>
            <p:nvPr/>
          </p:nvSpPr>
          <p:spPr>
            <a:xfrm>
              <a:off x="10369128" y="111044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1" name="object 20141"/>
            <p:cNvSpPr/>
            <p:nvPr/>
          </p:nvSpPr>
          <p:spPr>
            <a:xfrm>
              <a:off x="10369128" y="1112775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2" name="object 20142"/>
            <p:cNvSpPr/>
            <p:nvPr/>
          </p:nvSpPr>
          <p:spPr>
            <a:xfrm>
              <a:off x="10369128" y="1115102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3" name="object 20143"/>
            <p:cNvSpPr/>
            <p:nvPr/>
          </p:nvSpPr>
          <p:spPr>
            <a:xfrm>
              <a:off x="10369128" y="1117329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4" name="object 20144"/>
            <p:cNvSpPr/>
            <p:nvPr/>
          </p:nvSpPr>
          <p:spPr>
            <a:xfrm>
              <a:off x="10369128" y="1119555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5" name="object 20145"/>
            <p:cNvSpPr/>
            <p:nvPr/>
          </p:nvSpPr>
          <p:spPr>
            <a:xfrm>
              <a:off x="10369128" y="1121882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6" name="object 20146"/>
            <p:cNvSpPr/>
            <p:nvPr/>
          </p:nvSpPr>
          <p:spPr>
            <a:xfrm>
              <a:off x="10369128" y="1124109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7" name="object 20147"/>
            <p:cNvSpPr/>
            <p:nvPr/>
          </p:nvSpPr>
          <p:spPr>
            <a:xfrm>
              <a:off x="10369128" y="1126335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8" name="object 20148"/>
            <p:cNvSpPr/>
            <p:nvPr/>
          </p:nvSpPr>
          <p:spPr>
            <a:xfrm>
              <a:off x="10369128" y="1128663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9" name="object 20149"/>
            <p:cNvSpPr/>
            <p:nvPr/>
          </p:nvSpPr>
          <p:spPr>
            <a:xfrm>
              <a:off x="10369128" y="1130990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0" name="object 20150"/>
            <p:cNvSpPr/>
            <p:nvPr/>
          </p:nvSpPr>
          <p:spPr>
            <a:xfrm>
              <a:off x="10359008" y="11332168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10119" y="0"/>
                  </a:moveTo>
                  <a:lnTo>
                    <a:pt x="10119" y="12143"/>
                  </a:lnTo>
                  <a:lnTo>
                    <a:pt x="0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1" name="object 20151"/>
            <p:cNvSpPr/>
            <p:nvPr/>
          </p:nvSpPr>
          <p:spPr>
            <a:xfrm>
              <a:off x="7308987" y="11344311"/>
              <a:ext cx="3043555" cy="0"/>
            </a:xfrm>
            <a:custGeom>
              <a:avLst/>
              <a:gdLst/>
              <a:ahLst/>
              <a:cxnLst/>
              <a:rect l="l" t="t" r="r" b="b"/>
              <a:pathLst>
                <a:path w="3043554">
                  <a:moveTo>
                    <a:pt x="0" y="0"/>
                  </a:moveTo>
                  <a:lnTo>
                    <a:pt x="3042937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2" name="object 20152"/>
            <p:cNvSpPr/>
            <p:nvPr/>
          </p:nvSpPr>
          <p:spPr>
            <a:xfrm>
              <a:off x="7291783" y="1133419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119" y="10119"/>
                  </a:moveTo>
                  <a:lnTo>
                    <a:pt x="0" y="1011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3" name="object 20153"/>
            <p:cNvSpPr/>
            <p:nvPr/>
          </p:nvSpPr>
          <p:spPr>
            <a:xfrm>
              <a:off x="7291783" y="1131192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4" name="object 20154"/>
            <p:cNvSpPr/>
            <p:nvPr/>
          </p:nvSpPr>
          <p:spPr>
            <a:xfrm>
              <a:off x="7291783" y="1128865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5" name="object 20155"/>
            <p:cNvSpPr/>
            <p:nvPr/>
          </p:nvSpPr>
          <p:spPr>
            <a:xfrm>
              <a:off x="7291783" y="1126639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6" name="object 20156"/>
            <p:cNvSpPr/>
            <p:nvPr/>
          </p:nvSpPr>
          <p:spPr>
            <a:xfrm>
              <a:off x="7291783" y="11244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7" name="object 20157"/>
            <p:cNvSpPr/>
            <p:nvPr/>
          </p:nvSpPr>
          <p:spPr>
            <a:xfrm>
              <a:off x="7291783" y="1121984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8" name="object 20158"/>
            <p:cNvSpPr/>
            <p:nvPr/>
          </p:nvSpPr>
          <p:spPr>
            <a:xfrm>
              <a:off x="7291783" y="111975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9" name="object 20159"/>
            <p:cNvSpPr/>
            <p:nvPr/>
          </p:nvSpPr>
          <p:spPr>
            <a:xfrm>
              <a:off x="7291783" y="111753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0" name="object 20160"/>
            <p:cNvSpPr/>
            <p:nvPr/>
          </p:nvSpPr>
          <p:spPr>
            <a:xfrm>
              <a:off x="7291783" y="111520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1" name="object 20161"/>
            <p:cNvSpPr/>
            <p:nvPr/>
          </p:nvSpPr>
          <p:spPr>
            <a:xfrm>
              <a:off x="7291783" y="111297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2" name="object 20162"/>
            <p:cNvSpPr/>
            <p:nvPr/>
          </p:nvSpPr>
          <p:spPr>
            <a:xfrm>
              <a:off x="7291783" y="1110650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3" name="object 20163"/>
            <p:cNvSpPr/>
            <p:nvPr/>
          </p:nvSpPr>
          <p:spPr>
            <a:xfrm>
              <a:off x="7291783" y="1108424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4" name="object 20164"/>
            <p:cNvSpPr/>
            <p:nvPr/>
          </p:nvSpPr>
          <p:spPr>
            <a:xfrm>
              <a:off x="7291783" y="1106197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5" name="object 20165"/>
            <p:cNvSpPr/>
            <p:nvPr/>
          </p:nvSpPr>
          <p:spPr>
            <a:xfrm>
              <a:off x="7291783" y="1104275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11131"/>
                  </a:move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6" name="object 20166"/>
            <p:cNvSpPr/>
            <p:nvPr/>
          </p:nvSpPr>
          <p:spPr>
            <a:xfrm>
              <a:off x="7307975" y="1104275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7" name="object 20167"/>
            <p:cNvSpPr/>
            <p:nvPr/>
          </p:nvSpPr>
          <p:spPr>
            <a:xfrm>
              <a:off x="7330238" y="1104275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0" y="0"/>
                  </a:moveTo>
                  <a:lnTo>
                    <a:pt x="9107" y="0"/>
                  </a:lnTo>
                  <a:lnTo>
                    <a:pt x="9107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8" name="object 20168"/>
            <p:cNvSpPr/>
            <p:nvPr/>
          </p:nvSpPr>
          <p:spPr>
            <a:xfrm>
              <a:off x="7339345" y="110599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9" name="object 20169"/>
            <p:cNvSpPr/>
            <p:nvPr/>
          </p:nvSpPr>
          <p:spPr>
            <a:xfrm>
              <a:off x="7339345" y="1108221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0" name="object 20170"/>
            <p:cNvSpPr/>
            <p:nvPr/>
          </p:nvSpPr>
          <p:spPr>
            <a:xfrm>
              <a:off x="7339345" y="111054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1" name="object 20171"/>
            <p:cNvSpPr/>
            <p:nvPr/>
          </p:nvSpPr>
          <p:spPr>
            <a:xfrm>
              <a:off x="7339345" y="1112876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2" name="object 20172"/>
            <p:cNvSpPr/>
            <p:nvPr/>
          </p:nvSpPr>
          <p:spPr>
            <a:xfrm>
              <a:off x="7339345" y="1115102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3" name="object 20173"/>
            <p:cNvSpPr/>
            <p:nvPr/>
          </p:nvSpPr>
          <p:spPr>
            <a:xfrm>
              <a:off x="7339345" y="1117430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4" name="object 20174"/>
            <p:cNvSpPr/>
            <p:nvPr/>
          </p:nvSpPr>
          <p:spPr>
            <a:xfrm>
              <a:off x="7339345" y="111965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5" name="object 20175"/>
            <p:cNvSpPr/>
            <p:nvPr/>
          </p:nvSpPr>
          <p:spPr>
            <a:xfrm>
              <a:off x="7339345" y="112198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6" name="object 20176"/>
            <p:cNvSpPr/>
            <p:nvPr/>
          </p:nvSpPr>
          <p:spPr>
            <a:xfrm>
              <a:off x="7339345" y="1124210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7" name="object 20177"/>
            <p:cNvSpPr/>
            <p:nvPr/>
          </p:nvSpPr>
          <p:spPr>
            <a:xfrm>
              <a:off x="7339345" y="112643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8" name="object 20178"/>
            <p:cNvSpPr/>
            <p:nvPr/>
          </p:nvSpPr>
          <p:spPr>
            <a:xfrm>
              <a:off x="7339345" y="11287642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0"/>
                  </a:moveTo>
                  <a:lnTo>
                    <a:pt x="0" y="9107"/>
                  </a:lnTo>
                  <a:lnTo>
                    <a:pt x="8095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9" name="object 20179"/>
            <p:cNvSpPr/>
            <p:nvPr/>
          </p:nvSpPr>
          <p:spPr>
            <a:xfrm>
              <a:off x="7355536" y="11296749"/>
              <a:ext cx="2950210" cy="0"/>
            </a:xfrm>
            <a:custGeom>
              <a:avLst/>
              <a:gdLst/>
              <a:ahLst/>
              <a:cxnLst/>
              <a:rect l="l" t="t" r="r" b="b"/>
              <a:pathLst>
                <a:path w="2950209">
                  <a:moveTo>
                    <a:pt x="0" y="0"/>
                  </a:moveTo>
                  <a:lnTo>
                    <a:pt x="2949838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0" name="object 20180"/>
            <p:cNvSpPr/>
            <p:nvPr/>
          </p:nvSpPr>
          <p:spPr>
            <a:xfrm>
              <a:off x="10313470" y="11284606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0" y="12143"/>
                  </a:moveTo>
                  <a:lnTo>
                    <a:pt x="8095" y="12143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1" name="object 20181"/>
            <p:cNvSpPr/>
            <p:nvPr/>
          </p:nvSpPr>
          <p:spPr>
            <a:xfrm>
              <a:off x="10321566" y="1126133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2" name="object 20182"/>
            <p:cNvSpPr/>
            <p:nvPr/>
          </p:nvSpPr>
          <p:spPr>
            <a:xfrm>
              <a:off x="10321566" y="1123906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3" name="object 20183"/>
            <p:cNvSpPr/>
            <p:nvPr/>
          </p:nvSpPr>
          <p:spPr>
            <a:xfrm>
              <a:off x="10321566" y="1121579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4" name="object 20184"/>
            <p:cNvSpPr/>
            <p:nvPr/>
          </p:nvSpPr>
          <p:spPr>
            <a:xfrm>
              <a:off x="10321566" y="1119353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5" name="object 20185"/>
            <p:cNvSpPr/>
            <p:nvPr/>
          </p:nvSpPr>
          <p:spPr>
            <a:xfrm>
              <a:off x="10321566" y="1117126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6" name="object 20186"/>
            <p:cNvSpPr/>
            <p:nvPr/>
          </p:nvSpPr>
          <p:spPr>
            <a:xfrm>
              <a:off x="10321566" y="111479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7" name="object 20187"/>
            <p:cNvSpPr/>
            <p:nvPr/>
          </p:nvSpPr>
          <p:spPr>
            <a:xfrm>
              <a:off x="10321566" y="1112573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8" name="object 20188"/>
            <p:cNvSpPr/>
            <p:nvPr/>
          </p:nvSpPr>
          <p:spPr>
            <a:xfrm>
              <a:off x="10321566" y="1110245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9" name="object 20189"/>
            <p:cNvSpPr/>
            <p:nvPr/>
          </p:nvSpPr>
          <p:spPr>
            <a:xfrm>
              <a:off x="10321566" y="110791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0" name="object 20190"/>
            <p:cNvSpPr/>
            <p:nvPr/>
          </p:nvSpPr>
          <p:spPr>
            <a:xfrm>
              <a:off x="10321566" y="1105691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1" name="object 20191"/>
            <p:cNvSpPr/>
            <p:nvPr/>
          </p:nvSpPr>
          <p:spPr>
            <a:xfrm>
              <a:off x="10321566" y="1103364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2" name="object 20192"/>
            <p:cNvSpPr/>
            <p:nvPr/>
          </p:nvSpPr>
          <p:spPr>
            <a:xfrm>
              <a:off x="10321566" y="110113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3" name="object 20193"/>
            <p:cNvSpPr/>
            <p:nvPr/>
          </p:nvSpPr>
          <p:spPr>
            <a:xfrm>
              <a:off x="10321566" y="10991140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0" y="13155"/>
                  </a:move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4" name="object 20194"/>
            <p:cNvSpPr/>
            <p:nvPr/>
          </p:nvSpPr>
          <p:spPr>
            <a:xfrm>
              <a:off x="10338769" y="10991140"/>
              <a:ext cx="538480" cy="0"/>
            </a:xfrm>
            <a:custGeom>
              <a:avLst/>
              <a:gdLst/>
              <a:ahLst/>
              <a:cxnLst/>
              <a:rect l="l" t="t" r="r" b="b"/>
              <a:pathLst>
                <a:path w="538479">
                  <a:moveTo>
                    <a:pt x="0" y="0"/>
                  </a:moveTo>
                  <a:lnTo>
                    <a:pt x="538358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5" name="object 20195"/>
            <p:cNvSpPr/>
            <p:nvPr/>
          </p:nvSpPr>
          <p:spPr>
            <a:xfrm>
              <a:off x="10884211" y="10972925"/>
              <a:ext cx="11430" cy="18415"/>
            </a:xfrm>
            <a:custGeom>
              <a:avLst/>
              <a:gdLst/>
              <a:ahLst/>
              <a:cxnLst/>
              <a:rect l="l" t="t" r="r" b="b"/>
              <a:pathLst>
                <a:path w="11429" h="18415">
                  <a:moveTo>
                    <a:pt x="0" y="18215"/>
                  </a:moveTo>
                  <a:lnTo>
                    <a:pt x="11131" y="18215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6" name="object 20196"/>
            <p:cNvSpPr/>
            <p:nvPr/>
          </p:nvSpPr>
          <p:spPr>
            <a:xfrm>
              <a:off x="10895342" y="8625198"/>
              <a:ext cx="0" cy="2341245"/>
            </a:xfrm>
            <a:custGeom>
              <a:avLst/>
              <a:gdLst/>
              <a:ahLst/>
              <a:cxnLst/>
              <a:rect l="l" t="t" r="r" b="b"/>
              <a:pathLst>
                <a:path h="2341245">
                  <a:moveTo>
                    <a:pt x="0" y="1594835"/>
                  </a:moveTo>
                  <a:lnTo>
                    <a:pt x="0" y="2340643"/>
                  </a:lnTo>
                </a:path>
                <a:path h="2341245">
                  <a:moveTo>
                    <a:pt x="0" y="0"/>
                  </a:moveTo>
                  <a:lnTo>
                    <a:pt x="0" y="144810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7" name="object 20197"/>
            <p:cNvSpPr/>
            <p:nvPr/>
          </p:nvSpPr>
          <p:spPr>
            <a:xfrm>
              <a:off x="10884211" y="8602935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29" h="14604">
                  <a:moveTo>
                    <a:pt x="11131" y="14167"/>
                  </a:move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8" name="object 20198"/>
            <p:cNvSpPr/>
            <p:nvPr/>
          </p:nvSpPr>
          <p:spPr>
            <a:xfrm>
              <a:off x="10224419" y="8602935"/>
              <a:ext cx="652145" cy="0"/>
            </a:xfrm>
            <a:custGeom>
              <a:avLst/>
              <a:gdLst/>
              <a:ahLst/>
              <a:cxnLst/>
              <a:rect l="l" t="t" r="r" b="b"/>
              <a:pathLst>
                <a:path w="652145">
                  <a:moveTo>
                    <a:pt x="0" y="0"/>
                  </a:moveTo>
                  <a:lnTo>
                    <a:pt x="65169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9" name="object 20199"/>
            <p:cNvSpPr/>
            <p:nvPr/>
          </p:nvSpPr>
          <p:spPr>
            <a:xfrm>
              <a:off x="10206204" y="8593827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29" h="9525">
                  <a:moveTo>
                    <a:pt x="11131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0" name="object 20200"/>
            <p:cNvSpPr/>
            <p:nvPr/>
          </p:nvSpPr>
          <p:spPr>
            <a:xfrm>
              <a:off x="10206204" y="857156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1" name="object 20201"/>
            <p:cNvSpPr/>
            <p:nvPr/>
          </p:nvSpPr>
          <p:spPr>
            <a:xfrm>
              <a:off x="10206204" y="854829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2" name="object 20202"/>
            <p:cNvSpPr/>
            <p:nvPr/>
          </p:nvSpPr>
          <p:spPr>
            <a:xfrm>
              <a:off x="10206204" y="852602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3" name="object 20203"/>
            <p:cNvSpPr/>
            <p:nvPr/>
          </p:nvSpPr>
          <p:spPr>
            <a:xfrm>
              <a:off x="10206204" y="85027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4" name="object 20204"/>
            <p:cNvSpPr/>
            <p:nvPr/>
          </p:nvSpPr>
          <p:spPr>
            <a:xfrm>
              <a:off x="10206204" y="84794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5" name="object 20205"/>
            <p:cNvSpPr/>
            <p:nvPr/>
          </p:nvSpPr>
          <p:spPr>
            <a:xfrm>
              <a:off x="10206204" y="845721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6" name="object 20206"/>
            <p:cNvSpPr/>
            <p:nvPr/>
          </p:nvSpPr>
          <p:spPr>
            <a:xfrm>
              <a:off x="10206204" y="843393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7" name="object 20207"/>
            <p:cNvSpPr/>
            <p:nvPr/>
          </p:nvSpPr>
          <p:spPr>
            <a:xfrm>
              <a:off x="10206204" y="8411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8" name="object 20208"/>
            <p:cNvSpPr/>
            <p:nvPr/>
          </p:nvSpPr>
          <p:spPr>
            <a:xfrm>
              <a:off x="10206204" y="838941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9" name="object 20209"/>
            <p:cNvSpPr/>
            <p:nvPr/>
          </p:nvSpPr>
          <p:spPr>
            <a:xfrm>
              <a:off x="10199119" y="8373222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7083" y="8095"/>
                  </a:moveTo>
                  <a:lnTo>
                    <a:pt x="708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0" name="object 20210"/>
            <p:cNvSpPr/>
            <p:nvPr/>
          </p:nvSpPr>
          <p:spPr>
            <a:xfrm>
              <a:off x="3418034" y="8373222"/>
              <a:ext cx="6773545" cy="0"/>
            </a:xfrm>
            <a:custGeom>
              <a:avLst/>
              <a:gdLst/>
              <a:ahLst/>
              <a:cxnLst/>
              <a:rect l="l" t="t" r="r" b="b"/>
              <a:pathLst>
                <a:path w="6773545">
                  <a:moveTo>
                    <a:pt x="0" y="0"/>
                  </a:moveTo>
                  <a:lnTo>
                    <a:pt x="6772990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1" name="object 20211"/>
            <p:cNvSpPr/>
            <p:nvPr/>
          </p:nvSpPr>
          <p:spPr>
            <a:xfrm>
              <a:off x="3402854" y="8373222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7083" y="0"/>
                  </a:moveTo>
                  <a:lnTo>
                    <a:pt x="0" y="0"/>
                  </a:lnTo>
                  <a:lnTo>
                    <a:pt x="0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2" name="object 20212"/>
            <p:cNvSpPr/>
            <p:nvPr/>
          </p:nvSpPr>
          <p:spPr>
            <a:xfrm>
              <a:off x="3402854" y="838941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3" name="object 20213"/>
            <p:cNvSpPr/>
            <p:nvPr/>
          </p:nvSpPr>
          <p:spPr>
            <a:xfrm>
              <a:off x="3402854" y="84116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4" name="object 20214"/>
            <p:cNvSpPr/>
            <p:nvPr/>
          </p:nvSpPr>
          <p:spPr>
            <a:xfrm>
              <a:off x="3402854" y="843393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5" name="object 20215"/>
            <p:cNvSpPr/>
            <p:nvPr/>
          </p:nvSpPr>
          <p:spPr>
            <a:xfrm>
              <a:off x="3402854" y="845721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6" name="object 20216"/>
            <p:cNvSpPr/>
            <p:nvPr/>
          </p:nvSpPr>
          <p:spPr>
            <a:xfrm>
              <a:off x="3402854" y="84794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7" name="object 20217"/>
            <p:cNvSpPr/>
            <p:nvPr/>
          </p:nvSpPr>
          <p:spPr>
            <a:xfrm>
              <a:off x="3402854" y="85027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8" name="object 20218"/>
            <p:cNvSpPr/>
            <p:nvPr/>
          </p:nvSpPr>
          <p:spPr>
            <a:xfrm>
              <a:off x="3402854" y="852602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9" name="object 20219"/>
            <p:cNvSpPr/>
            <p:nvPr/>
          </p:nvSpPr>
          <p:spPr>
            <a:xfrm>
              <a:off x="3402854" y="854829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0" name="object 20220"/>
            <p:cNvSpPr/>
            <p:nvPr/>
          </p:nvSpPr>
          <p:spPr>
            <a:xfrm>
              <a:off x="3402854" y="857156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1" name="object 20221"/>
            <p:cNvSpPr/>
            <p:nvPr/>
          </p:nvSpPr>
          <p:spPr>
            <a:xfrm>
              <a:off x="3391723" y="8593827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29" h="9525">
                  <a:moveTo>
                    <a:pt x="11131" y="0"/>
                  </a:moveTo>
                  <a:lnTo>
                    <a:pt x="11131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2" name="object 20222"/>
            <p:cNvSpPr/>
            <p:nvPr/>
          </p:nvSpPr>
          <p:spPr>
            <a:xfrm>
              <a:off x="2732943" y="8602935"/>
              <a:ext cx="652145" cy="0"/>
            </a:xfrm>
            <a:custGeom>
              <a:avLst/>
              <a:gdLst/>
              <a:ahLst/>
              <a:cxnLst/>
              <a:rect l="l" t="t" r="r" b="b"/>
              <a:pathLst>
                <a:path w="652145">
                  <a:moveTo>
                    <a:pt x="0" y="0"/>
                  </a:moveTo>
                  <a:lnTo>
                    <a:pt x="65169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3" name="object 20223"/>
            <p:cNvSpPr/>
            <p:nvPr/>
          </p:nvSpPr>
          <p:spPr>
            <a:xfrm>
              <a:off x="2714728" y="8602935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10119" y="0"/>
                  </a:moveTo>
                  <a:lnTo>
                    <a:pt x="0" y="0"/>
                  </a:ln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4" name="object 20224"/>
            <p:cNvSpPr/>
            <p:nvPr/>
          </p:nvSpPr>
          <p:spPr>
            <a:xfrm>
              <a:off x="2714728" y="8625198"/>
              <a:ext cx="0" cy="2341245"/>
            </a:xfrm>
            <a:custGeom>
              <a:avLst/>
              <a:gdLst/>
              <a:ahLst/>
              <a:cxnLst/>
              <a:rect l="l" t="t" r="r" b="b"/>
              <a:pathLst>
                <a:path h="2341245">
                  <a:moveTo>
                    <a:pt x="0" y="0"/>
                  </a:moveTo>
                  <a:lnTo>
                    <a:pt x="0" y="1448102"/>
                  </a:lnTo>
                </a:path>
                <a:path h="2341245">
                  <a:moveTo>
                    <a:pt x="0" y="1594835"/>
                  </a:moveTo>
                  <a:lnTo>
                    <a:pt x="0" y="2340643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5" name="object 20225"/>
            <p:cNvSpPr/>
            <p:nvPr/>
          </p:nvSpPr>
          <p:spPr>
            <a:xfrm>
              <a:off x="2714728" y="10972925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0" y="0"/>
                  </a:moveTo>
                  <a:lnTo>
                    <a:pt x="0" y="18215"/>
                  </a:lnTo>
                  <a:lnTo>
                    <a:pt x="10119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6" name="object 20226"/>
            <p:cNvSpPr/>
            <p:nvPr/>
          </p:nvSpPr>
          <p:spPr>
            <a:xfrm>
              <a:off x="2731931" y="10991140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370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7" name="object 20227"/>
            <p:cNvSpPr/>
            <p:nvPr/>
          </p:nvSpPr>
          <p:spPr>
            <a:xfrm>
              <a:off x="3278385" y="10991140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0" y="0"/>
                  </a:moveTo>
                  <a:lnTo>
                    <a:pt x="9107" y="0"/>
                  </a:lnTo>
                  <a:lnTo>
                    <a:pt x="9107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8" name="object 20228"/>
            <p:cNvSpPr/>
            <p:nvPr/>
          </p:nvSpPr>
          <p:spPr>
            <a:xfrm>
              <a:off x="3287492" y="110113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9" name="object 20229"/>
            <p:cNvSpPr/>
            <p:nvPr/>
          </p:nvSpPr>
          <p:spPr>
            <a:xfrm>
              <a:off x="3287492" y="1103364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0" name="object 20230"/>
            <p:cNvSpPr/>
            <p:nvPr/>
          </p:nvSpPr>
          <p:spPr>
            <a:xfrm>
              <a:off x="3287492" y="1105691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1" name="object 20231"/>
            <p:cNvSpPr/>
            <p:nvPr/>
          </p:nvSpPr>
          <p:spPr>
            <a:xfrm>
              <a:off x="3287492" y="110791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2" name="object 20232"/>
            <p:cNvSpPr/>
            <p:nvPr/>
          </p:nvSpPr>
          <p:spPr>
            <a:xfrm>
              <a:off x="3287492" y="1110245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3" name="object 20233"/>
            <p:cNvSpPr/>
            <p:nvPr/>
          </p:nvSpPr>
          <p:spPr>
            <a:xfrm>
              <a:off x="3287492" y="1112573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4" name="object 20234"/>
            <p:cNvSpPr/>
            <p:nvPr/>
          </p:nvSpPr>
          <p:spPr>
            <a:xfrm>
              <a:off x="3287492" y="111479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5" name="object 20235"/>
            <p:cNvSpPr/>
            <p:nvPr/>
          </p:nvSpPr>
          <p:spPr>
            <a:xfrm>
              <a:off x="3287492" y="1117126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6" name="object 20236"/>
            <p:cNvSpPr/>
            <p:nvPr/>
          </p:nvSpPr>
          <p:spPr>
            <a:xfrm>
              <a:off x="3287492" y="1119353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7" name="object 20237"/>
            <p:cNvSpPr/>
            <p:nvPr/>
          </p:nvSpPr>
          <p:spPr>
            <a:xfrm>
              <a:off x="3287492" y="1121579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8" name="object 20238"/>
            <p:cNvSpPr/>
            <p:nvPr/>
          </p:nvSpPr>
          <p:spPr>
            <a:xfrm>
              <a:off x="3287492" y="1123906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9" name="object 20239"/>
            <p:cNvSpPr/>
            <p:nvPr/>
          </p:nvSpPr>
          <p:spPr>
            <a:xfrm>
              <a:off x="3287492" y="1126133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0" name="object 20240"/>
            <p:cNvSpPr/>
            <p:nvPr/>
          </p:nvSpPr>
          <p:spPr>
            <a:xfrm>
              <a:off x="3287492" y="11284606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0" y="0"/>
                  </a:moveTo>
                  <a:lnTo>
                    <a:pt x="0" y="12143"/>
                  </a:lnTo>
                  <a:lnTo>
                    <a:pt x="9107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1" name="object 20241"/>
            <p:cNvSpPr/>
            <p:nvPr/>
          </p:nvSpPr>
          <p:spPr>
            <a:xfrm>
              <a:off x="3303683" y="11296749"/>
              <a:ext cx="2950845" cy="0"/>
            </a:xfrm>
            <a:custGeom>
              <a:avLst/>
              <a:gdLst/>
              <a:ahLst/>
              <a:cxnLst/>
              <a:rect l="l" t="t" r="r" b="b"/>
              <a:pathLst>
                <a:path w="2950845">
                  <a:moveTo>
                    <a:pt x="0" y="0"/>
                  </a:moveTo>
                  <a:lnTo>
                    <a:pt x="2950850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2" name="object 20242"/>
            <p:cNvSpPr/>
            <p:nvPr/>
          </p:nvSpPr>
          <p:spPr>
            <a:xfrm>
              <a:off x="6262629" y="11287642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9107"/>
                  </a:moveTo>
                  <a:lnTo>
                    <a:pt x="8095" y="9107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3" name="object 20243"/>
            <p:cNvSpPr/>
            <p:nvPr/>
          </p:nvSpPr>
          <p:spPr>
            <a:xfrm>
              <a:off x="6270724" y="112643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4" name="object 20244"/>
            <p:cNvSpPr/>
            <p:nvPr/>
          </p:nvSpPr>
          <p:spPr>
            <a:xfrm>
              <a:off x="6270724" y="1124210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5" name="object 20245"/>
            <p:cNvSpPr/>
            <p:nvPr/>
          </p:nvSpPr>
          <p:spPr>
            <a:xfrm>
              <a:off x="6270724" y="112198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6" name="object 20246"/>
            <p:cNvSpPr/>
            <p:nvPr/>
          </p:nvSpPr>
          <p:spPr>
            <a:xfrm>
              <a:off x="6270724" y="111965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7" name="object 20247"/>
            <p:cNvSpPr/>
            <p:nvPr/>
          </p:nvSpPr>
          <p:spPr>
            <a:xfrm>
              <a:off x="6270724" y="1117430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8" name="object 20248"/>
            <p:cNvSpPr/>
            <p:nvPr/>
          </p:nvSpPr>
          <p:spPr>
            <a:xfrm>
              <a:off x="6270724" y="1115102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9" name="object 20249"/>
            <p:cNvSpPr/>
            <p:nvPr/>
          </p:nvSpPr>
          <p:spPr>
            <a:xfrm>
              <a:off x="6270724" y="1112775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0" name="object 20250"/>
            <p:cNvSpPr/>
            <p:nvPr/>
          </p:nvSpPr>
          <p:spPr>
            <a:xfrm>
              <a:off x="6270724" y="111054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1" name="object 20251"/>
            <p:cNvSpPr/>
            <p:nvPr/>
          </p:nvSpPr>
          <p:spPr>
            <a:xfrm>
              <a:off x="6270724" y="1108221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2" name="object 20252"/>
            <p:cNvSpPr/>
            <p:nvPr/>
          </p:nvSpPr>
          <p:spPr>
            <a:xfrm>
              <a:off x="6270724" y="110599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3" name="object 20253"/>
            <p:cNvSpPr/>
            <p:nvPr/>
          </p:nvSpPr>
          <p:spPr>
            <a:xfrm>
              <a:off x="6270724" y="11042750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59">
                  <a:moveTo>
                    <a:pt x="0" y="10119"/>
                  </a:move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4" name="object 20254"/>
            <p:cNvSpPr/>
            <p:nvPr/>
          </p:nvSpPr>
          <p:spPr>
            <a:xfrm>
              <a:off x="6286916" y="1104275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5" name="object 20255"/>
            <p:cNvSpPr/>
            <p:nvPr/>
          </p:nvSpPr>
          <p:spPr>
            <a:xfrm>
              <a:off x="6310191" y="1104275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0"/>
                  </a:moveTo>
                  <a:lnTo>
                    <a:pt x="8095" y="0"/>
                  </a:lnTo>
                  <a:lnTo>
                    <a:pt x="8095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6" name="object 20256"/>
            <p:cNvSpPr/>
            <p:nvPr/>
          </p:nvSpPr>
          <p:spPr>
            <a:xfrm>
              <a:off x="6318286" y="1106197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7" name="object 20257"/>
            <p:cNvSpPr/>
            <p:nvPr/>
          </p:nvSpPr>
          <p:spPr>
            <a:xfrm>
              <a:off x="6318286" y="1108424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8" name="object 20258"/>
            <p:cNvSpPr/>
            <p:nvPr/>
          </p:nvSpPr>
          <p:spPr>
            <a:xfrm>
              <a:off x="6318286" y="1110650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9" name="object 20259"/>
            <p:cNvSpPr/>
            <p:nvPr/>
          </p:nvSpPr>
          <p:spPr>
            <a:xfrm>
              <a:off x="6318286" y="111297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0" name="object 20260"/>
            <p:cNvSpPr/>
            <p:nvPr/>
          </p:nvSpPr>
          <p:spPr>
            <a:xfrm>
              <a:off x="6318286" y="111520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1" name="object 20261"/>
            <p:cNvSpPr/>
            <p:nvPr/>
          </p:nvSpPr>
          <p:spPr>
            <a:xfrm>
              <a:off x="6318286" y="111753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2" name="object 20262"/>
            <p:cNvSpPr/>
            <p:nvPr/>
          </p:nvSpPr>
          <p:spPr>
            <a:xfrm>
              <a:off x="6318286" y="111975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3" name="object 20263"/>
            <p:cNvSpPr/>
            <p:nvPr/>
          </p:nvSpPr>
          <p:spPr>
            <a:xfrm>
              <a:off x="6318286" y="1121984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4" name="object 20264"/>
            <p:cNvSpPr/>
            <p:nvPr/>
          </p:nvSpPr>
          <p:spPr>
            <a:xfrm>
              <a:off x="6318286" y="11244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5" name="object 20265"/>
            <p:cNvSpPr/>
            <p:nvPr/>
          </p:nvSpPr>
          <p:spPr>
            <a:xfrm>
              <a:off x="6318286" y="1126639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6" name="object 20266"/>
            <p:cNvSpPr/>
            <p:nvPr/>
          </p:nvSpPr>
          <p:spPr>
            <a:xfrm>
              <a:off x="6318286" y="1128865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7" name="object 20267"/>
            <p:cNvSpPr/>
            <p:nvPr/>
          </p:nvSpPr>
          <p:spPr>
            <a:xfrm>
              <a:off x="6318286" y="1131192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8" name="object 20268"/>
            <p:cNvSpPr/>
            <p:nvPr/>
          </p:nvSpPr>
          <p:spPr>
            <a:xfrm>
              <a:off x="6307155" y="11334192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1131" y="0"/>
                  </a:moveTo>
                  <a:lnTo>
                    <a:pt x="11131" y="10119"/>
                  </a:ln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9" name="object 20269"/>
            <p:cNvSpPr/>
            <p:nvPr/>
          </p:nvSpPr>
          <p:spPr>
            <a:xfrm>
              <a:off x="3259157" y="11344311"/>
              <a:ext cx="3041015" cy="0"/>
            </a:xfrm>
            <a:custGeom>
              <a:avLst/>
              <a:gdLst/>
              <a:ahLst/>
              <a:cxnLst/>
              <a:rect l="l" t="t" r="r" b="b"/>
              <a:pathLst>
                <a:path w="3041015">
                  <a:moveTo>
                    <a:pt x="0" y="0"/>
                  </a:moveTo>
                  <a:lnTo>
                    <a:pt x="304091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0" name="object 20270"/>
            <p:cNvSpPr/>
            <p:nvPr/>
          </p:nvSpPr>
          <p:spPr>
            <a:xfrm>
              <a:off x="3239930" y="11332168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131" y="12143"/>
                  </a:moveTo>
                  <a:lnTo>
                    <a:pt x="0" y="1214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1" name="object 20271"/>
            <p:cNvSpPr/>
            <p:nvPr/>
          </p:nvSpPr>
          <p:spPr>
            <a:xfrm>
              <a:off x="3239930" y="1130990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2" name="object 20272"/>
            <p:cNvSpPr/>
            <p:nvPr/>
          </p:nvSpPr>
          <p:spPr>
            <a:xfrm>
              <a:off x="3239930" y="1128663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3" name="object 20273"/>
            <p:cNvSpPr/>
            <p:nvPr/>
          </p:nvSpPr>
          <p:spPr>
            <a:xfrm>
              <a:off x="3239930" y="1126335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4" name="object 20274"/>
            <p:cNvSpPr/>
            <p:nvPr/>
          </p:nvSpPr>
          <p:spPr>
            <a:xfrm>
              <a:off x="3239930" y="1124109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5" name="object 20275"/>
            <p:cNvSpPr/>
            <p:nvPr/>
          </p:nvSpPr>
          <p:spPr>
            <a:xfrm>
              <a:off x="3239930" y="1121882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6" name="object 20276"/>
            <p:cNvSpPr/>
            <p:nvPr/>
          </p:nvSpPr>
          <p:spPr>
            <a:xfrm>
              <a:off x="3239930" y="1119555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7" name="object 20277"/>
            <p:cNvSpPr/>
            <p:nvPr/>
          </p:nvSpPr>
          <p:spPr>
            <a:xfrm>
              <a:off x="3239930" y="1117329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8" name="object 20278"/>
            <p:cNvSpPr/>
            <p:nvPr/>
          </p:nvSpPr>
          <p:spPr>
            <a:xfrm>
              <a:off x="3239930" y="1115102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9" name="object 20279"/>
            <p:cNvSpPr/>
            <p:nvPr/>
          </p:nvSpPr>
          <p:spPr>
            <a:xfrm>
              <a:off x="3239930" y="1112775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0" name="object 20280"/>
            <p:cNvSpPr/>
            <p:nvPr/>
          </p:nvSpPr>
          <p:spPr>
            <a:xfrm>
              <a:off x="3239930" y="111044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1" name="object 20281"/>
            <p:cNvSpPr/>
            <p:nvPr/>
          </p:nvSpPr>
          <p:spPr>
            <a:xfrm>
              <a:off x="3239930" y="1108221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2" name="object 20282"/>
            <p:cNvSpPr/>
            <p:nvPr/>
          </p:nvSpPr>
          <p:spPr>
            <a:xfrm>
              <a:off x="3239930" y="110589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3" name="object 20283"/>
            <p:cNvSpPr/>
            <p:nvPr/>
          </p:nvSpPr>
          <p:spPr>
            <a:xfrm>
              <a:off x="3230823" y="11038702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9107" y="13155"/>
                  </a:moveTo>
                  <a:lnTo>
                    <a:pt x="910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4" name="object 20284"/>
            <p:cNvSpPr/>
            <p:nvPr/>
          </p:nvSpPr>
          <p:spPr>
            <a:xfrm>
              <a:off x="2684369" y="11038702"/>
              <a:ext cx="538480" cy="0"/>
            </a:xfrm>
            <a:custGeom>
              <a:avLst/>
              <a:gdLst/>
              <a:ahLst/>
              <a:cxnLst/>
              <a:rect l="l" t="t" r="r" b="b"/>
              <a:pathLst>
                <a:path w="538480">
                  <a:moveTo>
                    <a:pt x="0" y="0"/>
                  </a:moveTo>
                  <a:lnTo>
                    <a:pt x="538358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5" name="object 20285"/>
            <p:cNvSpPr/>
            <p:nvPr/>
          </p:nvSpPr>
          <p:spPr>
            <a:xfrm>
              <a:off x="2667166" y="11029594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0119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6" name="object 20286"/>
            <p:cNvSpPr/>
            <p:nvPr/>
          </p:nvSpPr>
          <p:spPr>
            <a:xfrm>
              <a:off x="2667166" y="8571564"/>
              <a:ext cx="0" cy="2450465"/>
            </a:xfrm>
            <a:custGeom>
              <a:avLst/>
              <a:gdLst/>
              <a:ahLst/>
              <a:cxnLst/>
              <a:rect l="l" t="t" r="r" b="b"/>
              <a:pathLst>
                <a:path h="2450465">
                  <a:moveTo>
                    <a:pt x="0" y="0"/>
                  </a:moveTo>
                  <a:lnTo>
                    <a:pt x="0" y="244993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7" name="object 20287"/>
            <p:cNvSpPr/>
            <p:nvPr/>
          </p:nvSpPr>
          <p:spPr>
            <a:xfrm>
              <a:off x="2667166" y="8554361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107"/>
                  </a:move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8" name="object 20288"/>
            <p:cNvSpPr/>
            <p:nvPr/>
          </p:nvSpPr>
          <p:spPr>
            <a:xfrm>
              <a:off x="2685381" y="8554361"/>
              <a:ext cx="652145" cy="0"/>
            </a:xfrm>
            <a:custGeom>
              <a:avLst/>
              <a:gdLst/>
              <a:ahLst/>
              <a:cxnLst/>
              <a:rect l="l" t="t" r="r" b="b"/>
              <a:pathLst>
                <a:path w="652145">
                  <a:moveTo>
                    <a:pt x="0" y="0"/>
                  </a:moveTo>
                  <a:lnTo>
                    <a:pt x="65169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9" name="object 20289"/>
            <p:cNvSpPr/>
            <p:nvPr/>
          </p:nvSpPr>
          <p:spPr>
            <a:xfrm>
              <a:off x="3344161" y="8546266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4">
                  <a:moveTo>
                    <a:pt x="0" y="8095"/>
                  </a:moveTo>
                  <a:lnTo>
                    <a:pt x="11131" y="8095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0" name="object 20290"/>
            <p:cNvSpPr/>
            <p:nvPr/>
          </p:nvSpPr>
          <p:spPr>
            <a:xfrm>
              <a:off x="3355293" y="852299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1" name="object 20291"/>
            <p:cNvSpPr/>
            <p:nvPr/>
          </p:nvSpPr>
          <p:spPr>
            <a:xfrm>
              <a:off x="3355293" y="85007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2" name="object 20292"/>
            <p:cNvSpPr/>
            <p:nvPr/>
          </p:nvSpPr>
          <p:spPr>
            <a:xfrm>
              <a:off x="3355293" y="847846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3" name="object 20293"/>
            <p:cNvSpPr/>
            <p:nvPr/>
          </p:nvSpPr>
          <p:spPr>
            <a:xfrm>
              <a:off x="3355293" y="845417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4" name="object 20294"/>
            <p:cNvSpPr/>
            <p:nvPr/>
          </p:nvSpPr>
          <p:spPr>
            <a:xfrm>
              <a:off x="3355293" y="84319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5" name="object 20295"/>
            <p:cNvSpPr/>
            <p:nvPr/>
          </p:nvSpPr>
          <p:spPr>
            <a:xfrm>
              <a:off x="3355293" y="84096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6" name="object 20296"/>
            <p:cNvSpPr/>
            <p:nvPr/>
          </p:nvSpPr>
          <p:spPr>
            <a:xfrm>
              <a:off x="3355293" y="8386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7" name="object 20297"/>
            <p:cNvSpPr/>
            <p:nvPr/>
          </p:nvSpPr>
          <p:spPr>
            <a:xfrm>
              <a:off x="3355293" y="83641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8" name="object 20298"/>
            <p:cNvSpPr/>
            <p:nvPr/>
          </p:nvSpPr>
          <p:spPr>
            <a:xfrm>
              <a:off x="3355293" y="834084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9" name="object 20299"/>
            <p:cNvSpPr/>
            <p:nvPr/>
          </p:nvSpPr>
          <p:spPr>
            <a:xfrm>
              <a:off x="3355293" y="832464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095"/>
                  </a:moveTo>
                  <a:lnTo>
                    <a:pt x="0" y="0"/>
                  </a:ln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0" name="object 20300"/>
            <p:cNvSpPr/>
            <p:nvPr/>
          </p:nvSpPr>
          <p:spPr>
            <a:xfrm>
              <a:off x="3372496" y="8324648"/>
              <a:ext cx="6865620" cy="0"/>
            </a:xfrm>
            <a:custGeom>
              <a:avLst/>
              <a:gdLst/>
              <a:ahLst/>
              <a:cxnLst/>
              <a:rect l="l" t="t" r="r" b="b"/>
              <a:pathLst>
                <a:path w="6865620">
                  <a:moveTo>
                    <a:pt x="0" y="0"/>
                  </a:moveTo>
                  <a:lnTo>
                    <a:pt x="6865077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1" name="object 20301"/>
            <p:cNvSpPr/>
            <p:nvPr/>
          </p:nvSpPr>
          <p:spPr>
            <a:xfrm>
              <a:off x="10244658" y="832464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0"/>
                  </a:moveTo>
                  <a:lnTo>
                    <a:pt x="10119" y="0"/>
                  </a:lnTo>
                  <a:lnTo>
                    <a:pt x="10119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2" name="object 20302"/>
            <p:cNvSpPr/>
            <p:nvPr/>
          </p:nvSpPr>
          <p:spPr>
            <a:xfrm>
              <a:off x="10254777" y="834084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3" name="object 20303"/>
            <p:cNvSpPr/>
            <p:nvPr/>
          </p:nvSpPr>
          <p:spPr>
            <a:xfrm>
              <a:off x="10254777" y="83641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4" name="object 20304"/>
            <p:cNvSpPr/>
            <p:nvPr/>
          </p:nvSpPr>
          <p:spPr>
            <a:xfrm>
              <a:off x="10254777" y="8386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5" name="object 20305"/>
            <p:cNvSpPr/>
            <p:nvPr/>
          </p:nvSpPr>
          <p:spPr>
            <a:xfrm>
              <a:off x="10254777" y="84096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6" name="object 20306"/>
            <p:cNvSpPr/>
            <p:nvPr/>
          </p:nvSpPr>
          <p:spPr>
            <a:xfrm>
              <a:off x="10254777" y="84319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7" name="object 20307"/>
            <p:cNvSpPr/>
            <p:nvPr/>
          </p:nvSpPr>
          <p:spPr>
            <a:xfrm>
              <a:off x="10254777" y="845417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8" name="object 20308"/>
            <p:cNvSpPr/>
            <p:nvPr/>
          </p:nvSpPr>
          <p:spPr>
            <a:xfrm>
              <a:off x="10254777" y="847846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9" name="object 20309"/>
            <p:cNvSpPr/>
            <p:nvPr/>
          </p:nvSpPr>
          <p:spPr>
            <a:xfrm>
              <a:off x="10254777" y="85007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0" name="object 20310"/>
            <p:cNvSpPr/>
            <p:nvPr/>
          </p:nvSpPr>
          <p:spPr>
            <a:xfrm>
              <a:off x="10254777" y="852299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1" name="object 20311"/>
            <p:cNvSpPr/>
            <p:nvPr/>
          </p:nvSpPr>
          <p:spPr>
            <a:xfrm>
              <a:off x="10254777" y="8546266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0"/>
                  </a:moveTo>
                  <a:lnTo>
                    <a:pt x="0" y="8095"/>
                  </a:lnTo>
                  <a:lnTo>
                    <a:pt x="10119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2" name="object 20312"/>
            <p:cNvSpPr/>
            <p:nvPr/>
          </p:nvSpPr>
          <p:spPr>
            <a:xfrm>
              <a:off x="10271980" y="8554361"/>
              <a:ext cx="652780" cy="0"/>
            </a:xfrm>
            <a:custGeom>
              <a:avLst/>
              <a:gdLst/>
              <a:ahLst/>
              <a:cxnLst/>
              <a:rect l="l" t="t" r="r" b="b"/>
              <a:pathLst>
                <a:path w="652779">
                  <a:moveTo>
                    <a:pt x="0" y="0"/>
                  </a:moveTo>
                  <a:lnTo>
                    <a:pt x="652708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3" name="object 20313"/>
            <p:cNvSpPr/>
            <p:nvPr/>
          </p:nvSpPr>
          <p:spPr>
            <a:xfrm>
              <a:off x="6318286" y="964929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107"/>
                  </a:moveTo>
                  <a:lnTo>
                    <a:pt x="0" y="0"/>
                  </a:ln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4" name="object 20314"/>
            <p:cNvSpPr/>
            <p:nvPr/>
          </p:nvSpPr>
          <p:spPr>
            <a:xfrm>
              <a:off x="6342573" y="9649293"/>
              <a:ext cx="923925" cy="0"/>
            </a:xfrm>
            <a:custGeom>
              <a:avLst/>
              <a:gdLst/>
              <a:ahLst/>
              <a:cxnLst/>
              <a:rect l="l" t="t" r="r" b="b"/>
              <a:pathLst>
                <a:path w="923925">
                  <a:moveTo>
                    <a:pt x="0" y="0"/>
                  </a:moveTo>
                  <a:lnTo>
                    <a:pt x="291441" y="0"/>
                  </a:lnTo>
                </a:path>
                <a:path w="923925">
                  <a:moveTo>
                    <a:pt x="428055" y="0"/>
                  </a:moveTo>
                  <a:lnTo>
                    <a:pt x="923911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5" name="object 20315"/>
            <p:cNvSpPr/>
            <p:nvPr/>
          </p:nvSpPr>
          <p:spPr>
            <a:xfrm>
              <a:off x="7274580" y="964929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0"/>
                  </a:moveTo>
                  <a:lnTo>
                    <a:pt x="17203" y="0"/>
                  </a:lnTo>
                  <a:lnTo>
                    <a:pt x="17203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6" name="object 20316"/>
            <p:cNvSpPr/>
            <p:nvPr/>
          </p:nvSpPr>
          <p:spPr>
            <a:xfrm>
              <a:off x="6270724" y="9601731"/>
              <a:ext cx="18415" cy="16510"/>
            </a:xfrm>
            <a:custGeom>
              <a:avLst/>
              <a:gdLst/>
              <a:ahLst/>
              <a:cxnLst/>
              <a:rect l="l" t="t" r="r" b="b"/>
              <a:pathLst>
                <a:path w="18414" h="16509">
                  <a:moveTo>
                    <a:pt x="0" y="16191"/>
                  </a:moveTo>
                  <a:lnTo>
                    <a:pt x="0" y="0"/>
                  </a:lnTo>
                  <a:lnTo>
                    <a:pt x="182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7" name="object 20317"/>
            <p:cNvSpPr/>
            <p:nvPr/>
          </p:nvSpPr>
          <p:spPr>
            <a:xfrm>
              <a:off x="6297035" y="9601731"/>
              <a:ext cx="1016000" cy="0"/>
            </a:xfrm>
            <a:custGeom>
              <a:avLst/>
              <a:gdLst/>
              <a:ahLst/>
              <a:cxnLst/>
              <a:rect l="l" t="t" r="r" b="b"/>
              <a:pathLst>
                <a:path w="1016000">
                  <a:moveTo>
                    <a:pt x="0" y="0"/>
                  </a:moveTo>
                  <a:lnTo>
                    <a:pt x="336979" y="0"/>
                  </a:lnTo>
                </a:path>
                <a:path w="1016000">
                  <a:moveTo>
                    <a:pt x="473593" y="0"/>
                  </a:moveTo>
                  <a:lnTo>
                    <a:pt x="1015999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8" name="object 20318"/>
            <p:cNvSpPr/>
            <p:nvPr/>
          </p:nvSpPr>
          <p:spPr>
            <a:xfrm>
              <a:off x="7320118" y="9601731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0" y="0"/>
                  </a:moveTo>
                  <a:lnTo>
                    <a:pt x="19227" y="0"/>
                  </a:lnTo>
                  <a:lnTo>
                    <a:pt x="19227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9" name="object 20319"/>
            <p:cNvSpPr/>
            <p:nvPr/>
          </p:nvSpPr>
          <p:spPr>
            <a:xfrm>
              <a:off x="7339345" y="962500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0" name="object 20320"/>
            <p:cNvSpPr/>
            <p:nvPr/>
          </p:nvSpPr>
          <p:spPr>
            <a:xfrm>
              <a:off x="7339345" y="964929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1" name="object 20321"/>
            <p:cNvSpPr/>
            <p:nvPr/>
          </p:nvSpPr>
          <p:spPr>
            <a:xfrm>
              <a:off x="7339345" y="967155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2" name="object 20322"/>
            <p:cNvSpPr/>
            <p:nvPr/>
          </p:nvSpPr>
          <p:spPr>
            <a:xfrm>
              <a:off x="7339345" y="969381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3" name="object 20323"/>
            <p:cNvSpPr/>
            <p:nvPr/>
          </p:nvSpPr>
          <p:spPr>
            <a:xfrm>
              <a:off x="7339345" y="971709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4" name="object 20324"/>
            <p:cNvSpPr/>
            <p:nvPr/>
          </p:nvSpPr>
          <p:spPr>
            <a:xfrm>
              <a:off x="7339345" y="973935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5" name="object 20325"/>
            <p:cNvSpPr/>
            <p:nvPr/>
          </p:nvSpPr>
          <p:spPr>
            <a:xfrm>
              <a:off x="7339345" y="9762631"/>
              <a:ext cx="94615" cy="161925"/>
            </a:xfrm>
            <a:custGeom>
              <a:avLst/>
              <a:gdLst/>
              <a:ahLst/>
              <a:cxnLst/>
              <a:rect l="l" t="t" r="r" b="b"/>
              <a:pathLst>
                <a:path w="94615" h="161925">
                  <a:moveTo>
                    <a:pt x="0" y="0"/>
                  </a:moveTo>
                  <a:lnTo>
                    <a:pt x="0" y="15179"/>
                  </a:lnTo>
                  <a:lnTo>
                    <a:pt x="94111" y="15179"/>
                  </a:lnTo>
                  <a:lnTo>
                    <a:pt x="94111" y="161912"/>
                  </a:lnTo>
                  <a:lnTo>
                    <a:pt x="0" y="1619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6" name="object 20326"/>
            <p:cNvSpPr/>
            <p:nvPr/>
          </p:nvSpPr>
          <p:spPr>
            <a:xfrm>
              <a:off x="7339345" y="9784894"/>
              <a:ext cx="0" cy="585470"/>
            </a:xfrm>
            <a:custGeom>
              <a:avLst/>
              <a:gdLst/>
              <a:ahLst/>
              <a:cxnLst/>
              <a:rect l="l" t="t" r="r" b="b"/>
              <a:pathLst>
                <a:path h="585470">
                  <a:moveTo>
                    <a:pt x="0" y="0"/>
                  </a:moveTo>
                  <a:lnTo>
                    <a:pt x="0" y="584907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7" name="object 20327"/>
            <p:cNvSpPr/>
            <p:nvPr/>
          </p:nvSpPr>
          <p:spPr>
            <a:xfrm>
              <a:off x="7339345" y="105114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8" name="object 20328"/>
            <p:cNvSpPr/>
            <p:nvPr/>
          </p:nvSpPr>
          <p:spPr>
            <a:xfrm>
              <a:off x="7339345" y="105296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9" name="object 20329"/>
            <p:cNvSpPr/>
            <p:nvPr/>
          </p:nvSpPr>
          <p:spPr>
            <a:xfrm>
              <a:off x="7339345" y="1055296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0" name="object 20330"/>
            <p:cNvSpPr/>
            <p:nvPr/>
          </p:nvSpPr>
          <p:spPr>
            <a:xfrm>
              <a:off x="7339345" y="1057522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1" name="object 20331"/>
            <p:cNvSpPr/>
            <p:nvPr/>
          </p:nvSpPr>
          <p:spPr>
            <a:xfrm>
              <a:off x="7339345" y="1059749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2" name="object 20332"/>
            <p:cNvSpPr/>
            <p:nvPr/>
          </p:nvSpPr>
          <p:spPr>
            <a:xfrm>
              <a:off x="7339345" y="106207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3" name="object 20333"/>
            <p:cNvSpPr/>
            <p:nvPr/>
          </p:nvSpPr>
          <p:spPr>
            <a:xfrm>
              <a:off x="7339345" y="1064302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4" name="object 20334"/>
            <p:cNvSpPr/>
            <p:nvPr/>
          </p:nvSpPr>
          <p:spPr>
            <a:xfrm>
              <a:off x="7339345" y="1066630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5" name="object 20335"/>
            <p:cNvSpPr/>
            <p:nvPr/>
          </p:nvSpPr>
          <p:spPr>
            <a:xfrm>
              <a:off x="7339345" y="106895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6" name="object 20336"/>
            <p:cNvSpPr/>
            <p:nvPr/>
          </p:nvSpPr>
          <p:spPr>
            <a:xfrm>
              <a:off x="6270724" y="9649293"/>
              <a:ext cx="47625" cy="396875"/>
            </a:xfrm>
            <a:custGeom>
              <a:avLst/>
              <a:gdLst/>
              <a:ahLst/>
              <a:cxnLst/>
              <a:rect l="l" t="t" r="r" b="b"/>
              <a:pathLst>
                <a:path w="47625" h="396875">
                  <a:moveTo>
                    <a:pt x="0" y="0"/>
                  </a:moveTo>
                  <a:lnTo>
                    <a:pt x="0" y="390613"/>
                  </a:lnTo>
                </a:path>
                <a:path w="47625" h="396875">
                  <a:moveTo>
                    <a:pt x="47561" y="17203"/>
                  </a:moveTo>
                  <a:lnTo>
                    <a:pt x="47561" y="39668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7" name="object 20337"/>
            <p:cNvSpPr/>
            <p:nvPr/>
          </p:nvSpPr>
          <p:spPr>
            <a:xfrm>
              <a:off x="6270724" y="10711842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4" h="11429">
                  <a:moveTo>
                    <a:pt x="14167" y="11131"/>
                  </a:moveTo>
                  <a:lnTo>
                    <a:pt x="0" y="1113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8" name="object 20338"/>
            <p:cNvSpPr/>
            <p:nvPr/>
          </p:nvSpPr>
          <p:spPr>
            <a:xfrm>
              <a:off x="6270724" y="106895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9" name="object 20339"/>
            <p:cNvSpPr/>
            <p:nvPr/>
          </p:nvSpPr>
          <p:spPr>
            <a:xfrm>
              <a:off x="6270724" y="1066630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0" name="object 20340"/>
            <p:cNvSpPr/>
            <p:nvPr/>
          </p:nvSpPr>
          <p:spPr>
            <a:xfrm>
              <a:off x="6270724" y="1064404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1" name="object 20341"/>
            <p:cNvSpPr/>
            <p:nvPr/>
          </p:nvSpPr>
          <p:spPr>
            <a:xfrm>
              <a:off x="6270724" y="106207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2" name="object 20342"/>
            <p:cNvSpPr/>
            <p:nvPr/>
          </p:nvSpPr>
          <p:spPr>
            <a:xfrm>
              <a:off x="6270724" y="1059749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3" name="object 20343"/>
            <p:cNvSpPr/>
            <p:nvPr/>
          </p:nvSpPr>
          <p:spPr>
            <a:xfrm>
              <a:off x="6270724" y="1057522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4" name="object 20344"/>
            <p:cNvSpPr/>
            <p:nvPr/>
          </p:nvSpPr>
          <p:spPr>
            <a:xfrm>
              <a:off x="6270724" y="1055296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5" name="object 20345"/>
            <p:cNvSpPr/>
            <p:nvPr/>
          </p:nvSpPr>
          <p:spPr>
            <a:xfrm>
              <a:off x="6270724" y="105296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6" name="object 20346"/>
            <p:cNvSpPr/>
            <p:nvPr/>
          </p:nvSpPr>
          <p:spPr>
            <a:xfrm>
              <a:off x="6270724" y="105114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7" name="object 20347"/>
            <p:cNvSpPr/>
            <p:nvPr/>
          </p:nvSpPr>
          <p:spPr>
            <a:xfrm>
              <a:off x="6270724" y="9625006"/>
              <a:ext cx="47625" cy="1098550"/>
            </a:xfrm>
            <a:custGeom>
              <a:avLst/>
              <a:gdLst/>
              <a:ahLst/>
              <a:cxnLst/>
              <a:rect l="l" t="t" r="r" b="b"/>
              <a:pathLst>
                <a:path w="47625" h="1098550">
                  <a:moveTo>
                    <a:pt x="0" y="0"/>
                  </a:moveTo>
                  <a:lnTo>
                    <a:pt x="0" y="744796"/>
                  </a:lnTo>
                </a:path>
                <a:path w="47625" h="1098550">
                  <a:moveTo>
                    <a:pt x="47561" y="383529"/>
                  </a:moveTo>
                  <a:lnTo>
                    <a:pt x="47561" y="1097967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8" name="object 20348"/>
            <p:cNvSpPr/>
            <p:nvPr/>
          </p:nvSpPr>
          <p:spPr>
            <a:xfrm>
              <a:off x="6318286" y="982638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9" name="object 20349"/>
            <p:cNvSpPr/>
            <p:nvPr/>
          </p:nvSpPr>
          <p:spPr>
            <a:xfrm>
              <a:off x="6318286" y="964929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0" name="object 20350"/>
            <p:cNvSpPr/>
            <p:nvPr/>
          </p:nvSpPr>
          <p:spPr>
            <a:xfrm>
              <a:off x="7291783" y="8617102"/>
              <a:ext cx="3651250" cy="2404745"/>
            </a:xfrm>
            <a:custGeom>
              <a:avLst/>
              <a:gdLst/>
              <a:ahLst/>
              <a:cxnLst/>
              <a:rect l="l" t="t" r="r" b="b"/>
              <a:pathLst>
                <a:path w="3651250" h="2404745">
                  <a:moveTo>
                    <a:pt x="0" y="1049393"/>
                  </a:moveTo>
                  <a:lnTo>
                    <a:pt x="0" y="2082595"/>
                  </a:lnTo>
                </a:path>
                <a:path w="3651250" h="2404745">
                  <a:moveTo>
                    <a:pt x="3651120" y="0"/>
                  </a:moveTo>
                  <a:lnTo>
                    <a:pt x="3651120" y="240439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1" name="object 20351"/>
            <p:cNvSpPr/>
            <p:nvPr/>
          </p:nvSpPr>
          <p:spPr>
            <a:xfrm>
              <a:off x="10942904" y="8594839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5">
                  <a:moveTo>
                    <a:pt x="0" y="49585"/>
                  </a:moveTo>
                  <a:lnTo>
                    <a:pt x="0" y="45537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2" name="object 20352"/>
            <p:cNvSpPr/>
            <p:nvPr/>
          </p:nvSpPr>
          <p:spPr>
            <a:xfrm>
              <a:off x="10942904" y="857156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3" name="object 20353"/>
            <p:cNvSpPr/>
            <p:nvPr/>
          </p:nvSpPr>
          <p:spPr>
            <a:xfrm>
              <a:off x="10942904" y="855436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4" name="object 20354"/>
            <p:cNvSpPr/>
            <p:nvPr/>
          </p:nvSpPr>
          <p:spPr>
            <a:xfrm>
              <a:off x="5054359" y="11344311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20" h="17779">
                  <a:moveTo>
                    <a:pt x="7083" y="0"/>
                  </a:moveTo>
                  <a:lnTo>
                    <a:pt x="0" y="0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5" name="object 20355"/>
            <p:cNvSpPr/>
            <p:nvPr/>
          </p:nvSpPr>
          <p:spPr>
            <a:xfrm>
              <a:off x="5054359" y="11368598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40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6" name="object 20356"/>
            <p:cNvSpPr/>
            <p:nvPr/>
          </p:nvSpPr>
          <p:spPr>
            <a:xfrm>
              <a:off x="5054359" y="11665100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0" y="0"/>
                  </a:moveTo>
                  <a:lnTo>
                    <a:pt x="0" y="16191"/>
                  </a:lnTo>
                  <a:lnTo>
                    <a:pt x="7083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7" name="object 20357"/>
            <p:cNvSpPr/>
            <p:nvPr/>
          </p:nvSpPr>
          <p:spPr>
            <a:xfrm>
              <a:off x="5069538" y="11665100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0" y="16191"/>
                  </a:moveTo>
                  <a:lnTo>
                    <a:pt x="7083" y="16191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8" name="object 20358"/>
            <p:cNvSpPr/>
            <p:nvPr/>
          </p:nvSpPr>
          <p:spPr>
            <a:xfrm>
              <a:off x="5076622" y="11368598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40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9" name="object 20359"/>
            <p:cNvSpPr/>
            <p:nvPr/>
          </p:nvSpPr>
          <p:spPr>
            <a:xfrm>
              <a:off x="5069538" y="11344311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20" h="17779">
                  <a:moveTo>
                    <a:pt x="7083" y="17203"/>
                  </a:moveTo>
                  <a:lnTo>
                    <a:pt x="708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0" name="object 20360"/>
            <p:cNvSpPr/>
            <p:nvPr/>
          </p:nvSpPr>
          <p:spPr>
            <a:xfrm>
              <a:off x="8532436" y="11344311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20" h="17779">
                  <a:moveTo>
                    <a:pt x="7083" y="0"/>
                  </a:moveTo>
                  <a:lnTo>
                    <a:pt x="0" y="0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1" name="object 20361"/>
            <p:cNvSpPr/>
            <p:nvPr/>
          </p:nvSpPr>
          <p:spPr>
            <a:xfrm>
              <a:off x="8532436" y="11368598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40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2" name="object 20362"/>
            <p:cNvSpPr/>
            <p:nvPr/>
          </p:nvSpPr>
          <p:spPr>
            <a:xfrm>
              <a:off x="8532436" y="11665100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0" y="0"/>
                  </a:moveTo>
                  <a:lnTo>
                    <a:pt x="0" y="16191"/>
                  </a:lnTo>
                  <a:lnTo>
                    <a:pt x="7083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3" name="object 20363"/>
            <p:cNvSpPr/>
            <p:nvPr/>
          </p:nvSpPr>
          <p:spPr>
            <a:xfrm>
              <a:off x="8547615" y="11665100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0" y="16191"/>
                  </a:moveTo>
                  <a:lnTo>
                    <a:pt x="7083" y="16191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4" name="object 20364"/>
            <p:cNvSpPr/>
            <p:nvPr/>
          </p:nvSpPr>
          <p:spPr>
            <a:xfrm>
              <a:off x="8554699" y="11368598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40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5" name="object 20365"/>
            <p:cNvSpPr/>
            <p:nvPr/>
          </p:nvSpPr>
          <p:spPr>
            <a:xfrm>
              <a:off x="8547615" y="11344311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20" h="17779">
                  <a:moveTo>
                    <a:pt x="7083" y="17203"/>
                  </a:moveTo>
                  <a:lnTo>
                    <a:pt x="708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6" name="object 20366"/>
            <p:cNvSpPr/>
            <p:nvPr/>
          </p:nvSpPr>
          <p:spPr>
            <a:xfrm>
              <a:off x="10981358" y="110387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7" name="object 20367"/>
            <p:cNvSpPr/>
            <p:nvPr/>
          </p:nvSpPr>
          <p:spPr>
            <a:xfrm>
              <a:off x="11004633" y="1103870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8" name="object 20368"/>
            <p:cNvSpPr/>
            <p:nvPr/>
          </p:nvSpPr>
          <p:spPr>
            <a:xfrm>
              <a:off x="11026896" y="110387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9" name="object 20369"/>
            <p:cNvSpPr/>
            <p:nvPr/>
          </p:nvSpPr>
          <p:spPr>
            <a:xfrm>
              <a:off x="11050171" y="110387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0" name="object 20370"/>
            <p:cNvSpPr/>
            <p:nvPr/>
          </p:nvSpPr>
          <p:spPr>
            <a:xfrm>
              <a:off x="11072434" y="110387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1" name="object 20371"/>
            <p:cNvSpPr/>
            <p:nvPr/>
          </p:nvSpPr>
          <p:spPr>
            <a:xfrm>
              <a:off x="11094697" y="1103870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2" name="object 20372"/>
            <p:cNvSpPr/>
            <p:nvPr/>
          </p:nvSpPr>
          <p:spPr>
            <a:xfrm>
              <a:off x="11117971" y="110387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3" name="object 20373"/>
            <p:cNvSpPr/>
            <p:nvPr/>
          </p:nvSpPr>
          <p:spPr>
            <a:xfrm>
              <a:off x="11140234" y="110387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4" name="object 20374"/>
            <p:cNvSpPr/>
            <p:nvPr/>
          </p:nvSpPr>
          <p:spPr>
            <a:xfrm>
              <a:off x="11163509" y="110387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5" name="object 20375"/>
            <p:cNvSpPr/>
            <p:nvPr/>
          </p:nvSpPr>
          <p:spPr>
            <a:xfrm>
              <a:off x="11186784" y="1103870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6" name="object 20376"/>
            <p:cNvSpPr/>
            <p:nvPr/>
          </p:nvSpPr>
          <p:spPr>
            <a:xfrm>
              <a:off x="11186784" y="1099114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7" name="object 20377"/>
            <p:cNvSpPr/>
            <p:nvPr/>
          </p:nvSpPr>
          <p:spPr>
            <a:xfrm>
              <a:off x="11164521" y="10991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8" name="object 20378"/>
            <p:cNvSpPr/>
            <p:nvPr/>
          </p:nvSpPr>
          <p:spPr>
            <a:xfrm>
              <a:off x="11142258" y="10991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9" name="object 20379"/>
            <p:cNvSpPr/>
            <p:nvPr/>
          </p:nvSpPr>
          <p:spPr>
            <a:xfrm>
              <a:off x="11118984" y="10991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0" name="object 20380"/>
            <p:cNvSpPr/>
            <p:nvPr/>
          </p:nvSpPr>
          <p:spPr>
            <a:xfrm>
              <a:off x="11096721" y="1099114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1" name="object 20381"/>
            <p:cNvSpPr/>
            <p:nvPr/>
          </p:nvSpPr>
          <p:spPr>
            <a:xfrm>
              <a:off x="11073446" y="10991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2" name="object 20382"/>
            <p:cNvSpPr/>
            <p:nvPr/>
          </p:nvSpPr>
          <p:spPr>
            <a:xfrm>
              <a:off x="11050171" y="10991140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3" name="object 20383"/>
            <p:cNvSpPr/>
            <p:nvPr/>
          </p:nvSpPr>
          <p:spPr>
            <a:xfrm>
              <a:off x="11027908" y="10991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4" name="object 20384"/>
            <p:cNvSpPr/>
            <p:nvPr/>
          </p:nvSpPr>
          <p:spPr>
            <a:xfrm>
              <a:off x="11009693" y="10972925"/>
              <a:ext cx="11430" cy="18415"/>
            </a:xfrm>
            <a:custGeom>
              <a:avLst/>
              <a:gdLst/>
              <a:ahLst/>
              <a:cxnLst/>
              <a:rect l="l" t="t" r="r" b="b"/>
              <a:pathLst>
                <a:path w="11429" h="18415">
                  <a:moveTo>
                    <a:pt x="11131" y="18215"/>
                  </a:moveTo>
                  <a:lnTo>
                    <a:pt x="0" y="1821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5" name="object 20385"/>
            <p:cNvSpPr/>
            <p:nvPr/>
          </p:nvSpPr>
          <p:spPr>
            <a:xfrm>
              <a:off x="11009693" y="8628234"/>
              <a:ext cx="0" cy="2336800"/>
            </a:xfrm>
            <a:custGeom>
              <a:avLst/>
              <a:gdLst/>
              <a:ahLst/>
              <a:cxnLst/>
              <a:rect l="l" t="t" r="r" b="b"/>
              <a:pathLst>
                <a:path h="2336800">
                  <a:moveTo>
                    <a:pt x="0" y="0"/>
                  </a:moveTo>
                  <a:lnTo>
                    <a:pt x="0" y="2336595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6" name="object 20386"/>
            <p:cNvSpPr/>
            <p:nvPr/>
          </p:nvSpPr>
          <p:spPr>
            <a:xfrm>
              <a:off x="11009693" y="8602935"/>
              <a:ext cx="11430" cy="18415"/>
            </a:xfrm>
            <a:custGeom>
              <a:avLst/>
              <a:gdLst/>
              <a:ahLst/>
              <a:cxnLst/>
              <a:rect l="l" t="t" r="r" b="b"/>
              <a:pathLst>
                <a:path w="11429" h="18415">
                  <a:moveTo>
                    <a:pt x="0" y="18215"/>
                  </a:moveTo>
                  <a:lnTo>
                    <a:pt x="0" y="0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7" name="object 20387"/>
            <p:cNvSpPr/>
            <p:nvPr/>
          </p:nvSpPr>
          <p:spPr>
            <a:xfrm>
              <a:off x="11027908" y="860293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8" name="object 20388"/>
            <p:cNvSpPr/>
            <p:nvPr/>
          </p:nvSpPr>
          <p:spPr>
            <a:xfrm>
              <a:off x="11050171" y="860293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9" name="object 20389"/>
            <p:cNvSpPr/>
            <p:nvPr/>
          </p:nvSpPr>
          <p:spPr>
            <a:xfrm>
              <a:off x="11073446" y="860293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0" name="object 20390"/>
            <p:cNvSpPr/>
            <p:nvPr/>
          </p:nvSpPr>
          <p:spPr>
            <a:xfrm>
              <a:off x="11096721" y="860293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1" name="object 20391"/>
            <p:cNvSpPr/>
            <p:nvPr/>
          </p:nvSpPr>
          <p:spPr>
            <a:xfrm>
              <a:off x="11118984" y="860293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2" name="object 20392"/>
            <p:cNvSpPr/>
            <p:nvPr/>
          </p:nvSpPr>
          <p:spPr>
            <a:xfrm>
              <a:off x="11142258" y="860293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3" name="object 20393"/>
            <p:cNvSpPr/>
            <p:nvPr/>
          </p:nvSpPr>
          <p:spPr>
            <a:xfrm>
              <a:off x="11164521" y="860293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4" name="object 20394"/>
            <p:cNvSpPr/>
            <p:nvPr/>
          </p:nvSpPr>
          <p:spPr>
            <a:xfrm>
              <a:off x="11186784" y="860293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5" name="object 20395"/>
            <p:cNvSpPr/>
            <p:nvPr/>
          </p:nvSpPr>
          <p:spPr>
            <a:xfrm>
              <a:off x="11186784" y="855436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6" name="object 20396"/>
            <p:cNvSpPr/>
            <p:nvPr/>
          </p:nvSpPr>
          <p:spPr>
            <a:xfrm>
              <a:off x="11163509" y="8554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7" name="object 20397"/>
            <p:cNvSpPr/>
            <p:nvPr/>
          </p:nvSpPr>
          <p:spPr>
            <a:xfrm>
              <a:off x="11140234" y="8554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8" name="object 20398"/>
            <p:cNvSpPr/>
            <p:nvPr/>
          </p:nvSpPr>
          <p:spPr>
            <a:xfrm>
              <a:off x="11117971" y="8554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9" name="object 20399"/>
            <p:cNvSpPr/>
            <p:nvPr/>
          </p:nvSpPr>
          <p:spPr>
            <a:xfrm>
              <a:off x="11094697" y="855436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0" name="object 20400"/>
            <p:cNvSpPr/>
            <p:nvPr/>
          </p:nvSpPr>
          <p:spPr>
            <a:xfrm>
              <a:off x="11072434" y="8554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1" name="object 20401"/>
            <p:cNvSpPr/>
            <p:nvPr/>
          </p:nvSpPr>
          <p:spPr>
            <a:xfrm>
              <a:off x="11050171" y="8554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2" name="object 20402"/>
            <p:cNvSpPr/>
            <p:nvPr/>
          </p:nvSpPr>
          <p:spPr>
            <a:xfrm>
              <a:off x="11026896" y="8554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3" name="object 20403"/>
            <p:cNvSpPr/>
            <p:nvPr/>
          </p:nvSpPr>
          <p:spPr>
            <a:xfrm>
              <a:off x="11004633" y="855436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4" name="object 20404"/>
            <p:cNvSpPr/>
            <p:nvPr/>
          </p:nvSpPr>
          <p:spPr>
            <a:xfrm>
              <a:off x="10981358" y="8554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5" name="object 20405"/>
            <p:cNvSpPr/>
            <p:nvPr/>
          </p:nvSpPr>
          <p:spPr>
            <a:xfrm>
              <a:off x="10961119" y="8554361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12143" y="0"/>
                  </a:moveTo>
                  <a:lnTo>
                    <a:pt x="0" y="0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6" name="object 20406"/>
            <p:cNvSpPr/>
            <p:nvPr/>
          </p:nvSpPr>
          <p:spPr>
            <a:xfrm>
              <a:off x="10961119" y="8617102"/>
              <a:ext cx="0" cy="2421890"/>
            </a:xfrm>
            <a:custGeom>
              <a:avLst/>
              <a:gdLst/>
              <a:ahLst/>
              <a:cxnLst/>
              <a:rect l="l" t="t" r="r" b="b"/>
              <a:pathLst>
                <a:path h="2421890">
                  <a:moveTo>
                    <a:pt x="0" y="0"/>
                  </a:moveTo>
                  <a:lnTo>
                    <a:pt x="0" y="2421599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7" name="object 20407"/>
            <p:cNvSpPr/>
            <p:nvPr/>
          </p:nvSpPr>
          <p:spPr>
            <a:xfrm>
              <a:off x="10961119" y="8594839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5">
                  <a:moveTo>
                    <a:pt x="0" y="49585"/>
                  </a:moveTo>
                  <a:lnTo>
                    <a:pt x="0" y="45537"/>
                  </a:ln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8" name="object 20408"/>
            <p:cNvSpPr/>
            <p:nvPr/>
          </p:nvSpPr>
          <p:spPr>
            <a:xfrm>
              <a:off x="10961119" y="857156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9" name="object 20409"/>
            <p:cNvSpPr/>
            <p:nvPr/>
          </p:nvSpPr>
          <p:spPr>
            <a:xfrm>
              <a:off x="10961119" y="8610019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58"/>
                  </a:moveTo>
                  <a:lnTo>
                    <a:pt x="0" y="0"/>
                  </a:lnTo>
                  <a:lnTo>
                    <a:pt x="0" y="3035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0" name="object 20410"/>
            <p:cNvSpPr/>
            <p:nvPr/>
          </p:nvSpPr>
          <p:spPr>
            <a:xfrm>
              <a:off x="2777469" y="10054073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0" y="0"/>
                  </a:moveTo>
                  <a:lnTo>
                    <a:pt x="9107" y="0"/>
                  </a:lnTo>
                  <a:lnTo>
                    <a:pt x="9107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1" name="object 20411"/>
            <p:cNvSpPr/>
            <p:nvPr/>
          </p:nvSpPr>
          <p:spPr>
            <a:xfrm>
              <a:off x="2786576" y="10074312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0" y="0"/>
                  </a:moveTo>
                  <a:lnTo>
                    <a:pt x="0" y="13155"/>
                  </a:lnTo>
                  <a:lnTo>
                    <a:pt x="12143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2" name="object 20412"/>
            <p:cNvSpPr/>
            <p:nvPr/>
          </p:nvSpPr>
          <p:spPr>
            <a:xfrm>
              <a:off x="2805803" y="10087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3" name="object 20413"/>
            <p:cNvSpPr/>
            <p:nvPr/>
          </p:nvSpPr>
          <p:spPr>
            <a:xfrm>
              <a:off x="2829078" y="1008746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4" name="object 20414"/>
            <p:cNvSpPr/>
            <p:nvPr/>
          </p:nvSpPr>
          <p:spPr>
            <a:xfrm>
              <a:off x="2851341" y="10087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5" name="object 20415"/>
            <p:cNvSpPr/>
            <p:nvPr/>
          </p:nvSpPr>
          <p:spPr>
            <a:xfrm>
              <a:off x="2874616" y="10087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6" name="object 20416"/>
            <p:cNvSpPr/>
            <p:nvPr/>
          </p:nvSpPr>
          <p:spPr>
            <a:xfrm>
              <a:off x="2896879" y="10087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7" name="object 20417"/>
            <p:cNvSpPr/>
            <p:nvPr/>
          </p:nvSpPr>
          <p:spPr>
            <a:xfrm>
              <a:off x="2920154" y="10087467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0"/>
                  </a:moveTo>
                  <a:lnTo>
                    <a:pt x="12143" y="0"/>
                  </a:lnTo>
                  <a:lnTo>
                    <a:pt x="12143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8" name="object 20418"/>
            <p:cNvSpPr/>
            <p:nvPr/>
          </p:nvSpPr>
          <p:spPr>
            <a:xfrm>
              <a:off x="2932297" y="1011074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9" name="object 20419"/>
            <p:cNvSpPr/>
            <p:nvPr/>
          </p:nvSpPr>
          <p:spPr>
            <a:xfrm>
              <a:off x="2932297" y="1013401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0" name="object 20420"/>
            <p:cNvSpPr/>
            <p:nvPr/>
          </p:nvSpPr>
          <p:spPr>
            <a:xfrm>
              <a:off x="2932297" y="10156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1" name="object 20421"/>
            <p:cNvSpPr/>
            <p:nvPr/>
          </p:nvSpPr>
          <p:spPr>
            <a:xfrm>
              <a:off x="2932297" y="1017854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2" name="object 20422"/>
            <p:cNvSpPr/>
            <p:nvPr/>
          </p:nvSpPr>
          <p:spPr>
            <a:xfrm>
              <a:off x="2932297" y="1020181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3" name="object 20423"/>
            <p:cNvSpPr/>
            <p:nvPr/>
          </p:nvSpPr>
          <p:spPr>
            <a:xfrm>
              <a:off x="2918130" y="1022408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14167" y="0"/>
                  </a:moveTo>
                  <a:lnTo>
                    <a:pt x="14167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4" name="object 20424"/>
            <p:cNvSpPr/>
            <p:nvPr/>
          </p:nvSpPr>
          <p:spPr>
            <a:xfrm>
              <a:off x="2895867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5" name="object 20425"/>
            <p:cNvSpPr/>
            <p:nvPr/>
          </p:nvSpPr>
          <p:spPr>
            <a:xfrm>
              <a:off x="2872592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6" name="object 20426"/>
            <p:cNvSpPr/>
            <p:nvPr/>
          </p:nvSpPr>
          <p:spPr>
            <a:xfrm>
              <a:off x="2850329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7" name="object 20427"/>
            <p:cNvSpPr/>
            <p:nvPr/>
          </p:nvSpPr>
          <p:spPr>
            <a:xfrm>
              <a:off x="2827054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8" name="object 20428"/>
            <p:cNvSpPr/>
            <p:nvPr/>
          </p:nvSpPr>
          <p:spPr>
            <a:xfrm>
              <a:off x="2804791" y="1024027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9" name="object 20429"/>
            <p:cNvSpPr/>
            <p:nvPr/>
          </p:nvSpPr>
          <p:spPr>
            <a:xfrm>
              <a:off x="2781516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0" name="object 20430"/>
            <p:cNvSpPr/>
            <p:nvPr/>
          </p:nvSpPr>
          <p:spPr>
            <a:xfrm>
              <a:off x="2758242" y="1024027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1" name="object 20431"/>
            <p:cNvSpPr/>
            <p:nvPr/>
          </p:nvSpPr>
          <p:spPr>
            <a:xfrm>
              <a:off x="2735979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2" name="object 20432"/>
            <p:cNvSpPr/>
            <p:nvPr/>
          </p:nvSpPr>
          <p:spPr>
            <a:xfrm>
              <a:off x="2713716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3" name="object 20433"/>
            <p:cNvSpPr/>
            <p:nvPr/>
          </p:nvSpPr>
          <p:spPr>
            <a:xfrm>
              <a:off x="2690441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4" name="object 20434"/>
            <p:cNvSpPr/>
            <p:nvPr/>
          </p:nvSpPr>
          <p:spPr>
            <a:xfrm>
              <a:off x="2668178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5" name="object 20435"/>
            <p:cNvSpPr/>
            <p:nvPr/>
          </p:nvSpPr>
          <p:spPr>
            <a:xfrm>
              <a:off x="2646927" y="1023015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5" h="10159">
                  <a:moveTo>
                    <a:pt x="13155" y="10119"/>
                  </a:moveTo>
                  <a:lnTo>
                    <a:pt x="0" y="1011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6" name="object 20436"/>
            <p:cNvSpPr/>
            <p:nvPr/>
          </p:nvSpPr>
          <p:spPr>
            <a:xfrm>
              <a:off x="2646927" y="1020789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7" name="object 20437"/>
            <p:cNvSpPr/>
            <p:nvPr/>
          </p:nvSpPr>
          <p:spPr>
            <a:xfrm>
              <a:off x="2646927" y="1018562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8" name="object 20438"/>
            <p:cNvSpPr/>
            <p:nvPr/>
          </p:nvSpPr>
          <p:spPr>
            <a:xfrm>
              <a:off x="2646927" y="1016134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9" name="object 20439"/>
            <p:cNvSpPr/>
            <p:nvPr/>
          </p:nvSpPr>
          <p:spPr>
            <a:xfrm>
              <a:off x="2646927" y="101390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0" name="object 20440"/>
            <p:cNvSpPr/>
            <p:nvPr/>
          </p:nvSpPr>
          <p:spPr>
            <a:xfrm>
              <a:off x="2646927" y="1011681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1" name="object 20441"/>
            <p:cNvSpPr/>
            <p:nvPr/>
          </p:nvSpPr>
          <p:spPr>
            <a:xfrm>
              <a:off x="2646927" y="1009353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2" name="object 20442"/>
            <p:cNvSpPr/>
            <p:nvPr/>
          </p:nvSpPr>
          <p:spPr>
            <a:xfrm>
              <a:off x="2646927" y="100712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3" name="object 20443"/>
            <p:cNvSpPr/>
            <p:nvPr/>
          </p:nvSpPr>
          <p:spPr>
            <a:xfrm>
              <a:off x="2646927" y="10054073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0" y="10119"/>
                  </a:moveTo>
                  <a:lnTo>
                    <a:pt x="0" y="0"/>
                  </a:ln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4" name="object 20444"/>
            <p:cNvSpPr/>
            <p:nvPr/>
          </p:nvSpPr>
          <p:spPr>
            <a:xfrm>
              <a:off x="2663118" y="100540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5" name="object 20445"/>
            <p:cNvSpPr/>
            <p:nvPr/>
          </p:nvSpPr>
          <p:spPr>
            <a:xfrm>
              <a:off x="2686393" y="100540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6" name="object 20446"/>
            <p:cNvSpPr/>
            <p:nvPr/>
          </p:nvSpPr>
          <p:spPr>
            <a:xfrm>
              <a:off x="2709668" y="1005407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7" name="object 20447"/>
            <p:cNvSpPr/>
            <p:nvPr/>
          </p:nvSpPr>
          <p:spPr>
            <a:xfrm>
              <a:off x="2731931" y="100540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8" name="object 20448"/>
            <p:cNvSpPr/>
            <p:nvPr/>
          </p:nvSpPr>
          <p:spPr>
            <a:xfrm>
              <a:off x="2754194" y="1005407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9" name="object 20449"/>
            <p:cNvSpPr/>
            <p:nvPr/>
          </p:nvSpPr>
          <p:spPr>
            <a:xfrm>
              <a:off x="3444345" y="9385174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10" h="18415">
                  <a:moveTo>
                    <a:pt x="0" y="0"/>
                  </a:moveTo>
                  <a:lnTo>
                    <a:pt x="16191" y="0"/>
                  </a:lnTo>
                  <a:lnTo>
                    <a:pt x="16191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0" name="object 20450"/>
            <p:cNvSpPr/>
            <p:nvPr/>
          </p:nvSpPr>
          <p:spPr>
            <a:xfrm>
              <a:off x="3460536" y="94104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1" name="object 20451"/>
            <p:cNvSpPr/>
            <p:nvPr/>
          </p:nvSpPr>
          <p:spPr>
            <a:xfrm>
              <a:off x="3460536" y="943374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2" name="object 20452"/>
            <p:cNvSpPr/>
            <p:nvPr/>
          </p:nvSpPr>
          <p:spPr>
            <a:xfrm>
              <a:off x="3460536" y="945601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3" name="object 20453"/>
            <p:cNvSpPr/>
            <p:nvPr/>
          </p:nvSpPr>
          <p:spPr>
            <a:xfrm>
              <a:off x="3460536" y="947928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4" name="object 20454"/>
            <p:cNvSpPr/>
            <p:nvPr/>
          </p:nvSpPr>
          <p:spPr>
            <a:xfrm>
              <a:off x="3460536" y="9502560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0" y="0"/>
                  </a:moveTo>
                  <a:lnTo>
                    <a:pt x="0" y="18215"/>
                  </a:lnTo>
                  <a:lnTo>
                    <a:pt x="1416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5" name="object 20455"/>
            <p:cNvSpPr/>
            <p:nvPr/>
          </p:nvSpPr>
          <p:spPr>
            <a:xfrm>
              <a:off x="3482799" y="9520775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4" h="17779">
                  <a:moveTo>
                    <a:pt x="0" y="0"/>
                  </a:moveTo>
                  <a:lnTo>
                    <a:pt x="14167" y="0"/>
                  </a:lnTo>
                  <a:lnTo>
                    <a:pt x="14167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6" name="object 20456"/>
            <p:cNvSpPr/>
            <p:nvPr/>
          </p:nvSpPr>
          <p:spPr>
            <a:xfrm>
              <a:off x="3496966" y="954607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7" name="object 20457"/>
            <p:cNvSpPr/>
            <p:nvPr/>
          </p:nvSpPr>
          <p:spPr>
            <a:xfrm>
              <a:off x="3496966" y="956833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8" name="object 20458"/>
            <p:cNvSpPr/>
            <p:nvPr/>
          </p:nvSpPr>
          <p:spPr>
            <a:xfrm>
              <a:off x="3496966" y="95916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9" name="object 20459"/>
            <p:cNvSpPr/>
            <p:nvPr/>
          </p:nvSpPr>
          <p:spPr>
            <a:xfrm>
              <a:off x="3496966" y="961387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0" name="object 20460"/>
            <p:cNvSpPr/>
            <p:nvPr/>
          </p:nvSpPr>
          <p:spPr>
            <a:xfrm>
              <a:off x="3485834" y="9637149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29" h="17779">
                  <a:moveTo>
                    <a:pt x="11131" y="0"/>
                  </a:moveTo>
                  <a:lnTo>
                    <a:pt x="11131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1" name="object 20461"/>
            <p:cNvSpPr/>
            <p:nvPr/>
          </p:nvSpPr>
          <p:spPr>
            <a:xfrm>
              <a:off x="3462560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2" name="object 20462"/>
            <p:cNvSpPr/>
            <p:nvPr/>
          </p:nvSpPr>
          <p:spPr>
            <a:xfrm>
              <a:off x="3440297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3" name="object 20463"/>
            <p:cNvSpPr/>
            <p:nvPr/>
          </p:nvSpPr>
          <p:spPr>
            <a:xfrm>
              <a:off x="3417022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4" name="object 20464"/>
            <p:cNvSpPr/>
            <p:nvPr/>
          </p:nvSpPr>
          <p:spPr>
            <a:xfrm>
              <a:off x="3394759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5" name="object 20465"/>
            <p:cNvSpPr/>
            <p:nvPr/>
          </p:nvSpPr>
          <p:spPr>
            <a:xfrm>
              <a:off x="3371484" y="965435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6" name="object 20466"/>
            <p:cNvSpPr/>
            <p:nvPr/>
          </p:nvSpPr>
          <p:spPr>
            <a:xfrm>
              <a:off x="3349221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7" name="object 20467"/>
            <p:cNvSpPr/>
            <p:nvPr/>
          </p:nvSpPr>
          <p:spPr>
            <a:xfrm>
              <a:off x="3326958" y="965435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8" name="object 20468"/>
            <p:cNvSpPr/>
            <p:nvPr/>
          </p:nvSpPr>
          <p:spPr>
            <a:xfrm>
              <a:off x="3307731" y="9637149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29" h="17779">
                  <a:moveTo>
                    <a:pt x="11131" y="17203"/>
                  </a:moveTo>
                  <a:lnTo>
                    <a:pt x="0" y="1720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9" name="object 20469"/>
            <p:cNvSpPr/>
            <p:nvPr/>
          </p:nvSpPr>
          <p:spPr>
            <a:xfrm>
              <a:off x="3307731" y="961488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0" name="object 20470"/>
            <p:cNvSpPr/>
            <p:nvPr/>
          </p:nvSpPr>
          <p:spPr>
            <a:xfrm>
              <a:off x="3307731" y="95916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1" name="object 20471"/>
            <p:cNvSpPr/>
            <p:nvPr/>
          </p:nvSpPr>
          <p:spPr>
            <a:xfrm>
              <a:off x="3307731" y="956833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2" name="object 20472"/>
            <p:cNvSpPr/>
            <p:nvPr/>
          </p:nvSpPr>
          <p:spPr>
            <a:xfrm>
              <a:off x="3307731" y="954607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3" name="object 20473"/>
            <p:cNvSpPr/>
            <p:nvPr/>
          </p:nvSpPr>
          <p:spPr>
            <a:xfrm>
              <a:off x="3307731" y="95238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4" name="object 20474"/>
            <p:cNvSpPr/>
            <p:nvPr/>
          </p:nvSpPr>
          <p:spPr>
            <a:xfrm>
              <a:off x="3307731" y="9500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5" name="object 20475"/>
            <p:cNvSpPr/>
            <p:nvPr/>
          </p:nvSpPr>
          <p:spPr>
            <a:xfrm>
              <a:off x="3307731" y="94782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6" name="object 20476"/>
            <p:cNvSpPr/>
            <p:nvPr/>
          </p:nvSpPr>
          <p:spPr>
            <a:xfrm>
              <a:off x="3307731" y="945499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7" name="object 20477"/>
            <p:cNvSpPr/>
            <p:nvPr/>
          </p:nvSpPr>
          <p:spPr>
            <a:xfrm>
              <a:off x="3307731" y="943273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8" name="object 20478"/>
            <p:cNvSpPr/>
            <p:nvPr/>
          </p:nvSpPr>
          <p:spPr>
            <a:xfrm>
              <a:off x="3307731" y="940946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9" name="object 20479"/>
            <p:cNvSpPr/>
            <p:nvPr/>
          </p:nvSpPr>
          <p:spPr>
            <a:xfrm>
              <a:off x="3307731" y="938517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0" y="17203"/>
                  </a:moveTo>
                  <a:lnTo>
                    <a:pt x="0" y="0"/>
                  </a:ln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0" name="object 20480"/>
            <p:cNvSpPr/>
            <p:nvPr/>
          </p:nvSpPr>
          <p:spPr>
            <a:xfrm>
              <a:off x="3331006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1" name="object 20481"/>
            <p:cNvSpPr/>
            <p:nvPr/>
          </p:nvSpPr>
          <p:spPr>
            <a:xfrm>
              <a:off x="3353269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2" name="object 20482"/>
            <p:cNvSpPr/>
            <p:nvPr/>
          </p:nvSpPr>
          <p:spPr>
            <a:xfrm>
              <a:off x="3375532" y="9385174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3" name="object 20483"/>
            <p:cNvSpPr/>
            <p:nvPr/>
          </p:nvSpPr>
          <p:spPr>
            <a:xfrm>
              <a:off x="3398807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4" name="object 20484"/>
            <p:cNvSpPr/>
            <p:nvPr/>
          </p:nvSpPr>
          <p:spPr>
            <a:xfrm>
              <a:off x="3421070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5" name="object 20485"/>
            <p:cNvSpPr/>
            <p:nvPr/>
          </p:nvSpPr>
          <p:spPr>
            <a:xfrm>
              <a:off x="5982318" y="9950854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60" h="17779">
                  <a:moveTo>
                    <a:pt x="0" y="0"/>
                  </a:moveTo>
                  <a:lnTo>
                    <a:pt x="10119" y="0"/>
                  </a:lnTo>
                  <a:lnTo>
                    <a:pt x="10119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6" name="object 20486"/>
            <p:cNvSpPr/>
            <p:nvPr/>
          </p:nvSpPr>
          <p:spPr>
            <a:xfrm>
              <a:off x="5992438" y="99751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7" name="object 20487"/>
            <p:cNvSpPr/>
            <p:nvPr/>
          </p:nvSpPr>
          <p:spPr>
            <a:xfrm>
              <a:off x="5992438" y="999740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8" name="object 20488"/>
            <p:cNvSpPr/>
            <p:nvPr/>
          </p:nvSpPr>
          <p:spPr>
            <a:xfrm>
              <a:off x="5992438" y="100206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9" name="object 20489"/>
            <p:cNvSpPr/>
            <p:nvPr/>
          </p:nvSpPr>
          <p:spPr>
            <a:xfrm>
              <a:off x="5992438" y="1004294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0" name="object 20490"/>
            <p:cNvSpPr/>
            <p:nvPr/>
          </p:nvSpPr>
          <p:spPr>
            <a:xfrm>
              <a:off x="5982318" y="10065205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60" h="17779">
                  <a:moveTo>
                    <a:pt x="10119" y="0"/>
                  </a:moveTo>
                  <a:lnTo>
                    <a:pt x="10119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1" name="object 20491"/>
            <p:cNvSpPr/>
            <p:nvPr/>
          </p:nvSpPr>
          <p:spPr>
            <a:xfrm>
              <a:off x="5959043" y="1008240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2" name="object 20492"/>
            <p:cNvSpPr/>
            <p:nvPr/>
          </p:nvSpPr>
          <p:spPr>
            <a:xfrm>
              <a:off x="5936781" y="10082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3" name="object 20493"/>
            <p:cNvSpPr/>
            <p:nvPr/>
          </p:nvSpPr>
          <p:spPr>
            <a:xfrm>
              <a:off x="5914518" y="10082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4" name="object 20494"/>
            <p:cNvSpPr/>
            <p:nvPr/>
          </p:nvSpPr>
          <p:spPr>
            <a:xfrm>
              <a:off x="5891243" y="1008240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5" name="object 20495"/>
            <p:cNvSpPr/>
            <p:nvPr/>
          </p:nvSpPr>
          <p:spPr>
            <a:xfrm>
              <a:off x="5868980" y="1008240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6" name="object 20496"/>
            <p:cNvSpPr/>
            <p:nvPr/>
          </p:nvSpPr>
          <p:spPr>
            <a:xfrm>
              <a:off x="5850765" y="10065205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60" h="17779">
                  <a:moveTo>
                    <a:pt x="10119" y="17203"/>
                  </a:moveTo>
                  <a:lnTo>
                    <a:pt x="0" y="1720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7" name="object 20497"/>
            <p:cNvSpPr/>
            <p:nvPr/>
          </p:nvSpPr>
          <p:spPr>
            <a:xfrm>
              <a:off x="5850765" y="1004294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8" name="object 20498"/>
            <p:cNvSpPr/>
            <p:nvPr/>
          </p:nvSpPr>
          <p:spPr>
            <a:xfrm>
              <a:off x="5850765" y="100206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9" name="object 20499"/>
            <p:cNvSpPr/>
            <p:nvPr/>
          </p:nvSpPr>
          <p:spPr>
            <a:xfrm>
              <a:off x="5850765" y="999740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0" name="object 20500"/>
            <p:cNvSpPr/>
            <p:nvPr/>
          </p:nvSpPr>
          <p:spPr>
            <a:xfrm>
              <a:off x="5850765" y="99751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1" name="object 20501"/>
            <p:cNvSpPr/>
            <p:nvPr/>
          </p:nvSpPr>
          <p:spPr>
            <a:xfrm>
              <a:off x="5850765" y="9950854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60" h="17779">
                  <a:moveTo>
                    <a:pt x="0" y="17203"/>
                  </a:move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2" name="object 20502"/>
            <p:cNvSpPr/>
            <p:nvPr/>
          </p:nvSpPr>
          <p:spPr>
            <a:xfrm>
              <a:off x="5868980" y="995085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3" name="object 20503"/>
            <p:cNvSpPr/>
            <p:nvPr/>
          </p:nvSpPr>
          <p:spPr>
            <a:xfrm>
              <a:off x="5891243" y="9950854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4" name="object 20504"/>
            <p:cNvSpPr/>
            <p:nvPr/>
          </p:nvSpPr>
          <p:spPr>
            <a:xfrm>
              <a:off x="5914518" y="99508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5" name="object 20505"/>
            <p:cNvSpPr/>
            <p:nvPr/>
          </p:nvSpPr>
          <p:spPr>
            <a:xfrm>
              <a:off x="5936781" y="99508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6" name="object 20506"/>
            <p:cNvSpPr/>
            <p:nvPr/>
          </p:nvSpPr>
          <p:spPr>
            <a:xfrm>
              <a:off x="5959043" y="9950854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7" name="object 20507"/>
            <p:cNvSpPr/>
            <p:nvPr/>
          </p:nvSpPr>
          <p:spPr>
            <a:xfrm>
              <a:off x="7773472" y="862418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5179" y="0"/>
                  </a:lnTo>
                  <a:lnTo>
                    <a:pt x="15179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8" name="object 20508"/>
            <p:cNvSpPr/>
            <p:nvPr/>
          </p:nvSpPr>
          <p:spPr>
            <a:xfrm>
              <a:off x="7773472" y="905628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0"/>
                  </a:moveTo>
                  <a:lnTo>
                    <a:pt x="15179" y="15179"/>
                  </a:ln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9" name="object 20509"/>
            <p:cNvSpPr/>
            <p:nvPr/>
          </p:nvSpPr>
          <p:spPr>
            <a:xfrm>
              <a:off x="7751209" y="907146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0" name="object 20510"/>
            <p:cNvSpPr/>
            <p:nvPr/>
          </p:nvSpPr>
          <p:spPr>
            <a:xfrm>
              <a:off x="7727935" y="907146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1" name="object 20511"/>
            <p:cNvSpPr/>
            <p:nvPr/>
          </p:nvSpPr>
          <p:spPr>
            <a:xfrm>
              <a:off x="7704660" y="907146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2" name="object 20512"/>
            <p:cNvSpPr/>
            <p:nvPr/>
          </p:nvSpPr>
          <p:spPr>
            <a:xfrm>
              <a:off x="7682397" y="907146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3" name="object 20513"/>
            <p:cNvSpPr/>
            <p:nvPr/>
          </p:nvSpPr>
          <p:spPr>
            <a:xfrm>
              <a:off x="7659122" y="907146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4" name="object 20514"/>
            <p:cNvSpPr/>
            <p:nvPr/>
          </p:nvSpPr>
          <p:spPr>
            <a:xfrm>
              <a:off x="7635847" y="9056289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40">
                  <a:moveTo>
                    <a:pt x="16191" y="15179"/>
                  </a:moveTo>
                  <a:lnTo>
                    <a:pt x="0" y="1517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5" name="object 20515"/>
            <p:cNvSpPr/>
            <p:nvPr/>
          </p:nvSpPr>
          <p:spPr>
            <a:xfrm>
              <a:off x="7635847" y="8624186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40">
                  <a:moveTo>
                    <a:pt x="0" y="15179"/>
                  </a:moveTo>
                  <a:lnTo>
                    <a:pt x="0" y="0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6" name="object 20516"/>
            <p:cNvSpPr/>
            <p:nvPr/>
          </p:nvSpPr>
          <p:spPr>
            <a:xfrm>
              <a:off x="7659122" y="862418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7" name="object 20517"/>
            <p:cNvSpPr/>
            <p:nvPr/>
          </p:nvSpPr>
          <p:spPr>
            <a:xfrm>
              <a:off x="7682397" y="862418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8" name="object 20518"/>
            <p:cNvSpPr/>
            <p:nvPr/>
          </p:nvSpPr>
          <p:spPr>
            <a:xfrm>
              <a:off x="7704660" y="862418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9" name="object 20519"/>
            <p:cNvSpPr/>
            <p:nvPr/>
          </p:nvSpPr>
          <p:spPr>
            <a:xfrm>
              <a:off x="7727935" y="862418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0" name="object 20520"/>
            <p:cNvSpPr/>
            <p:nvPr/>
          </p:nvSpPr>
          <p:spPr>
            <a:xfrm>
              <a:off x="7751209" y="862418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1" name="object 20521"/>
            <p:cNvSpPr/>
            <p:nvPr/>
          </p:nvSpPr>
          <p:spPr>
            <a:xfrm>
              <a:off x="7645966" y="9385174"/>
              <a:ext cx="15240" cy="18415"/>
            </a:xfrm>
            <a:custGeom>
              <a:avLst/>
              <a:gdLst/>
              <a:ahLst/>
              <a:cxnLst/>
              <a:rect l="l" t="t" r="r" b="b"/>
              <a:pathLst>
                <a:path w="15240" h="18415">
                  <a:moveTo>
                    <a:pt x="0" y="18215"/>
                  </a:moveTo>
                  <a:lnTo>
                    <a:pt x="0" y="0"/>
                  </a:ln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2" name="object 20522"/>
            <p:cNvSpPr/>
            <p:nvPr/>
          </p:nvSpPr>
          <p:spPr>
            <a:xfrm>
              <a:off x="7669241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3" name="object 20523"/>
            <p:cNvSpPr/>
            <p:nvPr/>
          </p:nvSpPr>
          <p:spPr>
            <a:xfrm>
              <a:off x="7691504" y="9385174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4" name="object 20524"/>
            <p:cNvSpPr/>
            <p:nvPr/>
          </p:nvSpPr>
          <p:spPr>
            <a:xfrm>
              <a:off x="7714779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5" name="object 20525"/>
            <p:cNvSpPr/>
            <p:nvPr/>
          </p:nvSpPr>
          <p:spPr>
            <a:xfrm>
              <a:off x="7737042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6" name="object 20526"/>
            <p:cNvSpPr/>
            <p:nvPr/>
          </p:nvSpPr>
          <p:spPr>
            <a:xfrm>
              <a:off x="7760317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7" name="object 20527"/>
            <p:cNvSpPr/>
            <p:nvPr/>
          </p:nvSpPr>
          <p:spPr>
            <a:xfrm>
              <a:off x="7782580" y="9385174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09" h="18415">
                  <a:moveTo>
                    <a:pt x="0" y="0"/>
                  </a:moveTo>
                  <a:lnTo>
                    <a:pt x="16191" y="0"/>
                  </a:lnTo>
                  <a:lnTo>
                    <a:pt x="16191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8" name="object 20528"/>
            <p:cNvSpPr/>
            <p:nvPr/>
          </p:nvSpPr>
          <p:spPr>
            <a:xfrm>
              <a:off x="7798771" y="94104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9" name="object 20529"/>
            <p:cNvSpPr/>
            <p:nvPr/>
          </p:nvSpPr>
          <p:spPr>
            <a:xfrm>
              <a:off x="7798771" y="943374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0" name="object 20530"/>
            <p:cNvSpPr/>
            <p:nvPr/>
          </p:nvSpPr>
          <p:spPr>
            <a:xfrm>
              <a:off x="7798771" y="945601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1" name="object 20531"/>
            <p:cNvSpPr/>
            <p:nvPr/>
          </p:nvSpPr>
          <p:spPr>
            <a:xfrm>
              <a:off x="7798771" y="947928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2" name="object 20532"/>
            <p:cNvSpPr/>
            <p:nvPr/>
          </p:nvSpPr>
          <p:spPr>
            <a:xfrm>
              <a:off x="7798771" y="950256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59" h="18415">
                  <a:moveTo>
                    <a:pt x="0" y="0"/>
                  </a:moveTo>
                  <a:lnTo>
                    <a:pt x="0" y="18215"/>
                  </a:lnTo>
                  <a:lnTo>
                    <a:pt x="10119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3" name="object 20533"/>
            <p:cNvSpPr/>
            <p:nvPr/>
          </p:nvSpPr>
          <p:spPr>
            <a:xfrm>
              <a:off x="7815974" y="952077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4" name="object 20534"/>
            <p:cNvSpPr/>
            <p:nvPr/>
          </p:nvSpPr>
          <p:spPr>
            <a:xfrm>
              <a:off x="7840261" y="952077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0"/>
                  </a:moveTo>
                  <a:lnTo>
                    <a:pt x="10119" y="0"/>
                  </a:lnTo>
                  <a:lnTo>
                    <a:pt x="10119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5" name="object 20535"/>
            <p:cNvSpPr/>
            <p:nvPr/>
          </p:nvSpPr>
          <p:spPr>
            <a:xfrm>
              <a:off x="7850381" y="95379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6" name="object 20536"/>
            <p:cNvSpPr/>
            <p:nvPr/>
          </p:nvSpPr>
          <p:spPr>
            <a:xfrm>
              <a:off x="7850381" y="956024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7" name="object 20537"/>
            <p:cNvSpPr/>
            <p:nvPr/>
          </p:nvSpPr>
          <p:spPr>
            <a:xfrm>
              <a:off x="7850381" y="95845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8" name="object 20538"/>
            <p:cNvSpPr/>
            <p:nvPr/>
          </p:nvSpPr>
          <p:spPr>
            <a:xfrm>
              <a:off x="7850381" y="960679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9" name="object 20539"/>
            <p:cNvSpPr/>
            <p:nvPr/>
          </p:nvSpPr>
          <p:spPr>
            <a:xfrm>
              <a:off x="7850381" y="962905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0" name="object 20540"/>
            <p:cNvSpPr/>
            <p:nvPr/>
          </p:nvSpPr>
          <p:spPr>
            <a:xfrm>
              <a:off x="7840261" y="965232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10119" y="0"/>
                  </a:moveTo>
                  <a:lnTo>
                    <a:pt x="10119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1" name="object 20541"/>
            <p:cNvSpPr/>
            <p:nvPr/>
          </p:nvSpPr>
          <p:spPr>
            <a:xfrm>
              <a:off x="7816986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2" name="object 20542"/>
            <p:cNvSpPr/>
            <p:nvPr/>
          </p:nvSpPr>
          <p:spPr>
            <a:xfrm>
              <a:off x="7794723" y="96614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3" name="object 20543"/>
            <p:cNvSpPr/>
            <p:nvPr/>
          </p:nvSpPr>
          <p:spPr>
            <a:xfrm>
              <a:off x="7771448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4" name="object 20544"/>
            <p:cNvSpPr/>
            <p:nvPr/>
          </p:nvSpPr>
          <p:spPr>
            <a:xfrm>
              <a:off x="7748173" y="966143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5" name="object 20545"/>
            <p:cNvSpPr/>
            <p:nvPr/>
          </p:nvSpPr>
          <p:spPr>
            <a:xfrm>
              <a:off x="7725911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6" name="object 20546"/>
            <p:cNvSpPr/>
            <p:nvPr/>
          </p:nvSpPr>
          <p:spPr>
            <a:xfrm>
              <a:off x="7703648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7" name="object 20547"/>
            <p:cNvSpPr/>
            <p:nvPr/>
          </p:nvSpPr>
          <p:spPr>
            <a:xfrm>
              <a:off x="7680373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8" name="object 20548"/>
            <p:cNvSpPr/>
            <p:nvPr/>
          </p:nvSpPr>
          <p:spPr>
            <a:xfrm>
              <a:off x="7658110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9" name="object 20549"/>
            <p:cNvSpPr/>
            <p:nvPr/>
          </p:nvSpPr>
          <p:spPr>
            <a:xfrm>
              <a:off x="7634835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0" name="object 20550"/>
            <p:cNvSpPr/>
            <p:nvPr/>
          </p:nvSpPr>
          <p:spPr>
            <a:xfrm>
              <a:off x="7612572" y="96614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1" name="object 20551"/>
            <p:cNvSpPr/>
            <p:nvPr/>
          </p:nvSpPr>
          <p:spPr>
            <a:xfrm>
              <a:off x="7594357" y="965232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10119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2" name="object 20552"/>
            <p:cNvSpPr/>
            <p:nvPr/>
          </p:nvSpPr>
          <p:spPr>
            <a:xfrm>
              <a:off x="7594357" y="962905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3" name="object 20553"/>
            <p:cNvSpPr/>
            <p:nvPr/>
          </p:nvSpPr>
          <p:spPr>
            <a:xfrm>
              <a:off x="7594357" y="960679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4" name="object 20554"/>
            <p:cNvSpPr/>
            <p:nvPr/>
          </p:nvSpPr>
          <p:spPr>
            <a:xfrm>
              <a:off x="7594357" y="95845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5" name="object 20555"/>
            <p:cNvSpPr/>
            <p:nvPr/>
          </p:nvSpPr>
          <p:spPr>
            <a:xfrm>
              <a:off x="7594357" y="956024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6" name="object 20556"/>
            <p:cNvSpPr/>
            <p:nvPr/>
          </p:nvSpPr>
          <p:spPr>
            <a:xfrm>
              <a:off x="7594357" y="95379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7" name="object 20557"/>
            <p:cNvSpPr/>
            <p:nvPr/>
          </p:nvSpPr>
          <p:spPr>
            <a:xfrm>
              <a:off x="7594357" y="952077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119"/>
                  </a:move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8" name="object 20558"/>
            <p:cNvSpPr/>
            <p:nvPr/>
          </p:nvSpPr>
          <p:spPr>
            <a:xfrm>
              <a:off x="7612572" y="952077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9" name="object 20559"/>
            <p:cNvSpPr/>
            <p:nvPr/>
          </p:nvSpPr>
          <p:spPr>
            <a:xfrm>
              <a:off x="7634835" y="9502560"/>
              <a:ext cx="11430" cy="18415"/>
            </a:xfrm>
            <a:custGeom>
              <a:avLst/>
              <a:gdLst/>
              <a:ahLst/>
              <a:cxnLst/>
              <a:rect l="l" t="t" r="r" b="b"/>
              <a:pathLst>
                <a:path w="11429" h="18415">
                  <a:moveTo>
                    <a:pt x="0" y="18215"/>
                  </a:moveTo>
                  <a:lnTo>
                    <a:pt x="11131" y="18215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0" name="object 20560"/>
            <p:cNvSpPr/>
            <p:nvPr/>
          </p:nvSpPr>
          <p:spPr>
            <a:xfrm>
              <a:off x="7645966" y="947928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1" name="object 20561"/>
            <p:cNvSpPr/>
            <p:nvPr/>
          </p:nvSpPr>
          <p:spPr>
            <a:xfrm>
              <a:off x="7645966" y="945601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2" name="object 20562"/>
            <p:cNvSpPr/>
            <p:nvPr/>
          </p:nvSpPr>
          <p:spPr>
            <a:xfrm>
              <a:off x="7645966" y="943374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3" name="object 20563"/>
            <p:cNvSpPr/>
            <p:nvPr/>
          </p:nvSpPr>
          <p:spPr>
            <a:xfrm>
              <a:off x="7645966" y="94104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4" name="object 20564"/>
            <p:cNvSpPr/>
            <p:nvPr/>
          </p:nvSpPr>
          <p:spPr>
            <a:xfrm>
              <a:off x="8898762" y="940743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0" y="9107"/>
                  </a:move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5" name="object 20565"/>
            <p:cNvSpPr/>
            <p:nvPr/>
          </p:nvSpPr>
          <p:spPr>
            <a:xfrm>
              <a:off x="8915965" y="94074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6" name="object 20566"/>
            <p:cNvSpPr/>
            <p:nvPr/>
          </p:nvSpPr>
          <p:spPr>
            <a:xfrm>
              <a:off x="8938228" y="9407437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7" name="object 20567"/>
            <p:cNvSpPr/>
            <p:nvPr/>
          </p:nvSpPr>
          <p:spPr>
            <a:xfrm>
              <a:off x="8961504" y="94074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8" name="object 20568"/>
            <p:cNvSpPr/>
            <p:nvPr/>
          </p:nvSpPr>
          <p:spPr>
            <a:xfrm>
              <a:off x="8983766" y="94074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9" name="object 20569"/>
            <p:cNvSpPr/>
            <p:nvPr/>
          </p:nvSpPr>
          <p:spPr>
            <a:xfrm>
              <a:off x="9007041" y="94074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0" name="object 20570"/>
            <p:cNvSpPr/>
            <p:nvPr/>
          </p:nvSpPr>
          <p:spPr>
            <a:xfrm>
              <a:off x="9030316" y="940743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9107" y="0"/>
                  </a:lnTo>
                  <a:lnTo>
                    <a:pt x="9107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1" name="object 20571"/>
            <p:cNvSpPr/>
            <p:nvPr/>
          </p:nvSpPr>
          <p:spPr>
            <a:xfrm>
              <a:off x="9039424" y="94246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2" name="object 20572"/>
            <p:cNvSpPr/>
            <p:nvPr/>
          </p:nvSpPr>
          <p:spPr>
            <a:xfrm>
              <a:off x="9039424" y="944690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3" name="object 20573"/>
            <p:cNvSpPr/>
            <p:nvPr/>
          </p:nvSpPr>
          <p:spPr>
            <a:xfrm>
              <a:off x="9039424" y="94701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4" name="object 20574"/>
            <p:cNvSpPr/>
            <p:nvPr/>
          </p:nvSpPr>
          <p:spPr>
            <a:xfrm>
              <a:off x="9039424" y="94924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5" name="object 20575"/>
            <p:cNvSpPr/>
            <p:nvPr/>
          </p:nvSpPr>
          <p:spPr>
            <a:xfrm>
              <a:off x="9039424" y="95157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6" name="object 20576"/>
            <p:cNvSpPr/>
            <p:nvPr/>
          </p:nvSpPr>
          <p:spPr>
            <a:xfrm>
              <a:off x="9039424" y="95379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7" name="object 20577"/>
            <p:cNvSpPr/>
            <p:nvPr/>
          </p:nvSpPr>
          <p:spPr>
            <a:xfrm>
              <a:off x="9030316" y="956125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0"/>
                  </a:moveTo>
                  <a:lnTo>
                    <a:pt x="9107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8" name="object 20578"/>
            <p:cNvSpPr/>
            <p:nvPr/>
          </p:nvSpPr>
          <p:spPr>
            <a:xfrm>
              <a:off x="9007041" y="9570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9" name="object 20579"/>
            <p:cNvSpPr/>
            <p:nvPr/>
          </p:nvSpPr>
          <p:spPr>
            <a:xfrm>
              <a:off x="8983766" y="9570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0" name="object 20580"/>
            <p:cNvSpPr/>
            <p:nvPr/>
          </p:nvSpPr>
          <p:spPr>
            <a:xfrm>
              <a:off x="8961504" y="9570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1" name="object 20581"/>
            <p:cNvSpPr/>
            <p:nvPr/>
          </p:nvSpPr>
          <p:spPr>
            <a:xfrm>
              <a:off x="8938228" y="957036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2" name="object 20582"/>
            <p:cNvSpPr/>
            <p:nvPr/>
          </p:nvSpPr>
          <p:spPr>
            <a:xfrm>
              <a:off x="8915965" y="9570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3" name="object 20583"/>
            <p:cNvSpPr/>
            <p:nvPr/>
          </p:nvSpPr>
          <p:spPr>
            <a:xfrm>
              <a:off x="8898762" y="956125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10119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4" name="object 20584"/>
            <p:cNvSpPr/>
            <p:nvPr/>
          </p:nvSpPr>
          <p:spPr>
            <a:xfrm>
              <a:off x="8898762" y="95379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5" name="object 20585"/>
            <p:cNvSpPr/>
            <p:nvPr/>
          </p:nvSpPr>
          <p:spPr>
            <a:xfrm>
              <a:off x="8898762" y="95157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6" name="object 20586"/>
            <p:cNvSpPr/>
            <p:nvPr/>
          </p:nvSpPr>
          <p:spPr>
            <a:xfrm>
              <a:off x="8898762" y="94924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7" name="object 20587"/>
            <p:cNvSpPr/>
            <p:nvPr/>
          </p:nvSpPr>
          <p:spPr>
            <a:xfrm>
              <a:off x="8898762" y="94701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8" name="object 20588"/>
            <p:cNvSpPr/>
            <p:nvPr/>
          </p:nvSpPr>
          <p:spPr>
            <a:xfrm>
              <a:off x="8898762" y="944690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9" name="object 20589"/>
            <p:cNvSpPr/>
            <p:nvPr/>
          </p:nvSpPr>
          <p:spPr>
            <a:xfrm>
              <a:off x="8898762" y="94246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0" name="object 20590"/>
            <p:cNvSpPr/>
            <p:nvPr/>
          </p:nvSpPr>
          <p:spPr>
            <a:xfrm>
              <a:off x="9234730" y="9148377"/>
              <a:ext cx="19685" cy="15240"/>
            </a:xfrm>
            <a:custGeom>
              <a:avLst/>
              <a:gdLst/>
              <a:ahLst/>
              <a:cxnLst/>
              <a:rect l="l" t="t" r="r" b="b"/>
              <a:pathLst>
                <a:path w="19684" h="15240">
                  <a:moveTo>
                    <a:pt x="0" y="0"/>
                  </a:moveTo>
                  <a:lnTo>
                    <a:pt x="19227" y="0"/>
                  </a:lnTo>
                  <a:lnTo>
                    <a:pt x="19227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1" name="object 20591"/>
            <p:cNvSpPr/>
            <p:nvPr/>
          </p:nvSpPr>
          <p:spPr>
            <a:xfrm>
              <a:off x="9253957" y="91716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2" name="object 20592"/>
            <p:cNvSpPr/>
            <p:nvPr/>
          </p:nvSpPr>
          <p:spPr>
            <a:xfrm>
              <a:off x="9253957" y="91939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3" name="object 20593"/>
            <p:cNvSpPr/>
            <p:nvPr/>
          </p:nvSpPr>
          <p:spPr>
            <a:xfrm>
              <a:off x="9253957" y="921719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4" name="object 20594"/>
            <p:cNvSpPr/>
            <p:nvPr/>
          </p:nvSpPr>
          <p:spPr>
            <a:xfrm>
              <a:off x="9253957" y="92394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5" name="object 20595"/>
            <p:cNvSpPr/>
            <p:nvPr/>
          </p:nvSpPr>
          <p:spPr>
            <a:xfrm>
              <a:off x="9253957" y="926171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6" name="object 20596"/>
            <p:cNvSpPr/>
            <p:nvPr/>
          </p:nvSpPr>
          <p:spPr>
            <a:xfrm>
              <a:off x="9234730" y="9284990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227" y="0"/>
                  </a:moveTo>
                  <a:lnTo>
                    <a:pt x="19227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7" name="object 20597"/>
            <p:cNvSpPr/>
            <p:nvPr/>
          </p:nvSpPr>
          <p:spPr>
            <a:xfrm>
              <a:off x="8893702" y="9301181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1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8" name="object 20598"/>
            <p:cNvSpPr/>
            <p:nvPr/>
          </p:nvSpPr>
          <p:spPr>
            <a:xfrm>
              <a:off x="8866380" y="9284990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227" y="16191"/>
                  </a:move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9" name="object 20599"/>
            <p:cNvSpPr/>
            <p:nvPr/>
          </p:nvSpPr>
          <p:spPr>
            <a:xfrm>
              <a:off x="8866380" y="926171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0" name="object 20600"/>
            <p:cNvSpPr/>
            <p:nvPr/>
          </p:nvSpPr>
          <p:spPr>
            <a:xfrm>
              <a:off x="8866380" y="91716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1" name="object 20601"/>
            <p:cNvSpPr/>
            <p:nvPr/>
          </p:nvSpPr>
          <p:spPr>
            <a:xfrm>
              <a:off x="8866380" y="9148377"/>
              <a:ext cx="19685" cy="15240"/>
            </a:xfrm>
            <a:custGeom>
              <a:avLst/>
              <a:gdLst/>
              <a:ahLst/>
              <a:cxnLst/>
              <a:rect l="l" t="t" r="r" b="b"/>
              <a:pathLst>
                <a:path w="19684" h="15240">
                  <a:moveTo>
                    <a:pt x="0" y="15179"/>
                  </a:moveTo>
                  <a:lnTo>
                    <a:pt x="0" y="0"/>
                  </a:lnTo>
                  <a:lnTo>
                    <a:pt x="192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2" name="object 20602"/>
            <p:cNvSpPr/>
            <p:nvPr/>
          </p:nvSpPr>
          <p:spPr>
            <a:xfrm>
              <a:off x="8893702" y="9148377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31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3" name="object 20603"/>
            <p:cNvSpPr/>
            <p:nvPr/>
          </p:nvSpPr>
          <p:spPr>
            <a:xfrm>
              <a:off x="3874424" y="1068047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40">
                  <a:moveTo>
                    <a:pt x="0" y="0"/>
                  </a:moveTo>
                  <a:lnTo>
                    <a:pt x="15179" y="0"/>
                  </a:lnTo>
                  <a:lnTo>
                    <a:pt x="15179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4" name="object 20604"/>
            <p:cNvSpPr/>
            <p:nvPr/>
          </p:nvSpPr>
          <p:spPr>
            <a:xfrm>
              <a:off x="3889603" y="10702734"/>
              <a:ext cx="0" cy="403225"/>
            </a:xfrm>
            <a:custGeom>
              <a:avLst/>
              <a:gdLst/>
              <a:ahLst/>
              <a:cxnLst/>
              <a:rect l="l" t="t" r="r" b="b"/>
              <a:pathLst>
                <a:path h="403225">
                  <a:moveTo>
                    <a:pt x="0" y="0"/>
                  </a:moveTo>
                  <a:lnTo>
                    <a:pt x="0" y="40275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5" name="object 20605"/>
            <p:cNvSpPr/>
            <p:nvPr/>
          </p:nvSpPr>
          <p:spPr>
            <a:xfrm>
              <a:off x="3874424" y="11113586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4">
                  <a:moveTo>
                    <a:pt x="15179" y="0"/>
                  </a:moveTo>
                  <a:lnTo>
                    <a:pt x="15179" y="14167"/>
                  </a:ln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6" name="object 20606"/>
            <p:cNvSpPr/>
            <p:nvPr/>
          </p:nvSpPr>
          <p:spPr>
            <a:xfrm>
              <a:off x="3852161" y="111277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7" name="object 20607"/>
            <p:cNvSpPr/>
            <p:nvPr/>
          </p:nvSpPr>
          <p:spPr>
            <a:xfrm>
              <a:off x="3828886" y="111277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8" name="object 20608"/>
            <p:cNvSpPr/>
            <p:nvPr/>
          </p:nvSpPr>
          <p:spPr>
            <a:xfrm>
              <a:off x="3806623" y="1112775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9" name="object 20609"/>
            <p:cNvSpPr/>
            <p:nvPr/>
          </p:nvSpPr>
          <p:spPr>
            <a:xfrm>
              <a:off x="3783348" y="111277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0" name="object 20610"/>
            <p:cNvSpPr/>
            <p:nvPr/>
          </p:nvSpPr>
          <p:spPr>
            <a:xfrm>
              <a:off x="3760073" y="111277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1" name="object 20611"/>
            <p:cNvSpPr/>
            <p:nvPr/>
          </p:nvSpPr>
          <p:spPr>
            <a:xfrm>
              <a:off x="3736798" y="11113586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10" h="14604">
                  <a:moveTo>
                    <a:pt x="16191" y="14167"/>
                  </a:moveTo>
                  <a:lnTo>
                    <a:pt x="0" y="1416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2" name="object 20612"/>
            <p:cNvSpPr/>
            <p:nvPr/>
          </p:nvSpPr>
          <p:spPr>
            <a:xfrm>
              <a:off x="3736798" y="10702734"/>
              <a:ext cx="0" cy="403225"/>
            </a:xfrm>
            <a:custGeom>
              <a:avLst/>
              <a:gdLst/>
              <a:ahLst/>
              <a:cxnLst/>
              <a:rect l="l" t="t" r="r" b="b"/>
              <a:pathLst>
                <a:path h="403225">
                  <a:moveTo>
                    <a:pt x="0" y="0"/>
                  </a:moveTo>
                  <a:lnTo>
                    <a:pt x="0" y="40275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3" name="object 20613"/>
            <p:cNvSpPr/>
            <p:nvPr/>
          </p:nvSpPr>
          <p:spPr>
            <a:xfrm>
              <a:off x="3736798" y="10680471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40">
                  <a:moveTo>
                    <a:pt x="0" y="15179"/>
                  </a:moveTo>
                  <a:lnTo>
                    <a:pt x="0" y="0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4" name="object 20614"/>
            <p:cNvSpPr/>
            <p:nvPr/>
          </p:nvSpPr>
          <p:spPr>
            <a:xfrm>
              <a:off x="3760073" y="106804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5" name="object 20615"/>
            <p:cNvSpPr/>
            <p:nvPr/>
          </p:nvSpPr>
          <p:spPr>
            <a:xfrm>
              <a:off x="3783348" y="106804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6" name="object 20616"/>
            <p:cNvSpPr/>
            <p:nvPr/>
          </p:nvSpPr>
          <p:spPr>
            <a:xfrm>
              <a:off x="3806623" y="1068047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7" name="object 20617"/>
            <p:cNvSpPr/>
            <p:nvPr/>
          </p:nvSpPr>
          <p:spPr>
            <a:xfrm>
              <a:off x="3828886" y="106804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8" name="object 20618"/>
            <p:cNvSpPr/>
            <p:nvPr/>
          </p:nvSpPr>
          <p:spPr>
            <a:xfrm>
              <a:off x="3852161" y="106804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9" name="object 20619"/>
            <p:cNvSpPr/>
            <p:nvPr/>
          </p:nvSpPr>
          <p:spPr>
            <a:xfrm>
              <a:off x="10149534" y="9385174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09" h="18415">
                  <a:moveTo>
                    <a:pt x="16191" y="0"/>
                  </a:moveTo>
                  <a:lnTo>
                    <a:pt x="0" y="0"/>
                  </a:ln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0" name="object 20620"/>
            <p:cNvSpPr/>
            <p:nvPr/>
          </p:nvSpPr>
          <p:spPr>
            <a:xfrm>
              <a:off x="10149534" y="94104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1" name="object 20621"/>
            <p:cNvSpPr/>
            <p:nvPr/>
          </p:nvSpPr>
          <p:spPr>
            <a:xfrm>
              <a:off x="10149534" y="943374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2" name="object 20622"/>
            <p:cNvSpPr/>
            <p:nvPr/>
          </p:nvSpPr>
          <p:spPr>
            <a:xfrm>
              <a:off x="10149534" y="945601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3" name="object 20623"/>
            <p:cNvSpPr/>
            <p:nvPr/>
          </p:nvSpPr>
          <p:spPr>
            <a:xfrm>
              <a:off x="10149534" y="947928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4" name="object 20624"/>
            <p:cNvSpPr/>
            <p:nvPr/>
          </p:nvSpPr>
          <p:spPr>
            <a:xfrm>
              <a:off x="10134354" y="9502560"/>
              <a:ext cx="15240" cy="18415"/>
            </a:xfrm>
            <a:custGeom>
              <a:avLst/>
              <a:gdLst/>
              <a:ahLst/>
              <a:cxnLst/>
              <a:rect l="l" t="t" r="r" b="b"/>
              <a:pathLst>
                <a:path w="15240" h="18415">
                  <a:moveTo>
                    <a:pt x="15179" y="0"/>
                  </a:moveTo>
                  <a:lnTo>
                    <a:pt x="15179" y="18215"/>
                  </a:ln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5" name="object 20625"/>
            <p:cNvSpPr/>
            <p:nvPr/>
          </p:nvSpPr>
          <p:spPr>
            <a:xfrm>
              <a:off x="10112092" y="9520775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5179" y="0"/>
                  </a:moveTo>
                  <a:lnTo>
                    <a:pt x="0" y="0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6" name="object 20626"/>
            <p:cNvSpPr/>
            <p:nvPr/>
          </p:nvSpPr>
          <p:spPr>
            <a:xfrm>
              <a:off x="10112092" y="954607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7" name="object 20627"/>
            <p:cNvSpPr/>
            <p:nvPr/>
          </p:nvSpPr>
          <p:spPr>
            <a:xfrm>
              <a:off x="10112092" y="956833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8" name="object 20628"/>
            <p:cNvSpPr/>
            <p:nvPr/>
          </p:nvSpPr>
          <p:spPr>
            <a:xfrm>
              <a:off x="10112092" y="95916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9" name="object 20629"/>
            <p:cNvSpPr/>
            <p:nvPr/>
          </p:nvSpPr>
          <p:spPr>
            <a:xfrm>
              <a:off x="10112092" y="961387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0" name="object 20630"/>
            <p:cNvSpPr/>
            <p:nvPr/>
          </p:nvSpPr>
          <p:spPr>
            <a:xfrm>
              <a:off x="10112092" y="9637149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0" y="0"/>
                  </a:moveTo>
                  <a:lnTo>
                    <a:pt x="0" y="17203"/>
                  </a:lnTo>
                  <a:lnTo>
                    <a:pt x="1214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1" name="object 20631"/>
            <p:cNvSpPr/>
            <p:nvPr/>
          </p:nvSpPr>
          <p:spPr>
            <a:xfrm>
              <a:off x="10131319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2" name="object 20632"/>
            <p:cNvSpPr/>
            <p:nvPr/>
          </p:nvSpPr>
          <p:spPr>
            <a:xfrm>
              <a:off x="10153582" y="965435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3" name="object 20633"/>
            <p:cNvSpPr/>
            <p:nvPr/>
          </p:nvSpPr>
          <p:spPr>
            <a:xfrm>
              <a:off x="10176857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4" name="object 20634"/>
            <p:cNvSpPr/>
            <p:nvPr/>
          </p:nvSpPr>
          <p:spPr>
            <a:xfrm>
              <a:off x="10199119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5" name="object 20635"/>
            <p:cNvSpPr/>
            <p:nvPr/>
          </p:nvSpPr>
          <p:spPr>
            <a:xfrm>
              <a:off x="10222395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6" name="object 20636"/>
            <p:cNvSpPr/>
            <p:nvPr/>
          </p:nvSpPr>
          <p:spPr>
            <a:xfrm>
              <a:off x="10245669" y="965435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7" name="object 20637"/>
            <p:cNvSpPr/>
            <p:nvPr/>
          </p:nvSpPr>
          <p:spPr>
            <a:xfrm>
              <a:off x="10267932" y="9654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8" name="object 20638"/>
            <p:cNvSpPr/>
            <p:nvPr/>
          </p:nvSpPr>
          <p:spPr>
            <a:xfrm>
              <a:off x="10291207" y="9637149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29" h="17779">
                  <a:moveTo>
                    <a:pt x="0" y="17203"/>
                  </a:moveTo>
                  <a:lnTo>
                    <a:pt x="11131" y="17203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9" name="object 20639"/>
            <p:cNvSpPr/>
            <p:nvPr/>
          </p:nvSpPr>
          <p:spPr>
            <a:xfrm>
              <a:off x="10302339" y="961488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0" name="object 20640"/>
            <p:cNvSpPr/>
            <p:nvPr/>
          </p:nvSpPr>
          <p:spPr>
            <a:xfrm>
              <a:off x="10302339" y="95916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1" name="object 20641"/>
            <p:cNvSpPr/>
            <p:nvPr/>
          </p:nvSpPr>
          <p:spPr>
            <a:xfrm>
              <a:off x="10302339" y="956833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2" name="object 20642"/>
            <p:cNvSpPr/>
            <p:nvPr/>
          </p:nvSpPr>
          <p:spPr>
            <a:xfrm>
              <a:off x="10302339" y="954607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3" name="object 20643"/>
            <p:cNvSpPr/>
            <p:nvPr/>
          </p:nvSpPr>
          <p:spPr>
            <a:xfrm>
              <a:off x="10302339" y="95238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4" name="object 20644"/>
            <p:cNvSpPr/>
            <p:nvPr/>
          </p:nvSpPr>
          <p:spPr>
            <a:xfrm>
              <a:off x="10302339" y="95005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5" name="object 20645"/>
            <p:cNvSpPr/>
            <p:nvPr/>
          </p:nvSpPr>
          <p:spPr>
            <a:xfrm>
              <a:off x="10302339" y="94782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6" name="object 20646"/>
            <p:cNvSpPr/>
            <p:nvPr/>
          </p:nvSpPr>
          <p:spPr>
            <a:xfrm>
              <a:off x="10302339" y="945499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7" name="object 20647"/>
            <p:cNvSpPr/>
            <p:nvPr/>
          </p:nvSpPr>
          <p:spPr>
            <a:xfrm>
              <a:off x="10302339" y="943273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8" name="object 20648"/>
            <p:cNvSpPr/>
            <p:nvPr/>
          </p:nvSpPr>
          <p:spPr>
            <a:xfrm>
              <a:off x="10302339" y="940946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9" name="object 20649"/>
            <p:cNvSpPr/>
            <p:nvPr/>
          </p:nvSpPr>
          <p:spPr>
            <a:xfrm>
              <a:off x="10287159" y="938517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5179" y="17203"/>
                  </a:moveTo>
                  <a:lnTo>
                    <a:pt x="15179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0" name="object 20650"/>
            <p:cNvSpPr/>
            <p:nvPr/>
          </p:nvSpPr>
          <p:spPr>
            <a:xfrm>
              <a:off x="10263885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1" name="object 20651"/>
            <p:cNvSpPr/>
            <p:nvPr/>
          </p:nvSpPr>
          <p:spPr>
            <a:xfrm>
              <a:off x="10241622" y="938517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2" name="object 20652"/>
            <p:cNvSpPr/>
            <p:nvPr/>
          </p:nvSpPr>
          <p:spPr>
            <a:xfrm>
              <a:off x="10218347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3" name="object 20653"/>
            <p:cNvSpPr/>
            <p:nvPr/>
          </p:nvSpPr>
          <p:spPr>
            <a:xfrm>
              <a:off x="10195072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4" name="object 20654"/>
            <p:cNvSpPr/>
            <p:nvPr/>
          </p:nvSpPr>
          <p:spPr>
            <a:xfrm>
              <a:off x="10172809" y="9385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5" name="object 20655"/>
            <p:cNvSpPr/>
            <p:nvPr/>
          </p:nvSpPr>
          <p:spPr>
            <a:xfrm>
              <a:off x="6112860" y="10369802"/>
              <a:ext cx="127635" cy="142240"/>
            </a:xfrm>
            <a:custGeom>
              <a:avLst/>
              <a:gdLst/>
              <a:ahLst/>
              <a:cxnLst/>
              <a:rect l="l" t="t" r="r" b="b"/>
              <a:pathLst>
                <a:path w="127635" h="142240">
                  <a:moveTo>
                    <a:pt x="127505" y="0"/>
                  </a:moveTo>
                  <a:lnTo>
                    <a:pt x="0" y="0"/>
                  </a:lnTo>
                  <a:lnTo>
                    <a:pt x="0" y="141673"/>
                  </a:lnTo>
                  <a:lnTo>
                    <a:pt x="127505" y="1416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6" name="object 20656"/>
            <p:cNvSpPr/>
            <p:nvPr/>
          </p:nvSpPr>
          <p:spPr>
            <a:xfrm>
              <a:off x="7369704" y="10369802"/>
              <a:ext cx="127635" cy="142240"/>
            </a:xfrm>
            <a:custGeom>
              <a:avLst/>
              <a:gdLst/>
              <a:ahLst/>
              <a:cxnLst/>
              <a:rect l="l" t="t" r="r" b="b"/>
              <a:pathLst>
                <a:path w="127634" h="142240">
                  <a:moveTo>
                    <a:pt x="0" y="0"/>
                  </a:moveTo>
                  <a:lnTo>
                    <a:pt x="127505" y="0"/>
                  </a:lnTo>
                  <a:lnTo>
                    <a:pt x="127505" y="141673"/>
                  </a:lnTo>
                  <a:lnTo>
                    <a:pt x="0" y="1416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7" name="object 20657"/>
            <p:cNvSpPr/>
            <p:nvPr/>
          </p:nvSpPr>
          <p:spPr>
            <a:xfrm>
              <a:off x="3239930" y="11029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8" name="object 20658"/>
            <p:cNvSpPr/>
            <p:nvPr/>
          </p:nvSpPr>
          <p:spPr>
            <a:xfrm>
              <a:off x="3239930" y="1100733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9" name="object 20659"/>
            <p:cNvSpPr/>
            <p:nvPr/>
          </p:nvSpPr>
          <p:spPr>
            <a:xfrm>
              <a:off x="3239930" y="109911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0" name="object 20660"/>
            <p:cNvSpPr/>
            <p:nvPr/>
          </p:nvSpPr>
          <p:spPr>
            <a:xfrm>
              <a:off x="10369128" y="1102959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1" name="object 20661"/>
            <p:cNvSpPr/>
            <p:nvPr/>
          </p:nvSpPr>
          <p:spPr>
            <a:xfrm>
              <a:off x="10369128" y="1100733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2" name="object 20662"/>
            <p:cNvSpPr/>
            <p:nvPr/>
          </p:nvSpPr>
          <p:spPr>
            <a:xfrm>
              <a:off x="10369128" y="109911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3" name="object 20663"/>
            <p:cNvSpPr/>
            <p:nvPr/>
          </p:nvSpPr>
          <p:spPr>
            <a:xfrm>
              <a:off x="3355293" y="855436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4" name="object 20664"/>
            <p:cNvSpPr/>
            <p:nvPr/>
          </p:nvSpPr>
          <p:spPr>
            <a:xfrm>
              <a:off x="3355293" y="857156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5" name="object 20665"/>
            <p:cNvSpPr/>
            <p:nvPr/>
          </p:nvSpPr>
          <p:spPr>
            <a:xfrm>
              <a:off x="3355293" y="85938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6" name="object 20666"/>
            <p:cNvSpPr/>
            <p:nvPr/>
          </p:nvSpPr>
          <p:spPr>
            <a:xfrm>
              <a:off x="10254777" y="855436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7" name="object 20667"/>
            <p:cNvSpPr/>
            <p:nvPr/>
          </p:nvSpPr>
          <p:spPr>
            <a:xfrm>
              <a:off x="10254777" y="857156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8" name="object 20668"/>
            <p:cNvSpPr/>
            <p:nvPr/>
          </p:nvSpPr>
          <p:spPr>
            <a:xfrm>
              <a:off x="10254777" y="85938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9" name="object 20669"/>
            <p:cNvSpPr/>
            <p:nvPr/>
          </p:nvSpPr>
          <p:spPr>
            <a:xfrm>
              <a:off x="4878280" y="93011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0" name="object 20670"/>
            <p:cNvSpPr/>
            <p:nvPr/>
          </p:nvSpPr>
          <p:spPr>
            <a:xfrm>
              <a:off x="4855005" y="93011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1" name="object 20671"/>
            <p:cNvSpPr/>
            <p:nvPr/>
          </p:nvSpPr>
          <p:spPr>
            <a:xfrm>
              <a:off x="4832742" y="93011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2" name="object 20672"/>
            <p:cNvSpPr/>
            <p:nvPr/>
          </p:nvSpPr>
          <p:spPr>
            <a:xfrm>
              <a:off x="4809467" y="930118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3" name="object 20673"/>
            <p:cNvSpPr/>
            <p:nvPr/>
          </p:nvSpPr>
          <p:spPr>
            <a:xfrm>
              <a:off x="4787204" y="93011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4" name="object 20674"/>
            <p:cNvSpPr/>
            <p:nvPr/>
          </p:nvSpPr>
          <p:spPr>
            <a:xfrm>
              <a:off x="4764941" y="93011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5" name="object 20675"/>
            <p:cNvSpPr/>
            <p:nvPr/>
          </p:nvSpPr>
          <p:spPr>
            <a:xfrm>
              <a:off x="4741666" y="93011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6" name="object 20676"/>
            <p:cNvSpPr/>
            <p:nvPr/>
          </p:nvSpPr>
          <p:spPr>
            <a:xfrm>
              <a:off x="4719403" y="930118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7" name="object 20677"/>
            <p:cNvSpPr/>
            <p:nvPr/>
          </p:nvSpPr>
          <p:spPr>
            <a:xfrm>
              <a:off x="4696128" y="9301181"/>
              <a:ext cx="15240" cy="115570"/>
            </a:xfrm>
            <a:custGeom>
              <a:avLst/>
              <a:gdLst/>
              <a:ahLst/>
              <a:cxnLst/>
              <a:rect l="l" t="t" r="r" b="b"/>
              <a:pathLst>
                <a:path w="15239" h="115570">
                  <a:moveTo>
                    <a:pt x="15179" y="115362"/>
                  </a:moveTo>
                  <a:lnTo>
                    <a:pt x="15179" y="106254"/>
                  </a:lnTo>
                  <a:lnTo>
                    <a:pt x="15179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8" name="object 20678"/>
            <p:cNvSpPr/>
            <p:nvPr/>
          </p:nvSpPr>
          <p:spPr>
            <a:xfrm>
              <a:off x="4377364" y="9301181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669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9" name="object 20679"/>
            <p:cNvSpPr/>
            <p:nvPr/>
          </p:nvSpPr>
          <p:spPr>
            <a:xfrm>
              <a:off x="4357125" y="9284990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5" h="16509">
                  <a:moveTo>
                    <a:pt x="13155" y="16191"/>
                  </a:move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0" name="object 20680"/>
            <p:cNvSpPr/>
            <p:nvPr/>
          </p:nvSpPr>
          <p:spPr>
            <a:xfrm>
              <a:off x="4357125" y="926171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1" name="object 20681"/>
            <p:cNvSpPr/>
            <p:nvPr/>
          </p:nvSpPr>
          <p:spPr>
            <a:xfrm>
              <a:off x="4357125" y="92394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2" name="object 20682"/>
            <p:cNvSpPr/>
            <p:nvPr/>
          </p:nvSpPr>
          <p:spPr>
            <a:xfrm>
              <a:off x="4357125" y="921719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3" name="object 20683"/>
            <p:cNvSpPr/>
            <p:nvPr/>
          </p:nvSpPr>
          <p:spPr>
            <a:xfrm>
              <a:off x="4357125" y="91939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4" name="object 20684"/>
            <p:cNvSpPr/>
            <p:nvPr/>
          </p:nvSpPr>
          <p:spPr>
            <a:xfrm>
              <a:off x="4357125" y="91716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5" name="object 20685"/>
            <p:cNvSpPr/>
            <p:nvPr/>
          </p:nvSpPr>
          <p:spPr>
            <a:xfrm>
              <a:off x="4357125" y="9148377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0" y="15179"/>
                  </a:moveTo>
                  <a:lnTo>
                    <a:pt x="0" y="0"/>
                  </a:lnTo>
                  <a:lnTo>
                    <a:pt x="131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6" name="object 20686"/>
            <p:cNvSpPr/>
            <p:nvPr/>
          </p:nvSpPr>
          <p:spPr>
            <a:xfrm>
              <a:off x="4377364" y="9148377"/>
              <a:ext cx="516255" cy="0"/>
            </a:xfrm>
            <a:custGeom>
              <a:avLst/>
              <a:gdLst/>
              <a:ahLst/>
              <a:cxnLst/>
              <a:rect l="l" t="t" r="r" b="b"/>
              <a:pathLst>
                <a:path w="516254">
                  <a:moveTo>
                    <a:pt x="0" y="0"/>
                  </a:moveTo>
                  <a:lnTo>
                    <a:pt x="516095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7" name="object 20687"/>
            <p:cNvSpPr/>
            <p:nvPr/>
          </p:nvSpPr>
          <p:spPr>
            <a:xfrm>
              <a:off x="5958031" y="921010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40">
                  <a:moveTo>
                    <a:pt x="0" y="0"/>
                  </a:moveTo>
                  <a:lnTo>
                    <a:pt x="15179" y="0"/>
                  </a:lnTo>
                  <a:lnTo>
                    <a:pt x="15179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8" name="object 20688"/>
            <p:cNvSpPr/>
            <p:nvPr/>
          </p:nvSpPr>
          <p:spPr>
            <a:xfrm>
              <a:off x="5973211" y="923338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9" name="object 20689"/>
            <p:cNvSpPr/>
            <p:nvPr/>
          </p:nvSpPr>
          <p:spPr>
            <a:xfrm>
              <a:off x="5973211" y="925564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0" name="object 20690"/>
            <p:cNvSpPr/>
            <p:nvPr/>
          </p:nvSpPr>
          <p:spPr>
            <a:xfrm>
              <a:off x="5973211" y="927790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1" name="object 20691"/>
            <p:cNvSpPr/>
            <p:nvPr/>
          </p:nvSpPr>
          <p:spPr>
            <a:xfrm>
              <a:off x="5973211" y="930118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2" name="object 20692"/>
            <p:cNvSpPr/>
            <p:nvPr/>
          </p:nvSpPr>
          <p:spPr>
            <a:xfrm>
              <a:off x="5973211" y="932344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3" name="object 20693"/>
            <p:cNvSpPr/>
            <p:nvPr/>
          </p:nvSpPr>
          <p:spPr>
            <a:xfrm>
              <a:off x="5973211" y="934671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4" name="object 20694"/>
            <p:cNvSpPr/>
            <p:nvPr/>
          </p:nvSpPr>
          <p:spPr>
            <a:xfrm>
              <a:off x="5973211" y="936898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5" name="object 20695"/>
            <p:cNvSpPr/>
            <p:nvPr/>
          </p:nvSpPr>
          <p:spPr>
            <a:xfrm>
              <a:off x="5973211" y="939124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6" name="object 20696"/>
            <p:cNvSpPr/>
            <p:nvPr/>
          </p:nvSpPr>
          <p:spPr>
            <a:xfrm>
              <a:off x="5973211" y="941452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7" name="object 20697"/>
            <p:cNvSpPr/>
            <p:nvPr/>
          </p:nvSpPr>
          <p:spPr>
            <a:xfrm>
              <a:off x="5973211" y="943779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8" name="object 20698"/>
            <p:cNvSpPr/>
            <p:nvPr/>
          </p:nvSpPr>
          <p:spPr>
            <a:xfrm>
              <a:off x="5973211" y="946005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9" name="object 20699"/>
            <p:cNvSpPr/>
            <p:nvPr/>
          </p:nvSpPr>
          <p:spPr>
            <a:xfrm>
              <a:off x="5973211" y="948333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0" name="object 20700"/>
            <p:cNvSpPr/>
            <p:nvPr/>
          </p:nvSpPr>
          <p:spPr>
            <a:xfrm>
              <a:off x="5973211" y="950559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60" h="15240">
                  <a:moveTo>
                    <a:pt x="0" y="0"/>
                  </a:moveTo>
                  <a:lnTo>
                    <a:pt x="0" y="15179"/>
                  </a:lnTo>
                  <a:lnTo>
                    <a:pt x="10119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1" name="object 20701"/>
            <p:cNvSpPr/>
            <p:nvPr/>
          </p:nvSpPr>
          <p:spPr>
            <a:xfrm>
              <a:off x="5991426" y="95207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2" name="object 20702"/>
            <p:cNvSpPr/>
            <p:nvPr/>
          </p:nvSpPr>
          <p:spPr>
            <a:xfrm>
              <a:off x="6014701" y="952077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0" y="0"/>
                  </a:moveTo>
                  <a:lnTo>
                    <a:pt x="10119" y="0"/>
                  </a:lnTo>
                  <a:lnTo>
                    <a:pt x="10119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3" name="object 20703"/>
            <p:cNvSpPr/>
            <p:nvPr/>
          </p:nvSpPr>
          <p:spPr>
            <a:xfrm>
              <a:off x="6024820" y="95379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4" name="object 20704"/>
            <p:cNvSpPr/>
            <p:nvPr/>
          </p:nvSpPr>
          <p:spPr>
            <a:xfrm>
              <a:off x="6024820" y="956024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5" name="object 20705"/>
            <p:cNvSpPr/>
            <p:nvPr/>
          </p:nvSpPr>
          <p:spPr>
            <a:xfrm>
              <a:off x="6024820" y="95845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6" name="object 20706"/>
            <p:cNvSpPr/>
            <p:nvPr/>
          </p:nvSpPr>
          <p:spPr>
            <a:xfrm>
              <a:off x="6024820" y="960679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7" name="object 20707"/>
            <p:cNvSpPr/>
            <p:nvPr/>
          </p:nvSpPr>
          <p:spPr>
            <a:xfrm>
              <a:off x="6024820" y="962905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8" name="object 20708"/>
            <p:cNvSpPr/>
            <p:nvPr/>
          </p:nvSpPr>
          <p:spPr>
            <a:xfrm>
              <a:off x="6014701" y="965232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0119" y="0"/>
                  </a:moveTo>
                  <a:lnTo>
                    <a:pt x="10119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9" name="object 20709"/>
            <p:cNvSpPr/>
            <p:nvPr/>
          </p:nvSpPr>
          <p:spPr>
            <a:xfrm>
              <a:off x="5991426" y="966143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0" name="object 20710"/>
            <p:cNvSpPr/>
            <p:nvPr/>
          </p:nvSpPr>
          <p:spPr>
            <a:xfrm>
              <a:off x="5969163" y="96614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1" name="object 20711"/>
            <p:cNvSpPr/>
            <p:nvPr/>
          </p:nvSpPr>
          <p:spPr>
            <a:xfrm>
              <a:off x="5946900" y="96614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2" name="object 20712"/>
            <p:cNvSpPr/>
            <p:nvPr/>
          </p:nvSpPr>
          <p:spPr>
            <a:xfrm>
              <a:off x="5923625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3" name="object 20713"/>
            <p:cNvSpPr/>
            <p:nvPr/>
          </p:nvSpPr>
          <p:spPr>
            <a:xfrm>
              <a:off x="5900350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4" name="object 20714"/>
            <p:cNvSpPr/>
            <p:nvPr/>
          </p:nvSpPr>
          <p:spPr>
            <a:xfrm>
              <a:off x="5878088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5" name="object 20715"/>
            <p:cNvSpPr/>
            <p:nvPr/>
          </p:nvSpPr>
          <p:spPr>
            <a:xfrm>
              <a:off x="5854813" y="966143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6" name="object 20716"/>
            <p:cNvSpPr/>
            <p:nvPr/>
          </p:nvSpPr>
          <p:spPr>
            <a:xfrm>
              <a:off x="5832550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7" name="object 20717"/>
            <p:cNvSpPr/>
            <p:nvPr/>
          </p:nvSpPr>
          <p:spPr>
            <a:xfrm>
              <a:off x="5810287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8" name="object 20718"/>
            <p:cNvSpPr/>
            <p:nvPr/>
          </p:nvSpPr>
          <p:spPr>
            <a:xfrm>
              <a:off x="5787012" y="96614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9" name="object 20719"/>
            <p:cNvSpPr/>
            <p:nvPr/>
          </p:nvSpPr>
          <p:spPr>
            <a:xfrm>
              <a:off x="5768797" y="965232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0119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0" name="object 20720"/>
            <p:cNvSpPr/>
            <p:nvPr/>
          </p:nvSpPr>
          <p:spPr>
            <a:xfrm>
              <a:off x="5768797" y="962905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1" name="object 20721"/>
            <p:cNvSpPr/>
            <p:nvPr/>
          </p:nvSpPr>
          <p:spPr>
            <a:xfrm>
              <a:off x="5768797" y="960679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2" name="object 20722"/>
            <p:cNvSpPr/>
            <p:nvPr/>
          </p:nvSpPr>
          <p:spPr>
            <a:xfrm>
              <a:off x="5768797" y="95845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3" name="object 20723"/>
            <p:cNvSpPr/>
            <p:nvPr/>
          </p:nvSpPr>
          <p:spPr>
            <a:xfrm>
              <a:off x="5768797" y="956024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4" name="object 20724"/>
            <p:cNvSpPr/>
            <p:nvPr/>
          </p:nvSpPr>
          <p:spPr>
            <a:xfrm>
              <a:off x="5768797" y="95379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5" name="object 20725"/>
            <p:cNvSpPr/>
            <p:nvPr/>
          </p:nvSpPr>
          <p:spPr>
            <a:xfrm>
              <a:off x="5768797" y="952077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0" y="10119"/>
                  </a:move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6" name="object 20726"/>
            <p:cNvSpPr/>
            <p:nvPr/>
          </p:nvSpPr>
          <p:spPr>
            <a:xfrm>
              <a:off x="5787012" y="95207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7" name="object 20727"/>
            <p:cNvSpPr/>
            <p:nvPr/>
          </p:nvSpPr>
          <p:spPr>
            <a:xfrm>
              <a:off x="5810287" y="950559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60" h="15240">
                  <a:moveTo>
                    <a:pt x="0" y="15179"/>
                  </a:moveTo>
                  <a:lnTo>
                    <a:pt x="10119" y="15179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8" name="object 20728"/>
            <p:cNvSpPr/>
            <p:nvPr/>
          </p:nvSpPr>
          <p:spPr>
            <a:xfrm>
              <a:off x="5820406" y="948333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9" name="object 20729"/>
            <p:cNvSpPr/>
            <p:nvPr/>
          </p:nvSpPr>
          <p:spPr>
            <a:xfrm>
              <a:off x="5820406" y="946005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0" name="object 20730"/>
            <p:cNvSpPr/>
            <p:nvPr/>
          </p:nvSpPr>
          <p:spPr>
            <a:xfrm>
              <a:off x="5820406" y="943779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1" name="object 20731"/>
            <p:cNvSpPr/>
            <p:nvPr/>
          </p:nvSpPr>
          <p:spPr>
            <a:xfrm>
              <a:off x="5820406" y="941452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2" name="object 20732"/>
            <p:cNvSpPr/>
            <p:nvPr/>
          </p:nvSpPr>
          <p:spPr>
            <a:xfrm>
              <a:off x="5820406" y="939124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3" name="object 20733"/>
            <p:cNvSpPr/>
            <p:nvPr/>
          </p:nvSpPr>
          <p:spPr>
            <a:xfrm>
              <a:off x="5820406" y="936898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4" name="object 20734"/>
            <p:cNvSpPr/>
            <p:nvPr/>
          </p:nvSpPr>
          <p:spPr>
            <a:xfrm>
              <a:off x="5820406" y="934671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5" name="object 20735"/>
            <p:cNvSpPr/>
            <p:nvPr/>
          </p:nvSpPr>
          <p:spPr>
            <a:xfrm>
              <a:off x="5820406" y="932344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6" name="object 20736"/>
            <p:cNvSpPr/>
            <p:nvPr/>
          </p:nvSpPr>
          <p:spPr>
            <a:xfrm>
              <a:off x="5820406" y="930118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7" name="object 20737"/>
            <p:cNvSpPr/>
            <p:nvPr/>
          </p:nvSpPr>
          <p:spPr>
            <a:xfrm>
              <a:off x="5820406" y="927790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8" name="object 20738"/>
            <p:cNvSpPr/>
            <p:nvPr/>
          </p:nvSpPr>
          <p:spPr>
            <a:xfrm>
              <a:off x="5820406" y="925564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9" name="object 20739"/>
            <p:cNvSpPr/>
            <p:nvPr/>
          </p:nvSpPr>
          <p:spPr>
            <a:xfrm>
              <a:off x="5820406" y="923338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0" name="object 20740"/>
            <p:cNvSpPr/>
            <p:nvPr/>
          </p:nvSpPr>
          <p:spPr>
            <a:xfrm>
              <a:off x="5820406" y="9210106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40">
                  <a:moveTo>
                    <a:pt x="0" y="15179"/>
                  </a:moveTo>
                  <a:lnTo>
                    <a:pt x="0" y="0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1" name="object 20741"/>
            <p:cNvSpPr/>
            <p:nvPr/>
          </p:nvSpPr>
          <p:spPr>
            <a:xfrm>
              <a:off x="5843681" y="921010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2" name="object 20742"/>
            <p:cNvSpPr/>
            <p:nvPr/>
          </p:nvSpPr>
          <p:spPr>
            <a:xfrm>
              <a:off x="5866956" y="921010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3" name="object 20743"/>
            <p:cNvSpPr/>
            <p:nvPr/>
          </p:nvSpPr>
          <p:spPr>
            <a:xfrm>
              <a:off x="5889219" y="921010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4" name="object 20744"/>
            <p:cNvSpPr/>
            <p:nvPr/>
          </p:nvSpPr>
          <p:spPr>
            <a:xfrm>
              <a:off x="5911482" y="921010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5" name="object 20745"/>
            <p:cNvSpPr/>
            <p:nvPr/>
          </p:nvSpPr>
          <p:spPr>
            <a:xfrm>
              <a:off x="5934757" y="921010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6" name="object 20746"/>
            <p:cNvSpPr/>
            <p:nvPr/>
          </p:nvSpPr>
          <p:spPr>
            <a:xfrm>
              <a:off x="7617632" y="995085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107" y="0"/>
                  </a:moveTo>
                  <a:lnTo>
                    <a:pt x="0" y="0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7" name="object 20747"/>
            <p:cNvSpPr/>
            <p:nvPr/>
          </p:nvSpPr>
          <p:spPr>
            <a:xfrm>
              <a:off x="7617632" y="99751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8" name="object 20748"/>
            <p:cNvSpPr/>
            <p:nvPr/>
          </p:nvSpPr>
          <p:spPr>
            <a:xfrm>
              <a:off x="7617632" y="999740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9" name="object 20749"/>
            <p:cNvSpPr/>
            <p:nvPr/>
          </p:nvSpPr>
          <p:spPr>
            <a:xfrm>
              <a:off x="7617632" y="100206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0" name="object 20750"/>
            <p:cNvSpPr/>
            <p:nvPr/>
          </p:nvSpPr>
          <p:spPr>
            <a:xfrm>
              <a:off x="7617632" y="1004294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1" name="object 20751"/>
            <p:cNvSpPr/>
            <p:nvPr/>
          </p:nvSpPr>
          <p:spPr>
            <a:xfrm>
              <a:off x="7617632" y="10065205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0" y="17203"/>
                  </a:lnTo>
                  <a:lnTo>
                    <a:pt x="9107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2" name="object 20752"/>
            <p:cNvSpPr/>
            <p:nvPr/>
          </p:nvSpPr>
          <p:spPr>
            <a:xfrm>
              <a:off x="7634835" y="10082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3" name="object 20753"/>
            <p:cNvSpPr/>
            <p:nvPr/>
          </p:nvSpPr>
          <p:spPr>
            <a:xfrm>
              <a:off x="7657098" y="10082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4" name="object 20754"/>
            <p:cNvSpPr/>
            <p:nvPr/>
          </p:nvSpPr>
          <p:spPr>
            <a:xfrm>
              <a:off x="7680373" y="10082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5" name="object 20755"/>
            <p:cNvSpPr/>
            <p:nvPr/>
          </p:nvSpPr>
          <p:spPr>
            <a:xfrm>
              <a:off x="7703648" y="1008240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6" name="object 20756"/>
            <p:cNvSpPr/>
            <p:nvPr/>
          </p:nvSpPr>
          <p:spPr>
            <a:xfrm>
              <a:off x="7725911" y="10082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7" name="object 20757"/>
            <p:cNvSpPr/>
            <p:nvPr/>
          </p:nvSpPr>
          <p:spPr>
            <a:xfrm>
              <a:off x="7748173" y="10065205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17203"/>
                  </a:moveTo>
                  <a:lnTo>
                    <a:pt x="10119" y="17203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8" name="object 20758"/>
            <p:cNvSpPr/>
            <p:nvPr/>
          </p:nvSpPr>
          <p:spPr>
            <a:xfrm>
              <a:off x="7758293" y="1004294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9" name="object 20759"/>
            <p:cNvSpPr/>
            <p:nvPr/>
          </p:nvSpPr>
          <p:spPr>
            <a:xfrm>
              <a:off x="7758293" y="100206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0" name="object 20760"/>
            <p:cNvSpPr/>
            <p:nvPr/>
          </p:nvSpPr>
          <p:spPr>
            <a:xfrm>
              <a:off x="7758293" y="999740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1" name="object 20761"/>
            <p:cNvSpPr/>
            <p:nvPr/>
          </p:nvSpPr>
          <p:spPr>
            <a:xfrm>
              <a:off x="7758293" y="99751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2" name="object 20762"/>
            <p:cNvSpPr/>
            <p:nvPr/>
          </p:nvSpPr>
          <p:spPr>
            <a:xfrm>
              <a:off x="7748173" y="9950854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10119" y="17203"/>
                  </a:moveTo>
                  <a:lnTo>
                    <a:pt x="10119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3" name="object 20763"/>
            <p:cNvSpPr/>
            <p:nvPr/>
          </p:nvSpPr>
          <p:spPr>
            <a:xfrm>
              <a:off x="7725911" y="99508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4" name="object 20764"/>
            <p:cNvSpPr/>
            <p:nvPr/>
          </p:nvSpPr>
          <p:spPr>
            <a:xfrm>
              <a:off x="7703648" y="995085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5" name="object 20765"/>
            <p:cNvSpPr/>
            <p:nvPr/>
          </p:nvSpPr>
          <p:spPr>
            <a:xfrm>
              <a:off x="7680373" y="99508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6" name="object 20766"/>
            <p:cNvSpPr/>
            <p:nvPr/>
          </p:nvSpPr>
          <p:spPr>
            <a:xfrm>
              <a:off x="7657098" y="99508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7" name="object 20767"/>
            <p:cNvSpPr/>
            <p:nvPr/>
          </p:nvSpPr>
          <p:spPr>
            <a:xfrm>
              <a:off x="7634835" y="99508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8" name="object 20768"/>
            <p:cNvSpPr/>
            <p:nvPr/>
          </p:nvSpPr>
          <p:spPr>
            <a:xfrm>
              <a:off x="9719455" y="1068047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0"/>
                  </a:moveTo>
                  <a:lnTo>
                    <a:pt x="0" y="0"/>
                  </a:ln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9" name="object 20769"/>
            <p:cNvSpPr/>
            <p:nvPr/>
          </p:nvSpPr>
          <p:spPr>
            <a:xfrm>
              <a:off x="9719455" y="10702734"/>
              <a:ext cx="0" cy="403225"/>
            </a:xfrm>
            <a:custGeom>
              <a:avLst/>
              <a:gdLst/>
              <a:ahLst/>
              <a:cxnLst/>
              <a:rect l="l" t="t" r="r" b="b"/>
              <a:pathLst>
                <a:path h="403225">
                  <a:moveTo>
                    <a:pt x="0" y="0"/>
                  </a:moveTo>
                  <a:lnTo>
                    <a:pt x="0" y="40275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0" name="object 20770"/>
            <p:cNvSpPr/>
            <p:nvPr/>
          </p:nvSpPr>
          <p:spPr>
            <a:xfrm>
              <a:off x="9719455" y="11113586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4">
                  <a:moveTo>
                    <a:pt x="0" y="0"/>
                  </a:moveTo>
                  <a:lnTo>
                    <a:pt x="0" y="14167"/>
                  </a:lnTo>
                  <a:lnTo>
                    <a:pt x="15179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1" name="object 20771"/>
            <p:cNvSpPr/>
            <p:nvPr/>
          </p:nvSpPr>
          <p:spPr>
            <a:xfrm>
              <a:off x="9742730" y="111277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2" name="object 20772"/>
            <p:cNvSpPr/>
            <p:nvPr/>
          </p:nvSpPr>
          <p:spPr>
            <a:xfrm>
              <a:off x="9766005" y="111277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3" name="object 20773"/>
            <p:cNvSpPr/>
            <p:nvPr/>
          </p:nvSpPr>
          <p:spPr>
            <a:xfrm>
              <a:off x="9788267" y="111277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4" name="object 20774"/>
            <p:cNvSpPr/>
            <p:nvPr/>
          </p:nvSpPr>
          <p:spPr>
            <a:xfrm>
              <a:off x="9810530" y="11127754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5" name="object 20775"/>
            <p:cNvSpPr/>
            <p:nvPr/>
          </p:nvSpPr>
          <p:spPr>
            <a:xfrm>
              <a:off x="9833805" y="111277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6" name="object 20776"/>
            <p:cNvSpPr/>
            <p:nvPr/>
          </p:nvSpPr>
          <p:spPr>
            <a:xfrm>
              <a:off x="9856068" y="11113586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0" y="14167"/>
                  </a:moveTo>
                  <a:lnTo>
                    <a:pt x="16191" y="14167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7" name="object 20777"/>
            <p:cNvSpPr/>
            <p:nvPr/>
          </p:nvSpPr>
          <p:spPr>
            <a:xfrm>
              <a:off x="9872260" y="10702734"/>
              <a:ext cx="0" cy="403225"/>
            </a:xfrm>
            <a:custGeom>
              <a:avLst/>
              <a:gdLst/>
              <a:ahLst/>
              <a:cxnLst/>
              <a:rect l="l" t="t" r="r" b="b"/>
              <a:pathLst>
                <a:path h="403225">
                  <a:moveTo>
                    <a:pt x="0" y="0"/>
                  </a:moveTo>
                  <a:lnTo>
                    <a:pt x="0" y="40275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8" name="object 20778"/>
            <p:cNvSpPr/>
            <p:nvPr/>
          </p:nvSpPr>
          <p:spPr>
            <a:xfrm>
              <a:off x="9856068" y="10680471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40">
                  <a:moveTo>
                    <a:pt x="16191" y="15179"/>
                  </a:moveTo>
                  <a:lnTo>
                    <a:pt x="1619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9" name="object 20779"/>
            <p:cNvSpPr/>
            <p:nvPr/>
          </p:nvSpPr>
          <p:spPr>
            <a:xfrm>
              <a:off x="9833805" y="106804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0" name="object 20780"/>
            <p:cNvSpPr/>
            <p:nvPr/>
          </p:nvSpPr>
          <p:spPr>
            <a:xfrm>
              <a:off x="9810530" y="1068047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1" name="object 20781"/>
            <p:cNvSpPr/>
            <p:nvPr/>
          </p:nvSpPr>
          <p:spPr>
            <a:xfrm>
              <a:off x="9788267" y="106804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2" name="object 20782"/>
            <p:cNvSpPr/>
            <p:nvPr/>
          </p:nvSpPr>
          <p:spPr>
            <a:xfrm>
              <a:off x="9766005" y="106804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3" name="object 20783"/>
            <p:cNvSpPr/>
            <p:nvPr/>
          </p:nvSpPr>
          <p:spPr>
            <a:xfrm>
              <a:off x="9742730" y="1068047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4" name="object 20784"/>
            <p:cNvSpPr/>
            <p:nvPr/>
          </p:nvSpPr>
          <p:spPr>
            <a:xfrm>
              <a:off x="10932784" y="1005407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5" name="object 20785"/>
            <p:cNvSpPr/>
            <p:nvPr/>
          </p:nvSpPr>
          <p:spPr>
            <a:xfrm>
              <a:off x="10909509" y="100540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6" name="object 20786"/>
            <p:cNvSpPr/>
            <p:nvPr/>
          </p:nvSpPr>
          <p:spPr>
            <a:xfrm>
              <a:off x="10886235" y="100540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7" name="object 20787"/>
            <p:cNvSpPr/>
            <p:nvPr/>
          </p:nvSpPr>
          <p:spPr>
            <a:xfrm>
              <a:off x="10863972" y="100540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8" name="object 20788"/>
            <p:cNvSpPr/>
            <p:nvPr/>
          </p:nvSpPr>
          <p:spPr>
            <a:xfrm>
              <a:off x="10840697" y="100540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9" name="object 20789"/>
            <p:cNvSpPr/>
            <p:nvPr/>
          </p:nvSpPr>
          <p:spPr>
            <a:xfrm>
              <a:off x="10823494" y="10054073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10119" y="0"/>
                  </a:moveTo>
                  <a:lnTo>
                    <a:pt x="0" y="0"/>
                  </a:lnTo>
                  <a:lnTo>
                    <a:pt x="0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0" name="object 20790"/>
            <p:cNvSpPr/>
            <p:nvPr/>
          </p:nvSpPr>
          <p:spPr>
            <a:xfrm>
              <a:off x="10811350" y="10074312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12143" y="0"/>
                  </a:moveTo>
                  <a:lnTo>
                    <a:pt x="12143" y="13155"/>
                  </a:lnTo>
                  <a:lnTo>
                    <a:pt x="0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1" name="object 20791"/>
            <p:cNvSpPr/>
            <p:nvPr/>
          </p:nvSpPr>
          <p:spPr>
            <a:xfrm>
              <a:off x="10788075" y="10087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2" name="object 20792"/>
            <p:cNvSpPr/>
            <p:nvPr/>
          </p:nvSpPr>
          <p:spPr>
            <a:xfrm>
              <a:off x="10765813" y="10087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3" name="object 20793"/>
            <p:cNvSpPr/>
            <p:nvPr/>
          </p:nvSpPr>
          <p:spPr>
            <a:xfrm>
              <a:off x="10743550" y="10087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4" name="object 20794"/>
            <p:cNvSpPr/>
            <p:nvPr/>
          </p:nvSpPr>
          <p:spPr>
            <a:xfrm>
              <a:off x="10720275" y="10087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5" name="object 20795"/>
            <p:cNvSpPr/>
            <p:nvPr/>
          </p:nvSpPr>
          <p:spPr>
            <a:xfrm>
              <a:off x="10698012" y="1008746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6" name="object 20796"/>
            <p:cNvSpPr/>
            <p:nvPr/>
          </p:nvSpPr>
          <p:spPr>
            <a:xfrm>
              <a:off x="10677772" y="10087467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12143" y="0"/>
                  </a:moveTo>
                  <a:lnTo>
                    <a:pt x="0" y="0"/>
                  </a:ln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7" name="object 20797"/>
            <p:cNvSpPr/>
            <p:nvPr/>
          </p:nvSpPr>
          <p:spPr>
            <a:xfrm>
              <a:off x="10677772" y="1011074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8" name="object 20798"/>
            <p:cNvSpPr/>
            <p:nvPr/>
          </p:nvSpPr>
          <p:spPr>
            <a:xfrm>
              <a:off x="10677772" y="1013401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9" name="object 20799"/>
            <p:cNvSpPr/>
            <p:nvPr/>
          </p:nvSpPr>
          <p:spPr>
            <a:xfrm>
              <a:off x="10677772" y="10156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0" name="object 20800"/>
            <p:cNvSpPr/>
            <p:nvPr/>
          </p:nvSpPr>
          <p:spPr>
            <a:xfrm>
              <a:off x="10677772" y="1017854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1" name="object 20801"/>
            <p:cNvSpPr/>
            <p:nvPr/>
          </p:nvSpPr>
          <p:spPr>
            <a:xfrm>
              <a:off x="10677772" y="1020181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2" name="object 20802"/>
            <p:cNvSpPr/>
            <p:nvPr/>
          </p:nvSpPr>
          <p:spPr>
            <a:xfrm>
              <a:off x="10677772" y="10224081"/>
              <a:ext cx="15240" cy="16510"/>
            </a:xfrm>
            <a:custGeom>
              <a:avLst/>
              <a:gdLst/>
              <a:ahLst/>
              <a:cxnLst/>
              <a:rect l="l" t="t" r="r" b="b"/>
              <a:pathLst>
                <a:path w="15240" h="16509">
                  <a:moveTo>
                    <a:pt x="0" y="0"/>
                  </a:moveTo>
                  <a:lnTo>
                    <a:pt x="0" y="16191"/>
                  </a:lnTo>
                  <a:lnTo>
                    <a:pt x="15179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3" name="object 20803"/>
            <p:cNvSpPr/>
            <p:nvPr/>
          </p:nvSpPr>
          <p:spPr>
            <a:xfrm>
              <a:off x="10700035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4" name="object 20804"/>
            <p:cNvSpPr/>
            <p:nvPr/>
          </p:nvSpPr>
          <p:spPr>
            <a:xfrm>
              <a:off x="10723311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5" name="object 20805"/>
            <p:cNvSpPr/>
            <p:nvPr/>
          </p:nvSpPr>
          <p:spPr>
            <a:xfrm>
              <a:off x="10745574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6" name="object 20806"/>
            <p:cNvSpPr/>
            <p:nvPr/>
          </p:nvSpPr>
          <p:spPr>
            <a:xfrm>
              <a:off x="10767837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7" name="object 20807"/>
            <p:cNvSpPr/>
            <p:nvPr/>
          </p:nvSpPr>
          <p:spPr>
            <a:xfrm>
              <a:off x="10791111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8" name="object 20808"/>
            <p:cNvSpPr/>
            <p:nvPr/>
          </p:nvSpPr>
          <p:spPr>
            <a:xfrm>
              <a:off x="10814386" y="1024027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9" name="object 20809"/>
            <p:cNvSpPr/>
            <p:nvPr/>
          </p:nvSpPr>
          <p:spPr>
            <a:xfrm>
              <a:off x="10836649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0" name="object 20810"/>
            <p:cNvSpPr/>
            <p:nvPr/>
          </p:nvSpPr>
          <p:spPr>
            <a:xfrm>
              <a:off x="10859924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1" name="object 20811"/>
            <p:cNvSpPr/>
            <p:nvPr/>
          </p:nvSpPr>
          <p:spPr>
            <a:xfrm>
              <a:off x="10882187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2" name="object 20812"/>
            <p:cNvSpPr/>
            <p:nvPr/>
          </p:nvSpPr>
          <p:spPr>
            <a:xfrm>
              <a:off x="10904450" y="1024027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3" name="object 20813"/>
            <p:cNvSpPr/>
            <p:nvPr/>
          </p:nvSpPr>
          <p:spPr>
            <a:xfrm>
              <a:off x="10927725" y="102402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4" name="object 20814"/>
            <p:cNvSpPr/>
            <p:nvPr/>
          </p:nvSpPr>
          <p:spPr>
            <a:xfrm>
              <a:off x="4708272" y="11576048"/>
              <a:ext cx="20320" cy="59055"/>
            </a:xfrm>
            <a:custGeom>
              <a:avLst/>
              <a:gdLst/>
              <a:ahLst/>
              <a:cxnLst/>
              <a:rect l="l" t="t" r="r" b="b"/>
              <a:pathLst>
                <a:path w="20320" h="59054">
                  <a:moveTo>
                    <a:pt x="20239" y="0"/>
                  </a:moveTo>
                  <a:lnTo>
                    <a:pt x="0" y="0"/>
                  </a:lnTo>
                  <a:lnTo>
                    <a:pt x="10119" y="5869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5" name="object 20815"/>
            <p:cNvSpPr/>
            <p:nvPr/>
          </p:nvSpPr>
          <p:spPr>
            <a:xfrm>
              <a:off x="4708272" y="11576048"/>
              <a:ext cx="20320" cy="59055"/>
            </a:xfrm>
            <a:custGeom>
              <a:avLst/>
              <a:gdLst/>
              <a:ahLst/>
              <a:cxnLst/>
              <a:rect l="l" t="t" r="r" b="b"/>
              <a:pathLst>
                <a:path w="20320" h="59054">
                  <a:moveTo>
                    <a:pt x="10119" y="58693"/>
                  </a:moveTo>
                  <a:lnTo>
                    <a:pt x="0" y="0"/>
                  </a:lnTo>
                  <a:lnTo>
                    <a:pt x="20239" y="0"/>
                  </a:lnTo>
                  <a:lnTo>
                    <a:pt x="10119" y="5869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6" name="object 20816"/>
            <p:cNvSpPr/>
            <p:nvPr/>
          </p:nvSpPr>
          <p:spPr>
            <a:xfrm>
              <a:off x="5402470" y="11576048"/>
              <a:ext cx="20320" cy="59055"/>
            </a:xfrm>
            <a:custGeom>
              <a:avLst/>
              <a:gdLst/>
              <a:ahLst/>
              <a:cxnLst/>
              <a:rect l="l" t="t" r="r" b="b"/>
              <a:pathLst>
                <a:path w="20320" h="59054">
                  <a:moveTo>
                    <a:pt x="20239" y="0"/>
                  </a:moveTo>
                  <a:lnTo>
                    <a:pt x="0" y="0"/>
                  </a:lnTo>
                  <a:lnTo>
                    <a:pt x="10119" y="5869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7" name="object 20817"/>
            <p:cNvSpPr/>
            <p:nvPr/>
          </p:nvSpPr>
          <p:spPr>
            <a:xfrm>
              <a:off x="5402470" y="11576048"/>
              <a:ext cx="20320" cy="59055"/>
            </a:xfrm>
            <a:custGeom>
              <a:avLst/>
              <a:gdLst/>
              <a:ahLst/>
              <a:cxnLst/>
              <a:rect l="l" t="t" r="r" b="b"/>
              <a:pathLst>
                <a:path w="20320" h="59054">
                  <a:moveTo>
                    <a:pt x="10119" y="58693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9" y="5869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8" name="object 20818"/>
            <p:cNvSpPr/>
            <p:nvPr/>
          </p:nvSpPr>
          <p:spPr>
            <a:xfrm>
              <a:off x="2819970" y="11240080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5" h="57150">
                  <a:moveTo>
                    <a:pt x="19227" y="0"/>
                  </a:moveTo>
                  <a:lnTo>
                    <a:pt x="0" y="0"/>
                  </a:lnTo>
                  <a:lnTo>
                    <a:pt x="10119" y="56669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9" name="object 20819"/>
            <p:cNvSpPr/>
            <p:nvPr/>
          </p:nvSpPr>
          <p:spPr>
            <a:xfrm>
              <a:off x="2819970" y="11240080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5" h="57150">
                  <a:moveTo>
                    <a:pt x="10119" y="56669"/>
                  </a:moveTo>
                  <a:lnTo>
                    <a:pt x="0" y="0"/>
                  </a:lnTo>
                  <a:lnTo>
                    <a:pt x="19227" y="0"/>
                  </a:lnTo>
                  <a:lnTo>
                    <a:pt x="10119" y="5666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0" name="object 20820"/>
            <p:cNvSpPr/>
            <p:nvPr/>
          </p:nvSpPr>
          <p:spPr>
            <a:xfrm>
              <a:off x="8881559" y="11576048"/>
              <a:ext cx="19685" cy="59055"/>
            </a:xfrm>
            <a:custGeom>
              <a:avLst/>
              <a:gdLst/>
              <a:ahLst/>
              <a:cxnLst/>
              <a:rect l="l" t="t" r="r" b="b"/>
              <a:pathLst>
                <a:path w="19684" h="59054">
                  <a:moveTo>
                    <a:pt x="19227" y="0"/>
                  </a:moveTo>
                  <a:lnTo>
                    <a:pt x="0" y="0"/>
                  </a:lnTo>
                  <a:lnTo>
                    <a:pt x="9107" y="5869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1" name="object 20821"/>
            <p:cNvSpPr/>
            <p:nvPr/>
          </p:nvSpPr>
          <p:spPr>
            <a:xfrm>
              <a:off x="8881559" y="11576048"/>
              <a:ext cx="19685" cy="59055"/>
            </a:xfrm>
            <a:custGeom>
              <a:avLst/>
              <a:gdLst/>
              <a:ahLst/>
              <a:cxnLst/>
              <a:rect l="l" t="t" r="r" b="b"/>
              <a:pathLst>
                <a:path w="19684" h="59054">
                  <a:moveTo>
                    <a:pt x="9107" y="58693"/>
                  </a:moveTo>
                  <a:lnTo>
                    <a:pt x="19227" y="0"/>
                  </a:lnTo>
                  <a:lnTo>
                    <a:pt x="0" y="0"/>
                  </a:lnTo>
                  <a:lnTo>
                    <a:pt x="9107" y="5869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2" name="object 20822"/>
            <p:cNvSpPr/>
            <p:nvPr/>
          </p:nvSpPr>
          <p:spPr>
            <a:xfrm>
              <a:off x="8187360" y="11576048"/>
              <a:ext cx="19685" cy="59055"/>
            </a:xfrm>
            <a:custGeom>
              <a:avLst/>
              <a:gdLst/>
              <a:ahLst/>
              <a:cxnLst/>
              <a:rect l="l" t="t" r="r" b="b"/>
              <a:pathLst>
                <a:path w="19684" h="59054">
                  <a:moveTo>
                    <a:pt x="19227" y="0"/>
                  </a:moveTo>
                  <a:lnTo>
                    <a:pt x="0" y="0"/>
                  </a:lnTo>
                  <a:lnTo>
                    <a:pt x="9107" y="5869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3" name="object 20823"/>
            <p:cNvSpPr/>
            <p:nvPr/>
          </p:nvSpPr>
          <p:spPr>
            <a:xfrm>
              <a:off x="8187360" y="11576048"/>
              <a:ext cx="19685" cy="59055"/>
            </a:xfrm>
            <a:custGeom>
              <a:avLst/>
              <a:gdLst/>
              <a:ahLst/>
              <a:cxnLst/>
              <a:rect l="l" t="t" r="r" b="b"/>
              <a:pathLst>
                <a:path w="19684" h="59054">
                  <a:moveTo>
                    <a:pt x="9107" y="58693"/>
                  </a:moveTo>
                  <a:lnTo>
                    <a:pt x="0" y="0"/>
                  </a:lnTo>
                  <a:lnTo>
                    <a:pt x="19227" y="0"/>
                  </a:lnTo>
                  <a:lnTo>
                    <a:pt x="9107" y="5869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4" name="object 20824"/>
            <p:cNvSpPr/>
            <p:nvPr/>
          </p:nvSpPr>
          <p:spPr>
            <a:xfrm>
              <a:off x="10661581" y="11240080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4" h="57150">
                  <a:moveTo>
                    <a:pt x="19227" y="0"/>
                  </a:moveTo>
                  <a:lnTo>
                    <a:pt x="0" y="0"/>
                  </a:lnTo>
                  <a:lnTo>
                    <a:pt x="9107" y="56669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5" name="object 20825"/>
            <p:cNvSpPr/>
            <p:nvPr/>
          </p:nvSpPr>
          <p:spPr>
            <a:xfrm>
              <a:off x="10661581" y="11240080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4" h="57150">
                  <a:moveTo>
                    <a:pt x="9107" y="56669"/>
                  </a:moveTo>
                  <a:lnTo>
                    <a:pt x="19227" y="0"/>
                  </a:lnTo>
                  <a:lnTo>
                    <a:pt x="0" y="0"/>
                  </a:lnTo>
                  <a:lnTo>
                    <a:pt x="9107" y="5666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6" name="object 20826"/>
            <p:cNvSpPr/>
            <p:nvPr/>
          </p:nvSpPr>
          <p:spPr>
            <a:xfrm>
              <a:off x="5555275" y="8030171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5" h="57150">
                  <a:moveTo>
                    <a:pt x="9107" y="0"/>
                  </a:moveTo>
                  <a:lnTo>
                    <a:pt x="0" y="56669"/>
                  </a:lnTo>
                  <a:lnTo>
                    <a:pt x="19227" y="56669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7" name="object 20827"/>
            <p:cNvSpPr/>
            <p:nvPr/>
          </p:nvSpPr>
          <p:spPr>
            <a:xfrm>
              <a:off x="5555275" y="8030171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5" h="57150">
                  <a:moveTo>
                    <a:pt x="9107" y="0"/>
                  </a:moveTo>
                  <a:lnTo>
                    <a:pt x="0" y="56669"/>
                  </a:lnTo>
                  <a:lnTo>
                    <a:pt x="19227" y="56669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8" name="object 20828"/>
            <p:cNvSpPr/>
            <p:nvPr/>
          </p:nvSpPr>
          <p:spPr>
            <a:xfrm>
              <a:off x="9834817" y="8030171"/>
              <a:ext cx="18415" cy="57150"/>
            </a:xfrm>
            <a:custGeom>
              <a:avLst/>
              <a:gdLst/>
              <a:ahLst/>
              <a:cxnLst/>
              <a:rect l="l" t="t" r="r" b="b"/>
              <a:pathLst>
                <a:path w="18415" h="57150">
                  <a:moveTo>
                    <a:pt x="8095" y="0"/>
                  </a:moveTo>
                  <a:lnTo>
                    <a:pt x="0" y="56669"/>
                  </a:lnTo>
                  <a:lnTo>
                    <a:pt x="18215" y="56669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9" name="object 20829"/>
            <p:cNvSpPr/>
            <p:nvPr/>
          </p:nvSpPr>
          <p:spPr>
            <a:xfrm>
              <a:off x="9834817" y="8030171"/>
              <a:ext cx="18415" cy="57150"/>
            </a:xfrm>
            <a:custGeom>
              <a:avLst/>
              <a:gdLst/>
              <a:ahLst/>
              <a:cxnLst/>
              <a:rect l="l" t="t" r="r" b="b"/>
              <a:pathLst>
                <a:path w="18415" h="57150">
                  <a:moveTo>
                    <a:pt x="8095" y="0"/>
                  </a:moveTo>
                  <a:lnTo>
                    <a:pt x="0" y="56669"/>
                  </a:lnTo>
                  <a:lnTo>
                    <a:pt x="18215" y="56669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0" name="object 20830"/>
            <p:cNvSpPr/>
            <p:nvPr/>
          </p:nvSpPr>
          <p:spPr>
            <a:xfrm>
              <a:off x="8035568" y="8030171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4" h="57150">
                  <a:moveTo>
                    <a:pt x="10119" y="0"/>
                  </a:moveTo>
                  <a:lnTo>
                    <a:pt x="0" y="56669"/>
                  </a:lnTo>
                  <a:lnTo>
                    <a:pt x="19227" y="56669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1" name="object 20831"/>
            <p:cNvSpPr/>
            <p:nvPr/>
          </p:nvSpPr>
          <p:spPr>
            <a:xfrm>
              <a:off x="8035568" y="8030171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4" h="57150">
                  <a:moveTo>
                    <a:pt x="10119" y="0"/>
                  </a:moveTo>
                  <a:lnTo>
                    <a:pt x="0" y="56669"/>
                  </a:lnTo>
                  <a:lnTo>
                    <a:pt x="19227" y="56669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2" name="object 20832"/>
            <p:cNvSpPr/>
            <p:nvPr/>
          </p:nvSpPr>
          <p:spPr>
            <a:xfrm>
              <a:off x="6794915" y="8030171"/>
              <a:ext cx="20320" cy="57150"/>
            </a:xfrm>
            <a:custGeom>
              <a:avLst/>
              <a:gdLst/>
              <a:ahLst/>
              <a:cxnLst/>
              <a:rect l="l" t="t" r="r" b="b"/>
              <a:pathLst>
                <a:path w="20320" h="57150">
                  <a:moveTo>
                    <a:pt x="10119" y="0"/>
                  </a:moveTo>
                  <a:lnTo>
                    <a:pt x="0" y="56669"/>
                  </a:lnTo>
                  <a:lnTo>
                    <a:pt x="20239" y="56669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3" name="object 20833"/>
            <p:cNvSpPr/>
            <p:nvPr/>
          </p:nvSpPr>
          <p:spPr>
            <a:xfrm>
              <a:off x="6794915" y="8030171"/>
              <a:ext cx="20320" cy="57150"/>
            </a:xfrm>
            <a:custGeom>
              <a:avLst/>
              <a:gdLst/>
              <a:ahLst/>
              <a:cxnLst/>
              <a:rect l="l" t="t" r="r" b="b"/>
              <a:pathLst>
                <a:path w="20320" h="57150">
                  <a:moveTo>
                    <a:pt x="10119" y="0"/>
                  </a:moveTo>
                  <a:lnTo>
                    <a:pt x="0" y="56669"/>
                  </a:lnTo>
                  <a:lnTo>
                    <a:pt x="20239" y="56669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4" name="object 20834"/>
            <p:cNvSpPr/>
            <p:nvPr/>
          </p:nvSpPr>
          <p:spPr>
            <a:xfrm>
              <a:off x="6805035" y="803017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902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5" name="object 20835"/>
            <p:cNvSpPr/>
            <p:nvPr/>
          </p:nvSpPr>
          <p:spPr>
            <a:xfrm>
              <a:off x="3726679" y="8030171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5" h="57150">
                  <a:moveTo>
                    <a:pt x="9107" y="0"/>
                  </a:moveTo>
                  <a:lnTo>
                    <a:pt x="0" y="56669"/>
                  </a:lnTo>
                  <a:lnTo>
                    <a:pt x="19227" y="56669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6" name="object 20836"/>
            <p:cNvSpPr/>
            <p:nvPr/>
          </p:nvSpPr>
          <p:spPr>
            <a:xfrm>
              <a:off x="3726679" y="8030171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5" h="57150">
                  <a:moveTo>
                    <a:pt x="9107" y="0"/>
                  </a:moveTo>
                  <a:lnTo>
                    <a:pt x="0" y="56669"/>
                  </a:lnTo>
                  <a:lnTo>
                    <a:pt x="19227" y="56669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37" name="object 20837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6292987" y="8429891"/>
              <a:ext cx="187211" cy="129529"/>
            </a:xfrm>
            <a:prstGeom prst="rect">
              <a:avLst/>
            </a:prstGeom>
          </p:spPr>
        </p:pic>
        <p:pic>
          <p:nvPicPr>
            <p:cNvPr id="20838" name="object 20838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0751645" y="9009739"/>
              <a:ext cx="129529" cy="187211"/>
            </a:xfrm>
            <a:prstGeom prst="rect">
              <a:avLst/>
            </a:prstGeom>
          </p:spPr>
        </p:pic>
        <p:pic>
          <p:nvPicPr>
            <p:cNvPr id="20839" name="object 20839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0578602" y="11550749"/>
              <a:ext cx="187211" cy="130541"/>
            </a:xfrm>
            <a:prstGeom prst="rect">
              <a:avLst/>
            </a:prstGeom>
          </p:spPr>
        </p:pic>
        <p:pic>
          <p:nvPicPr>
            <p:cNvPr id="20840" name="object 20840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2931285" y="8641389"/>
              <a:ext cx="187211" cy="130541"/>
            </a:xfrm>
            <a:prstGeom prst="rect">
              <a:avLst/>
            </a:prstGeom>
          </p:spPr>
        </p:pic>
        <p:pic>
          <p:nvPicPr>
            <p:cNvPr id="20841" name="object 20841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2931285" y="8362091"/>
              <a:ext cx="187211" cy="129529"/>
            </a:xfrm>
            <a:prstGeom prst="rect">
              <a:avLst/>
            </a:prstGeom>
          </p:spPr>
        </p:pic>
        <p:pic>
          <p:nvPicPr>
            <p:cNvPr id="20842" name="object 20842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0314482" y="8362091"/>
              <a:ext cx="187211" cy="129529"/>
            </a:xfrm>
            <a:prstGeom prst="rect">
              <a:avLst/>
            </a:prstGeom>
          </p:spPr>
        </p:pic>
        <p:pic>
          <p:nvPicPr>
            <p:cNvPr id="20843" name="object 20843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7731982" y="11082216"/>
              <a:ext cx="130541" cy="144709"/>
            </a:xfrm>
            <a:prstGeom prst="rect">
              <a:avLst/>
            </a:prstGeom>
          </p:spPr>
        </p:pic>
        <p:sp>
          <p:nvSpPr>
            <p:cNvPr id="20844" name="object 20844"/>
            <p:cNvSpPr/>
            <p:nvPr/>
          </p:nvSpPr>
          <p:spPr>
            <a:xfrm>
              <a:off x="1590450" y="11015427"/>
              <a:ext cx="1185545" cy="858519"/>
            </a:xfrm>
            <a:custGeom>
              <a:avLst/>
              <a:gdLst/>
              <a:ahLst/>
              <a:cxnLst/>
              <a:rect l="l" t="t" r="r" b="b"/>
              <a:pathLst>
                <a:path w="1185545" h="858520">
                  <a:moveTo>
                    <a:pt x="1184995" y="0"/>
                  </a:moveTo>
                  <a:lnTo>
                    <a:pt x="796405" y="858134"/>
                  </a:lnTo>
                  <a:lnTo>
                    <a:pt x="0" y="8581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5" name="object 20845"/>
            <p:cNvSpPr/>
            <p:nvPr/>
          </p:nvSpPr>
          <p:spPr>
            <a:xfrm>
              <a:off x="7739066" y="7783254"/>
              <a:ext cx="626745" cy="205740"/>
            </a:xfrm>
            <a:custGeom>
              <a:avLst/>
              <a:gdLst/>
              <a:ahLst/>
              <a:cxnLst/>
              <a:rect l="l" t="t" r="r" b="b"/>
              <a:pathLst>
                <a:path w="626745" h="205740">
                  <a:moveTo>
                    <a:pt x="98159" y="205426"/>
                  </a:moveTo>
                  <a:lnTo>
                    <a:pt x="0" y="0"/>
                  </a:lnTo>
                  <a:lnTo>
                    <a:pt x="6263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6" name="object 20846"/>
            <p:cNvSpPr/>
            <p:nvPr/>
          </p:nvSpPr>
          <p:spPr>
            <a:xfrm>
              <a:off x="6055179" y="7808553"/>
              <a:ext cx="697230" cy="180340"/>
            </a:xfrm>
            <a:custGeom>
              <a:avLst/>
              <a:gdLst/>
              <a:ahLst/>
              <a:cxnLst/>
              <a:rect l="l" t="t" r="r" b="b"/>
              <a:pathLst>
                <a:path w="697229" h="180340">
                  <a:moveTo>
                    <a:pt x="697234" y="180127"/>
                  </a:moveTo>
                  <a:lnTo>
                    <a:pt x="612230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7" name="object 20847"/>
            <p:cNvSpPr/>
            <p:nvPr/>
          </p:nvSpPr>
          <p:spPr>
            <a:xfrm>
              <a:off x="5076622" y="7808553"/>
              <a:ext cx="707390" cy="180340"/>
            </a:xfrm>
            <a:custGeom>
              <a:avLst/>
              <a:gdLst/>
              <a:ahLst/>
              <a:cxnLst/>
              <a:rect l="l" t="t" r="r" b="b"/>
              <a:pathLst>
                <a:path w="707389" h="180340">
                  <a:moveTo>
                    <a:pt x="707354" y="180127"/>
                  </a:moveTo>
                  <a:lnTo>
                    <a:pt x="62133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8" name="object 20848"/>
            <p:cNvSpPr/>
            <p:nvPr/>
          </p:nvSpPr>
          <p:spPr>
            <a:xfrm>
              <a:off x="3247014" y="7785278"/>
              <a:ext cx="696595" cy="203835"/>
            </a:xfrm>
            <a:custGeom>
              <a:avLst/>
              <a:gdLst/>
              <a:ahLst/>
              <a:cxnLst/>
              <a:rect l="l" t="t" r="r" b="b"/>
              <a:pathLst>
                <a:path w="696595" h="203834">
                  <a:moveTo>
                    <a:pt x="696222" y="203402"/>
                  </a:moveTo>
                  <a:lnTo>
                    <a:pt x="59907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9" name="object 20849"/>
            <p:cNvSpPr/>
            <p:nvPr/>
          </p:nvSpPr>
          <p:spPr>
            <a:xfrm>
              <a:off x="4497786" y="11681291"/>
              <a:ext cx="1330325" cy="212725"/>
            </a:xfrm>
            <a:custGeom>
              <a:avLst/>
              <a:gdLst/>
              <a:ahLst/>
              <a:cxnLst/>
              <a:rect l="l" t="t" r="r" b="b"/>
              <a:pathLst>
                <a:path w="1330325" h="212725">
                  <a:moveTo>
                    <a:pt x="0" y="0"/>
                  </a:moveTo>
                  <a:lnTo>
                    <a:pt x="53633" y="212509"/>
                  </a:lnTo>
                  <a:lnTo>
                    <a:pt x="1329704" y="212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0" name="object 20850"/>
            <p:cNvSpPr/>
            <p:nvPr/>
          </p:nvSpPr>
          <p:spPr>
            <a:xfrm>
              <a:off x="10650450" y="11015427"/>
              <a:ext cx="1138555" cy="878840"/>
            </a:xfrm>
            <a:custGeom>
              <a:avLst/>
              <a:gdLst/>
              <a:ahLst/>
              <a:cxnLst/>
              <a:rect l="l" t="t" r="r" b="b"/>
              <a:pathLst>
                <a:path w="1138554" h="878840">
                  <a:moveTo>
                    <a:pt x="0" y="0"/>
                  </a:moveTo>
                  <a:lnTo>
                    <a:pt x="418947" y="878373"/>
                  </a:lnTo>
                  <a:lnTo>
                    <a:pt x="1138445" y="8783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1" name="object 20851"/>
            <p:cNvSpPr/>
            <p:nvPr/>
          </p:nvSpPr>
          <p:spPr>
            <a:xfrm>
              <a:off x="9655702" y="7785278"/>
              <a:ext cx="707390" cy="203835"/>
            </a:xfrm>
            <a:custGeom>
              <a:avLst/>
              <a:gdLst/>
              <a:ahLst/>
              <a:cxnLst/>
              <a:rect l="l" t="t" r="r" b="b"/>
              <a:pathLst>
                <a:path w="707390" h="203834">
                  <a:moveTo>
                    <a:pt x="0" y="203402"/>
                  </a:moveTo>
                  <a:lnTo>
                    <a:pt x="96135" y="0"/>
                  </a:lnTo>
                  <a:lnTo>
                    <a:pt x="7073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2" name="object 20852"/>
            <p:cNvSpPr/>
            <p:nvPr/>
          </p:nvSpPr>
          <p:spPr>
            <a:xfrm>
              <a:off x="5196032" y="11681291"/>
              <a:ext cx="52705" cy="212725"/>
            </a:xfrm>
            <a:custGeom>
              <a:avLst/>
              <a:gdLst/>
              <a:ahLst/>
              <a:cxnLst/>
              <a:rect l="l" t="t" r="r" b="b"/>
              <a:pathLst>
                <a:path w="52704" h="212725">
                  <a:moveTo>
                    <a:pt x="0" y="0"/>
                  </a:moveTo>
                  <a:lnTo>
                    <a:pt x="52621" y="212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3" name="object 20853"/>
            <p:cNvSpPr/>
            <p:nvPr/>
          </p:nvSpPr>
          <p:spPr>
            <a:xfrm>
              <a:off x="7781568" y="11681291"/>
              <a:ext cx="1330325" cy="212725"/>
            </a:xfrm>
            <a:custGeom>
              <a:avLst/>
              <a:gdLst/>
              <a:ahLst/>
              <a:cxnLst/>
              <a:rect l="l" t="t" r="r" b="b"/>
              <a:pathLst>
                <a:path w="1330325" h="212725">
                  <a:moveTo>
                    <a:pt x="1329704" y="0"/>
                  </a:moveTo>
                  <a:lnTo>
                    <a:pt x="1276070" y="212509"/>
                  </a:lnTo>
                  <a:lnTo>
                    <a:pt x="0" y="212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4" name="object 20854"/>
            <p:cNvSpPr/>
            <p:nvPr/>
          </p:nvSpPr>
          <p:spPr>
            <a:xfrm>
              <a:off x="8360404" y="11681291"/>
              <a:ext cx="53975" cy="212725"/>
            </a:xfrm>
            <a:custGeom>
              <a:avLst/>
              <a:gdLst/>
              <a:ahLst/>
              <a:cxnLst/>
              <a:rect l="l" t="t" r="r" b="b"/>
              <a:pathLst>
                <a:path w="53975" h="212725">
                  <a:moveTo>
                    <a:pt x="53633" y="0"/>
                  </a:moveTo>
                  <a:lnTo>
                    <a:pt x="0" y="212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5" name="object 20855"/>
            <p:cNvSpPr/>
            <p:nvPr/>
          </p:nvSpPr>
          <p:spPr>
            <a:xfrm>
              <a:off x="7204756" y="9777810"/>
              <a:ext cx="221615" cy="140970"/>
            </a:xfrm>
            <a:custGeom>
              <a:avLst/>
              <a:gdLst/>
              <a:ahLst/>
              <a:cxnLst/>
              <a:rect l="l" t="t" r="r" b="b"/>
              <a:pathLst>
                <a:path w="221615" h="140970">
                  <a:moveTo>
                    <a:pt x="134589" y="140661"/>
                  </a:moveTo>
                  <a:lnTo>
                    <a:pt x="221617" y="140661"/>
                  </a:lnTo>
                  <a:lnTo>
                    <a:pt x="221617" y="0"/>
                  </a:lnTo>
                  <a:lnTo>
                    <a:pt x="221617" y="140661"/>
                  </a:lnTo>
                  <a:lnTo>
                    <a:pt x="0" y="140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6" name="object 20856"/>
            <p:cNvSpPr/>
            <p:nvPr/>
          </p:nvSpPr>
          <p:spPr>
            <a:xfrm>
              <a:off x="7204756" y="9783882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617" y="0"/>
                  </a:lnTo>
                  <a:lnTo>
                    <a:pt x="13458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7" name="object 20857"/>
            <p:cNvSpPr/>
            <p:nvPr/>
          </p:nvSpPr>
          <p:spPr>
            <a:xfrm>
              <a:off x="7268508" y="9657388"/>
              <a:ext cx="1151890" cy="109855"/>
            </a:xfrm>
            <a:custGeom>
              <a:avLst/>
              <a:gdLst/>
              <a:ahLst/>
              <a:cxnLst/>
              <a:rect l="l" t="t" r="r" b="b"/>
              <a:pathLst>
                <a:path w="1151890" h="109854">
                  <a:moveTo>
                    <a:pt x="0" y="0"/>
                  </a:moveTo>
                  <a:lnTo>
                    <a:pt x="185187" y="109290"/>
                  </a:lnTo>
                  <a:lnTo>
                    <a:pt x="1151600" y="109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8" name="object 20858"/>
            <p:cNvSpPr/>
            <p:nvPr/>
          </p:nvSpPr>
          <p:spPr>
            <a:xfrm>
              <a:off x="3797515" y="9822336"/>
              <a:ext cx="142240" cy="163195"/>
            </a:xfrm>
            <a:custGeom>
              <a:avLst/>
              <a:gdLst/>
              <a:ahLst/>
              <a:cxnLst/>
              <a:rect l="l" t="t" r="r" b="b"/>
              <a:pathLst>
                <a:path w="142239" h="163195">
                  <a:moveTo>
                    <a:pt x="0" y="0"/>
                  </a:moveTo>
                  <a:lnTo>
                    <a:pt x="141673" y="0"/>
                  </a:lnTo>
                  <a:lnTo>
                    <a:pt x="141673" y="162924"/>
                  </a:lnTo>
                  <a:lnTo>
                    <a:pt x="0" y="16292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9" name="object 20859"/>
            <p:cNvSpPr/>
            <p:nvPr/>
          </p:nvSpPr>
          <p:spPr>
            <a:xfrm>
              <a:off x="3856209" y="10330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0" name="object 20860"/>
            <p:cNvSpPr/>
            <p:nvPr/>
          </p:nvSpPr>
          <p:spPr>
            <a:xfrm>
              <a:off x="3833946" y="103303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1" name="object 20861"/>
            <p:cNvSpPr/>
            <p:nvPr/>
          </p:nvSpPr>
          <p:spPr>
            <a:xfrm>
              <a:off x="3810671" y="10330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2" name="object 20862"/>
            <p:cNvSpPr/>
            <p:nvPr/>
          </p:nvSpPr>
          <p:spPr>
            <a:xfrm>
              <a:off x="3787396" y="1033033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3" name="object 20863"/>
            <p:cNvSpPr/>
            <p:nvPr/>
          </p:nvSpPr>
          <p:spPr>
            <a:xfrm>
              <a:off x="3765133" y="10330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4" name="object 20864"/>
            <p:cNvSpPr/>
            <p:nvPr/>
          </p:nvSpPr>
          <p:spPr>
            <a:xfrm>
              <a:off x="3765133" y="101977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5" name="object 20865"/>
            <p:cNvSpPr/>
            <p:nvPr/>
          </p:nvSpPr>
          <p:spPr>
            <a:xfrm>
              <a:off x="3787396" y="10197770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6" name="object 20866"/>
            <p:cNvSpPr/>
            <p:nvPr/>
          </p:nvSpPr>
          <p:spPr>
            <a:xfrm>
              <a:off x="3810671" y="101977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7" name="object 20867"/>
            <p:cNvSpPr/>
            <p:nvPr/>
          </p:nvSpPr>
          <p:spPr>
            <a:xfrm>
              <a:off x="3833946" y="1019777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8" name="object 20868"/>
            <p:cNvSpPr/>
            <p:nvPr/>
          </p:nvSpPr>
          <p:spPr>
            <a:xfrm>
              <a:off x="3856209" y="101977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9" name="object 20869"/>
            <p:cNvSpPr/>
            <p:nvPr/>
          </p:nvSpPr>
          <p:spPr>
            <a:xfrm>
              <a:off x="4711308" y="94246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0" name="object 20870"/>
            <p:cNvSpPr/>
            <p:nvPr/>
          </p:nvSpPr>
          <p:spPr>
            <a:xfrm>
              <a:off x="4711308" y="944690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1" name="object 20871"/>
            <p:cNvSpPr/>
            <p:nvPr/>
          </p:nvSpPr>
          <p:spPr>
            <a:xfrm>
              <a:off x="4711308" y="94701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2" name="object 20872"/>
            <p:cNvSpPr/>
            <p:nvPr/>
          </p:nvSpPr>
          <p:spPr>
            <a:xfrm>
              <a:off x="4711308" y="94924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3" name="object 20873"/>
            <p:cNvSpPr/>
            <p:nvPr/>
          </p:nvSpPr>
          <p:spPr>
            <a:xfrm>
              <a:off x="4711308" y="95157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4" name="object 20874"/>
            <p:cNvSpPr/>
            <p:nvPr/>
          </p:nvSpPr>
          <p:spPr>
            <a:xfrm>
              <a:off x="4711308" y="95379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5" name="object 20875"/>
            <p:cNvSpPr/>
            <p:nvPr/>
          </p:nvSpPr>
          <p:spPr>
            <a:xfrm>
              <a:off x="4701188" y="956125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0119" y="0"/>
                  </a:moveTo>
                  <a:lnTo>
                    <a:pt x="10119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6" name="object 20876"/>
            <p:cNvSpPr/>
            <p:nvPr/>
          </p:nvSpPr>
          <p:spPr>
            <a:xfrm>
              <a:off x="4677913" y="9570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7" name="object 20877"/>
            <p:cNvSpPr/>
            <p:nvPr/>
          </p:nvSpPr>
          <p:spPr>
            <a:xfrm>
              <a:off x="4655650" y="9570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8" name="object 20878"/>
            <p:cNvSpPr/>
            <p:nvPr/>
          </p:nvSpPr>
          <p:spPr>
            <a:xfrm>
              <a:off x="4632375" y="9570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9" name="object 20879"/>
            <p:cNvSpPr/>
            <p:nvPr/>
          </p:nvSpPr>
          <p:spPr>
            <a:xfrm>
              <a:off x="4610112" y="9570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0" name="object 20880"/>
            <p:cNvSpPr/>
            <p:nvPr/>
          </p:nvSpPr>
          <p:spPr>
            <a:xfrm>
              <a:off x="4586838" y="957036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1" name="object 20881"/>
            <p:cNvSpPr/>
            <p:nvPr/>
          </p:nvSpPr>
          <p:spPr>
            <a:xfrm>
              <a:off x="4569634" y="956125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0119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2" name="object 20882"/>
            <p:cNvSpPr/>
            <p:nvPr/>
          </p:nvSpPr>
          <p:spPr>
            <a:xfrm>
              <a:off x="4569634" y="95379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3" name="object 20883"/>
            <p:cNvSpPr/>
            <p:nvPr/>
          </p:nvSpPr>
          <p:spPr>
            <a:xfrm>
              <a:off x="4569634" y="95157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4" name="object 20884"/>
            <p:cNvSpPr/>
            <p:nvPr/>
          </p:nvSpPr>
          <p:spPr>
            <a:xfrm>
              <a:off x="4569634" y="94924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5" name="object 20885"/>
            <p:cNvSpPr/>
            <p:nvPr/>
          </p:nvSpPr>
          <p:spPr>
            <a:xfrm>
              <a:off x="4569634" y="94701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6" name="object 20886"/>
            <p:cNvSpPr/>
            <p:nvPr/>
          </p:nvSpPr>
          <p:spPr>
            <a:xfrm>
              <a:off x="4569634" y="944690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7" name="object 20887"/>
            <p:cNvSpPr/>
            <p:nvPr/>
          </p:nvSpPr>
          <p:spPr>
            <a:xfrm>
              <a:off x="4569634" y="94246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8" name="object 20888"/>
            <p:cNvSpPr/>
            <p:nvPr/>
          </p:nvSpPr>
          <p:spPr>
            <a:xfrm>
              <a:off x="4569634" y="940743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107"/>
                  </a:move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9" name="object 20889"/>
            <p:cNvSpPr/>
            <p:nvPr/>
          </p:nvSpPr>
          <p:spPr>
            <a:xfrm>
              <a:off x="4586838" y="9407437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0" name="object 20890"/>
            <p:cNvSpPr/>
            <p:nvPr/>
          </p:nvSpPr>
          <p:spPr>
            <a:xfrm>
              <a:off x="4610112" y="94074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1" name="object 20891"/>
            <p:cNvSpPr/>
            <p:nvPr/>
          </p:nvSpPr>
          <p:spPr>
            <a:xfrm>
              <a:off x="4632375" y="94074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2" name="object 20892"/>
            <p:cNvSpPr/>
            <p:nvPr/>
          </p:nvSpPr>
          <p:spPr>
            <a:xfrm>
              <a:off x="4655650" y="94074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3" name="object 20893"/>
            <p:cNvSpPr/>
            <p:nvPr/>
          </p:nvSpPr>
          <p:spPr>
            <a:xfrm>
              <a:off x="4677913" y="94074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4" name="object 20894"/>
            <p:cNvSpPr/>
            <p:nvPr/>
          </p:nvSpPr>
          <p:spPr>
            <a:xfrm>
              <a:off x="4701188" y="94074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5" name="object 20895"/>
            <p:cNvSpPr/>
            <p:nvPr/>
          </p:nvSpPr>
          <p:spPr>
            <a:xfrm>
              <a:off x="4850957" y="9555181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0"/>
                  </a:moveTo>
                  <a:lnTo>
                    <a:pt x="17203" y="0"/>
                  </a:lnTo>
                  <a:lnTo>
                    <a:pt x="17203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6" name="object 20896"/>
            <p:cNvSpPr/>
            <p:nvPr/>
          </p:nvSpPr>
          <p:spPr>
            <a:xfrm>
              <a:off x="4868160" y="957238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7" name="object 20897"/>
            <p:cNvSpPr/>
            <p:nvPr/>
          </p:nvSpPr>
          <p:spPr>
            <a:xfrm>
              <a:off x="4868160" y="959565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8" name="object 20898"/>
            <p:cNvSpPr/>
            <p:nvPr/>
          </p:nvSpPr>
          <p:spPr>
            <a:xfrm>
              <a:off x="4868160" y="961792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9" name="object 20899"/>
            <p:cNvSpPr/>
            <p:nvPr/>
          </p:nvSpPr>
          <p:spPr>
            <a:xfrm>
              <a:off x="4868160" y="964119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0" name="object 20900"/>
            <p:cNvSpPr/>
            <p:nvPr/>
          </p:nvSpPr>
          <p:spPr>
            <a:xfrm>
              <a:off x="4868160" y="966346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1" name="object 20901"/>
            <p:cNvSpPr/>
            <p:nvPr/>
          </p:nvSpPr>
          <p:spPr>
            <a:xfrm>
              <a:off x="4850957" y="9685723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17203" y="0"/>
                  </a:moveTo>
                  <a:lnTo>
                    <a:pt x="17203" y="11131"/>
                  </a:ln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2" name="object 20902"/>
            <p:cNvSpPr/>
            <p:nvPr/>
          </p:nvSpPr>
          <p:spPr>
            <a:xfrm>
              <a:off x="4828694" y="96968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3" name="object 20903"/>
            <p:cNvSpPr/>
            <p:nvPr/>
          </p:nvSpPr>
          <p:spPr>
            <a:xfrm>
              <a:off x="4805419" y="969685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4" name="object 20904"/>
            <p:cNvSpPr/>
            <p:nvPr/>
          </p:nvSpPr>
          <p:spPr>
            <a:xfrm>
              <a:off x="4783156" y="969685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5" name="object 20905"/>
            <p:cNvSpPr/>
            <p:nvPr/>
          </p:nvSpPr>
          <p:spPr>
            <a:xfrm>
              <a:off x="4760893" y="969685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6" name="object 20906"/>
            <p:cNvSpPr/>
            <p:nvPr/>
          </p:nvSpPr>
          <p:spPr>
            <a:xfrm>
              <a:off x="4736606" y="9685723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6191" y="11131"/>
                  </a:moveTo>
                  <a:lnTo>
                    <a:pt x="0" y="1113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7" name="object 20907"/>
            <p:cNvSpPr/>
            <p:nvPr/>
          </p:nvSpPr>
          <p:spPr>
            <a:xfrm>
              <a:off x="4736606" y="966346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8" name="object 20908"/>
            <p:cNvSpPr/>
            <p:nvPr/>
          </p:nvSpPr>
          <p:spPr>
            <a:xfrm>
              <a:off x="4736606" y="964119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9" name="object 20909"/>
            <p:cNvSpPr/>
            <p:nvPr/>
          </p:nvSpPr>
          <p:spPr>
            <a:xfrm>
              <a:off x="4736606" y="961792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0" name="object 20910"/>
            <p:cNvSpPr/>
            <p:nvPr/>
          </p:nvSpPr>
          <p:spPr>
            <a:xfrm>
              <a:off x="4736606" y="959565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1" name="object 20911"/>
            <p:cNvSpPr/>
            <p:nvPr/>
          </p:nvSpPr>
          <p:spPr>
            <a:xfrm>
              <a:off x="4736606" y="957238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2" name="object 20912"/>
            <p:cNvSpPr/>
            <p:nvPr/>
          </p:nvSpPr>
          <p:spPr>
            <a:xfrm>
              <a:off x="4736606" y="9555181"/>
              <a:ext cx="16510" cy="9525"/>
            </a:xfrm>
            <a:custGeom>
              <a:avLst/>
              <a:gdLst/>
              <a:ahLst/>
              <a:cxnLst/>
              <a:rect l="l" t="t" r="r" b="b"/>
              <a:pathLst>
                <a:path w="16510" h="9525">
                  <a:moveTo>
                    <a:pt x="0" y="9107"/>
                  </a:moveTo>
                  <a:lnTo>
                    <a:pt x="0" y="0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3" name="object 20913"/>
            <p:cNvSpPr/>
            <p:nvPr/>
          </p:nvSpPr>
          <p:spPr>
            <a:xfrm>
              <a:off x="4760893" y="955518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4" name="object 20914"/>
            <p:cNvSpPr/>
            <p:nvPr/>
          </p:nvSpPr>
          <p:spPr>
            <a:xfrm>
              <a:off x="4783156" y="955518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5" name="object 20915"/>
            <p:cNvSpPr/>
            <p:nvPr/>
          </p:nvSpPr>
          <p:spPr>
            <a:xfrm>
              <a:off x="4805419" y="955518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6" name="object 20916"/>
            <p:cNvSpPr/>
            <p:nvPr/>
          </p:nvSpPr>
          <p:spPr>
            <a:xfrm>
              <a:off x="4828694" y="95551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7" name="object 20917"/>
            <p:cNvSpPr/>
            <p:nvPr/>
          </p:nvSpPr>
          <p:spPr>
            <a:xfrm>
              <a:off x="8825902" y="952988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0"/>
                  </a:moveTo>
                  <a:lnTo>
                    <a:pt x="8095" y="0"/>
                  </a:lnTo>
                  <a:lnTo>
                    <a:pt x="8095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8" name="object 20918"/>
            <p:cNvSpPr/>
            <p:nvPr/>
          </p:nvSpPr>
          <p:spPr>
            <a:xfrm>
              <a:off x="8833997" y="954607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9" name="object 20919"/>
            <p:cNvSpPr/>
            <p:nvPr/>
          </p:nvSpPr>
          <p:spPr>
            <a:xfrm>
              <a:off x="8833997" y="956833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0" name="object 20920"/>
            <p:cNvSpPr/>
            <p:nvPr/>
          </p:nvSpPr>
          <p:spPr>
            <a:xfrm>
              <a:off x="8833997" y="95916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1" name="object 20921"/>
            <p:cNvSpPr/>
            <p:nvPr/>
          </p:nvSpPr>
          <p:spPr>
            <a:xfrm>
              <a:off x="8833997" y="961387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2" name="object 20922"/>
            <p:cNvSpPr/>
            <p:nvPr/>
          </p:nvSpPr>
          <p:spPr>
            <a:xfrm>
              <a:off x="8833997" y="963714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3" name="object 20923"/>
            <p:cNvSpPr/>
            <p:nvPr/>
          </p:nvSpPr>
          <p:spPr>
            <a:xfrm>
              <a:off x="8825902" y="965941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95" y="0"/>
                  </a:moveTo>
                  <a:lnTo>
                    <a:pt x="8095" y="8095"/>
                  </a:lnTo>
                  <a:lnTo>
                    <a:pt x="0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4" name="object 20924"/>
            <p:cNvSpPr/>
            <p:nvPr/>
          </p:nvSpPr>
          <p:spPr>
            <a:xfrm>
              <a:off x="8802627" y="96675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5" name="object 20925"/>
            <p:cNvSpPr/>
            <p:nvPr/>
          </p:nvSpPr>
          <p:spPr>
            <a:xfrm>
              <a:off x="8780364" y="966750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6" name="object 20926"/>
            <p:cNvSpPr/>
            <p:nvPr/>
          </p:nvSpPr>
          <p:spPr>
            <a:xfrm>
              <a:off x="8757089" y="96675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7" name="object 20927"/>
            <p:cNvSpPr/>
            <p:nvPr/>
          </p:nvSpPr>
          <p:spPr>
            <a:xfrm>
              <a:off x="8733814" y="96675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8" name="object 20928"/>
            <p:cNvSpPr/>
            <p:nvPr/>
          </p:nvSpPr>
          <p:spPr>
            <a:xfrm>
              <a:off x="8711551" y="96675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9" name="object 20929"/>
            <p:cNvSpPr/>
            <p:nvPr/>
          </p:nvSpPr>
          <p:spPr>
            <a:xfrm>
              <a:off x="8696372" y="965941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95" y="8095"/>
                  </a:moveTo>
                  <a:lnTo>
                    <a:pt x="0" y="809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0" name="object 20930"/>
            <p:cNvSpPr/>
            <p:nvPr/>
          </p:nvSpPr>
          <p:spPr>
            <a:xfrm>
              <a:off x="8696372" y="963714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1" name="object 20931"/>
            <p:cNvSpPr/>
            <p:nvPr/>
          </p:nvSpPr>
          <p:spPr>
            <a:xfrm>
              <a:off x="8696372" y="961387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2" name="object 20932"/>
            <p:cNvSpPr/>
            <p:nvPr/>
          </p:nvSpPr>
          <p:spPr>
            <a:xfrm>
              <a:off x="8696372" y="95916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3" name="object 20933"/>
            <p:cNvSpPr/>
            <p:nvPr/>
          </p:nvSpPr>
          <p:spPr>
            <a:xfrm>
              <a:off x="8696372" y="956833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4" name="object 20934"/>
            <p:cNvSpPr/>
            <p:nvPr/>
          </p:nvSpPr>
          <p:spPr>
            <a:xfrm>
              <a:off x="8696372" y="954607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5" name="object 20935"/>
            <p:cNvSpPr/>
            <p:nvPr/>
          </p:nvSpPr>
          <p:spPr>
            <a:xfrm>
              <a:off x="8696372" y="952988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95"/>
                  </a:move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6" name="object 20936"/>
            <p:cNvSpPr/>
            <p:nvPr/>
          </p:nvSpPr>
          <p:spPr>
            <a:xfrm>
              <a:off x="8711551" y="952988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7" name="object 20937"/>
            <p:cNvSpPr/>
            <p:nvPr/>
          </p:nvSpPr>
          <p:spPr>
            <a:xfrm>
              <a:off x="8733814" y="952988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8" name="object 20938"/>
            <p:cNvSpPr/>
            <p:nvPr/>
          </p:nvSpPr>
          <p:spPr>
            <a:xfrm>
              <a:off x="8757089" y="952988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9" name="object 20939"/>
            <p:cNvSpPr/>
            <p:nvPr/>
          </p:nvSpPr>
          <p:spPr>
            <a:xfrm>
              <a:off x="8780364" y="952988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0" name="object 20940"/>
            <p:cNvSpPr/>
            <p:nvPr/>
          </p:nvSpPr>
          <p:spPr>
            <a:xfrm>
              <a:off x="8802627" y="952988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1" name="object 20941"/>
            <p:cNvSpPr/>
            <p:nvPr/>
          </p:nvSpPr>
          <p:spPr>
            <a:xfrm>
              <a:off x="9779160" y="99852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2" name="object 20942"/>
            <p:cNvSpPr/>
            <p:nvPr/>
          </p:nvSpPr>
          <p:spPr>
            <a:xfrm>
              <a:off x="9756897" y="99852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3" name="object 20943"/>
            <p:cNvSpPr/>
            <p:nvPr/>
          </p:nvSpPr>
          <p:spPr>
            <a:xfrm>
              <a:off x="9733622" y="99852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4" name="object 20944"/>
            <p:cNvSpPr/>
            <p:nvPr/>
          </p:nvSpPr>
          <p:spPr>
            <a:xfrm>
              <a:off x="9711359" y="998526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5" name="object 20945"/>
            <p:cNvSpPr/>
            <p:nvPr/>
          </p:nvSpPr>
          <p:spPr>
            <a:xfrm>
              <a:off x="9688084" y="99852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6" name="object 20946"/>
            <p:cNvSpPr/>
            <p:nvPr/>
          </p:nvSpPr>
          <p:spPr>
            <a:xfrm>
              <a:off x="9688084" y="9822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7" name="object 20947"/>
            <p:cNvSpPr/>
            <p:nvPr/>
          </p:nvSpPr>
          <p:spPr>
            <a:xfrm>
              <a:off x="9711359" y="98223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8" name="object 20948"/>
            <p:cNvSpPr/>
            <p:nvPr/>
          </p:nvSpPr>
          <p:spPr>
            <a:xfrm>
              <a:off x="9733622" y="9822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9" name="object 20949"/>
            <p:cNvSpPr/>
            <p:nvPr/>
          </p:nvSpPr>
          <p:spPr>
            <a:xfrm>
              <a:off x="9756897" y="9822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0" name="object 20950"/>
            <p:cNvSpPr/>
            <p:nvPr/>
          </p:nvSpPr>
          <p:spPr>
            <a:xfrm>
              <a:off x="9779160" y="9822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1" name="object 20951"/>
            <p:cNvSpPr/>
            <p:nvPr/>
          </p:nvSpPr>
          <p:spPr>
            <a:xfrm>
              <a:off x="9828745" y="10330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2" name="object 20952"/>
            <p:cNvSpPr/>
            <p:nvPr/>
          </p:nvSpPr>
          <p:spPr>
            <a:xfrm>
              <a:off x="9806482" y="10330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3" name="object 20953"/>
            <p:cNvSpPr/>
            <p:nvPr/>
          </p:nvSpPr>
          <p:spPr>
            <a:xfrm>
              <a:off x="9783208" y="10330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4" name="object 20954"/>
            <p:cNvSpPr/>
            <p:nvPr/>
          </p:nvSpPr>
          <p:spPr>
            <a:xfrm>
              <a:off x="9760945" y="10330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5" name="object 20955"/>
            <p:cNvSpPr/>
            <p:nvPr/>
          </p:nvSpPr>
          <p:spPr>
            <a:xfrm>
              <a:off x="9737670" y="1033033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6" name="object 20956"/>
            <p:cNvSpPr/>
            <p:nvPr/>
          </p:nvSpPr>
          <p:spPr>
            <a:xfrm>
              <a:off x="9737670" y="10197770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7" name="object 20957"/>
            <p:cNvSpPr/>
            <p:nvPr/>
          </p:nvSpPr>
          <p:spPr>
            <a:xfrm>
              <a:off x="9760945" y="101977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8" name="object 20958"/>
            <p:cNvSpPr/>
            <p:nvPr/>
          </p:nvSpPr>
          <p:spPr>
            <a:xfrm>
              <a:off x="9783208" y="101977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9" name="object 20959"/>
            <p:cNvSpPr/>
            <p:nvPr/>
          </p:nvSpPr>
          <p:spPr>
            <a:xfrm>
              <a:off x="9806482" y="101977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0" name="object 20960"/>
            <p:cNvSpPr/>
            <p:nvPr/>
          </p:nvSpPr>
          <p:spPr>
            <a:xfrm>
              <a:off x="9828745" y="101977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1" name="object 20961"/>
            <p:cNvSpPr/>
            <p:nvPr/>
          </p:nvSpPr>
          <p:spPr>
            <a:xfrm>
              <a:off x="5165674" y="10044966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0" y="0"/>
                  </a:moveTo>
                  <a:lnTo>
                    <a:pt x="10119" y="0"/>
                  </a:lnTo>
                  <a:lnTo>
                    <a:pt x="10119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2" name="object 20962"/>
            <p:cNvSpPr/>
            <p:nvPr/>
          </p:nvSpPr>
          <p:spPr>
            <a:xfrm>
              <a:off x="5175793" y="1006520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3" name="object 20963"/>
            <p:cNvSpPr/>
            <p:nvPr/>
          </p:nvSpPr>
          <p:spPr>
            <a:xfrm>
              <a:off x="5175793" y="100874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4" name="object 20964"/>
            <p:cNvSpPr/>
            <p:nvPr/>
          </p:nvSpPr>
          <p:spPr>
            <a:xfrm>
              <a:off x="5175793" y="1010973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5" name="object 20965"/>
            <p:cNvSpPr/>
            <p:nvPr/>
          </p:nvSpPr>
          <p:spPr>
            <a:xfrm>
              <a:off x="5175793" y="1013300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6" name="object 20966"/>
            <p:cNvSpPr/>
            <p:nvPr/>
          </p:nvSpPr>
          <p:spPr>
            <a:xfrm>
              <a:off x="5162638" y="1015526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4">
                  <a:moveTo>
                    <a:pt x="13155" y="0"/>
                  </a:moveTo>
                  <a:lnTo>
                    <a:pt x="13155" y="13155"/>
                  </a:lnTo>
                  <a:lnTo>
                    <a:pt x="0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7" name="object 20967"/>
            <p:cNvSpPr/>
            <p:nvPr/>
          </p:nvSpPr>
          <p:spPr>
            <a:xfrm>
              <a:off x="5142399" y="1016842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5" h="9525">
                  <a:moveTo>
                    <a:pt x="13155" y="0"/>
                  </a:moveTo>
                  <a:lnTo>
                    <a:pt x="0" y="0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8" name="object 20968"/>
            <p:cNvSpPr/>
            <p:nvPr/>
          </p:nvSpPr>
          <p:spPr>
            <a:xfrm>
              <a:off x="5126207" y="10503380"/>
              <a:ext cx="16510" cy="9525"/>
            </a:xfrm>
            <a:custGeom>
              <a:avLst/>
              <a:gdLst/>
              <a:ahLst/>
              <a:cxnLst/>
              <a:rect l="l" t="t" r="r" b="b"/>
              <a:pathLst>
                <a:path w="16510" h="9525">
                  <a:moveTo>
                    <a:pt x="16191" y="0"/>
                  </a:moveTo>
                  <a:lnTo>
                    <a:pt x="16191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9" name="object 20969"/>
            <p:cNvSpPr/>
            <p:nvPr/>
          </p:nvSpPr>
          <p:spPr>
            <a:xfrm>
              <a:off x="5103945" y="105124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0" name="object 20970"/>
            <p:cNvSpPr/>
            <p:nvPr/>
          </p:nvSpPr>
          <p:spPr>
            <a:xfrm>
              <a:off x="5080670" y="105124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1" name="object 20971"/>
            <p:cNvSpPr/>
            <p:nvPr/>
          </p:nvSpPr>
          <p:spPr>
            <a:xfrm>
              <a:off x="5058407" y="105124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2" name="object 20972"/>
            <p:cNvSpPr/>
            <p:nvPr/>
          </p:nvSpPr>
          <p:spPr>
            <a:xfrm>
              <a:off x="5035132" y="105124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3" name="object 20973"/>
            <p:cNvSpPr/>
            <p:nvPr/>
          </p:nvSpPr>
          <p:spPr>
            <a:xfrm>
              <a:off x="5011857" y="105124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4" name="object 20974"/>
            <p:cNvSpPr/>
            <p:nvPr/>
          </p:nvSpPr>
          <p:spPr>
            <a:xfrm>
              <a:off x="4989594" y="10498320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4">
                  <a:moveTo>
                    <a:pt x="15179" y="14167"/>
                  </a:moveTo>
                  <a:lnTo>
                    <a:pt x="0" y="1416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5" name="object 20975"/>
            <p:cNvSpPr/>
            <p:nvPr/>
          </p:nvSpPr>
          <p:spPr>
            <a:xfrm>
              <a:off x="4989594" y="10066217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h="425450">
                  <a:moveTo>
                    <a:pt x="0" y="0"/>
                  </a:moveTo>
                  <a:lnTo>
                    <a:pt x="0" y="425019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6" name="object 20976"/>
            <p:cNvSpPr/>
            <p:nvPr/>
          </p:nvSpPr>
          <p:spPr>
            <a:xfrm>
              <a:off x="4989594" y="1004496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0" y="13155"/>
                  </a:moveTo>
                  <a:lnTo>
                    <a:pt x="0" y="0"/>
                  </a:ln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7" name="object 20977"/>
            <p:cNvSpPr/>
            <p:nvPr/>
          </p:nvSpPr>
          <p:spPr>
            <a:xfrm>
              <a:off x="5006797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8" name="object 20978"/>
            <p:cNvSpPr/>
            <p:nvPr/>
          </p:nvSpPr>
          <p:spPr>
            <a:xfrm>
              <a:off x="5029060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9" name="object 20979"/>
            <p:cNvSpPr/>
            <p:nvPr/>
          </p:nvSpPr>
          <p:spPr>
            <a:xfrm>
              <a:off x="5051323" y="1004496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0" name="object 20980"/>
            <p:cNvSpPr/>
            <p:nvPr/>
          </p:nvSpPr>
          <p:spPr>
            <a:xfrm>
              <a:off x="5074598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1" name="object 20981"/>
            <p:cNvSpPr/>
            <p:nvPr/>
          </p:nvSpPr>
          <p:spPr>
            <a:xfrm>
              <a:off x="5097873" y="1004496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2" name="object 20982"/>
            <p:cNvSpPr/>
            <p:nvPr/>
          </p:nvSpPr>
          <p:spPr>
            <a:xfrm>
              <a:off x="5120136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3" name="object 20983"/>
            <p:cNvSpPr/>
            <p:nvPr/>
          </p:nvSpPr>
          <p:spPr>
            <a:xfrm>
              <a:off x="5143411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4" name="object 20984"/>
            <p:cNvSpPr/>
            <p:nvPr/>
          </p:nvSpPr>
          <p:spPr>
            <a:xfrm>
              <a:off x="8831973" y="999234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0"/>
                  </a:moveTo>
                  <a:lnTo>
                    <a:pt x="17203" y="0"/>
                  </a:lnTo>
                  <a:lnTo>
                    <a:pt x="17203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5" name="object 20985"/>
            <p:cNvSpPr/>
            <p:nvPr/>
          </p:nvSpPr>
          <p:spPr>
            <a:xfrm>
              <a:off x="8849176" y="1005609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6" name="object 20986"/>
            <p:cNvSpPr/>
            <p:nvPr/>
          </p:nvSpPr>
          <p:spPr>
            <a:xfrm>
              <a:off x="8849176" y="1007836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7" name="object 20987"/>
            <p:cNvSpPr/>
            <p:nvPr/>
          </p:nvSpPr>
          <p:spPr>
            <a:xfrm>
              <a:off x="8849176" y="1010163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8" name="object 20988"/>
            <p:cNvSpPr/>
            <p:nvPr/>
          </p:nvSpPr>
          <p:spPr>
            <a:xfrm>
              <a:off x="8831973" y="1012389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17203" y="0"/>
                  </a:moveTo>
                  <a:lnTo>
                    <a:pt x="17203" y="10119"/>
                  </a:ln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9" name="object 20989"/>
            <p:cNvSpPr/>
            <p:nvPr/>
          </p:nvSpPr>
          <p:spPr>
            <a:xfrm>
              <a:off x="8809711" y="1013401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0" name="object 20990"/>
            <p:cNvSpPr/>
            <p:nvPr/>
          </p:nvSpPr>
          <p:spPr>
            <a:xfrm>
              <a:off x="8786436" y="1013401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1" name="object 20991"/>
            <p:cNvSpPr/>
            <p:nvPr/>
          </p:nvSpPr>
          <p:spPr>
            <a:xfrm>
              <a:off x="8764173" y="1013401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2" name="object 20992"/>
            <p:cNvSpPr/>
            <p:nvPr/>
          </p:nvSpPr>
          <p:spPr>
            <a:xfrm>
              <a:off x="8740898" y="10134017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3" name="object 20993"/>
            <p:cNvSpPr/>
            <p:nvPr/>
          </p:nvSpPr>
          <p:spPr>
            <a:xfrm>
              <a:off x="8716611" y="10123898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16191" y="10119"/>
                  </a:moveTo>
                  <a:lnTo>
                    <a:pt x="0" y="1011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4" name="object 20994"/>
            <p:cNvSpPr/>
            <p:nvPr/>
          </p:nvSpPr>
          <p:spPr>
            <a:xfrm>
              <a:off x="8716611" y="1010163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5" name="object 20995"/>
            <p:cNvSpPr/>
            <p:nvPr/>
          </p:nvSpPr>
          <p:spPr>
            <a:xfrm>
              <a:off x="8716611" y="1007836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6" name="object 20996"/>
            <p:cNvSpPr/>
            <p:nvPr/>
          </p:nvSpPr>
          <p:spPr>
            <a:xfrm>
              <a:off x="8716611" y="1005609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7" name="object 20997"/>
            <p:cNvSpPr/>
            <p:nvPr/>
          </p:nvSpPr>
          <p:spPr>
            <a:xfrm>
              <a:off x="8716611" y="1003282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8" name="object 20998"/>
            <p:cNvSpPr/>
            <p:nvPr/>
          </p:nvSpPr>
          <p:spPr>
            <a:xfrm>
              <a:off x="8716611" y="1001055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9" name="object 20999"/>
            <p:cNvSpPr/>
            <p:nvPr/>
          </p:nvSpPr>
          <p:spPr>
            <a:xfrm>
              <a:off x="8716611" y="9992344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0" y="10119"/>
                  </a:moveTo>
                  <a:lnTo>
                    <a:pt x="0" y="0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0" name="object 21000"/>
            <p:cNvSpPr/>
            <p:nvPr/>
          </p:nvSpPr>
          <p:spPr>
            <a:xfrm>
              <a:off x="8740898" y="9992344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1" name="object 21001"/>
            <p:cNvSpPr/>
            <p:nvPr/>
          </p:nvSpPr>
          <p:spPr>
            <a:xfrm>
              <a:off x="8764173" y="99923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2" name="object 21002"/>
            <p:cNvSpPr/>
            <p:nvPr/>
          </p:nvSpPr>
          <p:spPr>
            <a:xfrm>
              <a:off x="8786436" y="99923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3" name="object 21003"/>
            <p:cNvSpPr/>
            <p:nvPr/>
          </p:nvSpPr>
          <p:spPr>
            <a:xfrm>
              <a:off x="8809711" y="99923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4" name="object 21004"/>
            <p:cNvSpPr/>
            <p:nvPr/>
          </p:nvSpPr>
          <p:spPr>
            <a:xfrm>
              <a:off x="8611368" y="1004496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0" y="0"/>
                  </a:moveTo>
                  <a:lnTo>
                    <a:pt x="9107" y="0"/>
                  </a:lnTo>
                  <a:lnTo>
                    <a:pt x="9107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5" name="object 21005"/>
            <p:cNvSpPr/>
            <p:nvPr/>
          </p:nvSpPr>
          <p:spPr>
            <a:xfrm>
              <a:off x="8620476" y="10066217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h="425450">
                  <a:moveTo>
                    <a:pt x="0" y="0"/>
                  </a:moveTo>
                  <a:lnTo>
                    <a:pt x="0" y="425019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6" name="object 21006"/>
            <p:cNvSpPr/>
            <p:nvPr/>
          </p:nvSpPr>
          <p:spPr>
            <a:xfrm>
              <a:off x="8604284" y="10498320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16191" y="0"/>
                  </a:moveTo>
                  <a:lnTo>
                    <a:pt x="16191" y="14167"/>
                  </a:ln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7" name="object 21007"/>
            <p:cNvSpPr/>
            <p:nvPr/>
          </p:nvSpPr>
          <p:spPr>
            <a:xfrm>
              <a:off x="8582021" y="105124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8" name="object 21008"/>
            <p:cNvSpPr/>
            <p:nvPr/>
          </p:nvSpPr>
          <p:spPr>
            <a:xfrm>
              <a:off x="8558747" y="10512487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9" name="object 21009"/>
            <p:cNvSpPr/>
            <p:nvPr/>
          </p:nvSpPr>
          <p:spPr>
            <a:xfrm>
              <a:off x="8536484" y="105124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0" name="object 21010"/>
            <p:cNvSpPr/>
            <p:nvPr/>
          </p:nvSpPr>
          <p:spPr>
            <a:xfrm>
              <a:off x="8514221" y="105124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1" name="object 21011"/>
            <p:cNvSpPr/>
            <p:nvPr/>
          </p:nvSpPr>
          <p:spPr>
            <a:xfrm>
              <a:off x="8490945" y="105124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2" name="object 21012"/>
            <p:cNvSpPr/>
            <p:nvPr/>
          </p:nvSpPr>
          <p:spPr>
            <a:xfrm>
              <a:off x="8467671" y="10503380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40" h="9525">
                  <a:moveTo>
                    <a:pt x="15179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3" name="object 21013"/>
            <p:cNvSpPr/>
            <p:nvPr/>
          </p:nvSpPr>
          <p:spPr>
            <a:xfrm>
              <a:off x="8454516" y="1016842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13155" y="9107"/>
                  </a:moveTo>
                  <a:lnTo>
                    <a:pt x="1315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4" name="object 21014"/>
            <p:cNvSpPr/>
            <p:nvPr/>
          </p:nvSpPr>
          <p:spPr>
            <a:xfrm>
              <a:off x="8434277" y="10155268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12143" y="13155"/>
                  </a:moveTo>
                  <a:lnTo>
                    <a:pt x="0" y="1315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5" name="object 21015"/>
            <p:cNvSpPr/>
            <p:nvPr/>
          </p:nvSpPr>
          <p:spPr>
            <a:xfrm>
              <a:off x="8434277" y="1006520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6" name="object 21016"/>
            <p:cNvSpPr/>
            <p:nvPr/>
          </p:nvSpPr>
          <p:spPr>
            <a:xfrm>
              <a:off x="8434277" y="10044966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0" y="12143"/>
                  </a:moveTo>
                  <a:lnTo>
                    <a:pt x="0" y="0"/>
                  </a:ln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7" name="object 21017"/>
            <p:cNvSpPr/>
            <p:nvPr/>
          </p:nvSpPr>
          <p:spPr>
            <a:xfrm>
              <a:off x="8451480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8" name="object 21018"/>
            <p:cNvSpPr/>
            <p:nvPr/>
          </p:nvSpPr>
          <p:spPr>
            <a:xfrm>
              <a:off x="8474755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9" name="object 21019"/>
            <p:cNvSpPr/>
            <p:nvPr/>
          </p:nvSpPr>
          <p:spPr>
            <a:xfrm>
              <a:off x="8497017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0" name="object 21020"/>
            <p:cNvSpPr/>
            <p:nvPr/>
          </p:nvSpPr>
          <p:spPr>
            <a:xfrm>
              <a:off x="8519280" y="1004496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1" name="object 21021"/>
            <p:cNvSpPr/>
            <p:nvPr/>
          </p:nvSpPr>
          <p:spPr>
            <a:xfrm>
              <a:off x="8542555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2" name="object 21022"/>
            <p:cNvSpPr/>
            <p:nvPr/>
          </p:nvSpPr>
          <p:spPr>
            <a:xfrm>
              <a:off x="8564818" y="100449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3" name="object 21023"/>
            <p:cNvSpPr/>
            <p:nvPr/>
          </p:nvSpPr>
          <p:spPr>
            <a:xfrm>
              <a:off x="8587081" y="1004496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4" name="object 21024"/>
            <p:cNvSpPr/>
            <p:nvPr/>
          </p:nvSpPr>
          <p:spPr>
            <a:xfrm>
              <a:off x="6266677" y="109850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25" name="object 21025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5034120" y="9827396"/>
              <a:ext cx="63752" cy="63752"/>
            </a:xfrm>
            <a:prstGeom prst="rect">
              <a:avLst/>
            </a:prstGeom>
          </p:spPr>
        </p:pic>
        <p:pic>
          <p:nvPicPr>
            <p:cNvPr id="21026" name="object 21026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8513208" y="9827396"/>
              <a:ext cx="63752" cy="63752"/>
            </a:xfrm>
            <a:prstGeom prst="rect">
              <a:avLst/>
            </a:prstGeom>
          </p:spPr>
        </p:pic>
        <p:sp>
          <p:nvSpPr>
            <p:cNvPr id="21027" name="object 21027"/>
            <p:cNvSpPr/>
            <p:nvPr/>
          </p:nvSpPr>
          <p:spPr>
            <a:xfrm>
              <a:off x="6762533" y="9581492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0"/>
                  </a:moveTo>
                  <a:lnTo>
                    <a:pt x="8095" y="0"/>
                  </a:lnTo>
                  <a:lnTo>
                    <a:pt x="8095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8" name="object 21028"/>
            <p:cNvSpPr/>
            <p:nvPr/>
          </p:nvSpPr>
          <p:spPr>
            <a:xfrm>
              <a:off x="6770628" y="95986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9" name="object 21029"/>
            <p:cNvSpPr/>
            <p:nvPr/>
          </p:nvSpPr>
          <p:spPr>
            <a:xfrm>
              <a:off x="6770628" y="962095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0" name="object 21030"/>
            <p:cNvSpPr/>
            <p:nvPr/>
          </p:nvSpPr>
          <p:spPr>
            <a:xfrm>
              <a:off x="6770628" y="964423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1" name="object 21031"/>
            <p:cNvSpPr/>
            <p:nvPr/>
          </p:nvSpPr>
          <p:spPr>
            <a:xfrm>
              <a:off x="6770628" y="966649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2" name="object 21032"/>
            <p:cNvSpPr/>
            <p:nvPr/>
          </p:nvSpPr>
          <p:spPr>
            <a:xfrm>
              <a:off x="6770628" y="968977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3" name="object 21033"/>
            <p:cNvSpPr/>
            <p:nvPr/>
          </p:nvSpPr>
          <p:spPr>
            <a:xfrm>
              <a:off x="6770628" y="971203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4" name="object 21034"/>
            <p:cNvSpPr/>
            <p:nvPr/>
          </p:nvSpPr>
          <p:spPr>
            <a:xfrm>
              <a:off x="6762533" y="9735309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8095" y="0"/>
                  </a:moveTo>
                  <a:lnTo>
                    <a:pt x="8095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5" name="object 21035"/>
            <p:cNvSpPr/>
            <p:nvPr/>
          </p:nvSpPr>
          <p:spPr>
            <a:xfrm>
              <a:off x="6740270" y="97444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6" name="object 21036"/>
            <p:cNvSpPr/>
            <p:nvPr/>
          </p:nvSpPr>
          <p:spPr>
            <a:xfrm>
              <a:off x="6718007" y="97444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7" name="object 21037"/>
            <p:cNvSpPr/>
            <p:nvPr/>
          </p:nvSpPr>
          <p:spPr>
            <a:xfrm>
              <a:off x="6694732" y="97444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8" name="object 21038"/>
            <p:cNvSpPr/>
            <p:nvPr/>
          </p:nvSpPr>
          <p:spPr>
            <a:xfrm>
              <a:off x="6672469" y="97444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9" name="object 21039"/>
            <p:cNvSpPr/>
            <p:nvPr/>
          </p:nvSpPr>
          <p:spPr>
            <a:xfrm>
              <a:off x="6650206" y="974441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0" name="object 21040"/>
            <p:cNvSpPr/>
            <p:nvPr/>
          </p:nvSpPr>
          <p:spPr>
            <a:xfrm>
              <a:off x="6634015" y="9735309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8095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1" name="object 21041"/>
            <p:cNvSpPr/>
            <p:nvPr/>
          </p:nvSpPr>
          <p:spPr>
            <a:xfrm>
              <a:off x="6634015" y="971203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2" name="object 21042"/>
            <p:cNvSpPr/>
            <p:nvPr/>
          </p:nvSpPr>
          <p:spPr>
            <a:xfrm>
              <a:off x="6634015" y="968977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3" name="object 21043"/>
            <p:cNvSpPr/>
            <p:nvPr/>
          </p:nvSpPr>
          <p:spPr>
            <a:xfrm>
              <a:off x="6634015" y="966649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4" name="object 21044"/>
            <p:cNvSpPr/>
            <p:nvPr/>
          </p:nvSpPr>
          <p:spPr>
            <a:xfrm>
              <a:off x="6634015" y="964423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5" name="object 21045"/>
            <p:cNvSpPr/>
            <p:nvPr/>
          </p:nvSpPr>
          <p:spPr>
            <a:xfrm>
              <a:off x="6634015" y="962095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6" name="object 21046"/>
            <p:cNvSpPr/>
            <p:nvPr/>
          </p:nvSpPr>
          <p:spPr>
            <a:xfrm>
              <a:off x="6634015" y="95986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7" name="object 21047"/>
            <p:cNvSpPr/>
            <p:nvPr/>
          </p:nvSpPr>
          <p:spPr>
            <a:xfrm>
              <a:off x="6634015" y="9581492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9107"/>
                  </a:moveTo>
                  <a:lnTo>
                    <a:pt x="0" y="0"/>
                  </a:ln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8" name="object 21048"/>
            <p:cNvSpPr/>
            <p:nvPr/>
          </p:nvSpPr>
          <p:spPr>
            <a:xfrm>
              <a:off x="6650206" y="958149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9" name="object 21049"/>
            <p:cNvSpPr/>
            <p:nvPr/>
          </p:nvSpPr>
          <p:spPr>
            <a:xfrm>
              <a:off x="6672469" y="95814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0" name="object 21050"/>
            <p:cNvSpPr/>
            <p:nvPr/>
          </p:nvSpPr>
          <p:spPr>
            <a:xfrm>
              <a:off x="6694732" y="95814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1" name="object 21051"/>
            <p:cNvSpPr/>
            <p:nvPr/>
          </p:nvSpPr>
          <p:spPr>
            <a:xfrm>
              <a:off x="6718007" y="95814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2" name="object 21052"/>
            <p:cNvSpPr/>
            <p:nvPr/>
          </p:nvSpPr>
          <p:spPr>
            <a:xfrm>
              <a:off x="6740270" y="95814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3" name="object 21053"/>
            <p:cNvSpPr/>
            <p:nvPr/>
          </p:nvSpPr>
          <p:spPr>
            <a:xfrm>
              <a:off x="6610740" y="9559229"/>
              <a:ext cx="184785" cy="207645"/>
            </a:xfrm>
            <a:custGeom>
              <a:avLst/>
              <a:gdLst/>
              <a:ahLst/>
              <a:cxnLst/>
              <a:rect l="l" t="t" r="r" b="b"/>
              <a:pathLst>
                <a:path w="184784" h="207645">
                  <a:moveTo>
                    <a:pt x="0" y="0"/>
                  </a:moveTo>
                  <a:lnTo>
                    <a:pt x="184175" y="0"/>
                  </a:lnTo>
                  <a:lnTo>
                    <a:pt x="184175" y="207450"/>
                  </a:lnTo>
                  <a:lnTo>
                    <a:pt x="0" y="20745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4" name="object 21054"/>
            <p:cNvSpPr/>
            <p:nvPr/>
          </p:nvSpPr>
          <p:spPr>
            <a:xfrm>
              <a:off x="2623652" y="10030798"/>
              <a:ext cx="331470" cy="231775"/>
            </a:xfrm>
            <a:custGeom>
              <a:avLst/>
              <a:gdLst/>
              <a:ahLst/>
              <a:cxnLst/>
              <a:rect l="l" t="t" r="r" b="b"/>
              <a:pathLst>
                <a:path w="331469" h="231775">
                  <a:moveTo>
                    <a:pt x="0" y="0"/>
                  </a:moveTo>
                  <a:lnTo>
                    <a:pt x="186199" y="0"/>
                  </a:lnTo>
                  <a:lnTo>
                    <a:pt x="186199" y="34406"/>
                  </a:lnTo>
                  <a:lnTo>
                    <a:pt x="330908" y="34406"/>
                  </a:lnTo>
                  <a:lnTo>
                    <a:pt x="330908" y="231736"/>
                  </a:lnTo>
                  <a:lnTo>
                    <a:pt x="0" y="23173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5" name="object 21055"/>
            <p:cNvSpPr/>
            <p:nvPr/>
          </p:nvSpPr>
          <p:spPr>
            <a:xfrm>
              <a:off x="3284456" y="9361899"/>
              <a:ext cx="236220" cy="316230"/>
            </a:xfrm>
            <a:custGeom>
              <a:avLst/>
              <a:gdLst/>
              <a:ahLst/>
              <a:cxnLst/>
              <a:rect l="l" t="t" r="r" b="b"/>
              <a:pathLst>
                <a:path w="236220" h="316229">
                  <a:moveTo>
                    <a:pt x="198342" y="0"/>
                  </a:moveTo>
                  <a:lnTo>
                    <a:pt x="99171" y="99171"/>
                  </a:lnTo>
                  <a:lnTo>
                    <a:pt x="0" y="0"/>
                  </a:lnTo>
                  <a:lnTo>
                    <a:pt x="198342" y="0"/>
                  </a:lnTo>
                  <a:lnTo>
                    <a:pt x="198342" y="135601"/>
                  </a:lnTo>
                  <a:lnTo>
                    <a:pt x="235784" y="135601"/>
                  </a:lnTo>
                  <a:lnTo>
                    <a:pt x="235784" y="315728"/>
                  </a:lnTo>
                  <a:lnTo>
                    <a:pt x="0" y="31572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56" name="object 21056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3281420" y="9458034"/>
              <a:ext cx="241856" cy="222629"/>
            </a:xfrm>
            <a:prstGeom prst="rect">
              <a:avLst/>
            </a:prstGeom>
          </p:spPr>
        </p:pic>
        <p:pic>
          <p:nvPicPr>
            <p:cNvPr id="21057" name="object 21057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2620616" y="10027763"/>
              <a:ext cx="336979" cy="237808"/>
            </a:xfrm>
            <a:prstGeom prst="rect">
              <a:avLst/>
            </a:prstGeom>
          </p:spPr>
        </p:pic>
        <p:sp>
          <p:nvSpPr>
            <p:cNvPr id="21058" name="object 21058"/>
            <p:cNvSpPr/>
            <p:nvPr/>
          </p:nvSpPr>
          <p:spPr>
            <a:xfrm>
              <a:off x="4332838" y="9125102"/>
              <a:ext cx="605155" cy="198755"/>
            </a:xfrm>
            <a:custGeom>
              <a:avLst/>
              <a:gdLst/>
              <a:ahLst/>
              <a:cxnLst/>
              <a:rect l="l" t="t" r="r" b="b"/>
              <a:pathLst>
                <a:path w="605154" h="198754">
                  <a:moveTo>
                    <a:pt x="0" y="198342"/>
                  </a:moveTo>
                  <a:lnTo>
                    <a:pt x="100183" y="99171"/>
                  </a:lnTo>
                  <a:lnTo>
                    <a:pt x="0" y="0"/>
                  </a:lnTo>
                  <a:lnTo>
                    <a:pt x="605146" y="0"/>
                  </a:lnTo>
                  <a:lnTo>
                    <a:pt x="605146" y="198342"/>
                  </a:lnTo>
                  <a:lnTo>
                    <a:pt x="0" y="19834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9" name="object 21059"/>
            <p:cNvSpPr/>
            <p:nvPr/>
          </p:nvSpPr>
          <p:spPr>
            <a:xfrm>
              <a:off x="4837801" y="9125102"/>
              <a:ext cx="100330" cy="198755"/>
            </a:xfrm>
            <a:custGeom>
              <a:avLst/>
              <a:gdLst/>
              <a:ahLst/>
              <a:cxnLst/>
              <a:rect l="l" t="t" r="r" b="b"/>
              <a:pathLst>
                <a:path w="100329" h="198754">
                  <a:moveTo>
                    <a:pt x="100183" y="0"/>
                  </a:moveTo>
                  <a:lnTo>
                    <a:pt x="0" y="99171"/>
                  </a:lnTo>
                  <a:lnTo>
                    <a:pt x="100183" y="1983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0" name="object 21060"/>
            <p:cNvSpPr/>
            <p:nvPr/>
          </p:nvSpPr>
          <p:spPr>
            <a:xfrm>
              <a:off x="4433021" y="9224273"/>
              <a:ext cx="405130" cy="0"/>
            </a:xfrm>
            <a:custGeom>
              <a:avLst/>
              <a:gdLst/>
              <a:ahLst/>
              <a:cxnLst/>
              <a:rect l="l" t="t" r="r" b="b"/>
              <a:pathLst>
                <a:path w="405129">
                  <a:moveTo>
                    <a:pt x="0" y="0"/>
                  </a:moveTo>
                  <a:lnTo>
                    <a:pt x="4047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61" name="object 21061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5825466" y="9924543"/>
              <a:ext cx="193282" cy="184175"/>
            </a:xfrm>
            <a:prstGeom prst="rect">
              <a:avLst/>
            </a:prstGeom>
          </p:spPr>
        </p:pic>
        <p:pic>
          <p:nvPicPr>
            <p:cNvPr id="21062" name="object 21062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7591321" y="9924543"/>
              <a:ext cx="193282" cy="184175"/>
            </a:xfrm>
            <a:prstGeom prst="rect">
              <a:avLst/>
            </a:prstGeom>
          </p:spPr>
        </p:pic>
        <p:sp>
          <p:nvSpPr>
            <p:cNvPr id="21063" name="object 21063"/>
            <p:cNvSpPr/>
            <p:nvPr/>
          </p:nvSpPr>
          <p:spPr>
            <a:xfrm>
              <a:off x="8844117" y="9125102"/>
              <a:ext cx="432434" cy="198755"/>
            </a:xfrm>
            <a:custGeom>
              <a:avLst/>
              <a:gdLst/>
              <a:ahLst/>
              <a:cxnLst/>
              <a:rect l="l" t="t" r="r" b="b"/>
              <a:pathLst>
                <a:path w="432434" h="198754">
                  <a:moveTo>
                    <a:pt x="0" y="198342"/>
                  </a:moveTo>
                  <a:lnTo>
                    <a:pt x="99171" y="99171"/>
                  </a:lnTo>
                  <a:lnTo>
                    <a:pt x="0" y="0"/>
                  </a:lnTo>
                  <a:lnTo>
                    <a:pt x="432103" y="0"/>
                  </a:lnTo>
                  <a:lnTo>
                    <a:pt x="432103" y="198342"/>
                  </a:lnTo>
                  <a:lnTo>
                    <a:pt x="0" y="19834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4" name="object 21064"/>
            <p:cNvSpPr/>
            <p:nvPr/>
          </p:nvSpPr>
          <p:spPr>
            <a:xfrm>
              <a:off x="9177049" y="9125102"/>
              <a:ext cx="99695" cy="198755"/>
            </a:xfrm>
            <a:custGeom>
              <a:avLst/>
              <a:gdLst/>
              <a:ahLst/>
              <a:cxnLst/>
              <a:rect l="l" t="t" r="r" b="b"/>
              <a:pathLst>
                <a:path w="99695" h="198754">
                  <a:moveTo>
                    <a:pt x="99171" y="0"/>
                  </a:moveTo>
                  <a:lnTo>
                    <a:pt x="0" y="99171"/>
                  </a:lnTo>
                  <a:lnTo>
                    <a:pt x="99171" y="1983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5" name="object 21065"/>
            <p:cNvSpPr/>
            <p:nvPr/>
          </p:nvSpPr>
          <p:spPr>
            <a:xfrm>
              <a:off x="8943288" y="9224273"/>
              <a:ext cx="234315" cy="0"/>
            </a:xfrm>
            <a:custGeom>
              <a:avLst/>
              <a:gdLst/>
              <a:ahLst/>
              <a:cxnLst/>
              <a:rect l="l" t="t" r="r" b="b"/>
              <a:pathLst>
                <a:path w="234315">
                  <a:moveTo>
                    <a:pt x="23376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6" name="object 21066"/>
            <p:cNvSpPr/>
            <p:nvPr/>
          </p:nvSpPr>
          <p:spPr>
            <a:xfrm>
              <a:off x="3714535" y="10658208"/>
              <a:ext cx="198755" cy="493395"/>
            </a:xfrm>
            <a:custGeom>
              <a:avLst/>
              <a:gdLst/>
              <a:ahLst/>
              <a:cxnLst/>
              <a:rect l="l" t="t" r="r" b="b"/>
              <a:pathLst>
                <a:path w="198754" h="493395">
                  <a:moveTo>
                    <a:pt x="0" y="0"/>
                  </a:moveTo>
                  <a:lnTo>
                    <a:pt x="198342" y="0"/>
                  </a:lnTo>
                  <a:lnTo>
                    <a:pt x="198342" y="492820"/>
                  </a:lnTo>
                  <a:lnTo>
                    <a:pt x="0" y="49282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7" name="object 21067"/>
            <p:cNvSpPr/>
            <p:nvPr/>
          </p:nvSpPr>
          <p:spPr>
            <a:xfrm>
              <a:off x="3714535" y="10757379"/>
              <a:ext cx="99695" cy="393700"/>
            </a:xfrm>
            <a:custGeom>
              <a:avLst/>
              <a:gdLst/>
              <a:ahLst/>
              <a:cxnLst/>
              <a:rect l="l" t="t" r="r" b="b"/>
              <a:pathLst>
                <a:path w="99695" h="393700">
                  <a:moveTo>
                    <a:pt x="99171" y="0"/>
                  </a:moveTo>
                  <a:lnTo>
                    <a:pt x="99171" y="294477"/>
                  </a:lnTo>
                  <a:lnTo>
                    <a:pt x="0" y="393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8" name="object 21068"/>
            <p:cNvSpPr/>
            <p:nvPr/>
          </p:nvSpPr>
          <p:spPr>
            <a:xfrm>
              <a:off x="3813707" y="11051857"/>
              <a:ext cx="99695" cy="99695"/>
            </a:xfrm>
            <a:custGeom>
              <a:avLst/>
              <a:gdLst/>
              <a:ahLst/>
              <a:cxnLst/>
              <a:rect l="l" t="t" r="r" b="b"/>
              <a:pathLst>
                <a:path w="99695" h="99695">
                  <a:moveTo>
                    <a:pt x="99171" y="9917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9" name="object 21069"/>
            <p:cNvSpPr/>
            <p:nvPr/>
          </p:nvSpPr>
          <p:spPr>
            <a:xfrm>
              <a:off x="3714535" y="10658208"/>
              <a:ext cx="198755" cy="99695"/>
            </a:xfrm>
            <a:custGeom>
              <a:avLst/>
              <a:gdLst/>
              <a:ahLst/>
              <a:cxnLst/>
              <a:rect l="l" t="t" r="r" b="b"/>
              <a:pathLst>
                <a:path w="198754" h="99695">
                  <a:moveTo>
                    <a:pt x="0" y="0"/>
                  </a:moveTo>
                  <a:lnTo>
                    <a:pt x="99171" y="99171"/>
                  </a:lnTo>
                  <a:lnTo>
                    <a:pt x="1983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0" name="object 21070"/>
            <p:cNvSpPr/>
            <p:nvPr/>
          </p:nvSpPr>
          <p:spPr>
            <a:xfrm>
              <a:off x="7613584" y="8600911"/>
              <a:ext cx="198755" cy="494030"/>
            </a:xfrm>
            <a:custGeom>
              <a:avLst/>
              <a:gdLst/>
              <a:ahLst/>
              <a:cxnLst/>
              <a:rect l="l" t="t" r="r" b="b"/>
              <a:pathLst>
                <a:path w="198754" h="494029">
                  <a:moveTo>
                    <a:pt x="0" y="0"/>
                  </a:moveTo>
                  <a:lnTo>
                    <a:pt x="198342" y="0"/>
                  </a:lnTo>
                  <a:lnTo>
                    <a:pt x="198342" y="493832"/>
                  </a:lnTo>
                  <a:lnTo>
                    <a:pt x="0" y="49383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1" name="object 21071"/>
            <p:cNvSpPr/>
            <p:nvPr/>
          </p:nvSpPr>
          <p:spPr>
            <a:xfrm>
              <a:off x="7613584" y="8700082"/>
              <a:ext cx="99695" cy="394970"/>
            </a:xfrm>
            <a:custGeom>
              <a:avLst/>
              <a:gdLst/>
              <a:ahLst/>
              <a:cxnLst/>
              <a:rect l="l" t="t" r="r" b="b"/>
              <a:pathLst>
                <a:path w="99695" h="394970">
                  <a:moveTo>
                    <a:pt x="99171" y="0"/>
                  </a:moveTo>
                  <a:lnTo>
                    <a:pt x="99171" y="295489"/>
                  </a:lnTo>
                  <a:lnTo>
                    <a:pt x="0" y="394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2" name="object 21072"/>
            <p:cNvSpPr/>
            <p:nvPr/>
          </p:nvSpPr>
          <p:spPr>
            <a:xfrm>
              <a:off x="7712755" y="8995572"/>
              <a:ext cx="99695" cy="99695"/>
            </a:xfrm>
            <a:custGeom>
              <a:avLst/>
              <a:gdLst/>
              <a:ahLst/>
              <a:cxnLst/>
              <a:rect l="l" t="t" r="r" b="b"/>
              <a:pathLst>
                <a:path w="99695" h="99695">
                  <a:moveTo>
                    <a:pt x="99171" y="9917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3" name="object 21073"/>
            <p:cNvSpPr/>
            <p:nvPr/>
          </p:nvSpPr>
          <p:spPr>
            <a:xfrm>
              <a:off x="7613584" y="8600911"/>
              <a:ext cx="198755" cy="99695"/>
            </a:xfrm>
            <a:custGeom>
              <a:avLst/>
              <a:gdLst/>
              <a:ahLst/>
              <a:cxnLst/>
              <a:rect l="l" t="t" r="r" b="b"/>
              <a:pathLst>
                <a:path w="198754" h="99695">
                  <a:moveTo>
                    <a:pt x="0" y="0"/>
                  </a:moveTo>
                  <a:lnTo>
                    <a:pt x="99171" y="99171"/>
                  </a:lnTo>
                  <a:lnTo>
                    <a:pt x="1983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4" name="object 21074"/>
            <p:cNvSpPr/>
            <p:nvPr/>
          </p:nvSpPr>
          <p:spPr>
            <a:xfrm>
              <a:off x="10088817" y="9361899"/>
              <a:ext cx="236854" cy="316230"/>
            </a:xfrm>
            <a:custGeom>
              <a:avLst/>
              <a:gdLst/>
              <a:ahLst/>
              <a:cxnLst/>
              <a:rect l="l" t="t" r="r" b="b"/>
              <a:pathLst>
                <a:path w="236854" h="316229">
                  <a:moveTo>
                    <a:pt x="37442" y="0"/>
                  </a:moveTo>
                  <a:lnTo>
                    <a:pt x="137625" y="99171"/>
                  </a:lnTo>
                  <a:lnTo>
                    <a:pt x="236796" y="0"/>
                  </a:lnTo>
                  <a:lnTo>
                    <a:pt x="37442" y="0"/>
                  </a:lnTo>
                  <a:lnTo>
                    <a:pt x="37442" y="135601"/>
                  </a:lnTo>
                  <a:lnTo>
                    <a:pt x="0" y="135601"/>
                  </a:lnTo>
                  <a:lnTo>
                    <a:pt x="0" y="315728"/>
                  </a:lnTo>
                  <a:lnTo>
                    <a:pt x="236796" y="315728"/>
                  </a:lnTo>
                  <a:lnTo>
                    <a:pt x="2367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75" name="object 21075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0085781" y="9458034"/>
              <a:ext cx="242868" cy="222629"/>
            </a:xfrm>
            <a:prstGeom prst="rect">
              <a:avLst/>
            </a:prstGeom>
          </p:spPr>
        </p:pic>
        <p:sp>
          <p:nvSpPr>
            <p:cNvPr id="21076" name="object 21076"/>
            <p:cNvSpPr/>
            <p:nvPr/>
          </p:nvSpPr>
          <p:spPr>
            <a:xfrm>
              <a:off x="9697192" y="10658208"/>
              <a:ext cx="198755" cy="493395"/>
            </a:xfrm>
            <a:custGeom>
              <a:avLst/>
              <a:gdLst/>
              <a:ahLst/>
              <a:cxnLst/>
              <a:rect l="l" t="t" r="r" b="b"/>
              <a:pathLst>
                <a:path w="198754" h="493395">
                  <a:moveTo>
                    <a:pt x="198342" y="0"/>
                  </a:moveTo>
                  <a:lnTo>
                    <a:pt x="0" y="0"/>
                  </a:lnTo>
                  <a:lnTo>
                    <a:pt x="0" y="492820"/>
                  </a:lnTo>
                  <a:lnTo>
                    <a:pt x="198342" y="492820"/>
                  </a:lnTo>
                  <a:lnTo>
                    <a:pt x="1983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7" name="object 21077"/>
            <p:cNvSpPr/>
            <p:nvPr/>
          </p:nvSpPr>
          <p:spPr>
            <a:xfrm>
              <a:off x="9795351" y="10757379"/>
              <a:ext cx="100330" cy="393700"/>
            </a:xfrm>
            <a:custGeom>
              <a:avLst/>
              <a:gdLst/>
              <a:ahLst/>
              <a:cxnLst/>
              <a:rect l="l" t="t" r="r" b="b"/>
              <a:pathLst>
                <a:path w="100329" h="393700">
                  <a:moveTo>
                    <a:pt x="0" y="0"/>
                  </a:moveTo>
                  <a:lnTo>
                    <a:pt x="0" y="294477"/>
                  </a:lnTo>
                  <a:lnTo>
                    <a:pt x="100183" y="3936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8" name="object 21078"/>
            <p:cNvSpPr/>
            <p:nvPr/>
          </p:nvSpPr>
          <p:spPr>
            <a:xfrm>
              <a:off x="9697192" y="11051857"/>
              <a:ext cx="98425" cy="99695"/>
            </a:xfrm>
            <a:custGeom>
              <a:avLst/>
              <a:gdLst/>
              <a:ahLst/>
              <a:cxnLst/>
              <a:rect l="l" t="t" r="r" b="b"/>
              <a:pathLst>
                <a:path w="98425" h="99695">
                  <a:moveTo>
                    <a:pt x="0" y="99171"/>
                  </a:moveTo>
                  <a:lnTo>
                    <a:pt x="981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9" name="object 21079"/>
            <p:cNvSpPr/>
            <p:nvPr/>
          </p:nvSpPr>
          <p:spPr>
            <a:xfrm>
              <a:off x="9697192" y="10658208"/>
              <a:ext cx="198755" cy="99695"/>
            </a:xfrm>
            <a:custGeom>
              <a:avLst/>
              <a:gdLst/>
              <a:ahLst/>
              <a:cxnLst/>
              <a:rect l="l" t="t" r="r" b="b"/>
              <a:pathLst>
                <a:path w="198754" h="99695">
                  <a:moveTo>
                    <a:pt x="198342" y="0"/>
                  </a:moveTo>
                  <a:lnTo>
                    <a:pt x="98159" y="9917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0" name="object 21080"/>
            <p:cNvSpPr/>
            <p:nvPr/>
          </p:nvSpPr>
          <p:spPr>
            <a:xfrm>
              <a:off x="10654498" y="10030798"/>
              <a:ext cx="288925" cy="231775"/>
            </a:xfrm>
            <a:custGeom>
              <a:avLst/>
              <a:gdLst/>
              <a:ahLst/>
              <a:cxnLst/>
              <a:rect l="l" t="t" r="r" b="b"/>
              <a:pathLst>
                <a:path w="288925" h="231775">
                  <a:moveTo>
                    <a:pt x="288406" y="0"/>
                  </a:moveTo>
                  <a:lnTo>
                    <a:pt x="145720" y="0"/>
                  </a:lnTo>
                  <a:lnTo>
                    <a:pt x="145720" y="34406"/>
                  </a:lnTo>
                  <a:lnTo>
                    <a:pt x="0" y="34406"/>
                  </a:lnTo>
                  <a:lnTo>
                    <a:pt x="0" y="231736"/>
                  </a:lnTo>
                  <a:lnTo>
                    <a:pt x="288406" y="231736"/>
                  </a:lnTo>
                  <a:lnTo>
                    <a:pt x="288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1" name="object 21081"/>
            <p:cNvSpPr/>
            <p:nvPr/>
          </p:nvSpPr>
          <p:spPr>
            <a:xfrm>
              <a:off x="10654498" y="10065205"/>
              <a:ext cx="100330" cy="197485"/>
            </a:xfrm>
            <a:custGeom>
              <a:avLst/>
              <a:gdLst/>
              <a:ahLst/>
              <a:cxnLst/>
              <a:rect l="l" t="t" r="r" b="b"/>
              <a:pathLst>
                <a:path w="100329" h="197484">
                  <a:moveTo>
                    <a:pt x="0" y="197330"/>
                  </a:moveTo>
                  <a:lnTo>
                    <a:pt x="100183" y="9815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2" name="object 21082"/>
            <p:cNvSpPr/>
            <p:nvPr/>
          </p:nvSpPr>
          <p:spPr>
            <a:xfrm>
              <a:off x="10800218" y="10030798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0" y="0"/>
                  </a:moveTo>
                  <a:lnTo>
                    <a:pt x="71848" y="708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3" name="object 21083"/>
            <p:cNvSpPr/>
            <p:nvPr/>
          </p:nvSpPr>
          <p:spPr>
            <a:xfrm>
              <a:off x="10800218" y="10030798"/>
              <a:ext cx="142875" cy="105410"/>
            </a:xfrm>
            <a:custGeom>
              <a:avLst/>
              <a:gdLst/>
              <a:ahLst/>
              <a:cxnLst/>
              <a:rect l="l" t="t" r="r" b="b"/>
              <a:pathLst>
                <a:path w="142875" h="105409">
                  <a:moveTo>
                    <a:pt x="0" y="34406"/>
                  </a:moveTo>
                  <a:lnTo>
                    <a:pt x="71848" y="105242"/>
                  </a:lnTo>
                  <a:lnTo>
                    <a:pt x="71848" y="70836"/>
                  </a:lnTo>
                  <a:lnTo>
                    <a:pt x="1426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4" name="object 21084"/>
            <p:cNvSpPr/>
            <p:nvPr/>
          </p:nvSpPr>
          <p:spPr>
            <a:xfrm>
              <a:off x="10754681" y="10163364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05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5" name="object 21085"/>
            <p:cNvSpPr/>
            <p:nvPr/>
          </p:nvSpPr>
          <p:spPr>
            <a:xfrm>
              <a:off x="4559515" y="9385174"/>
              <a:ext cx="161290" cy="207645"/>
            </a:xfrm>
            <a:custGeom>
              <a:avLst/>
              <a:gdLst/>
              <a:ahLst/>
              <a:cxnLst/>
              <a:rect l="l" t="t" r="r" b="b"/>
              <a:pathLst>
                <a:path w="161289" h="207645">
                  <a:moveTo>
                    <a:pt x="0" y="0"/>
                  </a:moveTo>
                  <a:lnTo>
                    <a:pt x="160900" y="0"/>
                  </a:lnTo>
                  <a:lnTo>
                    <a:pt x="160900" y="207450"/>
                  </a:lnTo>
                  <a:lnTo>
                    <a:pt x="0" y="20745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6" name="object 21086"/>
            <p:cNvSpPr/>
            <p:nvPr/>
          </p:nvSpPr>
          <p:spPr>
            <a:xfrm>
              <a:off x="4559515" y="9489404"/>
              <a:ext cx="161290" cy="0"/>
            </a:xfrm>
            <a:custGeom>
              <a:avLst/>
              <a:gdLst/>
              <a:ahLst/>
              <a:cxnLst/>
              <a:rect l="l" t="t" r="r" b="b"/>
              <a:pathLst>
                <a:path w="161289">
                  <a:moveTo>
                    <a:pt x="16090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7" name="object 21087"/>
            <p:cNvSpPr/>
            <p:nvPr/>
          </p:nvSpPr>
          <p:spPr>
            <a:xfrm>
              <a:off x="4726487" y="9531906"/>
              <a:ext cx="151130" cy="187325"/>
            </a:xfrm>
            <a:custGeom>
              <a:avLst/>
              <a:gdLst/>
              <a:ahLst/>
              <a:cxnLst/>
              <a:rect l="l" t="t" r="r" b="b"/>
              <a:pathLst>
                <a:path w="151129" h="187325">
                  <a:moveTo>
                    <a:pt x="0" y="0"/>
                  </a:moveTo>
                  <a:lnTo>
                    <a:pt x="150780" y="0"/>
                  </a:lnTo>
                  <a:lnTo>
                    <a:pt x="150780" y="187211"/>
                  </a:lnTo>
                  <a:lnTo>
                    <a:pt x="0" y="18721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8" name="object 21088"/>
            <p:cNvSpPr/>
            <p:nvPr/>
          </p:nvSpPr>
          <p:spPr>
            <a:xfrm>
              <a:off x="4726487" y="9625006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29">
                  <a:moveTo>
                    <a:pt x="15078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9" name="object 21089"/>
            <p:cNvSpPr/>
            <p:nvPr/>
          </p:nvSpPr>
          <p:spPr>
            <a:xfrm>
              <a:off x="3929069" y="9822336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0"/>
                  </a:moveTo>
                  <a:lnTo>
                    <a:pt x="10119" y="0"/>
                  </a:lnTo>
                  <a:lnTo>
                    <a:pt x="10119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0" name="object 21090"/>
            <p:cNvSpPr/>
            <p:nvPr/>
          </p:nvSpPr>
          <p:spPr>
            <a:xfrm>
              <a:off x="3939189" y="98385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1" name="object 21091"/>
            <p:cNvSpPr/>
            <p:nvPr/>
          </p:nvSpPr>
          <p:spPr>
            <a:xfrm>
              <a:off x="3939189" y="986281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2" name="object 21092"/>
            <p:cNvSpPr/>
            <p:nvPr/>
          </p:nvSpPr>
          <p:spPr>
            <a:xfrm>
              <a:off x="3929069" y="997615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0119" y="0"/>
                  </a:moveTo>
                  <a:lnTo>
                    <a:pt x="10119" y="9107"/>
                  </a:lnTo>
                  <a:lnTo>
                    <a:pt x="0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3" name="object 21093"/>
            <p:cNvSpPr/>
            <p:nvPr/>
          </p:nvSpPr>
          <p:spPr>
            <a:xfrm>
              <a:off x="3905794" y="99852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4" name="object 21094"/>
            <p:cNvSpPr/>
            <p:nvPr/>
          </p:nvSpPr>
          <p:spPr>
            <a:xfrm>
              <a:off x="3883531" y="99852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5" name="object 21095"/>
            <p:cNvSpPr/>
            <p:nvPr/>
          </p:nvSpPr>
          <p:spPr>
            <a:xfrm>
              <a:off x="3860256" y="998526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6" name="object 21096"/>
            <p:cNvSpPr/>
            <p:nvPr/>
          </p:nvSpPr>
          <p:spPr>
            <a:xfrm>
              <a:off x="3837994" y="998526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7" name="object 21097"/>
            <p:cNvSpPr/>
            <p:nvPr/>
          </p:nvSpPr>
          <p:spPr>
            <a:xfrm>
              <a:off x="3815731" y="998526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8" name="object 21098"/>
            <p:cNvSpPr/>
            <p:nvPr/>
          </p:nvSpPr>
          <p:spPr>
            <a:xfrm>
              <a:off x="3797515" y="997615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0119" y="9107"/>
                  </a:moveTo>
                  <a:lnTo>
                    <a:pt x="0" y="910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9" name="object 21099"/>
            <p:cNvSpPr/>
            <p:nvPr/>
          </p:nvSpPr>
          <p:spPr>
            <a:xfrm>
              <a:off x="3797515" y="99528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0" name="object 21100"/>
            <p:cNvSpPr/>
            <p:nvPr/>
          </p:nvSpPr>
          <p:spPr>
            <a:xfrm>
              <a:off x="3797515" y="9822336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107"/>
                  </a:move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1" name="object 21101"/>
            <p:cNvSpPr/>
            <p:nvPr/>
          </p:nvSpPr>
          <p:spPr>
            <a:xfrm>
              <a:off x="3815731" y="98223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2" name="object 21102"/>
            <p:cNvSpPr/>
            <p:nvPr/>
          </p:nvSpPr>
          <p:spPr>
            <a:xfrm>
              <a:off x="3837994" y="98223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3" name="object 21103"/>
            <p:cNvSpPr/>
            <p:nvPr/>
          </p:nvSpPr>
          <p:spPr>
            <a:xfrm>
              <a:off x="3860256" y="982233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4" name="object 21104"/>
            <p:cNvSpPr/>
            <p:nvPr/>
          </p:nvSpPr>
          <p:spPr>
            <a:xfrm>
              <a:off x="3883531" y="9822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5" name="object 21105"/>
            <p:cNvSpPr/>
            <p:nvPr/>
          </p:nvSpPr>
          <p:spPr>
            <a:xfrm>
              <a:off x="3905794" y="98223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6" name="object 21106"/>
            <p:cNvSpPr/>
            <p:nvPr/>
          </p:nvSpPr>
          <p:spPr>
            <a:xfrm>
              <a:off x="3774241" y="9799061"/>
              <a:ext cx="187325" cy="209550"/>
            </a:xfrm>
            <a:custGeom>
              <a:avLst/>
              <a:gdLst/>
              <a:ahLst/>
              <a:cxnLst/>
              <a:rect l="l" t="t" r="r" b="b"/>
              <a:pathLst>
                <a:path w="187325" h="209550">
                  <a:moveTo>
                    <a:pt x="0" y="0"/>
                  </a:moveTo>
                  <a:lnTo>
                    <a:pt x="187211" y="0"/>
                  </a:lnTo>
                  <a:lnTo>
                    <a:pt x="187211" y="209473"/>
                  </a:lnTo>
                  <a:lnTo>
                    <a:pt x="0" y="20947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7" name="object 21107"/>
            <p:cNvSpPr/>
            <p:nvPr/>
          </p:nvSpPr>
          <p:spPr>
            <a:xfrm>
              <a:off x="3774241" y="9914424"/>
              <a:ext cx="187325" cy="94615"/>
            </a:xfrm>
            <a:custGeom>
              <a:avLst/>
              <a:gdLst/>
              <a:ahLst/>
              <a:cxnLst/>
              <a:rect l="l" t="t" r="r" b="b"/>
              <a:pathLst>
                <a:path w="187325" h="94615">
                  <a:moveTo>
                    <a:pt x="187211" y="94111"/>
                  </a:moveTo>
                  <a:lnTo>
                    <a:pt x="94111" y="0"/>
                  </a:lnTo>
                  <a:lnTo>
                    <a:pt x="0" y="941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8" name="object 21108"/>
            <p:cNvSpPr/>
            <p:nvPr/>
          </p:nvSpPr>
          <p:spPr>
            <a:xfrm>
              <a:off x="3774241" y="9799061"/>
              <a:ext cx="187325" cy="94615"/>
            </a:xfrm>
            <a:custGeom>
              <a:avLst/>
              <a:gdLst/>
              <a:ahLst/>
              <a:cxnLst/>
              <a:rect l="l" t="t" r="r" b="b"/>
              <a:pathLst>
                <a:path w="187325" h="94615">
                  <a:moveTo>
                    <a:pt x="187211" y="0"/>
                  </a:moveTo>
                  <a:lnTo>
                    <a:pt x="94111" y="9411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09" name="object 2110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3721619" y="10172472"/>
              <a:ext cx="194294" cy="183163"/>
            </a:xfrm>
            <a:prstGeom prst="rect">
              <a:avLst/>
            </a:prstGeom>
          </p:spPr>
        </p:pic>
        <p:sp>
          <p:nvSpPr>
            <p:cNvPr id="21110" name="object 21110"/>
            <p:cNvSpPr/>
            <p:nvPr/>
          </p:nvSpPr>
          <p:spPr>
            <a:xfrm>
              <a:off x="4966319" y="10020679"/>
              <a:ext cx="231775" cy="515620"/>
            </a:xfrm>
            <a:custGeom>
              <a:avLst/>
              <a:gdLst/>
              <a:ahLst/>
              <a:cxnLst/>
              <a:rect l="l" t="t" r="r" b="b"/>
              <a:pathLst>
                <a:path w="231775" h="515620">
                  <a:moveTo>
                    <a:pt x="0" y="0"/>
                  </a:moveTo>
                  <a:lnTo>
                    <a:pt x="231736" y="0"/>
                  </a:lnTo>
                  <a:lnTo>
                    <a:pt x="231736" y="171019"/>
                  </a:lnTo>
                  <a:lnTo>
                    <a:pt x="198342" y="171019"/>
                  </a:lnTo>
                  <a:lnTo>
                    <a:pt x="198342" y="515083"/>
                  </a:lnTo>
                  <a:lnTo>
                    <a:pt x="0" y="51508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1" name="object 21111"/>
            <p:cNvSpPr/>
            <p:nvPr/>
          </p:nvSpPr>
          <p:spPr>
            <a:xfrm>
              <a:off x="5079658" y="10106695"/>
              <a:ext cx="118745" cy="85090"/>
            </a:xfrm>
            <a:custGeom>
              <a:avLst/>
              <a:gdLst/>
              <a:ahLst/>
              <a:cxnLst/>
              <a:rect l="l" t="t" r="r" b="b"/>
              <a:pathLst>
                <a:path w="118745" h="85090">
                  <a:moveTo>
                    <a:pt x="118398" y="85003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85003" y="850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2" name="object 21112"/>
            <p:cNvSpPr/>
            <p:nvPr/>
          </p:nvSpPr>
          <p:spPr>
            <a:xfrm>
              <a:off x="5113052" y="10020679"/>
              <a:ext cx="85090" cy="86360"/>
            </a:xfrm>
            <a:custGeom>
              <a:avLst/>
              <a:gdLst/>
              <a:ahLst/>
              <a:cxnLst/>
              <a:rect l="l" t="t" r="r" b="b"/>
              <a:pathLst>
                <a:path w="85089" h="86359">
                  <a:moveTo>
                    <a:pt x="85003" y="0"/>
                  </a:moveTo>
                  <a:lnTo>
                    <a:pt x="0" y="860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3" name="object 21113"/>
            <p:cNvSpPr/>
            <p:nvPr/>
          </p:nvSpPr>
          <p:spPr>
            <a:xfrm>
              <a:off x="4966319" y="10020679"/>
              <a:ext cx="99695" cy="415925"/>
            </a:xfrm>
            <a:custGeom>
              <a:avLst/>
              <a:gdLst/>
              <a:ahLst/>
              <a:cxnLst/>
              <a:rect l="l" t="t" r="r" b="b"/>
              <a:pathLst>
                <a:path w="99695" h="415925">
                  <a:moveTo>
                    <a:pt x="99171" y="415912"/>
                  </a:moveTo>
                  <a:lnTo>
                    <a:pt x="99171" y="10018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4" name="object 21114"/>
            <p:cNvSpPr/>
            <p:nvPr/>
          </p:nvSpPr>
          <p:spPr>
            <a:xfrm>
              <a:off x="5065491" y="1010669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167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5" name="object 21115"/>
            <p:cNvSpPr/>
            <p:nvPr/>
          </p:nvSpPr>
          <p:spPr>
            <a:xfrm>
              <a:off x="4966319" y="10436591"/>
              <a:ext cx="198755" cy="99695"/>
            </a:xfrm>
            <a:custGeom>
              <a:avLst/>
              <a:gdLst/>
              <a:ahLst/>
              <a:cxnLst/>
              <a:rect l="l" t="t" r="r" b="b"/>
              <a:pathLst>
                <a:path w="198754" h="99695">
                  <a:moveTo>
                    <a:pt x="198342" y="99171"/>
                  </a:moveTo>
                  <a:lnTo>
                    <a:pt x="99171" y="0"/>
                  </a:lnTo>
                  <a:lnTo>
                    <a:pt x="0" y="991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6" name="object 21116"/>
            <p:cNvSpPr/>
            <p:nvPr/>
          </p:nvSpPr>
          <p:spPr>
            <a:xfrm>
              <a:off x="5745522" y="9186831"/>
              <a:ext cx="302895" cy="499109"/>
            </a:xfrm>
            <a:custGeom>
              <a:avLst/>
              <a:gdLst/>
              <a:ahLst/>
              <a:cxnLst/>
              <a:rect l="l" t="t" r="r" b="b"/>
              <a:pathLst>
                <a:path w="302895" h="499109">
                  <a:moveTo>
                    <a:pt x="52621" y="0"/>
                  </a:moveTo>
                  <a:lnTo>
                    <a:pt x="249951" y="0"/>
                  </a:lnTo>
                  <a:lnTo>
                    <a:pt x="249951" y="310669"/>
                  </a:lnTo>
                  <a:lnTo>
                    <a:pt x="302573" y="310669"/>
                  </a:lnTo>
                  <a:lnTo>
                    <a:pt x="302573" y="498892"/>
                  </a:lnTo>
                  <a:lnTo>
                    <a:pt x="0" y="498892"/>
                  </a:lnTo>
                  <a:lnTo>
                    <a:pt x="0" y="310669"/>
                  </a:lnTo>
                  <a:lnTo>
                    <a:pt x="52621" y="310669"/>
                  </a:ln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7" name="object 21117"/>
            <p:cNvSpPr/>
            <p:nvPr/>
          </p:nvSpPr>
          <p:spPr>
            <a:xfrm>
              <a:off x="5897315" y="9186831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6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18" name="object 21118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5742486" y="9494464"/>
              <a:ext cx="308645" cy="194294"/>
            </a:xfrm>
            <a:prstGeom prst="rect">
              <a:avLst/>
            </a:prstGeom>
          </p:spPr>
        </p:pic>
        <p:sp>
          <p:nvSpPr>
            <p:cNvPr id="21119" name="object 21119"/>
            <p:cNvSpPr/>
            <p:nvPr/>
          </p:nvSpPr>
          <p:spPr>
            <a:xfrm>
              <a:off x="7571082" y="9361899"/>
              <a:ext cx="301625" cy="323850"/>
            </a:xfrm>
            <a:custGeom>
              <a:avLst/>
              <a:gdLst/>
              <a:ahLst/>
              <a:cxnLst/>
              <a:rect l="l" t="t" r="r" b="b"/>
              <a:pathLst>
                <a:path w="301625" h="323850">
                  <a:moveTo>
                    <a:pt x="51609" y="0"/>
                  </a:moveTo>
                  <a:lnTo>
                    <a:pt x="249951" y="0"/>
                  </a:lnTo>
                  <a:lnTo>
                    <a:pt x="249951" y="135601"/>
                  </a:lnTo>
                  <a:lnTo>
                    <a:pt x="301561" y="135601"/>
                  </a:lnTo>
                  <a:lnTo>
                    <a:pt x="301561" y="323824"/>
                  </a:lnTo>
                  <a:lnTo>
                    <a:pt x="0" y="323824"/>
                  </a:lnTo>
                  <a:lnTo>
                    <a:pt x="0" y="135601"/>
                  </a:lnTo>
                  <a:lnTo>
                    <a:pt x="51609" y="135601"/>
                  </a:lnTo>
                  <a:lnTo>
                    <a:pt x="5160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20" name="object 21120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7568046" y="9361899"/>
              <a:ext cx="307633" cy="326860"/>
            </a:xfrm>
            <a:prstGeom prst="rect">
              <a:avLst/>
            </a:prstGeom>
          </p:spPr>
        </p:pic>
        <p:sp>
          <p:nvSpPr>
            <p:cNvPr id="21121" name="object 21121"/>
            <p:cNvSpPr/>
            <p:nvPr/>
          </p:nvSpPr>
          <p:spPr>
            <a:xfrm>
              <a:off x="8889654" y="9385174"/>
              <a:ext cx="160020" cy="207645"/>
            </a:xfrm>
            <a:custGeom>
              <a:avLst/>
              <a:gdLst/>
              <a:ahLst/>
              <a:cxnLst/>
              <a:rect l="l" t="t" r="r" b="b"/>
              <a:pathLst>
                <a:path w="160020" h="207645">
                  <a:moveTo>
                    <a:pt x="0" y="0"/>
                  </a:moveTo>
                  <a:lnTo>
                    <a:pt x="159888" y="0"/>
                  </a:lnTo>
                  <a:lnTo>
                    <a:pt x="159888" y="207450"/>
                  </a:lnTo>
                  <a:lnTo>
                    <a:pt x="0" y="20745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2" name="object 21122"/>
            <p:cNvSpPr/>
            <p:nvPr/>
          </p:nvSpPr>
          <p:spPr>
            <a:xfrm>
              <a:off x="8889654" y="9489404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20">
                  <a:moveTo>
                    <a:pt x="15988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3" name="object 21123"/>
            <p:cNvSpPr/>
            <p:nvPr/>
          </p:nvSpPr>
          <p:spPr>
            <a:xfrm>
              <a:off x="8686252" y="9507620"/>
              <a:ext cx="157480" cy="183515"/>
            </a:xfrm>
            <a:custGeom>
              <a:avLst/>
              <a:gdLst/>
              <a:ahLst/>
              <a:cxnLst/>
              <a:rect l="l" t="t" r="r" b="b"/>
              <a:pathLst>
                <a:path w="157479" h="183515">
                  <a:moveTo>
                    <a:pt x="0" y="0"/>
                  </a:moveTo>
                  <a:lnTo>
                    <a:pt x="156852" y="0"/>
                  </a:lnTo>
                  <a:lnTo>
                    <a:pt x="156852" y="183163"/>
                  </a:lnTo>
                  <a:lnTo>
                    <a:pt x="0" y="18316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4" name="object 21124"/>
            <p:cNvSpPr/>
            <p:nvPr/>
          </p:nvSpPr>
          <p:spPr>
            <a:xfrm>
              <a:off x="8686252" y="9598695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0" y="0"/>
                  </a:moveTo>
                  <a:lnTo>
                    <a:pt x="156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25" name="object 21125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8691312" y="9967045"/>
              <a:ext cx="183163" cy="193282"/>
            </a:xfrm>
            <a:prstGeom prst="rect">
              <a:avLst/>
            </a:prstGeom>
          </p:spPr>
        </p:pic>
        <p:sp>
          <p:nvSpPr>
            <p:cNvPr id="21126" name="object 21126"/>
            <p:cNvSpPr/>
            <p:nvPr/>
          </p:nvSpPr>
          <p:spPr>
            <a:xfrm>
              <a:off x="8411002" y="10020679"/>
              <a:ext cx="233045" cy="515620"/>
            </a:xfrm>
            <a:custGeom>
              <a:avLst/>
              <a:gdLst/>
              <a:ahLst/>
              <a:cxnLst/>
              <a:rect l="l" t="t" r="r" b="b"/>
              <a:pathLst>
                <a:path w="233045" h="515620">
                  <a:moveTo>
                    <a:pt x="0" y="0"/>
                  </a:moveTo>
                  <a:lnTo>
                    <a:pt x="232748" y="0"/>
                  </a:lnTo>
                  <a:lnTo>
                    <a:pt x="232748" y="515083"/>
                  </a:lnTo>
                  <a:lnTo>
                    <a:pt x="33394" y="515083"/>
                  </a:lnTo>
                  <a:lnTo>
                    <a:pt x="33394" y="171019"/>
                  </a:lnTo>
                  <a:lnTo>
                    <a:pt x="0" y="171019"/>
                  </a:lnTo>
                  <a:lnTo>
                    <a:pt x="0" y="0"/>
                  </a:lnTo>
                  <a:lnTo>
                    <a:pt x="85003" y="86015"/>
                  </a:lnTo>
                  <a:lnTo>
                    <a:pt x="0" y="1710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7" name="object 21127"/>
            <p:cNvSpPr/>
            <p:nvPr/>
          </p:nvSpPr>
          <p:spPr>
            <a:xfrm>
              <a:off x="8543567" y="10020679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29" h="100329">
                  <a:moveTo>
                    <a:pt x="0" y="100183"/>
                  </a:moveTo>
                  <a:lnTo>
                    <a:pt x="1001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8" name="object 21128"/>
            <p:cNvSpPr/>
            <p:nvPr/>
          </p:nvSpPr>
          <p:spPr>
            <a:xfrm>
              <a:off x="8444396" y="10106695"/>
              <a:ext cx="85090" cy="85090"/>
            </a:xfrm>
            <a:custGeom>
              <a:avLst/>
              <a:gdLst/>
              <a:ahLst/>
              <a:cxnLst/>
              <a:rect l="l" t="t" r="r" b="b"/>
              <a:pathLst>
                <a:path w="85090" h="85090">
                  <a:moveTo>
                    <a:pt x="51609" y="0"/>
                  </a:moveTo>
                  <a:lnTo>
                    <a:pt x="85003" y="0"/>
                  </a:lnTo>
                  <a:lnTo>
                    <a:pt x="0" y="850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9" name="object 21129"/>
            <p:cNvSpPr/>
            <p:nvPr/>
          </p:nvSpPr>
          <p:spPr>
            <a:xfrm>
              <a:off x="8444396" y="10106695"/>
              <a:ext cx="99695" cy="429259"/>
            </a:xfrm>
            <a:custGeom>
              <a:avLst/>
              <a:gdLst/>
              <a:ahLst/>
              <a:cxnLst/>
              <a:rect l="l" t="t" r="r" b="b"/>
              <a:pathLst>
                <a:path w="99695" h="429259">
                  <a:moveTo>
                    <a:pt x="0" y="429067"/>
                  </a:moveTo>
                  <a:lnTo>
                    <a:pt x="99171" y="329896"/>
                  </a:lnTo>
                  <a:lnTo>
                    <a:pt x="99171" y="14167"/>
                  </a:lnTo>
                  <a:lnTo>
                    <a:pt x="850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0" name="object 21130"/>
            <p:cNvSpPr/>
            <p:nvPr/>
          </p:nvSpPr>
          <p:spPr>
            <a:xfrm>
              <a:off x="8543567" y="10436591"/>
              <a:ext cx="100330" cy="99695"/>
            </a:xfrm>
            <a:custGeom>
              <a:avLst/>
              <a:gdLst/>
              <a:ahLst/>
              <a:cxnLst/>
              <a:rect l="l" t="t" r="r" b="b"/>
              <a:pathLst>
                <a:path w="100329" h="99695">
                  <a:moveTo>
                    <a:pt x="0" y="0"/>
                  </a:moveTo>
                  <a:lnTo>
                    <a:pt x="100183" y="991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31" name="object 21131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9644570" y="9796026"/>
              <a:ext cx="193282" cy="215545"/>
            </a:xfrm>
            <a:prstGeom prst="rect">
              <a:avLst/>
            </a:prstGeom>
          </p:spPr>
        </p:pic>
        <p:pic>
          <p:nvPicPr>
            <p:cNvPr id="21132" name="object 21132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9694156" y="10172472"/>
              <a:ext cx="193282" cy="183163"/>
            </a:xfrm>
            <a:prstGeom prst="rect">
              <a:avLst/>
            </a:prstGeom>
          </p:spPr>
        </p:pic>
        <p:sp>
          <p:nvSpPr>
            <p:cNvPr id="21133" name="object 21133"/>
            <p:cNvSpPr/>
            <p:nvPr/>
          </p:nvSpPr>
          <p:spPr>
            <a:xfrm>
              <a:off x="6610740" y="9559229"/>
              <a:ext cx="91440" cy="116839"/>
            </a:xfrm>
            <a:custGeom>
              <a:avLst/>
              <a:gdLst/>
              <a:ahLst/>
              <a:cxnLst/>
              <a:rect l="l" t="t" r="r" b="b"/>
              <a:pathLst>
                <a:path w="91440" h="116840">
                  <a:moveTo>
                    <a:pt x="0" y="0"/>
                  </a:moveTo>
                  <a:lnTo>
                    <a:pt x="91075" y="91075"/>
                  </a:lnTo>
                  <a:lnTo>
                    <a:pt x="91075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4" name="object 21134"/>
            <p:cNvSpPr/>
            <p:nvPr/>
          </p:nvSpPr>
          <p:spPr>
            <a:xfrm>
              <a:off x="6701816" y="9559229"/>
              <a:ext cx="93345" cy="91440"/>
            </a:xfrm>
            <a:custGeom>
              <a:avLst/>
              <a:gdLst/>
              <a:ahLst/>
              <a:cxnLst/>
              <a:rect l="l" t="t" r="r" b="b"/>
              <a:pathLst>
                <a:path w="93345" h="91440">
                  <a:moveTo>
                    <a:pt x="93099" y="0"/>
                  </a:moveTo>
                  <a:lnTo>
                    <a:pt x="0" y="910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5" name="object 21135"/>
            <p:cNvSpPr/>
            <p:nvPr/>
          </p:nvSpPr>
          <p:spPr>
            <a:xfrm>
              <a:off x="6610740" y="9675603"/>
              <a:ext cx="184785" cy="91440"/>
            </a:xfrm>
            <a:custGeom>
              <a:avLst/>
              <a:gdLst/>
              <a:ahLst/>
              <a:cxnLst/>
              <a:rect l="l" t="t" r="r" b="b"/>
              <a:pathLst>
                <a:path w="184784" h="91440">
                  <a:moveTo>
                    <a:pt x="0" y="91075"/>
                  </a:moveTo>
                  <a:lnTo>
                    <a:pt x="91075" y="0"/>
                  </a:lnTo>
                  <a:lnTo>
                    <a:pt x="184175" y="910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6" name="object 21136"/>
            <p:cNvSpPr/>
            <p:nvPr/>
          </p:nvSpPr>
          <p:spPr>
            <a:xfrm>
              <a:off x="7480006" y="1036980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0"/>
                  </a:moveTo>
                  <a:lnTo>
                    <a:pt x="17203" y="0"/>
                  </a:lnTo>
                  <a:lnTo>
                    <a:pt x="17203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7" name="object 21137"/>
            <p:cNvSpPr/>
            <p:nvPr/>
          </p:nvSpPr>
          <p:spPr>
            <a:xfrm>
              <a:off x="7480006" y="10501356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17203" y="0"/>
                  </a:moveTo>
                  <a:lnTo>
                    <a:pt x="17203" y="10119"/>
                  </a:ln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8" name="object 21138"/>
            <p:cNvSpPr/>
            <p:nvPr/>
          </p:nvSpPr>
          <p:spPr>
            <a:xfrm>
              <a:off x="7456731" y="10511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9" name="object 21139"/>
            <p:cNvSpPr/>
            <p:nvPr/>
          </p:nvSpPr>
          <p:spPr>
            <a:xfrm>
              <a:off x="7434468" y="1051147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0" name="object 21140"/>
            <p:cNvSpPr/>
            <p:nvPr/>
          </p:nvSpPr>
          <p:spPr>
            <a:xfrm>
              <a:off x="7411194" y="10511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1" name="object 21141"/>
            <p:cNvSpPr/>
            <p:nvPr/>
          </p:nvSpPr>
          <p:spPr>
            <a:xfrm>
              <a:off x="7388931" y="10511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2" name="object 21142"/>
            <p:cNvSpPr/>
            <p:nvPr/>
          </p:nvSpPr>
          <p:spPr>
            <a:xfrm>
              <a:off x="7365656" y="10511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3" name="object 21143"/>
            <p:cNvSpPr/>
            <p:nvPr/>
          </p:nvSpPr>
          <p:spPr>
            <a:xfrm>
              <a:off x="7343393" y="10511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4" name="object 21144"/>
            <p:cNvSpPr/>
            <p:nvPr/>
          </p:nvSpPr>
          <p:spPr>
            <a:xfrm>
              <a:off x="7320118" y="1051147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5" name="object 21145"/>
            <p:cNvSpPr/>
            <p:nvPr/>
          </p:nvSpPr>
          <p:spPr>
            <a:xfrm>
              <a:off x="7295831" y="10501356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17203" y="10119"/>
                  </a:moveTo>
                  <a:lnTo>
                    <a:pt x="0" y="1011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6" name="object 21146"/>
            <p:cNvSpPr/>
            <p:nvPr/>
          </p:nvSpPr>
          <p:spPr>
            <a:xfrm>
              <a:off x="7295831" y="104790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7" name="object 21147"/>
            <p:cNvSpPr/>
            <p:nvPr/>
          </p:nvSpPr>
          <p:spPr>
            <a:xfrm>
              <a:off x="7295831" y="1045683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8" name="object 21148"/>
            <p:cNvSpPr/>
            <p:nvPr/>
          </p:nvSpPr>
          <p:spPr>
            <a:xfrm>
              <a:off x="7295831" y="1043355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9" name="object 21149"/>
            <p:cNvSpPr/>
            <p:nvPr/>
          </p:nvSpPr>
          <p:spPr>
            <a:xfrm>
              <a:off x="7295831" y="10410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0" name="object 21150"/>
            <p:cNvSpPr/>
            <p:nvPr/>
          </p:nvSpPr>
          <p:spPr>
            <a:xfrm>
              <a:off x="7295831" y="1038801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1" name="object 21151"/>
            <p:cNvSpPr/>
            <p:nvPr/>
          </p:nvSpPr>
          <p:spPr>
            <a:xfrm>
              <a:off x="7295831" y="1036980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119"/>
                  </a:moveTo>
                  <a:lnTo>
                    <a:pt x="0" y="0"/>
                  </a:ln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2" name="object 21152"/>
            <p:cNvSpPr/>
            <p:nvPr/>
          </p:nvSpPr>
          <p:spPr>
            <a:xfrm>
              <a:off x="7320118" y="1036980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3" name="object 21153"/>
            <p:cNvSpPr/>
            <p:nvPr/>
          </p:nvSpPr>
          <p:spPr>
            <a:xfrm>
              <a:off x="7343393" y="103698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4" name="object 21154"/>
            <p:cNvSpPr/>
            <p:nvPr/>
          </p:nvSpPr>
          <p:spPr>
            <a:xfrm>
              <a:off x="7365656" y="103698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5" name="object 21155"/>
            <p:cNvSpPr/>
            <p:nvPr/>
          </p:nvSpPr>
          <p:spPr>
            <a:xfrm>
              <a:off x="7388931" y="103698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6" name="object 21156"/>
            <p:cNvSpPr/>
            <p:nvPr/>
          </p:nvSpPr>
          <p:spPr>
            <a:xfrm>
              <a:off x="7411194" y="103698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7" name="object 21157"/>
            <p:cNvSpPr/>
            <p:nvPr/>
          </p:nvSpPr>
          <p:spPr>
            <a:xfrm>
              <a:off x="7434468" y="1036980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8" name="object 21158"/>
            <p:cNvSpPr/>
            <p:nvPr/>
          </p:nvSpPr>
          <p:spPr>
            <a:xfrm>
              <a:off x="7456731" y="103698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9" name="object 21159"/>
            <p:cNvSpPr/>
            <p:nvPr/>
          </p:nvSpPr>
          <p:spPr>
            <a:xfrm>
              <a:off x="7272556" y="10347539"/>
              <a:ext cx="247015" cy="187325"/>
            </a:xfrm>
            <a:custGeom>
              <a:avLst/>
              <a:gdLst/>
              <a:ahLst/>
              <a:cxnLst/>
              <a:rect l="l" t="t" r="r" b="b"/>
              <a:pathLst>
                <a:path w="247015" h="187325">
                  <a:moveTo>
                    <a:pt x="0" y="0"/>
                  </a:moveTo>
                  <a:lnTo>
                    <a:pt x="246916" y="0"/>
                  </a:lnTo>
                  <a:lnTo>
                    <a:pt x="246916" y="187211"/>
                  </a:lnTo>
                  <a:lnTo>
                    <a:pt x="0" y="18721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0" name="object 21160"/>
            <p:cNvSpPr/>
            <p:nvPr/>
          </p:nvSpPr>
          <p:spPr>
            <a:xfrm>
              <a:off x="6112860" y="10369802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10" h="10159">
                  <a:moveTo>
                    <a:pt x="16191" y="0"/>
                  </a:moveTo>
                  <a:lnTo>
                    <a:pt x="0" y="0"/>
                  </a:ln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1" name="object 21161"/>
            <p:cNvSpPr/>
            <p:nvPr/>
          </p:nvSpPr>
          <p:spPr>
            <a:xfrm>
              <a:off x="6112860" y="1038801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2" name="object 21162"/>
            <p:cNvSpPr/>
            <p:nvPr/>
          </p:nvSpPr>
          <p:spPr>
            <a:xfrm>
              <a:off x="6112860" y="10410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3" name="object 21163"/>
            <p:cNvSpPr/>
            <p:nvPr/>
          </p:nvSpPr>
          <p:spPr>
            <a:xfrm>
              <a:off x="6112860" y="1043355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4" name="object 21164"/>
            <p:cNvSpPr/>
            <p:nvPr/>
          </p:nvSpPr>
          <p:spPr>
            <a:xfrm>
              <a:off x="6112860" y="1045683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5" name="object 21165"/>
            <p:cNvSpPr/>
            <p:nvPr/>
          </p:nvSpPr>
          <p:spPr>
            <a:xfrm>
              <a:off x="6112860" y="104790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6" name="object 21166"/>
            <p:cNvSpPr/>
            <p:nvPr/>
          </p:nvSpPr>
          <p:spPr>
            <a:xfrm>
              <a:off x="6112860" y="10501356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10" h="10159">
                  <a:moveTo>
                    <a:pt x="0" y="0"/>
                  </a:moveTo>
                  <a:lnTo>
                    <a:pt x="0" y="10119"/>
                  </a:lnTo>
                  <a:lnTo>
                    <a:pt x="16191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7" name="object 21167"/>
            <p:cNvSpPr/>
            <p:nvPr/>
          </p:nvSpPr>
          <p:spPr>
            <a:xfrm>
              <a:off x="6137147" y="1051147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8" name="object 21168"/>
            <p:cNvSpPr/>
            <p:nvPr/>
          </p:nvSpPr>
          <p:spPr>
            <a:xfrm>
              <a:off x="6160422" y="10511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9" name="object 21169"/>
            <p:cNvSpPr/>
            <p:nvPr/>
          </p:nvSpPr>
          <p:spPr>
            <a:xfrm>
              <a:off x="6182685" y="10511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0" name="object 21170"/>
            <p:cNvSpPr/>
            <p:nvPr/>
          </p:nvSpPr>
          <p:spPr>
            <a:xfrm>
              <a:off x="6205960" y="10511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1" name="object 21171"/>
            <p:cNvSpPr/>
            <p:nvPr/>
          </p:nvSpPr>
          <p:spPr>
            <a:xfrm>
              <a:off x="6228223" y="1051147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2" name="object 21172"/>
            <p:cNvSpPr/>
            <p:nvPr/>
          </p:nvSpPr>
          <p:spPr>
            <a:xfrm>
              <a:off x="6250486" y="1051147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3" name="object 21173"/>
            <p:cNvSpPr/>
            <p:nvPr/>
          </p:nvSpPr>
          <p:spPr>
            <a:xfrm>
              <a:off x="6274772" y="1051147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4" name="object 21174"/>
            <p:cNvSpPr/>
            <p:nvPr/>
          </p:nvSpPr>
          <p:spPr>
            <a:xfrm>
              <a:off x="6297035" y="10501356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119"/>
                  </a:moveTo>
                  <a:lnTo>
                    <a:pt x="17203" y="10119"/>
                  </a:lnTo>
                  <a:lnTo>
                    <a:pt x="172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5" name="object 21175"/>
            <p:cNvSpPr/>
            <p:nvPr/>
          </p:nvSpPr>
          <p:spPr>
            <a:xfrm>
              <a:off x="6314238" y="104790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6" name="object 21176"/>
            <p:cNvSpPr/>
            <p:nvPr/>
          </p:nvSpPr>
          <p:spPr>
            <a:xfrm>
              <a:off x="6314238" y="1045683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7" name="object 21177"/>
            <p:cNvSpPr/>
            <p:nvPr/>
          </p:nvSpPr>
          <p:spPr>
            <a:xfrm>
              <a:off x="6314238" y="1043355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8" name="object 21178"/>
            <p:cNvSpPr/>
            <p:nvPr/>
          </p:nvSpPr>
          <p:spPr>
            <a:xfrm>
              <a:off x="6314238" y="10410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9" name="object 21179"/>
            <p:cNvSpPr/>
            <p:nvPr/>
          </p:nvSpPr>
          <p:spPr>
            <a:xfrm>
              <a:off x="6314238" y="1038801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0" name="object 21180"/>
            <p:cNvSpPr/>
            <p:nvPr/>
          </p:nvSpPr>
          <p:spPr>
            <a:xfrm>
              <a:off x="6297035" y="1036980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17203" y="10119"/>
                  </a:moveTo>
                  <a:lnTo>
                    <a:pt x="1720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1" name="object 21181"/>
            <p:cNvSpPr/>
            <p:nvPr/>
          </p:nvSpPr>
          <p:spPr>
            <a:xfrm>
              <a:off x="6274772" y="1036980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2" name="object 21182"/>
            <p:cNvSpPr/>
            <p:nvPr/>
          </p:nvSpPr>
          <p:spPr>
            <a:xfrm>
              <a:off x="6250486" y="1036980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3" name="object 21183"/>
            <p:cNvSpPr/>
            <p:nvPr/>
          </p:nvSpPr>
          <p:spPr>
            <a:xfrm>
              <a:off x="6228223" y="103698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4" name="object 21184"/>
            <p:cNvSpPr/>
            <p:nvPr/>
          </p:nvSpPr>
          <p:spPr>
            <a:xfrm>
              <a:off x="6205960" y="103698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5" name="object 21185"/>
            <p:cNvSpPr/>
            <p:nvPr/>
          </p:nvSpPr>
          <p:spPr>
            <a:xfrm>
              <a:off x="6182685" y="103698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6" name="object 21186"/>
            <p:cNvSpPr/>
            <p:nvPr/>
          </p:nvSpPr>
          <p:spPr>
            <a:xfrm>
              <a:off x="6160422" y="103698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7" name="object 21187"/>
            <p:cNvSpPr/>
            <p:nvPr/>
          </p:nvSpPr>
          <p:spPr>
            <a:xfrm>
              <a:off x="6137147" y="1036980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8" name="object 21188"/>
            <p:cNvSpPr/>
            <p:nvPr/>
          </p:nvSpPr>
          <p:spPr>
            <a:xfrm>
              <a:off x="6089585" y="10347539"/>
              <a:ext cx="247015" cy="187325"/>
            </a:xfrm>
            <a:custGeom>
              <a:avLst/>
              <a:gdLst/>
              <a:ahLst/>
              <a:cxnLst/>
              <a:rect l="l" t="t" r="r" b="b"/>
              <a:pathLst>
                <a:path w="247014" h="187325">
                  <a:moveTo>
                    <a:pt x="246916" y="0"/>
                  </a:moveTo>
                  <a:lnTo>
                    <a:pt x="0" y="0"/>
                  </a:lnTo>
                  <a:lnTo>
                    <a:pt x="0" y="187211"/>
                  </a:lnTo>
                  <a:lnTo>
                    <a:pt x="246916" y="187211"/>
                  </a:lnTo>
                  <a:lnTo>
                    <a:pt x="24691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9" name="object 21189"/>
            <p:cNvSpPr/>
            <p:nvPr/>
          </p:nvSpPr>
          <p:spPr>
            <a:xfrm>
              <a:off x="6089585" y="10347539"/>
              <a:ext cx="153035" cy="93345"/>
            </a:xfrm>
            <a:custGeom>
              <a:avLst/>
              <a:gdLst/>
              <a:ahLst/>
              <a:cxnLst/>
              <a:rect l="l" t="t" r="r" b="b"/>
              <a:pathLst>
                <a:path w="153035" h="93345">
                  <a:moveTo>
                    <a:pt x="0" y="0"/>
                  </a:moveTo>
                  <a:lnTo>
                    <a:pt x="94111" y="93099"/>
                  </a:lnTo>
                  <a:lnTo>
                    <a:pt x="152804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0" name="object 21190"/>
            <p:cNvSpPr/>
            <p:nvPr/>
          </p:nvSpPr>
          <p:spPr>
            <a:xfrm>
              <a:off x="6089585" y="10440639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4" h="94615">
                  <a:moveTo>
                    <a:pt x="0" y="94111"/>
                  </a:moveTo>
                  <a:lnTo>
                    <a:pt x="941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1" name="object 21191"/>
            <p:cNvSpPr/>
            <p:nvPr/>
          </p:nvSpPr>
          <p:spPr>
            <a:xfrm>
              <a:off x="6242390" y="10347539"/>
              <a:ext cx="94615" cy="187325"/>
            </a:xfrm>
            <a:custGeom>
              <a:avLst/>
              <a:gdLst/>
              <a:ahLst/>
              <a:cxnLst/>
              <a:rect l="l" t="t" r="r" b="b"/>
              <a:pathLst>
                <a:path w="94614" h="187325">
                  <a:moveTo>
                    <a:pt x="94111" y="0"/>
                  </a:moveTo>
                  <a:lnTo>
                    <a:pt x="0" y="93099"/>
                  </a:lnTo>
                  <a:lnTo>
                    <a:pt x="94111" y="1872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2" name="object 21192"/>
            <p:cNvSpPr/>
            <p:nvPr/>
          </p:nvSpPr>
          <p:spPr>
            <a:xfrm>
              <a:off x="7366668" y="10347539"/>
              <a:ext cx="153035" cy="93345"/>
            </a:xfrm>
            <a:custGeom>
              <a:avLst/>
              <a:gdLst/>
              <a:ahLst/>
              <a:cxnLst/>
              <a:rect l="l" t="t" r="r" b="b"/>
              <a:pathLst>
                <a:path w="153034" h="93345">
                  <a:moveTo>
                    <a:pt x="152804" y="0"/>
                  </a:moveTo>
                  <a:lnTo>
                    <a:pt x="58693" y="93099"/>
                  </a:lnTo>
                  <a:lnTo>
                    <a:pt x="0" y="93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3" name="object 21193"/>
            <p:cNvSpPr/>
            <p:nvPr/>
          </p:nvSpPr>
          <p:spPr>
            <a:xfrm>
              <a:off x="7425361" y="10440639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5" h="94615">
                  <a:moveTo>
                    <a:pt x="94111" y="9411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4" name="object 21194"/>
            <p:cNvSpPr/>
            <p:nvPr/>
          </p:nvSpPr>
          <p:spPr>
            <a:xfrm>
              <a:off x="7272556" y="10347539"/>
              <a:ext cx="94615" cy="187325"/>
            </a:xfrm>
            <a:custGeom>
              <a:avLst/>
              <a:gdLst/>
              <a:ahLst/>
              <a:cxnLst/>
              <a:rect l="l" t="t" r="r" b="b"/>
              <a:pathLst>
                <a:path w="94615" h="187325">
                  <a:moveTo>
                    <a:pt x="0" y="0"/>
                  </a:moveTo>
                  <a:lnTo>
                    <a:pt x="94111" y="93099"/>
                  </a:lnTo>
                  <a:lnTo>
                    <a:pt x="0" y="1872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5" name="object 21195"/>
            <p:cNvSpPr/>
            <p:nvPr/>
          </p:nvSpPr>
          <p:spPr>
            <a:xfrm>
              <a:off x="6360788" y="10722973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0" y="0"/>
                  </a:moveTo>
                  <a:lnTo>
                    <a:pt x="16191" y="0"/>
                  </a:lnTo>
                  <a:lnTo>
                    <a:pt x="16191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6" name="object 21196"/>
            <p:cNvSpPr/>
            <p:nvPr/>
          </p:nvSpPr>
          <p:spPr>
            <a:xfrm>
              <a:off x="6376980" y="1074321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7" name="object 21197"/>
            <p:cNvSpPr/>
            <p:nvPr/>
          </p:nvSpPr>
          <p:spPr>
            <a:xfrm>
              <a:off x="6376980" y="107654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8" name="object 21198"/>
            <p:cNvSpPr/>
            <p:nvPr/>
          </p:nvSpPr>
          <p:spPr>
            <a:xfrm>
              <a:off x="6376980" y="1078773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9" name="object 21199"/>
            <p:cNvSpPr/>
            <p:nvPr/>
          </p:nvSpPr>
          <p:spPr>
            <a:xfrm>
              <a:off x="6376980" y="1081101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0" name="object 21200"/>
            <p:cNvSpPr/>
            <p:nvPr/>
          </p:nvSpPr>
          <p:spPr>
            <a:xfrm>
              <a:off x="6376980" y="1083428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1" name="object 21201"/>
            <p:cNvSpPr/>
            <p:nvPr/>
          </p:nvSpPr>
          <p:spPr>
            <a:xfrm>
              <a:off x="6376980" y="108565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2" name="object 21202"/>
            <p:cNvSpPr/>
            <p:nvPr/>
          </p:nvSpPr>
          <p:spPr>
            <a:xfrm>
              <a:off x="6376980" y="108798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3" name="object 21203"/>
            <p:cNvSpPr/>
            <p:nvPr/>
          </p:nvSpPr>
          <p:spPr>
            <a:xfrm>
              <a:off x="6376980" y="1090208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4" name="object 21204"/>
            <p:cNvSpPr/>
            <p:nvPr/>
          </p:nvSpPr>
          <p:spPr>
            <a:xfrm>
              <a:off x="6376980" y="1092435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5" name="object 21205"/>
            <p:cNvSpPr/>
            <p:nvPr/>
          </p:nvSpPr>
          <p:spPr>
            <a:xfrm>
              <a:off x="6376980" y="109476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6" name="object 21206"/>
            <p:cNvSpPr/>
            <p:nvPr/>
          </p:nvSpPr>
          <p:spPr>
            <a:xfrm>
              <a:off x="6376980" y="1096988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7" name="object 21207"/>
            <p:cNvSpPr/>
            <p:nvPr/>
          </p:nvSpPr>
          <p:spPr>
            <a:xfrm>
              <a:off x="6360788" y="10993164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16191" y="0"/>
                  </a:moveTo>
                  <a:lnTo>
                    <a:pt x="16191" y="12143"/>
                  </a:lnTo>
                  <a:lnTo>
                    <a:pt x="0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8" name="object 21208"/>
            <p:cNvSpPr/>
            <p:nvPr/>
          </p:nvSpPr>
          <p:spPr>
            <a:xfrm>
              <a:off x="6338525" y="110053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9" name="object 21209"/>
            <p:cNvSpPr/>
            <p:nvPr/>
          </p:nvSpPr>
          <p:spPr>
            <a:xfrm>
              <a:off x="6315250" y="110053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0" name="object 21210"/>
            <p:cNvSpPr/>
            <p:nvPr/>
          </p:nvSpPr>
          <p:spPr>
            <a:xfrm>
              <a:off x="6292987" y="1100530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1" name="object 21211"/>
            <p:cNvSpPr/>
            <p:nvPr/>
          </p:nvSpPr>
          <p:spPr>
            <a:xfrm>
              <a:off x="6246438" y="1100530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2" name="object 21212"/>
            <p:cNvSpPr/>
            <p:nvPr/>
          </p:nvSpPr>
          <p:spPr>
            <a:xfrm>
              <a:off x="6224175" y="1099316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15179" y="12143"/>
                  </a:moveTo>
                  <a:lnTo>
                    <a:pt x="0" y="1214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3" name="object 21213"/>
            <p:cNvSpPr/>
            <p:nvPr/>
          </p:nvSpPr>
          <p:spPr>
            <a:xfrm>
              <a:off x="6224175" y="1096988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4" name="object 21214"/>
            <p:cNvSpPr/>
            <p:nvPr/>
          </p:nvSpPr>
          <p:spPr>
            <a:xfrm>
              <a:off x="6224175" y="109476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5" name="object 21215"/>
            <p:cNvSpPr/>
            <p:nvPr/>
          </p:nvSpPr>
          <p:spPr>
            <a:xfrm>
              <a:off x="6224175" y="1092435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6" name="object 21216"/>
            <p:cNvSpPr/>
            <p:nvPr/>
          </p:nvSpPr>
          <p:spPr>
            <a:xfrm>
              <a:off x="6224175" y="1090208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7" name="object 21217"/>
            <p:cNvSpPr/>
            <p:nvPr/>
          </p:nvSpPr>
          <p:spPr>
            <a:xfrm>
              <a:off x="6224175" y="108798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8" name="object 21218"/>
            <p:cNvSpPr/>
            <p:nvPr/>
          </p:nvSpPr>
          <p:spPr>
            <a:xfrm>
              <a:off x="6224175" y="108565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9" name="object 21219"/>
            <p:cNvSpPr/>
            <p:nvPr/>
          </p:nvSpPr>
          <p:spPr>
            <a:xfrm>
              <a:off x="6224175" y="1083428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0" name="object 21220"/>
            <p:cNvSpPr/>
            <p:nvPr/>
          </p:nvSpPr>
          <p:spPr>
            <a:xfrm>
              <a:off x="6224175" y="1081101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1" name="object 21221"/>
            <p:cNvSpPr/>
            <p:nvPr/>
          </p:nvSpPr>
          <p:spPr>
            <a:xfrm>
              <a:off x="6224175" y="1078773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2" name="object 21222"/>
            <p:cNvSpPr/>
            <p:nvPr/>
          </p:nvSpPr>
          <p:spPr>
            <a:xfrm>
              <a:off x="6224175" y="107654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3" name="object 21223"/>
            <p:cNvSpPr/>
            <p:nvPr/>
          </p:nvSpPr>
          <p:spPr>
            <a:xfrm>
              <a:off x="6224175" y="1074321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4" name="object 21224"/>
            <p:cNvSpPr/>
            <p:nvPr/>
          </p:nvSpPr>
          <p:spPr>
            <a:xfrm>
              <a:off x="6224175" y="1072297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143"/>
                  </a:moveTo>
                  <a:lnTo>
                    <a:pt x="0" y="0"/>
                  </a:ln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5" name="object 21225"/>
            <p:cNvSpPr/>
            <p:nvPr/>
          </p:nvSpPr>
          <p:spPr>
            <a:xfrm>
              <a:off x="6246438" y="1072297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6" name="object 21226"/>
            <p:cNvSpPr/>
            <p:nvPr/>
          </p:nvSpPr>
          <p:spPr>
            <a:xfrm>
              <a:off x="6292987" y="1072297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7" name="object 21227"/>
            <p:cNvSpPr/>
            <p:nvPr/>
          </p:nvSpPr>
          <p:spPr>
            <a:xfrm>
              <a:off x="6315250" y="107229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8" name="object 21228"/>
            <p:cNvSpPr/>
            <p:nvPr/>
          </p:nvSpPr>
          <p:spPr>
            <a:xfrm>
              <a:off x="6338525" y="107229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9" name="object 21229"/>
            <p:cNvSpPr/>
            <p:nvPr/>
          </p:nvSpPr>
          <p:spPr>
            <a:xfrm>
              <a:off x="6200900" y="10699698"/>
              <a:ext cx="198755" cy="328930"/>
            </a:xfrm>
            <a:custGeom>
              <a:avLst/>
              <a:gdLst/>
              <a:ahLst/>
              <a:cxnLst/>
              <a:rect l="l" t="t" r="r" b="b"/>
              <a:pathLst>
                <a:path w="198754" h="328929">
                  <a:moveTo>
                    <a:pt x="0" y="0"/>
                  </a:moveTo>
                  <a:lnTo>
                    <a:pt x="198342" y="0"/>
                  </a:lnTo>
                  <a:lnTo>
                    <a:pt x="198342" y="328884"/>
                  </a:lnTo>
                  <a:lnTo>
                    <a:pt x="0" y="32888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0" name="object 21230"/>
            <p:cNvSpPr/>
            <p:nvPr/>
          </p:nvSpPr>
          <p:spPr>
            <a:xfrm>
              <a:off x="7233090" y="1072297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79" y="0"/>
                  </a:moveTo>
                  <a:lnTo>
                    <a:pt x="0" y="0"/>
                  </a:lnTo>
                  <a:lnTo>
                    <a:pt x="0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1" name="object 21231"/>
            <p:cNvSpPr/>
            <p:nvPr/>
          </p:nvSpPr>
          <p:spPr>
            <a:xfrm>
              <a:off x="7233090" y="1074321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2" name="object 21232"/>
            <p:cNvSpPr/>
            <p:nvPr/>
          </p:nvSpPr>
          <p:spPr>
            <a:xfrm>
              <a:off x="7233090" y="107654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3" name="object 21233"/>
            <p:cNvSpPr/>
            <p:nvPr/>
          </p:nvSpPr>
          <p:spPr>
            <a:xfrm>
              <a:off x="7233090" y="1078773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4" name="object 21234"/>
            <p:cNvSpPr/>
            <p:nvPr/>
          </p:nvSpPr>
          <p:spPr>
            <a:xfrm>
              <a:off x="7233090" y="1081101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5" name="object 21235"/>
            <p:cNvSpPr/>
            <p:nvPr/>
          </p:nvSpPr>
          <p:spPr>
            <a:xfrm>
              <a:off x="7233090" y="1083428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6" name="object 21236"/>
            <p:cNvSpPr/>
            <p:nvPr/>
          </p:nvSpPr>
          <p:spPr>
            <a:xfrm>
              <a:off x="7233090" y="108565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7" name="object 21237"/>
            <p:cNvSpPr/>
            <p:nvPr/>
          </p:nvSpPr>
          <p:spPr>
            <a:xfrm>
              <a:off x="7233090" y="108798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8" name="object 21238"/>
            <p:cNvSpPr/>
            <p:nvPr/>
          </p:nvSpPr>
          <p:spPr>
            <a:xfrm>
              <a:off x="7233090" y="1090208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9" name="object 21239"/>
            <p:cNvSpPr/>
            <p:nvPr/>
          </p:nvSpPr>
          <p:spPr>
            <a:xfrm>
              <a:off x="7233090" y="1092435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0" name="object 21240"/>
            <p:cNvSpPr/>
            <p:nvPr/>
          </p:nvSpPr>
          <p:spPr>
            <a:xfrm>
              <a:off x="7233090" y="109476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1" name="object 21241"/>
            <p:cNvSpPr/>
            <p:nvPr/>
          </p:nvSpPr>
          <p:spPr>
            <a:xfrm>
              <a:off x="7233090" y="1096988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2" name="object 21242"/>
            <p:cNvSpPr/>
            <p:nvPr/>
          </p:nvSpPr>
          <p:spPr>
            <a:xfrm>
              <a:off x="7233090" y="1099316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0" y="12143"/>
                  </a:lnTo>
                  <a:lnTo>
                    <a:pt x="15179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3" name="object 21243"/>
            <p:cNvSpPr/>
            <p:nvPr/>
          </p:nvSpPr>
          <p:spPr>
            <a:xfrm>
              <a:off x="7256365" y="110053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4" name="object 21244"/>
            <p:cNvSpPr/>
            <p:nvPr/>
          </p:nvSpPr>
          <p:spPr>
            <a:xfrm>
              <a:off x="7279640" y="1100530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5" name="object 21245"/>
            <p:cNvSpPr/>
            <p:nvPr/>
          </p:nvSpPr>
          <p:spPr>
            <a:xfrm>
              <a:off x="7301903" y="110053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6" name="object 21246"/>
            <p:cNvSpPr/>
            <p:nvPr/>
          </p:nvSpPr>
          <p:spPr>
            <a:xfrm>
              <a:off x="7324166" y="1100530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7" name="object 21247"/>
            <p:cNvSpPr/>
            <p:nvPr/>
          </p:nvSpPr>
          <p:spPr>
            <a:xfrm>
              <a:off x="7347441" y="110053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8" name="object 21248"/>
            <p:cNvSpPr/>
            <p:nvPr/>
          </p:nvSpPr>
          <p:spPr>
            <a:xfrm>
              <a:off x="7369704" y="10993164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09" h="12700">
                  <a:moveTo>
                    <a:pt x="0" y="12143"/>
                  </a:moveTo>
                  <a:lnTo>
                    <a:pt x="16191" y="12143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9" name="object 21249"/>
            <p:cNvSpPr/>
            <p:nvPr/>
          </p:nvSpPr>
          <p:spPr>
            <a:xfrm>
              <a:off x="7385895" y="1096988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0" name="object 21250"/>
            <p:cNvSpPr/>
            <p:nvPr/>
          </p:nvSpPr>
          <p:spPr>
            <a:xfrm>
              <a:off x="7385895" y="109476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1" name="object 21251"/>
            <p:cNvSpPr/>
            <p:nvPr/>
          </p:nvSpPr>
          <p:spPr>
            <a:xfrm>
              <a:off x="7385895" y="1092435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2" name="object 21252"/>
            <p:cNvSpPr/>
            <p:nvPr/>
          </p:nvSpPr>
          <p:spPr>
            <a:xfrm>
              <a:off x="7385895" y="1090208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3" name="object 21253"/>
            <p:cNvSpPr/>
            <p:nvPr/>
          </p:nvSpPr>
          <p:spPr>
            <a:xfrm>
              <a:off x="7385895" y="108798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4" name="object 21254"/>
            <p:cNvSpPr/>
            <p:nvPr/>
          </p:nvSpPr>
          <p:spPr>
            <a:xfrm>
              <a:off x="7385895" y="108565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5" name="object 21255"/>
            <p:cNvSpPr/>
            <p:nvPr/>
          </p:nvSpPr>
          <p:spPr>
            <a:xfrm>
              <a:off x="7385895" y="1083428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6" name="object 21256"/>
            <p:cNvSpPr/>
            <p:nvPr/>
          </p:nvSpPr>
          <p:spPr>
            <a:xfrm>
              <a:off x="7385895" y="1081101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7" name="object 21257"/>
            <p:cNvSpPr/>
            <p:nvPr/>
          </p:nvSpPr>
          <p:spPr>
            <a:xfrm>
              <a:off x="7385895" y="1078773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8" name="object 21258"/>
            <p:cNvSpPr/>
            <p:nvPr/>
          </p:nvSpPr>
          <p:spPr>
            <a:xfrm>
              <a:off x="7385895" y="107654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9" name="object 21259"/>
            <p:cNvSpPr/>
            <p:nvPr/>
          </p:nvSpPr>
          <p:spPr>
            <a:xfrm>
              <a:off x="7385895" y="1074321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0" name="object 21260"/>
            <p:cNvSpPr/>
            <p:nvPr/>
          </p:nvSpPr>
          <p:spPr>
            <a:xfrm>
              <a:off x="7369704" y="10722973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09" h="12700">
                  <a:moveTo>
                    <a:pt x="16191" y="12143"/>
                  </a:moveTo>
                  <a:lnTo>
                    <a:pt x="1619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1" name="object 21261"/>
            <p:cNvSpPr/>
            <p:nvPr/>
          </p:nvSpPr>
          <p:spPr>
            <a:xfrm>
              <a:off x="7347441" y="107229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2" name="object 21262"/>
            <p:cNvSpPr/>
            <p:nvPr/>
          </p:nvSpPr>
          <p:spPr>
            <a:xfrm>
              <a:off x="7324166" y="1072297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3" name="object 21263"/>
            <p:cNvSpPr/>
            <p:nvPr/>
          </p:nvSpPr>
          <p:spPr>
            <a:xfrm>
              <a:off x="7301903" y="107229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4" name="object 21264"/>
            <p:cNvSpPr/>
            <p:nvPr/>
          </p:nvSpPr>
          <p:spPr>
            <a:xfrm>
              <a:off x="7279640" y="1072297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5" name="object 21265"/>
            <p:cNvSpPr/>
            <p:nvPr/>
          </p:nvSpPr>
          <p:spPr>
            <a:xfrm>
              <a:off x="7256365" y="1072297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6" name="object 21266"/>
            <p:cNvSpPr/>
            <p:nvPr/>
          </p:nvSpPr>
          <p:spPr>
            <a:xfrm>
              <a:off x="7209816" y="10699698"/>
              <a:ext cx="199390" cy="328930"/>
            </a:xfrm>
            <a:custGeom>
              <a:avLst/>
              <a:gdLst/>
              <a:ahLst/>
              <a:cxnLst/>
              <a:rect l="l" t="t" r="r" b="b"/>
              <a:pathLst>
                <a:path w="199390" h="328929">
                  <a:moveTo>
                    <a:pt x="199354" y="0"/>
                  </a:moveTo>
                  <a:lnTo>
                    <a:pt x="0" y="0"/>
                  </a:lnTo>
                  <a:lnTo>
                    <a:pt x="0" y="328884"/>
                  </a:lnTo>
                  <a:lnTo>
                    <a:pt x="199354" y="328884"/>
                  </a:lnTo>
                  <a:lnTo>
                    <a:pt x="1993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7" name="object 21267"/>
            <p:cNvSpPr/>
            <p:nvPr/>
          </p:nvSpPr>
          <p:spPr>
            <a:xfrm>
              <a:off x="6200900" y="10699698"/>
              <a:ext cx="198755" cy="100330"/>
            </a:xfrm>
            <a:custGeom>
              <a:avLst/>
              <a:gdLst/>
              <a:ahLst/>
              <a:cxnLst/>
              <a:rect l="l" t="t" r="r" b="b"/>
              <a:pathLst>
                <a:path w="198754" h="100329">
                  <a:moveTo>
                    <a:pt x="0" y="0"/>
                  </a:moveTo>
                  <a:lnTo>
                    <a:pt x="99171" y="100183"/>
                  </a:lnTo>
                  <a:lnTo>
                    <a:pt x="1983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8" name="object 21268"/>
            <p:cNvSpPr/>
            <p:nvPr/>
          </p:nvSpPr>
          <p:spPr>
            <a:xfrm>
              <a:off x="6200900" y="10799881"/>
              <a:ext cx="99695" cy="229235"/>
            </a:xfrm>
            <a:custGeom>
              <a:avLst/>
              <a:gdLst/>
              <a:ahLst/>
              <a:cxnLst/>
              <a:rect l="l" t="t" r="r" b="b"/>
              <a:pathLst>
                <a:path w="99695" h="229234">
                  <a:moveTo>
                    <a:pt x="99171" y="0"/>
                  </a:moveTo>
                  <a:lnTo>
                    <a:pt x="99171" y="128517"/>
                  </a:lnTo>
                  <a:lnTo>
                    <a:pt x="0" y="2287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9" name="object 21269"/>
            <p:cNvSpPr/>
            <p:nvPr/>
          </p:nvSpPr>
          <p:spPr>
            <a:xfrm>
              <a:off x="6300071" y="10928399"/>
              <a:ext cx="99695" cy="100330"/>
            </a:xfrm>
            <a:custGeom>
              <a:avLst/>
              <a:gdLst/>
              <a:ahLst/>
              <a:cxnLst/>
              <a:rect l="l" t="t" r="r" b="b"/>
              <a:pathLst>
                <a:path w="99695" h="100329">
                  <a:moveTo>
                    <a:pt x="99171" y="10018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0" name="object 21270"/>
            <p:cNvSpPr/>
            <p:nvPr/>
          </p:nvSpPr>
          <p:spPr>
            <a:xfrm>
              <a:off x="7209816" y="10699698"/>
              <a:ext cx="199390" cy="100330"/>
            </a:xfrm>
            <a:custGeom>
              <a:avLst/>
              <a:gdLst/>
              <a:ahLst/>
              <a:cxnLst/>
              <a:rect l="l" t="t" r="r" b="b"/>
              <a:pathLst>
                <a:path w="199390" h="100329">
                  <a:moveTo>
                    <a:pt x="199354" y="0"/>
                  </a:moveTo>
                  <a:lnTo>
                    <a:pt x="99171" y="10018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1" name="object 21271"/>
            <p:cNvSpPr/>
            <p:nvPr/>
          </p:nvSpPr>
          <p:spPr>
            <a:xfrm>
              <a:off x="7308987" y="10799881"/>
              <a:ext cx="100330" cy="229235"/>
            </a:xfrm>
            <a:custGeom>
              <a:avLst/>
              <a:gdLst/>
              <a:ahLst/>
              <a:cxnLst/>
              <a:rect l="l" t="t" r="r" b="b"/>
              <a:pathLst>
                <a:path w="100329" h="229234">
                  <a:moveTo>
                    <a:pt x="0" y="0"/>
                  </a:moveTo>
                  <a:lnTo>
                    <a:pt x="0" y="128517"/>
                  </a:lnTo>
                  <a:lnTo>
                    <a:pt x="100183" y="2287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2" name="object 21272"/>
            <p:cNvSpPr/>
            <p:nvPr/>
          </p:nvSpPr>
          <p:spPr>
            <a:xfrm>
              <a:off x="7209816" y="10928399"/>
              <a:ext cx="99695" cy="100330"/>
            </a:xfrm>
            <a:custGeom>
              <a:avLst/>
              <a:gdLst/>
              <a:ahLst/>
              <a:cxnLst/>
              <a:rect l="l" t="t" r="r" b="b"/>
              <a:pathLst>
                <a:path w="99695" h="100329">
                  <a:moveTo>
                    <a:pt x="0" y="100183"/>
                  </a:moveTo>
                  <a:lnTo>
                    <a:pt x="991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3" name="object 21273"/>
            <p:cNvSpPr/>
            <p:nvPr/>
          </p:nvSpPr>
          <p:spPr>
            <a:xfrm>
              <a:off x="7204756" y="9777810"/>
              <a:ext cx="229235" cy="147320"/>
            </a:xfrm>
            <a:custGeom>
              <a:avLst/>
              <a:gdLst/>
              <a:ahLst/>
              <a:cxnLst/>
              <a:rect l="l" t="t" r="r" b="b"/>
              <a:pathLst>
                <a:path w="229234" h="147320">
                  <a:moveTo>
                    <a:pt x="0" y="0"/>
                  </a:moveTo>
                  <a:lnTo>
                    <a:pt x="0" y="146732"/>
                  </a:lnTo>
                  <a:lnTo>
                    <a:pt x="228701" y="146732"/>
                  </a:lnTo>
                  <a:lnTo>
                    <a:pt x="22870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4" name="object 21274"/>
            <p:cNvSpPr/>
            <p:nvPr/>
          </p:nvSpPr>
          <p:spPr>
            <a:xfrm>
              <a:off x="7378811" y="9783882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5" name="object 21275"/>
            <p:cNvSpPr/>
            <p:nvPr/>
          </p:nvSpPr>
          <p:spPr>
            <a:xfrm>
              <a:off x="7245234" y="9783882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5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6" name="object 21276"/>
            <p:cNvSpPr/>
            <p:nvPr/>
          </p:nvSpPr>
          <p:spPr>
            <a:xfrm>
              <a:off x="6374956" y="10972925"/>
              <a:ext cx="859155" cy="0"/>
            </a:xfrm>
            <a:custGeom>
              <a:avLst/>
              <a:gdLst/>
              <a:ahLst/>
              <a:cxnLst/>
              <a:rect l="l" t="t" r="r" b="b"/>
              <a:pathLst>
                <a:path w="859154">
                  <a:moveTo>
                    <a:pt x="8591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7" name="object 21277"/>
            <p:cNvSpPr/>
            <p:nvPr/>
          </p:nvSpPr>
          <p:spPr>
            <a:xfrm>
              <a:off x="6230247" y="11009355"/>
              <a:ext cx="1148715" cy="69850"/>
            </a:xfrm>
            <a:custGeom>
              <a:avLst/>
              <a:gdLst/>
              <a:ahLst/>
              <a:cxnLst/>
              <a:rect l="l" t="t" r="r" b="b"/>
              <a:pathLst>
                <a:path w="1148715" h="69850">
                  <a:moveTo>
                    <a:pt x="1148564" y="0"/>
                  </a:moveTo>
                  <a:lnTo>
                    <a:pt x="1148564" y="69824"/>
                  </a:lnTo>
                  <a:lnTo>
                    <a:pt x="0" y="69824"/>
                  </a:ln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8" name="object 21278"/>
            <p:cNvSpPr/>
            <p:nvPr/>
          </p:nvSpPr>
          <p:spPr>
            <a:xfrm>
              <a:off x="6336501" y="9667508"/>
              <a:ext cx="274320" cy="1032510"/>
            </a:xfrm>
            <a:custGeom>
              <a:avLst/>
              <a:gdLst/>
              <a:ahLst/>
              <a:cxnLst/>
              <a:rect l="l" t="t" r="r" b="b"/>
              <a:pathLst>
                <a:path w="274320" h="1032509">
                  <a:moveTo>
                    <a:pt x="0" y="1032190"/>
                  </a:moveTo>
                  <a:lnTo>
                    <a:pt x="0" y="689138"/>
                  </a:lnTo>
                  <a:lnTo>
                    <a:pt x="0" y="0"/>
                  </a:lnTo>
                  <a:lnTo>
                    <a:pt x="27423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9" name="object 21279"/>
            <p:cNvSpPr/>
            <p:nvPr/>
          </p:nvSpPr>
          <p:spPr>
            <a:xfrm>
              <a:off x="6794915" y="9667508"/>
              <a:ext cx="478155" cy="110489"/>
            </a:xfrm>
            <a:custGeom>
              <a:avLst/>
              <a:gdLst/>
              <a:ahLst/>
              <a:cxnLst/>
              <a:rect l="l" t="t" r="r" b="b"/>
              <a:pathLst>
                <a:path w="478154" h="110490">
                  <a:moveTo>
                    <a:pt x="0" y="0"/>
                  </a:moveTo>
                  <a:lnTo>
                    <a:pt x="477641" y="0"/>
                  </a:lnTo>
                  <a:lnTo>
                    <a:pt x="477641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0" name="object 21280"/>
            <p:cNvSpPr/>
            <p:nvPr/>
          </p:nvSpPr>
          <p:spPr>
            <a:xfrm>
              <a:off x="6230247" y="1053475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1" name="object 21281"/>
            <p:cNvSpPr/>
            <p:nvPr/>
          </p:nvSpPr>
          <p:spPr>
            <a:xfrm>
              <a:off x="6230247" y="9561253"/>
              <a:ext cx="381000" cy="786765"/>
            </a:xfrm>
            <a:custGeom>
              <a:avLst/>
              <a:gdLst/>
              <a:ahLst/>
              <a:cxnLst/>
              <a:rect l="l" t="t" r="r" b="b"/>
              <a:pathLst>
                <a:path w="381000" h="786765">
                  <a:moveTo>
                    <a:pt x="0" y="786286"/>
                  </a:moveTo>
                  <a:lnTo>
                    <a:pt x="0" y="0"/>
                  </a:lnTo>
                  <a:lnTo>
                    <a:pt x="3804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2" name="object 21282"/>
            <p:cNvSpPr/>
            <p:nvPr/>
          </p:nvSpPr>
          <p:spPr>
            <a:xfrm>
              <a:off x="6794915" y="9561253"/>
              <a:ext cx="584200" cy="217170"/>
            </a:xfrm>
            <a:custGeom>
              <a:avLst/>
              <a:gdLst/>
              <a:ahLst/>
              <a:cxnLst/>
              <a:rect l="l" t="t" r="r" b="b"/>
              <a:pathLst>
                <a:path w="584200" h="217170">
                  <a:moveTo>
                    <a:pt x="0" y="0"/>
                  </a:moveTo>
                  <a:lnTo>
                    <a:pt x="583895" y="0"/>
                  </a:lnTo>
                  <a:lnTo>
                    <a:pt x="583895" y="2165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3" name="object 21283"/>
            <p:cNvSpPr/>
            <p:nvPr/>
          </p:nvSpPr>
          <p:spPr>
            <a:xfrm>
              <a:off x="7378811" y="9924543"/>
              <a:ext cx="0" cy="423545"/>
            </a:xfrm>
            <a:custGeom>
              <a:avLst/>
              <a:gdLst/>
              <a:ahLst/>
              <a:cxnLst/>
              <a:rect l="l" t="t" r="r" b="b"/>
              <a:pathLst>
                <a:path h="423545">
                  <a:moveTo>
                    <a:pt x="0" y="42299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4" name="object 21284"/>
            <p:cNvSpPr/>
            <p:nvPr/>
          </p:nvSpPr>
          <p:spPr>
            <a:xfrm>
              <a:off x="7272556" y="9924543"/>
              <a:ext cx="0" cy="775335"/>
            </a:xfrm>
            <a:custGeom>
              <a:avLst/>
              <a:gdLst/>
              <a:ahLst/>
              <a:cxnLst/>
              <a:rect l="l" t="t" r="r" b="b"/>
              <a:pathLst>
                <a:path h="775334">
                  <a:moveTo>
                    <a:pt x="0" y="775154"/>
                  </a:moveTo>
                  <a:lnTo>
                    <a:pt x="0" y="43210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5" name="object 21285"/>
            <p:cNvSpPr/>
            <p:nvPr/>
          </p:nvSpPr>
          <p:spPr>
            <a:xfrm>
              <a:off x="7378811" y="1053475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6" name="object 21286"/>
            <p:cNvSpPr/>
            <p:nvPr/>
          </p:nvSpPr>
          <p:spPr>
            <a:xfrm>
              <a:off x="6295011" y="10661244"/>
              <a:ext cx="8255" cy="38735"/>
            </a:xfrm>
            <a:custGeom>
              <a:avLst/>
              <a:gdLst/>
              <a:ahLst/>
              <a:cxnLst/>
              <a:rect l="l" t="t" r="r" b="b"/>
              <a:pathLst>
                <a:path w="8254" h="38734">
                  <a:moveTo>
                    <a:pt x="4047" y="38454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7" name="object 21287"/>
            <p:cNvSpPr/>
            <p:nvPr/>
          </p:nvSpPr>
          <p:spPr>
            <a:xfrm>
              <a:off x="6295011" y="10604575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8" name="object 21288"/>
            <p:cNvSpPr/>
            <p:nvPr/>
          </p:nvSpPr>
          <p:spPr>
            <a:xfrm>
              <a:off x="6299059" y="1053475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69824"/>
                  </a:moveTo>
                  <a:lnTo>
                    <a:pt x="0" y="3035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9" name="object 21289"/>
            <p:cNvSpPr/>
            <p:nvPr/>
          </p:nvSpPr>
          <p:spPr>
            <a:xfrm>
              <a:off x="7306963" y="10661244"/>
              <a:ext cx="7620" cy="38735"/>
            </a:xfrm>
            <a:custGeom>
              <a:avLst/>
              <a:gdLst/>
              <a:ahLst/>
              <a:cxnLst/>
              <a:rect l="l" t="t" r="r" b="b"/>
              <a:pathLst>
                <a:path w="7620" h="38734">
                  <a:moveTo>
                    <a:pt x="3035" y="38454"/>
                  </a:moveTo>
                  <a:lnTo>
                    <a:pt x="303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7083"/>
                  </a:lnTo>
                  <a:lnTo>
                    <a:pt x="3035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0" name="object 21290"/>
            <p:cNvSpPr/>
            <p:nvPr/>
          </p:nvSpPr>
          <p:spPr>
            <a:xfrm>
              <a:off x="7306963" y="10604575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20" h="57150">
                  <a:moveTo>
                    <a:pt x="3035" y="56669"/>
                  </a:moveTo>
                  <a:lnTo>
                    <a:pt x="3035" y="17203"/>
                  </a:ln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1" name="object 21291"/>
            <p:cNvSpPr/>
            <p:nvPr/>
          </p:nvSpPr>
          <p:spPr>
            <a:xfrm>
              <a:off x="7309999" y="1053475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69824"/>
                  </a:moveTo>
                  <a:lnTo>
                    <a:pt x="0" y="3035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2" name="object 21292"/>
            <p:cNvSpPr/>
            <p:nvPr/>
          </p:nvSpPr>
          <p:spPr>
            <a:xfrm>
              <a:off x="6299059" y="9621970"/>
              <a:ext cx="27940" cy="71120"/>
            </a:xfrm>
            <a:custGeom>
              <a:avLst/>
              <a:gdLst/>
              <a:ahLst/>
              <a:cxnLst/>
              <a:rect l="l" t="t" r="r" b="b"/>
              <a:pathLst>
                <a:path w="27939" h="71120">
                  <a:moveTo>
                    <a:pt x="0" y="70836"/>
                  </a:moveTo>
                  <a:lnTo>
                    <a:pt x="0" y="31370"/>
                  </a:lnTo>
                  <a:lnTo>
                    <a:pt x="0" y="3035"/>
                  </a:lnTo>
                  <a:lnTo>
                    <a:pt x="20239" y="3035"/>
                  </a:lnTo>
                  <a:lnTo>
                    <a:pt x="20239" y="0"/>
                  </a:lnTo>
                  <a:lnTo>
                    <a:pt x="27322" y="0"/>
                  </a:lnTo>
                  <a:lnTo>
                    <a:pt x="27322" y="7083"/>
                  </a:lnTo>
                  <a:lnTo>
                    <a:pt x="20239" y="7083"/>
                  </a:lnTo>
                  <a:lnTo>
                    <a:pt x="20239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3" name="object 21293"/>
            <p:cNvSpPr/>
            <p:nvPr/>
          </p:nvSpPr>
          <p:spPr>
            <a:xfrm>
              <a:off x="6326382" y="962197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3035"/>
                  </a:moveTo>
                  <a:lnTo>
                    <a:pt x="39466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4" name="object 21294"/>
            <p:cNvSpPr/>
            <p:nvPr/>
          </p:nvSpPr>
          <p:spPr>
            <a:xfrm>
              <a:off x="6383051" y="962197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3035"/>
                  </a:moveTo>
                  <a:lnTo>
                    <a:pt x="39466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5" name="object 21295"/>
            <p:cNvSpPr/>
            <p:nvPr/>
          </p:nvSpPr>
          <p:spPr>
            <a:xfrm>
              <a:off x="6439720" y="962197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3035"/>
                  </a:moveTo>
                  <a:lnTo>
                    <a:pt x="38454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6" name="object 21296"/>
            <p:cNvSpPr/>
            <p:nvPr/>
          </p:nvSpPr>
          <p:spPr>
            <a:xfrm>
              <a:off x="6496390" y="9621970"/>
              <a:ext cx="55880" cy="7620"/>
            </a:xfrm>
            <a:custGeom>
              <a:avLst/>
              <a:gdLst/>
              <a:ahLst/>
              <a:cxnLst/>
              <a:rect l="l" t="t" r="r" b="b"/>
              <a:pathLst>
                <a:path w="55879" h="7620">
                  <a:moveTo>
                    <a:pt x="0" y="3035"/>
                  </a:moveTo>
                  <a:lnTo>
                    <a:pt x="38454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7" name="object 21297"/>
            <p:cNvSpPr/>
            <p:nvPr/>
          </p:nvSpPr>
          <p:spPr>
            <a:xfrm>
              <a:off x="6552047" y="9625006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0" y="0"/>
                  </a:moveTo>
                  <a:lnTo>
                    <a:pt x="38454" y="0"/>
                  </a:lnTo>
                  <a:lnTo>
                    <a:pt x="586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8" name="object 21298"/>
            <p:cNvSpPr/>
            <p:nvPr/>
          </p:nvSpPr>
          <p:spPr>
            <a:xfrm>
              <a:off x="6794915" y="9621970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0" y="3035"/>
                  </a:moveTo>
                  <a:lnTo>
                    <a:pt x="8095" y="3035"/>
                  </a:lnTo>
                  <a:lnTo>
                    <a:pt x="8095" y="0"/>
                  </a:lnTo>
                  <a:lnTo>
                    <a:pt x="16191" y="0"/>
                  </a:lnTo>
                  <a:lnTo>
                    <a:pt x="16191" y="7083"/>
                  </a:lnTo>
                  <a:lnTo>
                    <a:pt x="8095" y="7083"/>
                  </a:lnTo>
                  <a:lnTo>
                    <a:pt x="8095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9" name="object 21299"/>
            <p:cNvSpPr/>
            <p:nvPr/>
          </p:nvSpPr>
          <p:spPr>
            <a:xfrm>
              <a:off x="6811107" y="962197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3035"/>
                  </a:moveTo>
                  <a:lnTo>
                    <a:pt x="39466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0" name="object 21300"/>
            <p:cNvSpPr/>
            <p:nvPr/>
          </p:nvSpPr>
          <p:spPr>
            <a:xfrm>
              <a:off x="6867776" y="962197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3035"/>
                  </a:moveTo>
                  <a:lnTo>
                    <a:pt x="39466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1" name="object 21301"/>
            <p:cNvSpPr/>
            <p:nvPr/>
          </p:nvSpPr>
          <p:spPr>
            <a:xfrm>
              <a:off x="6924445" y="962197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3035"/>
                  </a:moveTo>
                  <a:lnTo>
                    <a:pt x="38454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2" name="object 21302"/>
            <p:cNvSpPr/>
            <p:nvPr/>
          </p:nvSpPr>
          <p:spPr>
            <a:xfrm>
              <a:off x="6981114" y="9621970"/>
              <a:ext cx="55880" cy="7620"/>
            </a:xfrm>
            <a:custGeom>
              <a:avLst/>
              <a:gdLst/>
              <a:ahLst/>
              <a:cxnLst/>
              <a:rect l="l" t="t" r="r" b="b"/>
              <a:pathLst>
                <a:path w="55879" h="7620">
                  <a:moveTo>
                    <a:pt x="0" y="3035"/>
                  </a:moveTo>
                  <a:lnTo>
                    <a:pt x="38454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3" name="object 21303"/>
            <p:cNvSpPr/>
            <p:nvPr/>
          </p:nvSpPr>
          <p:spPr>
            <a:xfrm>
              <a:off x="7036772" y="962197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3035"/>
                  </a:moveTo>
                  <a:lnTo>
                    <a:pt x="38454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4" name="object 21304"/>
            <p:cNvSpPr/>
            <p:nvPr/>
          </p:nvSpPr>
          <p:spPr>
            <a:xfrm>
              <a:off x="7093441" y="962197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3035"/>
                  </a:moveTo>
                  <a:lnTo>
                    <a:pt x="38454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5" name="object 21305"/>
            <p:cNvSpPr/>
            <p:nvPr/>
          </p:nvSpPr>
          <p:spPr>
            <a:xfrm>
              <a:off x="7150110" y="9621970"/>
              <a:ext cx="55880" cy="7620"/>
            </a:xfrm>
            <a:custGeom>
              <a:avLst/>
              <a:gdLst/>
              <a:ahLst/>
              <a:cxnLst/>
              <a:rect l="l" t="t" r="r" b="b"/>
              <a:pathLst>
                <a:path w="55879" h="7620">
                  <a:moveTo>
                    <a:pt x="0" y="3035"/>
                  </a:moveTo>
                  <a:lnTo>
                    <a:pt x="38454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6" name="object 21306"/>
            <p:cNvSpPr/>
            <p:nvPr/>
          </p:nvSpPr>
          <p:spPr>
            <a:xfrm>
              <a:off x="7205768" y="962197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0" y="3035"/>
                  </a:moveTo>
                  <a:lnTo>
                    <a:pt x="38454" y="3035"/>
                  </a:lnTo>
                  <a:lnTo>
                    <a:pt x="48573" y="3035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7083"/>
                  </a:lnTo>
                  <a:lnTo>
                    <a:pt x="48573" y="7083"/>
                  </a:lnTo>
                  <a:lnTo>
                    <a:pt x="48573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7" name="object 21307"/>
            <p:cNvSpPr/>
            <p:nvPr/>
          </p:nvSpPr>
          <p:spPr>
            <a:xfrm>
              <a:off x="7262437" y="9625006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4">
                  <a:moveTo>
                    <a:pt x="0" y="0"/>
                  </a:moveTo>
                  <a:lnTo>
                    <a:pt x="38454" y="0"/>
                  </a:lnTo>
                  <a:lnTo>
                    <a:pt x="47561" y="0"/>
                  </a:lnTo>
                  <a:lnTo>
                    <a:pt x="47561" y="24286"/>
                  </a:lnTo>
                  <a:lnTo>
                    <a:pt x="47561" y="637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8" name="object 21308"/>
            <p:cNvSpPr/>
            <p:nvPr/>
          </p:nvSpPr>
          <p:spPr>
            <a:xfrm>
              <a:off x="6295011" y="10311109"/>
              <a:ext cx="8255" cy="36830"/>
            </a:xfrm>
            <a:custGeom>
              <a:avLst/>
              <a:gdLst/>
              <a:ahLst/>
              <a:cxnLst/>
              <a:rect l="l" t="t" r="r" b="b"/>
              <a:pathLst>
                <a:path w="8254" h="36829">
                  <a:moveTo>
                    <a:pt x="4047" y="36430"/>
                  </a:move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9" name="object 21309"/>
            <p:cNvSpPr/>
            <p:nvPr/>
          </p:nvSpPr>
          <p:spPr>
            <a:xfrm>
              <a:off x="6295011" y="10255451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0" name="object 21310"/>
            <p:cNvSpPr/>
            <p:nvPr/>
          </p:nvSpPr>
          <p:spPr>
            <a:xfrm>
              <a:off x="6295011" y="10198782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1" name="object 21311"/>
            <p:cNvSpPr/>
            <p:nvPr/>
          </p:nvSpPr>
          <p:spPr>
            <a:xfrm>
              <a:off x="6295011" y="10142113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2" name="object 21312"/>
            <p:cNvSpPr/>
            <p:nvPr/>
          </p:nvSpPr>
          <p:spPr>
            <a:xfrm>
              <a:off x="6295011" y="10086456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3" name="object 21313"/>
            <p:cNvSpPr/>
            <p:nvPr/>
          </p:nvSpPr>
          <p:spPr>
            <a:xfrm>
              <a:off x="6295011" y="1002978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4" name="object 21314"/>
            <p:cNvSpPr/>
            <p:nvPr/>
          </p:nvSpPr>
          <p:spPr>
            <a:xfrm>
              <a:off x="6295011" y="9974129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5" name="object 21315"/>
            <p:cNvSpPr/>
            <p:nvPr/>
          </p:nvSpPr>
          <p:spPr>
            <a:xfrm>
              <a:off x="6295011" y="9917460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6" name="object 21316"/>
            <p:cNvSpPr/>
            <p:nvPr/>
          </p:nvSpPr>
          <p:spPr>
            <a:xfrm>
              <a:off x="6295011" y="9748464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4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7" name="object 21317"/>
            <p:cNvSpPr/>
            <p:nvPr/>
          </p:nvSpPr>
          <p:spPr>
            <a:xfrm>
              <a:off x="6295011" y="9692807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8" name="object 21318"/>
            <p:cNvSpPr/>
            <p:nvPr/>
          </p:nvSpPr>
          <p:spPr>
            <a:xfrm>
              <a:off x="7306963" y="10320216"/>
              <a:ext cx="7620" cy="27940"/>
            </a:xfrm>
            <a:custGeom>
              <a:avLst/>
              <a:gdLst/>
              <a:ahLst/>
              <a:cxnLst/>
              <a:rect l="l" t="t" r="r" b="b"/>
              <a:pathLst>
                <a:path w="7620" h="27940">
                  <a:moveTo>
                    <a:pt x="3035" y="27322"/>
                  </a:move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9" name="object 21319"/>
            <p:cNvSpPr/>
            <p:nvPr/>
          </p:nvSpPr>
          <p:spPr>
            <a:xfrm>
              <a:off x="7306963" y="10264559"/>
              <a:ext cx="7620" cy="55880"/>
            </a:xfrm>
            <a:custGeom>
              <a:avLst/>
              <a:gdLst/>
              <a:ahLst/>
              <a:cxnLst/>
              <a:rect l="l" t="t" r="r" b="b"/>
              <a:pathLst>
                <a:path w="7620" h="55879">
                  <a:moveTo>
                    <a:pt x="3035" y="55657"/>
                  </a:moveTo>
                  <a:lnTo>
                    <a:pt x="3035" y="17203"/>
                  </a:lnTo>
                  <a:lnTo>
                    <a:pt x="303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7083"/>
                  </a:lnTo>
                  <a:lnTo>
                    <a:pt x="3035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0" name="object 21320"/>
            <p:cNvSpPr/>
            <p:nvPr/>
          </p:nvSpPr>
          <p:spPr>
            <a:xfrm>
              <a:off x="7306963" y="10207890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20" h="57150">
                  <a:moveTo>
                    <a:pt x="3035" y="56669"/>
                  </a:moveTo>
                  <a:lnTo>
                    <a:pt x="3035" y="18215"/>
                  </a:ln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1" name="object 21321"/>
            <p:cNvSpPr/>
            <p:nvPr/>
          </p:nvSpPr>
          <p:spPr>
            <a:xfrm>
              <a:off x="7306963" y="10151221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20" h="57150">
                  <a:moveTo>
                    <a:pt x="3035" y="56669"/>
                  </a:moveTo>
                  <a:lnTo>
                    <a:pt x="3035" y="18215"/>
                  </a:ln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2" name="object 21322"/>
            <p:cNvSpPr/>
            <p:nvPr/>
          </p:nvSpPr>
          <p:spPr>
            <a:xfrm>
              <a:off x="7306963" y="10095563"/>
              <a:ext cx="7620" cy="55880"/>
            </a:xfrm>
            <a:custGeom>
              <a:avLst/>
              <a:gdLst/>
              <a:ahLst/>
              <a:cxnLst/>
              <a:rect l="l" t="t" r="r" b="b"/>
              <a:pathLst>
                <a:path w="7620" h="55879">
                  <a:moveTo>
                    <a:pt x="3035" y="55657"/>
                  </a:moveTo>
                  <a:lnTo>
                    <a:pt x="3035" y="17203"/>
                  </a:lnTo>
                  <a:lnTo>
                    <a:pt x="303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7083"/>
                  </a:lnTo>
                  <a:lnTo>
                    <a:pt x="3035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3" name="object 21323"/>
            <p:cNvSpPr/>
            <p:nvPr/>
          </p:nvSpPr>
          <p:spPr>
            <a:xfrm>
              <a:off x="7306963" y="10038894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20" h="57150">
                  <a:moveTo>
                    <a:pt x="3035" y="56669"/>
                  </a:moveTo>
                  <a:lnTo>
                    <a:pt x="3035" y="18215"/>
                  </a:ln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4" name="object 21324"/>
            <p:cNvSpPr/>
            <p:nvPr/>
          </p:nvSpPr>
          <p:spPr>
            <a:xfrm>
              <a:off x="7306963" y="9983237"/>
              <a:ext cx="7620" cy="55880"/>
            </a:xfrm>
            <a:custGeom>
              <a:avLst/>
              <a:gdLst/>
              <a:ahLst/>
              <a:cxnLst/>
              <a:rect l="l" t="t" r="r" b="b"/>
              <a:pathLst>
                <a:path w="7620" h="55879">
                  <a:moveTo>
                    <a:pt x="3035" y="55657"/>
                  </a:moveTo>
                  <a:lnTo>
                    <a:pt x="3035" y="17203"/>
                  </a:lnTo>
                  <a:lnTo>
                    <a:pt x="3035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7083"/>
                  </a:lnTo>
                  <a:lnTo>
                    <a:pt x="3035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5" name="object 21325"/>
            <p:cNvSpPr/>
            <p:nvPr/>
          </p:nvSpPr>
          <p:spPr>
            <a:xfrm>
              <a:off x="7309999" y="992454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693"/>
                  </a:moveTo>
                  <a:lnTo>
                    <a:pt x="0" y="1922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6" name="object 21326"/>
            <p:cNvSpPr/>
            <p:nvPr/>
          </p:nvSpPr>
          <p:spPr>
            <a:xfrm>
              <a:off x="7306963" y="9745428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3035" y="32382"/>
                  </a:move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7" name="object 21327"/>
            <p:cNvSpPr/>
            <p:nvPr/>
          </p:nvSpPr>
          <p:spPr>
            <a:xfrm>
              <a:off x="7306963" y="9688759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20" h="57150">
                  <a:moveTo>
                    <a:pt x="3035" y="56669"/>
                  </a:moveTo>
                  <a:lnTo>
                    <a:pt x="3035" y="17203"/>
                  </a:ln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8095"/>
                  </a:lnTo>
                  <a:lnTo>
                    <a:pt x="3035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8" name="object 21328"/>
            <p:cNvSpPr/>
            <p:nvPr/>
          </p:nvSpPr>
          <p:spPr>
            <a:xfrm>
              <a:off x="6230247" y="9561253"/>
              <a:ext cx="106680" cy="106680"/>
            </a:xfrm>
            <a:custGeom>
              <a:avLst/>
              <a:gdLst/>
              <a:ahLst/>
              <a:cxnLst/>
              <a:rect l="l" t="t" r="r" b="b"/>
              <a:pathLst>
                <a:path w="106679" h="106679">
                  <a:moveTo>
                    <a:pt x="0" y="0"/>
                  </a:moveTo>
                  <a:lnTo>
                    <a:pt x="106254" y="1062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9" name="object 21329"/>
            <p:cNvSpPr/>
            <p:nvPr/>
          </p:nvSpPr>
          <p:spPr>
            <a:xfrm>
              <a:off x="7105584" y="9561253"/>
              <a:ext cx="273685" cy="387985"/>
            </a:xfrm>
            <a:custGeom>
              <a:avLst/>
              <a:gdLst/>
              <a:ahLst/>
              <a:cxnLst/>
              <a:rect l="l" t="t" r="r" b="b"/>
              <a:pathLst>
                <a:path w="273684" h="387984">
                  <a:moveTo>
                    <a:pt x="0" y="387577"/>
                  </a:moveTo>
                  <a:lnTo>
                    <a:pt x="166971" y="106254"/>
                  </a:lnTo>
                  <a:lnTo>
                    <a:pt x="27322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0" name="object 21330"/>
            <p:cNvSpPr/>
            <p:nvPr/>
          </p:nvSpPr>
          <p:spPr>
            <a:xfrm>
              <a:off x="6321322" y="9739357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0" y="0"/>
                  </a:moveTo>
                  <a:lnTo>
                    <a:pt x="15179" y="0"/>
                  </a:lnTo>
                  <a:lnTo>
                    <a:pt x="15179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1" name="object 21331"/>
            <p:cNvSpPr/>
            <p:nvPr/>
          </p:nvSpPr>
          <p:spPr>
            <a:xfrm>
              <a:off x="6321322" y="9757571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39" h="10159">
                  <a:moveTo>
                    <a:pt x="15179" y="0"/>
                  </a:moveTo>
                  <a:lnTo>
                    <a:pt x="15179" y="10119"/>
                  </a:ln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2" name="object 21332"/>
            <p:cNvSpPr/>
            <p:nvPr/>
          </p:nvSpPr>
          <p:spPr>
            <a:xfrm>
              <a:off x="6299059" y="97676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3" name="object 21333"/>
            <p:cNvSpPr/>
            <p:nvPr/>
          </p:nvSpPr>
          <p:spPr>
            <a:xfrm>
              <a:off x="6275784" y="97676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4" name="object 21334"/>
            <p:cNvSpPr/>
            <p:nvPr/>
          </p:nvSpPr>
          <p:spPr>
            <a:xfrm>
              <a:off x="6253522" y="97676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5" name="object 21335"/>
            <p:cNvSpPr/>
            <p:nvPr/>
          </p:nvSpPr>
          <p:spPr>
            <a:xfrm>
              <a:off x="6230247" y="9757571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39" h="10159">
                  <a:moveTo>
                    <a:pt x="15179" y="10119"/>
                  </a:moveTo>
                  <a:lnTo>
                    <a:pt x="0" y="1011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6" name="object 21336"/>
            <p:cNvSpPr/>
            <p:nvPr/>
          </p:nvSpPr>
          <p:spPr>
            <a:xfrm>
              <a:off x="6230247" y="9739357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0" y="11131"/>
                  </a:moveTo>
                  <a:lnTo>
                    <a:pt x="0" y="0"/>
                  </a:ln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7" name="object 21337"/>
            <p:cNvSpPr/>
            <p:nvPr/>
          </p:nvSpPr>
          <p:spPr>
            <a:xfrm>
              <a:off x="6253522" y="97393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8" name="object 21338"/>
            <p:cNvSpPr/>
            <p:nvPr/>
          </p:nvSpPr>
          <p:spPr>
            <a:xfrm>
              <a:off x="6275784" y="97393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9" name="object 21339"/>
            <p:cNvSpPr/>
            <p:nvPr/>
          </p:nvSpPr>
          <p:spPr>
            <a:xfrm>
              <a:off x="6299059" y="97393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40" name="object 21340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6439720" y="11536582"/>
              <a:ext cx="186199" cy="130541"/>
            </a:xfrm>
            <a:prstGeom prst="rect">
              <a:avLst/>
            </a:prstGeom>
          </p:spPr>
        </p:pic>
        <p:sp>
          <p:nvSpPr>
            <p:cNvPr id="21341" name="object 21341"/>
            <p:cNvSpPr/>
            <p:nvPr/>
          </p:nvSpPr>
          <p:spPr>
            <a:xfrm>
              <a:off x="6328406" y="9660424"/>
              <a:ext cx="282575" cy="79375"/>
            </a:xfrm>
            <a:custGeom>
              <a:avLst/>
              <a:gdLst/>
              <a:ahLst/>
              <a:cxnLst/>
              <a:rect l="l" t="t" r="r" b="b"/>
              <a:pathLst>
                <a:path w="282575" h="79375">
                  <a:moveTo>
                    <a:pt x="0" y="78932"/>
                  </a:moveTo>
                  <a:lnTo>
                    <a:pt x="282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2" name="object 21342"/>
            <p:cNvSpPr/>
            <p:nvPr/>
          </p:nvSpPr>
          <p:spPr>
            <a:xfrm>
              <a:off x="6794915" y="9667508"/>
              <a:ext cx="52705" cy="55244"/>
            </a:xfrm>
            <a:custGeom>
              <a:avLst/>
              <a:gdLst/>
              <a:ahLst/>
              <a:cxnLst/>
              <a:rect l="l" t="t" r="r" b="b"/>
              <a:pathLst>
                <a:path w="52704" h="55245">
                  <a:moveTo>
                    <a:pt x="0" y="54645"/>
                  </a:moveTo>
                  <a:lnTo>
                    <a:pt x="52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3" name="object 21343"/>
            <p:cNvSpPr/>
            <p:nvPr/>
          </p:nvSpPr>
          <p:spPr>
            <a:xfrm>
              <a:off x="6328406" y="9767691"/>
              <a:ext cx="904875" cy="1213485"/>
            </a:xfrm>
            <a:custGeom>
              <a:avLst/>
              <a:gdLst/>
              <a:ahLst/>
              <a:cxnLst/>
              <a:rect l="l" t="t" r="r" b="b"/>
              <a:pathLst>
                <a:path w="904875" h="1213484">
                  <a:moveTo>
                    <a:pt x="904684" y="121332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4" name="object 21344"/>
            <p:cNvSpPr/>
            <p:nvPr/>
          </p:nvSpPr>
          <p:spPr>
            <a:xfrm>
              <a:off x="6356740" y="9948830"/>
              <a:ext cx="287655" cy="96520"/>
            </a:xfrm>
            <a:custGeom>
              <a:avLst/>
              <a:gdLst/>
              <a:ahLst/>
              <a:cxnLst/>
              <a:rect l="l" t="t" r="r" b="b"/>
              <a:pathLst>
                <a:path w="287654" h="96520">
                  <a:moveTo>
                    <a:pt x="0" y="96135"/>
                  </a:moveTo>
                  <a:lnTo>
                    <a:pt x="287394" y="96135"/>
                  </a:lnTo>
                  <a:lnTo>
                    <a:pt x="287394" y="0"/>
                  </a:lnTo>
                  <a:lnTo>
                    <a:pt x="0" y="0"/>
                  </a:lnTo>
                  <a:lnTo>
                    <a:pt x="0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5" name="object 21345"/>
            <p:cNvSpPr/>
            <p:nvPr/>
          </p:nvSpPr>
          <p:spPr>
            <a:xfrm>
              <a:off x="6336501" y="9758583"/>
              <a:ext cx="20320" cy="190500"/>
            </a:xfrm>
            <a:custGeom>
              <a:avLst/>
              <a:gdLst/>
              <a:ahLst/>
              <a:cxnLst/>
              <a:rect l="l" t="t" r="r" b="b"/>
              <a:pathLst>
                <a:path w="20320" h="190500">
                  <a:moveTo>
                    <a:pt x="0" y="0"/>
                  </a:moveTo>
                  <a:lnTo>
                    <a:pt x="20239" y="19024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6" name="object 21346"/>
            <p:cNvSpPr/>
            <p:nvPr/>
          </p:nvSpPr>
          <p:spPr>
            <a:xfrm>
              <a:off x="6859680" y="10591419"/>
              <a:ext cx="286385" cy="95250"/>
            </a:xfrm>
            <a:custGeom>
              <a:avLst/>
              <a:gdLst/>
              <a:ahLst/>
              <a:cxnLst/>
              <a:rect l="l" t="t" r="r" b="b"/>
              <a:pathLst>
                <a:path w="286384" h="95250">
                  <a:moveTo>
                    <a:pt x="0" y="95123"/>
                  </a:moveTo>
                  <a:lnTo>
                    <a:pt x="286382" y="95123"/>
                  </a:lnTo>
                  <a:lnTo>
                    <a:pt x="286382" y="0"/>
                  </a:lnTo>
                  <a:lnTo>
                    <a:pt x="0" y="0"/>
                  </a:lnTo>
                  <a:lnTo>
                    <a:pt x="0" y="95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7" name="object 21347"/>
            <p:cNvSpPr/>
            <p:nvPr/>
          </p:nvSpPr>
          <p:spPr>
            <a:xfrm>
              <a:off x="7146062" y="10686543"/>
              <a:ext cx="57150" cy="286385"/>
            </a:xfrm>
            <a:custGeom>
              <a:avLst/>
              <a:gdLst/>
              <a:ahLst/>
              <a:cxnLst/>
              <a:rect l="l" t="t" r="r" b="b"/>
              <a:pathLst>
                <a:path w="57150" h="286384">
                  <a:moveTo>
                    <a:pt x="0" y="0"/>
                  </a:moveTo>
                  <a:lnTo>
                    <a:pt x="56669" y="2863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8" name="object 21348"/>
            <p:cNvSpPr/>
            <p:nvPr/>
          </p:nvSpPr>
          <p:spPr>
            <a:xfrm>
              <a:off x="6417458" y="10591419"/>
              <a:ext cx="286385" cy="381635"/>
            </a:xfrm>
            <a:custGeom>
              <a:avLst/>
              <a:gdLst/>
              <a:ahLst/>
              <a:cxnLst/>
              <a:rect l="l" t="t" r="r" b="b"/>
              <a:pathLst>
                <a:path w="286384" h="381634">
                  <a:moveTo>
                    <a:pt x="0" y="95123"/>
                  </a:moveTo>
                  <a:lnTo>
                    <a:pt x="286382" y="95123"/>
                  </a:lnTo>
                  <a:lnTo>
                    <a:pt x="286382" y="0"/>
                  </a:lnTo>
                  <a:lnTo>
                    <a:pt x="0" y="0"/>
                  </a:lnTo>
                  <a:lnTo>
                    <a:pt x="0" y="95123"/>
                  </a:lnTo>
                  <a:lnTo>
                    <a:pt x="44525" y="3815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9" name="object 21349"/>
            <p:cNvSpPr/>
            <p:nvPr/>
          </p:nvSpPr>
          <p:spPr>
            <a:xfrm>
              <a:off x="6818190" y="9948830"/>
              <a:ext cx="287655" cy="96520"/>
            </a:xfrm>
            <a:custGeom>
              <a:avLst/>
              <a:gdLst/>
              <a:ahLst/>
              <a:cxnLst/>
              <a:rect l="l" t="t" r="r" b="b"/>
              <a:pathLst>
                <a:path w="287654" h="96520">
                  <a:moveTo>
                    <a:pt x="0" y="96135"/>
                  </a:moveTo>
                  <a:lnTo>
                    <a:pt x="287394" y="96135"/>
                  </a:lnTo>
                  <a:lnTo>
                    <a:pt x="287394" y="0"/>
                  </a:lnTo>
                  <a:lnTo>
                    <a:pt x="0" y="0"/>
                  </a:lnTo>
                  <a:lnTo>
                    <a:pt x="0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0" name="object 21350"/>
            <p:cNvSpPr/>
            <p:nvPr/>
          </p:nvSpPr>
          <p:spPr>
            <a:xfrm>
              <a:off x="6356740" y="9948830"/>
              <a:ext cx="287655" cy="96520"/>
            </a:xfrm>
            <a:custGeom>
              <a:avLst/>
              <a:gdLst/>
              <a:ahLst/>
              <a:cxnLst/>
              <a:rect l="l" t="t" r="r" b="b"/>
              <a:pathLst>
                <a:path w="287654" h="96520">
                  <a:moveTo>
                    <a:pt x="0" y="96135"/>
                  </a:moveTo>
                  <a:lnTo>
                    <a:pt x="287394" y="96135"/>
                  </a:lnTo>
                  <a:lnTo>
                    <a:pt x="287394" y="0"/>
                  </a:lnTo>
                  <a:lnTo>
                    <a:pt x="0" y="0"/>
                  </a:lnTo>
                  <a:lnTo>
                    <a:pt x="0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1" name="object 21351"/>
            <p:cNvSpPr/>
            <p:nvPr/>
          </p:nvSpPr>
          <p:spPr>
            <a:xfrm>
              <a:off x="6464007" y="10366766"/>
              <a:ext cx="18415" cy="57785"/>
            </a:xfrm>
            <a:custGeom>
              <a:avLst/>
              <a:gdLst/>
              <a:ahLst/>
              <a:cxnLst/>
              <a:rect l="l" t="t" r="r" b="b"/>
              <a:pathLst>
                <a:path w="18414" h="57784">
                  <a:moveTo>
                    <a:pt x="9107" y="0"/>
                  </a:moveTo>
                  <a:lnTo>
                    <a:pt x="0" y="57681"/>
                  </a:lnTo>
                  <a:lnTo>
                    <a:pt x="18215" y="5768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2" name="object 21352"/>
            <p:cNvSpPr/>
            <p:nvPr/>
          </p:nvSpPr>
          <p:spPr>
            <a:xfrm>
              <a:off x="6464007" y="10366766"/>
              <a:ext cx="18415" cy="57785"/>
            </a:xfrm>
            <a:custGeom>
              <a:avLst/>
              <a:gdLst/>
              <a:ahLst/>
              <a:cxnLst/>
              <a:rect l="l" t="t" r="r" b="b"/>
              <a:pathLst>
                <a:path w="18414" h="57784">
                  <a:moveTo>
                    <a:pt x="9107" y="0"/>
                  </a:moveTo>
                  <a:lnTo>
                    <a:pt x="0" y="57681"/>
                  </a:lnTo>
                  <a:lnTo>
                    <a:pt x="18215" y="57681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3" name="object 21353"/>
            <p:cNvSpPr/>
            <p:nvPr/>
          </p:nvSpPr>
          <p:spPr>
            <a:xfrm>
              <a:off x="6553059" y="9850671"/>
              <a:ext cx="57150" cy="20320"/>
            </a:xfrm>
            <a:custGeom>
              <a:avLst/>
              <a:gdLst/>
              <a:ahLst/>
              <a:cxnLst/>
              <a:rect l="l" t="t" r="r" b="b"/>
              <a:pathLst>
                <a:path w="57150" h="20320">
                  <a:moveTo>
                    <a:pt x="56669" y="0"/>
                  </a:moveTo>
                  <a:lnTo>
                    <a:pt x="0" y="10119"/>
                  </a:lnTo>
                  <a:lnTo>
                    <a:pt x="56669" y="20239"/>
                  </a:lnTo>
                  <a:lnTo>
                    <a:pt x="566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4" name="object 21354"/>
            <p:cNvSpPr/>
            <p:nvPr/>
          </p:nvSpPr>
          <p:spPr>
            <a:xfrm>
              <a:off x="6553059" y="9850671"/>
              <a:ext cx="57150" cy="20320"/>
            </a:xfrm>
            <a:custGeom>
              <a:avLst/>
              <a:gdLst/>
              <a:ahLst/>
              <a:cxnLst/>
              <a:rect l="l" t="t" r="r" b="b"/>
              <a:pathLst>
                <a:path w="57150" h="20320">
                  <a:moveTo>
                    <a:pt x="0" y="10119"/>
                  </a:moveTo>
                  <a:lnTo>
                    <a:pt x="56669" y="20239"/>
                  </a:lnTo>
                  <a:lnTo>
                    <a:pt x="56669" y="0"/>
                  </a:lnTo>
                  <a:lnTo>
                    <a:pt x="0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55" name="object 21355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848792" y="11080192"/>
              <a:ext cx="205426" cy="341027"/>
            </a:xfrm>
            <a:prstGeom prst="rect">
              <a:avLst/>
            </a:prstGeom>
          </p:spPr>
        </p:pic>
        <p:sp>
          <p:nvSpPr>
            <p:cNvPr id="21356" name="object 21356"/>
            <p:cNvSpPr/>
            <p:nvPr/>
          </p:nvSpPr>
          <p:spPr>
            <a:xfrm>
              <a:off x="11034992" y="11398956"/>
              <a:ext cx="645795" cy="224154"/>
            </a:xfrm>
            <a:custGeom>
              <a:avLst/>
              <a:gdLst/>
              <a:ahLst/>
              <a:cxnLst/>
              <a:rect l="l" t="t" r="r" b="b"/>
              <a:pathLst>
                <a:path w="645795" h="224154">
                  <a:moveTo>
                    <a:pt x="0" y="0"/>
                  </a:moveTo>
                  <a:lnTo>
                    <a:pt x="67800" y="223641"/>
                  </a:lnTo>
                  <a:lnTo>
                    <a:pt x="645624" y="22364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7" name="object 21357"/>
            <p:cNvSpPr/>
            <p:nvPr/>
          </p:nvSpPr>
          <p:spPr>
            <a:xfrm>
              <a:off x="2686393" y="10993164"/>
              <a:ext cx="18415" cy="26670"/>
            </a:xfrm>
            <a:custGeom>
              <a:avLst/>
              <a:gdLst/>
              <a:ahLst/>
              <a:cxnLst/>
              <a:rect l="l" t="t" r="r" b="b"/>
              <a:pathLst>
                <a:path w="18414" h="26670">
                  <a:moveTo>
                    <a:pt x="4047" y="7083"/>
                  </a:moveTo>
                  <a:lnTo>
                    <a:pt x="8095" y="7083"/>
                  </a:lnTo>
                  <a:lnTo>
                    <a:pt x="8095" y="0"/>
                  </a:lnTo>
                  <a:lnTo>
                    <a:pt x="0" y="0"/>
                  </a:lnTo>
                  <a:lnTo>
                    <a:pt x="0" y="7083"/>
                  </a:lnTo>
                  <a:lnTo>
                    <a:pt x="4047" y="7083"/>
                  </a:lnTo>
                  <a:lnTo>
                    <a:pt x="4047" y="22262"/>
                  </a:lnTo>
                  <a:lnTo>
                    <a:pt x="11131" y="22262"/>
                  </a:lnTo>
                  <a:lnTo>
                    <a:pt x="11131" y="18215"/>
                  </a:lnTo>
                  <a:lnTo>
                    <a:pt x="18215" y="18215"/>
                  </a:lnTo>
                  <a:lnTo>
                    <a:pt x="18215" y="26310"/>
                  </a:lnTo>
                  <a:lnTo>
                    <a:pt x="11131" y="26310"/>
                  </a:lnTo>
                  <a:lnTo>
                    <a:pt x="11131" y="22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8" name="object 21358"/>
            <p:cNvSpPr/>
            <p:nvPr/>
          </p:nvSpPr>
          <p:spPr>
            <a:xfrm>
              <a:off x="2704608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9" name="object 21359"/>
            <p:cNvSpPr/>
            <p:nvPr/>
          </p:nvSpPr>
          <p:spPr>
            <a:xfrm>
              <a:off x="2761277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0" name="object 21360"/>
            <p:cNvSpPr/>
            <p:nvPr/>
          </p:nvSpPr>
          <p:spPr>
            <a:xfrm>
              <a:off x="2817947" y="11011379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8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1" name="object 21361"/>
            <p:cNvSpPr/>
            <p:nvPr/>
          </p:nvSpPr>
          <p:spPr>
            <a:xfrm>
              <a:off x="2873604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2" name="object 21362"/>
            <p:cNvSpPr/>
            <p:nvPr/>
          </p:nvSpPr>
          <p:spPr>
            <a:xfrm>
              <a:off x="2930273" y="11011379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8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3" name="object 21363"/>
            <p:cNvSpPr/>
            <p:nvPr/>
          </p:nvSpPr>
          <p:spPr>
            <a:xfrm>
              <a:off x="2985931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4" name="object 21364"/>
            <p:cNvSpPr/>
            <p:nvPr/>
          </p:nvSpPr>
          <p:spPr>
            <a:xfrm>
              <a:off x="3042600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5" name="object 21365"/>
            <p:cNvSpPr/>
            <p:nvPr/>
          </p:nvSpPr>
          <p:spPr>
            <a:xfrm>
              <a:off x="3099269" y="11011379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8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6" name="object 21366"/>
            <p:cNvSpPr/>
            <p:nvPr/>
          </p:nvSpPr>
          <p:spPr>
            <a:xfrm>
              <a:off x="3154926" y="11015427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0" y="0"/>
                  </a:moveTo>
                  <a:lnTo>
                    <a:pt x="39466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7" name="object 21367"/>
            <p:cNvSpPr/>
            <p:nvPr/>
          </p:nvSpPr>
          <p:spPr>
            <a:xfrm>
              <a:off x="2626688" y="8514895"/>
              <a:ext cx="688340" cy="2564765"/>
            </a:xfrm>
            <a:custGeom>
              <a:avLst/>
              <a:gdLst/>
              <a:ahLst/>
              <a:cxnLst/>
              <a:rect l="l" t="t" r="r" b="b"/>
              <a:pathLst>
                <a:path w="688339" h="2564765">
                  <a:moveTo>
                    <a:pt x="688126" y="0"/>
                  </a:moveTo>
                  <a:lnTo>
                    <a:pt x="0" y="0"/>
                  </a:lnTo>
                  <a:lnTo>
                    <a:pt x="0" y="2564284"/>
                  </a:lnTo>
                  <a:lnTo>
                    <a:pt x="573776" y="256428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8" name="object 21368"/>
            <p:cNvSpPr/>
            <p:nvPr/>
          </p:nvSpPr>
          <p:spPr>
            <a:xfrm>
              <a:off x="2731931" y="10262535"/>
              <a:ext cx="3521710" cy="1017269"/>
            </a:xfrm>
            <a:custGeom>
              <a:avLst/>
              <a:gdLst/>
              <a:ahLst/>
              <a:cxnLst/>
              <a:rect l="l" t="t" r="r" b="b"/>
              <a:pathLst>
                <a:path w="3521710" h="1017270">
                  <a:moveTo>
                    <a:pt x="0" y="0"/>
                  </a:moveTo>
                  <a:lnTo>
                    <a:pt x="0" y="711401"/>
                  </a:lnTo>
                  <a:lnTo>
                    <a:pt x="573776" y="711401"/>
                  </a:lnTo>
                  <a:lnTo>
                    <a:pt x="573776" y="1017011"/>
                  </a:lnTo>
                  <a:lnTo>
                    <a:pt x="3521590" y="1017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9" name="object 21369"/>
            <p:cNvSpPr/>
            <p:nvPr/>
          </p:nvSpPr>
          <p:spPr>
            <a:xfrm>
              <a:off x="3200464" y="10973937"/>
              <a:ext cx="3158490" cy="411480"/>
            </a:xfrm>
            <a:custGeom>
              <a:avLst/>
              <a:gdLst/>
              <a:ahLst/>
              <a:cxnLst/>
              <a:rect l="l" t="t" r="r" b="b"/>
              <a:pathLst>
                <a:path w="3158490" h="411479">
                  <a:moveTo>
                    <a:pt x="3158300" y="105242"/>
                  </a:moveTo>
                  <a:lnTo>
                    <a:pt x="3158300" y="410852"/>
                  </a:lnTo>
                  <a:lnTo>
                    <a:pt x="0" y="41085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0" name="object 21370"/>
            <p:cNvSpPr/>
            <p:nvPr/>
          </p:nvSpPr>
          <p:spPr>
            <a:xfrm>
              <a:off x="2686393" y="10936495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1" name="object 21371"/>
            <p:cNvSpPr/>
            <p:nvPr/>
          </p:nvSpPr>
          <p:spPr>
            <a:xfrm>
              <a:off x="2686393" y="10880838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6191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2" name="object 21372"/>
            <p:cNvSpPr/>
            <p:nvPr/>
          </p:nvSpPr>
          <p:spPr>
            <a:xfrm>
              <a:off x="2686393" y="10824168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3" name="object 21373"/>
            <p:cNvSpPr/>
            <p:nvPr/>
          </p:nvSpPr>
          <p:spPr>
            <a:xfrm>
              <a:off x="2686393" y="10767499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4" name="object 21374"/>
            <p:cNvSpPr/>
            <p:nvPr/>
          </p:nvSpPr>
          <p:spPr>
            <a:xfrm>
              <a:off x="2686393" y="10710830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5" name="object 21375"/>
            <p:cNvSpPr/>
            <p:nvPr/>
          </p:nvSpPr>
          <p:spPr>
            <a:xfrm>
              <a:off x="2686393" y="10654160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6" name="object 21376"/>
            <p:cNvSpPr/>
            <p:nvPr/>
          </p:nvSpPr>
          <p:spPr>
            <a:xfrm>
              <a:off x="2686393" y="10598503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7" name="object 21377"/>
            <p:cNvSpPr/>
            <p:nvPr/>
          </p:nvSpPr>
          <p:spPr>
            <a:xfrm>
              <a:off x="2686393" y="10541834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8" name="object 21378"/>
            <p:cNvSpPr/>
            <p:nvPr/>
          </p:nvSpPr>
          <p:spPr>
            <a:xfrm>
              <a:off x="2686393" y="10485165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9" name="object 21379"/>
            <p:cNvSpPr/>
            <p:nvPr/>
          </p:nvSpPr>
          <p:spPr>
            <a:xfrm>
              <a:off x="2686393" y="10429507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0" name="object 21380"/>
            <p:cNvSpPr/>
            <p:nvPr/>
          </p:nvSpPr>
          <p:spPr>
            <a:xfrm>
              <a:off x="2686393" y="10372838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1" name="object 21381"/>
            <p:cNvSpPr/>
            <p:nvPr/>
          </p:nvSpPr>
          <p:spPr>
            <a:xfrm>
              <a:off x="2686393" y="10317181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2" name="object 21382"/>
            <p:cNvSpPr/>
            <p:nvPr/>
          </p:nvSpPr>
          <p:spPr>
            <a:xfrm>
              <a:off x="2690441" y="1026253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45"/>
                  </a:move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3" name="object 21383"/>
            <p:cNvSpPr/>
            <p:nvPr/>
          </p:nvSpPr>
          <p:spPr>
            <a:xfrm>
              <a:off x="2686393" y="9996392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4047" y="34406"/>
                  </a:move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4" name="object 21384"/>
            <p:cNvSpPr/>
            <p:nvPr/>
          </p:nvSpPr>
          <p:spPr>
            <a:xfrm>
              <a:off x="2686393" y="9939723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5" name="object 21385"/>
            <p:cNvSpPr/>
            <p:nvPr/>
          </p:nvSpPr>
          <p:spPr>
            <a:xfrm>
              <a:off x="2686393" y="9883054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6" name="object 21386"/>
            <p:cNvSpPr/>
            <p:nvPr/>
          </p:nvSpPr>
          <p:spPr>
            <a:xfrm>
              <a:off x="2686393" y="9826384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7" name="object 21387"/>
            <p:cNvSpPr/>
            <p:nvPr/>
          </p:nvSpPr>
          <p:spPr>
            <a:xfrm>
              <a:off x="2686393" y="9770727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8" name="object 21388"/>
            <p:cNvSpPr/>
            <p:nvPr/>
          </p:nvSpPr>
          <p:spPr>
            <a:xfrm>
              <a:off x="2686393" y="9714058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9" name="object 21389"/>
            <p:cNvSpPr/>
            <p:nvPr/>
          </p:nvSpPr>
          <p:spPr>
            <a:xfrm>
              <a:off x="2686393" y="9657388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0" name="object 21390"/>
            <p:cNvSpPr/>
            <p:nvPr/>
          </p:nvSpPr>
          <p:spPr>
            <a:xfrm>
              <a:off x="2686393" y="9601731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1" name="object 21391"/>
            <p:cNvSpPr/>
            <p:nvPr/>
          </p:nvSpPr>
          <p:spPr>
            <a:xfrm>
              <a:off x="2686393" y="9545062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2" name="object 21392"/>
            <p:cNvSpPr/>
            <p:nvPr/>
          </p:nvSpPr>
          <p:spPr>
            <a:xfrm>
              <a:off x="2686393" y="9489404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3" name="object 21393"/>
            <p:cNvSpPr/>
            <p:nvPr/>
          </p:nvSpPr>
          <p:spPr>
            <a:xfrm>
              <a:off x="2686393" y="9432735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4" name="object 21394"/>
            <p:cNvSpPr/>
            <p:nvPr/>
          </p:nvSpPr>
          <p:spPr>
            <a:xfrm>
              <a:off x="2686393" y="9376066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5" name="object 21395"/>
            <p:cNvSpPr/>
            <p:nvPr/>
          </p:nvSpPr>
          <p:spPr>
            <a:xfrm>
              <a:off x="2686393" y="9320408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6" name="object 21396"/>
            <p:cNvSpPr/>
            <p:nvPr/>
          </p:nvSpPr>
          <p:spPr>
            <a:xfrm>
              <a:off x="2686393" y="9263739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8215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7" name="object 21397"/>
            <p:cNvSpPr/>
            <p:nvPr/>
          </p:nvSpPr>
          <p:spPr>
            <a:xfrm>
              <a:off x="2686393" y="9208082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8" name="object 21398"/>
            <p:cNvSpPr/>
            <p:nvPr/>
          </p:nvSpPr>
          <p:spPr>
            <a:xfrm>
              <a:off x="2686393" y="9151413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9" name="object 21399"/>
            <p:cNvSpPr/>
            <p:nvPr/>
          </p:nvSpPr>
          <p:spPr>
            <a:xfrm>
              <a:off x="2686393" y="9094743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0" name="object 21400"/>
            <p:cNvSpPr/>
            <p:nvPr/>
          </p:nvSpPr>
          <p:spPr>
            <a:xfrm>
              <a:off x="2686393" y="9039086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6191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1" name="object 21401"/>
            <p:cNvSpPr/>
            <p:nvPr/>
          </p:nvSpPr>
          <p:spPr>
            <a:xfrm>
              <a:off x="2686393" y="8982417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2" name="object 21402"/>
            <p:cNvSpPr/>
            <p:nvPr/>
          </p:nvSpPr>
          <p:spPr>
            <a:xfrm>
              <a:off x="2686393" y="8926759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6191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3" name="object 21403"/>
            <p:cNvSpPr/>
            <p:nvPr/>
          </p:nvSpPr>
          <p:spPr>
            <a:xfrm>
              <a:off x="2686393" y="8870090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4" name="object 21404"/>
            <p:cNvSpPr/>
            <p:nvPr/>
          </p:nvSpPr>
          <p:spPr>
            <a:xfrm>
              <a:off x="2686393" y="8813421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5" name="object 21405"/>
            <p:cNvSpPr/>
            <p:nvPr/>
          </p:nvSpPr>
          <p:spPr>
            <a:xfrm>
              <a:off x="2686393" y="8756752"/>
              <a:ext cx="8255" cy="57150"/>
            </a:xfrm>
            <a:custGeom>
              <a:avLst/>
              <a:gdLst/>
              <a:ahLst/>
              <a:cxnLst/>
              <a:rect l="l" t="t" r="r" b="b"/>
              <a:pathLst>
                <a:path w="8255" h="57150">
                  <a:moveTo>
                    <a:pt x="4047" y="56669"/>
                  </a:moveTo>
                  <a:lnTo>
                    <a:pt x="4047" y="17203"/>
                  </a:lnTo>
                  <a:lnTo>
                    <a:pt x="4047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8095"/>
                  </a:lnTo>
                  <a:lnTo>
                    <a:pt x="4047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6" name="object 21406"/>
            <p:cNvSpPr/>
            <p:nvPr/>
          </p:nvSpPr>
          <p:spPr>
            <a:xfrm>
              <a:off x="1683549" y="8090888"/>
              <a:ext cx="1011555" cy="666115"/>
            </a:xfrm>
            <a:custGeom>
              <a:avLst/>
              <a:gdLst/>
              <a:ahLst/>
              <a:cxnLst/>
              <a:rect l="l" t="t" r="r" b="b"/>
              <a:pathLst>
                <a:path w="1011555" h="666115">
                  <a:moveTo>
                    <a:pt x="0" y="0"/>
                  </a:moveTo>
                  <a:lnTo>
                    <a:pt x="735688" y="0"/>
                  </a:lnTo>
                  <a:lnTo>
                    <a:pt x="1006891" y="665864"/>
                  </a:lnTo>
                  <a:lnTo>
                    <a:pt x="1006891" y="627409"/>
                  </a:lnTo>
                  <a:lnTo>
                    <a:pt x="1006891" y="617290"/>
                  </a:lnTo>
                  <a:lnTo>
                    <a:pt x="1002843" y="617290"/>
                  </a:lnTo>
                  <a:lnTo>
                    <a:pt x="1002843" y="609194"/>
                  </a:lnTo>
                  <a:lnTo>
                    <a:pt x="1010939" y="609194"/>
                  </a:lnTo>
                  <a:lnTo>
                    <a:pt x="1010939" y="617290"/>
                  </a:lnTo>
                  <a:lnTo>
                    <a:pt x="1006891" y="617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7" name="object 21407"/>
            <p:cNvSpPr/>
            <p:nvPr/>
          </p:nvSpPr>
          <p:spPr>
            <a:xfrm>
              <a:off x="2686393" y="8644425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5" h="55879">
                  <a:moveTo>
                    <a:pt x="4047" y="55657"/>
                  </a:moveTo>
                  <a:lnTo>
                    <a:pt x="4047" y="17203"/>
                  </a:ln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7083"/>
                  </a:lnTo>
                  <a:lnTo>
                    <a:pt x="4047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8" name="object 21408"/>
            <p:cNvSpPr/>
            <p:nvPr/>
          </p:nvSpPr>
          <p:spPr>
            <a:xfrm>
              <a:off x="2690441" y="8574600"/>
              <a:ext cx="15240" cy="69850"/>
            </a:xfrm>
            <a:custGeom>
              <a:avLst/>
              <a:gdLst/>
              <a:ahLst/>
              <a:cxnLst/>
              <a:rect l="l" t="t" r="r" b="b"/>
              <a:pathLst>
                <a:path w="15239" h="69850">
                  <a:moveTo>
                    <a:pt x="0" y="69824"/>
                  </a:moveTo>
                  <a:lnTo>
                    <a:pt x="0" y="31370"/>
                  </a:lnTo>
                  <a:lnTo>
                    <a:pt x="0" y="4047"/>
                  </a:lnTo>
                  <a:lnTo>
                    <a:pt x="7083" y="4047"/>
                  </a:lnTo>
                  <a:lnTo>
                    <a:pt x="7083" y="0"/>
                  </a:lnTo>
                  <a:lnTo>
                    <a:pt x="15179" y="0"/>
                  </a:lnTo>
                  <a:lnTo>
                    <a:pt x="15179" y="8095"/>
                  </a:lnTo>
                  <a:lnTo>
                    <a:pt x="7083" y="8095"/>
                  </a:lnTo>
                  <a:lnTo>
                    <a:pt x="708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9" name="object 21409"/>
            <p:cNvSpPr/>
            <p:nvPr/>
          </p:nvSpPr>
          <p:spPr>
            <a:xfrm>
              <a:off x="2705620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9466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0" name="object 21410"/>
            <p:cNvSpPr/>
            <p:nvPr/>
          </p:nvSpPr>
          <p:spPr>
            <a:xfrm>
              <a:off x="2762289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1" name="object 21411"/>
            <p:cNvSpPr/>
            <p:nvPr/>
          </p:nvSpPr>
          <p:spPr>
            <a:xfrm>
              <a:off x="2818959" y="8574600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8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2" name="object 21412"/>
            <p:cNvSpPr/>
            <p:nvPr/>
          </p:nvSpPr>
          <p:spPr>
            <a:xfrm>
              <a:off x="2874616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3" name="object 21413"/>
            <p:cNvSpPr/>
            <p:nvPr/>
          </p:nvSpPr>
          <p:spPr>
            <a:xfrm>
              <a:off x="2931285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4" name="object 21414"/>
            <p:cNvSpPr/>
            <p:nvPr/>
          </p:nvSpPr>
          <p:spPr>
            <a:xfrm>
              <a:off x="2987954" y="8574600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8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5" name="object 21415"/>
            <p:cNvSpPr/>
            <p:nvPr/>
          </p:nvSpPr>
          <p:spPr>
            <a:xfrm>
              <a:off x="3043612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6" name="object 21416"/>
            <p:cNvSpPr/>
            <p:nvPr/>
          </p:nvSpPr>
          <p:spPr>
            <a:xfrm>
              <a:off x="3100281" y="8574600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8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7" name="object 21417"/>
            <p:cNvSpPr/>
            <p:nvPr/>
          </p:nvSpPr>
          <p:spPr>
            <a:xfrm>
              <a:off x="3155938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8" name="object 21418"/>
            <p:cNvSpPr/>
            <p:nvPr/>
          </p:nvSpPr>
          <p:spPr>
            <a:xfrm>
              <a:off x="3212608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9" name="object 21419"/>
            <p:cNvSpPr/>
            <p:nvPr/>
          </p:nvSpPr>
          <p:spPr>
            <a:xfrm>
              <a:off x="3269277" y="8578648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0" y="0"/>
                  </a:moveTo>
                  <a:lnTo>
                    <a:pt x="38454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0" name="object 21420"/>
            <p:cNvSpPr/>
            <p:nvPr/>
          </p:nvSpPr>
          <p:spPr>
            <a:xfrm>
              <a:off x="10904450" y="8574600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167" y="4047"/>
                  </a:moveTo>
                  <a:lnTo>
                    <a:pt x="7083" y="4047"/>
                  </a:ln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1" name="object 21421"/>
            <p:cNvSpPr/>
            <p:nvPr/>
          </p:nvSpPr>
          <p:spPr>
            <a:xfrm>
              <a:off x="10847781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7203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2" name="object 21422"/>
            <p:cNvSpPr/>
            <p:nvPr/>
          </p:nvSpPr>
          <p:spPr>
            <a:xfrm>
              <a:off x="10791111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7203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3" name="object 21423"/>
            <p:cNvSpPr/>
            <p:nvPr/>
          </p:nvSpPr>
          <p:spPr>
            <a:xfrm>
              <a:off x="10735454" y="8574600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79" h="8254">
                  <a:moveTo>
                    <a:pt x="55657" y="4047"/>
                  </a:moveTo>
                  <a:lnTo>
                    <a:pt x="16191" y="4047"/>
                  </a:lnTo>
                  <a:lnTo>
                    <a:pt x="7083" y="4047"/>
                  </a:ln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4" name="object 21424"/>
            <p:cNvSpPr/>
            <p:nvPr/>
          </p:nvSpPr>
          <p:spPr>
            <a:xfrm>
              <a:off x="10678785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7203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5" name="object 21425"/>
            <p:cNvSpPr/>
            <p:nvPr/>
          </p:nvSpPr>
          <p:spPr>
            <a:xfrm>
              <a:off x="10622115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7203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6" name="object 21426"/>
            <p:cNvSpPr/>
            <p:nvPr/>
          </p:nvSpPr>
          <p:spPr>
            <a:xfrm>
              <a:off x="10565446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7" name="object 21427"/>
            <p:cNvSpPr/>
            <p:nvPr/>
          </p:nvSpPr>
          <p:spPr>
            <a:xfrm>
              <a:off x="10508777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8" name="object 21428"/>
            <p:cNvSpPr/>
            <p:nvPr/>
          </p:nvSpPr>
          <p:spPr>
            <a:xfrm>
              <a:off x="10453119" y="8574600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79" h="8254">
                  <a:moveTo>
                    <a:pt x="55657" y="4047"/>
                  </a:moveTo>
                  <a:lnTo>
                    <a:pt x="17203" y="4047"/>
                  </a:lnTo>
                  <a:lnTo>
                    <a:pt x="7083" y="4047"/>
                  </a:ln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9" name="object 21429"/>
            <p:cNvSpPr/>
            <p:nvPr/>
          </p:nvSpPr>
          <p:spPr>
            <a:xfrm>
              <a:off x="10396450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0" name="object 21430"/>
            <p:cNvSpPr/>
            <p:nvPr/>
          </p:nvSpPr>
          <p:spPr>
            <a:xfrm>
              <a:off x="10340793" y="8574600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79" h="8254">
                  <a:moveTo>
                    <a:pt x="55657" y="4047"/>
                  </a:moveTo>
                  <a:lnTo>
                    <a:pt x="17203" y="4047"/>
                  </a:lnTo>
                  <a:lnTo>
                    <a:pt x="7083" y="4047"/>
                  </a:ln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1" name="object 21431"/>
            <p:cNvSpPr/>
            <p:nvPr/>
          </p:nvSpPr>
          <p:spPr>
            <a:xfrm>
              <a:off x="10295255" y="8578648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537" y="0"/>
                  </a:moveTo>
                  <a:lnTo>
                    <a:pt x="708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2" name="object 21432"/>
            <p:cNvSpPr/>
            <p:nvPr/>
          </p:nvSpPr>
          <p:spPr>
            <a:xfrm>
              <a:off x="2731931" y="8620138"/>
              <a:ext cx="0" cy="1410970"/>
            </a:xfrm>
            <a:custGeom>
              <a:avLst/>
              <a:gdLst/>
              <a:ahLst/>
              <a:cxnLst/>
              <a:rect l="l" t="t" r="r" b="b"/>
              <a:pathLst>
                <a:path h="1410970">
                  <a:moveTo>
                    <a:pt x="0" y="141066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3" name="object 21433"/>
            <p:cNvSpPr/>
            <p:nvPr/>
          </p:nvSpPr>
          <p:spPr>
            <a:xfrm>
              <a:off x="6253522" y="11079180"/>
              <a:ext cx="105410" cy="306070"/>
            </a:xfrm>
            <a:custGeom>
              <a:avLst/>
              <a:gdLst/>
              <a:ahLst/>
              <a:cxnLst/>
              <a:rect l="l" t="t" r="r" b="b"/>
              <a:pathLst>
                <a:path w="105410" h="306070">
                  <a:moveTo>
                    <a:pt x="105242" y="305609"/>
                  </a:moveTo>
                  <a:lnTo>
                    <a:pt x="0" y="20036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4" name="object 21434"/>
            <p:cNvSpPr/>
            <p:nvPr/>
          </p:nvSpPr>
          <p:spPr>
            <a:xfrm>
              <a:off x="3200464" y="11279546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09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5" name="object 21435"/>
            <p:cNvSpPr/>
            <p:nvPr/>
          </p:nvSpPr>
          <p:spPr>
            <a:xfrm>
              <a:off x="2626688" y="10973937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09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6" name="object 21436"/>
            <p:cNvSpPr/>
            <p:nvPr/>
          </p:nvSpPr>
          <p:spPr>
            <a:xfrm>
              <a:off x="3314815" y="8284170"/>
              <a:ext cx="6980555" cy="336550"/>
            </a:xfrm>
            <a:custGeom>
              <a:avLst/>
              <a:gdLst/>
              <a:ahLst/>
              <a:cxnLst/>
              <a:rect l="l" t="t" r="r" b="b"/>
              <a:pathLst>
                <a:path w="6980555" h="336550">
                  <a:moveTo>
                    <a:pt x="0" y="335967"/>
                  </a:moveTo>
                  <a:lnTo>
                    <a:pt x="0" y="0"/>
                  </a:lnTo>
                  <a:lnTo>
                    <a:pt x="6980440" y="0"/>
                  </a:lnTo>
                  <a:lnTo>
                    <a:pt x="6980440" y="3359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7" name="object 21437"/>
            <p:cNvSpPr/>
            <p:nvPr/>
          </p:nvSpPr>
          <p:spPr>
            <a:xfrm>
              <a:off x="2626688" y="8284170"/>
              <a:ext cx="7668895" cy="336550"/>
            </a:xfrm>
            <a:custGeom>
              <a:avLst/>
              <a:gdLst/>
              <a:ahLst/>
              <a:cxnLst/>
              <a:rect l="l" t="t" r="r" b="b"/>
              <a:pathLst>
                <a:path w="7668895" h="336550">
                  <a:moveTo>
                    <a:pt x="0" y="230724"/>
                  </a:moveTo>
                  <a:lnTo>
                    <a:pt x="105242" y="335967"/>
                  </a:lnTo>
                  <a:lnTo>
                    <a:pt x="793369" y="335967"/>
                  </a:lnTo>
                  <a:lnTo>
                    <a:pt x="793369" y="105242"/>
                  </a:lnTo>
                  <a:lnTo>
                    <a:pt x="7563324" y="105242"/>
                  </a:lnTo>
                  <a:lnTo>
                    <a:pt x="76685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8" name="object 21438"/>
            <p:cNvSpPr/>
            <p:nvPr/>
          </p:nvSpPr>
          <p:spPr>
            <a:xfrm>
              <a:off x="3314815" y="8284170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10" h="105409">
                  <a:moveTo>
                    <a:pt x="0" y="0"/>
                  </a:moveTo>
                  <a:lnTo>
                    <a:pt x="105242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9" name="object 21439"/>
            <p:cNvSpPr/>
            <p:nvPr/>
          </p:nvSpPr>
          <p:spPr>
            <a:xfrm>
              <a:off x="10295255" y="8514895"/>
              <a:ext cx="652780" cy="2564765"/>
            </a:xfrm>
            <a:custGeom>
              <a:avLst/>
              <a:gdLst/>
              <a:ahLst/>
              <a:cxnLst/>
              <a:rect l="l" t="t" r="r" b="b"/>
              <a:pathLst>
                <a:path w="652779" h="2564765">
                  <a:moveTo>
                    <a:pt x="114350" y="2564284"/>
                  </a:moveTo>
                  <a:lnTo>
                    <a:pt x="652708" y="2564284"/>
                  </a:lnTo>
                  <a:lnTo>
                    <a:pt x="65270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0" name="object 21440"/>
            <p:cNvSpPr/>
            <p:nvPr/>
          </p:nvSpPr>
          <p:spPr>
            <a:xfrm>
              <a:off x="10190012" y="8389413"/>
              <a:ext cx="758190" cy="231140"/>
            </a:xfrm>
            <a:custGeom>
              <a:avLst/>
              <a:gdLst/>
              <a:ahLst/>
              <a:cxnLst/>
              <a:rect l="l" t="t" r="r" b="b"/>
              <a:pathLst>
                <a:path w="758190" h="231140">
                  <a:moveTo>
                    <a:pt x="0" y="0"/>
                  </a:moveTo>
                  <a:lnTo>
                    <a:pt x="0" y="230724"/>
                  </a:lnTo>
                  <a:lnTo>
                    <a:pt x="757951" y="2307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1" name="object 21441"/>
            <p:cNvSpPr/>
            <p:nvPr/>
          </p:nvSpPr>
          <p:spPr>
            <a:xfrm>
              <a:off x="10957071" y="8514895"/>
              <a:ext cx="241935" cy="2564765"/>
            </a:xfrm>
            <a:custGeom>
              <a:avLst/>
              <a:gdLst/>
              <a:ahLst/>
              <a:cxnLst/>
              <a:rect l="l" t="t" r="r" b="b"/>
              <a:pathLst>
                <a:path w="241934" h="2564765">
                  <a:moveTo>
                    <a:pt x="241856" y="2564284"/>
                  </a:moveTo>
                  <a:lnTo>
                    <a:pt x="0" y="2564284"/>
                  </a:lnTo>
                  <a:lnTo>
                    <a:pt x="0" y="0"/>
                  </a:lnTo>
                  <a:lnTo>
                    <a:pt x="24185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2" name="object 21442"/>
            <p:cNvSpPr/>
            <p:nvPr/>
          </p:nvSpPr>
          <p:spPr>
            <a:xfrm>
              <a:off x="10877127" y="8620138"/>
              <a:ext cx="0" cy="1410970"/>
            </a:xfrm>
            <a:custGeom>
              <a:avLst/>
              <a:gdLst/>
              <a:ahLst/>
              <a:cxnLst/>
              <a:rect l="l" t="t" r="r" b="b"/>
              <a:pathLst>
                <a:path h="1410970">
                  <a:moveTo>
                    <a:pt x="0" y="0"/>
                  </a:moveTo>
                  <a:lnTo>
                    <a:pt x="0" y="14106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3" name="object 21443"/>
            <p:cNvSpPr/>
            <p:nvPr/>
          </p:nvSpPr>
          <p:spPr>
            <a:xfrm>
              <a:off x="10877127" y="10262535"/>
              <a:ext cx="0" cy="711835"/>
            </a:xfrm>
            <a:custGeom>
              <a:avLst/>
              <a:gdLst/>
              <a:ahLst/>
              <a:cxnLst/>
              <a:rect l="l" t="t" r="r" b="b"/>
              <a:pathLst>
                <a:path h="711834">
                  <a:moveTo>
                    <a:pt x="0" y="0"/>
                  </a:moveTo>
                  <a:lnTo>
                    <a:pt x="0" y="7114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4" name="object 21444"/>
            <p:cNvSpPr/>
            <p:nvPr/>
          </p:nvSpPr>
          <p:spPr>
            <a:xfrm>
              <a:off x="7356548" y="10973937"/>
              <a:ext cx="3591560" cy="306070"/>
            </a:xfrm>
            <a:custGeom>
              <a:avLst/>
              <a:gdLst/>
              <a:ahLst/>
              <a:cxnLst/>
              <a:rect l="l" t="t" r="r" b="b"/>
              <a:pathLst>
                <a:path w="3591559" h="306070">
                  <a:moveTo>
                    <a:pt x="3591415" y="0"/>
                  </a:moveTo>
                  <a:lnTo>
                    <a:pt x="2947814" y="0"/>
                  </a:lnTo>
                  <a:lnTo>
                    <a:pt x="2947814" y="305609"/>
                  </a:lnTo>
                  <a:lnTo>
                    <a:pt x="0" y="3056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5" name="object 21445"/>
            <p:cNvSpPr/>
            <p:nvPr/>
          </p:nvSpPr>
          <p:spPr>
            <a:xfrm>
              <a:off x="7251305" y="10973937"/>
              <a:ext cx="3158490" cy="411480"/>
            </a:xfrm>
            <a:custGeom>
              <a:avLst/>
              <a:gdLst/>
              <a:ahLst/>
              <a:cxnLst/>
              <a:rect l="l" t="t" r="r" b="b"/>
              <a:pathLst>
                <a:path w="3158490" h="411479">
                  <a:moveTo>
                    <a:pt x="0" y="105242"/>
                  </a:moveTo>
                  <a:lnTo>
                    <a:pt x="0" y="410852"/>
                  </a:lnTo>
                  <a:lnTo>
                    <a:pt x="3158300" y="410852"/>
                  </a:lnTo>
                  <a:lnTo>
                    <a:pt x="315830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6" name="object 21446"/>
            <p:cNvSpPr/>
            <p:nvPr/>
          </p:nvSpPr>
          <p:spPr>
            <a:xfrm>
              <a:off x="7251305" y="11079180"/>
              <a:ext cx="105410" cy="306070"/>
            </a:xfrm>
            <a:custGeom>
              <a:avLst/>
              <a:gdLst/>
              <a:ahLst/>
              <a:cxnLst/>
              <a:rect l="l" t="t" r="r" b="b"/>
              <a:pathLst>
                <a:path w="105409" h="306070">
                  <a:moveTo>
                    <a:pt x="0" y="305609"/>
                  </a:moveTo>
                  <a:lnTo>
                    <a:pt x="105242" y="200366"/>
                  </a:lnTo>
                  <a:lnTo>
                    <a:pt x="1052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7" name="object 21447"/>
            <p:cNvSpPr/>
            <p:nvPr/>
          </p:nvSpPr>
          <p:spPr>
            <a:xfrm>
              <a:off x="10304363" y="11279546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09">
                  <a:moveTo>
                    <a:pt x="105242" y="10524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8" name="object 21448"/>
            <p:cNvSpPr/>
            <p:nvPr/>
          </p:nvSpPr>
          <p:spPr>
            <a:xfrm>
              <a:off x="10985406" y="8574600"/>
              <a:ext cx="34925" cy="8255"/>
            </a:xfrm>
            <a:custGeom>
              <a:avLst/>
              <a:gdLst/>
              <a:ahLst/>
              <a:cxnLst/>
              <a:rect l="l" t="t" r="r" b="b"/>
              <a:pathLst>
                <a:path w="34925" h="8254">
                  <a:moveTo>
                    <a:pt x="0" y="4047"/>
                  </a:moveTo>
                  <a:lnTo>
                    <a:pt x="27322" y="4047"/>
                  </a:lnTo>
                  <a:lnTo>
                    <a:pt x="27322" y="0"/>
                  </a:lnTo>
                  <a:lnTo>
                    <a:pt x="34406" y="0"/>
                  </a:lnTo>
                  <a:lnTo>
                    <a:pt x="34406" y="8095"/>
                  </a:lnTo>
                  <a:lnTo>
                    <a:pt x="27322" y="8095"/>
                  </a:lnTo>
                  <a:lnTo>
                    <a:pt x="27322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9" name="object 21449"/>
            <p:cNvSpPr/>
            <p:nvPr/>
          </p:nvSpPr>
          <p:spPr>
            <a:xfrm>
              <a:off x="11019812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0" name="object 21450"/>
            <p:cNvSpPr/>
            <p:nvPr/>
          </p:nvSpPr>
          <p:spPr>
            <a:xfrm>
              <a:off x="11076481" y="8574600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1" name="object 21451"/>
            <p:cNvSpPr/>
            <p:nvPr/>
          </p:nvSpPr>
          <p:spPr>
            <a:xfrm>
              <a:off x="11133151" y="8578648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38454" y="0"/>
                  </a:lnTo>
                  <a:lnTo>
                    <a:pt x="657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2" name="object 21452"/>
            <p:cNvSpPr/>
            <p:nvPr/>
          </p:nvSpPr>
          <p:spPr>
            <a:xfrm>
              <a:off x="10957071" y="8620138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85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3" name="object 21453"/>
            <p:cNvSpPr/>
            <p:nvPr/>
          </p:nvSpPr>
          <p:spPr>
            <a:xfrm>
              <a:off x="11026896" y="8620138"/>
              <a:ext cx="0" cy="859155"/>
            </a:xfrm>
            <a:custGeom>
              <a:avLst/>
              <a:gdLst/>
              <a:ahLst/>
              <a:cxnLst/>
              <a:rect l="l" t="t" r="r" b="b"/>
              <a:pathLst>
                <a:path h="859154">
                  <a:moveTo>
                    <a:pt x="0" y="0"/>
                  </a:moveTo>
                  <a:lnTo>
                    <a:pt x="0" y="8591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4" name="object 21454"/>
            <p:cNvSpPr/>
            <p:nvPr/>
          </p:nvSpPr>
          <p:spPr>
            <a:xfrm>
              <a:off x="11026896" y="9675603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h="1298575">
                  <a:moveTo>
                    <a:pt x="0" y="0"/>
                  </a:moveTo>
                  <a:lnTo>
                    <a:pt x="0" y="12983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5" name="object 21455"/>
            <p:cNvSpPr/>
            <p:nvPr/>
          </p:nvSpPr>
          <p:spPr>
            <a:xfrm>
              <a:off x="10957071" y="10973937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0" y="0"/>
                  </a:moveTo>
                  <a:lnTo>
                    <a:pt x="24185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6" name="object 21456"/>
            <p:cNvSpPr/>
            <p:nvPr/>
          </p:nvSpPr>
          <p:spPr>
            <a:xfrm>
              <a:off x="11186784" y="965334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7" name="object 21457"/>
            <p:cNvSpPr/>
            <p:nvPr/>
          </p:nvSpPr>
          <p:spPr>
            <a:xfrm>
              <a:off x="11163509" y="96533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8" name="object 21458"/>
            <p:cNvSpPr/>
            <p:nvPr/>
          </p:nvSpPr>
          <p:spPr>
            <a:xfrm>
              <a:off x="11140234" y="96533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9" name="object 21459"/>
            <p:cNvSpPr/>
            <p:nvPr/>
          </p:nvSpPr>
          <p:spPr>
            <a:xfrm>
              <a:off x="11117971" y="96533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0" name="object 21460"/>
            <p:cNvSpPr/>
            <p:nvPr/>
          </p:nvSpPr>
          <p:spPr>
            <a:xfrm>
              <a:off x="11094697" y="965334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1" name="object 21461"/>
            <p:cNvSpPr/>
            <p:nvPr/>
          </p:nvSpPr>
          <p:spPr>
            <a:xfrm>
              <a:off x="11072434" y="96533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2" name="object 21462"/>
            <p:cNvSpPr/>
            <p:nvPr/>
          </p:nvSpPr>
          <p:spPr>
            <a:xfrm>
              <a:off x="11050171" y="96533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3" name="object 21463"/>
            <p:cNvSpPr/>
            <p:nvPr/>
          </p:nvSpPr>
          <p:spPr>
            <a:xfrm>
              <a:off x="11026896" y="96533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4" name="object 21464"/>
            <p:cNvSpPr/>
            <p:nvPr/>
          </p:nvSpPr>
          <p:spPr>
            <a:xfrm>
              <a:off x="11004633" y="965334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5" name="object 21465"/>
            <p:cNvSpPr/>
            <p:nvPr/>
          </p:nvSpPr>
          <p:spPr>
            <a:xfrm>
              <a:off x="10981358" y="96533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6" name="object 21466"/>
            <p:cNvSpPr/>
            <p:nvPr/>
          </p:nvSpPr>
          <p:spPr>
            <a:xfrm>
              <a:off x="10961119" y="9637149"/>
              <a:ext cx="12700" cy="16510"/>
            </a:xfrm>
            <a:custGeom>
              <a:avLst/>
              <a:gdLst/>
              <a:ahLst/>
              <a:cxnLst/>
              <a:rect l="l" t="t" r="r" b="b"/>
              <a:pathLst>
                <a:path w="12700" h="16509">
                  <a:moveTo>
                    <a:pt x="12143" y="16191"/>
                  </a:moveTo>
                  <a:lnTo>
                    <a:pt x="0" y="1619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7" name="object 21467"/>
            <p:cNvSpPr/>
            <p:nvPr/>
          </p:nvSpPr>
          <p:spPr>
            <a:xfrm>
              <a:off x="10961119" y="961488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8" name="object 21468"/>
            <p:cNvSpPr/>
            <p:nvPr/>
          </p:nvSpPr>
          <p:spPr>
            <a:xfrm>
              <a:off x="10961119" y="959262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9" name="object 21469"/>
            <p:cNvSpPr/>
            <p:nvPr/>
          </p:nvSpPr>
          <p:spPr>
            <a:xfrm>
              <a:off x="10961119" y="956934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0" name="object 21470"/>
            <p:cNvSpPr/>
            <p:nvPr/>
          </p:nvSpPr>
          <p:spPr>
            <a:xfrm>
              <a:off x="10961119" y="954708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1" name="object 21471"/>
            <p:cNvSpPr/>
            <p:nvPr/>
          </p:nvSpPr>
          <p:spPr>
            <a:xfrm>
              <a:off x="10961119" y="952381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2" name="object 21472"/>
            <p:cNvSpPr/>
            <p:nvPr/>
          </p:nvSpPr>
          <p:spPr>
            <a:xfrm>
              <a:off x="10961119" y="9501548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0" y="14167"/>
                  </a:moveTo>
                  <a:lnTo>
                    <a:pt x="0" y="0"/>
                  </a:ln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3" name="object 21473"/>
            <p:cNvSpPr/>
            <p:nvPr/>
          </p:nvSpPr>
          <p:spPr>
            <a:xfrm>
              <a:off x="10981358" y="95015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4" name="object 21474"/>
            <p:cNvSpPr/>
            <p:nvPr/>
          </p:nvSpPr>
          <p:spPr>
            <a:xfrm>
              <a:off x="11004633" y="950154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5" name="object 21475"/>
            <p:cNvSpPr/>
            <p:nvPr/>
          </p:nvSpPr>
          <p:spPr>
            <a:xfrm>
              <a:off x="11026896" y="95015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6" name="object 21476"/>
            <p:cNvSpPr/>
            <p:nvPr/>
          </p:nvSpPr>
          <p:spPr>
            <a:xfrm>
              <a:off x="11050171" y="95015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7" name="object 21477"/>
            <p:cNvSpPr/>
            <p:nvPr/>
          </p:nvSpPr>
          <p:spPr>
            <a:xfrm>
              <a:off x="11072434" y="95015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8" name="object 21478"/>
            <p:cNvSpPr/>
            <p:nvPr/>
          </p:nvSpPr>
          <p:spPr>
            <a:xfrm>
              <a:off x="11094697" y="950154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9" name="object 21479"/>
            <p:cNvSpPr/>
            <p:nvPr/>
          </p:nvSpPr>
          <p:spPr>
            <a:xfrm>
              <a:off x="11117971" y="95015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0" name="object 21480"/>
            <p:cNvSpPr/>
            <p:nvPr/>
          </p:nvSpPr>
          <p:spPr>
            <a:xfrm>
              <a:off x="11140234" y="95015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1" name="object 21481"/>
            <p:cNvSpPr/>
            <p:nvPr/>
          </p:nvSpPr>
          <p:spPr>
            <a:xfrm>
              <a:off x="11163509" y="95015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2" name="object 21482"/>
            <p:cNvSpPr/>
            <p:nvPr/>
          </p:nvSpPr>
          <p:spPr>
            <a:xfrm>
              <a:off x="11186784" y="950154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3" name="object 21483"/>
            <p:cNvSpPr/>
            <p:nvPr/>
          </p:nvSpPr>
          <p:spPr>
            <a:xfrm>
              <a:off x="10961119" y="9479285"/>
              <a:ext cx="238125" cy="196850"/>
            </a:xfrm>
            <a:custGeom>
              <a:avLst/>
              <a:gdLst/>
              <a:ahLst/>
              <a:cxnLst/>
              <a:rect l="l" t="t" r="r" b="b"/>
              <a:pathLst>
                <a:path w="238125" h="196850">
                  <a:moveTo>
                    <a:pt x="237808" y="196318"/>
                  </a:moveTo>
                  <a:lnTo>
                    <a:pt x="0" y="196318"/>
                  </a:lnTo>
                  <a:lnTo>
                    <a:pt x="0" y="0"/>
                  </a:lnTo>
                  <a:lnTo>
                    <a:pt x="2378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4" name="object 21484"/>
            <p:cNvSpPr/>
            <p:nvPr/>
          </p:nvSpPr>
          <p:spPr>
            <a:xfrm>
              <a:off x="10961119" y="9576432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78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5" name="object 21485"/>
            <p:cNvSpPr/>
            <p:nvPr/>
          </p:nvSpPr>
          <p:spPr>
            <a:xfrm>
              <a:off x="9834817" y="990329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6" name="object 21486"/>
            <p:cNvSpPr/>
            <p:nvPr/>
          </p:nvSpPr>
          <p:spPr>
            <a:xfrm>
              <a:off x="10148522" y="948333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0"/>
                  </a:moveTo>
                  <a:lnTo>
                    <a:pt x="0" y="5059"/>
                  </a:lnTo>
                  <a:lnTo>
                    <a:pt x="28334" y="10119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7" name="object 21487"/>
            <p:cNvSpPr/>
            <p:nvPr/>
          </p:nvSpPr>
          <p:spPr>
            <a:xfrm>
              <a:off x="10148522" y="948333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5059"/>
                  </a:moveTo>
                  <a:lnTo>
                    <a:pt x="28334" y="0"/>
                  </a:lnTo>
                  <a:lnTo>
                    <a:pt x="28334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8" name="object 21488"/>
            <p:cNvSpPr/>
            <p:nvPr/>
          </p:nvSpPr>
          <p:spPr>
            <a:xfrm>
              <a:off x="10177869" y="948839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9" name="object 21489"/>
            <p:cNvSpPr/>
            <p:nvPr/>
          </p:nvSpPr>
          <p:spPr>
            <a:xfrm>
              <a:off x="10275016" y="948333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0"/>
                  </a:moveTo>
                  <a:lnTo>
                    <a:pt x="0" y="10119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0" name="object 21490"/>
            <p:cNvSpPr/>
            <p:nvPr/>
          </p:nvSpPr>
          <p:spPr>
            <a:xfrm>
              <a:off x="10275016" y="948333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1" name="object 21491"/>
            <p:cNvSpPr/>
            <p:nvPr/>
          </p:nvSpPr>
          <p:spPr>
            <a:xfrm>
              <a:off x="10245669" y="94883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2" name="object 21492"/>
            <p:cNvSpPr/>
            <p:nvPr/>
          </p:nvSpPr>
          <p:spPr>
            <a:xfrm>
              <a:off x="10109056" y="9582504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3" name="object 21493"/>
            <p:cNvSpPr/>
            <p:nvPr/>
          </p:nvSpPr>
          <p:spPr>
            <a:xfrm>
              <a:off x="10109056" y="9582504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4" name="object 21494"/>
            <p:cNvSpPr/>
            <p:nvPr/>
          </p:nvSpPr>
          <p:spPr>
            <a:xfrm>
              <a:off x="10138402" y="958756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5" name="object 21495"/>
            <p:cNvSpPr/>
            <p:nvPr/>
          </p:nvSpPr>
          <p:spPr>
            <a:xfrm>
              <a:off x="10221382" y="962703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6" name="object 21496"/>
            <p:cNvSpPr/>
            <p:nvPr/>
          </p:nvSpPr>
          <p:spPr>
            <a:xfrm>
              <a:off x="10221382" y="962703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7" name="object 21497"/>
            <p:cNvSpPr/>
            <p:nvPr/>
          </p:nvSpPr>
          <p:spPr>
            <a:xfrm>
              <a:off x="10226443" y="959768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8" name="object 21498"/>
            <p:cNvSpPr/>
            <p:nvPr/>
          </p:nvSpPr>
          <p:spPr>
            <a:xfrm>
              <a:off x="10221382" y="9383150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9" name="object 21499"/>
            <p:cNvSpPr/>
            <p:nvPr/>
          </p:nvSpPr>
          <p:spPr>
            <a:xfrm>
              <a:off x="10221382" y="9383150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9107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0" name="object 21500"/>
            <p:cNvSpPr/>
            <p:nvPr/>
          </p:nvSpPr>
          <p:spPr>
            <a:xfrm>
              <a:off x="10226443" y="9412496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1" name="object 21501"/>
            <p:cNvSpPr/>
            <p:nvPr/>
          </p:nvSpPr>
          <p:spPr>
            <a:xfrm>
              <a:off x="9736658" y="9971093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2" name="object 21502"/>
            <p:cNvSpPr/>
            <p:nvPr/>
          </p:nvSpPr>
          <p:spPr>
            <a:xfrm>
              <a:off x="9736658" y="9971093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3" name="object 21503"/>
            <p:cNvSpPr/>
            <p:nvPr/>
          </p:nvSpPr>
          <p:spPr>
            <a:xfrm>
              <a:off x="9741718" y="994174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4" name="object 21504"/>
            <p:cNvSpPr/>
            <p:nvPr/>
          </p:nvSpPr>
          <p:spPr>
            <a:xfrm>
              <a:off x="9736658" y="9807157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5" name="object 21505"/>
            <p:cNvSpPr/>
            <p:nvPr/>
          </p:nvSpPr>
          <p:spPr>
            <a:xfrm>
              <a:off x="9736658" y="9807157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6" name="object 21506"/>
            <p:cNvSpPr/>
            <p:nvPr/>
          </p:nvSpPr>
          <p:spPr>
            <a:xfrm>
              <a:off x="9741718" y="983650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7" name="object 21507"/>
            <p:cNvSpPr/>
            <p:nvPr/>
          </p:nvSpPr>
          <p:spPr>
            <a:xfrm>
              <a:off x="9664809" y="989924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0"/>
                  </a:moveTo>
                  <a:lnTo>
                    <a:pt x="0" y="4047"/>
                  </a:lnTo>
                  <a:lnTo>
                    <a:pt x="28334" y="9107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8" name="object 21508"/>
            <p:cNvSpPr/>
            <p:nvPr/>
          </p:nvSpPr>
          <p:spPr>
            <a:xfrm>
              <a:off x="9664809" y="989924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4047"/>
                  </a:moveTo>
                  <a:lnTo>
                    <a:pt x="28334" y="0"/>
                  </a:lnTo>
                  <a:lnTo>
                    <a:pt x="28334" y="910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9" name="object 21509"/>
            <p:cNvSpPr/>
            <p:nvPr/>
          </p:nvSpPr>
          <p:spPr>
            <a:xfrm>
              <a:off x="9693144" y="990329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0" name="object 21510"/>
            <p:cNvSpPr/>
            <p:nvPr/>
          </p:nvSpPr>
          <p:spPr>
            <a:xfrm>
              <a:off x="9790291" y="989924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1" name="object 21511"/>
            <p:cNvSpPr/>
            <p:nvPr/>
          </p:nvSpPr>
          <p:spPr>
            <a:xfrm>
              <a:off x="9790291" y="989924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4047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2" name="object 21512"/>
            <p:cNvSpPr/>
            <p:nvPr/>
          </p:nvSpPr>
          <p:spPr>
            <a:xfrm>
              <a:off x="9760945" y="990329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3" name="object 21513"/>
            <p:cNvSpPr/>
            <p:nvPr/>
          </p:nvSpPr>
          <p:spPr>
            <a:xfrm>
              <a:off x="9704275" y="1025848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4" name="object 21514"/>
            <p:cNvSpPr/>
            <p:nvPr/>
          </p:nvSpPr>
          <p:spPr>
            <a:xfrm>
              <a:off x="9704275" y="1025848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5" name="object 21515"/>
            <p:cNvSpPr/>
            <p:nvPr/>
          </p:nvSpPr>
          <p:spPr>
            <a:xfrm>
              <a:off x="9733622" y="1026354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6" name="object 21516"/>
            <p:cNvSpPr/>
            <p:nvPr/>
          </p:nvSpPr>
          <p:spPr>
            <a:xfrm>
              <a:off x="9848984" y="1025848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0"/>
                  </a:moveTo>
                  <a:lnTo>
                    <a:pt x="0" y="10119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7" name="object 21517"/>
            <p:cNvSpPr/>
            <p:nvPr/>
          </p:nvSpPr>
          <p:spPr>
            <a:xfrm>
              <a:off x="9848984" y="1025848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8" name="object 21518"/>
            <p:cNvSpPr/>
            <p:nvPr/>
          </p:nvSpPr>
          <p:spPr>
            <a:xfrm>
              <a:off x="9819638" y="1026354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9" name="object 21519"/>
            <p:cNvSpPr/>
            <p:nvPr/>
          </p:nvSpPr>
          <p:spPr>
            <a:xfrm>
              <a:off x="9786244" y="10201818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0" name="object 21520"/>
            <p:cNvSpPr/>
            <p:nvPr/>
          </p:nvSpPr>
          <p:spPr>
            <a:xfrm>
              <a:off x="9786244" y="10201818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0"/>
                  </a:moveTo>
                  <a:lnTo>
                    <a:pt x="9107" y="28334"/>
                  </a:lnTo>
                  <a:lnTo>
                    <a:pt x="0" y="28334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1" name="object 21521"/>
            <p:cNvSpPr/>
            <p:nvPr/>
          </p:nvSpPr>
          <p:spPr>
            <a:xfrm>
              <a:off x="9790291" y="1023116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2" name="object 21522"/>
            <p:cNvSpPr/>
            <p:nvPr/>
          </p:nvSpPr>
          <p:spPr>
            <a:xfrm>
              <a:off x="9786244" y="10296942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4047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3" name="object 21523"/>
            <p:cNvSpPr/>
            <p:nvPr/>
          </p:nvSpPr>
          <p:spPr>
            <a:xfrm>
              <a:off x="9786244" y="10296942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4047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4" name="object 21524"/>
            <p:cNvSpPr/>
            <p:nvPr/>
          </p:nvSpPr>
          <p:spPr>
            <a:xfrm>
              <a:off x="9790291" y="1026759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5" name="object 21525"/>
            <p:cNvSpPr/>
            <p:nvPr/>
          </p:nvSpPr>
          <p:spPr>
            <a:xfrm>
              <a:off x="9726538" y="10900064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0"/>
                  </a:moveTo>
                  <a:lnTo>
                    <a:pt x="0" y="4047"/>
                  </a:lnTo>
                  <a:lnTo>
                    <a:pt x="28334" y="9107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6" name="object 21526"/>
            <p:cNvSpPr/>
            <p:nvPr/>
          </p:nvSpPr>
          <p:spPr>
            <a:xfrm>
              <a:off x="9726538" y="10900064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4047"/>
                  </a:moveTo>
                  <a:lnTo>
                    <a:pt x="28334" y="0"/>
                  </a:lnTo>
                  <a:lnTo>
                    <a:pt x="28334" y="910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7" name="object 21527"/>
            <p:cNvSpPr/>
            <p:nvPr/>
          </p:nvSpPr>
          <p:spPr>
            <a:xfrm>
              <a:off x="9754873" y="1090411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8" name="object 21528"/>
            <p:cNvSpPr/>
            <p:nvPr/>
          </p:nvSpPr>
          <p:spPr>
            <a:xfrm>
              <a:off x="9836841" y="10900064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9" name="object 21529"/>
            <p:cNvSpPr/>
            <p:nvPr/>
          </p:nvSpPr>
          <p:spPr>
            <a:xfrm>
              <a:off x="9836841" y="10900064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4047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0" name="object 21530"/>
            <p:cNvSpPr/>
            <p:nvPr/>
          </p:nvSpPr>
          <p:spPr>
            <a:xfrm>
              <a:off x="9806482" y="1090411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1" name="object 21531"/>
            <p:cNvSpPr/>
            <p:nvPr/>
          </p:nvSpPr>
          <p:spPr>
            <a:xfrm>
              <a:off x="9788267" y="10670352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5059" y="0"/>
                  </a:moveTo>
                  <a:lnTo>
                    <a:pt x="0" y="29346"/>
                  </a:lnTo>
                  <a:lnTo>
                    <a:pt x="10119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2" name="object 21532"/>
            <p:cNvSpPr/>
            <p:nvPr/>
          </p:nvSpPr>
          <p:spPr>
            <a:xfrm>
              <a:off x="9788267" y="10670352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5059" y="0"/>
                  </a:moveTo>
                  <a:lnTo>
                    <a:pt x="10119" y="29346"/>
                  </a:lnTo>
                  <a:lnTo>
                    <a:pt x="0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3" name="object 21533"/>
            <p:cNvSpPr/>
            <p:nvPr/>
          </p:nvSpPr>
          <p:spPr>
            <a:xfrm>
              <a:off x="9788267" y="11108526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10119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4" name="object 21534"/>
            <p:cNvSpPr/>
            <p:nvPr/>
          </p:nvSpPr>
          <p:spPr>
            <a:xfrm>
              <a:off x="9788267" y="11108526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5059" y="29346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5" name="object 21535"/>
            <p:cNvSpPr/>
            <p:nvPr/>
          </p:nvSpPr>
          <p:spPr>
            <a:xfrm>
              <a:off x="9793327" y="1107918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6" name="object 21536"/>
            <p:cNvSpPr/>
            <p:nvPr/>
          </p:nvSpPr>
          <p:spPr>
            <a:xfrm>
              <a:off x="10777955" y="1009455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7" name="object 21537"/>
            <p:cNvSpPr/>
            <p:nvPr/>
          </p:nvSpPr>
          <p:spPr>
            <a:xfrm>
              <a:off x="10777955" y="1009455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8" name="object 21538"/>
            <p:cNvSpPr/>
            <p:nvPr/>
          </p:nvSpPr>
          <p:spPr>
            <a:xfrm>
              <a:off x="10783016" y="101238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9" name="object 21539"/>
            <p:cNvSpPr/>
            <p:nvPr/>
          </p:nvSpPr>
          <p:spPr>
            <a:xfrm>
              <a:off x="10775932" y="10203842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1011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0" name="object 21540"/>
            <p:cNvSpPr/>
            <p:nvPr/>
          </p:nvSpPr>
          <p:spPr>
            <a:xfrm>
              <a:off x="10775932" y="10203842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5059" y="28334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1" name="object 21541"/>
            <p:cNvSpPr/>
            <p:nvPr/>
          </p:nvSpPr>
          <p:spPr>
            <a:xfrm>
              <a:off x="10780992" y="1017449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2" name="object 21542"/>
            <p:cNvSpPr/>
            <p:nvPr/>
          </p:nvSpPr>
          <p:spPr>
            <a:xfrm>
              <a:off x="10867007" y="10036870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3" name="object 21543"/>
            <p:cNvSpPr/>
            <p:nvPr/>
          </p:nvSpPr>
          <p:spPr>
            <a:xfrm>
              <a:off x="10867007" y="10036870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9107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4" name="object 21544"/>
            <p:cNvSpPr/>
            <p:nvPr/>
          </p:nvSpPr>
          <p:spPr>
            <a:xfrm>
              <a:off x="10872068" y="1006520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5" name="object 21545"/>
            <p:cNvSpPr/>
            <p:nvPr/>
          </p:nvSpPr>
          <p:spPr>
            <a:xfrm>
              <a:off x="10673725" y="10159316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0"/>
                  </a:moveTo>
                  <a:lnTo>
                    <a:pt x="0" y="4047"/>
                  </a:lnTo>
                  <a:lnTo>
                    <a:pt x="28334" y="9107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6" name="object 21546"/>
            <p:cNvSpPr/>
            <p:nvPr/>
          </p:nvSpPr>
          <p:spPr>
            <a:xfrm>
              <a:off x="10673725" y="10159316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4047"/>
                  </a:moveTo>
                  <a:lnTo>
                    <a:pt x="28334" y="0"/>
                  </a:lnTo>
                  <a:lnTo>
                    <a:pt x="28334" y="910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7" name="object 21547"/>
            <p:cNvSpPr/>
            <p:nvPr/>
          </p:nvSpPr>
          <p:spPr>
            <a:xfrm>
              <a:off x="10702059" y="1016336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8" name="object 21548"/>
            <p:cNvSpPr/>
            <p:nvPr/>
          </p:nvSpPr>
          <p:spPr>
            <a:xfrm>
              <a:off x="8862332" y="922022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0"/>
                  </a:moveTo>
                  <a:lnTo>
                    <a:pt x="0" y="5059"/>
                  </a:lnTo>
                  <a:lnTo>
                    <a:pt x="28334" y="9107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9" name="object 21549"/>
            <p:cNvSpPr/>
            <p:nvPr/>
          </p:nvSpPr>
          <p:spPr>
            <a:xfrm>
              <a:off x="8862332" y="922022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5059"/>
                  </a:moveTo>
                  <a:lnTo>
                    <a:pt x="28334" y="0"/>
                  </a:lnTo>
                  <a:lnTo>
                    <a:pt x="28334" y="910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0" name="object 21550"/>
            <p:cNvSpPr/>
            <p:nvPr/>
          </p:nvSpPr>
          <p:spPr>
            <a:xfrm>
              <a:off x="8890667" y="922528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1" name="object 21551"/>
            <p:cNvSpPr/>
            <p:nvPr/>
          </p:nvSpPr>
          <p:spPr>
            <a:xfrm>
              <a:off x="9229670" y="922022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2" name="object 21552"/>
            <p:cNvSpPr/>
            <p:nvPr/>
          </p:nvSpPr>
          <p:spPr>
            <a:xfrm>
              <a:off x="9229670" y="922022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5059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3" name="object 21553"/>
            <p:cNvSpPr/>
            <p:nvPr/>
          </p:nvSpPr>
          <p:spPr>
            <a:xfrm>
              <a:off x="9200324" y="922528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4" name="object 21554"/>
            <p:cNvSpPr/>
            <p:nvPr/>
          </p:nvSpPr>
          <p:spPr>
            <a:xfrm>
              <a:off x="9055615" y="915040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5" name="object 21555"/>
            <p:cNvSpPr/>
            <p:nvPr/>
          </p:nvSpPr>
          <p:spPr>
            <a:xfrm>
              <a:off x="9055615" y="915040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6" name="object 21556"/>
            <p:cNvSpPr/>
            <p:nvPr/>
          </p:nvSpPr>
          <p:spPr>
            <a:xfrm>
              <a:off x="9059663" y="917974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7" name="object 21557"/>
            <p:cNvSpPr/>
            <p:nvPr/>
          </p:nvSpPr>
          <p:spPr>
            <a:xfrm>
              <a:off x="9055615" y="9269811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9107" y="0"/>
                  </a:moveTo>
                  <a:lnTo>
                    <a:pt x="0" y="0"/>
                  </a:lnTo>
                  <a:lnTo>
                    <a:pt x="4047" y="28334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8" name="object 21558"/>
            <p:cNvSpPr/>
            <p:nvPr/>
          </p:nvSpPr>
          <p:spPr>
            <a:xfrm>
              <a:off x="9055615" y="9269811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28334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4047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9" name="object 21559"/>
            <p:cNvSpPr/>
            <p:nvPr/>
          </p:nvSpPr>
          <p:spPr>
            <a:xfrm>
              <a:off x="9059663" y="924046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0" name="object 21560"/>
            <p:cNvSpPr/>
            <p:nvPr/>
          </p:nvSpPr>
          <p:spPr>
            <a:xfrm>
              <a:off x="8696372" y="9461070"/>
              <a:ext cx="69215" cy="69215"/>
            </a:xfrm>
            <a:custGeom>
              <a:avLst/>
              <a:gdLst/>
              <a:ahLst/>
              <a:cxnLst/>
              <a:rect l="l" t="t" r="r" b="b"/>
              <a:pathLst>
                <a:path w="69215" h="69215">
                  <a:moveTo>
                    <a:pt x="0" y="68812"/>
                  </a:moveTo>
                  <a:lnTo>
                    <a:pt x="68812" y="0"/>
                  </a:lnTo>
                  <a:lnTo>
                    <a:pt x="68812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1" name="object 21561"/>
            <p:cNvSpPr/>
            <p:nvPr/>
          </p:nvSpPr>
          <p:spPr>
            <a:xfrm>
              <a:off x="8964539" y="9415532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5059" y="0"/>
                  </a:moveTo>
                  <a:lnTo>
                    <a:pt x="0" y="29346"/>
                  </a:lnTo>
                  <a:lnTo>
                    <a:pt x="10119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2" name="object 21562"/>
            <p:cNvSpPr/>
            <p:nvPr/>
          </p:nvSpPr>
          <p:spPr>
            <a:xfrm>
              <a:off x="8964539" y="9415532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5059" y="0"/>
                  </a:moveTo>
                  <a:lnTo>
                    <a:pt x="10119" y="29346"/>
                  </a:lnTo>
                  <a:lnTo>
                    <a:pt x="0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3" name="object 21563"/>
            <p:cNvSpPr/>
            <p:nvPr/>
          </p:nvSpPr>
          <p:spPr>
            <a:xfrm>
              <a:off x="8969598" y="944487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4" name="object 21564"/>
            <p:cNvSpPr/>
            <p:nvPr/>
          </p:nvSpPr>
          <p:spPr>
            <a:xfrm>
              <a:off x="8964539" y="9532918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10119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5" name="object 21565"/>
            <p:cNvSpPr/>
            <p:nvPr/>
          </p:nvSpPr>
          <p:spPr>
            <a:xfrm>
              <a:off x="8964539" y="9532918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5059" y="29346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6" name="object 21566"/>
            <p:cNvSpPr/>
            <p:nvPr/>
          </p:nvSpPr>
          <p:spPr>
            <a:xfrm>
              <a:off x="8969598" y="950357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7" name="object 21567"/>
            <p:cNvSpPr/>
            <p:nvPr/>
          </p:nvSpPr>
          <p:spPr>
            <a:xfrm>
              <a:off x="8760125" y="9530894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8" name="object 21568"/>
            <p:cNvSpPr/>
            <p:nvPr/>
          </p:nvSpPr>
          <p:spPr>
            <a:xfrm>
              <a:off x="8760125" y="9530894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9" name="object 21569"/>
            <p:cNvSpPr/>
            <p:nvPr/>
          </p:nvSpPr>
          <p:spPr>
            <a:xfrm>
              <a:off x="8765185" y="9560241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0" name="object 21570"/>
            <p:cNvSpPr/>
            <p:nvPr/>
          </p:nvSpPr>
          <p:spPr>
            <a:xfrm>
              <a:off x="8760125" y="963816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1" name="object 21571"/>
            <p:cNvSpPr/>
            <p:nvPr/>
          </p:nvSpPr>
          <p:spPr>
            <a:xfrm>
              <a:off x="8760125" y="963816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2" name="object 21572"/>
            <p:cNvSpPr/>
            <p:nvPr/>
          </p:nvSpPr>
          <p:spPr>
            <a:xfrm>
              <a:off x="8765185" y="960881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3" name="object 21573"/>
            <p:cNvSpPr/>
            <p:nvPr/>
          </p:nvSpPr>
          <p:spPr>
            <a:xfrm>
              <a:off x="8782388" y="10157292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250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4" name="object 21574"/>
            <p:cNvSpPr/>
            <p:nvPr/>
          </p:nvSpPr>
          <p:spPr>
            <a:xfrm>
              <a:off x="8777328" y="9980201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5059" y="0"/>
                  </a:moveTo>
                  <a:lnTo>
                    <a:pt x="0" y="28334"/>
                  </a:lnTo>
                  <a:lnTo>
                    <a:pt x="1011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5" name="object 21575"/>
            <p:cNvSpPr/>
            <p:nvPr/>
          </p:nvSpPr>
          <p:spPr>
            <a:xfrm>
              <a:off x="8777328" y="9980201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5059" y="0"/>
                  </a:moveTo>
                  <a:lnTo>
                    <a:pt x="1011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6" name="object 21576"/>
            <p:cNvSpPr/>
            <p:nvPr/>
          </p:nvSpPr>
          <p:spPr>
            <a:xfrm>
              <a:off x="8782388" y="1000853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7" name="object 21577"/>
            <p:cNvSpPr/>
            <p:nvPr/>
          </p:nvSpPr>
          <p:spPr>
            <a:xfrm>
              <a:off x="8777328" y="10117826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1011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8" name="object 21578"/>
            <p:cNvSpPr/>
            <p:nvPr/>
          </p:nvSpPr>
          <p:spPr>
            <a:xfrm>
              <a:off x="8777328" y="10117826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5059" y="28334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9" name="object 21579"/>
            <p:cNvSpPr/>
            <p:nvPr/>
          </p:nvSpPr>
          <p:spPr>
            <a:xfrm>
              <a:off x="8782388" y="10089491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0" name="object 21580"/>
            <p:cNvSpPr/>
            <p:nvPr/>
          </p:nvSpPr>
          <p:spPr>
            <a:xfrm>
              <a:off x="8827926" y="1006115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0"/>
                  </a:moveTo>
                  <a:lnTo>
                    <a:pt x="0" y="10119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1" name="object 21581"/>
            <p:cNvSpPr/>
            <p:nvPr/>
          </p:nvSpPr>
          <p:spPr>
            <a:xfrm>
              <a:off x="8827926" y="1006115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2" name="object 21582"/>
            <p:cNvSpPr/>
            <p:nvPr/>
          </p:nvSpPr>
          <p:spPr>
            <a:xfrm>
              <a:off x="8798579" y="1006621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3" name="object 21583"/>
            <p:cNvSpPr/>
            <p:nvPr/>
          </p:nvSpPr>
          <p:spPr>
            <a:xfrm>
              <a:off x="8708515" y="1006115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4" name="object 21584"/>
            <p:cNvSpPr/>
            <p:nvPr/>
          </p:nvSpPr>
          <p:spPr>
            <a:xfrm>
              <a:off x="8708515" y="1006115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5" name="object 21585"/>
            <p:cNvSpPr/>
            <p:nvPr/>
          </p:nvSpPr>
          <p:spPr>
            <a:xfrm>
              <a:off x="8737862" y="1006621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6" name="object 21586"/>
            <p:cNvSpPr/>
            <p:nvPr/>
          </p:nvSpPr>
          <p:spPr>
            <a:xfrm>
              <a:off x="8526364" y="10040918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7" name="object 21587"/>
            <p:cNvSpPr/>
            <p:nvPr/>
          </p:nvSpPr>
          <p:spPr>
            <a:xfrm>
              <a:off x="8526364" y="10040918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9107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8" name="object 21588"/>
            <p:cNvSpPr/>
            <p:nvPr/>
          </p:nvSpPr>
          <p:spPr>
            <a:xfrm>
              <a:off x="8531424" y="1006925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9" name="object 21589"/>
            <p:cNvSpPr/>
            <p:nvPr/>
          </p:nvSpPr>
          <p:spPr>
            <a:xfrm>
              <a:off x="8536484" y="10495284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10119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0" name="object 21590"/>
            <p:cNvSpPr/>
            <p:nvPr/>
          </p:nvSpPr>
          <p:spPr>
            <a:xfrm>
              <a:off x="8536484" y="10495284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5059" y="29346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1" name="object 21591"/>
            <p:cNvSpPr/>
            <p:nvPr/>
          </p:nvSpPr>
          <p:spPr>
            <a:xfrm>
              <a:off x="8541543" y="1046593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2" name="object 21592"/>
            <p:cNvSpPr/>
            <p:nvPr/>
          </p:nvSpPr>
          <p:spPr>
            <a:xfrm>
              <a:off x="8588093" y="10263547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0"/>
                  </a:moveTo>
                  <a:lnTo>
                    <a:pt x="0" y="10119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3" name="object 21593"/>
            <p:cNvSpPr/>
            <p:nvPr/>
          </p:nvSpPr>
          <p:spPr>
            <a:xfrm>
              <a:off x="8588093" y="10263547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4" name="object 21594"/>
            <p:cNvSpPr/>
            <p:nvPr/>
          </p:nvSpPr>
          <p:spPr>
            <a:xfrm>
              <a:off x="8558747" y="1026860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5" name="object 21595"/>
            <p:cNvSpPr/>
            <p:nvPr/>
          </p:nvSpPr>
          <p:spPr>
            <a:xfrm>
              <a:off x="8470707" y="1026354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6" name="object 21596"/>
            <p:cNvSpPr/>
            <p:nvPr/>
          </p:nvSpPr>
          <p:spPr>
            <a:xfrm>
              <a:off x="8470707" y="1026354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7" name="object 21597"/>
            <p:cNvSpPr/>
            <p:nvPr/>
          </p:nvSpPr>
          <p:spPr>
            <a:xfrm>
              <a:off x="8500053" y="1026860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8" name="object 21598"/>
            <p:cNvSpPr/>
            <p:nvPr/>
          </p:nvSpPr>
          <p:spPr>
            <a:xfrm>
              <a:off x="8423145" y="1010163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0"/>
                  </a:moveTo>
                  <a:lnTo>
                    <a:pt x="0" y="5059"/>
                  </a:lnTo>
                  <a:lnTo>
                    <a:pt x="28334" y="9107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9" name="object 21599"/>
            <p:cNvSpPr/>
            <p:nvPr/>
          </p:nvSpPr>
          <p:spPr>
            <a:xfrm>
              <a:off x="8423145" y="1010163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5059"/>
                  </a:moveTo>
                  <a:lnTo>
                    <a:pt x="28334" y="0"/>
                  </a:lnTo>
                  <a:lnTo>
                    <a:pt x="28334" y="910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0" name="object 21600"/>
            <p:cNvSpPr/>
            <p:nvPr/>
          </p:nvSpPr>
          <p:spPr>
            <a:xfrm>
              <a:off x="8451480" y="1010669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1" name="object 21601"/>
            <p:cNvSpPr/>
            <p:nvPr/>
          </p:nvSpPr>
          <p:spPr>
            <a:xfrm>
              <a:off x="7608524" y="10012583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0"/>
                  </a:moveTo>
                  <a:lnTo>
                    <a:pt x="0" y="4047"/>
                  </a:lnTo>
                  <a:lnTo>
                    <a:pt x="29346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2" name="object 21602"/>
            <p:cNvSpPr/>
            <p:nvPr/>
          </p:nvSpPr>
          <p:spPr>
            <a:xfrm>
              <a:off x="7608524" y="10012583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4047"/>
                  </a:moveTo>
                  <a:lnTo>
                    <a:pt x="29346" y="0"/>
                  </a:lnTo>
                  <a:lnTo>
                    <a:pt x="29346" y="910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3" name="object 21603"/>
            <p:cNvSpPr/>
            <p:nvPr/>
          </p:nvSpPr>
          <p:spPr>
            <a:xfrm>
              <a:off x="7637871" y="1001663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4" name="object 21604"/>
            <p:cNvSpPr/>
            <p:nvPr/>
          </p:nvSpPr>
          <p:spPr>
            <a:xfrm>
              <a:off x="7738054" y="10012583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0"/>
                  </a:moveTo>
                  <a:lnTo>
                    <a:pt x="0" y="9107"/>
                  </a:lnTo>
                  <a:lnTo>
                    <a:pt x="29346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5" name="object 21605"/>
            <p:cNvSpPr/>
            <p:nvPr/>
          </p:nvSpPr>
          <p:spPr>
            <a:xfrm>
              <a:off x="7738054" y="10012583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4047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9346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6" name="object 21606"/>
            <p:cNvSpPr/>
            <p:nvPr/>
          </p:nvSpPr>
          <p:spPr>
            <a:xfrm>
              <a:off x="7708708" y="1001663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7" name="object 21607"/>
            <p:cNvSpPr/>
            <p:nvPr/>
          </p:nvSpPr>
          <p:spPr>
            <a:xfrm>
              <a:off x="7683409" y="9934663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8" name="object 21608"/>
            <p:cNvSpPr/>
            <p:nvPr/>
          </p:nvSpPr>
          <p:spPr>
            <a:xfrm>
              <a:off x="7683409" y="9934663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0"/>
                  </a:moveTo>
                  <a:lnTo>
                    <a:pt x="9107" y="28334"/>
                  </a:lnTo>
                  <a:lnTo>
                    <a:pt x="0" y="28334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9" name="object 21609"/>
            <p:cNvSpPr/>
            <p:nvPr/>
          </p:nvSpPr>
          <p:spPr>
            <a:xfrm>
              <a:off x="7687457" y="996401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0" name="object 21610"/>
            <p:cNvSpPr/>
            <p:nvPr/>
          </p:nvSpPr>
          <p:spPr>
            <a:xfrm>
              <a:off x="7683409" y="10070265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9107" y="0"/>
                  </a:moveTo>
                  <a:lnTo>
                    <a:pt x="0" y="0"/>
                  </a:lnTo>
                  <a:lnTo>
                    <a:pt x="4047" y="28334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1" name="object 21611"/>
            <p:cNvSpPr/>
            <p:nvPr/>
          </p:nvSpPr>
          <p:spPr>
            <a:xfrm>
              <a:off x="7683409" y="10070265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28334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4047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2" name="object 21612"/>
            <p:cNvSpPr/>
            <p:nvPr/>
          </p:nvSpPr>
          <p:spPr>
            <a:xfrm>
              <a:off x="7687457" y="1004091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3" name="object 21613"/>
            <p:cNvSpPr/>
            <p:nvPr/>
          </p:nvSpPr>
          <p:spPr>
            <a:xfrm>
              <a:off x="7633823" y="9448926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4" name="object 21614"/>
            <p:cNvSpPr/>
            <p:nvPr/>
          </p:nvSpPr>
          <p:spPr>
            <a:xfrm>
              <a:off x="7633823" y="9448926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5" name="object 21615"/>
            <p:cNvSpPr/>
            <p:nvPr/>
          </p:nvSpPr>
          <p:spPr>
            <a:xfrm>
              <a:off x="7663170" y="945398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6" name="object 21616"/>
            <p:cNvSpPr/>
            <p:nvPr/>
          </p:nvSpPr>
          <p:spPr>
            <a:xfrm>
              <a:off x="7781568" y="9448926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0"/>
                  </a:moveTo>
                  <a:lnTo>
                    <a:pt x="0" y="10119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7" name="object 21617"/>
            <p:cNvSpPr/>
            <p:nvPr/>
          </p:nvSpPr>
          <p:spPr>
            <a:xfrm>
              <a:off x="7781568" y="9448926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8" name="object 21618"/>
            <p:cNvSpPr/>
            <p:nvPr/>
          </p:nvSpPr>
          <p:spPr>
            <a:xfrm>
              <a:off x="7752221" y="945398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9" name="object 21619"/>
            <p:cNvSpPr/>
            <p:nvPr/>
          </p:nvSpPr>
          <p:spPr>
            <a:xfrm>
              <a:off x="7591321" y="9586552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0" name="object 21620"/>
            <p:cNvSpPr/>
            <p:nvPr/>
          </p:nvSpPr>
          <p:spPr>
            <a:xfrm>
              <a:off x="7591321" y="9586552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1" name="object 21621"/>
            <p:cNvSpPr/>
            <p:nvPr/>
          </p:nvSpPr>
          <p:spPr>
            <a:xfrm>
              <a:off x="7620668" y="95916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2" name="object 21622"/>
            <p:cNvSpPr/>
            <p:nvPr/>
          </p:nvSpPr>
          <p:spPr>
            <a:xfrm>
              <a:off x="7824070" y="9586552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0"/>
                  </a:moveTo>
                  <a:lnTo>
                    <a:pt x="0" y="10119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3" name="object 21623"/>
            <p:cNvSpPr/>
            <p:nvPr/>
          </p:nvSpPr>
          <p:spPr>
            <a:xfrm>
              <a:off x="7824070" y="9586552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4" name="object 21624"/>
            <p:cNvSpPr/>
            <p:nvPr/>
          </p:nvSpPr>
          <p:spPr>
            <a:xfrm>
              <a:off x="7794723" y="95916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5" name="object 21625"/>
            <p:cNvSpPr/>
            <p:nvPr/>
          </p:nvSpPr>
          <p:spPr>
            <a:xfrm>
              <a:off x="7717815" y="951875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6" name="object 21626"/>
            <p:cNvSpPr/>
            <p:nvPr/>
          </p:nvSpPr>
          <p:spPr>
            <a:xfrm>
              <a:off x="7717815" y="951875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7" name="object 21627"/>
            <p:cNvSpPr/>
            <p:nvPr/>
          </p:nvSpPr>
          <p:spPr>
            <a:xfrm>
              <a:off x="7721863" y="954809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8" name="object 21628"/>
            <p:cNvSpPr/>
            <p:nvPr/>
          </p:nvSpPr>
          <p:spPr>
            <a:xfrm>
              <a:off x="7717815" y="9635125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4047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9" name="object 21629"/>
            <p:cNvSpPr/>
            <p:nvPr/>
          </p:nvSpPr>
          <p:spPr>
            <a:xfrm>
              <a:off x="7717815" y="9635125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4047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0" name="object 21630"/>
            <p:cNvSpPr/>
            <p:nvPr/>
          </p:nvSpPr>
          <p:spPr>
            <a:xfrm>
              <a:off x="7721863" y="960577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1" name="object 21631"/>
            <p:cNvSpPr/>
            <p:nvPr/>
          </p:nvSpPr>
          <p:spPr>
            <a:xfrm>
              <a:off x="7711743" y="8620138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2" name="object 21632"/>
            <p:cNvSpPr/>
            <p:nvPr/>
          </p:nvSpPr>
          <p:spPr>
            <a:xfrm>
              <a:off x="7711743" y="8620138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3" name="object 21633"/>
            <p:cNvSpPr/>
            <p:nvPr/>
          </p:nvSpPr>
          <p:spPr>
            <a:xfrm>
              <a:off x="7711743" y="904617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4047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4" name="object 21634"/>
            <p:cNvSpPr/>
            <p:nvPr/>
          </p:nvSpPr>
          <p:spPr>
            <a:xfrm>
              <a:off x="7711743" y="904617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4047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5" name="object 21635"/>
            <p:cNvSpPr/>
            <p:nvPr/>
          </p:nvSpPr>
          <p:spPr>
            <a:xfrm>
              <a:off x="7624715" y="884276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6" name="object 21636"/>
            <p:cNvSpPr/>
            <p:nvPr/>
          </p:nvSpPr>
          <p:spPr>
            <a:xfrm>
              <a:off x="7624715" y="884276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7" name="object 21637"/>
            <p:cNvSpPr/>
            <p:nvPr/>
          </p:nvSpPr>
          <p:spPr>
            <a:xfrm>
              <a:off x="7654062" y="884782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8" name="object 21638"/>
            <p:cNvSpPr/>
            <p:nvPr/>
          </p:nvSpPr>
          <p:spPr>
            <a:xfrm>
              <a:off x="7771448" y="884276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0"/>
                  </a:moveTo>
                  <a:lnTo>
                    <a:pt x="0" y="10119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9" name="object 21639"/>
            <p:cNvSpPr/>
            <p:nvPr/>
          </p:nvSpPr>
          <p:spPr>
            <a:xfrm>
              <a:off x="7771448" y="884276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0" name="object 21640"/>
            <p:cNvSpPr/>
            <p:nvPr/>
          </p:nvSpPr>
          <p:spPr>
            <a:xfrm>
              <a:off x="7742102" y="884782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1" name="object 21641"/>
            <p:cNvSpPr/>
            <p:nvPr/>
          </p:nvSpPr>
          <p:spPr>
            <a:xfrm>
              <a:off x="7391967" y="10374862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2" name="object 21642"/>
            <p:cNvSpPr/>
            <p:nvPr/>
          </p:nvSpPr>
          <p:spPr>
            <a:xfrm>
              <a:off x="7391967" y="10374862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3" name="object 21643"/>
            <p:cNvSpPr/>
            <p:nvPr/>
          </p:nvSpPr>
          <p:spPr>
            <a:xfrm>
              <a:off x="7391967" y="1047808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4" name="object 21644"/>
            <p:cNvSpPr/>
            <p:nvPr/>
          </p:nvSpPr>
          <p:spPr>
            <a:xfrm>
              <a:off x="7391967" y="1047808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5" name="object 21645"/>
            <p:cNvSpPr/>
            <p:nvPr/>
          </p:nvSpPr>
          <p:spPr>
            <a:xfrm>
              <a:off x="7299879" y="10436591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0"/>
                  </a:moveTo>
                  <a:lnTo>
                    <a:pt x="0" y="4047"/>
                  </a:lnTo>
                  <a:lnTo>
                    <a:pt x="29346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6" name="object 21646"/>
            <p:cNvSpPr/>
            <p:nvPr/>
          </p:nvSpPr>
          <p:spPr>
            <a:xfrm>
              <a:off x="7299879" y="10436591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4047"/>
                  </a:moveTo>
                  <a:lnTo>
                    <a:pt x="29346" y="0"/>
                  </a:lnTo>
                  <a:lnTo>
                    <a:pt x="29346" y="910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7" name="object 21647"/>
            <p:cNvSpPr/>
            <p:nvPr/>
          </p:nvSpPr>
          <p:spPr>
            <a:xfrm>
              <a:off x="7329226" y="1044063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8" name="object 21648"/>
            <p:cNvSpPr/>
            <p:nvPr/>
          </p:nvSpPr>
          <p:spPr>
            <a:xfrm>
              <a:off x="7463815" y="10436591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9" name="object 21649"/>
            <p:cNvSpPr/>
            <p:nvPr/>
          </p:nvSpPr>
          <p:spPr>
            <a:xfrm>
              <a:off x="7463815" y="10436591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4047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0" name="object 21650"/>
            <p:cNvSpPr/>
            <p:nvPr/>
          </p:nvSpPr>
          <p:spPr>
            <a:xfrm>
              <a:off x="7433457" y="1044063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1" name="object 21651"/>
            <p:cNvSpPr/>
            <p:nvPr/>
          </p:nvSpPr>
          <p:spPr>
            <a:xfrm>
              <a:off x="6208996" y="10374862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2" name="object 21652"/>
            <p:cNvSpPr/>
            <p:nvPr/>
          </p:nvSpPr>
          <p:spPr>
            <a:xfrm>
              <a:off x="6208996" y="10374862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3" name="object 21653"/>
            <p:cNvSpPr/>
            <p:nvPr/>
          </p:nvSpPr>
          <p:spPr>
            <a:xfrm>
              <a:off x="6208996" y="1047808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4" name="object 21654"/>
            <p:cNvSpPr/>
            <p:nvPr/>
          </p:nvSpPr>
          <p:spPr>
            <a:xfrm>
              <a:off x="6208996" y="1047808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29346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5" name="object 21655"/>
            <p:cNvSpPr/>
            <p:nvPr/>
          </p:nvSpPr>
          <p:spPr>
            <a:xfrm>
              <a:off x="6279832" y="10436591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0"/>
                  </a:moveTo>
                  <a:lnTo>
                    <a:pt x="0" y="9107"/>
                  </a:lnTo>
                  <a:lnTo>
                    <a:pt x="29346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6" name="object 21656"/>
            <p:cNvSpPr/>
            <p:nvPr/>
          </p:nvSpPr>
          <p:spPr>
            <a:xfrm>
              <a:off x="6279832" y="10436591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4047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9346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7" name="object 21657"/>
            <p:cNvSpPr/>
            <p:nvPr/>
          </p:nvSpPr>
          <p:spPr>
            <a:xfrm>
              <a:off x="6250486" y="1044063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8" name="object 21658"/>
            <p:cNvSpPr/>
            <p:nvPr/>
          </p:nvSpPr>
          <p:spPr>
            <a:xfrm>
              <a:off x="6116908" y="10436591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0"/>
                  </a:moveTo>
                  <a:lnTo>
                    <a:pt x="0" y="4047"/>
                  </a:lnTo>
                  <a:lnTo>
                    <a:pt x="29346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9" name="object 21659"/>
            <p:cNvSpPr/>
            <p:nvPr/>
          </p:nvSpPr>
          <p:spPr>
            <a:xfrm>
              <a:off x="6116908" y="10436591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4047"/>
                  </a:moveTo>
                  <a:lnTo>
                    <a:pt x="29346" y="0"/>
                  </a:lnTo>
                  <a:lnTo>
                    <a:pt x="29346" y="910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0" name="object 21660"/>
            <p:cNvSpPr/>
            <p:nvPr/>
          </p:nvSpPr>
          <p:spPr>
            <a:xfrm>
              <a:off x="6146254" y="1044063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1" name="object 21661"/>
            <p:cNvSpPr/>
            <p:nvPr/>
          </p:nvSpPr>
          <p:spPr>
            <a:xfrm>
              <a:off x="5765761" y="9586552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2" name="object 21662"/>
            <p:cNvSpPr/>
            <p:nvPr/>
          </p:nvSpPr>
          <p:spPr>
            <a:xfrm>
              <a:off x="5765761" y="9586552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3" name="object 21663"/>
            <p:cNvSpPr/>
            <p:nvPr/>
          </p:nvSpPr>
          <p:spPr>
            <a:xfrm>
              <a:off x="5795107" y="95916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4" name="object 21664"/>
            <p:cNvSpPr/>
            <p:nvPr/>
          </p:nvSpPr>
          <p:spPr>
            <a:xfrm>
              <a:off x="5843681" y="10011571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0"/>
                  </a:moveTo>
                  <a:lnTo>
                    <a:pt x="0" y="5059"/>
                  </a:lnTo>
                  <a:lnTo>
                    <a:pt x="29346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5" name="object 21665"/>
            <p:cNvSpPr/>
            <p:nvPr/>
          </p:nvSpPr>
          <p:spPr>
            <a:xfrm>
              <a:off x="5843681" y="10011571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5059"/>
                  </a:moveTo>
                  <a:lnTo>
                    <a:pt x="29346" y="0"/>
                  </a:lnTo>
                  <a:lnTo>
                    <a:pt x="29346" y="910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6" name="object 21666"/>
            <p:cNvSpPr/>
            <p:nvPr/>
          </p:nvSpPr>
          <p:spPr>
            <a:xfrm>
              <a:off x="5873028" y="1001663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7" name="object 21667"/>
            <p:cNvSpPr/>
            <p:nvPr/>
          </p:nvSpPr>
          <p:spPr>
            <a:xfrm>
              <a:off x="4360160" y="921921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0"/>
                  </a:moveTo>
                  <a:lnTo>
                    <a:pt x="0" y="5059"/>
                  </a:lnTo>
                  <a:lnTo>
                    <a:pt x="28334" y="10119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8" name="object 21668"/>
            <p:cNvSpPr/>
            <p:nvPr/>
          </p:nvSpPr>
          <p:spPr>
            <a:xfrm>
              <a:off x="4360160" y="921921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5059"/>
                  </a:moveTo>
                  <a:lnTo>
                    <a:pt x="28334" y="0"/>
                  </a:lnTo>
                  <a:lnTo>
                    <a:pt x="28334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9" name="object 21669"/>
            <p:cNvSpPr/>
            <p:nvPr/>
          </p:nvSpPr>
          <p:spPr>
            <a:xfrm>
              <a:off x="4389507" y="922427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0" name="object 21670"/>
            <p:cNvSpPr/>
            <p:nvPr/>
          </p:nvSpPr>
          <p:spPr>
            <a:xfrm>
              <a:off x="3795492" y="989924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0"/>
                  </a:moveTo>
                  <a:lnTo>
                    <a:pt x="0" y="4047"/>
                  </a:lnTo>
                  <a:lnTo>
                    <a:pt x="28334" y="9107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1" name="object 21671"/>
            <p:cNvSpPr/>
            <p:nvPr/>
          </p:nvSpPr>
          <p:spPr>
            <a:xfrm>
              <a:off x="3795492" y="989924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4047"/>
                  </a:moveTo>
                  <a:lnTo>
                    <a:pt x="28334" y="0"/>
                  </a:lnTo>
                  <a:lnTo>
                    <a:pt x="28334" y="910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2" name="object 21672"/>
            <p:cNvSpPr/>
            <p:nvPr/>
          </p:nvSpPr>
          <p:spPr>
            <a:xfrm>
              <a:off x="3823826" y="990329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3" name="object 21673"/>
            <p:cNvSpPr/>
            <p:nvPr/>
          </p:nvSpPr>
          <p:spPr>
            <a:xfrm>
              <a:off x="3739834" y="1025848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4" name="object 21674"/>
            <p:cNvSpPr/>
            <p:nvPr/>
          </p:nvSpPr>
          <p:spPr>
            <a:xfrm>
              <a:off x="3739834" y="1025848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5" name="object 21675"/>
            <p:cNvSpPr/>
            <p:nvPr/>
          </p:nvSpPr>
          <p:spPr>
            <a:xfrm>
              <a:off x="3769181" y="1026354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6" name="object 21676"/>
            <p:cNvSpPr/>
            <p:nvPr/>
          </p:nvSpPr>
          <p:spPr>
            <a:xfrm>
              <a:off x="2651987" y="1015830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0"/>
                  </a:moveTo>
                  <a:lnTo>
                    <a:pt x="0" y="5059"/>
                  </a:lnTo>
                  <a:lnTo>
                    <a:pt x="28334" y="10119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7" name="object 21677"/>
            <p:cNvSpPr/>
            <p:nvPr/>
          </p:nvSpPr>
          <p:spPr>
            <a:xfrm>
              <a:off x="2651987" y="1015830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5059"/>
                  </a:moveTo>
                  <a:lnTo>
                    <a:pt x="28334" y="0"/>
                  </a:lnTo>
                  <a:lnTo>
                    <a:pt x="28334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8" name="object 21678"/>
            <p:cNvSpPr/>
            <p:nvPr/>
          </p:nvSpPr>
          <p:spPr>
            <a:xfrm>
              <a:off x="2681333" y="10163364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9" name="object 21679"/>
            <p:cNvSpPr/>
            <p:nvPr/>
          </p:nvSpPr>
          <p:spPr>
            <a:xfrm>
              <a:off x="3310767" y="9491428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0"/>
                  </a:moveTo>
                  <a:lnTo>
                    <a:pt x="0" y="4047"/>
                  </a:lnTo>
                  <a:lnTo>
                    <a:pt x="29346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0" name="object 21680"/>
            <p:cNvSpPr/>
            <p:nvPr/>
          </p:nvSpPr>
          <p:spPr>
            <a:xfrm>
              <a:off x="3310767" y="9491428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4047"/>
                  </a:moveTo>
                  <a:lnTo>
                    <a:pt x="29346" y="0"/>
                  </a:lnTo>
                  <a:lnTo>
                    <a:pt x="29346" y="910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1" name="object 21681"/>
            <p:cNvSpPr/>
            <p:nvPr/>
          </p:nvSpPr>
          <p:spPr>
            <a:xfrm>
              <a:off x="3340114" y="949547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2" name="object 21682"/>
            <p:cNvSpPr/>
            <p:nvPr/>
          </p:nvSpPr>
          <p:spPr>
            <a:xfrm>
              <a:off x="3739834" y="10914232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3" name="object 21683"/>
            <p:cNvSpPr/>
            <p:nvPr/>
          </p:nvSpPr>
          <p:spPr>
            <a:xfrm>
              <a:off x="3739834" y="10914232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4" name="object 21684"/>
            <p:cNvSpPr/>
            <p:nvPr/>
          </p:nvSpPr>
          <p:spPr>
            <a:xfrm>
              <a:off x="3769181" y="109192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5" name="object 21685"/>
            <p:cNvSpPr/>
            <p:nvPr/>
          </p:nvSpPr>
          <p:spPr>
            <a:xfrm>
              <a:off x="3858233" y="10914232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0"/>
                  </a:moveTo>
                  <a:lnTo>
                    <a:pt x="0" y="10119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6" name="object 21686"/>
            <p:cNvSpPr/>
            <p:nvPr/>
          </p:nvSpPr>
          <p:spPr>
            <a:xfrm>
              <a:off x="3858233" y="10914232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7" name="object 21687"/>
            <p:cNvSpPr/>
            <p:nvPr/>
          </p:nvSpPr>
          <p:spPr>
            <a:xfrm>
              <a:off x="3828886" y="109192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8" name="object 21688"/>
            <p:cNvSpPr/>
            <p:nvPr/>
          </p:nvSpPr>
          <p:spPr>
            <a:xfrm>
              <a:off x="3868352" y="10258487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0"/>
                  </a:moveTo>
                  <a:lnTo>
                    <a:pt x="0" y="10119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9" name="object 21689"/>
            <p:cNvSpPr/>
            <p:nvPr/>
          </p:nvSpPr>
          <p:spPr>
            <a:xfrm>
              <a:off x="3868352" y="10258487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0" name="object 21690"/>
            <p:cNvSpPr/>
            <p:nvPr/>
          </p:nvSpPr>
          <p:spPr>
            <a:xfrm>
              <a:off x="3839006" y="1026354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1" name="object 21691"/>
            <p:cNvSpPr/>
            <p:nvPr/>
          </p:nvSpPr>
          <p:spPr>
            <a:xfrm>
              <a:off x="3912878" y="989924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2" name="object 21692"/>
            <p:cNvSpPr/>
            <p:nvPr/>
          </p:nvSpPr>
          <p:spPr>
            <a:xfrm>
              <a:off x="3912878" y="989924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4047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3" name="object 21693"/>
            <p:cNvSpPr/>
            <p:nvPr/>
          </p:nvSpPr>
          <p:spPr>
            <a:xfrm>
              <a:off x="3883531" y="990329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4" name="object 21694"/>
            <p:cNvSpPr/>
            <p:nvPr/>
          </p:nvSpPr>
          <p:spPr>
            <a:xfrm>
              <a:off x="4882327" y="921921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0"/>
                  </a:moveTo>
                  <a:lnTo>
                    <a:pt x="0" y="10119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5" name="object 21695"/>
            <p:cNvSpPr/>
            <p:nvPr/>
          </p:nvSpPr>
          <p:spPr>
            <a:xfrm>
              <a:off x="4882327" y="921921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6" name="object 21696"/>
            <p:cNvSpPr/>
            <p:nvPr/>
          </p:nvSpPr>
          <p:spPr>
            <a:xfrm>
              <a:off x="4852981" y="92242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7" name="object 21697"/>
            <p:cNvSpPr/>
            <p:nvPr/>
          </p:nvSpPr>
          <p:spPr>
            <a:xfrm>
              <a:off x="4992630" y="10298965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0"/>
                  </a:moveTo>
                  <a:lnTo>
                    <a:pt x="0" y="5059"/>
                  </a:lnTo>
                  <a:lnTo>
                    <a:pt x="28334" y="10119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8" name="object 21698"/>
            <p:cNvSpPr/>
            <p:nvPr/>
          </p:nvSpPr>
          <p:spPr>
            <a:xfrm>
              <a:off x="4992630" y="10298965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5059"/>
                  </a:moveTo>
                  <a:lnTo>
                    <a:pt x="28334" y="0"/>
                  </a:lnTo>
                  <a:lnTo>
                    <a:pt x="28334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9" name="object 21699"/>
            <p:cNvSpPr/>
            <p:nvPr/>
          </p:nvSpPr>
          <p:spPr>
            <a:xfrm>
              <a:off x="5020965" y="1030402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0" name="object 21700"/>
            <p:cNvSpPr/>
            <p:nvPr/>
          </p:nvSpPr>
          <p:spPr>
            <a:xfrm>
              <a:off x="5110017" y="10298965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0"/>
                  </a:moveTo>
                  <a:lnTo>
                    <a:pt x="0" y="10119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1" name="object 21701"/>
            <p:cNvSpPr/>
            <p:nvPr/>
          </p:nvSpPr>
          <p:spPr>
            <a:xfrm>
              <a:off x="5110017" y="10298965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2" name="object 21702"/>
            <p:cNvSpPr/>
            <p:nvPr/>
          </p:nvSpPr>
          <p:spPr>
            <a:xfrm>
              <a:off x="5080670" y="1030402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3" name="object 21703"/>
            <p:cNvSpPr/>
            <p:nvPr/>
          </p:nvSpPr>
          <p:spPr>
            <a:xfrm>
              <a:off x="5971187" y="10011571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4" name="object 21704"/>
            <p:cNvSpPr/>
            <p:nvPr/>
          </p:nvSpPr>
          <p:spPr>
            <a:xfrm>
              <a:off x="5971187" y="10011571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5059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5" name="object 21705"/>
            <p:cNvSpPr/>
            <p:nvPr/>
          </p:nvSpPr>
          <p:spPr>
            <a:xfrm>
              <a:off x="5941840" y="1001663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6" name="object 21706"/>
            <p:cNvSpPr/>
            <p:nvPr/>
          </p:nvSpPr>
          <p:spPr>
            <a:xfrm>
              <a:off x="5998510" y="9586552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0"/>
                  </a:moveTo>
                  <a:lnTo>
                    <a:pt x="0" y="10119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7" name="object 21707"/>
            <p:cNvSpPr/>
            <p:nvPr/>
          </p:nvSpPr>
          <p:spPr>
            <a:xfrm>
              <a:off x="5998510" y="9586552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8" name="object 21708"/>
            <p:cNvSpPr/>
            <p:nvPr/>
          </p:nvSpPr>
          <p:spPr>
            <a:xfrm>
              <a:off x="5969163" y="95916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9" name="object 21709"/>
            <p:cNvSpPr/>
            <p:nvPr/>
          </p:nvSpPr>
          <p:spPr>
            <a:xfrm>
              <a:off x="5808263" y="938719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0" name="object 21710"/>
            <p:cNvSpPr/>
            <p:nvPr/>
          </p:nvSpPr>
          <p:spPr>
            <a:xfrm>
              <a:off x="5808263" y="938719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1" name="object 21711"/>
            <p:cNvSpPr/>
            <p:nvPr/>
          </p:nvSpPr>
          <p:spPr>
            <a:xfrm>
              <a:off x="5837609" y="939225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2" name="object 21712"/>
            <p:cNvSpPr/>
            <p:nvPr/>
          </p:nvSpPr>
          <p:spPr>
            <a:xfrm>
              <a:off x="5956008" y="938719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0"/>
                  </a:moveTo>
                  <a:lnTo>
                    <a:pt x="0" y="10119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3" name="object 21713"/>
            <p:cNvSpPr/>
            <p:nvPr/>
          </p:nvSpPr>
          <p:spPr>
            <a:xfrm>
              <a:off x="5956008" y="9387197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4" name="object 21714"/>
            <p:cNvSpPr/>
            <p:nvPr/>
          </p:nvSpPr>
          <p:spPr>
            <a:xfrm>
              <a:off x="5927673" y="939225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5" name="object 21715"/>
            <p:cNvSpPr/>
            <p:nvPr/>
          </p:nvSpPr>
          <p:spPr>
            <a:xfrm>
              <a:off x="5883147" y="9515715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5059" y="0"/>
                  </a:moveTo>
                  <a:lnTo>
                    <a:pt x="0" y="28334"/>
                  </a:lnTo>
                  <a:lnTo>
                    <a:pt x="1011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6" name="object 21716"/>
            <p:cNvSpPr/>
            <p:nvPr/>
          </p:nvSpPr>
          <p:spPr>
            <a:xfrm>
              <a:off x="5883147" y="9515715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5059" y="0"/>
                  </a:moveTo>
                  <a:lnTo>
                    <a:pt x="1011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7" name="object 21717"/>
            <p:cNvSpPr/>
            <p:nvPr/>
          </p:nvSpPr>
          <p:spPr>
            <a:xfrm>
              <a:off x="5888207" y="954405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8" name="object 21718"/>
            <p:cNvSpPr/>
            <p:nvPr/>
          </p:nvSpPr>
          <p:spPr>
            <a:xfrm>
              <a:off x="5883147" y="9638161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60" h="29845">
                  <a:moveTo>
                    <a:pt x="10119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9" name="object 21719"/>
            <p:cNvSpPr/>
            <p:nvPr/>
          </p:nvSpPr>
          <p:spPr>
            <a:xfrm>
              <a:off x="5883147" y="9638161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60" h="29845">
                  <a:moveTo>
                    <a:pt x="5059" y="29346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0" name="object 21720"/>
            <p:cNvSpPr/>
            <p:nvPr/>
          </p:nvSpPr>
          <p:spPr>
            <a:xfrm>
              <a:off x="5888207" y="960881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1" name="object 21721"/>
            <p:cNvSpPr/>
            <p:nvPr/>
          </p:nvSpPr>
          <p:spPr>
            <a:xfrm>
              <a:off x="5070550" y="10038894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2" name="object 21722"/>
            <p:cNvSpPr/>
            <p:nvPr/>
          </p:nvSpPr>
          <p:spPr>
            <a:xfrm>
              <a:off x="5070550" y="10038894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0"/>
                  </a:moveTo>
                  <a:lnTo>
                    <a:pt x="9107" y="28334"/>
                  </a:lnTo>
                  <a:lnTo>
                    <a:pt x="0" y="28334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3" name="object 21723"/>
            <p:cNvSpPr/>
            <p:nvPr/>
          </p:nvSpPr>
          <p:spPr>
            <a:xfrm>
              <a:off x="5074598" y="10068241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4" name="object 21724"/>
            <p:cNvSpPr/>
            <p:nvPr/>
          </p:nvSpPr>
          <p:spPr>
            <a:xfrm>
              <a:off x="5156566" y="1010163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5" name="object 21725"/>
            <p:cNvSpPr/>
            <p:nvPr/>
          </p:nvSpPr>
          <p:spPr>
            <a:xfrm>
              <a:off x="5156566" y="10101635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5059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6" name="object 21726"/>
            <p:cNvSpPr/>
            <p:nvPr/>
          </p:nvSpPr>
          <p:spPr>
            <a:xfrm>
              <a:off x="5127219" y="1010669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7" name="object 21727"/>
            <p:cNvSpPr/>
            <p:nvPr/>
          </p:nvSpPr>
          <p:spPr>
            <a:xfrm>
              <a:off x="5058407" y="10497308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8" name="object 21728"/>
            <p:cNvSpPr/>
            <p:nvPr/>
          </p:nvSpPr>
          <p:spPr>
            <a:xfrm>
              <a:off x="5058407" y="10497308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29346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9" name="object 21729"/>
            <p:cNvSpPr/>
            <p:nvPr/>
          </p:nvSpPr>
          <p:spPr>
            <a:xfrm>
              <a:off x="5063467" y="10468973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0" name="object 21730"/>
            <p:cNvSpPr/>
            <p:nvPr/>
          </p:nvSpPr>
          <p:spPr>
            <a:xfrm>
              <a:off x="4635411" y="9409460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60" h="29845">
                  <a:moveTo>
                    <a:pt x="5059" y="0"/>
                  </a:moveTo>
                  <a:lnTo>
                    <a:pt x="0" y="29346"/>
                  </a:lnTo>
                  <a:lnTo>
                    <a:pt x="10119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1" name="object 21731"/>
            <p:cNvSpPr/>
            <p:nvPr/>
          </p:nvSpPr>
          <p:spPr>
            <a:xfrm>
              <a:off x="4635411" y="9409460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60" h="29845">
                  <a:moveTo>
                    <a:pt x="5059" y="0"/>
                  </a:moveTo>
                  <a:lnTo>
                    <a:pt x="10119" y="29346"/>
                  </a:lnTo>
                  <a:lnTo>
                    <a:pt x="0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2" name="object 21732"/>
            <p:cNvSpPr/>
            <p:nvPr/>
          </p:nvSpPr>
          <p:spPr>
            <a:xfrm>
              <a:off x="4640471" y="9438807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3" name="object 21733"/>
            <p:cNvSpPr/>
            <p:nvPr/>
          </p:nvSpPr>
          <p:spPr>
            <a:xfrm>
              <a:off x="4635411" y="9540002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1011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4" name="object 21734"/>
            <p:cNvSpPr/>
            <p:nvPr/>
          </p:nvSpPr>
          <p:spPr>
            <a:xfrm>
              <a:off x="4635411" y="9540002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5059" y="28334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5" name="object 21735"/>
            <p:cNvSpPr/>
            <p:nvPr/>
          </p:nvSpPr>
          <p:spPr>
            <a:xfrm>
              <a:off x="4640471" y="951065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6" name="object 21736"/>
            <p:cNvSpPr/>
            <p:nvPr/>
          </p:nvSpPr>
          <p:spPr>
            <a:xfrm>
              <a:off x="4797323" y="9546074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7" name="object 21737"/>
            <p:cNvSpPr/>
            <p:nvPr/>
          </p:nvSpPr>
          <p:spPr>
            <a:xfrm>
              <a:off x="4797323" y="9546074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8" name="object 21738"/>
            <p:cNvSpPr/>
            <p:nvPr/>
          </p:nvSpPr>
          <p:spPr>
            <a:xfrm>
              <a:off x="4801371" y="957542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9" name="object 21739"/>
            <p:cNvSpPr/>
            <p:nvPr/>
          </p:nvSpPr>
          <p:spPr>
            <a:xfrm>
              <a:off x="4797323" y="9676615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4047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0" name="object 21740"/>
            <p:cNvSpPr/>
            <p:nvPr/>
          </p:nvSpPr>
          <p:spPr>
            <a:xfrm>
              <a:off x="4797323" y="9676615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4047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1" name="object 21741"/>
            <p:cNvSpPr/>
            <p:nvPr/>
          </p:nvSpPr>
          <p:spPr>
            <a:xfrm>
              <a:off x="4801371" y="964726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2" name="object 21742"/>
            <p:cNvSpPr/>
            <p:nvPr/>
          </p:nvSpPr>
          <p:spPr>
            <a:xfrm>
              <a:off x="4631363" y="9144329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3" name="object 21743"/>
            <p:cNvSpPr/>
            <p:nvPr/>
          </p:nvSpPr>
          <p:spPr>
            <a:xfrm>
              <a:off x="4631363" y="9144329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4" name="object 21744"/>
            <p:cNvSpPr/>
            <p:nvPr/>
          </p:nvSpPr>
          <p:spPr>
            <a:xfrm>
              <a:off x="4635411" y="917367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5" name="object 21745"/>
            <p:cNvSpPr/>
            <p:nvPr/>
          </p:nvSpPr>
          <p:spPr>
            <a:xfrm>
              <a:off x="4631363" y="927487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4047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6" name="object 21746"/>
            <p:cNvSpPr/>
            <p:nvPr/>
          </p:nvSpPr>
          <p:spPr>
            <a:xfrm>
              <a:off x="4631363" y="927487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4047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7" name="object 21747"/>
            <p:cNvSpPr/>
            <p:nvPr/>
          </p:nvSpPr>
          <p:spPr>
            <a:xfrm>
              <a:off x="4635411" y="924552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8" name="object 21748"/>
            <p:cNvSpPr/>
            <p:nvPr/>
          </p:nvSpPr>
          <p:spPr>
            <a:xfrm>
              <a:off x="3863292" y="9825372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9" name="object 21749"/>
            <p:cNvSpPr/>
            <p:nvPr/>
          </p:nvSpPr>
          <p:spPr>
            <a:xfrm>
              <a:off x="3863292" y="9825372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9107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0" name="object 21750"/>
            <p:cNvSpPr/>
            <p:nvPr/>
          </p:nvSpPr>
          <p:spPr>
            <a:xfrm>
              <a:off x="3863292" y="995389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1" name="object 21751"/>
            <p:cNvSpPr/>
            <p:nvPr/>
          </p:nvSpPr>
          <p:spPr>
            <a:xfrm>
              <a:off x="3863292" y="995389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2" name="object 21752"/>
            <p:cNvSpPr/>
            <p:nvPr/>
          </p:nvSpPr>
          <p:spPr>
            <a:xfrm>
              <a:off x="3813707" y="10200806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5059" y="0"/>
                  </a:moveTo>
                  <a:lnTo>
                    <a:pt x="0" y="28334"/>
                  </a:lnTo>
                  <a:lnTo>
                    <a:pt x="1011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3" name="object 21753"/>
            <p:cNvSpPr/>
            <p:nvPr/>
          </p:nvSpPr>
          <p:spPr>
            <a:xfrm>
              <a:off x="3813707" y="10200806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5059" y="0"/>
                  </a:moveTo>
                  <a:lnTo>
                    <a:pt x="1011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4" name="object 21754"/>
            <p:cNvSpPr/>
            <p:nvPr/>
          </p:nvSpPr>
          <p:spPr>
            <a:xfrm>
              <a:off x="3818767" y="10229141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5" name="object 21755"/>
            <p:cNvSpPr/>
            <p:nvPr/>
          </p:nvSpPr>
          <p:spPr>
            <a:xfrm>
              <a:off x="3813707" y="10298965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1011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6" name="object 21756"/>
            <p:cNvSpPr/>
            <p:nvPr/>
          </p:nvSpPr>
          <p:spPr>
            <a:xfrm>
              <a:off x="3813707" y="10298965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5059" y="28334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7" name="object 21757"/>
            <p:cNvSpPr/>
            <p:nvPr/>
          </p:nvSpPr>
          <p:spPr>
            <a:xfrm>
              <a:off x="3818767" y="1026961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8" name="object 21758"/>
            <p:cNvSpPr/>
            <p:nvPr/>
          </p:nvSpPr>
          <p:spPr>
            <a:xfrm>
              <a:off x="3813707" y="10682495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60" h="29845">
                  <a:moveTo>
                    <a:pt x="5059" y="0"/>
                  </a:moveTo>
                  <a:lnTo>
                    <a:pt x="0" y="29346"/>
                  </a:lnTo>
                  <a:lnTo>
                    <a:pt x="10119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9" name="object 21759"/>
            <p:cNvSpPr/>
            <p:nvPr/>
          </p:nvSpPr>
          <p:spPr>
            <a:xfrm>
              <a:off x="3813707" y="10682495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60" h="29845">
                  <a:moveTo>
                    <a:pt x="5059" y="0"/>
                  </a:moveTo>
                  <a:lnTo>
                    <a:pt x="10119" y="29346"/>
                  </a:lnTo>
                  <a:lnTo>
                    <a:pt x="0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0" name="object 21760"/>
            <p:cNvSpPr/>
            <p:nvPr/>
          </p:nvSpPr>
          <p:spPr>
            <a:xfrm>
              <a:off x="3813707" y="11097395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1011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1" name="object 21761"/>
            <p:cNvSpPr/>
            <p:nvPr/>
          </p:nvSpPr>
          <p:spPr>
            <a:xfrm>
              <a:off x="3813707" y="11097395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5059" y="28334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2" name="object 21762"/>
            <p:cNvSpPr/>
            <p:nvPr/>
          </p:nvSpPr>
          <p:spPr>
            <a:xfrm>
              <a:off x="3818767" y="1106804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3" name="object 21763"/>
            <p:cNvSpPr/>
            <p:nvPr/>
          </p:nvSpPr>
          <p:spPr>
            <a:xfrm>
              <a:off x="3428153" y="9491428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4" name="object 21764"/>
            <p:cNvSpPr/>
            <p:nvPr/>
          </p:nvSpPr>
          <p:spPr>
            <a:xfrm>
              <a:off x="3428153" y="9491428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4047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5" name="object 21765"/>
            <p:cNvSpPr/>
            <p:nvPr/>
          </p:nvSpPr>
          <p:spPr>
            <a:xfrm>
              <a:off x="3398807" y="949547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6" name="object 21766"/>
            <p:cNvSpPr/>
            <p:nvPr/>
          </p:nvSpPr>
          <p:spPr>
            <a:xfrm>
              <a:off x="3469643" y="9582504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0"/>
                  </a:moveTo>
                  <a:lnTo>
                    <a:pt x="0" y="10119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7" name="object 21767"/>
            <p:cNvSpPr/>
            <p:nvPr/>
          </p:nvSpPr>
          <p:spPr>
            <a:xfrm>
              <a:off x="3469643" y="9582504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8" name="object 21768"/>
            <p:cNvSpPr/>
            <p:nvPr/>
          </p:nvSpPr>
          <p:spPr>
            <a:xfrm>
              <a:off x="3440297" y="958756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9" name="object 21769"/>
            <p:cNvSpPr/>
            <p:nvPr/>
          </p:nvSpPr>
          <p:spPr>
            <a:xfrm>
              <a:off x="3378568" y="939428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0" name="object 21770"/>
            <p:cNvSpPr/>
            <p:nvPr/>
          </p:nvSpPr>
          <p:spPr>
            <a:xfrm>
              <a:off x="3378568" y="939428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0"/>
                  </a:moveTo>
                  <a:lnTo>
                    <a:pt x="9107" y="29346"/>
                  </a:lnTo>
                  <a:lnTo>
                    <a:pt x="0" y="29346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1" name="object 21771"/>
            <p:cNvSpPr/>
            <p:nvPr/>
          </p:nvSpPr>
          <p:spPr>
            <a:xfrm>
              <a:off x="3383627" y="942362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2" name="object 21772"/>
            <p:cNvSpPr/>
            <p:nvPr/>
          </p:nvSpPr>
          <p:spPr>
            <a:xfrm>
              <a:off x="3378568" y="9615898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9107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3" name="object 21773"/>
            <p:cNvSpPr/>
            <p:nvPr/>
          </p:nvSpPr>
          <p:spPr>
            <a:xfrm>
              <a:off x="3378568" y="9615898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28334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5059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4" name="object 21774"/>
            <p:cNvSpPr/>
            <p:nvPr/>
          </p:nvSpPr>
          <p:spPr>
            <a:xfrm>
              <a:off x="3383627" y="958655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5" name="object 21775"/>
            <p:cNvSpPr/>
            <p:nvPr/>
          </p:nvSpPr>
          <p:spPr>
            <a:xfrm>
              <a:off x="2897891" y="10158304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4" h="10159">
                  <a:moveTo>
                    <a:pt x="0" y="0"/>
                  </a:moveTo>
                  <a:lnTo>
                    <a:pt x="0" y="10119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6" name="object 21776"/>
            <p:cNvSpPr/>
            <p:nvPr/>
          </p:nvSpPr>
          <p:spPr>
            <a:xfrm>
              <a:off x="2897891" y="10158304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4" h="10159">
                  <a:moveTo>
                    <a:pt x="29346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7" name="object 21777"/>
            <p:cNvSpPr/>
            <p:nvPr/>
          </p:nvSpPr>
          <p:spPr>
            <a:xfrm>
              <a:off x="2868544" y="1016336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8" name="object 21778"/>
            <p:cNvSpPr/>
            <p:nvPr/>
          </p:nvSpPr>
          <p:spPr>
            <a:xfrm>
              <a:off x="5228415" y="9696855"/>
              <a:ext cx="287655" cy="95250"/>
            </a:xfrm>
            <a:custGeom>
              <a:avLst/>
              <a:gdLst/>
              <a:ahLst/>
              <a:cxnLst/>
              <a:rect l="l" t="t" r="r" b="b"/>
              <a:pathLst>
                <a:path w="287654" h="95250">
                  <a:moveTo>
                    <a:pt x="0" y="0"/>
                  </a:moveTo>
                  <a:lnTo>
                    <a:pt x="287394" y="0"/>
                  </a:lnTo>
                  <a:lnTo>
                    <a:pt x="287394" y="95123"/>
                  </a:lnTo>
                  <a:lnTo>
                    <a:pt x="0" y="9512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9" name="object 21779"/>
            <p:cNvSpPr/>
            <p:nvPr/>
          </p:nvSpPr>
          <p:spPr>
            <a:xfrm>
              <a:off x="4868160" y="9696855"/>
              <a:ext cx="360680" cy="163195"/>
            </a:xfrm>
            <a:custGeom>
              <a:avLst/>
              <a:gdLst/>
              <a:ahLst/>
              <a:cxnLst/>
              <a:rect l="l" t="t" r="r" b="b"/>
              <a:pathLst>
                <a:path w="360679" h="163195">
                  <a:moveTo>
                    <a:pt x="360254" y="95123"/>
                  </a:moveTo>
                  <a:lnTo>
                    <a:pt x="197330" y="16292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0" name="object 21780"/>
            <p:cNvSpPr/>
            <p:nvPr/>
          </p:nvSpPr>
          <p:spPr>
            <a:xfrm>
              <a:off x="8337129" y="9499524"/>
              <a:ext cx="287655" cy="96520"/>
            </a:xfrm>
            <a:custGeom>
              <a:avLst/>
              <a:gdLst/>
              <a:ahLst/>
              <a:cxnLst/>
              <a:rect l="l" t="t" r="r" b="b"/>
              <a:pathLst>
                <a:path w="287654" h="96520">
                  <a:moveTo>
                    <a:pt x="0" y="0"/>
                  </a:moveTo>
                  <a:lnTo>
                    <a:pt x="287394" y="0"/>
                  </a:lnTo>
                  <a:lnTo>
                    <a:pt x="287394" y="96135"/>
                  </a:lnTo>
                  <a:lnTo>
                    <a:pt x="0" y="9613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1" name="object 21781"/>
            <p:cNvSpPr/>
            <p:nvPr/>
          </p:nvSpPr>
          <p:spPr>
            <a:xfrm>
              <a:off x="2744074" y="10262535"/>
              <a:ext cx="3497579" cy="1005205"/>
            </a:xfrm>
            <a:custGeom>
              <a:avLst/>
              <a:gdLst/>
              <a:ahLst/>
              <a:cxnLst/>
              <a:rect l="l" t="t" r="r" b="b"/>
              <a:pathLst>
                <a:path w="3497579" h="1005204">
                  <a:moveTo>
                    <a:pt x="0" y="0"/>
                  </a:moveTo>
                  <a:lnTo>
                    <a:pt x="0" y="699258"/>
                  </a:lnTo>
                  <a:lnTo>
                    <a:pt x="573776" y="699258"/>
                  </a:lnTo>
                  <a:lnTo>
                    <a:pt x="573776" y="1004867"/>
                  </a:lnTo>
                  <a:lnTo>
                    <a:pt x="3497303" y="1004867"/>
                  </a:lnTo>
                  <a:lnTo>
                    <a:pt x="3497303" y="8166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2" name="object 21782"/>
            <p:cNvSpPr/>
            <p:nvPr/>
          </p:nvSpPr>
          <p:spPr>
            <a:xfrm>
              <a:off x="2744074" y="8402569"/>
              <a:ext cx="8121015" cy="1628775"/>
            </a:xfrm>
            <a:custGeom>
              <a:avLst/>
              <a:gdLst/>
              <a:ahLst/>
              <a:cxnLst/>
              <a:rect l="l" t="t" r="r" b="b"/>
              <a:pathLst>
                <a:path w="8121015" h="1628775">
                  <a:moveTo>
                    <a:pt x="0" y="1628229"/>
                  </a:moveTo>
                  <a:lnTo>
                    <a:pt x="0" y="229712"/>
                  </a:lnTo>
                  <a:lnTo>
                    <a:pt x="688126" y="229712"/>
                  </a:lnTo>
                  <a:lnTo>
                    <a:pt x="688126" y="0"/>
                  </a:lnTo>
                  <a:lnTo>
                    <a:pt x="7433794" y="0"/>
                  </a:lnTo>
                  <a:lnTo>
                    <a:pt x="7433794" y="229712"/>
                  </a:lnTo>
                  <a:lnTo>
                    <a:pt x="8120909" y="229712"/>
                  </a:lnTo>
                  <a:lnTo>
                    <a:pt x="8120909" y="16282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3" name="object 21783"/>
            <p:cNvSpPr/>
            <p:nvPr/>
          </p:nvSpPr>
          <p:spPr>
            <a:xfrm>
              <a:off x="7368691" y="10262535"/>
              <a:ext cx="3496310" cy="1005205"/>
            </a:xfrm>
            <a:custGeom>
              <a:avLst/>
              <a:gdLst/>
              <a:ahLst/>
              <a:cxnLst/>
              <a:rect l="l" t="t" r="r" b="b"/>
              <a:pathLst>
                <a:path w="3496309" h="1005204">
                  <a:moveTo>
                    <a:pt x="3496291" y="0"/>
                  </a:moveTo>
                  <a:lnTo>
                    <a:pt x="3496291" y="699258"/>
                  </a:lnTo>
                  <a:lnTo>
                    <a:pt x="2922515" y="699258"/>
                  </a:lnTo>
                  <a:lnTo>
                    <a:pt x="2922515" y="1004867"/>
                  </a:lnTo>
                  <a:lnTo>
                    <a:pt x="0" y="1004867"/>
                  </a:lnTo>
                  <a:lnTo>
                    <a:pt x="0" y="8166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4" name="object 21784"/>
            <p:cNvSpPr/>
            <p:nvPr/>
          </p:nvSpPr>
          <p:spPr>
            <a:xfrm>
              <a:off x="6805035" y="8402569"/>
              <a:ext cx="0" cy="1158875"/>
            </a:xfrm>
            <a:custGeom>
              <a:avLst/>
              <a:gdLst/>
              <a:ahLst/>
              <a:cxnLst/>
              <a:rect l="l" t="t" r="r" b="b"/>
              <a:pathLst>
                <a:path h="1158875">
                  <a:moveTo>
                    <a:pt x="0" y="0"/>
                  </a:moveTo>
                  <a:lnTo>
                    <a:pt x="0" y="115868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5" name="object 21785"/>
            <p:cNvSpPr/>
            <p:nvPr/>
          </p:nvSpPr>
          <p:spPr>
            <a:xfrm>
              <a:off x="3317851" y="8402569"/>
              <a:ext cx="2922905" cy="2559685"/>
            </a:xfrm>
            <a:custGeom>
              <a:avLst/>
              <a:gdLst/>
              <a:ahLst/>
              <a:cxnLst/>
              <a:rect l="l" t="t" r="r" b="b"/>
              <a:pathLst>
                <a:path w="2922904" h="2559684">
                  <a:moveTo>
                    <a:pt x="2922515" y="1022070"/>
                  </a:moveTo>
                  <a:lnTo>
                    <a:pt x="2922515" y="0"/>
                  </a:lnTo>
                  <a:lnTo>
                    <a:pt x="1747640" y="1457209"/>
                  </a:lnTo>
                  <a:lnTo>
                    <a:pt x="418947" y="2277902"/>
                  </a:lnTo>
                  <a:lnTo>
                    <a:pt x="0" y="2559225"/>
                  </a:lnTo>
                  <a:lnTo>
                    <a:pt x="0" y="12750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6" name="object 21786"/>
            <p:cNvSpPr/>
            <p:nvPr/>
          </p:nvSpPr>
          <p:spPr>
            <a:xfrm>
              <a:off x="3317851" y="8632282"/>
              <a:ext cx="100330" cy="729615"/>
            </a:xfrm>
            <a:custGeom>
              <a:avLst/>
              <a:gdLst/>
              <a:ahLst/>
              <a:cxnLst/>
              <a:rect l="l" t="t" r="r" b="b"/>
              <a:pathLst>
                <a:path w="100329" h="729615">
                  <a:moveTo>
                    <a:pt x="0" y="729616"/>
                  </a:moveTo>
                  <a:lnTo>
                    <a:pt x="0" y="0"/>
                  </a:lnTo>
                  <a:lnTo>
                    <a:pt x="100183" y="279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7" name="object 21787"/>
            <p:cNvSpPr/>
            <p:nvPr/>
          </p:nvSpPr>
          <p:spPr>
            <a:xfrm>
              <a:off x="6240366" y="9446902"/>
              <a:ext cx="24765" cy="114935"/>
            </a:xfrm>
            <a:custGeom>
              <a:avLst/>
              <a:gdLst/>
              <a:ahLst/>
              <a:cxnLst/>
              <a:rect l="l" t="t" r="r" b="b"/>
              <a:pathLst>
                <a:path w="24764" h="114934">
                  <a:moveTo>
                    <a:pt x="24286" y="50597"/>
                  </a:moveTo>
                  <a:lnTo>
                    <a:pt x="0" y="11435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8" name="object 21788"/>
            <p:cNvSpPr/>
            <p:nvPr/>
          </p:nvSpPr>
          <p:spPr>
            <a:xfrm>
              <a:off x="7369704" y="8402569"/>
              <a:ext cx="419100" cy="1158875"/>
            </a:xfrm>
            <a:custGeom>
              <a:avLst/>
              <a:gdLst/>
              <a:ahLst/>
              <a:cxnLst/>
              <a:rect l="l" t="t" r="r" b="b"/>
              <a:pathLst>
                <a:path w="419100" h="1158875">
                  <a:moveTo>
                    <a:pt x="33394" y="952246"/>
                  </a:moveTo>
                  <a:lnTo>
                    <a:pt x="0" y="1158684"/>
                  </a:lnTo>
                  <a:lnTo>
                    <a:pt x="0" y="0"/>
                  </a:lnTo>
                  <a:lnTo>
                    <a:pt x="266143" y="221617"/>
                  </a:lnTo>
                  <a:lnTo>
                    <a:pt x="343051" y="144709"/>
                  </a:lnTo>
                  <a:lnTo>
                    <a:pt x="418947" y="2216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9" name="object 21789"/>
            <p:cNvSpPr/>
            <p:nvPr/>
          </p:nvSpPr>
          <p:spPr>
            <a:xfrm>
              <a:off x="7788652" y="9071468"/>
              <a:ext cx="2503170" cy="1890395"/>
            </a:xfrm>
            <a:custGeom>
              <a:avLst/>
              <a:gdLst/>
              <a:ahLst/>
              <a:cxnLst/>
              <a:rect l="l" t="t" r="r" b="b"/>
              <a:pathLst>
                <a:path w="2503170" h="1890395">
                  <a:moveTo>
                    <a:pt x="0" y="0"/>
                  </a:moveTo>
                  <a:lnTo>
                    <a:pt x="754915" y="788310"/>
                  </a:lnTo>
                  <a:lnTo>
                    <a:pt x="1060525" y="920875"/>
                  </a:lnTo>
                  <a:lnTo>
                    <a:pt x="2083607" y="1609002"/>
                  </a:lnTo>
                  <a:lnTo>
                    <a:pt x="2502555" y="1890325"/>
                  </a:lnTo>
                  <a:lnTo>
                    <a:pt x="2502555" y="6061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0" name="object 21790"/>
            <p:cNvSpPr/>
            <p:nvPr/>
          </p:nvSpPr>
          <p:spPr>
            <a:xfrm>
              <a:off x="10257813" y="8632282"/>
              <a:ext cx="33655" cy="729615"/>
            </a:xfrm>
            <a:custGeom>
              <a:avLst/>
              <a:gdLst/>
              <a:ahLst/>
              <a:cxnLst/>
              <a:rect l="l" t="t" r="r" b="b"/>
              <a:pathLst>
                <a:path w="33654" h="729615">
                  <a:moveTo>
                    <a:pt x="33394" y="729616"/>
                  </a:moveTo>
                  <a:lnTo>
                    <a:pt x="33394" y="0"/>
                  </a:lnTo>
                  <a:lnTo>
                    <a:pt x="0" y="1649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1" name="object 21791"/>
            <p:cNvSpPr/>
            <p:nvPr/>
          </p:nvSpPr>
          <p:spPr>
            <a:xfrm>
              <a:off x="8543567" y="8632282"/>
              <a:ext cx="1634489" cy="1228090"/>
            </a:xfrm>
            <a:custGeom>
              <a:avLst/>
              <a:gdLst/>
              <a:ahLst/>
              <a:cxnLst/>
              <a:rect l="l" t="t" r="r" b="b"/>
              <a:pathLst>
                <a:path w="1634490" h="1228090">
                  <a:moveTo>
                    <a:pt x="80956" y="963377"/>
                  </a:moveTo>
                  <a:lnTo>
                    <a:pt x="0" y="1227497"/>
                  </a:lnTo>
                  <a:lnTo>
                    <a:pt x="495856" y="938078"/>
                  </a:lnTo>
                  <a:lnTo>
                    <a:pt x="1634301" y="0"/>
                  </a:lnTo>
                  <a:lnTo>
                    <a:pt x="1561440" y="900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2" name="object 21792"/>
            <p:cNvSpPr/>
            <p:nvPr/>
          </p:nvSpPr>
          <p:spPr>
            <a:xfrm>
              <a:off x="10973262" y="8359055"/>
              <a:ext cx="419100" cy="102235"/>
            </a:xfrm>
            <a:custGeom>
              <a:avLst/>
              <a:gdLst/>
              <a:ahLst/>
              <a:cxnLst/>
              <a:rect l="l" t="t" r="r" b="b"/>
              <a:pathLst>
                <a:path w="419100" h="102234">
                  <a:moveTo>
                    <a:pt x="0" y="102207"/>
                  </a:moveTo>
                  <a:lnTo>
                    <a:pt x="37442" y="0"/>
                  </a:lnTo>
                  <a:lnTo>
                    <a:pt x="4189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3" name="object 21793"/>
            <p:cNvSpPr/>
            <p:nvPr/>
          </p:nvSpPr>
          <p:spPr>
            <a:xfrm>
              <a:off x="4006990" y="9859779"/>
              <a:ext cx="2234565" cy="1407795"/>
            </a:xfrm>
            <a:custGeom>
              <a:avLst/>
              <a:gdLst/>
              <a:ahLst/>
              <a:cxnLst/>
              <a:rect l="l" t="t" r="r" b="b"/>
              <a:pathLst>
                <a:path w="2234565" h="1407795">
                  <a:moveTo>
                    <a:pt x="0" y="384541"/>
                  </a:moveTo>
                  <a:lnTo>
                    <a:pt x="783250" y="384541"/>
                  </a:lnTo>
                  <a:lnTo>
                    <a:pt x="1058501" y="0"/>
                  </a:lnTo>
                  <a:lnTo>
                    <a:pt x="2234388" y="1407624"/>
                  </a:lnTo>
                  <a:lnTo>
                    <a:pt x="2007711" y="1357026"/>
                  </a:lnTo>
                  <a:lnTo>
                    <a:pt x="1721329" y="1357026"/>
                  </a:lnTo>
                  <a:lnTo>
                    <a:pt x="1721329" y="1261903"/>
                  </a:lnTo>
                  <a:lnTo>
                    <a:pt x="2007711" y="1261903"/>
                  </a:lnTo>
                  <a:lnTo>
                    <a:pt x="2007711" y="13570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4" name="object 21794"/>
            <p:cNvSpPr/>
            <p:nvPr/>
          </p:nvSpPr>
          <p:spPr>
            <a:xfrm>
              <a:off x="7368692" y="9720129"/>
              <a:ext cx="2313940" cy="1547495"/>
            </a:xfrm>
            <a:custGeom>
              <a:avLst/>
              <a:gdLst/>
              <a:ahLst/>
              <a:cxnLst/>
              <a:rect l="l" t="t" r="r" b="b"/>
              <a:pathLst>
                <a:path w="2313940" h="1547495">
                  <a:moveTo>
                    <a:pt x="2313320" y="0"/>
                  </a:moveTo>
                  <a:lnTo>
                    <a:pt x="1569536" y="0"/>
                  </a:lnTo>
                  <a:lnTo>
                    <a:pt x="1174875" y="139649"/>
                  </a:lnTo>
                  <a:lnTo>
                    <a:pt x="0" y="1547273"/>
                  </a:lnTo>
                  <a:lnTo>
                    <a:pt x="50597" y="1496676"/>
                  </a:lnTo>
                  <a:lnTo>
                    <a:pt x="336979" y="1496676"/>
                  </a:lnTo>
                  <a:lnTo>
                    <a:pt x="336979" y="1401552"/>
                  </a:lnTo>
                  <a:lnTo>
                    <a:pt x="50597" y="1401552"/>
                  </a:lnTo>
                  <a:lnTo>
                    <a:pt x="50597" y="14966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5" name="object 21795"/>
            <p:cNvSpPr/>
            <p:nvPr/>
          </p:nvSpPr>
          <p:spPr>
            <a:xfrm>
              <a:off x="6927481" y="8670736"/>
              <a:ext cx="142875" cy="95250"/>
            </a:xfrm>
            <a:custGeom>
              <a:avLst/>
              <a:gdLst/>
              <a:ahLst/>
              <a:cxnLst/>
              <a:rect l="l" t="t" r="r" b="b"/>
              <a:pathLst>
                <a:path w="142875" h="95250">
                  <a:moveTo>
                    <a:pt x="142685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142685" y="95123"/>
                  </a:lnTo>
                  <a:lnTo>
                    <a:pt x="1426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6" name="object 21796"/>
            <p:cNvSpPr/>
            <p:nvPr/>
          </p:nvSpPr>
          <p:spPr>
            <a:xfrm>
              <a:off x="3804599" y="10666304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5059" y="0"/>
                  </a:moveTo>
                  <a:lnTo>
                    <a:pt x="0" y="28334"/>
                  </a:lnTo>
                  <a:lnTo>
                    <a:pt x="1011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7" name="object 21797"/>
            <p:cNvSpPr/>
            <p:nvPr/>
          </p:nvSpPr>
          <p:spPr>
            <a:xfrm>
              <a:off x="3804599" y="10666304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5059" y="0"/>
                  </a:moveTo>
                  <a:lnTo>
                    <a:pt x="0" y="28334"/>
                  </a:lnTo>
                  <a:lnTo>
                    <a:pt x="10119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8" name="object 21798"/>
            <p:cNvSpPr/>
            <p:nvPr/>
          </p:nvSpPr>
          <p:spPr>
            <a:xfrm>
              <a:off x="10820458" y="8457214"/>
              <a:ext cx="254000" cy="254000"/>
            </a:xfrm>
            <a:custGeom>
              <a:avLst/>
              <a:gdLst/>
              <a:ahLst/>
              <a:cxnLst/>
              <a:rect l="l" t="t" r="r" b="b"/>
              <a:pathLst>
                <a:path w="254000" h="254000">
                  <a:moveTo>
                    <a:pt x="253999" y="126999"/>
                  </a:moveTo>
                  <a:lnTo>
                    <a:pt x="244019" y="77565"/>
                  </a:lnTo>
                  <a:lnTo>
                    <a:pt x="216802" y="37197"/>
                  </a:lnTo>
                  <a:lnTo>
                    <a:pt x="176434" y="9980"/>
                  </a:lnTo>
                  <a:lnTo>
                    <a:pt x="126999" y="0"/>
                  </a:lnTo>
                  <a:lnTo>
                    <a:pt x="77565" y="9980"/>
                  </a:lnTo>
                  <a:lnTo>
                    <a:pt x="37197" y="37197"/>
                  </a:lnTo>
                  <a:lnTo>
                    <a:pt x="9980" y="77565"/>
                  </a:lnTo>
                  <a:lnTo>
                    <a:pt x="0" y="126999"/>
                  </a:lnTo>
                  <a:lnTo>
                    <a:pt x="9980" y="176434"/>
                  </a:lnTo>
                  <a:lnTo>
                    <a:pt x="37197" y="216802"/>
                  </a:lnTo>
                  <a:lnTo>
                    <a:pt x="77565" y="244019"/>
                  </a:lnTo>
                  <a:lnTo>
                    <a:pt x="126999" y="253999"/>
                  </a:lnTo>
                  <a:lnTo>
                    <a:pt x="176434" y="244019"/>
                  </a:lnTo>
                  <a:lnTo>
                    <a:pt x="216802" y="216802"/>
                  </a:lnTo>
                  <a:lnTo>
                    <a:pt x="244019" y="176434"/>
                  </a:lnTo>
                  <a:lnTo>
                    <a:pt x="253999" y="1269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9" name="object 21799"/>
            <p:cNvSpPr/>
            <p:nvPr/>
          </p:nvSpPr>
          <p:spPr>
            <a:xfrm>
              <a:off x="6264653" y="9402377"/>
              <a:ext cx="286385" cy="95250"/>
            </a:xfrm>
            <a:custGeom>
              <a:avLst/>
              <a:gdLst/>
              <a:ahLst/>
              <a:cxnLst/>
              <a:rect l="l" t="t" r="r" b="b"/>
              <a:pathLst>
                <a:path w="286384" h="95250">
                  <a:moveTo>
                    <a:pt x="0" y="0"/>
                  </a:moveTo>
                  <a:lnTo>
                    <a:pt x="286382" y="0"/>
                  </a:lnTo>
                  <a:lnTo>
                    <a:pt x="286382" y="95123"/>
                  </a:lnTo>
                  <a:lnTo>
                    <a:pt x="0" y="9512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0" name="object 21800"/>
            <p:cNvSpPr/>
            <p:nvPr/>
          </p:nvSpPr>
          <p:spPr>
            <a:xfrm>
              <a:off x="3515181" y="8465310"/>
              <a:ext cx="286385" cy="95250"/>
            </a:xfrm>
            <a:custGeom>
              <a:avLst/>
              <a:gdLst/>
              <a:ahLst/>
              <a:cxnLst/>
              <a:rect l="l" t="t" r="r" b="b"/>
              <a:pathLst>
                <a:path w="286385" h="95250">
                  <a:moveTo>
                    <a:pt x="0" y="0"/>
                  </a:moveTo>
                  <a:lnTo>
                    <a:pt x="286382" y="0"/>
                  </a:lnTo>
                  <a:lnTo>
                    <a:pt x="286382" y="95123"/>
                  </a:lnTo>
                  <a:lnTo>
                    <a:pt x="0" y="9512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1" name="object 21801"/>
            <p:cNvSpPr/>
            <p:nvPr/>
          </p:nvSpPr>
          <p:spPr>
            <a:xfrm>
              <a:off x="2767349" y="8911580"/>
              <a:ext cx="286385" cy="96520"/>
            </a:xfrm>
            <a:custGeom>
              <a:avLst/>
              <a:gdLst/>
              <a:ahLst/>
              <a:cxnLst/>
              <a:rect l="l" t="t" r="r" b="b"/>
              <a:pathLst>
                <a:path w="286385" h="96520">
                  <a:moveTo>
                    <a:pt x="0" y="0"/>
                  </a:moveTo>
                  <a:lnTo>
                    <a:pt x="286382" y="0"/>
                  </a:lnTo>
                  <a:lnTo>
                    <a:pt x="286382" y="96135"/>
                  </a:lnTo>
                  <a:lnTo>
                    <a:pt x="0" y="9613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2" name="object 21802"/>
            <p:cNvSpPr/>
            <p:nvPr/>
          </p:nvSpPr>
          <p:spPr>
            <a:xfrm>
              <a:off x="2744074" y="8632282"/>
              <a:ext cx="309880" cy="279400"/>
            </a:xfrm>
            <a:custGeom>
              <a:avLst/>
              <a:gdLst/>
              <a:ahLst/>
              <a:cxnLst/>
              <a:rect l="l" t="t" r="r" b="b"/>
              <a:pathLst>
                <a:path w="309880" h="279400">
                  <a:moveTo>
                    <a:pt x="309657" y="279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3" name="object 21803"/>
            <p:cNvSpPr/>
            <p:nvPr/>
          </p:nvSpPr>
          <p:spPr>
            <a:xfrm>
              <a:off x="3517205" y="8593827"/>
              <a:ext cx="286385" cy="95250"/>
            </a:xfrm>
            <a:custGeom>
              <a:avLst/>
              <a:gdLst/>
              <a:ahLst/>
              <a:cxnLst/>
              <a:rect l="l" t="t" r="r" b="b"/>
              <a:pathLst>
                <a:path w="286385" h="95250">
                  <a:moveTo>
                    <a:pt x="0" y="0"/>
                  </a:moveTo>
                  <a:lnTo>
                    <a:pt x="286382" y="0"/>
                  </a:lnTo>
                  <a:lnTo>
                    <a:pt x="286382" y="95123"/>
                  </a:lnTo>
                  <a:lnTo>
                    <a:pt x="0" y="9512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4" name="object 21804"/>
            <p:cNvSpPr/>
            <p:nvPr/>
          </p:nvSpPr>
          <p:spPr>
            <a:xfrm>
              <a:off x="3432201" y="8402569"/>
              <a:ext cx="369570" cy="158115"/>
            </a:xfrm>
            <a:custGeom>
              <a:avLst/>
              <a:gdLst/>
              <a:ahLst/>
              <a:cxnLst/>
              <a:rect l="l" t="t" r="r" b="b"/>
              <a:pathLst>
                <a:path w="369570" h="158115">
                  <a:moveTo>
                    <a:pt x="0" y="0"/>
                  </a:moveTo>
                  <a:lnTo>
                    <a:pt x="82980" y="62740"/>
                  </a:lnTo>
                  <a:lnTo>
                    <a:pt x="369362" y="62740"/>
                  </a:lnTo>
                  <a:lnTo>
                    <a:pt x="369362" y="157864"/>
                  </a:lnTo>
                  <a:lnTo>
                    <a:pt x="82980" y="157864"/>
                  </a:lnTo>
                  <a:lnTo>
                    <a:pt x="82980" y="62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5" name="object 21805"/>
            <p:cNvSpPr/>
            <p:nvPr/>
          </p:nvSpPr>
          <p:spPr>
            <a:xfrm>
              <a:off x="3317851" y="10577252"/>
              <a:ext cx="368935" cy="384810"/>
            </a:xfrm>
            <a:custGeom>
              <a:avLst/>
              <a:gdLst/>
              <a:ahLst/>
              <a:cxnLst/>
              <a:rect l="l" t="t" r="r" b="b"/>
              <a:pathLst>
                <a:path w="368935" h="384809">
                  <a:moveTo>
                    <a:pt x="0" y="384541"/>
                  </a:moveTo>
                  <a:lnTo>
                    <a:pt x="81968" y="95123"/>
                  </a:lnTo>
                  <a:lnTo>
                    <a:pt x="368350" y="95123"/>
                  </a:lnTo>
                  <a:lnTo>
                    <a:pt x="368350" y="0"/>
                  </a:lnTo>
                  <a:lnTo>
                    <a:pt x="81968" y="0"/>
                  </a:lnTo>
                  <a:lnTo>
                    <a:pt x="81968" y="95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6" name="object 21806"/>
            <p:cNvSpPr/>
            <p:nvPr/>
          </p:nvSpPr>
          <p:spPr>
            <a:xfrm>
              <a:off x="3399819" y="11121682"/>
              <a:ext cx="286385" cy="95250"/>
            </a:xfrm>
            <a:custGeom>
              <a:avLst/>
              <a:gdLst/>
              <a:ahLst/>
              <a:cxnLst/>
              <a:rect l="l" t="t" r="r" b="b"/>
              <a:pathLst>
                <a:path w="286385" h="95250">
                  <a:moveTo>
                    <a:pt x="0" y="95123"/>
                  </a:moveTo>
                  <a:lnTo>
                    <a:pt x="286382" y="95123"/>
                  </a:lnTo>
                  <a:lnTo>
                    <a:pt x="286382" y="0"/>
                  </a:lnTo>
                  <a:lnTo>
                    <a:pt x="0" y="0"/>
                  </a:lnTo>
                  <a:lnTo>
                    <a:pt x="0" y="95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7" name="object 21807"/>
            <p:cNvSpPr/>
            <p:nvPr/>
          </p:nvSpPr>
          <p:spPr>
            <a:xfrm>
              <a:off x="6438708" y="8676807"/>
              <a:ext cx="286385" cy="96520"/>
            </a:xfrm>
            <a:custGeom>
              <a:avLst/>
              <a:gdLst/>
              <a:ahLst/>
              <a:cxnLst/>
              <a:rect l="l" t="t" r="r" b="b"/>
              <a:pathLst>
                <a:path w="286384" h="96520">
                  <a:moveTo>
                    <a:pt x="0" y="0"/>
                  </a:moveTo>
                  <a:lnTo>
                    <a:pt x="286382" y="0"/>
                  </a:lnTo>
                  <a:lnTo>
                    <a:pt x="286382" y="96135"/>
                  </a:lnTo>
                  <a:lnTo>
                    <a:pt x="0" y="9613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8" name="object 21808"/>
            <p:cNvSpPr/>
            <p:nvPr/>
          </p:nvSpPr>
          <p:spPr>
            <a:xfrm>
              <a:off x="6725091" y="8773955"/>
              <a:ext cx="80010" cy="108585"/>
            </a:xfrm>
            <a:custGeom>
              <a:avLst/>
              <a:gdLst/>
              <a:ahLst/>
              <a:cxnLst/>
              <a:rect l="l" t="t" r="r" b="b"/>
              <a:pathLst>
                <a:path w="80009" h="108584">
                  <a:moveTo>
                    <a:pt x="0" y="0"/>
                  </a:moveTo>
                  <a:lnTo>
                    <a:pt x="79944" y="1082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9" name="object 21809"/>
            <p:cNvSpPr/>
            <p:nvPr/>
          </p:nvSpPr>
          <p:spPr>
            <a:xfrm>
              <a:off x="2744074" y="10577252"/>
              <a:ext cx="343535" cy="384810"/>
            </a:xfrm>
            <a:custGeom>
              <a:avLst/>
              <a:gdLst/>
              <a:ahLst/>
              <a:cxnLst/>
              <a:rect l="l" t="t" r="r" b="b"/>
              <a:pathLst>
                <a:path w="343535" h="384809">
                  <a:moveTo>
                    <a:pt x="0" y="384541"/>
                  </a:moveTo>
                  <a:lnTo>
                    <a:pt x="56669" y="95123"/>
                  </a:lnTo>
                  <a:lnTo>
                    <a:pt x="343051" y="95123"/>
                  </a:lnTo>
                  <a:lnTo>
                    <a:pt x="343051" y="0"/>
                  </a:lnTo>
                  <a:lnTo>
                    <a:pt x="56669" y="0"/>
                  </a:lnTo>
                  <a:lnTo>
                    <a:pt x="56669" y="95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0" name="object 21810"/>
            <p:cNvSpPr/>
            <p:nvPr/>
          </p:nvSpPr>
          <p:spPr>
            <a:xfrm>
              <a:off x="10194060" y="10754343"/>
              <a:ext cx="671195" cy="207645"/>
            </a:xfrm>
            <a:custGeom>
              <a:avLst/>
              <a:gdLst/>
              <a:ahLst/>
              <a:cxnLst/>
              <a:rect l="l" t="t" r="r" b="b"/>
              <a:pathLst>
                <a:path w="671195" h="207645">
                  <a:moveTo>
                    <a:pt x="670923" y="207450"/>
                  </a:moveTo>
                  <a:lnTo>
                    <a:pt x="286382" y="95123"/>
                  </a:lnTo>
                  <a:lnTo>
                    <a:pt x="0" y="95123"/>
                  </a:lnTo>
                  <a:lnTo>
                    <a:pt x="0" y="0"/>
                  </a:lnTo>
                  <a:lnTo>
                    <a:pt x="286382" y="0"/>
                  </a:lnTo>
                  <a:lnTo>
                    <a:pt x="286382" y="95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1" name="object 21811"/>
            <p:cNvSpPr/>
            <p:nvPr/>
          </p:nvSpPr>
          <p:spPr>
            <a:xfrm>
              <a:off x="3418034" y="8911580"/>
              <a:ext cx="286385" cy="96520"/>
            </a:xfrm>
            <a:custGeom>
              <a:avLst/>
              <a:gdLst/>
              <a:ahLst/>
              <a:cxnLst/>
              <a:rect l="l" t="t" r="r" b="b"/>
              <a:pathLst>
                <a:path w="286385" h="96520">
                  <a:moveTo>
                    <a:pt x="0" y="96135"/>
                  </a:moveTo>
                  <a:lnTo>
                    <a:pt x="0" y="0"/>
                  </a:lnTo>
                  <a:lnTo>
                    <a:pt x="286382" y="0"/>
                  </a:lnTo>
                  <a:lnTo>
                    <a:pt x="286382" y="96135"/>
                  </a:lnTo>
                  <a:lnTo>
                    <a:pt x="0" y="96135"/>
                  </a:lnTo>
                  <a:lnTo>
                    <a:pt x="286382" y="96135"/>
                  </a:lnTo>
                  <a:lnTo>
                    <a:pt x="286382" y="0"/>
                  </a:lnTo>
                  <a:lnTo>
                    <a:pt x="0" y="0"/>
                  </a:lnTo>
                  <a:lnTo>
                    <a:pt x="0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2" name="object 21812"/>
            <p:cNvSpPr/>
            <p:nvPr/>
          </p:nvSpPr>
          <p:spPr>
            <a:xfrm>
              <a:off x="9913749" y="11121682"/>
              <a:ext cx="377825" cy="146050"/>
            </a:xfrm>
            <a:custGeom>
              <a:avLst/>
              <a:gdLst/>
              <a:ahLst/>
              <a:cxnLst/>
              <a:rect l="l" t="t" r="r" b="b"/>
              <a:pathLst>
                <a:path w="377825" h="146050">
                  <a:moveTo>
                    <a:pt x="377457" y="145720"/>
                  </a:moveTo>
                  <a:lnTo>
                    <a:pt x="287394" y="95123"/>
                  </a:lnTo>
                  <a:lnTo>
                    <a:pt x="287394" y="0"/>
                  </a:lnTo>
                  <a:lnTo>
                    <a:pt x="0" y="0"/>
                  </a:lnTo>
                  <a:lnTo>
                    <a:pt x="0" y="95123"/>
                  </a:lnTo>
                  <a:lnTo>
                    <a:pt x="287394" y="95123"/>
                  </a:lnTo>
                  <a:lnTo>
                    <a:pt x="0" y="95123"/>
                  </a:lnTo>
                  <a:lnTo>
                    <a:pt x="0" y="0"/>
                  </a:lnTo>
                  <a:lnTo>
                    <a:pt x="287394" y="0"/>
                  </a:lnTo>
                  <a:lnTo>
                    <a:pt x="287394" y="95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3" name="object 21813"/>
            <p:cNvSpPr/>
            <p:nvPr/>
          </p:nvSpPr>
          <p:spPr>
            <a:xfrm>
              <a:off x="9910714" y="10912208"/>
              <a:ext cx="381000" cy="96520"/>
            </a:xfrm>
            <a:custGeom>
              <a:avLst/>
              <a:gdLst/>
              <a:ahLst/>
              <a:cxnLst/>
              <a:rect l="l" t="t" r="r" b="b"/>
              <a:pathLst>
                <a:path w="381000" h="96520">
                  <a:moveTo>
                    <a:pt x="380493" y="49585"/>
                  </a:moveTo>
                  <a:lnTo>
                    <a:pt x="287394" y="96135"/>
                  </a:lnTo>
                  <a:lnTo>
                    <a:pt x="287394" y="0"/>
                  </a:lnTo>
                  <a:lnTo>
                    <a:pt x="0" y="0"/>
                  </a:lnTo>
                  <a:lnTo>
                    <a:pt x="0" y="96135"/>
                  </a:lnTo>
                  <a:lnTo>
                    <a:pt x="287394" y="96135"/>
                  </a:lnTo>
                  <a:lnTo>
                    <a:pt x="0" y="96135"/>
                  </a:lnTo>
                  <a:lnTo>
                    <a:pt x="0" y="0"/>
                  </a:lnTo>
                  <a:lnTo>
                    <a:pt x="287394" y="0"/>
                  </a:lnTo>
                  <a:lnTo>
                    <a:pt x="287394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4" name="object 21814"/>
            <p:cNvSpPr/>
            <p:nvPr/>
          </p:nvSpPr>
          <p:spPr>
            <a:xfrm>
              <a:off x="9817614" y="8402569"/>
              <a:ext cx="360680" cy="158115"/>
            </a:xfrm>
            <a:custGeom>
              <a:avLst/>
              <a:gdLst/>
              <a:ahLst/>
              <a:cxnLst/>
              <a:rect l="l" t="t" r="r" b="b"/>
              <a:pathLst>
                <a:path w="360679" h="158115">
                  <a:moveTo>
                    <a:pt x="360254" y="0"/>
                  </a:moveTo>
                  <a:lnTo>
                    <a:pt x="287394" y="62740"/>
                  </a:lnTo>
                  <a:lnTo>
                    <a:pt x="287394" y="157864"/>
                  </a:lnTo>
                  <a:lnTo>
                    <a:pt x="0" y="157864"/>
                  </a:lnTo>
                  <a:lnTo>
                    <a:pt x="0" y="62740"/>
                  </a:lnTo>
                  <a:lnTo>
                    <a:pt x="287394" y="62740"/>
                  </a:lnTo>
                  <a:lnTo>
                    <a:pt x="0" y="62740"/>
                  </a:lnTo>
                  <a:lnTo>
                    <a:pt x="0" y="157864"/>
                  </a:lnTo>
                  <a:lnTo>
                    <a:pt x="287394" y="157864"/>
                  </a:lnTo>
                  <a:lnTo>
                    <a:pt x="287394" y="62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5" name="object 21815"/>
            <p:cNvSpPr/>
            <p:nvPr/>
          </p:nvSpPr>
          <p:spPr>
            <a:xfrm>
              <a:off x="3317851" y="11216806"/>
              <a:ext cx="82550" cy="50800"/>
            </a:xfrm>
            <a:custGeom>
              <a:avLst/>
              <a:gdLst/>
              <a:ahLst/>
              <a:cxnLst/>
              <a:rect l="l" t="t" r="r" b="b"/>
              <a:pathLst>
                <a:path w="82550" h="50800">
                  <a:moveTo>
                    <a:pt x="81968" y="0"/>
                  </a:moveTo>
                  <a:lnTo>
                    <a:pt x="0" y="505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6" name="object 21816"/>
            <p:cNvSpPr/>
            <p:nvPr/>
          </p:nvSpPr>
          <p:spPr>
            <a:xfrm>
              <a:off x="9971430" y="8797230"/>
              <a:ext cx="286385" cy="96520"/>
            </a:xfrm>
            <a:custGeom>
              <a:avLst/>
              <a:gdLst/>
              <a:ahLst/>
              <a:cxnLst/>
              <a:rect l="l" t="t" r="r" b="b"/>
              <a:pathLst>
                <a:path w="286384" h="96520">
                  <a:moveTo>
                    <a:pt x="286382" y="96135"/>
                  </a:moveTo>
                  <a:lnTo>
                    <a:pt x="286382" y="0"/>
                  </a:lnTo>
                  <a:lnTo>
                    <a:pt x="0" y="0"/>
                  </a:lnTo>
                  <a:lnTo>
                    <a:pt x="0" y="96135"/>
                  </a:lnTo>
                  <a:lnTo>
                    <a:pt x="286382" y="96135"/>
                  </a:lnTo>
                  <a:lnTo>
                    <a:pt x="0" y="96135"/>
                  </a:lnTo>
                  <a:lnTo>
                    <a:pt x="0" y="0"/>
                  </a:lnTo>
                  <a:lnTo>
                    <a:pt x="286382" y="0"/>
                  </a:lnTo>
                  <a:lnTo>
                    <a:pt x="286382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7" name="object 21817"/>
            <p:cNvSpPr/>
            <p:nvPr/>
          </p:nvSpPr>
          <p:spPr>
            <a:xfrm>
              <a:off x="3432201" y="8593827"/>
              <a:ext cx="1304925" cy="1103630"/>
            </a:xfrm>
            <a:custGeom>
              <a:avLst/>
              <a:gdLst/>
              <a:ahLst/>
              <a:cxnLst/>
              <a:rect l="l" t="t" r="r" b="b"/>
              <a:pathLst>
                <a:path w="1304925" h="1103629">
                  <a:moveTo>
                    <a:pt x="1304405" y="1103026"/>
                  </a:moveTo>
                  <a:lnTo>
                    <a:pt x="1137433" y="976533"/>
                  </a:lnTo>
                  <a:lnTo>
                    <a:pt x="0" y="38454"/>
                  </a:lnTo>
                  <a:lnTo>
                    <a:pt x="850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8" name="object 21818"/>
            <p:cNvSpPr/>
            <p:nvPr/>
          </p:nvSpPr>
          <p:spPr>
            <a:xfrm>
              <a:off x="5798143" y="8465310"/>
              <a:ext cx="286385" cy="95250"/>
            </a:xfrm>
            <a:custGeom>
              <a:avLst/>
              <a:gdLst/>
              <a:ahLst/>
              <a:cxnLst/>
              <a:rect l="l" t="t" r="r" b="b"/>
              <a:pathLst>
                <a:path w="286385" h="95250">
                  <a:moveTo>
                    <a:pt x="0" y="0"/>
                  </a:moveTo>
                  <a:lnTo>
                    <a:pt x="0" y="95123"/>
                  </a:lnTo>
                  <a:lnTo>
                    <a:pt x="286382" y="95123"/>
                  </a:lnTo>
                  <a:lnTo>
                    <a:pt x="286382" y="0"/>
                  </a:lnTo>
                  <a:lnTo>
                    <a:pt x="0" y="0"/>
                  </a:lnTo>
                  <a:lnTo>
                    <a:pt x="286382" y="0"/>
                  </a:lnTo>
                  <a:lnTo>
                    <a:pt x="286382" y="95123"/>
                  </a:lnTo>
                  <a:lnTo>
                    <a:pt x="0" y="9512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9" name="object 21819"/>
            <p:cNvSpPr/>
            <p:nvPr/>
          </p:nvSpPr>
          <p:spPr>
            <a:xfrm>
              <a:off x="6084526" y="8402569"/>
              <a:ext cx="156210" cy="62865"/>
            </a:xfrm>
            <a:custGeom>
              <a:avLst/>
              <a:gdLst/>
              <a:ahLst/>
              <a:cxnLst/>
              <a:rect l="l" t="t" r="r" b="b"/>
              <a:pathLst>
                <a:path w="156210" h="62865">
                  <a:moveTo>
                    <a:pt x="0" y="62740"/>
                  </a:moveTo>
                  <a:lnTo>
                    <a:pt x="15584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0" name="object 21820"/>
            <p:cNvSpPr/>
            <p:nvPr/>
          </p:nvSpPr>
          <p:spPr>
            <a:xfrm>
              <a:off x="6927481" y="8465310"/>
              <a:ext cx="286385" cy="95250"/>
            </a:xfrm>
            <a:custGeom>
              <a:avLst/>
              <a:gdLst/>
              <a:ahLst/>
              <a:cxnLst/>
              <a:rect l="l" t="t" r="r" b="b"/>
              <a:pathLst>
                <a:path w="286384" h="95250">
                  <a:moveTo>
                    <a:pt x="0" y="0"/>
                  </a:moveTo>
                  <a:lnTo>
                    <a:pt x="0" y="95123"/>
                  </a:lnTo>
                  <a:lnTo>
                    <a:pt x="286382" y="95123"/>
                  </a:lnTo>
                  <a:lnTo>
                    <a:pt x="286382" y="0"/>
                  </a:lnTo>
                  <a:lnTo>
                    <a:pt x="0" y="0"/>
                  </a:lnTo>
                  <a:lnTo>
                    <a:pt x="286382" y="0"/>
                  </a:lnTo>
                  <a:lnTo>
                    <a:pt x="286382" y="95123"/>
                  </a:lnTo>
                  <a:lnTo>
                    <a:pt x="0" y="9512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1" name="object 21821"/>
            <p:cNvSpPr/>
            <p:nvPr/>
          </p:nvSpPr>
          <p:spPr>
            <a:xfrm>
              <a:off x="7213863" y="8402569"/>
              <a:ext cx="156210" cy="62865"/>
            </a:xfrm>
            <a:custGeom>
              <a:avLst/>
              <a:gdLst/>
              <a:ahLst/>
              <a:cxnLst/>
              <a:rect l="l" t="t" r="r" b="b"/>
              <a:pathLst>
                <a:path w="156209" h="62865">
                  <a:moveTo>
                    <a:pt x="0" y="62740"/>
                  </a:moveTo>
                  <a:lnTo>
                    <a:pt x="15584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2" name="object 21822"/>
            <p:cNvSpPr/>
            <p:nvPr/>
          </p:nvSpPr>
          <p:spPr>
            <a:xfrm>
              <a:off x="9817614" y="8626210"/>
              <a:ext cx="287655" cy="96520"/>
            </a:xfrm>
            <a:custGeom>
              <a:avLst/>
              <a:gdLst/>
              <a:ahLst/>
              <a:cxnLst/>
              <a:rect l="l" t="t" r="r" b="b"/>
              <a:pathLst>
                <a:path w="287654" h="96520">
                  <a:moveTo>
                    <a:pt x="287394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287394" y="96135"/>
                  </a:lnTo>
                  <a:lnTo>
                    <a:pt x="287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3" name="object 21823"/>
            <p:cNvSpPr/>
            <p:nvPr/>
          </p:nvSpPr>
          <p:spPr>
            <a:xfrm>
              <a:off x="10545207" y="8891341"/>
              <a:ext cx="286385" cy="96520"/>
            </a:xfrm>
            <a:custGeom>
              <a:avLst/>
              <a:gdLst/>
              <a:ahLst/>
              <a:cxnLst/>
              <a:rect l="l" t="t" r="r" b="b"/>
              <a:pathLst>
                <a:path w="286384" h="96520">
                  <a:moveTo>
                    <a:pt x="286382" y="96135"/>
                  </a:moveTo>
                  <a:lnTo>
                    <a:pt x="0" y="96135"/>
                  </a:lnTo>
                  <a:lnTo>
                    <a:pt x="0" y="0"/>
                  </a:lnTo>
                  <a:lnTo>
                    <a:pt x="286382" y="0"/>
                  </a:lnTo>
                  <a:lnTo>
                    <a:pt x="286382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4" name="object 21824"/>
            <p:cNvSpPr/>
            <p:nvPr/>
          </p:nvSpPr>
          <p:spPr>
            <a:xfrm>
              <a:off x="10831589" y="8632282"/>
              <a:ext cx="33655" cy="259079"/>
            </a:xfrm>
            <a:custGeom>
              <a:avLst/>
              <a:gdLst/>
              <a:ahLst/>
              <a:cxnLst/>
              <a:rect l="l" t="t" r="r" b="b"/>
              <a:pathLst>
                <a:path w="33654" h="259079">
                  <a:moveTo>
                    <a:pt x="0" y="259059"/>
                  </a:move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5" name="object 21825"/>
            <p:cNvSpPr/>
            <p:nvPr/>
          </p:nvSpPr>
          <p:spPr>
            <a:xfrm>
              <a:off x="3912878" y="10654160"/>
              <a:ext cx="245110" cy="85090"/>
            </a:xfrm>
            <a:custGeom>
              <a:avLst/>
              <a:gdLst/>
              <a:ahLst/>
              <a:cxnLst/>
              <a:rect l="l" t="t" r="r" b="b"/>
              <a:pathLst>
                <a:path w="245110" h="85090">
                  <a:moveTo>
                    <a:pt x="0" y="85003"/>
                  </a:moveTo>
                  <a:lnTo>
                    <a:pt x="58693" y="0"/>
                  </a:lnTo>
                  <a:lnTo>
                    <a:pt x="24489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6" name="object 21826"/>
            <p:cNvSpPr/>
            <p:nvPr/>
          </p:nvSpPr>
          <p:spPr>
            <a:xfrm>
              <a:off x="2787588" y="9899245"/>
              <a:ext cx="140970" cy="164465"/>
            </a:xfrm>
            <a:custGeom>
              <a:avLst/>
              <a:gdLst/>
              <a:ahLst/>
              <a:cxnLst/>
              <a:rect l="l" t="t" r="r" b="b"/>
              <a:pathLst>
                <a:path w="140969" h="164465">
                  <a:moveTo>
                    <a:pt x="93099" y="163936"/>
                  </a:moveTo>
                  <a:lnTo>
                    <a:pt x="0" y="0"/>
                  </a:lnTo>
                  <a:lnTo>
                    <a:pt x="1406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7" name="object 21827"/>
            <p:cNvSpPr/>
            <p:nvPr/>
          </p:nvSpPr>
          <p:spPr>
            <a:xfrm>
              <a:off x="3334042" y="9196951"/>
              <a:ext cx="139700" cy="164465"/>
            </a:xfrm>
            <a:custGeom>
              <a:avLst/>
              <a:gdLst/>
              <a:ahLst/>
              <a:cxnLst/>
              <a:rect l="l" t="t" r="r" b="b"/>
              <a:pathLst>
                <a:path w="139700" h="164465">
                  <a:moveTo>
                    <a:pt x="93099" y="163936"/>
                  </a:moveTo>
                  <a:lnTo>
                    <a:pt x="0" y="0"/>
                  </a:lnTo>
                  <a:lnTo>
                    <a:pt x="1396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28" name="object 21828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4667794" y="9852695"/>
              <a:ext cx="130541" cy="188222"/>
            </a:xfrm>
            <a:prstGeom prst="rect">
              <a:avLst/>
            </a:prstGeom>
          </p:spPr>
        </p:pic>
        <p:pic>
          <p:nvPicPr>
            <p:cNvPr id="21829" name="object 21829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5192996" y="9852695"/>
              <a:ext cx="129529" cy="188222"/>
            </a:xfrm>
            <a:prstGeom prst="rect">
              <a:avLst/>
            </a:prstGeom>
          </p:spPr>
        </p:pic>
        <p:sp>
          <p:nvSpPr>
            <p:cNvPr id="21830" name="object 21830"/>
            <p:cNvSpPr/>
            <p:nvPr/>
          </p:nvSpPr>
          <p:spPr>
            <a:xfrm>
              <a:off x="10152570" y="9196951"/>
              <a:ext cx="201930" cy="164465"/>
            </a:xfrm>
            <a:custGeom>
              <a:avLst/>
              <a:gdLst/>
              <a:ahLst/>
              <a:cxnLst/>
              <a:rect l="l" t="t" r="r" b="b"/>
              <a:pathLst>
                <a:path w="201929" h="164465">
                  <a:moveTo>
                    <a:pt x="108278" y="163936"/>
                  </a:moveTo>
                  <a:lnTo>
                    <a:pt x="20137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1" name="object 21831"/>
            <p:cNvSpPr/>
            <p:nvPr/>
          </p:nvSpPr>
          <p:spPr>
            <a:xfrm>
              <a:off x="4357125" y="8869078"/>
              <a:ext cx="278765" cy="279400"/>
            </a:xfrm>
            <a:custGeom>
              <a:avLst/>
              <a:gdLst/>
              <a:ahLst/>
              <a:cxnLst/>
              <a:rect l="l" t="t" r="r" b="b"/>
              <a:pathLst>
                <a:path w="278764" h="279400">
                  <a:moveTo>
                    <a:pt x="278286" y="256023"/>
                  </a:moveTo>
                  <a:lnTo>
                    <a:pt x="278286" y="0"/>
                  </a:lnTo>
                  <a:lnTo>
                    <a:pt x="0" y="279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2" name="object 21832"/>
            <p:cNvSpPr/>
            <p:nvPr/>
          </p:nvSpPr>
          <p:spPr>
            <a:xfrm>
              <a:off x="4635411" y="8869078"/>
              <a:ext cx="278765" cy="279400"/>
            </a:xfrm>
            <a:custGeom>
              <a:avLst/>
              <a:gdLst/>
              <a:ahLst/>
              <a:cxnLst/>
              <a:rect l="l" t="t" r="r" b="b"/>
              <a:pathLst>
                <a:path w="278764" h="279400">
                  <a:moveTo>
                    <a:pt x="278286" y="27929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33" name="object 21833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4531180" y="9020871"/>
              <a:ext cx="76908" cy="69824"/>
            </a:xfrm>
            <a:prstGeom prst="rect">
              <a:avLst/>
            </a:prstGeom>
          </p:spPr>
        </p:pic>
        <p:pic>
          <p:nvPicPr>
            <p:cNvPr id="21834" name="object 21834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4662734" y="9020871"/>
              <a:ext cx="76908" cy="69824"/>
            </a:xfrm>
            <a:prstGeom prst="rect">
              <a:avLst/>
            </a:prstGeom>
          </p:spPr>
        </p:pic>
        <p:sp>
          <p:nvSpPr>
            <p:cNvPr id="21835" name="object 21835"/>
            <p:cNvSpPr/>
            <p:nvPr/>
          </p:nvSpPr>
          <p:spPr>
            <a:xfrm>
              <a:off x="4868160" y="9301181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25399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6" name="object 21836"/>
            <p:cNvSpPr/>
            <p:nvPr/>
          </p:nvSpPr>
          <p:spPr>
            <a:xfrm>
              <a:off x="4711308" y="955518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29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7" name="object 21837"/>
            <p:cNvSpPr/>
            <p:nvPr/>
          </p:nvSpPr>
          <p:spPr>
            <a:xfrm>
              <a:off x="4569634" y="9301181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1062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8" name="object 21838"/>
            <p:cNvSpPr/>
            <p:nvPr/>
          </p:nvSpPr>
          <p:spPr>
            <a:xfrm>
              <a:off x="4670830" y="9609826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5">
                  <a:moveTo>
                    <a:pt x="15179" y="0"/>
                  </a:moveTo>
                  <a:lnTo>
                    <a:pt x="0" y="24286"/>
                  </a:lnTo>
                  <a:lnTo>
                    <a:pt x="22262" y="7083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9" name="object 21839"/>
            <p:cNvSpPr/>
            <p:nvPr/>
          </p:nvSpPr>
          <p:spPr>
            <a:xfrm>
              <a:off x="4670830" y="9609826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5">
                  <a:moveTo>
                    <a:pt x="0" y="24286"/>
                  </a:moveTo>
                  <a:lnTo>
                    <a:pt x="22262" y="7083"/>
                  </a:lnTo>
                  <a:lnTo>
                    <a:pt x="15179" y="0"/>
                  </a:lnTo>
                  <a:lnTo>
                    <a:pt x="0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0" name="object 21840"/>
            <p:cNvSpPr/>
            <p:nvPr/>
          </p:nvSpPr>
          <p:spPr>
            <a:xfrm>
              <a:off x="4670830" y="9585540"/>
              <a:ext cx="41910" cy="48895"/>
            </a:xfrm>
            <a:custGeom>
              <a:avLst/>
              <a:gdLst/>
              <a:ahLst/>
              <a:cxnLst/>
              <a:rect l="l" t="t" r="r" b="b"/>
              <a:pathLst>
                <a:path w="41910" h="48895">
                  <a:moveTo>
                    <a:pt x="0" y="48573"/>
                  </a:moveTo>
                  <a:lnTo>
                    <a:pt x="414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1" name="object 21841"/>
            <p:cNvSpPr/>
            <p:nvPr/>
          </p:nvSpPr>
          <p:spPr>
            <a:xfrm>
              <a:off x="4614160" y="9345707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0"/>
                  </a:moveTo>
                  <a:lnTo>
                    <a:pt x="0" y="5059"/>
                  </a:lnTo>
                  <a:lnTo>
                    <a:pt x="29346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2" name="object 21842"/>
            <p:cNvSpPr/>
            <p:nvPr/>
          </p:nvSpPr>
          <p:spPr>
            <a:xfrm>
              <a:off x="4614160" y="9345707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5059"/>
                  </a:moveTo>
                  <a:lnTo>
                    <a:pt x="29346" y="0"/>
                  </a:lnTo>
                  <a:lnTo>
                    <a:pt x="29346" y="9107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3" name="object 21843"/>
            <p:cNvSpPr/>
            <p:nvPr/>
          </p:nvSpPr>
          <p:spPr>
            <a:xfrm>
              <a:off x="4643507" y="935076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4" name="object 21844"/>
            <p:cNvSpPr/>
            <p:nvPr/>
          </p:nvSpPr>
          <p:spPr>
            <a:xfrm>
              <a:off x="4779108" y="9421604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0"/>
                  </a:moveTo>
                  <a:lnTo>
                    <a:pt x="0" y="9107"/>
                  </a:lnTo>
                  <a:lnTo>
                    <a:pt x="29346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5" name="object 21845"/>
            <p:cNvSpPr/>
            <p:nvPr/>
          </p:nvSpPr>
          <p:spPr>
            <a:xfrm>
              <a:off x="4779108" y="9421604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5059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9346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6" name="object 21846"/>
            <p:cNvSpPr/>
            <p:nvPr/>
          </p:nvSpPr>
          <p:spPr>
            <a:xfrm>
              <a:off x="4749762" y="942666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47" name="object 21847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169094" y="9382138"/>
              <a:ext cx="141673" cy="275250"/>
            </a:xfrm>
            <a:prstGeom prst="rect">
              <a:avLst/>
            </a:prstGeom>
          </p:spPr>
        </p:pic>
        <p:sp>
          <p:nvSpPr>
            <p:cNvPr id="21848" name="object 21848"/>
            <p:cNvSpPr/>
            <p:nvPr/>
          </p:nvSpPr>
          <p:spPr>
            <a:xfrm>
              <a:off x="3715547" y="9903293"/>
              <a:ext cx="82550" cy="82550"/>
            </a:xfrm>
            <a:custGeom>
              <a:avLst/>
              <a:gdLst/>
              <a:ahLst/>
              <a:cxnLst/>
              <a:rect l="l" t="t" r="r" b="b"/>
              <a:pathLst>
                <a:path w="82550" h="82550">
                  <a:moveTo>
                    <a:pt x="81968" y="81968"/>
                  </a:moveTo>
                  <a:lnTo>
                    <a:pt x="0" y="0"/>
                  </a:lnTo>
                  <a:lnTo>
                    <a:pt x="586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9" name="object 21849"/>
            <p:cNvSpPr/>
            <p:nvPr/>
          </p:nvSpPr>
          <p:spPr>
            <a:xfrm>
              <a:off x="3715547" y="9822336"/>
              <a:ext cx="82550" cy="81280"/>
            </a:xfrm>
            <a:custGeom>
              <a:avLst/>
              <a:gdLst/>
              <a:ahLst/>
              <a:cxnLst/>
              <a:rect l="l" t="t" r="r" b="b"/>
              <a:pathLst>
                <a:path w="82550" h="81279">
                  <a:moveTo>
                    <a:pt x="81968" y="0"/>
                  </a:moveTo>
                  <a:lnTo>
                    <a:pt x="0" y="809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0" name="object 21850"/>
            <p:cNvSpPr/>
            <p:nvPr/>
          </p:nvSpPr>
          <p:spPr>
            <a:xfrm>
              <a:off x="3747930" y="991543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8095" y="0"/>
                  </a:moveTo>
                  <a:lnTo>
                    <a:pt x="0" y="12143"/>
                  </a:lnTo>
                  <a:lnTo>
                    <a:pt x="12143" y="4047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1" name="object 21851"/>
            <p:cNvSpPr/>
            <p:nvPr/>
          </p:nvSpPr>
          <p:spPr>
            <a:xfrm>
              <a:off x="3747930" y="991543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43"/>
                  </a:moveTo>
                  <a:lnTo>
                    <a:pt x="8095" y="0"/>
                  </a:lnTo>
                  <a:lnTo>
                    <a:pt x="12143" y="4047"/>
                  </a:lnTo>
                  <a:lnTo>
                    <a:pt x="0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2" name="object 21852"/>
            <p:cNvSpPr/>
            <p:nvPr/>
          </p:nvSpPr>
          <p:spPr>
            <a:xfrm>
              <a:off x="3759061" y="990734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0" y="10119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3" name="object 21853"/>
            <p:cNvSpPr/>
            <p:nvPr/>
          </p:nvSpPr>
          <p:spPr>
            <a:xfrm>
              <a:off x="3682153" y="10263547"/>
              <a:ext cx="64769" cy="67310"/>
            </a:xfrm>
            <a:custGeom>
              <a:avLst/>
              <a:gdLst/>
              <a:ahLst/>
              <a:cxnLst/>
              <a:rect l="l" t="t" r="r" b="b"/>
              <a:pathLst>
                <a:path w="64770" h="67309">
                  <a:moveTo>
                    <a:pt x="64764" y="66788"/>
                  </a:moveTo>
                  <a:lnTo>
                    <a:pt x="0" y="0"/>
                  </a:lnTo>
                  <a:lnTo>
                    <a:pt x="425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4" name="object 21854"/>
            <p:cNvSpPr/>
            <p:nvPr/>
          </p:nvSpPr>
          <p:spPr>
            <a:xfrm>
              <a:off x="3682153" y="10197770"/>
              <a:ext cx="64769" cy="66040"/>
            </a:xfrm>
            <a:custGeom>
              <a:avLst/>
              <a:gdLst/>
              <a:ahLst/>
              <a:cxnLst/>
              <a:rect l="l" t="t" r="r" b="b"/>
              <a:pathLst>
                <a:path w="64770" h="66040">
                  <a:moveTo>
                    <a:pt x="64764" y="0"/>
                  </a:moveTo>
                  <a:lnTo>
                    <a:pt x="0" y="657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5" name="object 21855"/>
            <p:cNvSpPr/>
            <p:nvPr/>
          </p:nvSpPr>
          <p:spPr>
            <a:xfrm>
              <a:off x="3747930" y="987900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8095" y="12143"/>
                  </a:lnTo>
                  <a:lnTo>
                    <a:pt x="12143" y="9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6" name="object 21856"/>
            <p:cNvSpPr/>
            <p:nvPr/>
          </p:nvSpPr>
          <p:spPr>
            <a:xfrm>
              <a:off x="3747930" y="987900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8095" y="12143"/>
                  </a:lnTo>
                  <a:lnTo>
                    <a:pt x="12143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7" name="object 21857"/>
            <p:cNvSpPr/>
            <p:nvPr/>
          </p:nvSpPr>
          <p:spPr>
            <a:xfrm>
              <a:off x="3759061" y="989013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0" y="0"/>
                  </a:moveTo>
                  <a:lnTo>
                    <a:pt x="9107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8" name="object 21858"/>
            <p:cNvSpPr/>
            <p:nvPr/>
          </p:nvSpPr>
          <p:spPr>
            <a:xfrm>
              <a:off x="3703404" y="1024229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9107" y="12143"/>
                  </a:lnTo>
                  <a:lnTo>
                    <a:pt x="12143" y="9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9" name="object 21859"/>
            <p:cNvSpPr/>
            <p:nvPr/>
          </p:nvSpPr>
          <p:spPr>
            <a:xfrm>
              <a:off x="3703404" y="1024229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9107" y="12143"/>
                  </a:lnTo>
                  <a:lnTo>
                    <a:pt x="12143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0" name="object 21860"/>
            <p:cNvSpPr/>
            <p:nvPr/>
          </p:nvSpPr>
          <p:spPr>
            <a:xfrm>
              <a:off x="3714535" y="102534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07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1" name="object 21861"/>
            <p:cNvSpPr/>
            <p:nvPr/>
          </p:nvSpPr>
          <p:spPr>
            <a:xfrm>
              <a:off x="3703404" y="10273667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9107" y="0"/>
                  </a:moveTo>
                  <a:lnTo>
                    <a:pt x="0" y="11131"/>
                  </a:lnTo>
                  <a:lnTo>
                    <a:pt x="12143" y="3035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2" name="object 21862"/>
            <p:cNvSpPr/>
            <p:nvPr/>
          </p:nvSpPr>
          <p:spPr>
            <a:xfrm>
              <a:off x="3703404" y="10273667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131"/>
                  </a:moveTo>
                  <a:lnTo>
                    <a:pt x="9107" y="0"/>
                  </a:lnTo>
                  <a:lnTo>
                    <a:pt x="12143" y="3035"/>
                  </a:lnTo>
                  <a:lnTo>
                    <a:pt x="0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3" name="object 21863"/>
            <p:cNvSpPr/>
            <p:nvPr/>
          </p:nvSpPr>
          <p:spPr>
            <a:xfrm>
              <a:off x="3714535" y="102686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4" name="object 21864"/>
            <p:cNvSpPr/>
            <p:nvPr/>
          </p:nvSpPr>
          <p:spPr>
            <a:xfrm>
              <a:off x="5005785" y="9859779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4">
                  <a:moveTo>
                    <a:pt x="1224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5" name="object 21865"/>
            <p:cNvSpPr/>
            <p:nvPr/>
          </p:nvSpPr>
          <p:spPr>
            <a:xfrm>
              <a:off x="5992438" y="10016631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39" h="66040">
                  <a:moveTo>
                    <a:pt x="0" y="65776"/>
                  </a:moveTo>
                  <a:lnTo>
                    <a:pt x="65776" y="0"/>
                  </a:ln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6" name="object 21866"/>
            <p:cNvSpPr/>
            <p:nvPr/>
          </p:nvSpPr>
          <p:spPr>
            <a:xfrm>
              <a:off x="5992438" y="9950854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39" h="66040">
                  <a:moveTo>
                    <a:pt x="0" y="0"/>
                  </a:moveTo>
                  <a:lnTo>
                    <a:pt x="65776" y="657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7" name="object 21867"/>
            <p:cNvSpPr/>
            <p:nvPr/>
          </p:nvSpPr>
          <p:spPr>
            <a:xfrm>
              <a:off x="6024820" y="9435771"/>
              <a:ext cx="226060" cy="226060"/>
            </a:xfrm>
            <a:custGeom>
              <a:avLst/>
              <a:gdLst/>
              <a:ahLst/>
              <a:cxnLst/>
              <a:rect l="l" t="t" r="r" b="b"/>
              <a:pathLst>
                <a:path w="226060" h="226059">
                  <a:moveTo>
                    <a:pt x="0" y="225665"/>
                  </a:moveTo>
                  <a:lnTo>
                    <a:pt x="22566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8" name="object 21868"/>
            <p:cNvSpPr/>
            <p:nvPr/>
          </p:nvSpPr>
          <p:spPr>
            <a:xfrm>
              <a:off x="5973211" y="9210106"/>
              <a:ext cx="277495" cy="226060"/>
            </a:xfrm>
            <a:custGeom>
              <a:avLst/>
              <a:gdLst/>
              <a:ahLst/>
              <a:cxnLst/>
              <a:rect l="l" t="t" r="r" b="b"/>
              <a:pathLst>
                <a:path w="277495" h="226059">
                  <a:moveTo>
                    <a:pt x="0" y="0"/>
                  </a:moveTo>
                  <a:lnTo>
                    <a:pt x="51609" y="0"/>
                  </a:lnTo>
                  <a:lnTo>
                    <a:pt x="277274" y="225665"/>
                  </a:lnTo>
                  <a:lnTo>
                    <a:pt x="22262" y="2256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9" name="object 21869"/>
            <p:cNvSpPr/>
            <p:nvPr/>
          </p:nvSpPr>
          <p:spPr>
            <a:xfrm>
              <a:off x="6076430" y="9332552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0" name="object 21870"/>
            <p:cNvSpPr/>
            <p:nvPr/>
          </p:nvSpPr>
          <p:spPr>
            <a:xfrm>
              <a:off x="6076430" y="9332552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0"/>
                  </a:moveTo>
                  <a:lnTo>
                    <a:pt x="9107" y="28334"/>
                  </a:lnTo>
                  <a:lnTo>
                    <a:pt x="0" y="28334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1" name="object 21871"/>
            <p:cNvSpPr/>
            <p:nvPr/>
          </p:nvSpPr>
          <p:spPr>
            <a:xfrm>
              <a:off x="6080478" y="936088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2" name="object 21872"/>
            <p:cNvSpPr/>
            <p:nvPr/>
          </p:nvSpPr>
          <p:spPr>
            <a:xfrm>
              <a:off x="6076430" y="9511667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9107" y="0"/>
                  </a:moveTo>
                  <a:lnTo>
                    <a:pt x="0" y="0"/>
                  </a:lnTo>
                  <a:lnTo>
                    <a:pt x="4047" y="28334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3" name="object 21873"/>
            <p:cNvSpPr/>
            <p:nvPr/>
          </p:nvSpPr>
          <p:spPr>
            <a:xfrm>
              <a:off x="6076430" y="9511667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4047" y="28334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4047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4" name="object 21874"/>
            <p:cNvSpPr/>
            <p:nvPr/>
          </p:nvSpPr>
          <p:spPr>
            <a:xfrm>
              <a:off x="6080478" y="9482321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5" name="object 21875"/>
            <p:cNvSpPr/>
            <p:nvPr/>
          </p:nvSpPr>
          <p:spPr>
            <a:xfrm>
              <a:off x="3736798" y="11127754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5" h="77470">
                  <a:moveTo>
                    <a:pt x="0" y="0"/>
                  </a:moveTo>
                  <a:lnTo>
                    <a:pt x="76908" y="76908"/>
                  </a:lnTo>
                  <a:lnTo>
                    <a:pt x="15280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6" name="object 21876"/>
            <p:cNvSpPr/>
            <p:nvPr/>
          </p:nvSpPr>
          <p:spPr>
            <a:xfrm>
              <a:off x="3813707" y="111510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7" name="object 21877"/>
            <p:cNvSpPr/>
            <p:nvPr/>
          </p:nvSpPr>
          <p:spPr>
            <a:xfrm>
              <a:off x="4989594" y="10512487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5" h="77470">
                  <a:moveTo>
                    <a:pt x="0" y="0"/>
                  </a:moveTo>
                  <a:lnTo>
                    <a:pt x="75896" y="76908"/>
                  </a:lnTo>
                  <a:lnTo>
                    <a:pt x="15280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8" name="object 21878"/>
            <p:cNvSpPr/>
            <p:nvPr/>
          </p:nvSpPr>
          <p:spPr>
            <a:xfrm>
              <a:off x="5065491" y="105357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9" name="object 21879"/>
            <p:cNvSpPr/>
            <p:nvPr/>
          </p:nvSpPr>
          <p:spPr>
            <a:xfrm>
              <a:off x="7712755" y="85472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0" name="object 21880"/>
            <p:cNvSpPr/>
            <p:nvPr/>
          </p:nvSpPr>
          <p:spPr>
            <a:xfrm>
              <a:off x="7455720" y="9385174"/>
              <a:ext cx="190500" cy="276860"/>
            </a:xfrm>
            <a:custGeom>
              <a:avLst/>
              <a:gdLst/>
              <a:ahLst/>
              <a:cxnLst/>
              <a:rect l="l" t="t" r="r" b="b"/>
              <a:pathLst>
                <a:path w="190500" h="276859">
                  <a:moveTo>
                    <a:pt x="190246" y="0"/>
                  </a:moveTo>
                  <a:lnTo>
                    <a:pt x="138637" y="0"/>
                  </a:lnTo>
                  <a:lnTo>
                    <a:pt x="0" y="138637"/>
                  </a:lnTo>
                  <a:lnTo>
                    <a:pt x="138637" y="276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81" name="object 21881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7455720" y="9458034"/>
              <a:ext cx="138637" cy="130541"/>
            </a:xfrm>
            <a:prstGeom prst="rect">
              <a:avLst/>
            </a:prstGeom>
          </p:spPr>
        </p:pic>
        <p:sp>
          <p:nvSpPr>
            <p:cNvPr id="21882" name="object 21882"/>
            <p:cNvSpPr/>
            <p:nvPr/>
          </p:nvSpPr>
          <p:spPr>
            <a:xfrm>
              <a:off x="7550843" y="10016631"/>
              <a:ext cx="67310" cy="66040"/>
            </a:xfrm>
            <a:custGeom>
              <a:avLst/>
              <a:gdLst/>
              <a:ahLst/>
              <a:cxnLst/>
              <a:rect l="l" t="t" r="r" b="b"/>
              <a:pathLst>
                <a:path w="67309" h="66040">
                  <a:moveTo>
                    <a:pt x="66788" y="65776"/>
                  </a:moveTo>
                  <a:lnTo>
                    <a:pt x="0" y="0"/>
                  </a:lnTo>
                  <a:lnTo>
                    <a:pt x="435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3" name="object 21883"/>
            <p:cNvSpPr/>
            <p:nvPr/>
          </p:nvSpPr>
          <p:spPr>
            <a:xfrm>
              <a:off x="7550843" y="9950854"/>
              <a:ext cx="67310" cy="66040"/>
            </a:xfrm>
            <a:custGeom>
              <a:avLst/>
              <a:gdLst/>
              <a:ahLst/>
              <a:cxnLst/>
              <a:rect l="l" t="t" r="r" b="b"/>
              <a:pathLst>
                <a:path w="67309" h="66040">
                  <a:moveTo>
                    <a:pt x="66788" y="0"/>
                  </a:moveTo>
                  <a:lnTo>
                    <a:pt x="0" y="657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4" name="object 21884"/>
            <p:cNvSpPr/>
            <p:nvPr/>
          </p:nvSpPr>
          <p:spPr>
            <a:xfrm>
              <a:off x="8499041" y="985977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5" name="object 21885"/>
            <p:cNvSpPr/>
            <p:nvPr/>
          </p:nvSpPr>
          <p:spPr>
            <a:xfrm>
              <a:off x="8467671" y="10512487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70">
                  <a:moveTo>
                    <a:pt x="152804" y="0"/>
                  </a:moveTo>
                  <a:lnTo>
                    <a:pt x="75896" y="7690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6" name="object 21886"/>
            <p:cNvSpPr/>
            <p:nvPr/>
          </p:nvSpPr>
          <p:spPr>
            <a:xfrm>
              <a:off x="8543567" y="10512487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7690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7" name="object 21887"/>
            <p:cNvSpPr/>
            <p:nvPr/>
          </p:nvSpPr>
          <p:spPr>
            <a:xfrm>
              <a:off x="8716611" y="10134017"/>
              <a:ext cx="132715" cy="66040"/>
            </a:xfrm>
            <a:custGeom>
              <a:avLst/>
              <a:gdLst/>
              <a:ahLst/>
              <a:cxnLst/>
              <a:rect l="l" t="t" r="r" b="b"/>
              <a:pathLst>
                <a:path w="132715" h="66040">
                  <a:moveTo>
                    <a:pt x="132565" y="0"/>
                  </a:moveTo>
                  <a:lnTo>
                    <a:pt x="65776" y="6577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8" name="object 21888"/>
            <p:cNvSpPr/>
            <p:nvPr/>
          </p:nvSpPr>
          <p:spPr>
            <a:xfrm>
              <a:off x="9862140" y="10197770"/>
              <a:ext cx="66040" cy="132715"/>
            </a:xfrm>
            <a:custGeom>
              <a:avLst/>
              <a:gdLst/>
              <a:ahLst/>
              <a:cxnLst/>
              <a:rect l="l" t="t" r="r" b="b"/>
              <a:pathLst>
                <a:path w="66040" h="132715">
                  <a:moveTo>
                    <a:pt x="0" y="0"/>
                  </a:moveTo>
                  <a:lnTo>
                    <a:pt x="65776" y="65776"/>
                  </a:lnTo>
                  <a:lnTo>
                    <a:pt x="0" y="1325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9" name="object 21889"/>
            <p:cNvSpPr/>
            <p:nvPr/>
          </p:nvSpPr>
          <p:spPr>
            <a:xfrm>
              <a:off x="9884403" y="1026354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4351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0" name="object 21890"/>
            <p:cNvSpPr/>
            <p:nvPr/>
          </p:nvSpPr>
          <p:spPr>
            <a:xfrm>
              <a:off x="9811542" y="9822336"/>
              <a:ext cx="82550" cy="163195"/>
            </a:xfrm>
            <a:custGeom>
              <a:avLst/>
              <a:gdLst/>
              <a:ahLst/>
              <a:cxnLst/>
              <a:rect l="l" t="t" r="r" b="b"/>
              <a:pathLst>
                <a:path w="82550" h="163195">
                  <a:moveTo>
                    <a:pt x="0" y="0"/>
                  </a:moveTo>
                  <a:lnTo>
                    <a:pt x="81968" y="80956"/>
                  </a:lnTo>
                  <a:lnTo>
                    <a:pt x="0" y="1629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1" name="object 21891"/>
            <p:cNvSpPr/>
            <p:nvPr/>
          </p:nvSpPr>
          <p:spPr>
            <a:xfrm>
              <a:off x="10302339" y="9385174"/>
              <a:ext cx="134620" cy="269240"/>
            </a:xfrm>
            <a:custGeom>
              <a:avLst/>
              <a:gdLst/>
              <a:ahLst/>
              <a:cxnLst/>
              <a:rect l="l" t="t" r="r" b="b"/>
              <a:pathLst>
                <a:path w="134620" h="269240">
                  <a:moveTo>
                    <a:pt x="0" y="269179"/>
                  </a:moveTo>
                  <a:lnTo>
                    <a:pt x="134589" y="13458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92" name="object 21892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0325613" y="9449938"/>
              <a:ext cx="111314" cy="138637"/>
            </a:xfrm>
            <a:prstGeom prst="rect">
              <a:avLst/>
            </a:prstGeom>
          </p:spPr>
        </p:pic>
        <p:pic>
          <p:nvPicPr>
            <p:cNvPr id="21893" name="object 21893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8863344" y="8952058"/>
              <a:ext cx="393649" cy="199354"/>
            </a:xfrm>
            <a:prstGeom prst="rect">
              <a:avLst/>
            </a:prstGeom>
          </p:spPr>
        </p:pic>
        <p:sp>
          <p:nvSpPr>
            <p:cNvPr id="21894" name="object 21894"/>
            <p:cNvSpPr/>
            <p:nvPr/>
          </p:nvSpPr>
          <p:spPr>
            <a:xfrm>
              <a:off x="9719455" y="11127754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70">
                  <a:moveTo>
                    <a:pt x="152804" y="0"/>
                  </a:moveTo>
                  <a:lnTo>
                    <a:pt x="75896" y="7690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5" name="object 21895"/>
            <p:cNvSpPr/>
            <p:nvPr/>
          </p:nvSpPr>
          <p:spPr>
            <a:xfrm>
              <a:off x="9795351" y="111510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63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6" name="object 21896"/>
            <p:cNvSpPr/>
            <p:nvPr/>
          </p:nvSpPr>
          <p:spPr>
            <a:xfrm>
              <a:off x="9039424" y="9301181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5">
                  <a:moveTo>
                    <a:pt x="0" y="10726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7" name="object 21897"/>
            <p:cNvSpPr/>
            <p:nvPr/>
          </p:nvSpPr>
          <p:spPr>
            <a:xfrm>
              <a:off x="8898762" y="9301181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10625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8" name="object 21898"/>
            <p:cNvSpPr/>
            <p:nvPr/>
          </p:nvSpPr>
          <p:spPr>
            <a:xfrm>
              <a:off x="8765185" y="9461070"/>
              <a:ext cx="69215" cy="69215"/>
            </a:xfrm>
            <a:custGeom>
              <a:avLst/>
              <a:gdLst/>
              <a:ahLst/>
              <a:cxnLst/>
              <a:rect l="l" t="t" r="r" b="b"/>
              <a:pathLst>
                <a:path w="69215" h="69215">
                  <a:moveTo>
                    <a:pt x="68812" y="688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9" name="object 21899"/>
            <p:cNvSpPr/>
            <p:nvPr/>
          </p:nvSpPr>
          <p:spPr>
            <a:xfrm>
              <a:off x="8969598" y="932344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72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0" name="object 21900"/>
            <p:cNvSpPr/>
            <p:nvPr/>
          </p:nvSpPr>
          <p:spPr>
            <a:xfrm>
              <a:off x="8903822" y="9330528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29346" y="0"/>
                  </a:moveTo>
                  <a:lnTo>
                    <a:pt x="0" y="4047"/>
                  </a:lnTo>
                  <a:lnTo>
                    <a:pt x="29346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1" name="object 21901"/>
            <p:cNvSpPr/>
            <p:nvPr/>
          </p:nvSpPr>
          <p:spPr>
            <a:xfrm>
              <a:off x="8903822" y="9330528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5" h="9525">
                  <a:moveTo>
                    <a:pt x="0" y="4047"/>
                  </a:moveTo>
                  <a:lnTo>
                    <a:pt x="29346" y="0"/>
                  </a:lnTo>
                  <a:lnTo>
                    <a:pt x="29346" y="910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2" name="object 21902"/>
            <p:cNvSpPr/>
            <p:nvPr/>
          </p:nvSpPr>
          <p:spPr>
            <a:xfrm>
              <a:off x="8933169" y="933457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3" name="object 21903"/>
            <p:cNvSpPr/>
            <p:nvPr/>
          </p:nvSpPr>
          <p:spPr>
            <a:xfrm>
              <a:off x="9006029" y="9330528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4" name="object 21904"/>
            <p:cNvSpPr/>
            <p:nvPr/>
          </p:nvSpPr>
          <p:spPr>
            <a:xfrm>
              <a:off x="9006029" y="9330528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4047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5" name="object 21905"/>
            <p:cNvSpPr/>
            <p:nvPr/>
          </p:nvSpPr>
          <p:spPr>
            <a:xfrm>
              <a:off x="8976682" y="933457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6" name="object 21906"/>
            <p:cNvSpPr/>
            <p:nvPr/>
          </p:nvSpPr>
          <p:spPr>
            <a:xfrm>
              <a:off x="4020145" y="9559229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4">
                  <a:moveTo>
                    <a:pt x="0" y="0"/>
                  </a:moveTo>
                  <a:lnTo>
                    <a:pt x="0" y="19227"/>
                  </a:lnTo>
                  <a:lnTo>
                    <a:pt x="57681" y="9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7" name="object 21907"/>
            <p:cNvSpPr/>
            <p:nvPr/>
          </p:nvSpPr>
          <p:spPr>
            <a:xfrm>
              <a:off x="4020145" y="9559229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4">
                  <a:moveTo>
                    <a:pt x="57681" y="910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57681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8" name="object 21908"/>
            <p:cNvSpPr/>
            <p:nvPr/>
          </p:nvSpPr>
          <p:spPr>
            <a:xfrm>
              <a:off x="3207548" y="10173484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4">
                  <a:moveTo>
                    <a:pt x="0" y="0"/>
                  </a:moveTo>
                  <a:lnTo>
                    <a:pt x="0" y="19227"/>
                  </a:lnTo>
                  <a:lnTo>
                    <a:pt x="57681" y="10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9" name="object 21909"/>
            <p:cNvSpPr/>
            <p:nvPr/>
          </p:nvSpPr>
          <p:spPr>
            <a:xfrm>
              <a:off x="3207548" y="10173484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4">
                  <a:moveTo>
                    <a:pt x="57681" y="10119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5768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0" name="object 21910"/>
            <p:cNvSpPr/>
            <p:nvPr/>
          </p:nvSpPr>
          <p:spPr>
            <a:xfrm>
              <a:off x="5189961" y="8791158"/>
              <a:ext cx="19685" cy="57785"/>
            </a:xfrm>
            <a:custGeom>
              <a:avLst/>
              <a:gdLst/>
              <a:ahLst/>
              <a:cxnLst/>
              <a:rect l="l" t="t" r="r" b="b"/>
              <a:pathLst>
                <a:path w="19685" h="57784">
                  <a:moveTo>
                    <a:pt x="19227" y="0"/>
                  </a:moveTo>
                  <a:lnTo>
                    <a:pt x="0" y="0"/>
                  </a:lnTo>
                  <a:lnTo>
                    <a:pt x="10119" y="5768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1" name="object 21911"/>
            <p:cNvSpPr/>
            <p:nvPr/>
          </p:nvSpPr>
          <p:spPr>
            <a:xfrm>
              <a:off x="5189961" y="8791158"/>
              <a:ext cx="19685" cy="57785"/>
            </a:xfrm>
            <a:custGeom>
              <a:avLst/>
              <a:gdLst/>
              <a:ahLst/>
              <a:cxnLst/>
              <a:rect l="l" t="t" r="r" b="b"/>
              <a:pathLst>
                <a:path w="19685" h="57784">
                  <a:moveTo>
                    <a:pt x="10119" y="57681"/>
                  </a:moveTo>
                  <a:lnTo>
                    <a:pt x="0" y="0"/>
                  </a:lnTo>
                  <a:lnTo>
                    <a:pt x="19227" y="0"/>
                  </a:lnTo>
                  <a:lnTo>
                    <a:pt x="10119" y="5768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2" name="object 21912"/>
            <p:cNvSpPr/>
            <p:nvPr/>
          </p:nvSpPr>
          <p:spPr>
            <a:xfrm>
              <a:off x="4673865" y="10771547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5" h="57150">
                  <a:moveTo>
                    <a:pt x="10119" y="0"/>
                  </a:moveTo>
                  <a:lnTo>
                    <a:pt x="0" y="56669"/>
                  </a:lnTo>
                  <a:lnTo>
                    <a:pt x="19227" y="56669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3" name="object 21913"/>
            <p:cNvSpPr/>
            <p:nvPr/>
          </p:nvSpPr>
          <p:spPr>
            <a:xfrm>
              <a:off x="4673865" y="10771547"/>
              <a:ext cx="19685" cy="57150"/>
            </a:xfrm>
            <a:custGeom>
              <a:avLst/>
              <a:gdLst/>
              <a:ahLst/>
              <a:cxnLst/>
              <a:rect l="l" t="t" r="r" b="b"/>
              <a:pathLst>
                <a:path w="19685" h="57150">
                  <a:moveTo>
                    <a:pt x="10119" y="0"/>
                  </a:moveTo>
                  <a:lnTo>
                    <a:pt x="0" y="56669"/>
                  </a:lnTo>
                  <a:lnTo>
                    <a:pt x="19227" y="56669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4" name="object 21914"/>
            <p:cNvSpPr/>
            <p:nvPr/>
          </p:nvSpPr>
          <p:spPr>
            <a:xfrm>
              <a:off x="5668613" y="9811205"/>
              <a:ext cx="57150" cy="19685"/>
            </a:xfrm>
            <a:custGeom>
              <a:avLst/>
              <a:gdLst/>
              <a:ahLst/>
              <a:cxnLst/>
              <a:rect l="l" t="t" r="r" b="b"/>
              <a:pathLst>
                <a:path w="57150" h="19684">
                  <a:moveTo>
                    <a:pt x="56669" y="0"/>
                  </a:moveTo>
                  <a:lnTo>
                    <a:pt x="0" y="10119"/>
                  </a:lnTo>
                  <a:lnTo>
                    <a:pt x="56669" y="19227"/>
                  </a:lnTo>
                  <a:lnTo>
                    <a:pt x="566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5" name="object 21915"/>
            <p:cNvSpPr/>
            <p:nvPr/>
          </p:nvSpPr>
          <p:spPr>
            <a:xfrm>
              <a:off x="5668613" y="9811205"/>
              <a:ext cx="57150" cy="19685"/>
            </a:xfrm>
            <a:custGeom>
              <a:avLst/>
              <a:gdLst/>
              <a:ahLst/>
              <a:cxnLst/>
              <a:rect l="l" t="t" r="r" b="b"/>
              <a:pathLst>
                <a:path w="57150" h="19684">
                  <a:moveTo>
                    <a:pt x="0" y="10119"/>
                  </a:moveTo>
                  <a:lnTo>
                    <a:pt x="56669" y="19227"/>
                  </a:lnTo>
                  <a:lnTo>
                    <a:pt x="56669" y="0"/>
                  </a:lnTo>
                  <a:lnTo>
                    <a:pt x="0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6" name="object 21916"/>
            <p:cNvSpPr/>
            <p:nvPr/>
          </p:nvSpPr>
          <p:spPr>
            <a:xfrm>
              <a:off x="3001110" y="9192903"/>
              <a:ext cx="57785" cy="20320"/>
            </a:xfrm>
            <a:custGeom>
              <a:avLst/>
              <a:gdLst/>
              <a:ahLst/>
              <a:cxnLst/>
              <a:rect l="l" t="t" r="r" b="b"/>
              <a:pathLst>
                <a:path w="57785" h="20320">
                  <a:moveTo>
                    <a:pt x="0" y="0"/>
                  </a:moveTo>
                  <a:lnTo>
                    <a:pt x="0" y="20239"/>
                  </a:lnTo>
                  <a:lnTo>
                    <a:pt x="57681" y="10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7" name="object 21917"/>
            <p:cNvSpPr/>
            <p:nvPr/>
          </p:nvSpPr>
          <p:spPr>
            <a:xfrm>
              <a:off x="3001110" y="9192903"/>
              <a:ext cx="57785" cy="20320"/>
            </a:xfrm>
            <a:custGeom>
              <a:avLst/>
              <a:gdLst/>
              <a:ahLst/>
              <a:cxnLst/>
              <a:rect l="l" t="t" r="r" b="b"/>
              <a:pathLst>
                <a:path w="57785" h="20320">
                  <a:moveTo>
                    <a:pt x="57681" y="10119"/>
                  </a:moveTo>
                  <a:lnTo>
                    <a:pt x="0" y="20239"/>
                  </a:lnTo>
                  <a:lnTo>
                    <a:pt x="0" y="0"/>
                  </a:lnTo>
                  <a:lnTo>
                    <a:pt x="5768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8" name="object 21918"/>
            <p:cNvSpPr/>
            <p:nvPr/>
          </p:nvSpPr>
          <p:spPr>
            <a:xfrm>
              <a:off x="8138787" y="9903293"/>
              <a:ext cx="57150" cy="18415"/>
            </a:xfrm>
            <a:custGeom>
              <a:avLst/>
              <a:gdLst/>
              <a:ahLst/>
              <a:cxnLst/>
              <a:rect l="l" t="t" r="r" b="b"/>
              <a:pathLst>
                <a:path w="57150" h="18415">
                  <a:moveTo>
                    <a:pt x="0" y="0"/>
                  </a:moveTo>
                  <a:lnTo>
                    <a:pt x="0" y="18215"/>
                  </a:lnTo>
                  <a:lnTo>
                    <a:pt x="56669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9" name="object 21919"/>
            <p:cNvSpPr/>
            <p:nvPr/>
          </p:nvSpPr>
          <p:spPr>
            <a:xfrm>
              <a:off x="8138787" y="9903293"/>
              <a:ext cx="57150" cy="18415"/>
            </a:xfrm>
            <a:custGeom>
              <a:avLst/>
              <a:gdLst/>
              <a:ahLst/>
              <a:cxnLst/>
              <a:rect l="l" t="t" r="r" b="b"/>
              <a:pathLst>
                <a:path w="57150" h="18415">
                  <a:moveTo>
                    <a:pt x="56669" y="8095"/>
                  </a:moveTo>
                  <a:lnTo>
                    <a:pt x="0" y="18215"/>
                  </a:lnTo>
                  <a:lnTo>
                    <a:pt x="0" y="0"/>
                  </a:lnTo>
                  <a:lnTo>
                    <a:pt x="56669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0" name="object 21920"/>
            <p:cNvSpPr/>
            <p:nvPr/>
          </p:nvSpPr>
          <p:spPr>
            <a:xfrm>
              <a:off x="9965359" y="9839540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4">
                  <a:moveTo>
                    <a:pt x="57681" y="0"/>
                  </a:moveTo>
                  <a:lnTo>
                    <a:pt x="0" y="10119"/>
                  </a:lnTo>
                  <a:lnTo>
                    <a:pt x="57681" y="19227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1" name="object 21921"/>
            <p:cNvSpPr/>
            <p:nvPr/>
          </p:nvSpPr>
          <p:spPr>
            <a:xfrm>
              <a:off x="9965359" y="9839540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4">
                  <a:moveTo>
                    <a:pt x="0" y="10119"/>
                  </a:moveTo>
                  <a:lnTo>
                    <a:pt x="57681" y="19227"/>
                  </a:lnTo>
                  <a:lnTo>
                    <a:pt x="57681" y="0"/>
                  </a:lnTo>
                  <a:lnTo>
                    <a:pt x="0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2" name="object 21922"/>
            <p:cNvSpPr/>
            <p:nvPr/>
          </p:nvSpPr>
          <p:spPr>
            <a:xfrm>
              <a:off x="10542171" y="9762631"/>
              <a:ext cx="59055" cy="19685"/>
            </a:xfrm>
            <a:custGeom>
              <a:avLst/>
              <a:gdLst/>
              <a:ahLst/>
              <a:cxnLst/>
              <a:rect l="l" t="t" r="r" b="b"/>
              <a:pathLst>
                <a:path w="59054" h="19684">
                  <a:moveTo>
                    <a:pt x="58693" y="0"/>
                  </a:moveTo>
                  <a:lnTo>
                    <a:pt x="0" y="9107"/>
                  </a:lnTo>
                  <a:lnTo>
                    <a:pt x="58693" y="19227"/>
                  </a:lnTo>
                  <a:lnTo>
                    <a:pt x="586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3" name="object 21923"/>
            <p:cNvSpPr/>
            <p:nvPr/>
          </p:nvSpPr>
          <p:spPr>
            <a:xfrm>
              <a:off x="10542171" y="9762631"/>
              <a:ext cx="59055" cy="19685"/>
            </a:xfrm>
            <a:custGeom>
              <a:avLst/>
              <a:gdLst/>
              <a:ahLst/>
              <a:cxnLst/>
              <a:rect l="l" t="t" r="r" b="b"/>
              <a:pathLst>
                <a:path w="59054" h="19684">
                  <a:moveTo>
                    <a:pt x="0" y="9107"/>
                  </a:moveTo>
                  <a:lnTo>
                    <a:pt x="58693" y="19227"/>
                  </a:lnTo>
                  <a:lnTo>
                    <a:pt x="58693" y="0"/>
                  </a:lnTo>
                  <a:lnTo>
                    <a:pt x="0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4" name="object 21924"/>
            <p:cNvSpPr/>
            <p:nvPr/>
          </p:nvSpPr>
          <p:spPr>
            <a:xfrm>
              <a:off x="8750006" y="8784074"/>
              <a:ext cx="19685" cy="57785"/>
            </a:xfrm>
            <a:custGeom>
              <a:avLst/>
              <a:gdLst/>
              <a:ahLst/>
              <a:cxnLst/>
              <a:rect l="l" t="t" r="r" b="b"/>
              <a:pathLst>
                <a:path w="19684" h="57784">
                  <a:moveTo>
                    <a:pt x="19227" y="0"/>
                  </a:moveTo>
                  <a:lnTo>
                    <a:pt x="0" y="0"/>
                  </a:lnTo>
                  <a:lnTo>
                    <a:pt x="9107" y="5768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5" name="object 21925"/>
            <p:cNvSpPr/>
            <p:nvPr/>
          </p:nvSpPr>
          <p:spPr>
            <a:xfrm>
              <a:off x="8750006" y="8784074"/>
              <a:ext cx="19685" cy="57785"/>
            </a:xfrm>
            <a:custGeom>
              <a:avLst/>
              <a:gdLst/>
              <a:ahLst/>
              <a:cxnLst/>
              <a:rect l="l" t="t" r="r" b="b"/>
              <a:pathLst>
                <a:path w="19684" h="57784">
                  <a:moveTo>
                    <a:pt x="9107" y="57681"/>
                  </a:moveTo>
                  <a:lnTo>
                    <a:pt x="0" y="0"/>
                  </a:lnTo>
                  <a:lnTo>
                    <a:pt x="19227" y="0"/>
                  </a:lnTo>
                  <a:lnTo>
                    <a:pt x="9107" y="5768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6" name="object 21926"/>
            <p:cNvSpPr/>
            <p:nvPr/>
          </p:nvSpPr>
          <p:spPr>
            <a:xfrm>
              <a:off x="8741910" y="10820120"/>
              <a:ext cx="19685" cy="57785"/>
            </a:xfrm>
            <a:custGeom>
              <a:avLst/>
              <a:gdLst/>
              <a:ahLst/>
              <a:cxnLst/>
              <a:rect l="l" t="t" r="r" b="b"/>
              <a:pathLst>
                <a:path w="19684" h="57784">
                  <a:moveTo>
                    <a:pt x="10119" y="0"/>
                  </a:moveTo>
                  <a:lnTo>
                    <a:pt x="0" y="57681"/>
                  </a:lnTo>
                  <a:lnTo>
                    <a:pt x="19227" y="5768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7" name="object 21927"/>
            <p:cNvSpPr/>
            <p:nvPr/>
          </p:nvSpPr>
          <p:spPr>
            <a:xfrm>
              <a:off x="8741910" y="10820120"/>
              <a:ext cx="19685" cy="57785"/>
            </a:xfrm>
            <a:custGeom>
              <a:avLst/>
              <a:gdLst/>
              <a:ahLst/>
              <a:cxnLst/>
              <a:rect l="l" t="t" r="r" b="b"/>
              <a:pathLst>
                <a:path w="19684" h="57784">
                  <a:moveTo>
                    <a:pt x="10119" y="0"/>
                  </a:moveTo>
                  <a:lnTo>
                    <a:pt x="0" y="57681"/>
                  </a:lnTo>
                  <a:lnTo>
                    <a:pt x="19227" y="57681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8" name="object 21928"/>
            <p:cNvSpPr/>
            <p:nvPr/>
          </p:nvSpPr>
          <p:spPr>
            <a:xfrm>
              <a:off x="10468298" y="10375874"/>
              <a:ext cx="57150" cy="19685"/>
            </a:xfrm>
            <a:custGeom>
              <a:avLst/>
              <a:gdLst/>
              <a:ahLst/>
              <a:cxnLst/>
              <a:rect l="l" t="t" r="r" b="b"/>
              <a:pathLst>
                <a:path w="57150" h="19684">
                  <a:moveTo>
                    <a:pt x="56669" y="0"/>
                  </a:moveTo>
                  <a:lnTo>
                    <a:pt x="0" y="9107"/>
                  </a:lnTo>
                  <a:lnTo>
                    <a:pt x="56669" y="19227"/>
                  </a:lnTo>
                  <a:lnTo>
                    <a:pt x="566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9" name="object 21929"/>
            <p:cNvSpPr/>
            <p:nvPr/>
          </p:nvSpPr>
          <p:spPr>
            <a:xfrm>
              <a:off x="10468298" y="10375874"/>
              <a:ext cx="57150" cy="19685"/>
            </a:xfrm>
            <a:custGeom>
              <a:avLst/>
              <a:gdLst/>
              <a:ahLst/>
              <a:cxnLst/>
              <a:rect l="l" t="t" r="r" b="b"/>
              <a:pathLst>
                <a:path w="57150" h="19684">
                  <a:moveTo>
                    <a:pt x="0" y="9107"/>
                  </a:moveTo>
                  <a:lnTo>
                    <a:pt x="56669" y="19227"/>
                  </a:lnTo>
                  <a:lnTo>
                    <a:pt x="56669" y="0"/>
                  </a:lnTo>
                  <a:lnTo>
                    <a:pt x="0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0" name="object 21930"/>
            <p:cNvSpPr/>
            <p:nvPr/>
          </p:nvSpPr>
          <p:spPr>
            <a:xfrm>
              <a:off x="3697332" y="9695843"/>
              <a:ext cx="176530" cy="134620"/>
            </a:xfrm>
            <a:custGeom>
              <a:avLst/>
              <a:gdLst/>
              <a:ahLst/>
              <a:cxnLst/>
              <a:rect l="l" t="t" r="r" b="b"/>
              <a:pathLst>
                <a:path w="176529" h="134620">
                  <a:moveTo>
                    <a:pt x="76908" y="134589"/>
                  </a:moveTo>
                  <a:lnTo>
                    <a:pt x="0" y="0"/>
                  </a:lnTo>
                  <a:lnTo>
                    <a:pt x="176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1" name="object 21931"/>
            <p:cNvSpPr/>
            <p:nvPr/>
          </p:nvSpPr>
          <p:spPr>
            <a:xfrm>
              <a:off x="9465455" y="10654160"/>
              <a:ext cx="231775" cy="85090"/>
            </a:xfrm>
            <a:custGeom>
              <a:avLst/>
              <a:gdLst/>
              <a:ahLst/>
              <a:cxnLst/>
              <a:rect l="l" t="t" r="r" b="b"/>
              <a:pathLst>
                <a:path w="231775" h="85090">
                  <a:moveTo>
                    <a:pt x="231736" y="85003"/>
                  </a:moveTo>
                  <a:lnTo>
                    <a:pt x="17203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2" name="object 21932"/>
            <p:cNvSpPr/>
            <p:nvPr/>
          </p:nvSpPr>
          <p:spPr>
            <a:xfrm>
              <a:off x="9430037" y="9871922"/>
              <a:ext cx="219075" cy="55244"/>
            </a:xfrm>
            <a:custGeom>
              <a:avLst/>
              <a:gdLst/>
              <a:ahLst/>
              <a:cxnLst/>
              <a:rect l="l" t="t" r="r" b="b"/>
              <a:pathLst>
                <a:path w="219075" h="55245">
                  <a:moveTo>
                    <a:pt x="218581" y="0"/>
                  </a:moveTo>
                  <a:lnTo>
                    <a:pt x="171019" y="54645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3" name="object 21933"/>
            <p:cNvSpPr/>
            <p:nvPr/>
          </p:nvSpPr>
          <p:spPr>
            <a:xfrm>
              <a:off x="7811926" y="8643413"/>
              <a:ext cx="506095" cy="85090"/>
            </a:xfrm>
            <a:custGeom>
              <a:avLst/>
              <a:gdLst/>
              <a:ahLst/>
              <a:cxnLst/>
              <a:rect l="l" t="t" r="r" b="b"/>
              <a:pathLst>
                <a:path w="506095" h="85090">
                  <a:moveTo>
                    <a:pt x="0" y="85003"/>
                  </a:moveTo>
                  <a:lnTo>
                    <a:pt x="58693" y="0"/>
                  </a:lnTo>
                  <a:lnTo>
                    <a:pt x="5059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4" name="object 21934"/>
            <p:cNvSpPr/>
            <p:nvPr/>
          </p:nvSpPr>
          <p:spPr>
            <a:xfrm>
              <a:off x="4909650" y="9035038"/>
              <a:ext cx="175260" cy="90170"/>
            </a:xfrm>
            <a:custGeom>
              <a:avLst/>
              <a:gdLst/>
              <a:ahLst/>
              <a:cxnLst/>
              <a:rect l="l" t="t" r="r" b="b"/>
              <a:pathLst>
                <a:path w="175260" h="90170">
                  <a:moveTo>
                    <a:pt x="0" y="90063"/>
                  </a:moveTo>
                  <a:lnTo>
                    <a:pt x="62740" y="0"/>
                  </a:lnTo>
                  <a:lnTo>
                    <a:pt x="175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5" name="object 21935"/>
            <p:cNvSpPr/>
            <p:nvPr/>
          </p:nvSpPr>
          <p:spPr>
            <a:xfrm>
              <a:off x="3713524" y="9433747"/>
              <a:ext cx="846455" cy="159385"/>
            </a:xfrm>
            <a:custGeom>
              <a:avLst/>
              <a:gdLst/>
              <a:ahLst/>
              <a:cxnLst/>
              <a:rect l="l" t="t" r="r" b="b"/>
              <a:pathLst>
                <a:path w="846454" h="159384">
                  <a:moveTo>
                    <a:pt x="845991" y="158876"/>
                  </a:moveTo>
                  <a:lnTo>
                    <a:pt x="64461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6" name="object 21936"/>
            <p:cNvSpPr/>
            <p:nvPr/>
          </p:nvSpPr>
          <p:spPr>
            <a:xfrm>
              <a:off x="4876256" y="9448926"/>
              <a:ext cx="510540" cy="90170"/>
            </a:xfrm>
            <a:custGeom>
              <a:avLst/>
              <a:gdLst/>
              <a:ahLst/>
              <a:cxnLst/>
              <a:rect l="l" t="t" r="r" b="b"/>
              <a:pathLst>
                <a:path w="510539" h="90170">
                  <a:moveTo>
                    <a:pt x="0" y="90063"/>
                  </a:moveTo>
                  <a:lnTo>
                    <a:pt x="61729" y="0"/>
                  </a:lnTo>
                  <a:lnTo>
                    <a:pt x="5100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7" name="object 21937"/>
            <p:cNvSpPr/>
            <p:nvPr/>
          </p:nvSpPr>
          <p:spPr>
            <a:xfrm>
              <a:off x="5679745" y="9996392"/>
              <a:ext cx="176530" cy="53975"/>
            </a:xfrm>
            <a:custGeom>
              <a:avLst/>
              <a:gdLst/>
              <a:ahLst/>
              <a:cxnLst/>
              <a:rect l="l" t="t" r="r" b="b"/>
              <a:pathLst>
                <a:path w="176529" h="53975">
                  <a:moveTo>
                    <a:pt x="176079" y="53633"/>
                  </a:moveTo>
                  <a:lnTo>
                    <a:pt x="13054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8" name="object 21938"/>
            <p:cNvSpPr/>
            <p:nvPr/>
          </p:nvSpPr>
          <p:spPr>
            <a:xfrm>
              <a:off x="7783592" y="9996392"/>
              <a:ext cx="201930" cy="53975"/>
            </a:xfrm>
            <a:custGeom>
              <a:avLst/>
              <a:gdLst/>
              <a:ahLst/>
              <a:cxnLst/>
              <a:rect l="l" t="t" r="r" b="b"/>
              <a:pathLst>
                <a:path w="201929" h="53975">
                  <a:moveTo>
                    <a:pt x="0" y="53633"/>
                  </a:moveTo>
                  <a:lnTo>
                    <a:pt x="46549" y="0"/>
                  </a:lnTo>
                  <a:lnTo>
                    <a:pt x="2013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9" name="object 21939"/>
            <p:cNvSpPr/>
            <p:nvPr/>
          </p:nvSpPr>
          <p:spPr>
            <a:xfrm>
              <a:off x="5897315" y="9022895"/>
              <a:ext cx="158115" cy="164465"/>
            </a:xfrm>
            <a:custGeom>
              <a:avLst/>
              <a:gdLst/>
              <a:ahLst/>
              <a:cxnLst/>
              <a:rect l="l" t="t" r="r" b="b"/>
              <a:pathLst>
                <a:path w="158114" h="164465">
                  <a:moveTo>
                    <a:pt x="28334" y="163936"/>
                  </a:moveTo>
                  <a:lnTo>
                    <a:pt x="15786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0" name="object 21940"/>
            <p:cNvSpPr/>
            <p:nvPr/>
          </p:nvSpPr>
          <p:spPr>
            <a:xfrm>
              <a:off x="7872644" y="9437795"/>
              <a:ext cx="273685" cy="85090"/>
            </a:xfrm>
            <a:custGeom>
              <a:avLst/>
              <a:gdLst/>
              <a:ahLst/>
              <a:cxnLst/>
              <a:rect l="l" t="t" r="r" b="b"/>
              <a:pathLst>
                <a:path w="273684" h="85090">
                  <a:moveTo>
                    <a:pt x="0" y="85003"/>
                  </a:moveTo>
                  <a:lnTo>
                    <a:pt x="58693" y="0"/>
                  </a:lnTo>
                  <a:lnTo>
                    <a:pt x="27322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1" name="object 21941"/>
            <p:cNvSpPr/>
            <p:nvPr/>
          </p:nvSpPr>
          <p:spPr>
            <a:xfrm>
              <a:off x="9240802" y="9018847"/>
              <a:ext cx="244475" cy="106680"/>
            </a:xfrm>
            <a:custGeom>
              <a:avLst/>
              <a:gdLst/>
              <a:ahLst/>
              <a:cxnLst/>
              <a:rect l="l" t="t" r="r" b="b"/>
              <a:pathLst>
                <a:path w="244475" h="106679">
                  <a:moveTo>
                    <a:pt x="0" y="106254"/>
                  </a:moveTo>
                  <a:lnTo>
                    <a:pt x="72860" y="0"/>
                  </a:lnTo>
                  <a:lnTo>
                    <a:pt x="2438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2" name="object 21942"/>
            <p:cNvSpPr/>
            <p:nvPr/>
          </p:nvSpPr>
          <p:spPr>
            <a:xfrm>
              <a:off x="9049543" y="9433747"/>
              <a:ext cx="685165" cy="159385"/>
            </a:xfrm>
            <a:custGeom>
              <a:avLst/>
              <a:gdLst/>
              <a:ahLst/>
              <a:cxnLst/>
              <a:rect l="l" t="t" r="r" b="b"/>
              <a:pathLst>
                <a:path w="685165" h="159384">
                  <a:moveTo>
                    <a:pt x="0" y="158876"/>
                  </a:moveTo>
                  <a:lnTo>
                    <a:pt x="201378" y="0"/>
                  </a:lnTo>
                  <a:lnTo>
                    <a:pt x="6850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3" name="object 21943"/>
            <p:cNvSpPr/>
            <p:nvPr/>
          </p:nvSpPr>
          <p:spPr>
            <a:xfrm>
              <a:off x="8613392" y="9277906"/>
              <a:ext cx="185420" cy="229870"/>
            </a:xfrm>
            <a:custGeom>
              <a:avLst/>
              <a:gdLst/>
              <a:ahLst/>
              <a:cxnLst/>
              <a:rect l="l" t="t" r="r" b="b"/>
              <a:pathLst>
                <a:path w="185420" h="229870">
                  <a:moveTo>
                    <a:pt x="72860" y="229712"/>
                  </a:moveTo>
                  <a:lnTo>
                    <a:pt x="18518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4" name="object 21944"/>
            <p:cNvSpPr/>
            <p:nvPr/>
          </p:nvSpPr>
          <p:spPr>
            <a:xfrm>
              <a:off x="4713331" y="10388017"/>
              <a:ext cx="253365" cy="72390"/>
            </a:xfrm>
            <a:custGeom>
              <a:avLst/>
              <a:gdLst/>
              <a:ahLst/>
              <a:cxnLst/>
              <a:rect l="l" t="t" r="r" b="b"/>
              <a:pathLst>
                <a:path w="253364" h="72390">
                  <a:moveTo>
                    <a:pt x="252987" y="0"/>
                  </a:moveTo>
                  <a:lnTo>
                    <a:pt x="163936" y="71848"/>
                  </a:lnTo>
                  <a:lnTo>
                    <a:pt x="0" y="718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5" name="object 21945"/>
            <p:cNvSpPr/>
            <p:nvPr/>
          </p:nvSpPr>
          <p:spPr>
            <a:xfrm>
              <a:off x="6219115" y="9808623"/>
              <a:ext cx="12065" cy="14604"/>
            </a:xfrm>
            <a:custGeom>
              <a:avLst/>
              <a:gdLst/>
              <a:ahLst/>
              <a:cxnLst/>
              <a:rect l="l" t="t" r="r" b="b"/>
              <a:pathLst>
                <a:path w="12064" h="14604">
                  <a:moveTo>
                    <a:pt x="11831" y="3178"/>
                  </a:moveTo>
                  <a:lnTo>
                    <a:pt x="10129" y="918"/>
                  </a:lnTo>
                  <a:lnTo>
                    <a:pt x="7173" y="0"/>
                  </a:lnTo>
                  <a:lnTo>
                    <a:pt x="4491" y="897"/>
                  </a:lnTo>
                  <a:lnTo>
                    <a:pt x="1808" y="1795"/>
                  </a:lnTo>
                  <a:lnTo>
                    <a:pt x="0" y="4306"/>
                  </a:lnTo>
                  <a:lnTo>
                    <a:pt x="0" y="7135"/>
                  </a:lnTo>
                  <a:lnTo>
                    <a:pt x="0" y="9964"/>
                  </a:lnTo>
                  <a:lnTo>
                    <a:pt x="1808" y="12476"/>
                  </a:lnTo>
                  <a:lnTo>
                    <a:pt x="4491" y="13373"/>
                  </a:lnTo>
                  <a:lnTo>
                    <a:pt x="7173" y="14271"/>
                  </a:lnTo>
                  <a:lnTo>
                    <a:pt x="10129" y="13352"/>
                  </a:lnTo>
                  <a:lnTo>
                    <a:pt x="11831" y="110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6" name="object 21946"/>
            <p:cNvSpPr/>
            <p:nvPr/>
          </p:nvSpPr>
          <p:spPr>
            <a:xfrm>
              <a:off x="6202924" y="9793013"/>
              <a:ext cx="29209" cy="45720"/>
            </a:xfrm>
            <a:custGeom>
              <a:avLst/>
              <a:gdLst/>
              <a:ahLst/>
              <a:cxnLst/>
              <a:rect l="l" t="t" r="r" b="b"/>
              <a:pathLst>
                <a:path w="29210" h="45720">
                  <a:moveTo>
                    <a:pt x="28689" y="760"/>
                  </a:moveTo>
                  <a:lnTo>
                    <a:pt x="0" y="22746"/>
                  </a:lnTo>
                  <a:lnTo>
                    <a:pt x="1030" y="29523"/>
                  </a:lnTo>
                  <a:lnTo>
                    <a:pt x="4123" y="35813"/>
                  </a:lnTo>
                  <a:lnTo>
                    <a:pt x="8980" y="40866"/>
                  </a:lnTo>
                  <a:lnTo>
                    <a:pt x="14999" y="44148"/>
                  </a:lnTo>
                  <a:lnTo>
                    <a:pt x="21722" y="45492"/>
                  </a:lnTo>
                  <a:lnTo>
                    <a:pt x="28689" y="4473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7" name="object 21947"/>
            <p:cNvSpPr/>
            <p:nvPr/>
          </p:nvSpPr>
          <p:spPr>
            <a:xfrm>
              <a:off x="5496582" y="9837516"/>
              <a:ext cx="727075" cy="495300"/>
            </a:xfrm>
            <a:custGeom>
              <a:avLst/>
              <a:gdLst/>
              <a:ahLst/>
              <a:cxnLst/>
              <a:rect l="l" t="t" r="r" b="b"/>
              <a:pathLst>
                <a:path w="727075" h="495300">
                  <a:moveTo>
                    <a:pt x="0" y="494844"/>
                  </a:moveTo>
                  <a:lnTo>
                    <a:pt x="517107" y="494844"/>
                  </a:lnTo>
                  <a:lnTo>
                    <a:pt x="7265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8" name="object 21948"/>
            <p:cNvSpPr/>
            <p:nvPr/>
          </p:nvSpPr>
          <p:spPr>
            <a:xfrm>
              <a:off x="5607897" y="9738345"/>
              <a:ext cx="609600" cy="435609"/>
            </a:xfrm>
            <a:custGeom>
              <a:avLst/>
              <a:gdLst/>
              <a:ahLst/>
              <a:cxnLst/>
              <a:rect l="l" t="t" r="r" b="b"/>
              <a:pathLst>
                <a:path w="609600" h="435609">
                  <a:moveTo>
                    <a:pt x="0" y="435139"/>
                  </a:moveTo>
                  <a:lnTo>
                    <a:pt x="405792" y="435139"/>
                  </a:lnTo>
                  <a:lnTo>
                    <a:pt x="6091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9" name="object 21949"/>
            <p:cNvSpPr/>
            <p:nvPr/>
          </p:nvSpPr>
          <p:spPr>
            <a:xfrm>
              <a:off x="6656278" y="10861611"/>
              <a:ext cx="142875" cy="97155"/>
            </a:xfrm>
            <a:custGeom>
              <a:avLst/>
              <a:gdLst/>
              <a:ahLst/>
              <a:cxnLst/>
              <a:rect l="l" t="t" r="r" b="b"/>
              <a:pathLst>
                <a:path w="142875" h="97154">
                  <a:moveTo>
                    <a:pt x="142685" y="0"/>
                  </a:moveTo>
                  <a:lnTo>
                    <a:pt x="0" y="0"/>
                  </a:lnTo>
                  <a:lnTo>
                    <a:pt x="0" y="97147"/>
                  </a:lnTo>
                  <a:lnTo>
                    <a:pt x="142685" y="97147"/>
                  </a:lnTo>
                  <a:lnTo>
                    <a:pt x="1426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0" name="object 21950"/>
            <p:cNvSpPr/>
            <p:nvPr/>
          </p:nvSpPr>
          <p:spPr>
            <a:xfrm>
              <a:off x="6498414" y="8902473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4">
                  <a:moveTo>
                    <a:pt x="57681" y="0"/>
                  </a:moveTo>
                  <a:lnTo>
                    <a:pt x="0" y="9107"/>
                  </a:lnTo>
                  <a:lnTo>
                    <a:pt x="57681" y="19227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1" name="object 21951"/>
            <p:cNvSpPr/>
            <p:nvPr/>
          </p:nvSpPr>
          <p:spPr>
            <a:xfrm>
              <a:off x="6498414" y="8902473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4">
                  <a:moveTo>
                    <a:pt x="0" y="9107"/>
                  </a:moveTo>
                  <a:lnTo>
                    <a:pt x="57681" y="19227"/>
                  </a:lnTo>
                  <a:lnTo>
                    <a:pt x="57681" y="0"/>
                  </a:lnTo>
                  <a:lnTo>
                    <a:pt x="0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2" name="object 21952"/>
            <p:cNvSpPr/>
            <p:nvPr/>
          </p:nvSpPr>
          <p:spPr>
            <a:xfrm>
              <a:off x="7081298" y="8902473"/>
              <a:ext cx="57150" cy="19685"/>
            </a:xfrm>
            <a:custGeom>
              <a:avLst/>
              <a:gdLst/>
              <a:ahLst/>
              <a:cxnLst/>
              <a:rect l="l" t="t" r="r" b="b"/>
              <a:pathLst>
                <a:path w="57150" h="19684">
                  <a:moveTo>
                    <a:pt x="0" y="0"/>
                  </a:moveTo>
                  <a:lnTo>
                    <a:pt x="0" y="19227"/>
                  </a:lnTo>
                  <a:lnTo>
                    <a:pt x="56669" y="9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3" name="object 21953"/>
            <p:cNvSpPr/>
            <p:nvPr/>
          </p:nvSpPr>
          <p:spPr>
            <a:xfrm>
              <a:off x="7081298" y="8902473"/>
              <a:ext cx="57150" cy="19685"/>
            </a:xfrm>
            <a:custGeom>
              <a:avLst/>
              <a:gdLst/>
              <a:ahLst/>
              <a:cxnLst/>
              <a:rect l="l" t="t" r="r" b="b"/>
              <a:pathLst>
                <a:path w="57150" h="19684">
                  <a:moveTo>
                    <a:pt x="56669" y="910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56669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4" name="object 21954"/>
            <p:cNvSpPr/>
            <p:nvPr/>
          </p:nvSpPr>
          <p:spPr>
            <a:xfrm>
              <a:off x="10843733" y="10136041"/>
              <a:ext cx="99695" cy="127000"/>
            </a:xfrm>
            <a:custGeom>
              <a:avLst/>
              <a:gdLst/>
              <a:ahLst/>
              <a:cxnLst/>
              <a:rect l="l" t="t" r="r" b="b"/>
              <a:pathLst>
                <a:path w="99695" h="127000">
                  <a:moveTo>
                    <a:pt x="99171" y="126493"/>
                  </a:moveTo>
                  <a:lnTo>
                    <a:pt x="0" y="27322"/>
                  </a:ln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5" name="object 21955"/>
            <p:cNvSpPr/>
            <p:nvPr/>
          </p:nvSpPr>
          <p:spPr>
            <a:xfrm>
              <a:off x="10620091" y="9874958"/>
              <a:ext cx="180340" cy="190500"/>
            </a:xfrm>
            <a:custGeom>
              <a:avLst/>
              <a:gdLst/>
              <a:ahLst/>
              <a:cxnLst/>
              <a:rect l="l" t="t" r="r" b="b"/>
              <a:pathLst>
                <a:path w="180340" h="190500">
                  <a:moveTo>
                    <a:pt x="72860" y="190246"/>
                  </a:moveTo>
                  <a:lnTo>
                    <a:pt x="18012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6" name="object 21956"/>
            <p:cNvSpPr/>
            <p:nvPr/>
          </p:nvSpPr>
          <p:spPr>
            <a:xfrm>
              <a:off x="10896354" y="10159316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0" y="0"/>
                  </a:moveTo>
                  <a:lnTo>
                    <a:pt x="0" y="9107"/>
                  </a:lnTo>
                  <a:lnTo>
                    <a:pt x="28334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7" name="object 21957"/>
            <p:cNvSpPr/>
            <p:nvPr/>
          </p:nvSpPr>
          <p:spPr>
            <a:xfrm>
              <a:off x="10896354" y="10159316"/>
              <a:ext cx="28575" cy="9525"/>
            </a:xfrm>
            <a:custGeom>
              <a:avLst/>
              <a:gdLst/>
              <a:ahLst/>
              <a:cxnLst/>
              <a:rect l="l" t="t" r="r" b="b"/>
              <a:pathLst>
                <a:path w="28575" h="9525">
                  <a:moveTo>
                    <a:pt x="28334" y="4047"/>
                  </a:moveTo>
                  <a:lnTo>
                    <a:pt x="0" y="0"/>
                  </a:lnTo>
                  <a:lnTo>
                    <a:pt x="0" y="9107"/>
                  </a:lnTo>
                  <a:lnTo>
                    <a:pt x="28334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8" name="object 21958"/>
            <p:cNvSpPr/>
            <p:nvPr/>
          </p:nvSpPr>
          <p:spPr>
            <a:xfrm>
              <a:off x="10867007" y="10163364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9" name="object 21959"/>
            <p:cNvSpPr/>
            <p:nvPr/>
          </p:nvSpPr>
          <p:spPr>
            <a:xfrm>
              <a:off x="5883147" y="10430519"/>
              <a:ext cx="207010" cy="72390"/>
            </a:xfrm>
            <a:custGeom>
              <a:avLst/>
              <a:gdLst/>
              <a:ahLst/>
              <a:cxnLst/>
              <a:rect l="l" t="t" r="r" b="b"/>
              <a:pathLst>
                <a:path w="207010" h="72390">
                  <a:moveTo>
                    <a:pt x="206438" y="0"/>
                  </a:moveTo>
                  <a:lnTo>
                    <a:pt x="116374" y="71848"/>
                  </a:lnTo>
                  <a:lnTo>
                    <a:pt x="0" y="718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0" name="object 21960"/>
            <p:cNvSpPr/>
            <p:nvPr/>
          </p:nvSpPr>
          <p:spPr>
            <a:xfrm>
              <a:off x="7519473" y="10402185"/>
              <a:ext cx="258445" cy="71120"/>
            </a:xfrm>
            <a:custGeom>
              <a:avLst/>
              <a:gdLst/>
              <a:ahLst/>
              <a:cxnLst/>
              <a:rect l="l" t="t" r="r" b="b"/>
              <a:pathLst>
                <a:path w="258445" h="71120">
                  <a:moveTo>
                    <a:pt x="0" y="0"/>
                  </a:moveTo>
                  <a:lnTo>
                    <a:pt x="91075" y="70836"/>
                  </a:lnTo>
                  <a:lnTo>
                    <a:pt x="258047" y="708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1" name="object 21961"/>
            <p:cNvSpPr/>
            <p:nvPr/>
          </p:nvSpPr>
          <p:spPr>
            <a:xfrm>
              <a:off x="5903386" y="10860599"/>
              <a:ext cx="297815" cy="69215"/>
            </a:xfrm>
            <a:custGeom>
              <a:avLst/>
              <a:gdLst/>
              <a:ahLst/>
              <a:cxnLst/>
              <a:rect l="l" t="t" r="r" b="b"/>
              <a:pathLst>
                <a:path w="297814" h="69215">
                  <a:moveTo>
                    <a:pt x="297513" y="0"/>
                  </a:moveTo>
                  <a:lnTo>
                    <a:pt x="209473" y="68812"/>
                  </a:lnTo>
                  <a:lnTo>
                    <a:pt x="0" y="688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2" name="object 21962"/>
            <p:cNvSpPr/>
            <p:nvPr/>
          </p:nvSpPr>
          <p:spPr>
            <a:xfrm>
              <a:off x="7409170" y="10814049"/>
              <a:ext cx="318770" cy="69850"/>
            </a:xfrm>
            <a:custGeom>
              <a:avLst/>
              <a:gdLst/>
              <a:ahLst/>
              <a:cxnLst/>
              <a:rect l="l" t="t" r="r" b="b"/>
              <a:pathLst>
                <a:path w="318770" h="69850">
                  <a:moveTo>
                    <a:pt x="0" y="0"/>
                  </a:moveTo>
                  <a:lnTo>
                    <a:pt x="87027" y="69824"/>
                  </a:lnTo>
                  <a:lnTo>
                    <a:pt x="318764" y="698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3" name="object 21963"/>
            <p:cNvSpPr/>
            <p:nvPr/>
          </p:nvSpPr>
          <p:spPr>
            <a:xfrm>
              <a:off x="10537111" y="9429699"/>
              <a:ext cx="261620" cy="185420"/>
            </a:xfrm>
            <a:custGeom>
              <a:avLst/>
              <a:gdLst/>
              <a:ahLst/>
              <a:cxnLst/>
              <a:rect l="l" t="t" r="r" b="b"/>
              <a:pathLst>
                <a:path w="261620" h="185420">
                  <a:moveTo>
                    <a:pt x="108278" y="185187"/>
                  </a:moveTo>
                  <a:lnTo>
                    <a:pt x="0" y="0"/>
                  </a:lnTo>
                  <a:lnTo>
                    <a:pt x="261083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64" name="object 21964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2913070" y="9592623"/>
              <a:ext cx="63752" cy="63752"/>
            </a:xfrm>
            <a:prstGeom prst="rect">
              <a:avLst/>
            </a:prstGeom>
          </p:spPr>
        </p:pic>
        <p:sp>
          <p:nvSpPr>
            <p:cNvPr id="21965" name="object 21965"/>
            <p:cNvSpPr/>
            <p:nvPr/>
          </p:nvSpPr>
          <p:spPr>
            <a:xfrm>
              <a:off x="2847293" y="9429699"/>
              <a:ext cx="261620" cy="178435"/>
            </a:xfrm>
            <a:custGeom>
              <a:avLst/>
              <a:gdLst/>
              <a:ahLst/>
              <a:cxnLst/>
              <a:rect l="l" t="t" r="r" b="b"/>
              <a:pathLst>
                <a:path w="261619" h="178434">
                  <a:moveTo>
                    <a:pt x="113338" y="178103"/>
                  </a:moveTo>
                  <a:lnTo>
                    <a:pt x="261083" y="0"/>
                  </a:lnTo>
                  <a:lnTo>
                    <a:pt x="0" y="1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6" name="object 21966"/>
            <p:cNvSpPr/>
            <p:nvPr/>
          </p:nvSpPr>
          <p:spPr>
            <a:xfrm>
              <a:off x="2944441" y="9584528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19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7" name="object 21967"/>
            <p:cNvSpPr/>
            <p:nvPr/>
          </p:nvSpPr>
          <p:spPr>
            <a:xfrm>
              <a:off x="10637294" y="9595659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4" h="57784">
                  <a:moveTo>
                    <a:pt x="57681" y="28840"/>
                  </a:moveTo>
                  <a:lnTo>
                    <a:pt x="55414" y="17614"/>
                  </a:lnTo>
                  <a:lnTo>
                    <a:pt x="49233" y="8447"/>
                  </a:lnTo>
                  <a:lnTo>
                    <a:pt x="40066" y="2266"/>
                  </a:lnTo>
                  <a:lnTo>
                    <a:pt x="28840" y="0"/>
                  </a:lnTo>
                  <a:lnTo>
                    <a:pt x="17614" y="2266"/>
                  </a:lnTo>
                  <a:lnTo>
                    <a:pt x="8447" y="8447"/>
                  </a:lnTo>
                  <a:lnTo>
                    <a:pt x="2266" y="17614"/>
                  </a:lnTo>
                  <a:lnTo>
                    <a:pt x="0" y="28840"/>
                  </a:lnTo>
                  <a:lnTo>
                    <a:pt x="2266" y="40066"/>
                  </a:lnTo>
                  <a:lnTo>
                    <a:pt x="8447" y="49233"/>
                  </a:lnTo>
                  <a:lnTo>
                    <a:pt x="17614" y="55414"/>
                  </a:lnTo>
                  <a:lnTo>
                    <a:pt x="28840" y="57681"/>
                  </a:lnTo>
                  <a:lnTo>
                    <a:pt x="40066" y="55414"/>
                  </a:lnTo>
                  <a:lnTo>
                    <a:pt x="49233" y="49233"/>
                  </a:lnTo>
                  <a:lnTo>
                    <a:pt x="55414" y="40066"/>
                  </a:lnTo>
                  <a:lnTo>
                    <a:pt x="57681" y="288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8" name="object 21968"/>
            <p:cNvSpPr/>
            <p:nvPr/>
          </p:nvSpPr>
          <p:spPr>
            <a:xfrm>
              <a:off x="10665629" y="9584528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19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69" name="object 21969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7107608" y="10030798"/>
              <a:ext cx="63752" cy="63752"/>
            </a:xfrm>
            <a:prstGeom prst="rect">
              <a:avLst/>
            </a:prstGeom>
          </p:spPr>
        </p:pic>
        <p:sp>
          <p:nvSpPr>
            <p:cNvPr id="21970" name="object 21970"/>
            <p:cNvSpPr/>
            <p:nvPr/>
          </p:nvSpPr>
          <p:spPr>
            <a:xfrm>
              <a:off x="6838429" y="10089491"/>
              <a:ext cx="286385" cy="38735"/>
            </a:xfrm>
            <a:custGeom>
              <a:avLst/>
              <a:gdLst/>
              <a:ahLst/>
              <a:cxnLst/>
              <a:rect l="l" t="t" r="r" b="b"/>
              <a:pathLst>
                <a:path w="286384" h="38734">
                  <a:moveTo>
                    <a:pt x="286382" y="0"/>
                  </a:moveTo>
                  <a:lnTo>
                    <a:pt x="234772" y="37442"/>
                  </a:lnTo>
                  <a:lnTo>
                    <a:pt x="0" y="384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1" name="object 21971"/>
            <p:cNvSpPr/>
            <p:nvPr/>
          </p:nvSpPr>
          <p:spPr>
            <a:xfrm>
              <a:off x="7137967" y="10022703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19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2" name="object 21972"/>
            <p:cNvSpPr/>
            <p:nvPr/>
          </p:nvSpPr>
          <p:spPr>
            <a:xfrm>
              <a:off x="2304887" y="11079180"/>
              <a:ext cx="309880" cy="0"/>
            </a:xfrm>
            <a:custGeom>
              <a:avLst/>
              <a:gdLst/>
              <a:ahLst/>
              <a:cxnLst/>
              <a:rect l="l" t="t" r="r" b="b"/>
              <a:pathLst>
                <a:path w="309880">
                  <a:moveTo>
                    <a:pt x="30965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3" name="object 21973"/>
            <p:cNvSpPr/>
            <p:nvPr/>
          </p:nvSpPr>
          <p:spPr>
            <a:xfrm>
              <a:off x="2304887" y="8514895"/>
              <a:ext cx="309880" cy="0"/>
            </a:xfrm>
            <a:custGeom>
              <a:avLst/>
              <a:gdLst/>
              <a:ahLst/>
              <a:cxnLst/>
              <a:rect l="l" t="t" r="r" b="b"/>
              <a:pathLst>
                <a:path w="309880">
                  <a:moveTo>
                    <a:pt x="30965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4" name="object 21974"/>
            <p:cNvSpPr/>
            <p:nvPr/>
          </p:nvSpPr>
          <p:spPr>
            <a:xfrm>
              <a:off x="2324114" y="8504776"/>
              <a:ext cx="0" cy="2585085"/>
            </a:xfrm>
            <a:custGeom>
              <a:avLst/>
              <a:gdLst/>
              <a:ahLst/>
              <a:cxnLst/>
              <a:rect l="l" t="t" r="r" b="b"/>
              <a:pathLst>
                <a:path h="2585084">
                  <a:moveTo>
                    <a:pt x="0" y="258452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5" name="object 21975"/>
            <p:cNvSpPr/>
            <p:nvPr/>
          </p:nvSpPr>
          <p:spPr>
            <a:xfrm>
              <a:off x="2307923" y="1106298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035"/>
                  </a:moveTo>
                  <a:lnTo>
                    <a:pt x="28334" y="31370"/>
                  </a:lnTo>
                  <a:lnTo>
                    <a:pt x="31370" y="29346"/>
                  </a:lnTo>
                  <a:lnTo>
                    <a:pt x="0" y="3035"/>
                  </a:lnTo>
                  <a:close/>
                </a:path>
                <a:path w="31750" h="31750">
                  <a:moveTo>
                    <a:pt x="3035" y="0"/>
                  </a:moveTo>
                  <a:lnTo>
                    <a:pt x="0" y="3035"/>
                  </a:lnTo>
                  <a:lnTo>
                    <a:pt x="31370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6" name="object 21976"/>
            <p:cNvSpPr/>
            <p:nvPr/>
          </p:nvSpPr>
          <p:spPr>
            <a:xfrm>
              <a:off x="2307923" y="1106298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035" y="0"/>
                  </a:moveTo>
                  <a:lnTo>
                    <a:pt x="0" y="3035"/>
                  </a:lnTo>
                  <a:lnTo>
                    <a:pt x="31370" y="29346"/>
                  </a:lnTo>
                  <a:lnTo>
                    <a:pt x="3035" y="0"/>
                  </a:lnTo>
                  <a:close/>
                </a:path>
                <a:path w="31750" h="31750">
                  <a:moveTo>
                    <a:pt x="0" y="3035"/>
                  </a:moveTo>
                  <a:lnTo>
                    <a:pt x="31370" y="29346"/>
                  </a:lnTo>
                  <a:lnTo>
                    <a:pt x="28334" y="3137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7" name="object 21977"/>
            <p:cNvSpPr/>
            <p:nvPr/>
          </p:nvSpPr>
          <p:spPr>
            <a:xfrm>
              <a:off x="2307923" y="849870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035"/>
                  </a:moveTo>
                  <a:lnTo>
                    <a:pt x="28334" y="31370"/>
                  </a:lnTo>
                  <a:lnTo>
                    <a:pt x="31370" y="28334"/>
                  </a:lnTo>
                  <a:lnTo>
                    <a:pt x="0" y="3035"/>
                  </a:lnTo>
                  <a:close/>
                </a:path>
                <a:path w="31750" h="31750">
                  <a:moveTo>
                    <a:pt x="3035" y="0"/>
                  </a:moveTo>
                  <a:lnTo>
                    <a:pt x="0" y="3035"/>
                  </a:lnTo>
                  <a:lnTo>
                    <a:pt x="31370" y="28334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8" name="object 21978"/>
            <p:cNvSpPr/>
            <p:nvPr/>
          </p:nvSpPr>
          <p:spPr>
            <a:xfrm>
              <a:off x="2307923" y="849870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8334" y="31370"/>
                  </a:moveTo>
                  <a:lnTo>
                    <a:pt x="31370" y="28334"/>
                  </a:lnTo>
                  <a:lnTo>
                    <a:pt x="0" y="3035"/>
                  </a:lnTo>
                  <a:lnTo>
                    <a:pt x="28334" y="31370"/>
                  </a:lnTo>
                  <a:close/>
                </a:path>
                <a:path w="31750" h="31750">
                  <a:moveTo>
                    <a:pt x="31370" y="28334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1370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9" name="object 21979"/>
            <p:cNvSpPr/>
            <p:nvPr/>
          </p:nvSpPr>
          <p:spPr>
            <a:xfrm>
              <a:off x="2626688" y="8133390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h="374015">
                  <a:moveTo>
                    <a:pt x="0" y="37341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0" name="object 21980"/>
            <p:cNvSpPr/>
            <p:nvPr/>
          </p:nvSpPr>
          <p:spPr>
            <a:xfrm>
              <a:off x="3314815" y="8133390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h="374015">
                  <a:moveTo>
                    <a:pt x="0" y="37341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1" name="object 21981"/>
            <p:cNvSpPr/>
            <p:nvPr/>
          </p:nvSpPr>
          <p:spPr>
            <a:xfrm>
              <a:off x="2617580" y="8152617"/>
              <a:ext cx="706755" cy="0"/>
            </a:xfrm>
            <a:custGeom>
              <a:avLst/>
              <a:gdLst/>
              <a:ahLst/>
              <a:cxnLst/>
              <a:rect l="l" t="t" r="r" b="b"/>
              <a:pathLst>
                <a:path w="706754">
                  <a:moveTo>
                    <a:pt x="0" y="0"/>
                  </a:moveTo>
                  <a:lnTo>
                    <a:pt x="7063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2" name="object 21982"/>
            <p:cNvSpPr/>
            <p:nvPr/>
          </p:nvSpPr>
          <p:spPr>
            <a:xfrm>
              <a:off x="2610497" y="813642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4">
                  <a:moveTo>
                    <a:pt x="29346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9346" y="0"/>
                  </a:lnTo>
                  <a:close/>
                </a:path>
                <a:path w="32385" h="32384">
                  <a:moveTo>
                    <a:pt x="29346" y="0"/>
                  </a:moveTo>
                  <a:lnTo>
                    <a:pt x="3035" y="32382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3" name="object 21983"/>
            <p:cNvSpPr/>
            <p:nvPr/>
          </p:nvSpPr>
          <p:spPr>
            <a:xfrm>
              <a:off x="2610497" y="813642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4">
                  <a:moveTo>
                    <a:pt x="32382" y="3035"/>
                  </a:moveTo>
                  <a:lnTo>
                    <a:pt x="29346" y="0"/>
                  </a:lnTo>
                  <a:lnTo>
                    <a:pt x="3035" y="32382"/>
                  </a:lnTo>
                  <a:lnTo>
                    <a:pt x="32382" y="3035"/>
                  </a:lnTo>
                  <a:close/>
                </a:path>
                <a:path w="32385" h="32384">
                  <a:moveTo>
                    <a:pt x="29346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4" name="object 21984"/>
            <p:cNvSpPr/>
            <p:nvPr/>
          </p:nvSpPr>
          <p:spPr>
            <a:xfrm>
              <a:off x="3299635" y="8136426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4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1750" h="32384">
                  <a:moveTo>
                    <a:pt x="28334" y="0"/>
                  </a:moveTo>
                  <a:lnTo>
                    <a:pt x="3035" y="32382"/>
                  </a:lnTo>
                  <a:lnTo>
                    <a:pt x="31370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5" name="object 21985"/>
            <p:cNvSpPr/>
            <p:nvPr/>
          </p:nvSpPr>
          <p:spPr>
            <a:xfrm>
              <a:off x="3299635" y="8136426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4">
                  <a:moveTo>
                    <a:pt x="0" y="29346"/>
                  </a:moveTo>
                  <a:lnTo>
                    <a:pt x="3035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1750" h="32384">
                  <a:moveTo>
                    <a:pt x="3035" y="32382"/>
                  </a:moveTo>
                  <a:lnTo>
                    <a:pt x="28334" y="0"/>
                  </a:lnTo>
                  <a:lnTo>
                    <a:pt x="31370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6" name="object 21986"/>
            <p:cNvSpPr/>
            <p:nvPr/>
          </p:nvSpPr>
          <p:spPr>
            <a:xfrm>
              <a:off x="10295255" y="8133390"/>
              <a:ext cx="0" cy="369570"/>
            </a:xfrm>
            <a:custGeom>
              <a:avLst/>
              <a:gdLst/>
              <a:ahLst/>
              <a:cxnLst/>
              <a:rect l="l" t="t" r="r" b="b"/>
              <a:pathLst>
                <a:path h="369570">
                  <a:moveTo>
                    <a:pt x="0" y="36936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7" name="object 21987"/>
            <p:cNvSpPr/>
            <p:nvPr/>
          </p:nvSpPr>
          <p:spPr>
            <a:xfrm>
              <a:off x="10947964" y="8133390"/>
              <a:ext cx="0" cy="369570"/>
            </a:xfrm>
            <a:custGeom>
              <a:avLst/>
              <a:gdLst/>
              <a:ahLst/>
              <a:cxnLst/>
              <a:rect l="l" t="t" r="r" b="b"/>
              <a:pathLst>
                <a:path h="369570">
                  <a:moveTo>
                    <a:pt x="0" y="36936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8" name="object 21988"/>
            <p:cNvSpPr/>
            <p:nvPr/>
          </p:nvSpPr>
          <p:spPr>
            <a:xfrm>
              <a:off x="10285135" y="8152617"/>
              <a:ext cx="672465" cy="0"/>
            </a:xfrm>
            <a:custGeom>
              <a:avLst/>
              <a:gdLst/>
              <a:ahLst/>
              <a:cxnLst/>
              <a:rect l="l" t="t" r="r" b="b"/>
              <a:pathLst>
                <a:path w="672465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9" name="object 21989"/>
            <p:cNvSpPr/>
            <p:nvPr/>
          </p:nvSpPr>
          <p:spPr>
            <a:xfrm>
              <a:off x="10279063" y="8136426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4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1750" h="32384">
                  <a:moveTo>
                    <a:pt x="28334" y="0"/>
                  </a:moveTo>
                  <a:lnTo>
                    <a:pt x="3035" y="32382"/>
                  </a:lnTo>
                  <a:lnTo>
                    <a:pt x="31370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0" name="object 21990"/>
            <p:cNvSpPr/>
            <p:nvPr/>
          </p:nvSpPr>
          <p:spPr>
            <a:xfrm>
              <a:off x="10279063" y="8136426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4">
                  <a:moveTo>
                    <a:pt x="31370" y="3035"/>
                  </a:moveTo>
                  <a:lnTo>
                    <a:pt x="28334" y="0"/>
                  </a:lnTo>
                  <a:lnTo>
                    <a:pt x="3035" y="32382"/>
                  </a:lnTo>
                  <a:lnTo>
                    <a:pt x="31370" y="3035"/>
                  </a:lnTo>
                  <a:close/>
                </a:path>
                <a:path w="31750" h="32384">
                  <a:moveTo>
                    <a:pt x="28334" y="0"/>
                  </a:moveTo>
                  <a:lnTo>
                    <a:pt x="3035" y="32382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1" name="object 21991"/>
            <p:cNvSpPr/>
            <p:nvPr/>
          </p:nvSpPr>
          <p:spPr>
            <a:xfrm>
              <a:off x="10931772" y="8136426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4">
                  <a:moveTo>
                    <a:pt x="28334" y="0"/>
                  </a:moveTo>
                  <a:lnTo>
                    <a:pt x="0" y="29346"/>
                  </a:lnTo>
                  <a:lnTo>
                    <a:pt x="3035" y="32382"/>
                  </a:lnTo>
                  <a:lnTo>
                    <a:pt x="28334" y="0"/>
                  </a:lnTo>
                  <a:close/>
                </a:path>
                <a:path w="31750" h="32384">
                  <a:moveTo>
                    <a:pt x="28334" y="0"/>
                  </a:moveTo>
                  <a:lnTo>
                    <a:pt x="3035" y="32382"/>
                  </a:lnTo>
                  <a:lnTo>
                    <a:pt x="31370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2" name="object 21992"/>
            <p:cNvSpPr/>
            <p:nvPr/>
          </p:nvSpPr>
          <p:spPr>
            <a:xfrm>
              <a:off x="10931772" y="8136426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4">
                  <a:moveTo>
                    <a:pt x="0" y="29346"/>
                  </a:moveTo>
                  <a:lnTo>
                    <a:pt x="3035" y="32382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1750" h="32384">
                  <a:moveTo>
                    <a:pt x="3035" y="32382"/>
                  </a:moveTo>
                  <a:lnTo>
                    <a:pt x="28334" y="0"/>
                  </a:lnTo>
                  <a:lnTo>
                    <a:pt x="31370" y="3035"/>
                  </a:lnTo>
                  <a:lnTo>
                    <a:pt x="3035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3" name="object 21993"/>
            <p:cNvSpPr/>
            <p:nvPr/>
          </p:nvSpPr>
          <p:spPr>
            <a:xfrm>
              <a:off x="3314815" y="7888497"/>
              <a:ext cx="0" cy="384810"/>
            </a:xfrm>
            <a:custGeom>
              <a:avLst/>
              <a:gdLst/>
              <a:ahLst/>
              <a:cxnLst/>
              <a:rect l="l" t="t" r="r" b="b"/>
              <a:pathLst>
                <a:path h="384809">
                  <a:moveTo>
                    <a:pt x="0" y="38454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4" name="object 21994"/>
            <p:cNvSpPr/>
            <p:nvPr/>
          </p:nvSpPr>
          <p:spPr>
            <a:xfrm>
              <a:off x="10295255" y="7888497"/>
              <a:ext cx="0" cy="384810"/>
            </a:xfrm>
            <a:custGeom>
              <a:avLst/>
              <a:gdLst/>
              <a:ahLst/>
              <a:cxnLst/>
              <a:rect l="l" t="t" r="r" b="b"/>
              <a:pathLst>
                <a:path h="384809">
                  <a:moveTo>
                    <a:pt x="0" y="38454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5" name="object 21995"/>
            <p:cNvSpPr/>
            <p:nvPr/>
          </p:nvSpPr>
          <p:spPr>
            <a:xfrm>
              <a:off x="3305707" y="7906713"/>
              <a:ext cx="6998970" cy="0"/>
            </a:xfrm>
            <a:custGeom>
              <a:avLst/>
              <a:gdLst/>
              <a:ahLst/>
              <a:cxnLst/>
              <a:rect l="l" t="t" r="r" b="b"/>
              <a:pathLst>
                <a:path w="6998970">
                  <a:moveTo>
                    <a:pt x="0" y="0"/>
                  </a:moveTo>
                  <a:lnTo>
                    <a:pt x="69986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6" name="object 21996"/>
            <p:cNvSpPr/>
            <p:nvPr/>
          </p:nvSpPr>
          <p:spPr>
            <a:xfrm>
              <a:off x="3299635" y="789153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8334" y="0"/>
                  </a:moveTo>
                  <a:lnTo>
                    <a:pt x="0" y="28334"/>
                  </a:lnTo>
                  <a:lnTo>
                    <a:pt x="3035" y="31370"/>
                  </a:lnTo>
                  <a:lnTo>
                    <a:pt x="28334" y="0"/>
                  </a:lnTo>
                  <a:close/>
                </a:path>
                <a:path w="31750" h="31750">
                  <a:moveTo>
                    <a:pt x="28334" y="0"/>
                  </a:moveTo>
                  <a:lnTo>
                    <a:pt x="3035" y="31370"/>
                  </a:lnTo>
                  <a:lnTo>
                    <a:pt x="31370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7" name="object 21997"/>
            <p:cNvSpPr/>
            <p:nvPr/>
          </p:nvSpPr>
          <p:spPr>
            <a:xfrm>
              <a:off x="3299635" y="789153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370" y="3035"/>
                  </a:moveTo>
                  <a:lnTo>
                    <a:pt x="28334" y="0"/>
                  </a:lnTo>
                  <a:lnTo>
                    <a:pt x="3035" y="31370"/>
                  </a:lnTo>
                  <a:lnTo>
                    <a:pt x="31370" y="3035"/>
                  </a:lnTo>
                  <a:close/>
                </a:path>
                <a:path w="31750" h="31750">
                  <a:moveTo>
                    <a:pt x="28334" y="0"/>
                  </a:moveTo>
                  <a:lnTo>
                    <a:pt x="3035" y="31370"/>
                  </a:lnTo>
                  <a:lnTo>
                    <a:pt x="0" y="28334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8" name="object 21998"/>
            <p:cNvSpPr/>
            <p:nvPr/>
          </p:nvSpPr>
          <p:spPr>
            <a:xfrm>
              <a:off x="10279063" y="789153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8334" y="0"/>
                  </a:moveTo>
                  <a:lnTo>
                    <a:pt x="0" y="28334"/>
                  </a:lnTo>
                  <a:lnTo>
                    <a:pt x="3035" y="31370"/>
                  </a:lnTo>
                  <a:lnTo>
                    <a:pt x="28334" y="0"/>
                  </a:lnTo>
                  <a:close/>
                </a:path>
                <a:path w="31750" h="31750">
                  <a:moveTo>
                    <a:pt x="28334" y="0"/>
                  </a:moveTo>
                  <a:lnTo>
                    <a:pt x="3035" y="31370"/>
                  </a:lnTo>
                  <a:lnTo>
                    <a:pt x="31370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9" name="object 21999"/>
            <p:cNvSpPr/>
            <p:nvPr/>
          </p:nvSpPr>
          <p:spPr>
            <a:xfrm>
              <a:off x="10279063" y="789153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28334"/>
                  </a:moveTo>
                  <a:lnTo>
                    <a:pt x="3035" y="31370"/>
                  </a:lnTo>
                  <a:lnTo>
                    <a:pt x="28334" y="0"/>
                  </a:lnTo>
                  <a:lnTo>
                    <a:pt x="0" y="28334"/>
                  </a:lnTo>
                  <a:close/>
                </a:path>
                <a:path w="31750" h="31750">
                  <a:moveTo>
                    <a:pt x="3035" y="31370"/>
                  </a:moveTo>
                  <a:lnTo>
                    <a:pt x="28334" y="0"/>
                  </a:lnTo>
                  <a:lnTo>
                    <a:pt x="31370" y="3035"/>
                  </a:lnTo>
                  <a:lnTo>
                    <a:pt x="3035" y="3137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0" name="object 22000"/>
            <p:cNvSpPr/>
            <p:nvPr/>
          </p:nvSpPr>
          <p:spPr>
            <a:xfrm>
              <a:off x="10947964" y="11091323"/>
              <a:ext cx="0" cy="431165"/>
            </a:xfrm>
            <a:custGeom>
              <a:avLst/>
              <a:gdLst/>
              <a:ahLst/>
              <a:cxnLst/>
              <a:rect l="l" t="t" r="r" b="b"/>
              <a:pathLst>
                <a:path h="431165">
                  <a:moveTo>
                    <a:pt x="0" y="0"/>
                  </a:moveTo>
                  <a:lnTo>
                    <a:pt x="0" y="431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1" name="object 22001"/>
            <p:cNvSpPr/>
            <p:nvPr/>
          </p:nvSpPr>
          <p:spPr>
            <a:xfrm>
              <a:off x="10409606" y="11396933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2" name="object 22002"/>
            <p:cNvSpPr/>
            <p:nvPr/>
          </p:nvSpPr>
          <p:spPr>
            <a:xfrm>
              <a:off x="10399486" y="1150217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55758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3" name="object 22003"/>
            <p:cNvSpPr/>
            <p:nvPr/>
          </p:nvSpPr>
          <p:spPr>
            <a:xfrm>
              <a:off x="10931772" y="1148699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8334" y="0"/>
                  </a:moveTo>
                  <a:lnTo>
                    <a:pt x="0" y="28334"/>
                  </a:lnTo>
                  <a:lnTo>
                    <a:pt x="3035" y="31370"/>
                  </a:lnTo>
                  <a:lnTo>
                    <a:pt x="28334" y="0"/>
                  </a:lnTo>
                  <a:close/>
                </a:path>
                <a:path w="31750" h="31750">
                  <a:moveTo>
                    <a:pt x="28334" y="0"/>
                  </a:moveTo>
                  <a:lnTo>
                    <a:pt x="3035" y="31370"/>
                  </a:lnTo>
                  <a:lnTo>
                    <a:pt x="31370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4" name="object 22004"/>
            <p:cNvSpPr/>
            <p:nvPr/>
          </p:nvSpPr>
          <p:spPr>
            <a:xfrm>
              <a:off x="10931772" y="1148699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28334"/>
                  </a:moveTo>
                  <a:lnTo>
                    <a:pt x="3035" y="31370"/>
                  </a:lnTo>
                  <a:lnTo>
                    <a:pt x="28334" y="0"/>
                  </a:lnTo>
                  <a:lnTo>
                    <a:pt x="0" y="28334"/>
                  </a:lnTo>
                  <a:close/>
                </a:path>
                <a:path w="31750" h="31750">
                  <a:moveTo>
                    <a:pt x="3035" y="31370"/>
                  </a:moveTo>
                  <a:lnTo>
                    <a:pt x="28334" y="0"/>
                  </a:lnTo>
                  <a:lnTo>
                    <a:pt x="31370" y="3035"/>
                  </a:lnTo>
                  <a:lnTo>
                    <a:pt x="3035" y="3137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5" name="object 22005"/>
            <p:cNvSpPr/>
            <p:nvPr/>
          </p:nvSpPr>
          <p:spPr>
            <a:xfrm>
              <a:off x="10393415" y="1148699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8334" y="0"/>
                  </a:moveTo>
                  <a:lnTo>
                    <a:pt x="0" y="28334"/>
                  </a:lnTo>
                  <a:lnTo>
                    <a:pt x="3035" y="31370"/>
                  </a:lnTo>
                  <a:lnTo>
                    <a:pt x="28334" y="0"/>
                  </a:lnTo>
                  <a:close/>
                </a:path>
                <a:path w="31750" h="31750">
                  <a:moveTo>
                    <a:pt x="28334" y="0"/>
                  </a:moveTo>
                  <a:lnTo>
                    <a:pt x="3035" y="31370"/>
                  </a:lnTo>
                  <a:lnTo>
                    <a:pt x="31370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6" name="object 22006"/>
            <p:cNvSpPr/>
            <p:nvPr/>
          </p:nvSpPr>
          <p:spPr>
            <a:xfrm>
              <a:off x="10393415" y="1148699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370" y="3035"/>
                  </a:moveTo>
                  <a:lnTo>
                    <a:pt x="28334" y="0"/>
                  </a:lnTo>
                  <a:lnTo>
                    <a:pt x="3035" y="31370"/>
                  </a:lnTo>
                  <a:lnTo>
                    <a:pt x="31370" y="3035"/>
                  </a:lnTo>
                  <a:close/>
                </a:path>
                <a:path w="31750" h="31750">
                  <a:moveTo>
                    <a:pt x="28334" y="0"/>
                  </a:moveTo>
                  <a:lnTo>
                    <a:pt x="3035" y="31370"/>
                  </a:lnTo>
                  <a:lnTo>
                    <a:pt x="0" y="28334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7" name="object 22007"/>
            <p:cNvSpPr/>
            <p:nvPr/>
          </p:nvSpPr>
          <p:spPr>
            <a:xfrm>
              <a:off x="2626688" y="11086264"/>
              <a:ext cx="0" cy="436245"/>
            </a:xfrm>
            <a:custGeom>
              <a:avLst/>
              <a:gdLst/>
              <a:ahLst/>
              <a:cxnLst/>
              <a:rect l="l" t="t" r="r" b="b"/>
              <a:pathLst>
                <a:path h="436245">
                  <a:moveTo>
                    <a:pt x="0" y="0"/>
                  </a:moveTo>
                  <a:lnTo>
                    <a:pt x="0" y="43615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8" name="object 22008"/>
            <p:cNvSpPr/>
            <p:nvPr/>
          </p:nvSpPr>
          <p:spPr>
            <a:xfrm>
              <a:off x="3200464" y="11396933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9" name="object 22009"/>
            <p:cNvSpPr/>
            <p:nvPr/>
          </p:nvSpPr>
          <p:spPr>
            <a:xfrm>
              <a:off x="2617580" y="11502176"/>
              <a:ext cx="592455" cy="0"/>
            </a:xfrm>
            <a:custGeom>
              <a:avLst/>
              <a:gdLst/>
              <a:ahLst/>
              <a:cxnLst/>
              <a:rect l="l" t="t" r="r" b="b"/>
              <a:pathLst>
                <a:path w="592455">
                  <a:moveTo>
                    <a:pt x="0" y="0"/>
                  </a:moveTo>
                  <a:lnTo>
                    <a:pt x="5919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0" name="object 22010"/>
            <p:cNvSpPr/>
            <p:nvPr/>
          </p:nvSpPr>
          <p:spPr>
            <a:xfrm>
              <a:off x="2610497" y="1148699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29346" y="0"/>
                  </a:moveTo>
                  <a:lnTo>
                    <a:pt x="0" y="28334"/>
                  </a:lnTo>
                  <a:lnTo>
                    <a:pt x="3035" y="31370"/>
                  </a:lnTo>
                  <a:lnTo>
                    <a:pt x="29346" y="0"/>
                  </a:lnTo>
                  <a:close/>
                </a:path>
                <a:path w="32385" h="31750">
                  <a:moveTo>
                    <a:pt x="29346" y="0"/>
                  </a:moveTo>
                  <a:lnTo>
                    <a:pt x="3035" y="31370"/>
                  </a:lnTo>
                  <a:lnTo>
                    <a:pt x="32382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1" name="object 22011"/>
            <p:cNvSpPr/>
            <p:nvPr/>
          </p:nvSpPr>
          <p:spPr>
            <a:xfrm>
              <a:off x="2610497" y="1148699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32382" y="3035"/>
                  </a:moveTo>
                  <a:lnTo>
                    <a:pt x="29346" y="0"/>
                  </a:lnTo>
                  <a:lnTo>
                    <a:pt x="3035" y="31370"/>
                  </a:lnTo>
                  <a:lnTo>
                    <a:pt x="32382" y="3035"/>
                  </a:lnTo>
                  <a:close/>
                </a:path>
                <a:path w="32385" h="31750">
                  <a:moveTo>
                    <a:pt x="29346" y="0"/>
                  </a:moveTo>
                  <a:lnTo>
                    <a:pt x="3035" y="31370"/>
                  </a:lnTo>
                  <a:lnTo>
                    <a:pt x="0" y="28334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2" name="object 22012"/>
            <p:cNvSpPr/>
            <p:nvPr/>
          </p:nvSpPr>
          <p:spPr>
            <a:xfrm>
              <a:off x="3184273" y="1148699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9346" y="0"/>
                  </a:moveTo>
                  <a:lnTo>
                    <a:pt x="0" y="28334"/>
                  </a:lnTo>
                  <a:lnTo>
                    <a:pt x="3035" y="31370"/>
                  </a:lnTo>
                  <a:lnTo>
                    <a:pt x="29346" y="0"/>
                  </a:lnTo>
                  <a:close/>
                </a:path>
                <a:path w="31750" h="31750">
                  <a:moveTo>
                    <a:pt x="29346" y="0"/>
                  </a:moveTo>
                  <a:lnTo>
                    <a:pt x="3035" y="31370"/>
                  </a:lnTo>
                  <a:lnTo>
                    <a:pt x="31370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3" name="object 22013"/>
            <p:cNvSpPr/>
            <p:nvPr/>
          </p:nvSpPr>
          <p:spPr>
            <a:xfrm>
              <a:off x="3184273" y="1148699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28334"/>
                  </a:moveTo>
                  <a:lnTo>
                    <a:pt x="3035" y="31370"/>
                  </a:lnTo>
                  <a:lnTo>
                    <a:pt x="29346" y="0"/>
                  </a:lnTo>
                  <a:lnTo>
                    <a:pt x="0" y="28334"/>
                  </a:lnTo>
                  <a:close/>
                </a:path>
                <a:path w="31750" h="31750">
                  <a:moveTo>
                    <a:pt x="3035" y="31370"/>
                  </a:moveTo>
                  <a:lnTo>
                    <a:pt x="29346" y="0"/>
                  </a:lnTo>
                  <a:lnTo>
                    <a:pt x="31370" y="3035"/>
                  </a:lnTo>
                  <a:lnTo>
                    <a:pt x="3035" y="3137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4" name="object 22014"/>
            <p:cNvSpPr/>
            <p:nvPr/>
          </p:nvSpPr>
          <p:spPr>
            <a:xfrm>
              <a:off x="3200464" y="11393897"/>
              <a:ext cx="0" cy="419100"/>
            </a:xfrm>
            <a:custGeom>
              <a:avLst/>
              <a:gdLst/>
              <a:ahLst/>
              <a:cxnLst/>
              <a:rect l="l" t="t" r="r" b="b"/>
              <a:pathLst>
                <a:path h="419100">
                  <a:moveTo>
                    <a:pt x="0" y="0"/>
                  </a:moveTo>
                  <a:lnTo>
                    <a:pt x="0" y="4189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5" name="object 22015"/>
            <p:cNvSpPr/>
            <p:nvPr/>
          </p:nvSpPr>
          <p:spPr>
            <a:xfrm>
              <a:off x="6358764" y="11393897"/>
              <a:ext cx="0" cy="419100"/>
            </a:xfrm>
            <a:custGeom>
              <a:avLst/>
              <a:gdLst/>
              <a:ahLst/>
              <a:cxnLst/>
              <a:rect l="l" t="t" r="r" b="b"/>
              <a:pathLst>
                <a:path h="419100">
                  <a:moveTo>
                    <a:pt x="0" y="0"/>
                  </a:moveTo>
                  <a:lnTo>
                    <a:pt x="0" y="4189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6" name="object 22016"/>
            <p:cNvSpPr/>
            <p:nvPr/>
          </p:nvSpPr>
          <p:spPr>
            <a:xfrm>
              <a:off x="3190345" y="11793618"/>
              <a:ext cx="3177540" cy="0"/>
            </a:xfrm>
            <a:custGeom>
              <a:avLst/>
              <a:gdLst/>
              <a:ahLst/>
              <a:cxnLst/>
              <a:rect l="l" t="t" r="r" b="b"/>
              <a:pathLst>
                <a:path w="3177540">
                  <a:moveTo>
                    <a:pt x="0" y="0"/>
                  </a:moveTo>
                  <a:lnTo>
                    <a:pt x="31775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7" name="object 22017"/>
            <p:cNvSpPr/>
            <p:nvPr/>
          </p:nvSpPr>
          <p:spPr>
            <a:xfrm>
              <a:off x="3184273" y="1177742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9346" y="0"/>
                  </a:moveTo>
                  <a:lnTo>
                    <a:pt x="0" y="29346"/>
                  </a:lnTo>
                  <a:lnTo>
                    <a:pt x="3035" y="31370"/>
                  </a:lnTo>
                  <a:lnTo>
                    <a:pt x="29346" y="0"/>
                  </a:lnTo>
                  <a:close/>
                </a:path>
                <a:path w="31750" h="31750">
                  <a:moveTo>
                    <a:pt x="29346" y="0"/>
                  </a:moveTo>
                  <a:lnTo>
                    <a:pt x="3035" y="31370"/>
                  </a:lnTo>
                  <a:lnTo>
                    <a:pt x="31370" y="303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8" name="object 22018"/>
            <p:cNvSpPr/>
            <p:nvPr/>
          </p:nvSpPr>
          <p:spPr>
            <a:xfrm>
              <a:off x="3184273" y="1177742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370" y="3035"/>
                  </a:moveTo>
                  <a:lnTo>
                    <a:pt x="29346" y="0"/>
                  </a:lnTo>
                  <a:lnTo>
                    <a:pt x="3035" y="31370"/>
                  </a:lnTo>
                  <a:lnTo>
                    <a:pt x="31370" y="3035"/>
                  </a:lnTo>
                  <a:close/>
                </a:path>
                <a:path w="31750" h="31750">
                  <a:moveTo>
                    <a:pt x="29346" y="0"/>
                  </a:moveTo>
                  <a:lnTo>
                    <a:pt x="3035" y="31370"/>
                  </a:lnTo>
                  <a:lnTo>
                    <a:pt x="0" y="29346"/>
                  </a:lnTo>
                  <a:lnTo>
                    <a:pt x="293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9" name="object 22019"/>
            <p:cNvSpPr/>
            <p:nvPr/>
          </p:nvSpPr>
          <p:spPr>
            <a:xfrm>
              <a:off x="6342573" y="1177742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28334" y="0"/>
                  </a:moveTo>
                  <a:lnTo>
                    <a:pt x="0" y="29346"/>
                  </a:lnTo>
                  <a:lnTo>
                    <a:pt x="3035" y="31370"/>
                  </a:lnTo>
                  <a:lnTo>
                    <a:pt x="28334" y="0"/>
                  </a:lnTo>
                  <a:close/>
                </a:path>
                <a:path w="32385" h="31750">
                  <a:moveTo>
                    <a:pt x="28334" y="0"/>
                  </a:moveTo>
                  <a:lnTo>
                    <a:pt x="3035" y="3137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0" name="object 22020"/>
            <p:cNvSpPr/>
            <p:nvPr/>
          </p:nvSpPr>
          <p:spPr>
            <a:xfrm>
              <a:off x="6342573" y="1177742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0" y="29346"/>
                  </a:moveTo>
                  <a:lnTo>
                    <a:pt x="3035" y="31370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2385" h="31750">
                  <a:moveTo>
                    <a:pt x="3035" y="31370"/>
                  </a:moveTo>
                  <a:lnTo>
                    <a:pt x="28334" y="0"/>
                  </a:lnTo>
                  <a:lnTo>
                    <a:pt x="32382" y="3035"/>
                  </a:lnTo>
                  <a:lnTo>
                    <a:pt x="3035" y="3137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1" name="object 22021"/>
            <p:cNvSpPr/>
            <p:nvPr/>
          </p:nvSpPr>
          <p:spPr>
            <a:xfrm>
              <a:off x="7251305" y="11396933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h="415925">
                  <a:moveTo>
                    <a:pt x="0" y="0"/>
                  </a:moveTo>
                  <a:lnTo>
                    <a:pt x="0" y="4159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2" name="object 22022"/>
            <p:cNvSpPr/>
            <p:nvPr/>
          </p:nvSpPr>
          <p:spPr>
            <a:xfrm>
              <a:off x="10409606" y="11393897"/>
              <a:ext cx="0" cy="419100"/>
            </a:xfrm>
            <a:custGeom>
              <a:avLst/>
              <a:gdLst/>
              <a:ahLst/>
              <a:cxnLst/>
              <a:rect l="l" t="t" r="r" b="b"/>
              <a:pathLst>
                <a:path h="419100">
                  <a:moveTo>
                    <a:pt x="0" y="0"/>
                  </a:moveTo>
                  <a:lnTo>
                    <a:pt x="0" y="4189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3" name="object 22023"/>
            <p:cNvSpPr/>
            <p:nvPr/>
          </p:nvSpPr>
          <p:spPr>
            <a:xfrm>
              <a:off x="7241186" y="11793618"/>
              <a:ext cx="3177540" cy="0"/>
            </a:xfrm>
            <a:custGeom>
              <a:avLst/>
              <a:gdLst/>
              <a:ahLst/>
              <a:cxnLst/>
              <a:rect l="l" t="t" r="r" b="b"/>
              <a:pathLst>
                <a:path w="3177540">
                  <a:moveTo>
                    <a:pt x="0" y="0"/>
                  </a:moveTo>
                  <a:lnTo>
                    <a:pt x="31775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4" name="object 22024"/>
            <p:cNvSpPr/>
            <p:nvPr/>
          </p:nvSpPr>
          <p:spPr>
            <a:xfrm>
              <a:off x="7235114" y="1177742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4" h="31750">
                  <a:moveTo>
                    <a:pt x="28334" y="0"/>
                  </a:moveTo>
                  <a:lnTo>
                    <a:pt x="0" y="29346"/>
                  </a:lnTo>
                  <a:lnTo>
                    <a:pt x="3035" y="31370"/>
                  </a:lnTo>
                  <a:lnTo>
                    <a:pt x="28334" y="0"/>
                  </a:lnTo>
                  <a:close/>
                </a:path>
                <a:path w="32384" h="31750">
                  <a:moveTo>
                    <a:pt x="28334" y="0"/>
                  </a:moveTo>
                  <a:lnTo>
                    <a:pt x="3035" y="3137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5" name="object 22025"/>
            <p:cNvSpPr/>
            <p:nvPr/>
          </p:nvSpPr>
          <p:spPr>
            <a:xfrm>
              <a:off x="7235114" y="1177742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4" h="31750">
                  <a:moveTo>
                    <a:pt x="32382" y="3035"/>
                  </a:moveTo>
                  <a:lnTo>
                    <a:pt x="28334" y="0"/>
                  </a:lnTo>
                  <a:lnTo>
                    <a:pt x="3035" y="31370"/>
                  </a:lnTo>
                  <a:lnTo>
                    <a:pt x="32382" y="3035"/>
                  </a:lnTo>
                  <a:close/>
                </a:path>
                <a:path w="32384" h="31750">
                  <a:moveTo>
                    <a:pt x="28334" y="0"/>
                  </a:moveTo>
                  <a:lnTo>
                    <a:pt x="3035" y="31370"/>
                  </a:lnTo>
                  <a:lnTo>
                    <a:pt x="0" y="29346"/>
                  </a:lnTo>
                  <a:lnTo>
                    <a:pt x="2833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6" name="object 22026"/>
            <p:cNvSpPr/>
            <p:nvPr/>
          </p:nvSpPr>
          <p:spPr>
            <a:xfrm>
              <a:off x="10393415" y="1177742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8334" y="0"/>
                  </a:moveTo>
                  <a:lnTo>
                    <a:pt x="0" y="29346"/>
                  </a:lnTo>
                  <a:lnTo>
                    <a:pt x="3035" y="31370"/>
                  </a:lnTo>
                  <a:lnTo>
                    <a:pt x="28334" y="0"/>
                  </a:lnTo>
                  <a:close/>
                </a:path>
                <a:path w="31750" h="31750">
                  <a:moveTo>
                    <a:pt x="28334" y="0"/>
                  </a:moveTo>
                  <a:lnTo>
                    <a:pt x="3035" y="31370"/>
                  </a:lnTo>
                  <a:lnTo>
                    <a:pt x="31370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7" name="object 22027"/>
            <p:cNvSpPr/>
            <p:nvPr/>
          </p:nvSpPr>
          <p:spPr>
            <a:xfrm>
              <a:off x="10393415" y="1177742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29346"/>
                  </a:moveTo>
                  <a:lnTo>
                    <a:pt x="3035" y="31370"/>
                  </a:lnTo>
                  <a:lnTo>
                    <a:pt x="28334" y="0"/>
                  </a:lnTo>
                  <a:lnTo>
                    <a:pt x="0" y="29346"/>
                  </a:lnTo>
                  <a:close/>
                </a:path>
                <a:path w="31750" h="31750">
                  <a:moveTo>
                    <a:pt x="3035" y="31370"/>
                  </a:moveTo>
                  <a:lnTo>
                    <a:pt x="28334" y="0"/>
                  </a:lnTo>
                  <a:lnTo>
                    <a:pt x="31370" y="3035"/>
                  </a:lnTo>
                  <a:lnTo>
                    <a:pt x="3035" y="3137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8" name="object 22028"/>
            <p:cNvSpPr/>
            <p:nvPr/>
          </p:nvSpPr>
          <p:spPr>
            <a:xfrm>
              <a:off x="6367872" y="11384789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79">
                  <a:moveTo>
                    <a:pt x="0" y="0"/>
                  </a:moveTo>
                  <a:lnTo>
                    <a:pt x="13155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9" name="object 22029"/>
            <p:cNvSpPr/>
            <p:nvPr/>
          </p:nvSpPr>
          <p:spPr>
            <a:xfrm>
              <a:off x="6370908" y="11079180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0" y="0"/>
                  </a:moveTo>
                  <a:lnTo>
                    <a:pt x="12851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0" name="object 22030"/>
            <p:cNvSpPr/>
            <p:nvPr/>
          </p:nvSpPr>
          <p:spPr>
            <a:xfrm>
              <a:off x="6480198" y="11070072"/>
              <a:ext cx="0" cy="325120"/>
            </a:xfrm>
            <a:custGeom>
              <a:avLst/>
              <a:gdLst/>
              <a:ahLst/>
              <a:cxnLst/>
              <a:rect l="l" t="t" r="r" b="b"/>
              <a:pathLst>
                <a:path h="325120">
                  <a:moveTo>
                    <a:pt x="0" y="32483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1" name="object 22031"/>
            <p:cNvSpPr/>
            <p:nvPr/>
          </p:nvSpPr>
          <p:spPr>
            <a:xfrm>
              <a:off x="6464007" y="1136859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4">
                  <a:moveTo>
                    <a:pt x="0" y="4047"/>
                  </a:moveTo>
                  <a:lnTo>
                    <a:pt x="28334" y="32382"/>
                  </a:lnTo>
                  <a:lnTo>
                    <a:pt x="32382" y="29346"/>
                  </a:lnTo>
                  <a:lnTo>
                    <a:pt x="0" y="4047"/>
                  </a:lnTo>
                  <a:close/>
                </a:path>
                <a:path w="32385" h="32384">
                  <a:moveTo>
                    <a:pt x="3035" y="0"/>
                  </a:moveTo>
                  <a:lnTo>
                    <a:pt x="0" y="4047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2" name="object 22032"/>
            <p:cNvSpPr/>
            <p:nvPr/>
          </p:nvSpPr>
          <p:spPr>
            <a:xfrm>
              <a:off x="6464007" y="1136859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5" h="32384">
                  <a:moveTo>
                    <a:pt x="3035" y="0"/>
                  </a:moveTo>
                  <a:lnTo>
                    <a:pt x="0" y="4047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  <a:path w="32385" h="32384">
                  <a:moveTo>
                    <a:pt x="0" y="4047"/>
                  </a:moveTo>
                  <a:lnTo>
                    <a:pt x="32382" y="29346"/>
                  </a:lnTo>
                  <a:lnTo>
                    <a:pt x="28334" y="32382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3" name="object 22033"/>
            <p:cNvSpPr/>
            <p:nvPr/>
          </p:nvSpPr>
          <p:spPr>
            <a:xfrm>
              <a:off x="6464007" y="11062989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0" y="3035"/>
                  </a:moveTo>
                  <a:lnTo>
                    <a:pt x="28334" y="31370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1750">
                  <a:moveTo>
                    <a:pt x="3035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4" name="object 22034"/>
            <p:cNvSpPr/>
            <p:nvPr/>
          </p:nvSpPr>
          <p:spPr>
            <a:xfrm>
              <a:off x="6464007" y="11062989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28334" y="31370"/>
                  </a:moveTo>
                  <a:lnTo>
                    <a:pt x="32382" y="29346"/>
                  </a:lnTo>
                  <a:lnTo>
                    <a:pt x="0" y="3035"/>
                  </a:lnTo>
                  <a:lnTo>
                    <a:pt x="28334" y="31370"/>
                  </a:lnTo>
                  <a:close/>
                </a:path>
                <a:path w="32385" h="31750">
                  <a:moveTo>
                    <a:pt x="32382" y="29346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2382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5" name="object 22035"/>
            <p:cNvSpPr/>
            <p:nvPr/>
          </p:nvSpPr>
          <p:spPr>
            <a:xfrm>
              <a:off x="7117728" y="11384789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12447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6" name="object 22036"/>
            <p:cNvSpPr/>
            <p:nvPr/>
          </p:nvSpPr>
          <p:spPr>
            <a:xfrm>
              <a:off x="7117728" y="1107918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4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7" name="object 22037"/>
            <p:cNvSpPr/>
            <p:nvPr/>
          </p:nvSpPr>
          <p:spPr>
            <a:xfrm>
              <a:off x="7136955" y="11070072"/>
              <a:ext cx="0" cy="325120"/>
            </a:xfrm>
            <a:custGeom>
              <a:avLst/>
              <a:gdLst/>
              <a:ahLst/>
              <a:cxnLst/>
              <a:rect l="l" t="t" r="r" b="b"/>
              <a:pathLst>
                <a:path h="325120">
                  <a:moveTo>
                    <a:pt x="0" y="32483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8" name="object 22038"/>
            <p:cNvSpPr/>
            <p:nvPr/>
          </p:nvSpPr>
          <p:spPr>
            <a:xfrm>
              <a:off x="7120764" y="11368598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4">
                  <a:moveTo>
                    <a:pt x="0" y="4047"/>
                  </a:moveTo>
                  <a:lnTo>
                    <a:pt x="29346" y="32382"/>
                  </a:lnTo>
                  <a:lnTo>
                    <a:pt x="31370" y="29346"/>
                  </a:lnTo>
                  <a:lnTo>
                    <a:pt x="0" y="4047"/>
                  </a:lnTo>
                  <a:close/>
                </a:path>
                <a:path w="31750" h="32384">
                  <a:moveTo>
                    <a:pt x="3035" y="0"/>
                  </a:moveTo>
                  <a:lnTo>
                    <a:pt x="0" y="4047"/>
                  </a:lnTo>
                  <a:lnTo>
                    <a:pt x="31370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9" name="object 22039"/>
            <p:cNvSpPr/>
            <p:nvPr/>
          </p:nvSpPr>
          <p:spPr>
            <a:xfrm>
              <a:off x="7120764" y="11368598"/>
              <a:ext cx="31750" cy="32384"/>
            </a:xfrm>
            <a:custGeom>
              <a:avLst/>
              <a:gdLst/>
              <a:ahLst/>
              <a:cxnLst/>
              <a:rect l="l" t="t" r="r" b="b"/>
              <a:pathLst>
                <a:path w="31750" h="32384">
                  <a:moveTo>
                    <a:pt x="3035" y="0"/>
                  </a:moveTo>
                  <a:lnTo>
                    <a:pt x="0" y="4047"/>
                  </a:lnTo>
                  <a:lnTo>
                    <a:pt x="31370" y="29346"/>
                  </a:lnTo>
                  <a:lnTo>
                    <a:pt x="3035" y="0"/>
                  </a:lnTo>
                  <a:close/>
                </a:path>
                <a:path w="31750" h="32384">
                  <a:moveTo>
                    <a:pt x="0" y="4047"/>
                  </a:moveTo>
                  <a:lnTo>
                    <a:pt x="31370" y="29346"/>
                  </a:lnTo>
                  <a:lnTo>
                    <a:pt x="29346" y="32382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0" name="object 22040"/>
            <p:cNvSpPr/>
            <p:nvPr/>
          </p:nvSpPr>
          <p:spPr>
            <a:xfrm>
              <a:off x="7120764" y="1106298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035"/>
                  </a:moveTo>
                  <a:lnTo>
                    <a:pt x="29346" y="31370"/>
                  </a:lnTo>
                  <a:lnTo>
                    <a:pt x="31370" y="29346"/>
                  </a:lnTo>
                  <a:lnTo>
                    <a:pt x="0" y="3035"/>
                  </a:lnTo>
                  <a:close/>
                </a:path>
                <a:path w="31750" h="31750">
                  <a:moveTo>
                    <a:pt x="3035" y="0"/>
                  </a:moveTo>
                  <a:lnTo>
                    <a:pt x="0" y="3035"/>
                  </a:lnTo>
                  <a:lnTo>
                    <a:pt x="31370" y="293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1" name="object 22041"/>
            <p:cNvSpPr/>
            <p:nvPr/>
          </p:nvSpPr>
          <p:spPr>
            <a:xfrm>
              <a:off x="7120764" y="11062989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9346" y="31370"/>
                  </a:moveTo>
                  <a:lnTo>
                    <a:pt x="31370" y="29346"/>
                  </a:lnTo>
                  <a:lnTo>
                    <a:pt x="0" y="3035"/>
                  </a:lnTo>
                  <a:lnTo>
                    <a:pt x="29346" y="31370"/>
                  </a:lnTo>
                  <a:close/>
                </a:path>
                <a:path w="31750" h="31750">
                  <a:moveTo>
                    <a:pt x="31370" y="29346"/>
                  </a:moveTo>
                  <a:lnTo>
                    <a:pt x="0" y="3035"/>
                  </a:lnTo>
                  <a:lnTo>
                    <a:pt x="3035" y="0"/>
                  </a:lnTo>
                  <a:lnTo>
                    <a:pt x="31370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2" name="object 22042"/>
            <p:cNvSpPr/>
            <p:nvPr/>
          </p:nvSpPr>
          <p:spPr>
            <a:xfrm>
              <a:off x="3419046" y="10081396"/>
              <a:ext cx="346710" cy="96520"/>
            </a:xfrm>
            <a:custGeom>
              <a:avLst/>
              <a:gdLst/>
              <a:ahLst/>
              <a:cxnLst/>
              <a:rect l="l" t="t" r="r" b="b"/>
              <a:pathLst>
                <a:path w="346710" h="96520">
                  <a:moveTo>
                    <a:pt x="346087" y="0"/>
                  </a:moveTo>
                  <a:lnTo>
                    <a:pt x="223641" y="96135"/>
                  </a:lnTo>
                  <a:lnTo>
                    <a:pt x="0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3" name="object 22043"/>
            <p:cNvSpPr/>
            <p:nvPr/>
          </p:nvSpPr>
          <p:spPr>
            <a:xfrm>
              <a:off x="3642687" y="10078360"/>
              <a:ext cx="262255" cy="99695"/>
            </a:xfrm>
            <a:custGeom>
              <a:avLst/>
              <a:gdLst/>
              <a:ahLst/>
              <a:cxnLst/>
              <a:rect l="l" t="t" r="r" b="b"/>
              <a:pathLst>
                <a:path w="262254" h="99695">
                  <a:moveTo>
                    <a:pt x="0" y="99171"/>
                  </a:moveTo>
                  <a:lnTo>
                    <a:pt x="262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4" name="object 22044"/>
            <p:cNvSpPr/>
            <p:nvPr/>
          </p:nvSpPr>
          <p:spPr>
            <a:xfrm>
              <a:off x="4384447" y="10028775"/>
              <a:ext cx="513080" cy="101600"/>
            </a:xfrm>
            <a:custGeom>
              <a:avLst/>
              <a:gdLst/>
              <a:ahLst/>
              <a:cxnLst/>
              <a:rect l="l" t="t" r="r" b="b"/>
              <a:pathLst>
                <a:path w="513079" h="101600">
                  <a:moveTo>
                    <a:pt x="513059" y="0"/>
                  </a:moveTo>
                  <a:lnTo>
                    <a:pt x="434127" y="101195"/>
                  </a:lnTo>
                  <a:lnTo>
                    <a:pt x="0" y="1011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5" name="object 22045"/>
            <p:cNvSpPr/>
            <p:nvPr/>
          </p:nvSpPr>
          <p:spPr>
            <a:xfrm>
              <a:off x="3527324" y="10335396"/>
              <a:ext cx="197485" cy="55244"/>
            </a:xfrm>
            <a:custGeom>
              <a:avLst/>
              <a:gdLst/>
              <a:ahLst/>
              <a:cxnLst/>
              <a:rect l="l" t="t" r="r" b="b"/>
              <a:pathLst>
                <a:path w="197485" h="55245">
                  <a:moveTo>
                    <a:pt x="197330" y="0"/>
                  </a:moveTo>
                  <a:lnTo>
                    <a:pt x="151792" y="54645"/>
                  </a:lnTo>
                  <a:lnTo>
                    <a:pt x="0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6" name="object 22046"/>
            <p:cNvSpPr/>
            <p:nvPr/>
          </p:nvSpPr>
          <p:spPr>
            <a:xfrm>
              <a:off x="9843925" y="10081396"/>
              <a:ext cx="346710" cy="96520"/>
            </a:xfrm>
            <a:custGeom>
              <a:avLst/>
              <a:gdLst/>
              <a:ahLst/>
              <a:cxnLst/>
              <a:rect l="l" t="t" r="r" b="b"/>
              <a:pathLst>
                <a:path w="346709" h="96520">
                  <a:moveTo>
                    <a:pt x="0" y="0"/>
                  </a:moveTo>
                  <a:lnTo>
                    <a:pt x="123458" y="96135"/>
                  </a:lnTo>
                  <a:lnTo>
                    <a:pt x="346087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7" name="object 22047"/>
            <p:cNvSpPr/>
            <p:nvPr/>
          </p:nvSpPr>
          <p:spPr>
            <a:xfrm>
              <a:off x="9704275" y="10078360"/>
              <a:ext cx="263525" cy="99695"/>
            </a:xfrm>
            <a:custGeom>
              <a:avLst/>
              <a:gdLst/>
              <a:ahLst/>
              <a:cxnLst/>
              <a:rect l="l" t="t" r="r" b="b"/>
              <a:pathLst>
                <a:path w="263525" h="99695">
                  <a:moveTo>
                    <a:pt x="263107" y="9917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8" name="object 22048"/>
            <p:cNvSpPr/>
            <p:nvPr/>
          </p:nvSpPr>
          <p:spPr>
            <a:xfrm>
              <a:off x="6697768" y="9581492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9" name="object 22049"/>
            <p:cNvSpPr/>
            <p:nvPr/>
          </p:nvSpPr>
          <p:spPr>
            <a:xfrm>
              <a:off x="6697768" y="9581492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4047" y="0"/>
                  </a:moveTo>
                  <a:lnTo>
                    <a:pt x="0" y="29346"/>
                  </a:lnTo>
                  <a:lnTo>
                    <a:pt x="9107" y="29346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0" name="object 22050"/>
            <p:cNvSpPr/>
            <p:nvPr/>
          </p:nvSpPr>
          <p:spPr>
            <a:xfrm>
              <a:off x="6701816" y="961083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51" name="object 22051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6637051" y="9659412"/>
              <a:ext cx="130541" cy="85003"/>
            </a:xfrm>
            <a:prstGeom prst="rect">
              <a:avLst/>
            </a:prstGeom>
          </p:spPr>
        </p:pic>
        <p:sp>
          <p:nvSpPr>
            <p:cNvPr id="22052" name="object 22052"/>
            <p:cNvSpPr/>
            <p:nvPr/>
          </p:nvSpPr>
          <p:spPr>
            <a:xfrm>
              <a:off x="6778724" y="9022895"/>
              <a:ext cx="127635" cy="536575"/>
            </a:xfrm>
            <a:custGeom>
              <a:avLst/>
              <a:gdLst/>
              <a:ahLst/>
              <a:cxnLst/>
              <a:rect l="l" t="t" r="r" b="b"/>
              <a:pathLst>
                <a:path w="127634" h="536575">
                  <a:moveTo>
                    <a:pt x="0" y="536334"/>
                  </a:moveTo>
                  <a:lnTo>
                    <a:pt x="127505" y="0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3" name="object 22053"/>
            <p:cNvSpPr/>
            <p:nvPr/>
          </p:nvSpPr>
          <p:spPr>
            <a:xfrm>
              <a:off x="6224175" y="1086262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0"/>
                  </a:moveTo>
                  <a:lnTo>
                    <a:pt x="0" y="5059"/>
                  </a:lnTo>
                  <a:lnTo>
                    <a:pt x="28334" y="10119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4" name="object 22054"/>
            <p:cNvSpPr/>
            <p:nvPr/>
          </p:nvSpPr>
          <p:spPr>
            <a:xfrm>
              <a:off x="6224175" y="1086262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5059"/>
                  </a:moveTo>
                  <a:lnTo>
                    <a:pt x="28334" y="0"/>
                  </a:lnTo>
                  <a:lnTo>
                    <a:pt x="28334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5" name="object 22055"/>
            <p:cNvSpPr/>
            <p:nvPr/>
          </p:nvSpPr>
          <p:spPr>
            <a:xfrm>
              <a:off x="6253522" y="108676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6" name="object 22056"/>
            <p:cNvSpPr/>
            <p:nvPr/>
          </p:nvSpPr>
          <p:spPr>
            <a:xfrm>
              <a:off x="6347633" y="1086262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0"/>
                  </a:moveTo>
                  <a:lnTo>
                    <a:pt x="0" y="10119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7" name="object 22057"/>
            <p:cNvSpPr/>
            <p:nvPr/>
          </p:nvSpPr>
          <p:spPr>
            <a:xfrm>
              <a:off x="6347633" y="1086262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8" name="object 22058"/>
            <p:cNvSpPr/>
            <p:nvPr/>
          </p:nvSpPr>
          <p:spPr>
            <a:xfrm>
              <a:off x="6319298" y="1086768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32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9" name="object 22059"/>
            <p:cNvSpPr/>
            <p:nvPr/>
          </p:nvSpPr>
          <p:spPr>
            <a:xfrm>
              <a:off x="6298047" y="10723985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0" name="object 22060"/>
            <p:cNvSpPr/>
            <p:nvPr/>
          </p:nvSpPr>
          <p:spPr>
            <a:xfrm>
              <a:off x="6298047" y="10723985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1" name="object 22061"/>
            <p:cNvSpPr/>
            <p:nvPr/>
          </p:nvSpPr>
          <p:spPr>
            <a:xfrm>
              <a:off x="6303107" y="1075232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2" name="object 22062"/>
            <p:cNvSpPr/>
            <p:nvPr/>
          </p:nvSpPr>
          <p:spPr>
            <a:xfrm>
              <a:off x="6298047" y="1097596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3" name="object 22063"/>
            <p:cNvSpPr/>
            <p:nvPr/>
          </p:nvSpPr>
          <p:spPr>
            <a:xfrm>
              <a:off x="6298047" y="1097596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29346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4" name="object 22064"/>
            <p:cNvSpPr/>
            <p:nvPr/>
          </p:nvSpPr>
          <p:spPr>
            <a:xfrm>
              <a:off x="6303107" y="1094661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5" name="object 22065"/>
            <p:cNvSpPr/>
            <p:nvPr/>
          </p:nvSpPr>
          <p:spPr>
            <a:xfrm>
              <a:off x="7356548" y="1086262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0" y="0"/>
                  </a:moveTo>
                  <a:lnTo>
                    <a:pt x="0" y="10119"/>
                  </a:lnTo>
                  <a:lnTo>
                    <a:pt x="28334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6" name="object 22066"/>
            <p:cNvSpPr/>
            <p:nvPr/>
          </p:nvSpPr>
          <p:spPr>
            <a:xfrm>
              <a:off x="7356548" y="10862623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28334" y="5059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28334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7" name="object 22067"/>
            <p:cNvSpPr/>
            <p:nvPr/>
          </p:nvSpPr>
          <p:spPr>
            <a:xfrm>
              <a:off x="7328214" y="108676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8" name="object 22068"/>
            <p:cNvSpPr/>
            <p:nvPr/>
          </p:nvSpPr>
          <p:spPr>
            <a:xfrm>
              <a:off x="7233090" y="10862623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29346" y="0"/>
                  </a:moveTo>
                  <a:lnTo>
                    <a:pt x="0" y="5059"/>
                  </a:lnTo>
                  <a:lnTo>
                    <a:pt x="29346" y="10119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9" name="object 22069"/>
            <p:cNvSpPr/>
            <p:nvPr/>
          </p:nvSpPr>
          <p:spPr>
            <a:xfrm>
              <a:off x="7233090" y="10862623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59">
                  <a:moveTo>
                    <a:pt x="0" y="5059"/>
                  </a:moveTo>
                  <a:lnTo>
                    <a:pt x="29346" y="0"/>
                  </a:lnTo>
                  <a:lnTo>
                    <a:pt x="29346" y="1011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0" name="object 22070"/>
            <p:cNvSpPr/>
            <p:nvPr/>
          </p:nvSpPr>
          <p:spPr>
            <a:xfrm>
              <a:off x="7262437" y="1086768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1" name="object 22071"/>
            <p:cNvSpPr/>
            <p:nvPr/>
          </p:nvSpPr>
          <p:spPr>
            <a:xfrm>
              <a:off x="7302915" y="10723985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0" y="28334"/>
                  </a:lnTo>
                  <a:lnTo>
                    <a:pt x="9107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2" name="object 22072"/>
            <p:cNvSpPr/>
            <p:nvPr/>
          </p:nvSpPr>
          <p:spPr>
            <a:xfrm>
              <a:off x="7302915" y="10723985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5059" y="0"/>
                  </a:moveTo>
                  <a:lnTo>
                    <a:pt x="9107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3" name="object 22073"/>
            <p:cNvSpPr/>
            <p:nvPr/>
          </p:nvSpPr>
          <p:spPr>
            <a:xfrm>
              <a:off x="7307975" y="1075232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4" name="object 22074"/>
            <p:cNvSpPr/>
            <p:nvPr/>
          </p:nvSpPr>
          <p:spPr>
            <a:xfrm>
              <a:off x="7302915" y="1097596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5059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5" name="object 22075"/>
            <p:cNvSpPr/>
            <p:nvPr/>
          </p:nvSpPr>
          <p:spPr>
            <a:xfrm>
              <a:off x="7302915" y="10975961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5059" y="29346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5059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6" name="object 22076"/>
            <p:cNvSpPr/>
            <p:nvPr/>
          </p:nvSpPr>
          <p:spPr>
            <a:xfrm>
              <a:off x="7307975" y="1094661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7" name="object 22077"/>
            <p:cNvSpPr/>
            <p:nvPr/>
          </p:nvSpPr>
          <p:spPr>
            <a:xfrm>
              <a:off x="2983907" y="11375682"/>
              <a:ext cx="819785" cy="498475"/>
            </a:xfrm>
            <a:custGeom>
              <a:avLst/>
              <a:gdLst/>
              <a:ahLst/>
              <a:cxnLst/>
              <a:rect l="l" t="t" r="r" b="b"/>
              <a:pathLst>
                <a:path w="819785" h="498475">
                  <a:moveTo>
                    <a:pt x="0" y="0"/>
                  </a:moveTo>
                  <a:lnTo>
                    <a:pt x="190246" y="497880"/>
                  </a:lnTo>
                  <a:lnTo>
                    <a:pt x="819680" y="4978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8" name="object 22078"/>
            <p:cNvSpPr/>
            <p:nvPr/>
          </p:nvSpPr>
          <p:spPr>
            <a:xfrm>
              <a:off x="10904450" y="11011379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167" y="4047"/>
                  </a:move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9" name="object 22079"/>
            <p:cNvSpPr/>
            <p:nvPr/>
          </p:nvSpPr>
          <p:spPr>
            <a:xfrm>
              <a:off x="10847781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0" name="object 22080"/>
            <p:cNvSpPr/>
            <p:nvPr/>
          </p:nvSpPr>
          <p:spPr>
            <a:xfrm>
              <a:off x="10792123" y="11011379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79" h="8254">
                  <a:moveTo>
                    <a:pt x="55657" y="4047"/>
                  </a:moveTo>
                  <a:lnTo>
                    <a:pt x="17203" y="4047"/>
                  </a:lnTo>
                  <a:lnTo>
                    <a:pt x="7083" y="4047"/>
                  </a:ln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1" name="object 22081"/>
            <p:cNvSpPr/>
            <p:nvPr/>
          </p:nvSpPr>
          <p:spPr>
            <a:xfrm>
              <a:off x="10735454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2" name="object 22082"/>
            <p:cNvSpPr/>
            <p:nvPr/>
          </p:nvSpPr>
          <p:spPr>
            <a:xfrm>
              <a:off x="10679796" y="11011379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79" h="8254">
                  <a:moveTo>
                    <a:pt x="55657" y="4047"/>
                  </a:moveTo>
                  <a:lnTo>
                    <a:pt x="17203" y="4047"/>
                  </a:lnTo>
                  <a:lnTo>
                    <a:pt x="7083" y="4047"/>
                  </a:ln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3" name="object 22083"/>
            <p:cNvSpPr/>
            <p:nvPr/>
          </p:nvSpPr>
          <p:spPr>
            <a:xfrm>
              <a:off x="10623127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4" name="object 22084"/>
            <p:cNvSpPr/>
            <p:nvPr/>
          </p:nvSpPr>
          <p:spPr>
            <a:xfrm>
              <a:off x="10566458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5" name="object 22085"/>
            <p:cNvSpPr/>
            <p:nvPr/>
          </p:nvSpPr>
          <p:spPr>
            <a:xfrm>
              <a:off x="10510800" y="11011379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79" h="8254">
                  <a:moveTo>
                    <a:pt x="55657" y="4047"/>
                  </a:moveTo>
                  <a:lnTo>
                    <a:pt x="17203" y="4047"/>
                  </a:lnTo>
                  <a:lnTo>
                    <a:pt x="7083" y="4047"/>
                  </a:ln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6" name="object 22086"/>
            <p:cNvSpPr/>
            <p:nvPr/>
          </p:nvSpPr>
          <p:spPr>
            <a:xfrm>
              <a:off x="10454131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56669" y="4047"/>
                  </a:moveTo>
                  <a:lnTo>
                    <a:pt x="18215" y="4047"/>
                  </a:lnTo>
                  <a:lnTo>
                    <a:pt x="8095" y="4047"/>
                  </a:ln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lnTo>
                    <a:pt x="8095" y="0"/>
                  </a:lnTo>
                  <a:lnTo>
                    <a:pt x="8095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7" name="object 22087"/>
            <p:cNvSpPr/>
            <p:nvPr/>
          </p:nvSpPr>
          <p:spPr>
            <a:xfrm>
              <a:off x="10409606" y="1101542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25" y="0"/>
                  </a:moveTo>
                  <a:lnTo>
                    <a:pt x="60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8" name="object 22088"/>
            <p:cNvSpPr/>
            <p:nvPr/>
          </p:nvSpPr>
          <p:spPr>
            <a:xfrm>
              <a:off x="10977310" y="11011379"/>
              <a:ext cx="40005" cy="8255"/>
            </a:xfrm>
            <a:custGeom>
              <a:avLst/>
              <a:gdLst/>
              <a:ahLst/>
              <a:cxnLst/>
              <a:rect l="l" t="t" r="r" b="b"/>
              <a:pathLst>
                <a:path w="40004" h="8254">
                  <a:moveTo>
                    <a:pt x="0" y="4047"/>
                  </a:moveTo>
                  <a:lnTo>
                    <a:pt x="31370" y="4047"/>
                  </a:lnTo>
                  <a:lnTo>
                    <a:pt x="31370" y="0"/>
                  </a:lnTo>
                  <a:lnTo>
                    <a:pt x="39466" y="0"/>
                  </a:lnTo>
                  <a:lnTo>
                    <a:pt x="39466" y="8095"/>
                  </a:lnTo>
                  <a:lnTo>
                    <a:pt x="31370" y="8095"/>
                  </a:lnTo>
                  <a:lnTo>
                    <a:pt x="31370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9" name="object 22089"/>
            <p:cNvSpPr/>
            <p:nvPr/>
          </p:nvSpPr>
          <p:spPr>
            <a:xfrm>
              <a:off x="11016777" y="11011379"/>
              <a:ext cx="55880" cy="8255"/>
            </a:xfrm>
            <a:custGeom>
              <a:avLst/>
              <a:gdLst/>
              <a:ahLst/>
              <a:cxnLst/>
              <a:rect l="l" t="t" r="r" b="b"/>
              <a:pathLst>
                <a:path w="55879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5657" y="0"/>
                  </a:lnTo>
                  <a:lnTo>
                    <a:pt x="55657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0" name="object 22090"/>
            <p:cNvSpPr/>
            <p:nvPr/>
          </p:nvSpPr>
          <p:spPr>
            <a:xfrm>
              <a:off x="11072434" y="11011379"/>
              <a:ext cx="57150" cy="8255"/>
            </a:xfrm>
            <a:custGeom>
              <a:avLst/>
              <a:gdLst/>
              <a:ahLst/>
              <a:cxnLst/>
              <a:rect l="l" t="t" r="r" b="b"/>
              <a:pathLst>
                <a:path w="57150" h="8254">
                  <a:moveTo>
                    <a:pt x="0" y="4047"/>
                  </a:moveTo>
                  <a:lnTo>
                    <a:pt x="38454" y="4047"/>
                  </a:lnTo>
                  <a:lnTo>
                    <a:pt x="48573" y="4047"/>
                  </a:lnTo>
                  <a:lnTo>
                    <a:pt x="48573" y="0"/>
                  </a:lnTo>
                  <a:lnTo>
                    <a:pt x="56669" y="0"/>
                  </a:lnTo>
                  <a:lnTo>
                    <a:pt x="56669" y="8095"/>
                  </a:lnTo>
                  <a:lnTo>
                    <a:pt x="48573" y="8095"/>
                  </a:lnTo>
                  <a:lnTo>
                    <a:pt x="48573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1" name="object 22091"/>
            <p:cNvSpPr/>
            <p:nvPr/>
          </p:nvSpPr>
          <p:spPr>
            <a:xfrm>
              <a:off x="11129103" y="11015427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38454" y="0"/>
                  </a:lnTo>
                  <a:lnTo>
                    <a:pt x="6982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2" name="object 22092"/>
            <p:cNvSpPr/>
            <p:nvPr/>
          </p:nvSpPr>
          <p:spPr>
            <a:xfrm>
              <a:off x="9863152" y="11375682"/>
              <a:ext cx="763270" cy="498475"/>
            </a:xfrm>
            <a:custGeom>
              <a:avLst/>
              <a:gdLst/>
              <a:ahLst/>
              <a:cxnLst/>
              <a:rect l="l" t="t" r="r" b="b"/>
              <a:pathLst>
                <a:path w="763270" h="498475">
                  <a:moveTo>
                    <a:pt x="763011" y="0"/>
                  </a:moveTo>
                  <a:lnTo>
                    <a:pt x="572764" y="497880"/>
                  </a:lnTo>
                  <a:lnTo>
                    <a:pt x="0" y="4978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3" name="object 22093"/>
            <p:cNvSpPr/>
            <p:nvPr/>
          </p:nvSpPr>
          <p:spPr>
            <a:xfrm>
              <a:off x="1683549" y="10800893"/>
              <a:ext cx="1007110" cy="701675"/>
            </a:xfrm>
            <a:custGeom>
              <a:avLst/>
              <a:gdLst/>
              <a:ahLst/>
              <a:cxnLst/>
              <a:rect l="l" t="t" r="r" b="b"/>
              <a:pathLst>
                <a:path w="1007110" h="701675">
                  <a:moveTo>
                    <a:pt x="1006891" y="0"/>
                  </a:moveTo>
                  <a:lnTo>
                    <a:pt x="735688" y="701282"/>
                  </a:lnTo>
                  <a:lnTo>
                    <a:pt x="0" y="701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4" name="object 22094"/>
            <p:cNvSpPr/>
            <p:nvPr/>
          </p:nvSpPr>
          <p:spPr>
            <a:xfrm>
              <a:off x="1785756" y="7906712"/>
              <a:ext cx="1492885" cy="672465"/>
            </a:xfrm>
            <a:custGeom>
              <a:avLst/>
              <a:gdLst/>
              <a:ahLst/>
              <a:cxnLst/>
              <a:rect l="l" t="t" r="r" b="b"/>
              <a:pathLst>
                <a:path w="1492885" h="672465">
                  <a:moveTo>
                    <a:pt x="1492628" y="671935"/>
                  </a:moveTo>
                  <a:lnTo>
                    <a:pt x="1188030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5" name="object 22095"/>
            <p:cNvSpPr/>
            <p:nvPr/>
          </p:nvSpPr>
          <p:spPr>
            <a:xfrm>
              <a:off x="10490561" y="7906712"/>
              <a:ext cx="1073785" cy="672465"/>
            </a:xfrm>
            <a:custGeom>
              <a:avLst/>
              <a:gdLst/>
              <a:ahLst/>
              <a:cxnLst/>
              <a:rect l="l" t="t" r="r" b="b"/>
              <a:pathLst>
                <a:path w="1073784" h="672465">
                  <a:moveTo>
                    <a:pt x="0" y="671935"/>
                  </a:moveTo>
                  <a:lnTo>
                    <a:pt x="304597" y="0"/>
                  </a:lnTo>
                  <a:lnTo>
                    <a:pt x="10736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6" name="object 22096"/>
            <p:cNvSpPr/>
            <p:nvPr/>
          </p:nvSpPr>
          <p:spPr>
            <a:xfrm>
              <a:off x="4872208" y="10601539"/>
              <a:ext cx="1427480" cy="147955"/>
            </a:xfrm>
            <a:custGeom>
              <a:avLst/>
              <a:gdLst/>
              <a:ahLst/>
              <a:cxnLst/>
              <a:rect l="l" t="t" r="r" b="b"/>
              <a:pathLst>
                <a:path w="1427479" h="147954">
                  <a:moveTo>
                    <a:pt x="1426851" y="0"/>
                  </a:moveTo>
                  <a:lnTo>
                    <a:pt x="1240652" y="147744"/>
                  </a:lnTo>
                  <a:lnTo>
                    <a:pt x="0" y="1477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7" name="object 22097"/>
            <p:cNvSpPr/>
            <p:nvPr/>
          </p:nvSpPr>
          <p:spPr>
            <a:xfrm>
              <a:off x="8643750" y="10319205"/>
              <a:ext cx="313055" cy="101600"/>
            </a:xfrm>
            <a:custGeom>
              <a:avLst/>
              <a:gdLst/>
              <a:ahLst/>
              <a:cxnLst/>
              <a:rect l="l" t="t" r="r" b="b"/>
              <a:pathLst>
                <a:path w="313054" h="101600">
                  <a:moveTo>
                    <a:pt x="0" y="0"/>
                  </a:moveTo>
                  <a:lnTo>
                    <a:pt x="80956" y="101195"/>
                  </a:lnTo>
                  <a:lnTo>
                    <a:pt x="312692" y="1011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8" name="object 22098"/>
            <p:cNvSpPr/>
            <p:nvPr/>
          </p:nvSpPr>
          <p:spPr>
            <a:xfrm>
              <a:off x="7309999" y="10601539"/>
              <a:ext cx="1419225" cy="147955"/>
            </a:xfrm>
            <a:custGeom>
              <a:avLst/>
              <a:gdLst/>
              <a:ahLst/>
              <a:cxnLst/>
              <a:rect l="l" t="t" r="r" b="b"/>
              <a:pathLst>
                <a:path w="1419225" h="147954">
                  <a:moveTo>
                    <a:pt x="0" y="0"/>
                  </a:moveTo>
                  <a:lnTo>
                    <a:pt x="186199" y="147744"/>
                  </a:lnTo>
                  <a:lnTo>
                    <a:pt x="1418755" y="1477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9" name="object 22099"/>
            <p:cNvSpPr/>
            <p:nvPr/>
          </p:nvSpPr>
          <p:spPr>
            <a:xfrm>
              <a:off x="6299059" y="10162352"/>
              <a:ext cx="641985" cy="60960"/>
            </a:xfrm>
            <a:custGeom>
              <a:avLst/>
              <a:gdLst/>
              <a:ahLst/>
              <a:cxnLst/>
              <a:rect l="l" t="t" r="r" b="b"/>
              <a:pathLst>
                <a:path w="641984" h="60959">
                  <a:moveTo>
                    <a:pt x="0" y="0"/>
                  </a:moveTo>
                  <a:lnTo>
                    <a:pt x="76908" y="60717"/>
                  </a:lnTo>
                  <a:lnTo>
                    <a:pt x="641577" y="607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0" name="object 22100"/>
            <p:cNvSpPr/>
            <p:nvPr/>
          </p:nvSpPr>
          <p:spPr>
            <a:xfrm>
              <a:off x="9801423" y="10352599"/>
              <a:ext cx="234315" cy="103505"/>
            </a:xfrm>
            <a:custGeom>
              <a:avLst/>
              <a:gdLst/>
              <a:ahLst/>
              <a:cxnLst/>
              <a:rect l="l" t="t" r="r" b="b"/>
              <a:pathLst>
                <a:path w="234315" h="103504">
                  <a:moveTo>
                    <a:pt x="0" y="0"/>
                  </a:moveTo>
                  <a:lnTo>
                    <a:pt x="45537" y="103219"/>
                  </a:lnTo>
                  <a:lnTo>
                    <a:pt x="233760" y="1032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1" name="object 22101"/>
            <p:cNvSpPr/>
            <p:nvPr/>
          </p:nvSpPr>
          <p:spPr>
            <a:xfrm>
              <a:off x="8871439" y="10079372"/>
              <a:ext cx="321945" cy="109855"/>
            </a:xfrm>
            <a:custGeom>
              <a:avLst/>
              <a:gdLst/>
              <a:ahLst/>
              <a:cxnLst/>
              <a:rect l="l" t="t" r="r" b="b"/>
              <a:pathLst>
                <a:path w="321945" h="109854">
                  <a:moveTo>
                    <a:pt x="0" y="0"/>
                  </a:moveTo>
                  <a:lnTo>
                    <a:pt x="94111" y="109290"/>
                  </a:lnTo>
                  <a:lnTo>
                    <a:pt x="321800" y="109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2" name="object 22102"/>
            <p:cNvSpPr/>
            <p:nvPr/>
          </p:nvSpPr>
          <p:spPr>
            <a:xfrm>
              <a:off x="6135123" y="9216178"/>
              <a:ext cx="575310" cy="408940"/>
            </a:xfrm>
            <a:custGeom>
              <a:avLst/>
              <a:gdLst/>
              <a:ahLst/>
              <a:cxnLst/>
              <a:rect l="l" t="t" r="r" b="b"/>
              <a:pathLst>
                <a:path w="575309" h="408940">
                  <a:moveTo>
                    <a:pt x="442222" y="408828"/>
                  </a:moveTo>
                  <a:lnTo>
                    <a:pt x="57478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3" name="object 22103"/>
            <p:cNvSpPr/>
            <p:nvPr/>
          </p:nvSpPr>
          <p:spPr>
            <a:xfrm>
              <a:off x="6998318" y="9172664"/>
              <a:ext cx="1108710" cy="452755"/>
            </a:xfrm>
            <a:custGeom>
              <a:avLst/>
              <a:gdLst/>
              <a:ahLst/>
              <a:cxnLst/>
              <a:rect l="l" t="t" r="r" b="b"/>
              <a:pathLst>
                <a:path w="1108709" h="452754">
                  <a:moveTo>
                    <a:pt x="0" y="452342"/>
                  </a:moveTo>
                  <a:lnTo>
                    <a:pt x="146732" y="0"/>
                  </a:lnTo>
                  <a:lnTo>
                    <a:pt x="11080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4" name="object 22104"/>
            <p:cNvSpPr/>
            <p:nvPr/>
          </p:nvSpPr>
          <p:spPr>
            <a:xfrm>
              <a:off x="7403098" y="9258680"/>
              <a:ext cx="286385" cy="96520"/>
            </a:xfrm>
            <a:custGeom>
              <a:avLst/>
              <a:gdLst/>
              <a:ahLst/>
              <a:cxnLst/>
              <a:rect l="l" t="t" r="r" b="b"/>
              <a:pathLst>
                <a:path w="286384" h="96520">
                  <a:moveTo>
                    <a:pt x="0" y="0"/>
                  </a:moveTo>
                  <a:lnTo>
                    <a:pt x="286382" y="0"/>
                  </a:lnTo>
                  <a:lnTo>
                    <a:pt x="286382" y="96135"/>
                  </a:lnTo>
                  <a:lnTo>
                    <a:pt x="0" y="9613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5" name="object 22105"/>
            <p:cNvSpPr/>
            <p:nvPr/>
          </p:nvSpPr>
          <p:spPr>
            <a:xfrm>
              <a:off x="7385895" y="9924543"/>
              <a:ext cx="914400" cy="268605"/>
            </a:xfrm>
            <a:custGeom>
              <a:avLst/>
              <a:gdLst/>
              <a:ahLst/>
              <a:cxnLst/>
              <a:rect l="l" t="t" r="r" b="b"/>
              <a:pathLst>
                <a:path w="914400" h="268604">
                  <a:moveTo>
                    <a:pt x="0" y="0"/>
                  </a:moveTo>
                  <a:lnTo>
                    <a:pt x="236796" y="268167"/>
                  </a:lnTo>
                  <a:lnTo>
                    <a:pt x="913792" y="268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6" name="object 22106"/>
            <p:cNvSpPr/>
            <p:nvPr/>
          </p:nvSpPr>
          <p:spPr>
            <a:xfrm>
              <a:off x="6598597" y="10280750"/>
              <a:ext cx="711835" cy="116839"/>
            </a:xfrm>
            <a:custGeom>
              <a:avLst/>
              <a:gdLst/>
              <a:ahLst/>
              <a:cxnLst/>
              <a:rect l="l" t="t" r="r" b="b"/>
              <a:pathLst>
                <a:path w="711834" h="116840">
                  <a:moveTo>
                    <a:pt x="711401" y="0"/>
                  </a:moveTo>
                  <a:lnTo>
                    <a:pt x="564668" y="116374"/>
                  </a:lnTo>
                  <a:lnTo>
                    <a:pt x="0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7" name="object 22107"/>
            <p:cNvSpPr/>
            <p:nvPr/>
          </p:nvSpPr>
          <p:spPr>
            <a:xfrm>
              <a:off x="4493738" y="8344887"/>
              <a:ext cx="682625" cy="170180"/>
            </a:xfrm>
            <a:custGeom>
              <a:avLst/>
              <a:gdLst/>
              <a:ahLst/>
              <a:cxnLst/>
              <a:rect l="l" t="t" r="r" b="b"/>
              <a:pathLst>
                <a:path w="682625" h="170179">
                  <a:moveTo>
                    <a:pt x="682055" y="0"/>
                  </a:moveTo>
                  <a:lnTo>
                    <a:pt x="682055" y="72860"/>
                  </a:lnTo>
                  <a:lnTo>
                    <a:pt x="559609" y="170007"/>
                  </a:lnTo>
                  <a:lnTo>
                    <a:pt x="0" y="1700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8" name="object 22108"/>
            <p:cNvSpPr/>
            <p:nvPr/>
          </p:nvSpPr>
          <p:spPr>
            <a:xfrm>
              <a:off x="7707696" y="8409652"/>
              <a:ext cx="560705" cy="105410"/>
            </a:xfrm>
            <a:custGeom>
              <a:avLst/>
              <a:gdLst/>
              <a:ahLst/>
              <a:cxnLst/>
              <a:rect l="l" t="t" r="r" b="b"/>
              <a:pathLst>
                <a:path w="560704" h="105409">
                  <a:moveTo>
                    <a:pt x="60717" y="0"/>
                  </a:moveTo>
                  <a:lnTo>
                    <a:pt x="0" y="105242"/>
                  </a:lnTo>
                  <a:lnTo>
                    <a:pt x="560621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9" name="object 22109"/>
            <p:cNvSpPr/>
            <p:nvPr/>
          </p:nvSpPr>
          <p:spPr>
            <a:xfrm>
              <a:off x="4432009" y="11204662"/>
              <a:ext cx="619760" cy="108585"/>
            </a:xfrm>
            <a:custGeom>
              <a:avLst/>
              <a:gdLst/>
              <a:ahLst/>
              <a:cxnLst/>
              <a:rect l="l" t="t" r="r" b="b"/>
              <a:pathLst>
                <a:path w="619760" h="108584">
                  <a:moveTo>
                    <a:pt x="619314" y="108278"/>
                  </a:moveTo>
                  <a:lnTo>
                    <a:pt x="559609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0" name="object 22110"/>
            <p:cNvSpPr/>
            <p:nvPr/>
          </p:nvSpPr>
          <p:spPr>
            <a:xfrm>
              <a:off x="7844309" y="11204662"/>
              <a:ext cx="695325" cy="121920"/>
            </a:xfrm>
            <a:custGeom>
              <a:avLst/>
              <a:gdLst/>
              <a:ahLst/>
              <a:cxnLst/>
              <a:rect l="l" t="t" r="r" b="b"/>
              <a:pathLst>
                <a:path w="695325" h="121920">
                  <a:moveTo>
                    <a:pt x="0" y="121434"/>
                  </a:moveTo>
                  <a:lnTo>
                    <a:pt x="0" y="47561"/>
                  </a:lnTo>
                  <a:lnTo>
                    <a:pt x="135601" y="0"/>
                  </a:lnTo>
                  <a:lnTo>
                    <a:pt x="695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1" name="object 22111"/>
            <p:cNvSpPr/>
            <p:nvPr/>
          </p:nvSpPr>
          <p:spPr>
            <a:xfrm>
              <a:off x="3775252" y="1117329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2" name="object 22112"/>
            <p:cNvSpPr/>
            <p:nvPr/>
          </p:nvSpPr>
          <p:spPr>
            <a:xfrm>
              <a:off x="3814719" y="1117329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3" name="object 22113"/>
            <p:cNvSpPr/>
            <p:nvPr/>
          </p:nvSpPr>
          <p:spPr>
            <a:xfrm>
              <a:off x="5028048" y="1055498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4" name="object 22114"/>
            <p:cNvSpPr/>
            <p:nvPr/>
          </p:nvSpPr>
          <p:spPr>
            <a:xfrm>
              <a:off x="5067515" y="1055498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5" name="object 22115"/>
            <p:cNvSpPr/>
            <p:nvPr/>
          </p:nvSpPr>
          <p:spPr>
            <a:xfrm>
              <a:off x="3735786" y="989924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6" name="object 22116"/>
            <p:cNvSpPr/>
            <p:nvPr/>
          </p:nvSpPr>
          <p:spPr>
            <a:xfrm>
              <a:off x="3735786" y="99255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7" name="object 22117"/>
            <p:cNvSpPr/>
            <p:nvPr/>
          </p:nvSpPr>
          <p:spPr>
            <a:xfrm>
              <a:off x="4578742" y="93791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8" name="object 22118"/>
            <p:cNvSpPr/>
            <p:nvPr/>
          </p:nvSpPr>
          <p:spPr>
            <a:xfrm>
              <a:off x="4692080" y="965536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9" name="object 22119"/>
            <p:cNvSpPr/>
            <p:nvPr/>
          </p:nvSpPr>
          <p:spPr>
            <a:xfrm>
              <a:off x="4740654" y="9379102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0" name="object 22120"/>
            <p:cNvSpPr/>
            <p:nvPr/>
          </p:nvSpPr>
          <p:spPr>
            <a:xfrm>
              <a:off x="6015713" y="1001359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1" name="object 22121"/>
            <p:cNvSpPr/>
            <p:nvPr/>
          </p:nvSpPr>
          <p:spPr>
            <a:xfrm>
              <a:off x="6016725" y="100328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2" name="object 22122"/>
            <p:cNvSpPr/>
            <p:nvPr/>
          </p:nvSpPr>
          <p:spPr>
            <a:xfrm>
              <a:off x="7413217" y="8847827"/>
              <a:ext cx="231140" cy="224154"/>
            </a:xfrm>
            <a:custGeom>
              <a:avLst/>
              <a:gdLst/>
              <a:ahLst/>
              <a:cxnLst/>
              <a:rect l="l" t="t" r="r" b="b"/>
              <a:pathLst>
                <a:path w="231140" h="224154">
                  <a:moveTo>
                    <a:pt x="222629" y="223641"/>
                  </a:moveTo>
                  <a:lnTo>
                    <a:pt x="0" y="0"/>
                  </a:lnTo>
                  <a:lnTo>
                    <a:pt x="23072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3" name="object 22123"/>
            <p:cNvSpPr/>
            <p:nvPr/>
          </p:nvSpPr>
          <p:spPr>
            <a:xfrm>
              <a:off x="7413217" y="8624186"/>
              <a:ext cx="222885" cy="224154"/>
            </a:xfrm>
            <a:custGeom>
              <a:avLst/>
              <a:gdLst/>
              <a:ahLst/>
              <a:cxnLst/>
              <a:rect l="l" t="t" r="r" b="b"/>
              <a:pathLst>
                <a:path w="222884" h="224154">
                  <a:moveTo>
                    <a:pt x="222629" y="0"/>
                  </a:moveTo>
                  <a:lnTo>
                    <a:pt x="0" y="22364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4" name="object 22124"/>
            <p:cNvSpPr/>
            <p:nvPr/>
          </p:nvSpPr>
          <p:spPr>
            <a:xfrm>
              <a:off x="7555903" y="8744608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5059" y="0"/>
                  </a:moveTo>
                  <a:lnTo>
                    <a:pt x="0" y="28334"/>
                  </a:lnTo>
                  <a:lnTo>
                    <a:pt x="1011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5" name="object 22125"/>
            <p:cNvSpPr/>
            <p:nvPr/>
          </p:nvSpPr>
          <p:spPr>
            <a:xfrm>
              <a:off x="7555903" y="8744608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5059" y="0"/>
                  </a:moveTo>
                  <a:lnTo>
                    <a:pt x="1011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6" name="object 22126"/>
            <p:cNvSpPr/>
            <p:nvPr/>
          </p:nvSpPr>
          <p:spPr>
            <a:xfrm>
              <a:off x="7560963" y="8772943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7" name="object 22127"/>
            <p:cNvSpPr/>
            <p:nvPr/>
          </p:nvSpPr>
          <p:spPr>
            <a:xfrm>
              <a:off x="7555903" y="8922712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1011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8" name="object 22128"/>
            <p:cNvSpPr/>
            <p:nvPr/>
          </p:nvSpPr>
          <p:spPr>
            <a:xfrm>
              <a:off x="7555903" y="8922712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5059" y="28334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5059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9" name="object 22129"/>
            <p:cNvSpPr/>
            <p:nvPr/>
          </p:nvSpPr>
          <p:spPr>
            <a:xfrm>
              <a:off x="7560963" y="8894377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0" name="object 22130"/>
            <p:cNvSpPr/>
            <p:nvPr/>
          </p:nvSpPr>
          <p:spPr>
            <a:xfrm>
              <a:off x="7471911" y="8909556"/>
              <a:ext cx="99695" cy="0"/>
            </a:xfrm>
            <a:custGeom>
              <a:avLst/>
              <a:gdLst/>
              <a:ahLst/>
              <a:cxnLst/>
              <a:rect l="l" t="t" r="r" b="b"/>
              <a:pathLst>
                <a:path w="99695">
                  <a:moveTo>
                    <a:pt x="0" y="0"/>
                  </a:moveTo>
                  <a:lnTo>
                    <a:pt x="991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1" name="object 22131"/>
            <p:cNvSpPr/>
            <p:nvPr/>
          </p:nvSpPr>
          <p:spPr>
            <a:xfrm>
              <a:off x="7566022" y="1001258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2" name="object 22132"/>
            <p:cNvSpPr/>
            <p:nvPr/>
          </p:nvSpPr>
          <p:spPr>
            <a:xfrm>
              <a:off x="7566022" y="1003181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3" name="object 22133"/>
            <p:cNvSpPr/>
            <p:nvPr/>
          </p:nvSpPr>
          <p:spPr>
            <a:xfrm>
              <a:off x="8756077" y="1017247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4" name="object 22134"/>
            <p:cNvSpPr/>
            <p:nvPr/>
          </p:nvSpPr>
          <p:spPr>
            <a:xfrm>
              <a:off x="8785424" y="1017247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5" name="object 22135"/>
            <p:cNvSpPr/>
            <p:nvPr/>
          </p:nvSpPr>
          <p:spPr>
            <a:xfrm>
              <a:off x="8513208" y="10553977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6" name="object 22136"/>
            <p:cNvSpPr/>
            <p:nvPr/>
          </p:nvSpPr>
          <p:spPr>
            <a:xfrm>
              <a:off x="8548627" y="10553977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7" name="object 22137"/>
            <p:cNvSpPr/>
            <p:nvPr/>
          </p:nvSpPr>
          <p:spPr>
            <a:xfrm>
              <a:off x="9766005" y="1116823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8" name="object 22138"/>
            <p:cNvSpPr/>
            <p:nvPr/>
          </p:nvSpPr>
          <p:spPr>
            <a:xfrm>
              <a:off x="9802434" y="1116823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9" name="object 22139"/>
            <p:cNvSpPr/>
            <p:nvPr/>
          </p:nvSpPr>
          <p:spPr>
            <a:xfrm>
              <a:off x="9837853" y="990126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0" name="object 22140"/>
            <p:cNvSpPr/>
            <p:nvPr/>
          </p:nvSpPr>
          <p:spPr>
            <a:xfrm>
              <a:off x="9887439" y="1026152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1" name="object 22141"/>
            <p:cNvSpPr/>
            <p:nvPr/>
          </p:nvSpPr>
          <p:spPr>
            <a:xfrm>
              <a:off x="9887439" y="1027872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2" name="object 22142"/>
            <p:cNvSpPr/>
            <p:nvPr/>
          </p:nvSpPr>
          <p:spPr>
            <a:xfrm>
              <a:off x="8913941" y="937707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3" name="object 22143"/>
            <p:cNvSpPr/>
            <p:nvPr/>
          </p:nvSpPr>
          <p:spPr>
            <a:xfrm>
              <a:off x="8984778" y="937707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4" name="object 22144"/>
            <p:cNvSpPr/>
            <p:nvPr/>
          </p:nvSpPr>
          <p:spPr>
            <a:xfrm>
              <a:off x="8734826" y="950357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5" name="object 22145"/>
            <p:cNvSpPr/>
            <p:nvPr/>
          </p:nvSpPr>
          <p:spPr>
            <a:xfrm>
              <a:off x="8768221" y="950357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6" name="object 22146"/>
            <p:cNvSpPr/>
            <p:nvPr/>
          </p:nvSpPr>
          <p:spPr>
            <a:xfrm>
              <a:off x="7682397" y="859787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7" name="object 22147"/>
            <p:cNvSpPr/>
            <p:nvPr/>
          </p:nvSpPr>
          <p:spPr>
            <a:xfrm>
              <a:off x="7718827" y="859787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8" name="object 22148"/>
            <p:cNvSpPr/>
            <p:nvPr/>
          </p:nvSpPr>
          <p:spPr>
            <a:xfrm>
              <a:off x="6805035" y="968774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9" name="object 22149"/>
            <p:cNvSpPr/>
            <p:nvPr/>
          </p:nvSpPr>
          <p:spPr>
            <a:xfrm>
              <a:off x="5017929" y="985977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0" name="object 22150"/>
            <p:cNvSpPr/>
            <p:nvPr/>
          </p:nvSpPr>
          <p:spPr>
            <a:xfrm>
              <a:off x="5017929" y="962500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1" name="object 22151"/>
            <p:cNvSpPr/>
            <p:nvPr/>
          </p:nvSpPr>
          <p:spPr>
            <a:xfrm>
              <a:off x="5022989" y="9616910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h="253365">
                  <a:moveTo>
                    <a:pt x="0" y="2529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2" name="object 22152"/>
            <p:cNvSpPr/>
            <p:nvPr/>
          </p:nvSpPr>
          <p:spPr>
            <a:xfrm>
              <a:off x="5006797" y="9843587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0" y="3035"/>
                  </a:moveTo>
                  <a:lnTo>
                    <a:pt x="29346" y="31370"/>
                  </a:lnTo>
                  <a:lnTo>
                    <a:pt x="32382" y="29346"/>
                  </a:lnTo>
                  <a:lnTo>
                    <a:pt x="0" y="3035"/>
                  </a:lnTo>
                  <a:close/>
                </a:path>
                <a:path w="32385" h="31750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3" name="object 22153"/>
            <p:cNvSpPr/>
            <p:nvPr/>
          </p:nvSpPr>
          <p:spPr>
            <a:xfrm>
              <a:off x="5006797" y="9843587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4047" y="0"/>
                  </a:moveTo>
                  <a:lnTo>
                    <a:pt x="0" y="3035"/>
                  </a:lnTo>
                  <a:lnTo>
                    <a:pt x="32382" y="29346"/>
                  </a:lnTo>
                  <a:lnTo>
                    <a:pt x="4047" y="0"/>
                  </a:lnTo>
                  <a:close/>
                </a:path>
                <a:path w="32385" h="31750">
                  <a:moveTo>
                    <a:pt x="0" y="3035"/>
                  </a:moveTo>
                  <a:lnTo>
                    <a:pt x="32382" y="29346"/>
                  </a:lnTo>
                  <a:lnTo>
                    <a:pt x="29346" y="3137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4" name="object 22154"/>
            <p:cNvSpPr/>
            <p:nvPr/>
          </p:nvSpPr>
          <p:spPr>
            <a:xfrm>
              <a:off x="5006797" y="960982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0" y="3035"/>
                  </a:moveTo>
                  <a:lnTo>
                    <a:pt x="29346" y="31370"/>
                  </a:lnTo>
                  <a:lnTo>
                    <a:pt x="32382" y="28334"/>
                  </a:lnTo>
                  <a:lnTo>
                    <a:pt x="0" y="3035"/>
                  </a:lnTo>
                  <a:close/>
                </a:path>
                <a:path w="32385" h="31750">
                  <a:moveTo>
                    <a:pt x="4047" y="0"/>
                  </a:moveTo>
                  <a:lnTo>
                    <a:pt x="0" y="3035"/>
                  </a:lnTo>
                  <a:lnTo>
                    <a:pt x="32382" y="28334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5" name="object 22155"/>
            <p:cNvSpPr/>
            <p:nvPr/>
          </p:nvSpPr>
          <p:spPr>
            <a:xfrm>
              <a:off x="5006797" y="960982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5" h="31750">
                  <a:moveTo>
                    <a:pt x="29346" y="31370"/>
                  </a:moveTo>
                  <a:lnTo>
                    <a:pt x="32382" y="28334"/>
                  </a:lnTo>
                  <a:lnTo>
                    <a:pt x="0" y="3035"/>
                  </a:lnTo>
                  <a:lnTo>
                    <a:pt x="29346" y="31370"/>
                  </a:lnTo>
                  <a:close/>
                </a:path>
                <a:path w="32385" h="31750">
                  <a:moveTo>
                    <a:pt x="32382" y="28334"/>
                  </a:moveTo>
                  <a:lnTo>
                    <a:pt x="0" y="3035"/>
                  </a:lnTo>
                  <a:lnTo>
                    <a:pt x="4047" y="0"/>
                  </a:lnTo>
                  <a:lnTo>
                    <a:pt x="32382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6" name="object 22156"/>
            <p:cNvSpPr/>
            <p:nvPr/>
          </p:nvSpPr>
          <p:spPr>
            <a:xfrm>
              <a:off x="8486898" y="9859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7" name="object 22157"/>
            <p:cNvSpPr/>
            <p:nvPr/>
          </p:nvSpPr>
          <p:spPr>
            <a:xfrm>
              <a:off x="8502077" y="9625006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8" name="object 22158"/>
            <p:cNvSpPr/>
            <p:nvPr/>
          </p:nvSpPr>
          <p:spPr>
            <a:xfrm>
              <a:off x="8506125" y="9616910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h="253365">
                  <a:moveTo>
                    <a:pt x="0" y="2529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9" name="object 22159"/>
            <p:cNvSpPr/>
            <p:nvPr/>
          </p:nvSpPr>
          <p:spPr>
            <a:xfrm>
              <a:off x="8490945" y="984358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035"/>
                  </a:moveTo>
                  <a:lnTo>
                    <a:pt x="28334" y="31370"/>
                  </a:lnTo>
                  <a:lnTo>
                    <a:pt x="31370" y="29346"/>
                  </a:lnTo>
                  <a:lnTo>
                    <a:pt x="0" y="3035"/>
                  </a:lnTo>
                  <a:close/>
                </a:path>
                <a:path w="31750" h="31750">
                  <a:moveTo>
                    <a:pt x="2023" y="0"/>
                  </a:moveTo>
                  <a:lnTo>
                    <a:pt x="0" y="3035"/>
                  </a:lnTo>
                  <a:lnTo>
                    <a:pt x="31370" y="2934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0" name="object 22160"/>
            <p:cNvSpPr/>
            <p:nvPr/>
          </p:nvSpPr>
          <p:spPr>
            <a:xfrm>
              <a:off x="8490945" y="9843587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023" y="0"/>
                  </a:moveTo>
                  <a:lnTo>
                    <a:pt x="0" y="3035"/>
                  </a:lnTo>
                  <a:lnTo>
                    <a:pt x="31370" y="29346"/>
                  </a:lnTo>
                  <a:lnTo>
                    <a:pt x="2023" y="0"/>
                  </a:lnTo>
                  <a:close/>
                </a:path>
                <a:path w="31750" h="31750">
                  <a:moveTo>
                    <a:pt x="0" y="3035"/>
                  </a:moveTo>
                  <a:lnTo>
                    <a:pt x="31370" y="29346"/>
                  </a:lnTo>
                  <a:lnTo>
                    <a:pt x="28334" y="3137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1" name="object 22161"/>
            <p:cNvSpPr/>
            <p:nvPr/>
          </p:nvSpPr>
          <p:spPr>
            <a:xfrm>
              <a:off x="8490945" y="960982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035"/>
                  </a:moveTo>
                  <a:lnTo>
                    <a:pt x="28334" y="31370"/>
                  </a:lnTo>
                  <a:lnTo>
                    <a:pt x="31370" y="28334"/>
                  </a:lnTo>
                  <a:lnTo>
                    <a:pt x="0" y="3035"/>
                  </a:lnTo>
                  <a:close/>
                </a:path>
                <a:path w="31750" h="31750">
                  <a:moveTo>
                    <a:pt x="2023" y="0"/>
                  </a:moveTo>
                  <a:lnTo>
                    <a:pt x="0" y="3035"/>
                  </a:lnTo>
                  <a:lnTo>
                    <a:pt x="31370" y="28334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2" name="object 22162"/>
            <p:cNvSpPr/>
            <p:nvPr/>
          </p:nvSpPr>
          <p:spPr>
            <a:xfrm>
              <a:off x="8490945" y="960982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8334" y="31370"/>
                  </a:moveTo>
                  <a:lnTo>
                    <a:pt x="31370" y="28334"/>
                  </a:lnTo>
                  <a:lnTo>
                    <a:pt x="0" y="3035"/>
                  </a:lnTo>
                  <a:lnTo>
                    <a:pt x="28334" y="31370"/>
                  </a:lnTo>
                  <a:close/>
                </a:path>
                <a:path w="31750" h="31750">
                  <a:moveTo>
                    <a:pt x="31370" y="28334"/>
                  </a:moveTo>
                  <a:lnTo>
                    <a:pt x="0" y="3035"/>
                  </a:lnTo>
                  <a:lnTo>
                    <a:pt x="2023" y="0"/>
                  </a:lnTo>
                  <a:lnTo>
                    <a:pt x="31370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3" name="object 22163"/>
            <p:cNvSpPr/>
            <p:nvPr/>
          </p:nvSpPr>
          <p:spPr>
            <a:xfrm>
              <a:off x="5065491" y="11252224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4" name="object 22164"/>
            <p:cNvSpPr/>
            <p:nvPr/>
          </p:nvSpPr>
          <p:spPr>
            <a:xfrm>
              <a:off x="10276028" y="11173292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8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5" name="object 22165"/>
            <p:cNvSpPr/>
            <p:nvPr/>
          </p:nvSpPr>
          <p:spPr>
            <a:xfrm>
              <a:off x="10161678" y="845822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0" y="0"/>
                  </a:moveTo>
                  <a:lnTo>
                    <a:pt x="738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6" name="object 22166"/>
            <p:cNvSpPr/>
            <p:nvPr/>
          </p:nvSpPr>
          <p:spPr>
            <a:xfrm>
              <a:off x="7768412" y="8344887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86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7" name="object 22167"/>
            <p:cNvSpPr/>
            <p:nvPr/>
          </p:nvSpPr>
          <p:spPr>
            <a:xfrm>
              <a:off x="2685381" y="8659604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4">
                  <a:moveTo>
                    <a:pt x="7387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8" name="object 22168"/>
            <p:cNvSpPr/>
            <p:nvPr/>
          </p:nvSpPr>
          <p:spPr>
            <a:xfrm>
              <a:off x="2685381" y="10933459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4">
                  <a:moveTo>
                    <a:pt x="7387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9" name="object 22169"/>
            <p:cNvSpPr/>
            <p:nvPr/>
          </p:nvSpPr>
          <p:spPr>
            <a:xfrm>
              <a:off x="2668178" y="109142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5">
                  <a:moveTo>
                    <a:pt x="37442" y="18721"/>
                  </a:moveTo>
                  <a:lnTo>
                    <a:pt x="35970" y="11434"/>
                  </a:lnTo>
                  <a:lnTo>
                    <a:pt x="31958" y="5483"/>
                  </a:lnTo>
                  <a:lnTo>
                    <a:pt x="26008" y="1471"/>
                  </a:lnTo>
                  <a:lnTo>
                    <a:pt x="18721" y="0"/>
                  </a:lnTo>
                  <a:lnTo>
                    <a:pt x="11434" y="1471"/>
                  </a:lnTo>
                  <a:lnTo>
                    <a:pt x="5483" y="5483"/>
                  </a:lnTo>
                  <a:lnTo>
                    <a:pt x="1471" y="11434"/>
                  </a:lnTo>
                  <a:lnTo>
                    <a:pt x="0" y="18721"/>
                  </a:lnTo>
                  <a:lnTo>
                    <a:pt x="1471" y="26008"/>
                  </a:lnTo>
                  <a:lnTo>
                    <a:pt x="5483" y="31958"/>
                  </a:lnTo>
                  <a:lnTo>
                    <a:pt x="11434" y="35970"/>
                  </a:lnTo>
                  <a:lnTo>
                    <a:pt x="18721" y="37442"/>
                  </a:lnTo>
                  <a:lnTo>
                    <a:pt x="26008" y="35970"/>
                  </a:lnTo>
                  <a:lnTo>
                    <a:pt x="31958" y="31958"/>
                  </a:lnTo>
                  <a:lnTo>
                    <a:pt x="35970" y="26008"/>
                  </a:lnTo>
                  <a:lnTo>
                    <a:pt x="37442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0" name="object 22170"/>
            <p:cNvSpPr/>
            <p:nvPr/>
          </p:nvSpPr>
          <p:spPr>
            <a:xfrm>
              <a:off x="2668178" y="863936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5">
                  <a:moveTo>
                    <a:pt x="37442" y="18721"/>
                  </a:moveTo>
                  <a:lnTo>
                    <a:pt x="35970" y="11434"/>
                  </a:lnTo>
                  <a:lnTo>
                    <a:pt x="31958" y="5483"/>
                  </a:lnTo>
                  <a:lnTo>
                    <a:pt x="26008" y="1471"/>
                  </a:lnTo>
                  <a:lnTo>
                    <a:pt x="18721" y="0"/>
                  </a:lnTo>
                  <a:lnTo>
                    <a:pt x="11434" y="1471"/>
                  </a:lnTo>
                  <a:lnTo>
                    <a:pt x="5483" y="5483"/>
                  </a:lnTo>
                  <a:lnTo>
                    <a:pt x="1471" y="11434"/>
                  </a:lnTo>
                  <a:lnTo>
                    <a:pt x="0" y="18721"/>
                  </a:lnTo>
                  <a:lnTo>
                    <a:pt x="1471" y="26008"/>
                  </a:lnTo>
                  <a:lnTo>
                    <a:pt x="5483" y="31958"/>
                  </a:lnTo>
                  <a:lnTo>
                    <a:pt x="11434" y="35970"/>
                  </a:lnTo>
                  <a:lnTo>
                    <a:pt x="18721" y="37442"/>
                  </a:lnTo>
                  <a:lnTo>
                    <a:pt x="26008" y="35970"/>
                  </a:lnTo>
                  <a:lnTo>
                    <a:pt x="31958" y="31958"/>
                  </a:lnTo>
                  <a:lnTo>
                    <a:pt x="35970" y="26008"/>
                  </a:lnTo>
                  <a:lnTo>
                    <a:pt x="37442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1" name="object 22171"/>
            <p:cNvSpPr/>
            <p:nvPr/>
          </p:nvSpPr>
          <p:spPr>
            <a:xfrm>
              <a:off x="5157578" y="832464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5">
                  <a:moveTo>
                    <a:pt x="37442" y="18721"/>
                  </a:moveTo>
                  <a:lnTo>
                    <a:pt x="35970" y="11434"/>
                  </a:lnTo>
                  <a:lnTo>
                    <a:pt x="31958" y="5483"/>
                  </a:lnTo>
                  <a:lnTo>
                    <a:pt x="26008" y="1471"/>
                  </a:lnTo>
                  <a:lnTo>
                    <a:pt x="18721" y="0"/>
                  </a:lnTo>
                  <a:lnTo>
                    <a:pt x="11434" y="1471"/>
                  </a:lnTo>
                  <a:lnTo>
                    <a:pt x="5483" y="5483"/>
                  </a:lnTo>
                  <a:lnTo>
                    <a:pt x="1471" y="11434"/>
                  </a:lnTo>
                  <a:lnTo>
                    <a:pt x="0" y="18721"/>
                  </a:lnTo>
                  <a:lnTo>
                    <a:pt x="1471" y="26008"/>
                  </a:lnTo>
                  <a:lnTo>
                    <a:pt x="5483" y="31958"/>
                  </a:lnTo>
                  <a:lnTo>
                    <a:pt x="11434" y="35970"/>
                  </a:lnTo>
                  <a:lnTo>
                    <a:pt x="18721" y="37442"/>
                  </a:lnTo>
                  <a:lnTo>
                    <a:pt x="26008" y="35970"/>
                  </a:lnTo>
                  <a:lnTo>
                    <a:pt x="31958" y="31958"/>
                  </a:lnTo>
                  <a:lnTo>
                    <a:pt x="35970" y="26008"/>
                  </a:lnTo>
                  <a:lnTo>
                    <a:pt x="37442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2" name="object 22172"/>
            <p:cNvSpPr/>
            <p:nvPr/>
          </p:nvSpPr>
          <p:spPr>
            <a:xfrm>
              <a:off x="7750197" y="832464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442" y="18721"/>
                  </a:moveTo>
                  <a:lnTo>
                    <a:pt x="35970" y="11434"/>
                  </a:lnTo>
                  <a:lnTo>
                    <a:pt x="31958" y="5483"/>
                  </a:lnTo>
                  <a:lnTo>
                    <a:pt x="26008" y="1471"/>
                  </a:lnTo>
                  <a:lnTo>
                    <a:pt x="18721" y="0"/>
                  </a:lnTo>
                  <a:lnTo>
                    <a:pt x="11434" y="1471"/>
                  </a:lnTo>
                  <a:lnTo>
                    <a:pt x="5483" y="5483"/>
                  </a:lnTo>
                  <a:lnTo>
                    <a:pt x="1471" y="11434"/>
                  </a:lnTo>
                  <a:lnTo>
                    <a:pt x="0" y="18721"/>
                  </a:lnTo>
                  <a:lnTo>
                    <a:pt x="1471" y="26008"/>
                  </a:lnTo>
                  <a:lnTo>
                    <a:pt x="5483" y="31958"/>
                  </a:lnTo>
                  <a:lnTo>
                    <a:pt x="11434" y="35970"/>
                  </a:lnTo>
                  <a:lnTo>
                    <a:pt x="18721" y="37442"/>
                  </a:lnTo>
                  <a:lnTo>
                    <a:pt x="26008" y="35970"/>
                  </a:lnTo>
                  <a:lnTo>
                    <a:pt x="31958" y="31958"/>
                  </a:lnTo>
                  <a:lnTo>
                    <a:pt x="35970" y="26008"/>
                  </a:lnTo>
                  <a:lnTo>
                    <a:pt x="37442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3" name="object 22173"/>
            <p:cNvSpPr/>
            <p:nvPr/>
          </p:nvSpPr>
          <p:spPr>
            <a:xfrm>
              <a:off x="10218347" y="84389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442" y="18721"/>
                  </a:moveTo>
                  <a:lnTo>
                    <a:pt x="35970" y="11434"/>
                  </a:lnTo>
                  <a:lnTo>
                    <a:pt x="31958" y="5483"/>
                  </a:lnTo>
                  <a:lnTo>
                    <a:pt x="26008" y="1471"/>
                  </a:lnTo>
                  <a:lnTo>
                    <a:pt x="18721" y="0"/>
                  </a:lnTo>
                  <a:lnTo>
                    <a:pt x="11434" y="1471"/>
                  </a:lnTo>
                  <a:lnTo>
                    <a:pt x="5483" y="5483"/>
                  </a:lnTo>
                  <a:lnTo>
                    <a:pt x="1471" y="11434"/>
                  </a:lnTo>
                  <a:lnTo>
                    <a:pt x="0" y="18721"/>
                  </a:lnTo>
                  <a:lnTo>
                    <a:pt x="1471" y="26008"/>
                  </a:lnTo>
                  <a:lnTo>
                    <a:pt x="5483" y="31958"/>
                  </a:lnTo>
                  <a:lnTo>
                    <a:pt x="11434" y="35970"/>
                  </a:lnTo>
                  <a:lnTo>
                    <a:pt x="18721" y="37442"/>
                  </a:lnTo>
                  <a:lnTo>
                    <a:pt x="26008" y="35970"/>
                  </a:lnTo>
                  <a:lnTo>
                    <a:pt x="31958" y="31958"/>
                  </a:lnTo>
                  <a:lnTo>
                    <a:pt x="35970" y="26008"/>
                  </a:lnTo>
                  <a:lnTo>
                    <a:pt x="37442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4" name="object 22174"/>
            <p:cNvSpPr/>
            <p:nvPr/>
          </p:nvSpPr>
          <p:spPr>
            <a:xfrm>
              <a:off x="10331685" y="1115406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442" y="18721"/>
                  </a:moveTo>
                  <a:lnTo>
                    <a:pt x="35970" y="11434"/>
                  </a:lnTo>
                  <a:lnTo>
                    <a:pt x="31958" y="5483"/>
                  </a:lnTo>
                  <a:lnTo>
                    <a:pt x="26008" y="1471"/>
                  </a:lnTo>
                  <a:lnTo>
                    <a:pt x="18721" y="0"/>
                  </a:lnTo>
                  <a:lnTo>
                    <a:pt x="11434" y="1471"/>
                  </a:lnTo>
                  <a:lnTo>
                    <a:pt x="5483" y="5483"/>
                  </a:lnTo>
                  <a:lnTo>
                    <a:pt x="1471" y="11434"/>
                  </a:lnTo>
                  <a:lnTo>
                    <a:pt x="0" y="18721"/>
                  </a:lnTo>
                  <a:lnTo>
                    <a:pt x="1471" y="26008"/>
                  </a:lnTo>
                  <a:lnTo>
                    <a:pt x="5483" y="31958"/>
                  </a:lnTo>
                  <a:lnTo>
                    <a:pt x="11434" y="35970"/>
                  </a:lnTo>
                  <a:lnTo>
                    <a:pt x="18721" y="37442"/>
                  </a:lnTo>
                  <a:lnTo>
                    <a:pt x="26008" y="35970"/>
                  </a:lnTo>
                  <a:lnTo>
                    <a:pt x="31958" y="31958"/>
                  </a:lnTo>
                  <a:lnTo>
                    <a:pt x="35970" y="26008"/>
                  </a:lnTo>
                  <a:lnTo>
                    <a:pt x="37442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5" name="object 22175"/>
            <p:cNvSpPr/>
            <p:nvPr/>
          </p:nvSpPr>
          <p:spPr>
            <a:xfrm>
              <a:off x="7827106" y="1130686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442" y="18721"/>
                  </a:moveTo>
                  <a:lnTo>
                    <a:pt x="35970" y="11434"/>
                  </a:lnTo>
                  <a:lnTo>
                    <a:pt x="31958" y="5483"/>
                  </a:lnTo>
                  <a:lnTo>
                    <a:pt x="26008" y="1471"/>
                  </a:lnTo>
                  <a:lnTo>
                    <a:pt x="18721" y="0"/>
                  </a:lnTo>
                  <a:lnTo>
                    <a:pt x="11434" y="1471"/>
                  </a:lnTo>
                  <a:lnTo>
                    <a:pt x="5483" y="5483"/>
                  </a:lnTo>
                  <a:lnTo>
                    <a:pt x="1471" y="11434"/>
                  </a:lnTo>
                  <a:lnTo>
                    <a:pt x="0" y="18721"/>
                  </a:lnTo>
                  <a:lnTo>
                    <a:pt x="1471" y="26008"/>
                  </a:lnTo>
                  <a:lnTo>
                    <a:pt x="5483" y="31958"/>
                  </a:lnTo>
                  <a:lnTo>
                    <a:pt x="11434" y="35970"/>
                  </a:lnTo>
                  <a:lnTo>
                    <a:pt x="18721" y="37442"/>
                  </a:lnTo>
                  <a:lnTo>
                    <a:pt x="26008" y="35970"/>
                  </a:lnTo>
                  <a:lnTo>
                    <a:pt x="31958" y="31958"/>
                  </a:lnTo>
                  <a:lnTo>
                    <a:pt x="35970" y="26008"/>
                  </a:lnTo>
                  <a:lnTo>
                    <a:pt x="37442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6" name="object 22176"/>
            <p:cNvSpPr/>
            <p:nvPr/>
          </p:nvSpPr>
          <p:spPr>
            <a:xfrm>
              <a:off x="5047275" y="1130686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4" h="37465">
                  <a:moveTo>
                    <a:pt x="37442" y="18721"/>
                  </a:moveTo>
                  <a:lnTo>
                    <a:pt x="35970" y="11434"/>
                  </a:lnTo>
                  <a:lnTo>
                    <a:pt x="31958" y="5483"/>
                  </a:lnTo>
                  <a:lnTo>
                    <a:pt x="26008" y="1471"/>
                  </a:lnTo>
                  <a:lnTo>
                    <a:pt x="18721" y="0"/>
                  </a:lnTo>
                  <a:lnTo>
                    <a:pt x="11434" y="1471"/>
                  </a:lnTo>
                  <a:lnTo>
                    <a:pt x="5483" y="5483"/>
                  </a:lnTo>
                  <a:lnTo>
                    <a:pt x="1471" y="11434"/>
                  </a:lnTo>
                  <a:lnTo>
                    <a:pt x="0" y="18721"/>
                  </a:lnTo>
                  <a:lnTo>
                    <a:pt x="1471" y="26008"/>
                  </a:lnTo>
                  <a:lnTo>
                    <a:pt x="5483" y="31958"/>
                  </a:lnTo>
                  <a:lnTo>
                    <a:pt x="11434" y="35970"/>
                  </a:lnTo>
                  <a:lnTo>
                    <a:pt x="18721" y="37442"/>
                  </a:lnTo>
                  <a:lnTo>
                    <a:pt x="26008" y="35970"/>
                  </a:lnTo>
                  <a:lnTo>
                    <a:pt x="31958" y="31958"/>
                  </a:lnTo>
                  <a:lnTo>
                    <a:pt x="35970" y="26008"/>
                  </a:lnTo>
                  <a:lnTo>
                    <a:pt x="37442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7" name="object 22177"/>
            <p:cNvSpPr/>
            <p:nvPr/>
          </p:nvSpPr>
          <p:spPr>
            <a:xfrm>
              <a:off x="5083706" y="8587756"/>
              <a:ext cx="81280" cy="36830"/>
            </a:xfrm>
            <a:custGeom>
              <a:avLst/>
              <a:gdLst/>
              <a:ahLst/>
              <a:cxnLst/>
              <a:rect l="l" t="t" r="r" b="b"/>
              <a:pathLst>
                <a:path w="81279" h="36829">
                  <a:moveTo>
                    <a:pt x="0" y="0"/>
                  </a:moveTo>
                  <a:lnTo>
                    <a:pt x="35418" y="36430"/>
                  </a:lnTo>
                  <a:lnTo>
                    <a:pt x="80956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8" name="object 22178"/>
            <p:cNvSpPr/>
            <p:nvPr/>
          </p:nvSpPr>
          <p:spPr>
            <a:xfrm>
              <a:off x="6822238" y="8587756"/>
              <a:ext cx="81280" cy="36830"/>
            </a:xfrm>
            <a:custGeom>
              <a:avLst/>
              <a:gdLst/>
              <a:ahLst/>
              <a:cxnLst/>
              <a:rect l="l" t="t" r="r" b="b"/>
              <a:pathLst>
                <a:path w="81279" h="36829">
                  <a:moveTo>
                    <a:pt x="0" y="0"/>
                  </a:moveTo>
                  <a:lnTo>
                    <a:pt x="36430" y="36430"/>
                  </a:lnTo>
                  <a:lnTo>
                    <a:pt x="80956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9" name="object 22179"/>
            <p:cNvSpPr/>
            <p:nvPr/>
          </p:nvSpPr>
          <p:spPr>
            <a:xfrm>
              <a:off x="8561782" y="8587756"/>
              <a:ext cx="81280" cy="36830"/>
            </a:xfrm>
            <a:custGeom>
              <a:avLst/>
              <a:gdLst/>
              <a:ahLst/>
              <a:cxnLst/>
              <a:rect l="l" t="t" r="r" b="b"/>
              <a:pathLst>
                <a:path w="81279" h="36829">
                  <a:moveTo>
                    <a:pt x="0" y="0"/>
                  </a:moveTo>
                  <a:lnTo>
                    <a:pt x="35418" y="36430"/>
                  </a:lnTo>
                  <a:lnTo>
                    <a:pt x="80956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0" name="object 22180"/>
            <p:cNvSpPr/>
            <p:nvPr/>
          </p:nvSpPr>
          <p:spPr>
            <a:xfrm>
              <a:off x="2963668" y="9645245"/>
              <a:ext cx="81280" cy="36830"/>
            </a:xfrm>
            <a:custGeom>
              <a:avLst/>
              <a:gdLst/>
              <a:ahLst/>
              <a:cxnLst/>
              <a:rect l="l" t="t" r="r" b="b"/>
              <a:pathLst>
                <a:path w="81280" h="36829">
                  <a:moveTo>
                    <a:pt x="0" y="0"/>
                  </a:moveTo>
                  <a:lnTo>
                    <a:pt x="36430" y="36430"/>
                  </a:lnTo>
                  <a:lnTo>
                    <a:pt x="80956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1" name="object 22181"/>
            <p:cNvSpPr/>
            <p:nvPr/>
          </p:nvSpPr>
          <p:spPr>
            <a:xfrm>
              <a:off x="10691940" y="9634113"/>
              <a:ext cx="81280" cy="35560"/>
            </a:xfrm>
            <a:custGeom>
              <a:avLst/>
              <a:gdLst/>
              <a:ahLst/>
              <a:cxnLst/>
              <a:rect l="l" t="t" r="r" b="b"/>
              <a:pathLst>
                <a:path w="81279" h="35559">
                  <a:moveTo>
                    <a:pt x="0" y="0"/>
                  </a:moveTo>
                  <a:lnTo>
                    <a:pt x="36430" y="35418"/>
                  </a:lnTo>
                  <a:lnTo>
                    <a:pt x="80956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2" name="object 22182"/>
            <p:cNvSpPr/>
            <p:nvPr/>
          </p:nvSpPr>
          <p:spPr>
            <a:xfrm>
              <a:off x="8561782" y="11033642"/>
              <a:ext cx="81280" cy="36830"/>
            </a:xfrm>
            <a:custGeom>
              <a:avLst/>
              <a:gdLst/>
              <a:ahLst/>
              <a:cxnLst/>
              <a:rect l="l" t="t" r="r" b="b"/>
              <a:pathLst>
                <a:path w="81279" h="36829">
                  <a:moveTo>
                    <a:pt x="0" y="0"/>
                  </a:moveTo>
                  <a:lnTo>
                    <a:pt x="35418" y="36430"/>
                  </a:lnTo>
                  <a:lnTo>
                    <a:pt x="80956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3" name="object 22183"/>
            <p:cNvSpPr/>
            <p:nvPr/>
          </p:nvSpPr>
          <p:spPr>
            <a:xfrm>
              <a:off x="5083706" y="11033642"/>
              <a:ext cx="81280" cy="36830"/>
            </a:xfrm>
            <a:custGeom>
              <a:avLst/>
              <a:gdLst/>
              <a:ahLst/>
              <a:cxnLst/>
              <a:rect l="l" t="t" r="r" b="b"/>
              <a:pathLst>
                <a:path w="81279" h="36829">
                  <a:moveTo>
                    <a:pt x="0" y="0"/>
                  </a:moveTo>
                  <a:lnTo>
                    <a:pt x="35418" y="36430"/>
                  </a:lnTo>
                  <a:lnTo>
                    <a:pt x="80956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4" name="object 22184"/>
            <p:cNvSpPr/>
            <p:nvPr/>
          </p:nvSpPr>
          <p:spPr>
            <a:xfrm>
              <a:off x="6822238" y="10765475"/>
              <a:ext cx="81280" cy="35560"/>
            </a:xfrm>
            <a:custGeom>
              <a:avLst/>
              <a:gdLst/>
              <a:ahLst/>
              <a:cxnLst/>
              <a:rect l="l" t="t" r="r" b="b"/>
              <a:pathLst>
                <a:path w="81279" h="35559">
                  <a:moveTo>
                    <a:pt x="0" y="0"/>
                  </a:moveTo>
                  <a:lnTo>
                    <a:pt x="36430" y="35418"/>
                  </a:lnTo>
                  <a:lnTo>
                    <a:pt x="80956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5" name="object 22185"/>
            <p:cNvSpPr/>
            <p:nvPr/>
          </p:nvSpPr>
          <p:spPr>
            <a:xfrm>
              <a:off x="7158206" y="10085444"/>
              <a:ext cx="82550" cy="35560"/>
            </a:xfrm>
            <a:custGeom>
              <a:avLst/>
              <a:gdLst/>
              <a:ahLst/>
              <a:cxnLst/>
              <a:rect l="l" t="t" r="r" b="b"/>
              <a:pathLst>
                <a:path w="82550" h="35559">
                  <a:moveTo>
                    <a:pt x="0" y="0"/>
                  </a:moveTo>
                  <a:lnTo>
                    <a:pt x="36430" y="35418"/>
                  </a:lnTo>
                  <a:lnTo>
                    <a:pt x="81968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6" name="object 22186"/>
            <p:cNvSpPr/>
            <p:nvPr/>
          </p:nvSpPr>
          <p:spPr>
            <a:xfrm>
              <a:off x="5042216" y="854930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7" name="object 22187"/>
            <p:cNvSpPr/>
            <p:nvPr/>
          </p:nvSpPr>
          <p:spPr>
            <a:xfrm>
              <a:off x="6780748" y="854930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8" name="object 22188"/>
            <p:cNvSpPr/>
            <p:nvPr/>
          </p:nvSpPr>
          <p:spPr>
            <a:xfrm>
              <a:off x="8520293" y="854930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9" name="object 22189"/>
            <p:cNvSpPr/>
            <p:nvPr/>
          </p:nvSpPr>
          <p:spPr>
            <a:xfrm>
              <a:off x="8520293" y="1099417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0" name="object 22190"/>
            <p:cNvSpPr/>
            <p:nvPr/>
          </p:nvSpPr>
          <p:spPr>
            <a:xfrm>
              <a:off x="5042216" y="1099417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1" name="object 22191"/>
            <p:cNvSpPr/>
            <p:nvPr/>
          </p:nvSpPr>
          <p:spPr>
            <a:xfrm>
              <a:off x="6780748" y="1072600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192" name="object 22192"/>
          <p:cNvSpPr txBox="1"/>
          <p:nvPr/>
        </p:nvSpPr>
        <p:spPr>
          <a:xfrm>
            <a:off x="3209015" y="7679219"/>
            <a:ext cx="415925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Козирок</a:t>
            </a:r>
            <a:r>
              <a:rPr sz="550" i="1" spc="12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К-</a:t>
            </a:r>
            <a:r>
              <a:rPr sz="550" i="1" spc="-50" dirty="0">
                <a:latin typeface="ISOCPEUR"/>
                <a:cs typeface="ISOCPEUR"/>
              </a:rPr>
              <a:t>3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193" name="object 22193"/>
          <p:cNvSpPr txBox="1"/>
          <p:nvPr/>
        </p:nvSpPr>
        <p:spPr>
          <a:xfrm>
            <a:off x="1779128" y="7800654"/>
            <a:ext cx="1221740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Металеве</a:t>
            </a:r>
            <a:r>
              <a:rPr sz="550" i="1" spc="7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огородження</a:t>
            </a:r>
            <a:r>
              <a:rPr sz="550" i="1" spc="7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покрівлі</a:t>
            </a:r>
            <a:r>
              <a:rPr sz="550" i="1" spc="7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Ог-1</a:t>
            </a:r>
            <a:r>
              <a:rPr sz="550" i="1" spc="-145" dirty="0">
                <a:latin typeface="ISOCPEUR"/>
                <a:cs typeface="ISOCPEUR"/>
              </a:rPr>
              <a:t> </a:t>
            </a:r>
            <a:r>
              <a:rPr sz="550" i="1" spc="-50" dirty="0">
                <a:latin typeface="ISOCPEUR"/>
                <a:cs typeface="ISOCPEUR"/>
              </a:rPr>
              <a:t>г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194" name="object 22194"/>
          <p:cNvSpPr txBox="1"/>
          <p:nvPr/>
        </p:nvSpPr>
        <p:spPr>
          <a:xfrm>
            <a:off x="1672873" y="7983816"/>
            <a:ext cx="747395" cy="1943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630"/>
              </a:lnSpc>
              <a:spcBef>
                <a:spcPts val="180"/>
              </a:spcBef>
            </a:pPr>
            <a:r>
              <a:rPr sz="550" i="1" dirty="0">
                <a:latin typeface="ISOCPEUR"/>
                <a:cs typeface="ISOCPEUR"/>
              </a:rPr>
              <a:t>Металеве</a:t>
            </a:r>
            <a:r>
              <a:rPr sz="550" i="1" spc="85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огородження </a:t>
            </a:r>
            <a:r>
              <a:rPr sz="550" i="1" dirty="0">
                <a:latin typeface="ISOCPEUR"/>
                <a:cs typeface="ISOCPEUR"/>
              </a:rPr>
              <a:t>покрівлі</a:t>
            </a:r>
            <a:r>
              <a:rPr sz="550" i="1" spc="7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Ог-</a:t>
            </a:r>
            <a:r>
              <a:rPr sz="550" i="1" spc="-25" dirty="0">
                <a:latin typeface="ISOCPEUR"/>
                <a:cs typeface="ISOCPEUR"/>
              </a:rPr>
              <a:t>1в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195" name="object 22195"/>
          <p:cNvSpPr txBox="1"/>
          <p:nvPr/>
        </p:nvSpPr>
        <p:spPr>
          <a:xfrm>
            <a:off x="1779128" y="8174701"/>
            <a:ext cx="10287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9525">
              <a:lnSpc>
                <a:spcPct val="1429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Е Д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196" name="object 22196"/>
          <p:cNvSpPr txBox="1"/>
          <p:nvPr/>
        </p:nvSpPr>
        <p:spPr>
          <a:xfrm>
            <a:off x="2817710" y="9118872"/>
            <a:ext cx="25400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spc="-10" dirty="0">
                <a:latin typeface="ISOCPEUR"/>
                <a:cs typeface="ISOCPEUR"/>
              </a:rPr>
              <a:t>і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=0.029</a:t>
            </a:r>
            <a:r>
              <a:rPr sz="4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197" name="object 22197"/>
          <p:cNvSpPr txBox="1"/>
          <p:nvPr/>
        </p:nvSpPr>
        <p:spPr>
          <a:xfrm>
            <a:off x="2828522" y="9328700"/>
            <a:ext cx="292735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spc="-10" dirty="0">
                <a:latin typeface="ISOCPEUR"/>
                <a:cs typeface="ISOCPEUR"/>
              </a:rPr>
              <a:t>Аератор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198" name="object 22198"/>
          <p:cNvSpPr txBox="1"/>
          <p:nvPr/>
        </p:nvSpPr>
        <p:spPr>
          <a:xfrm>
            <a:off x="3186752" y="9476809"/>
            <a:ext cx="62865" cy="781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0.25</a:t>
            </a:r>
            <a:r>
              <a:rPr sz="1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0.25</a:t>
            </a:r>
            <a:r>
              <a:rPr sz="1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199" name="object 22199"/>
          <p:cNvSpPr txBox="1"/>
          <p:nvPr/>
        </p:nvSpPr>
        <p:spPr>
          <a:xfrm>
            <a:off x="1786212" y="9981806"/>
            <a:ext cx="9461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В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00" name="object 22200"/>
          <p:cNvSpPr txBox="1"/>
          <p:nvPr/>
        </p:nvSpPr>
        <p:spPr>
          <a:xfrm>
            <a:off x="1791271" y="9523392"/>
            <a:ext cx="8572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Г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01" name="object 22201"/>
          <p:cNvSpPr txBox="1"/>
          <p:nvPr/>
        </p:nvSpPr>
        <p:spPr>
          <a:xfrm>
            <a:off x="2783996" y="10549465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02" name="object 22202"/>
          <p:cNvSpPr txBox="1"/>
          <p:nvPr/>
        </p:nvSpPr>
        <p:spPr>
          <a:xfrm>
            <a:off x="1780140" y="11224483"/>
            <a:ext cx="102870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А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03" name="object 22203"/>
          <p:cNvSpPr txBox="1"/>
          <p:nvPr/>
        </p:nvSpPr>
        <p:spPr>
          <a:xfrm>
            <a:off x="1786212" y="10918873"/>
            <a:ext cx="9461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Б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04" name="object 22204"/>
          <p:cNvSpPr txBox="1"/>
          <p:nvPr/>
        </p:nvSpPr>
        <p:spPr>
          <a:xfrm>
            <a:off x="1669478" y="11396119"/>
            <a:ext cx="762000" cy="1943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875" marR="5080" indent="-3810">
              <a:lnSpc>
                <a:spcPts val="630"/>
              </a:lnSpc>
              <a:spcBef>
                <a:spcPts val="180"/>
              </a:spcBef>
            </a:pPr>
            <a:r>
              <a:rPr sz="550" i="1" dirty="0">
                <a:latin typeface="ISOCPEUR"/>
                <a:cs typeface="ISOCPEUR"/>
              </a:rPr>
              <a:t>Металеве</a:t>
            </a:r>
            <a:r>
              <a:rPr sz="550" i="1" spc="-30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огородження </a:t>
            </a:r>
            <a:r>
              <a:rPr sz="550" i="1" dirty="0">
                <a:latin typeface="ISOCPEUR"/>
                <a:cs typeface="ISOCPEUR"/>
              </a:rPr>
              <a:t>покрівлі</a:t>
            </a:r>
            <a:r>
              <a:rPr sz="550" i="1" spc="7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Ог-</a:t>
            </a:r>
            <a:r>
              <a:rPr sz="550" i="1" spc="-25" dirty="0">
                <a:latin typeface="ISOCPEUR"/>
                <a:cs typeface="ISOCPEUR"/>
              </a:rPr>
              <a:t>1б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205" name="object 22205"/>
          <p:cNvSpPr txBox="1"/>
          <p:nvPr/>
        </p:nvSpPr>
        <p:spPr>
          <a:xfrm>
            <a:off x="1584833" y="11766491"/>
            <a:ext cx="747395" cy="1943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630"/>
              </a:lnSpc>
              <a:spcBef>
                <a:spcPts val="180"/>
              </a:spcBef>
            </a:pPr>
            <a:r>
              <a:rPr sz="550" i="1" dirty="0">
                <a:latin typeface="ISOCPEUR"/>
                <a:cs typeface="ISOCPEUR"/>
              </a:rPr>
              <a:t>Металеве</a:t>
            </a:r>
            <a:r>
              <a:rPr sz="550" i="1" spc="85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огородження </a:t>
            </a:r>
            <a:r>
              <a:rPr sz="550" i="1" dirty="0">
                <a:latin typeface="ISOCPEUR"/>
                <a:cs typeface="ISOCPEUR"/>
              </a:rPr>
              <a:t>покрівлі</a:t>
            </a:r>
            <a:r>
              <a:rPr sz="550" i="1" spc="6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Ог-1</a:t>
            </a:r>
            <a:r>
              <a:rPr sz="550" i="1" spc="-150" dirty="0">
                <a:latin typeface="ISOCPEUR"/>
                <a:cs typeface="ISOCPEUR"/>
              </a:rPr>
              <a:t> </a:t>
            </a:r>
            <a:r>
              <a:rPr sz="550" i="1" spc="-50" dirty="0">
                <a:latin typeface="ISOCPEUR"/>
                <a:cs typeface="ISOCPEUR"/>
              </a:rPr>
              <a:t>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206" name="object 22206"/>
          <p:cNvSpPr txBox="1"/>
          <p:nvPr/>
        </p:nvSpPr>
        <p:spPr>
          <a:xfrm>
            <a:off x="2637263" y="12246553"/>
            <a:ext cx="68580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07" name="object 22207"/>
          <p:cNvSpPr txBox="1"/>
          <p:nvPr/>
        </p:nvSpPr>
        <p:spPr>
          <a:xfrm>
            <a:off x="2833901" y="11422076"/>
            <a:ext cx="14795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spc="-20" dirty="0">
                <a:latin typeface="ISOCPEUR"/>
                <a:cs typeface="ISOCPEUR"/>
              </a:rPr>
              <a:t>3000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08" name="object 22208"/>
          <p:cNvSpPr txBox="1"/>
          <p:nvPr/>
        </p:nvSpPr>
        <p:spPr>
          <a:xfrm>
            <a:off x="3191812" y="11768514"/>
            <a:ext cx="405765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Козирок</a:t>
            </a:r>
            <a:r>
              <a:rPr sz="550" i="1" spc="12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К-</a:t>
            </a:r>
            <a:r>
              <a:rPr sz="550" i="1" spc="-50" dirty="0">
                <a:latin typeface="ISOCPEUR"/>
                <a:cs typeface="ISOCPEUR"/>
              </a:rPr>
              <a:t>1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209" name="object 22209"/>
          <p:cNvSpPr txBox="1"/>
          <p:nvPr/>
        </p:nvSpPr>
        <p:spPr>
          <a:xfrm>
            <a:off x="3158418" y="11961207"/>
            <a:ext cx="164465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5900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10" name="object 22210"/>
          <p:cNvSpPr txBox="1"/>
          <p:nvPr/>
        </p:nvSpPr>
        <p:spPr>
          <a:xfrm>
            <a:off x="3764577" y="12246553"/>
            <a:ext cx="8572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11" name="object 22211"/>
          <p:cNvSpPr txBox="1"/>
          <p:nvPr/>
        </p:nvSpPr>
        <p:spPr>
          <a:xfrm>
            <a:off x="4348472" y="11961207"/>
            <a:ext cx="164465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6550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12" name="object 22212"/>
          <p:cNvSpPr txBox="1"/>
          <p:nvPr/>
        </p:nvSpPr>
        <p:spPr>
          <a:xfrm>
            <a:off x="5016360" y="12246553"/>
            <a:ext cx="8572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13" name="object 22213"/>
          <p:cNvSpPr txBox="1"/>
          <p:nvPr/>
        </p:nvSpPr>
        <p:spPr>
          <a:xfrm>
            <a:off x="4679700" y="11712506"/>
            <a:ext cx="16764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spc="-10" dirty="0">
                <a:latin typeface="ISOCPEUR"/>
                <a:cs typeface="ISOCPEUR"/>
              </a:rPr>
              <a:t>16525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14" name="object 22214"/>
          <p:cNvSpPr txBox="1"/>
          <p:nvPr/>
        </p:nvSpPr>
        <p:spPr>
          <a:xfrm>
            <a:off x="5264288" y="11787741"/>
            <a:ext cx="415925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Козирок</a:t>
            </a:r>
            <a:r>
              <a:rPr sz="550" i="1" spc="12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К-</a:t>
            </a:r>
            <a:r>
              <a:rPr sz="550" i="1" spc="-50" dirty="0">
                <a:latin typeface="ISOCPEUR"/>
                <a:cs typeface="ISOCPEUR"/>
              </a:rPr>
              <a:t>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215" name="object 22215"/>
          <p:cNvSpPr txBox="1"/>
          <p:nvPr/>
        </p:nvSpPr>
        <p:spPr>
          <a:xfrm>
            <a:off x="5387747" y="11961207"/>
            <a:ext cx="168910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4350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16" name="object 22216"/>
          <p:cNvSpPr txBox="1"/>
          <p:nvPr/>
        </p:nvSpPr>
        <p:spPr>
          <a:xfrm>
            <a:off x="5847172" y="12246553"/>
            <a:ext cx="9461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17" name="object 22217"/>
          <p:cNvSpPr txBox="1"/>
          <p:nvPr/>
        </p:nvSpPr>
        <p:spPr>
          <a:xfrm>
            <a:off x="6012121" y="11961207"/>
            <a:ext cx="154305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2105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18" name="object 22218"/>
          <p:cNvSpPr txBox="1"/>
          <p:nvPr/>
        </p:nvSpPr>
        <p:spPr>
          <a:xfrm>
            <a:off x="6249929" y="12246553"/>
            <a:ext cx="8572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19" name="object 22219"/>
          <p:cNvSpPr txBox="1"/>
          <p:nvPr/>
        </p:nvSpPr>
        <p:spPr>
          <a:xfrm>
            <a:off x="6410829" y="12049247"/>
            <a:ext cx="193675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10" dirty="0">
                <a:latin typeface="ISOCPEUR"/>
                <a:cs typeface="ISOCPEUR"/>
              </a:rPr>
              <a:t>43100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20" name="object 22220"/>
          <p:cNvSpPr txBox="1"/>
          <p:nvPr/>
        </p:nvSpPr>
        <p:spPr>
          <a:xfrm>
            <a:off x="6459403" y="11961207"/>
            <a:ext cx="168910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2645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21" name="object 22221"/>
          <p:cNvSpPr txBox="1"/>
          <p:nvPr/>
        </p:nvSpPr>
        <p:spPr>
          <a:xfrm>
            <a:off x="6716438" y="12157283"/>
            <a:ext cx="125095" cy="496570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52069">
              <a:lnSpc>
                <a:spcPct val="100000"/>
              </a:lnSpc>
              <a:spcBef>
                <a:spcPts val="800"/>
              </a:spcBef>
            </a:pPr>
            <a:r>
              <a:rPr sz="1050" spc="-50" dirty="0">
                <a:latin typeface="ISOCPEUR"/>
                <a:cs typeface="ISOCPEUR"/>
              </a:rPr>
              <a:t>6</a:t>
            </a:r>
            <a:endParaRPr sz="10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60"/>
              </a:spcBef>
            </a:pPr>
            <a:r>
              <a:rPr sz="900" spc="-50" dirty="0">
                <a:latin typeface="ISOCPEUR"/>
                <a:cs typeface="ISOCPEUR"/>
              </a:rPr>
              <a:t>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2222" name="object 22222"/>
          <p:cNvSpPr txBox="1"/>
          <p:nvPr/>
        </p:nvSpPr>
        <p:spPr>
          <a:xfrm>
            <a:off x="6523156" y="6506412"/>
            <a:ext cx="64135" cy="16827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2223" name="object 22223"/>
          <p:cNvSpPr txBox="1"/>
          <p:nvPr/>
        </p:nvSpPr>
        <p:spPr>
          <a:xfrm>
            <a:off x="6963355" y="11961207"/>
            <a:ext cx="168910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2645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24" name="object 22224"/>
          <p:cNvSpPr txBox="1"/>
          <p:nvPr/>
        </p:nvSpPr>
        <p:spPr>
          <a:xfrm>
            <a:off x="7260869" y="12246553"/>
            <a:ext cx="8572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25" name="object 22225"/>
          <p:cNvSpPr txBox="1"/>
          <p:nvPr/>
        </p:nvSpPr>
        <p:spPr>
          <a:xfrm>
            <a:off x="7424804" y="11961207"/>
            <a:ext cx="154305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2105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26" name="object 22226"/>
          <p:cNvSpPr txBox="1"/>
          <p:nvPr/>
        </p:nvSpPr>
        <p:spPr>
          <a:xfrm>
            <a:off x="7663625" y="12246553"/>
            <a:ext cx="8572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27" name="object 22227"/>
          <p:cNvSpPr txBox="1"/>
          <p:nvPr/>
        </p:nvSpPr>
        <p:spPr>
          <a:xfrm>
            <a:off x="6454343" y="11574471"/>
            <a:ext cx="55244" cy="1365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28" name="object 22228"/>
          <p:cNvSpPr txBox="1"/>
          <p:nvPr/>
        </p:nvSpPr>
        <p:spPr>
          <a:xfrm>
            <a:off x="8730541" y="11712506"/>
            <a:ext cx="16764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spc="-10" dirty="0">
                <a:latin typeface="ISOCPEUR"/>
                <a:cs typeface="ISOCPEUR"/>
              </a:rPr>
              <a:t>16525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29" name="object 22229"/>
          <p:cNvSpPr txBox="1"/>
          <p:nvPr/>
        </p:nvSpPr>
        <p:spPr>
          <a:xfrm>
            <a:off x="7761785" y="11787741"/>
            <a:ext cx="415925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Козирок</a:t>
            </a:r>
            <a:r>
              <a:rPr sz="550" i="1" spc="12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К-</a:t>
            </a:r>
            <a:r>
              <a:rPr sz="550" i="1" spc="-50" dirty="0">
                <a:latin typeface="ISOCPEUR"/>
                <a:cs typeface="ISOCPEUR"/>
              </a:rPr>
              <a:t>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230" name="object 22230"/>
          <p:cNvSpPr txBox="1"/>
          <p:nvPr/>
        </p:nvSpPr>
        <p:spPr>
          <a:xfrm>
            <a:off x="8035011" y="11961207"/>
            <a:ext cx="168910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4350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31" name="object 22231"/>
          <p:cNvSpPr txBox="1"/>
          <p:nvPr/>
        </p:nvSpPr>
        <p:spPr>
          <a:xfrm>
            <a:off x="8495449" y="12246553"/>
            <a:ext cx="8572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ISOCPEUR"/>
                <a:cs typeface="ISOCPEUR"/>
              </a:rPr>
              <a:t>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32" name="object 22232"/>
          <p:cNvSpPr txBox="1"/>
          <p:nvPr/>
        </p:nvSpPr>
        <p:spPr>
          <a:xfrm>
            <a:off x="9079345" y="11961207"/>
            <a:ext cx="164465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6550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33" name="object 22233"/>
          <p:cNvSpPr txBox="1"/>
          <p:nvPr/>
        </p:nvSpPr>
        <p:spPr>
          <a:xfrm>
            <a:off x="9726994" y="12246553"/>
            <a:ext cx="12890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25" dirty="0">
                <a:latin typeface="ISOCPEUR"/>
                <a:cs typeface="ISOCPEUR"/>
              </a:rPr>
              <a:t>10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234" name="object 22234"/>
          <p:cNvSpPr txBox="1"/>
          <p:nvPr/>
        </p:nvSpPr>
        <p:spPr>
          <a:xfrm>
            <a:off x="9837949" y="11771550"/>
            <a:ext cx="455930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Козирок</a:t>
            </a:r>
            <a:r>
              <a:rPr sz="550" i="1" spc="-75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К-</a:t>
            </a:r>
            <a:r>
              <a:rPr sz="550" i="1" dirty="0">
                <a:latin typeface="ISOCPEUR"/>
                <a:cs typeface="ISOCPEUR"/>
              </a:rPr>
              <a:t>1</a:t>
            </a:r>
            <a:r>
              <a:rPr sz="550" i="1" spc="-145" dirty="0">
                <a:latin typeface="ISOCPEUR"/>
                <a:cs typeface="ISOCPEUR"/>
              </a:rPr>
              <a:t> </a:t>
            </a:r>
            <a:r>
              <a:rPr sz="550" i="1" spc="-50" dirty="0">
                <a:latin typeface="ISOCPEUR"/>
                <a:cs typeface="ISOCPEUR"/>
              </a:rPr>
              <a:t>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235" name="object 22235"/>
          <p:cNvSpPr txBox="1"/>
          <p:nvPr/>
        </p:nvSpPr>
        <p:spPr>
          <a:xfrm>
            <a:off x="10269400" y="11961207"/>
            <a:ext cx="164465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0" dirty="0">
                <a:latin typeface="ISOCPEUR"/>
                <a:cs typeface="ISOCPEUR"/>
              </a:rPr>
              <a:t>5900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236" name="object 22236"/>
          <p:cNvSpPr txBox="1"/>
          <p:nvPr/>
        </p:nvSpPr>
        <p:spPr>
          <a:xfrm>
            <a:off x="3053494" y="10784547"/>
            <a:ext cx="16002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36.29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37" name="object 22237"/>
          <p:cNvSpPr txBox="1"/>
          <p:nvPr/>
        </p:nvSpPr>
        <p:spPr>
          <a:xfrm>
            <a:off x="3388131" y="11093895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38" name="object 22238"/>
          <p:cNvSpPr txBox="1"/>
          <p:nvPr/>
        </p:nvSpPr>
        <p:spPr>
          <a:xfrm>
            <a:off x="3759578" y="11133764"/>
            <a:ext cx="104775" cy="508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50" i="1" dirty="0">
                <a:latin typeface="ISOCPEUR"/>
                <a:cs typeface="ISOCPEUR"/>
              </a:rPr>
              <a:t>0.08</a:t>
            </a:r>
            <a:r>
              <a:rPr sz="150" i="1" spc="-20" dirty="0">
                <a:latin typeface="ISOCPEUR"/>
                <a:cs typeface="ISOCPEUR"/>
              </a:rPr>
              <a:t> 0.08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239" name="object 22239"/>
          <p:cNvSpPr txBox="1"/>
          <p:nvPr/>
        </p:nvSpPr>
        <p:spPr>
          <a:xfrm>
            <a:off x="4425381" y="11109522"/>
            <a:ext cx="55499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Див.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примітки</a:t>
            </a:r>
            <a:r>
              <a:rPr sz="500" i="1" spc="10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п.</a:t>
            </a:r>
            <a:r>
              <a:rPr sz="500" i="1" spc="10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40" name="object 22240"/>
          <p:cNvSpPr txBox="1"/>
          <p:nvPr/>
        </p:nvSpPr>
        <p:spPr>
          <a:xfrm>
            <a:off x="2996506" y="9612454"/>
            <a:ext cx="47625" cy="730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300" spc="-50" dirty="0">
                <a:latin typeface="Arial"/>
                <a:cs typeface="Arial"/>
              </a:rPr>
              <a:t>1</a:t>
            </a:r>
            <a:endParaRPr sz="300">
              <a:latin typeface="Arial"/>
              <a:cs typeface="Arial"/>
            </a:endParaRPr>
          </a:p>
        </p:txBody>
      </p:sp>
      <p:sp>
        <p:nvSpPr>
          <p:cNvPr id="22241" name="object 22241"/>
          <p:cNvSpPr txBox="1"/>
          <p:nvPr/>
        </p:nvSpPr>
        <p:spPr>
          <a:xfrm>
            <a:off x="2891582" y="8071505"/>
            <a:ext cx="14795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spc="-20" dirty="0">
                <a:latin typeface="ISOCPEUR"/>
                <a:cs typeface="ISOCPEUR"/>
              </a:rPr>
              <a:t>3600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42" name="object 22242"/>
          <p:cNvSpPr txBox="1"/>
          <p:nvPr/>
        </p:nvSpPr>
        <p:spPr>
          <a:xfrm>
            <a:off x="2995494" y="8333600"/>
            <a:ext cx="68580" cy="920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400" spc="-25" dirty="0">
                <a:latin typeface="ISOCPEUR"/>
                <a:cs typeface="ISOCPEUR"/>
              </a:rPr>
              <a:t>р1</a:t>
            </a:r>
            <a:endParaRPr sz="400">
              <a:latin typeface="ISOCPEUR"/>
              <a:cs typeface="ISOCPEUR"/>
            </a:endParaRPr>
          </a:p>
        </p:txBody>
      </p:sp>
      <p:sp>
        <p:nvSpPr>
          <p:cNvPr id="22243" name="object 22243"/>
          <p:cNvSpPr txBox="1"/>
          <p:nvPr/>
        </p:nvSpPr>
        <p:spPr>
          <a:xfrm>
            <a:off x="3503493" y="8437522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44" name="object 22244"/>
          <p:cNvSpPr txBox="1"/>
          <p:nvPr/>
        </p:nvSpPr>
        <p:spPr>
          <a:xfrm>
            <a:off x="3500457" y="8566040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45" name="object 22245"/>
          <p:cNvSpPr txBox="1"/>
          <p:nvPr/>
        </p:nvSpPr>
        <p:spPr>
          <a:xfrm>
            <a:off x="2983350" y="8694866"/>
            <a:ext cx="144780" cy="18923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4765">
              <a:lnSpc>
                <a:spcPts val="445"/>
              </a:lnSpc>
              <a:spcBef>
                <a:spcPts val="135"/>
              </a:spcBef>
            </a:pPr>
            <a:r>
              <a:rPr sz="400" spc="-25" dirty="0">
                <a:latin typeface="ISOCPEUR"/>
                <a:cs typeface="ISOCPEUR"/>
              </a:rPr>
              <a:t>р1</a:t>
            </a:r>
            <a:endParaRPr sz="400">
              <a:latin typeface="ISOCPEUR"/>
              <a:cs typeface="ISOCPEUR"/>
            </a:endParaRPr>
          </a:p>
          <a:p>
            <a:pPr marL="12700">
              <a:lnSpc>
                <a:spcPts val="805"/>
              </a:lnSpc>
            </a:pPr>
            <a:r>
              <a:rPr sz="700" spc="-20" dirty="0">
                <a:latin typeface="ISOCPEUR"/>
                <a:cs typeface="ISOCPEUR"/>
              </a:rPr>
              <a:t>(71)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46" name="object 22246"/>
          <p:cNvSpPr txBox="1"/>
          <p:nvPr/>
        </p:nvSpPr>
        <p:spPr>
          <a:xfrm>
            <a:off x="2749589" y="8884805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47" name="object 22247"/>
          <p:cNvSpPr txBox="1"/>
          <p:nvPr/>
        </p:nvSpPr>
        <p:spPr>
          <a:xfrm>
            <a:off x="3401234" y="8884805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48" name="object 22248"/>
          <p:cNvSpPr txBox="1"/>
          <p:nvPr/>
        </p:nvSpPr>
        <p:spPr>
          <a:xfrm>
            <a:off x="3306162" y="9101811"/>
            <a:ext cx="1778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49" name="object 22249"/>
          <p:cNvSpPr txBox="1"/>
          <p:nvPr/>
        </p:nvSpPr>
        <p:spPr>
          <a:xfrm>
            <a:off x="4564018" y="9340585"/>
            <a:ext cx="57785" cy="508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50" i="1" spc="-20" dirty="0">
                <a:latin typeface="ISOCPEUR"/>
                <a:cs typeface="ISOCPEUR"/>
              </a:rPr>
              <a:t>0.41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250" name="object 22250"/>
          <p:cNvSpPr txBox="1"/>
          <p:nvPr/>
        </p:nvSpPr>
        <p:spPr>
          <a:xfrm>
            <a:off x="3679573" y="9337595"/>
            <a:ext cx="1778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7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51" name="object 22251"/>
          <p:cNvSpPr txBox="1"/>
          <p:nvPr/>
        </p:nvSpPr>
        <p:spPr>
          <a:xfrm>
            <a:off x="3853628" y="9482163"/>
            <a:ext cx="2374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dirty="0">
                <a:latin typeface="ISOCPEUR"/>
                <a:cs typeface="ISOCPEUR"/>
              </a:rPr>
              <a:t>і</a:t>
            </a:r>
            <a:r>
              <a:rPr sz="450" i="1" spc="-130" dirty="0">
                <a:latin typeface="ISOCPEUR"/>
                <a:cs typeface="ISOCPEUR"/>
              </a:rPr>
              <a:t> 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=0.011</a:t>
            </a:r>
            <a:r>
              <a:rPr sz="4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52" name="object 22252"/>
          <p:cNvSpPr txBox="1"/>
          <p:nvPr/>
        </p:nvSpPr>
        <p:spPr>
          <a:xfrm>
            <a:off x="3709931" y="9599691"/>
            <a:ext cx="1778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3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53" name="object 22253"/>
          <p:cNvSpPr txBox="1"/>
          <p:nvPr/>
        </p:nvSpPr>
        <p:spPr>
          <a:xfrm>
            <a:off x="2769828" y="9804105"/>
            <a:ext cx="16891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1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54" name="object 22254"/>
          <p:cNvSpPr txBox="1"/>
          <p:nvPr/>
        </p:nvSpPr>
        <p:spPr>
          <a:xfrm>
            <a:off x="3026864" y="10098441"/>
            <a:ext cx="25146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dirty="0">
                <a:latin typeface="ISOCPEUR"/>
                <a:cs typeface="ISOCPEUR"/>
              </a:rPr>
              <a:t>і</a:t>
            </a:r>
            <a:r>
              <a:rPr sz="450" i="1" spc="-130" dirty="0">
                <a:latin typeface="ISOCPEUR"/>
                <a:cs typeface="ISOCPEUR"/>
              </a:rPr>
              <a:t> 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=0.029</a:t>
            </a:r>
            <a:r>
              <a:rPr sz="4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55" name="object 22255"/>
          <p:cNvSpPr txBox="1"/>
          <p:nvPr/>
        </p:nvSpPr>
        <p:spPr>
          <a:xfrm>
            <a:off x="3504505" y="10301985"/>
            <a:ext cx="18288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spc="-50" dirty="0">
                <a:latin typeface="ISOCPEUR"/>
                <a:cs typeface="ISOCPEUR"/>
              </a:rPr>
              <a:t>4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56" name="object 22256"/>
          <p:cNvSpPr txBox="1"/>
          <p:nvPr/>
        </p:nvSpPr>
        <p:spPr>
          <a:xfrm>
            <a:off x="3383071" y="10549465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57" name="object 22257"/>
          <p:cNvSpPr txBox="1"/>
          <p:nvPr/>
        </p:nvSpPr>
        <p:spPr>
          <a:xfrm>
            <a:off x="3819542" y="10402029"/>
            <a:ext cx="16002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52.92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58" name="object 22258"/>
          <p:cNvSpPr txBox="1"/>
          <p:nvPr/>
        </p:nvSpPr>
        <p:spPr>
          <a:xfrm>
            <a:off x="3938632" y="10559021"/>
            <a:ext cx="178435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spc="-50" dirty="0">
                <a:latin typeface="ISOCPEUR"/>
                <a:cs typeface="ISOCPEUR"/>
              </a:rPr>
              <a:t>5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59" name="object 22259"/>
          <p:cNvSpPr txBox="1"/>
          <p:nvPr/>
        </p:nvSpPr>
        <p:spPr>
          <a:xfrm>
            <a:off x="3410394" y="10082392"/>
            <a:ext cx="230504" cy="17399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21590" marR="5080" indent="-9525">
              <a:lnSpc>
                <a:spcPts val="550"/>
              </a:lnSpc>
              <a:spcBef>
                <a:spcPts val="170"/>
              </a:spcBef>
            </a:pPr>
            <a:r>
              <a:rPr sz="500" i="1" spc="-10" dirty="0">
                <a:latin typeface="ISOCPEUR"/>
                <a:cs typeface="ISOCPEUR"/>
              </a:rPr>
              <a:t>Фанова</a:t>
            </a:r>
            <a:r>
              <a:rPr sz="500" i="1" spc="500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труба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60" name="object 22260"/>
          <p:cNvSpPr txBox="1"/>
          <p:nvPr/>
        </p:nvSpPr>
        <p:spPr>
          <a:xfrm>
            <a:off x="3682608" y="10223007"/>
            <a:ext cx="59055" cy="7366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0.06</a:t>
            </a:r>
            <a:endParaRPr sz="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0.06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261" name="object 22261"/>
          <p:cNvSpPr txBox="1"/>
          <p:nvPr/>
        </p:nvSpPr>
        <p:spPr>
          <a:xfrm>
            <a:off x="3721063" y="9859326"/>
            <a:ext cx="59055" cy="781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50" i="1" spc="-20" dirty="0">
                <a:latin typeface="ISOCPEUR"/>
                <a:cs typeface="ISOCPEUR"/>
              </a:rPr>
              <a:t>0.09</a:t>
            </a:r>
            <a:endParaRPr sz="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50" i="1" spc="-20" dirty="0">
                <a:latin typeface="ISOCPEUR"/>
                <a:cs typeface="ISOCPEUR"/>
              </a:rPr>
              <a:t>0.09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262" name="object 22262"/>
          <p:cNvSpPr txBox="1"/>
          <p:nvPr/>
        </p:nvSpPr>
        <p:spPr>
          <a:xfrm>
            <a:off x="4349532" y="9866298"/>
            <a:ext cx="434975" cy="27051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73355">
              <a:lnSpc>
                <a:spcPct val="100000"/>
              </a:lnSpc>
              <a:spcBef>
                <a:spcPts val="125"/>
              </a:spcBef>
            </a:pPr>
            <a:r>
              <a:rPr sz="700" spc="-10" dirty="0">
                <a:latin typeface="ISOCPEUR"/>
                <a:cs typeface="ISOCPEUR"/>
              </a:rPr>
              <a:t>(71)с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sz="500" i="1" dirty="0">
                <a:latin typeface="ISOCPEUR"/>
                <a:cs typeface="ISOCPEUR"/>
              </a:rPr>
              <a:t>Фанова</a:t>
            </a:r>
            <a:r>
              <a:rPr sz="500" i="1" spc="-70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труба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63" name="object 22263"/>
          <p:cNvSpPr txBox="1"/>
          <p:nvPr/>
        </p:nvSpPr>
        <p:spPr>
          <a:xfrm>
            <a:off x="3993277" y="10147157"/>
            <a:ext cx="71374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Водоприймальна</a:t>
            </a:r>
            <a:r>
              <a:rPr sz="500" i="1" spc="70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воронка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64" name="object 22264"/>
          <p:cNvSpPr txBox="1"/>
          <p:nvPr/>
        </p:nvSpPr>
        <p:spPr>
          <a:xfrm>
            <a:off x="4679381" y="10368774"/>
            <a:ext cx="20447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14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65" name="object 22265"/>
          <p:cNvSpPr txBox="1"/>
          <p:nvPr/>
        </p:nvSpPr>
        <p:spPr>
          <a:xfrm>
            <a:off x="5013325" y="10516472"/>
            <a:ext cx="100330" cy="508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50" i="1" dirty="0">
                <a:latin typeface="ISOCPEUR"/>
                <a:cs typeface="ISOCPEUR"/>
              </a:rPr>
              <a:t>0.08</a:t>
            </a:r>
            <a:r>
              <a:rPr sz="150" i="1" spc="15" dirty="0">
                <a:latin typeface="ISOCPEUR"/>
                <a:cs typeface="ISOCPEUR"/>
              </a:rPr>
              <a:t> </a:t>
            </a:r>
            <a:r>
              <a:rPr sz="150" i="1" spc="-20" dirty="0">
                <a:latin typeface="ISOCPEUR"/>
                <a:cs typeface="ISOCPEUR"/>
              </a:rPr>
              <a:t>0.08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266" name="object 22266"/>
          <p:cNvSpPr txBox="1"/>
          <p:nvPr/>
        </p:nvSpPr>
        <p:spPr>
          <a:xfrm>
            <a:off x="4677357" y="9616847"/>
            <a:ext cx="49530" cy="508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50" i="1" spc="-25" dirty="0">
                <a:latin typeface="ISOCPEUR"/>
                <a:cs typeface="ISOCPEUR"/>
              </a:rPr>
              <a:t>0.3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267" name="object 22267"/>
          <p:cNvSpPr txBox="1"/>
          <p:nvPr/>
        </p:nvSpPr>
        <p:spPr>
          <a:xfrm>
            <a:off x="6789299" y="9648218"/>
            <a:ext cx="46355" cy="508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50" i="1" spc="-25" dirty="0">
                <a:latin typeface="ISOCPEUR"/>
                <a:cs typeface="ISOCPEUR"/>
              </a:rPr>
              <a:t>0.1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268" name="object 22268"/>
          <p:cNvSpPr txBox="1"/>
          <p:nvPr/>
        </p:nvSpPr>
        <p:spPr>
          <a:xfrm>
            <a:off x="6325825" y="9665633"/>
            <a:ext cx="69215" cy="6159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0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0.31</a:t>
            </a:r>
            <a:endParaRPr sz="200">
              <a:latin typeface="ISOCPEUR"/>
              <a:cs typeface="ISOCPEUR"/>
            </a:endParaRPr>
          </a:p>
        </p:txBody>
      </p:sp>
      <p:sp>
        <p:nvSpPr>
          <p:cNvPr id="22269" name="object 22269"/>
          <p:cNvSpPr txBox="1"/>
          <p:nvPr/>
        </p:nvSpPr>
        <p:spPr>
          <a:xfrm>
            <a:off x="5216727" y="9668055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70" name="object 22270"/>
          <p:cNvSpPr txBox="1"/>
          <p:nvPr/>
        </p:nvSpPr>
        <p:spPr>
          <a:xfrm>
            <a:off x="5262312" y="9900243"/>
            <a:ext cx="64769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spc="-50" dirty="0">
                <a:latin typeface="ISOCPEUR"/>
                <a:cs typeface="ISOCPEUR"/>
              </a:rPr>
              <a:t>с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71" name="object 22271"/>
          <p:cNvSpPr txBox="1"/>
          <p:nvPr/>
        </p:nvSpPr>
        <p:spPr>
          <a:xfrm>
            <a:off x="6002001" y="9983034"/>
            <a:ext cx="49530" cy="615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" i="1" spc="-20" dirty="0">
                <a:latin typeface="ISOCPEUR"/>
                <a:cs typeface="ISOCPEUR"/>
              </a:rPr>
              <a:t>0.06</a:t>
            </a:r>
            <a:endParaRPr sz="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00" i="1" spc="-20" dirty="0">
                <a:latin typeface="ISOCPEUR"/>
                <a:cs typeface="ISOCPEUR"/>
              </a:rPr>
              <a:t>0.06</a:t>
            </a:r>
            <a:endParaRPr sz="100">
              <a:latin typeface="ISOCPEUR"/>
              <a:cs typeface="ISOCPEUR"/>
            </a:endParaRPr>
          </a:p>
        </p:txBody>
      </p:sp>
      <p:sp>
        <p:nvSpPr>
          <p:cNvPr id="22272" name="object 22272"/>
          <p:cNvSpPr txBox="1"/>
          <p:nvPr/>
        </p:nvSpPr>
        <p:spPr>
          <a:xfrm>
            <a:off x="5480846" y="10072484"/>
            <a:ext cx="535940" cy="44386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3825" marR="32384">
              <a:lnSpc>
                <a:spcPts val="630"/>
              </a:lnSpc>
              <a:spcBef>
                <a:spcPts val="180"/>
              </a:spcBef>
            </a:pPr>
            <a:r>
              <a:rPr sz="550" i="1" spc="-10" dirty="0">
                <a:latin typeface="ISOCPEUR"/>
                <a:cs typeface="ISOCPEUR"/>
              </a:rPr>
              <a:t>Водостічний жолоб</a:t>
            </a:r>
            <a:endParaRPr sz="550">
              <a:latin typeface="ISOCPEUR"/>
              <a:cs typeface="ISOCPEUR"/>
            </a:endParaRPr>
          </a:p>
          <a:p>
            <a:pPr marL="17145">
              <a:lnSpc>
                <a:spcPts val="585"/>
              </a:lnSpc>
            </a:pPr>
            <a:r>
              <a:rPr sz="550" i="1" spc="-10" dirty="0">
                <a:latin typeface="ISOCPEUR"/>
                <a:cs typeface="ISOCPEUR"/>
              </a:rPr>
              <a:t>Водоприймальна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ts val="640"/>
              </a:lnSpc>
            </a:pPr>
            <a:r>
              <a:rPr sz="550" i="1" spc="-10" dirty="0">
                <a:latin typeface="ISOCPEUR"/>
                <a:cs typeface="ISOCPEUR"/>
              </a:rPr>
              <a:t>воронка</a:t>
            </a:r>
            <a:endParaRPr sz="550">
              <a:latin typeface="ISOCPEUR"/>
              <a:cs typeface="ISOCPEUR"/>
            </a:endParaRPr>
          </a:p>
          <a:p>
            <a:pPr marL="342265">
              <a:lnSpc>
                <a:spcPct val="100000"/>
              </a:lnSpc>
              <a:spcBef>
                <a:spcPts val="12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25" dirty="0">
                <a:latin typeface="ISOCPEUR"/>
                <a:cs typeface="ISOCPEUR"/>
              </a:rPr>
              <a:t>16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73" name="object 22273"/>
          <p:cNvSpPr txBox="1"/>
          <p:nvPr/>
        </p:nvSpPr>
        <p:spPr>
          <a:xfrm>
            <a:off x="4871651" y="10640189"/>
            <a:ext cx="1235075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Металеве</a:t>
            </a:r>
            <a:r>
              <a:rPr sz="550" i="1" spc="7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огородження</a:t>
            </a:r>
            <a:r>
              <a:rPr sz="550" i="1" spc="8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покрівлі</a:t>
            </a:r>
            <a:r>
              <a:rPr sz="550" i="1" spc="8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Ог-</a:t>
            </a:r>
            <a:r>
              <a:rPr sz="550" i="1" spc="-25" dirty="0">
                <a:latin typeface="ISOCPEUR"/>
                <a:cs typeface="ISOCPEUR"/>
              </a:rPr>
              <a:t>2а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274" name="object 22274"/>
          <p:cNvSpPr txBox="1"/>
          <p:nvPr/>
        </p:nvSpPr>
        <p:spPr>
          <a:xfrm>
            <a:off x="5901818" y="10843379"/>
            <a:ext cx="200025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17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75" name="object 22275"/>
          <p:cNvSpPr txBox="1"/>
          <p:nvPr/>
        </p:nvSpPr>
        <p:spPr>
          <a:xfrm>
            <a:off x="5116543" y="11000851"/>
            <a:ext cx="47625" cy="730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300" spc="-50" dirty="0">
                <a:latin typeface="Arial"/>
                <a:cs typeface="Arial"/>
              </a:rPr>
              <a:t>1</a:t>
            </a:r>
            <a:endParaRPr sz="300">
              <a:latin typeface="Arial"/>
              <a:cs typeface="Arial"/>
            </a:endParaRPr>
          </a:p>
        </p:txBody>
      </p:sp>
      <p:sp>
        <p:nvSpPr>
          <p:cNvPr id="22276" name="object 22276"/>
          <p:cNvSpPr txBox="1"/>
          <p:nvPr/>
        </p:nvSpPr>
        <p:spPr>
          <a:xfrm>
            <a:off x="5262584" y="11138730"/>
            <a:ext cx="12446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60.1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77" name="object 22277"/>
          <p:cNvSpPr txBox="1"/>
          <p:nvPr/>
        </p:nvSpPr>
        <p:spPr>
          <a:xfrm>
            <a:off x="5716631" y="11093895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78" name="object 22278"/>
          <p:cNvSpPr txBox="1"/>
          <p:nvPr/>
        </p:nvSpPr>
        <p:spPr>
          <a:xfrm>
            <a:off x="7407602" y="11093895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79" name="object 22279"/>
          <p:cNvSpPr txBox="1"/>
          <p:nvPr/>
        </p:nvSpPr>
        <p:spPr>
          <a:xfrm>
            <a:off x="7795227" y="11109522"/>
            <a:ext cx="67945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р(71)Див.</a:t>
            </a:r>
            <a:r>
              <a:rPr sz="500" i="1" spc="-15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примітки</a:t>
            </a:r>
            <a:r>
              <a:rPr sz="500" i="1" spc="-5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п.</a:t>
            </a:r>
            <a:r>
              <a:rPr sz="500" i="1" spc="-5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80" name="object 22280"/>
          <p:cNvSpPr txBox="1"/>
          <p:nvPr/>
        </p:nvSpPr>
        <p:spPr>
          <a:xfrm>
            <a:off x="6450295" y="10834835"/>
            <a:ext cx="35814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u="sng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14.6</a:t>
            </a:r>
            <a:r>
              <a:rPr sz="700" dirty="0">
                <a:latin typeface="ISOCPEUR"/>
                <a:cs typeface="ISOCPEUR"/>
              </a:rPr>
              <a:t>7</a:t>
            </a:r>
            <a:r>
              <a:rPr sz="700" spc="-10" dirty="0">
                <a:latin typeface="ISOCPEUR"/>
                <a:cs typeface="ISOCPEUR"/>
              </a:rPr>
              <a:t> П-</a:t>
            </a:r>
            <a:r>
              <a:rPr sz="700" spc="-50" dirty="0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81" name="object 22281"/>
          <p:cNvSpPr txBox="1"/>
          <p:nvPr/>
        </p:nvSpPr>
        <p:spPr>
          <a:xfrm>
            <a:off x="5653368" y="9734139"/>
            <a:ext cx="2247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2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і=0.02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82" name="object 22282"/>
          <p:cNvSpPr txBox="1"/>
          <p:nvPr/>
        </p:nvSpPr>
        <p:spPr>
          <a:xfrm>
            <a:off x="6540359" y="9774617"/>
            <a:ext cx="24066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3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і=0.01</a:t>
            </a:r>
            <a:r>
              <a:rPr sz="450" i="1" spc="-10" dirty="0">
                <a:latin typeface="ISOCPEUR"/>
                <a:cs typeface="ISOCPEUR"/>
              </a:rPr>
              <a:t>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83" name="object 22283"/>
          <p:cNvSpPr txBox="1"/>
          <p:nvPr/>
        </p:nvSpPr>
        <p:spPr>
          <a:xfrm>
            <a:off x="6339993" y="9915218"/>
            <a:ext cx="748030" cy="37846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73709" algn="l"/>
              </a:tabLst>
            </a:pPr>
            <a:r>
              <a:rPr sz="700" spc="-10" dirty="0">
                <a:latin typeface="ISOCPEUR"/>
                <a:cs typeface="ISOCPEUR"/>
              </a:rPr>
              <a:t>+32,590</a:t>
            </a:r>
            <a:r>
              <a:rPr sz="700" dirty="0">
                <a:latin typeface="ISOCPEUR"/>
                <a:cs typeface="ISOCPEUR"/>
              </a:rPr>
              <a:t>	</a:t>
            </a:r>
            <a:r>
              <a:rPr sz="700" spc="-10" dirty="0">
                <a:latin typeface="ISOCPEUR"/>
                <a:cs typeface="ISOCPEUR"/>
              </a:rPr>
              <a:t>+32,670</a:t>
            </a:r>
            <a:endParaRPr sz="700">
              <a:latin typeface="ISOCPEUR"/>
              <a:cs typeface="ISOCPEUR"/>
            </a:endParaRPr>
          </a:p>
          <a:p>
            <a:pPr marL="487045">
              <a:lnSpc>
                <a:spcPct val="100000"/>
              </a:lnSpc>
              <a:spcBef>
                <a:spcPts val="50"/>
              </a:spcBef>
            </a:pPr>
            <a:r>
              <a:rPr sz="500" i="1" spc="-10" dirty="0">
                <a:latin typeface="ISOCPEUR"/>
                <a:cs typeface="ISOCPEUR"/>
              </a:rPr>
              <a:t>Аератор</a:t>
            </a:r>
            <a:endParaRPr sz="500">
              <a:latin typeface="ISOCPEUR"/>
              <a:cs typeface="ISOCPEUR"/>
            </a:endParaRPr>
          </a:p>
          <a:p>
            <a:pPr marL="44450" marR="117475">
              <a:lnSpc>
                <a:spcPts val="500"/>
              </a:lnSpc>
              <a:spcBef>
                <a:spcPts val="235"/>
              </a:spcBef>
            </a:pPr>
            <a:r>
              <a:rPr sz="450" i="1" dirty="0">
                <a:latin typeface="ISOCPEUR"/>
                <a:cs typeface="ISOCPEUR"/>
              </a:rPr>
              <a:t>Металеве</a:t>
            </a:r>
            <a:r>
              <a:rPr sz="450" i="1" spc="5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огородження</a:t>
            </a:r>
            <a:r>
              <a:rPr sz="450" i="1" spc="500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покрівлі</a:t>
            </a:r>
            <a:r>
              <a:rPr sz="450" i="1" spc="3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Ог-</a:t>
            </a:r>
            <a:r>
              <a:rPr sz="450" i="1" spc="-25" dirty="0">
                <a:latin typeface="ISOCPEUR"/>
                <a:cs typeface="ISOCPEUR"/>
              </a:rPr>
              <a:t>2б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84" name="object 22284"/>
          <p:cNvSpPr txBox="1"/>
          <p:nvPr/>
        </p:nvSpPr>
        <p:spPr>
          <a:xfrm>
            <a:off x="6400710" y="10563632"/>
            <a:ext cx="72834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54659" algn="l"/>
              </a:tabLst>
            </a:pPr>
            <a:r>
              <a:rPr sz="700" spc="-10" dirty="0">
                <a:latin typeface="ISOCPEUR"/>
                <a:cs typeface="ISOCPEUR"/>
              </a:rPr>
              <a:t>+32,670</a:t>
            </a:r>
            <a:r>
              <a:rPr sz="700" dirty="0">
                <a:latin typeface="ISOCPEUR"/>
                <a:cs typeface="ISOCPEUR"/>
              </a:rPr>
              <a:t>	</a:t>
            </a:r>
            <a:r>
              <a:rPr sz="700" spc="-10" dirty="0">
                <a:latin typeface="ISOCPEUR"/>
                <a:cs typeface="ISOCPEUR"/>
              </a:rPr>
              <a:t>+32,670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85" name="object 22285"/>
          <p:cNvSpPr txBox="1"/>
          <p:nvPr/>
        </p:nvSpPr>
        <p:spPr>
          <a:xfrm>
            <a:off x="6855076" y="10732684"/>
            <a:ext cx="47625" cy="730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300" spc="-50" dirty="0">
                <a:latin typeface="Arial"/>
                <a:cs typeface="Arial"/>
              </a:rPr>
              <a:t>1</a:t>
            </a:r>
            <a:endParaRPr sz="300">
              <a:latin typeface="Arial"/>
              <a:cs typeface="Arial"/>
            </a:endParaRPr>
          </a:p>
        </p:txBody>
      </p:sp>
      <p:sp>
        <p:nvSpPr>
          <p:cNvPr id="22286" name="object 22286"/>
          <p:cNvSpPr txBox="1"/>
          <p:nvPr/>
        </p:nvSpPr>
        <p:spPr>
          <a:xfrm>
            <a:off x="6573753" y="10307915"/>
            <a:ext cx="619125" cy="269875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20320">
              <a:lnSpc>
                <a:spcPts val="490"/>
              </a:lnSpc>
              <a:spcBef>
                <a:spcPts val="175"/>
              </a:spcBef>
            </a:pPr>
            <a:r>
              <a:rPr sz="450" i="1" dirty="0">
                <a:latin typeface="ISOCPEUR"/>
                <a:cs typeface="ISOCPEUR"/>
              </a:rPr>
              <a:t>Металеве</a:t>
            </a:r>
            <a:r>
              <a:rPr sz="450" i="1" spc="5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огородження</a:t>
            </a:r>
            <a:r>
              <a:rPr sz="450" i="1" spc="500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покрівлі</a:t>
            </a:r>
            <a:r>
              <a:rPr sz="450" i="1" spc="3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Ог-</a:t>
            </a:r>
            <a:r>
              <a:rPr sz="450" i="1" spc="-25" dirty="0">
                <a:latin typeface="ISOCPEUR"/>
                <a:cs typeface="ISOCPEUR"/>
              </a:rPr>
              <a:t>2ж</a:t>
            </a:r>
            <a:endParaRPr sz="450">
              <a:latin typeface="ISOCPEUR"/>
              <a:cs typeface="ISOCPEUR"/>
            </a:endParaRPr>
          </a:p>
          <a:p>
            <a:pPr marR="5080" algn="r">
              <a:lnSpc>
                <a:spcPct val="100000"/>
              </a:lnSpc>
              <a:spcBef>
                <a:spcPts val="325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18.35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87" name="object 22287"/>
          <p:cNvSpPr txBox="1"/>
          <p:nvPr/>
        </p:nvSpPr>
        <p:spPr>
          <a:xfrm>
            <a:off x="7191044" y="10052653"/>
            <a:ext cx="47625" cy="730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300" spc="-50" dirty="0">
                <a:latin typeface="Arial"/>
                <a:cs typeface="Arial"/>
              </a:rPr>
              <a:t>1</a:t>
            </a:r>
            <a:endParaRPr sz="300">
              <a:latin typeface="Arial"/>
              <a:cs typeface="Arial"/>
            </a:endParaRPr>
          </a:p>
        </p:txBody>
      </p:sp>
      <p:sp>
        <p:nvSpPr>
          <p:cNvPr id="22288" name="object 22288"/>
          <p:cNvSpPr txBox="1"/>
          <p:nvPr/>
        </p:nvSpPr>
        <p:spPr>
          <a:xfrm>
            <a:off x="7428160" y="9675445"/>
            <a:ext cx="9912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dirty="0">
                <a:latin typeface="ISOCPEUR"/>
                <a:cs typeface="ISOCPEUR"/>
              </a:rPr>
              <a:t>Металеве</a:t>
            </a:r>
            <a:r>
              <a:rPr sz="450" i="1" spc="-45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огородження</a:t>
            </a:r>
            <a:r>
              <a:rPr sz="450" i="1" spc="-4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покрівлі</a:t>
            </a:r>
            <a:r>
              <a:rPr sz="450" i="1" spc="-45" dirty="0">
                <a:latin typeface="ISOCPEUR"/>
                <a:cs typeface="ISOCPEUR"/>
              </a:rPr>
              <a:t> </a:t>
            </a:r>
            <a:r>
              <a:rPr sz="450" i="1" spc="-20" dirty="0">
                <a:latin typeface="ISOCPEUR"/>
                <a:cs typeface="ISOCPEUR"/>
              </a:rPr>
              <a:t>Ог-</a:t>
            </a:r>
            <a:r>
              <a:rPr sz="450" i="1" spc="-25" dirty="0">
                <a:latin typeface="ISOCPEUR"/>
                <a:cs typeface="ISOCPEUR"/>
              </a:rPr>
              <a:t>2е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89" name="object 22289"/>
          <p:cNvSpPr txBox="1"/>
          <p:nvPr/>
        </p:nvSpPr>
        <p:spPr>
          <a:xfrm>
            <a:off x="7990485" y="9826226"/>
            <a:ext cx="217804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і=0.02</a:t>
            </a:r>
            <a:r>
              <a:rPr sz="4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90" name="object 22290"/>
          <p:cNvSpPr txBox="1"/>
          <p:nvPr/>
        </p:nvSpPr>
        <p:spPr>
          <a:xfrm>
            <a:off x="7797203" y="9900241"/>
            <a:ext cx="18161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4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91" name="object 22291"/>
          <p:cNvSpPr txBox="1"/>
          <p:nvPr/>
        </p:nvSpPr>
        <p:spPr>
          <a:xfrm>
            <a:off x="7551298" y="9979574"/>
            <a:ext cx="49530" cy="64135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endParaRPr sz="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" i="1" spc="-20" dirty="0">
                <a:latin typeface="ISOCPEUR"/>
                <a:cs typeface="ISOCPEUR"/>
              </a:rPr>
              <a:t>0.06</a:t>
            </a:r>
            <a:endParaRPr sz="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100" i="1" spc="-20" dirty="0">
                <a:latin typeface="ISOCPEUR"/>
                <a:cs typeface="ISOCPEUR"/>
              </a:rPr>
              <a:t>0.06</a:t>
            </a:r>
            <a:endParaRPr sz="100">
              <a:latin typeface="ISOCPEUR"/>
              <a:cs typeface="ISOCPEUR"/>
            </a:endParaRPr>
          </a:p>
        </p:txBody>
      </p:sp>
      <p:sp>
        <p:nvSpPr>
          <p:cNvPr id="22292" name="object 22292"/>
          <p:cNvSpPr txBox="1"/>
          <p:nvPr/>
        </p:nvSpPr>
        <p:spPr>
          <a:xfrm>
            <a:off x="7606956" y="10094260"/>
            <a:ext cx="696595" cy="1066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00" dirty="0">
                <a:latin typeface="ISOCPEUR"/>
                <a:cs typeface="ISOCPEUR"/>
              </a:rPr>
              <a:t>Металева</a:t>
            </a:r>
            <a:r>
              <a:rPr sz="500" spc="125" dirty="0">
                <a:latin typeface="ISOCPEUR"/>
                <a:cs typeface="ISOCPEUR"/>
              </a:rPr>
              <a:t> </a:t>
            </a:r>
            <a:r>
              <a:rPr sz="500" dirty="0">
                <a:latin typeface="ISOCPEUR"/>
                <a:cs typeface="ISOCPEUR"/>
              </a:rPr>
              <a:t>драбина</a:t>
            </a:r>
            <a:r>
              <a:rPr sz="500" spc="130" dirty="0">
                <a:latin typeface="ISOCPEUR"/>
                <a:cs typeface="ISOCPEUR"/>
              </a:rPr>
              <a:t> </a:t>
            </a:r>
            <a:r>
              <a:rPr sz="500" dirty="0">
                <a:latin typeface="ISOCPEUR"/>
                <a:cs typeface="ISOCPEUR"/>
              </a:rPr>
              <a:t>ДП-</a:t>
            </a:r>
            <a:r>
              <a:rPr sz="500" spc="-50" dirty="0">
                <a:latin typeface="ISOCPEUR"/>
                <a:cs typeface="ISOCPEUR"/>
              </a:rPr>
              <a:t>1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93" name="object 22293"/>
          <p:cNvSpPr txBox="1"/>
          <p:nvPr/>
        </p:nvSpPr>
        <p:spPr>
          <a:xfrm>
            <a:off x="7867347" y="10292738"/>
            <a:ext cx="16002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39.07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94" name="object 22294"/>
          <p:cNvSpPr txBox="1"/>
          <p:nvPr/>
        </p:nvSpPr>
        <p:spPr>
          <a:xfrm>
            <a:off x="7586717" y="10377882"/>
            <a:ext cx="19939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25" dirty="0">
                <a:latin typeface="ISOCPEUR"/>
                <a:cs typeface="ISOCPEUR"/>
              </a:rPr>
              <a:t>16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95" name="object 22295"/>
          <p:cNvSpPr txBox="1"/>
          <p:nvPr/>
        </p:nvSpPr>
        <p:spPr>
          <a:xfrm>
            <a:off x="8498485" y="10522404"/>
            <a:ext cx="79375" cy="43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" i="1" dirty="0">
                <a:latin typeface="ISOCPEUR"/>
                <a:cs typeface="ISOCPEUR"/>
              </a:rPr>
              <a:t>0.08</a:t>
            </a:r>
            <a:r>
              <a:rPr sz="100" i="1" spc="15" dirty="0">
                <a:latin typeface="ISOCPEUR"/>
                <a:cs typeface="ISOCPEUR"/>
              </a:rPr>
              <a:t> </a:t>
            </a:r>
            <a:r>
              <a:rPr sz="100" i="1" spc="-20" dirty="0">
                <a:latin typeface="ISOCPEUR"/>
                <a:cs typeface="ISOCPEUR"/>
              </a:rPr>
              <a:t>0.08</a:t>
            </a:r>
            <a:endParaRPr sz="100">
              <a:latin typeface="ISOCPEUR"/>
              <a:cs typeface="ISOCPEUR"/>
            </a:endParaRPr>
          </a:p>
        </p:txBody>
      </p:sp>
      <p:sp>
        <p:nvSpPr>
          <p:cNvPr id="22296" name="object 22296"/>
          <p:cNvSpPr txBox="1"/>
          <p:nvPr/>
        </p:nvSpPr>
        <p:spPr>
          <a:xfrm>
            <a:off x="7474390" y="10640189"/>
            <a:ext cx="1256030" cy="2514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3655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Металеве</a:t>
            </a:r>
            <a:r>
              <a:rPr sz="550" i="1" spc="7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огородження</a:t>
            </a:r>
            <a:r>
              <a:rPr sz="550" i="1" spc="8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покрівлі</a:t>
            </a:r>
            <a:r>
              <a:rPr sz="550" i="1" spc="8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Ог-</a:t>
            </a:r>
            <a:r>
              <a:rPr sz="550" i="1" spc="-25" dirty="0">
                <a:latin typeface="ISOCPEUR"/>
                <a:cs typeface="ISOCPEUR"/>
              </a:rPr>
              <a:t>2а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84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25" dirty="0">
                <a:latin typeface="ISOCPEUR"/>
                <a:cs typeface="ISOCPEUR"/>
              </a:rPr>
              <a:t>17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297" name="object 22297"/>
          <p:cNvSpPr txBox="1"/>
          <p:nvPr/>
        </p:nvSpPr>
        <p:spPr>
          <a:xfrm>
            <a:off x="8594621" y="11000851"/>
            <a:ext cx="47625" cy="730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300" spc="-50" dirty="0">
                <a:latin typeface="Arial"/>
                <a:cs typeface="Arial"/>
              </a:rPr>
              <a:t>1</a:t>
            </a:r>
            <a:endParaRPr sz="300">
              <a:latin typeface="Arial"/>
              <a:cs typeface="Arial"/>
            </a:endParaRPr>
          </a:p>
        </p:txBody>
      </p:sp>
      <p:sp>
        <p:nvSpPr>
          <p:cNvPr id="22298" name="object 22298"/>
          <p:cNvSpPr txBox="1"/>
          <p:nvPr/>
        </p:nvSpPr>
        <p:spPr>
          <a:xfrm>
            <a:off x="8838820" y="11138730"/>
            <a:ext cx="15240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61.25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299" name="object 22299"/>
          <p:cNvSpPr txBox="1"/>
          <p:nvPr/>
        </p:nvSpPr>
        <p:spPr>
          <a:xfrm>
            <a:off x="9751280" y="11136658"/>
            <a:ext cx="79375" cy="43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" i="1" dirty="0">
                <a:latin typeface="ISOCPEUR"/>
                <a:cs typeface="ISOCPEUR"/>
              </a:rPr>
              <a:t>0.08</a:t>
            </a:r>
            <a:r>
              <a:rPr sz="100" i="1" spc="15" dirty="0">
                <a:latin typeface="ISOCPEUR"/>
                <a:cs typeface="ISOCPEUR"/>
              </a:rPr>
              <a:t> </a:t>
            </a:r>
            <a:r>
              <a:rPr sz="100" i="1" spc="-20" dirty="0">
                <a:latin typeface="ISOCPEUR"/>
                <a:cs typeface="ISOCPEUR"/>
              </a:rPr>
              <a:t>0.08</a:t>
            </a:r>
            <a:endParaRPr sz="100">
              <a:latin typeface="ISOCPEUR"/>
              <a:cs typeface="ISOCPEUR"/>
            </a:endParaRPr>
          </a:p>
        </p:txBody>
      </p:sp>
      <p:sp>
        <p:nvSpPr>
          <p:cNvPr id="22300" name="object 22300"/>
          <p:cNvSpPr txBox="1"/>
          <p:nvPr/>
        </p:nvSpPr>
        <p:spPr>
          <a:xfrm>
            <a:off x="9902062" y="11093895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01" name="object 22301"/>
          <p:cNvSpPr txBox="1"/>
          <p:nvPr/>
        </p:nvSpPr>
        <p:spPr>
          <a:xfrm>
            <a:off x="9893966" y="10885433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02" name="object 22302"/>
          <p:cNvSpPr txBox="1"/>
          <p:nvPr/>
        </p:nvSpPr>
        <p:spPr>
          <a:xfrm>
            <a:off x="10602652" y="11422076"/>
            <a:ext cx="1403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spc="-20" dirty="0">
                <a:latin typeface="ISOCPEUR"/>
                <a:cs typeface="ISOCPEUR"/>
              </a:rPr>
              <a:t>2815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03" name="object 22303"/>
          <p:cNvSpPr txBox="1"/>
          <p:nvPr/>
        </p:nvSpPr>
        <p:spPr>
          <a:xfrm>
            <a:off x="10550722" y="11591845"/>
            <a:ext cx="144780" cy="20002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55880">
              <a:lnSpc>
                <a:spcPts val="620"/>
              </a:lnSpc>
              <a:spcBef>
                <a:spcPts val="105"/>
              </a:spcBef>
            </a:pPr>
            <a:r>
              <a:rPr sz="600" spc="-25" dirty="0">
                <a:latin typeface="ISOCPEUR"/>
                <a:cs typeface="ISOCPEUR"/>
              </a:rPr>
              <a:t>р1</a:t>
            </a:r>
            <a:endParaRPr sz="600">
              <a:latin typeface="ISOCPEUR"/>
              <a:cs typeface="ISOCPEUR"/>
            </a:endParaRPr>
          </a:p>
          <a:p>
            <a:pPr marL="12700">
              <a:lnSpc>
                <a:spcPts val="740"/>
              </a:lnSpc>
            </a:pPr>
            <a:r>
              <a:rPr sz="700" spc="-20" dirty="0">
                <a:latin typeface="ISOCPEUR"/>
                <a:cs typeface="ISOCPEUR"/>
              </a:rPr>
              <a:t>(71)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04" name="object 22304"/>
          <p:cNvSpPr txBox="1"/>
          <p:nvPr/>
        </p:nvSpPr>
        <p:spPr>
          <a:xfrm>
            <a:off x="11088721" y="11514514"/>
            <a:ext cx="599440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Див.</a:t>
            </a:r>
            <a:r>
              <a:rPr sz="550" i="1" spc="6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фрагмент</a:t>
            </a:r>
            <a:r>
              <a:rPr sz="550" i="1" spc="6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24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05" name="object 22305"/>
          <p:cNvSpPr txBox="1"/>
          <p:nvPr/>
        </p:nvSpPr>
        <p:spPr>
          <a:xfrm>
            <a:off x="11045566" y="11786730"/>
            <a:ext cx="747395" cy="1943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630"/>
              </a:lnSpc>
              <a:spcBef>
                <a:spcPts val="180"/>
              </a:spcBef>
            </a:pPr>
            <a:r>
              <a:rPr sz="550" i="1" dirty="0">
                <a:latin typeface="ISOCPEUR"/>
                <a:cs typeface="ISOCPEUR"/>
              </a:rPr>
              <a:t>Металеве</a:t>
            </a:r>
            <a:r>
              <a:rPr sz="550" i="1" spc="85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огородження </a:t>
            </a:r>
            <a:r>
              <a:rPr sz="550" i="1" dirty="0">
                <a:latin typeface="ISOCPEUR"/>
                <a:cs typeface="ISOCPEUR"/>
              </a:rPr>
              <a:t>покрівлі</a:t>
            </a:r>
            <a:r>
              <a:rPr sz="550" i="1" spc="6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Ог-1</a:t>
            </a:r>
            <a:r>
              <a:rPr sz="550" i="1" spc="-150" dirty="0">
                <a:latin typeface="ISOCPEUR"/>
                <a:cs typeface="ISOCPEUR"/>
              </a:rPr>
              <a:t> </a:t>
            </a:r>
            <a:r>
              <a:rPr sz="550" i="1" spc="-50" dirty="0">
                <a:latin typeface="ISOCPEUR"/>
                <a:cs typeface="ISOCPEUR"/>
              </a:rPr>
              <a:t>к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06" name="object 22306"/>
          <p:cNvSpPr txBox="1"/>
          <p:nvPr/>
        </p:nvSpPr>
        <p:spPr>
          <a:xfrm>
            <a:off x="10975742" y="12049247"/>
            <a:ext cx="129539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5" dirty="0">
                <a:latin typeface="ISOCPEUR"/>
                <a:cs typeface="ISOCPEUR"/>
              </a:rPr>
              <a:t>300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307" name="object 22307"/>
          <p:cNvSpPr txBox="1"/>
          <p:nvPr/>
        </p:nvSpPr>
        <p:spPr>
          <a:xfrm>
            <a:off x="10778411" y="12246553"/>
            <a:ext cx="33845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dirty="0">
                <a:latin typeface="ISOCPEUR"/>
                <a:cs typeface="ISOCPEUR"/>
              </a:rPr>
              <a:t>11</a:t>
            </a:r>
            <a:r>
              <a:rPr sz="1050" spc="75" dirty="0">
                <a:latin typeface="ISOCPEUR"/>
                <a:cs typeface="ISOCPEUR"/>
              </a:rPr>
              <a:t>  </a:t>
            </a:r>
            <a:r>
              <a:rPr sz="1050" spc="-25" dirty="0">
                <a:latin typeface="ISOCPEUR"/>
                <a:cs typeface="ISOCPEUR"/>
              </a:rPr>
              <a:t>12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2308" name="object 22308"/>
          <p:cNvSpPr txBox="1"/>
          <p:nvPr/>
        </p:nvSpPr>
        <p:spPr>
          <a:xfrm>
            <a:off x="8740675" y="10140898"/>
            <a:ext cx="81915" cy="43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" i="1" dirty="0">
                <a:latin typeface="ISOCPEUR"/>
                <a:cs typeface="ISOCPEUR"/>
              </a:rPr>
              <a:t>0.06</a:t>
            </a:r>
            <a:r>
              <a:rPr sz="100" i="1" spc="-10" dirty="0">
                <a:latin typeface="ISOCPEUR"/>
                <a:cs typeface="ISOCPEUR"/>
              </a:rPr>
              <a:t> </a:t>
            </a:r>
            <a:r>
              <a:rPr sz="100" i="1" spc="-20" dirty="0">
                <a:latin typeface="ISOCPEUR"/>
                <a:cs typeface="ISOCPEUR"/>
              </a:rPr>
              <a:t>0.06</a:t>
            </a:r>
            <a:endParaRPr sz="100">
              <a:latin typeface="ISOCPEUR"/>
              <a:cs typeface="ISOCPEUR"/>
            </a:endParaRPr>
          </a:p>
        </p:txBody>
      </p:sp>
      <p:sp>
        <p:nvSpPr>
          <p:cNvPr id="22309" name="object 22309"/>
          <p:cNvSpPr txBox="1"/>
          <p:nvPr/>
        </p:nvSpPr>
        <p:spPr>
          <a:xfrm>
            <a:off x="8702899" y="10325260"/>
            <a:ext cx="23876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14а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10" name="object 22310"/>
          <p:cNvSpPr txBox="1"/>
          <p:nvPr/>
        </p:nvSpPr>
        <p:spPr>
          <a:xfrm>
            <a:off x="9456803" y="10567117"/>
            <a:ext cx="1778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5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11" name="object 22311"/>
          <p:cNvSpPr txBox="1"/>
          <p:nvPr/>
        </p:nvSpPr>
        <p:spPr>
          <a:xfrm>
            <a:off x="10047782" y="10606441"/>
            <a:ext cx="13271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51.81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12" name="object 22312"/>
          <p:cNvSpPr txBox="1"/>
          <p:nvPr/>
        </p:nvSpPr>
        <p:spPr>
          <a:xfrm>
            <a:off x="10379702" y="10604417"/>
            <a:ext cx="12065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36.3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13" name="object 22313"/>
          <p:cNvSpPr txBox="1"/>
          <p:nvPr/>
        </p:nvSpPr>
        <p:spPr>
          <a:xfrm>
            <a:off x="10180348" y="10726556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14" name="object 22314"/>
          <p:cNvSpPr txBox="1"/>
          <p:nvPr/>
        </p:nvSpPr>
        <p:spPr>
          <a:xfrm>
            <a:off x="8919505" y="9623980"/>
            <a:ext cx="726440" cy="17272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4604" marR="5080" indent="-2540">
              <a:lnSpc>
                <a:spcPts val="540"/>
              </a:lnSpc>
              <a:spcBef>
                <a:spcPts val="180"/>
              </a:spcBef>
            </a:pPr>
            <a:r>
              <a:rPr sz="500" i="1" dirty="0">
                <a:latin typeface="ISOCPEUR"/>
                <a:cs typeface="ISOCPEUR"/>
              </a:rPr>
              <a:t>Водоприймальна</a:t>
            </a:r>
            <a:r>
              <a:rPr sz="500" i="1" spc="-35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воронка</a:t>
            </a:r>
            <a:r>
              <a:rPr sz="500" i="1" spc="500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з</a:t>
            </a:r>
            <a:r>
              <a:rPr sz="500" i="1" spc="10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підігрівом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15" name="object 22315"/>
          <p:cNvSpPr txBox="1"/>
          <p:nvPr/>
        </p:nvSpPr>
        <p:spPr>
          <a:xfrm>
            <a:off x="9413289" y="9835476"/>
            <a:ext cx="1778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3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16" name="object 22316"/>
          <p:cNvSpPr txBox="1"/>
          <p:nvPr/>
        </p:nvSpPr>
        <p:spPr>
          <a:xfrm>
            <a:off x="8968030" y="10092511"/>
            <a:ext cx="19939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25" dirty="0">
                <a:latin typeface="ISOCPEUR"/>
                <a:cs typeface="ISOCPEUR"/>
              </a:rPr>
              <a:t>13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17" name="object 22317"/>
          <p:cNvSpPr txBox="1"/>
          <p:nvPr/>
        </p:nvSpPr>
        <p:spPr>
          <a:xfrm>
            <a:off x="9872715" y="10082392"/>
            <a:ext cx="316230" cy="208279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06680" marR="5080" indent="-8255">
              <a:lnSpc>
                <a:spcPts val="550"/>
              </a:lnSpc>
              <a:spcBef>
                <a:spcPts val="170"/>
              </a:spcBef>
            </a:pPr>
            <a:r>
              <a:rPr sz="500" i="1" spc="-10" dirty="0">
                <a:latin typeface="ISOCPEUR"/>
                <a:cs typeface="ISOCPEUR"/>
              </a:rPr>
              <a:t>Фанова</a:t>
            </a:r>
            <a:r>
              <a:rPr sz="500" i="1" spc="500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труба</a:t>
            </a:r>
            <a:endParaRPr sz="5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latin typeface="ISOCPEUR"/>
                <a:cs typeface="ISOCPEUR"/>
              </a:rPr>
              <a:t>0.06</a:t>
            </a:r>
            <a:endParaRPr sz="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ISOCPEUR"/>
                <a:cs typeface="ISOCPEUR"/>
              </a:rPr>
              <a:t>0.06</a:t>
            </a:r>
            <a:endParaRPr sz="100">
              <a:latin typeface="ISOCPEUR"/>
              <a:cs typeface="ISOCPEUR"/>
            </a:endParaRPr>
          </a:p>
        </p:txBody>
      </p:sp>
      <p:sp>
        <p:nvSpPr>
          <p:cNvPr id="22318" name="object 22318"/>
          <p:cNvSpPr txBox="1"/>
          <p:nvPr/>
        </p:nvSpPr>
        <p:spPr>
          <a:xfrm>
            <a:off x="10455599" y="10300831"/>
            <a:ext cx="2552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3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і=0.02</a:t>
            </a:r>
            <a:r>
              <a:rPr sz="450" i="1" spc="-10" dirty="0">
                <a:latin typeface="ISOCPEUR"/>
                <a:cs typeface="ISOCPEUR"/>
              </a:rPr>
              <a:t>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19" name="object 22319"/>
          <p:cNvSpPr txBox="1"/>
          <p:nvPr/>
        </p:nvSpPr>
        <p:spPr>
          <a:xfrm>
            <a:off x="9814021" y="10359666"/>
            <a:ext cx="18161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4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20" name="object 22320"/>
          <p:cNvSpPr txBox="1"/>
          <p:nvPr/>
        </p:nvSpPr>
        <p:spPr>
          <a:xfrm>
            <a:off x="9822117" y="9862752"/>
            <a:ext cx="59055" cy="7493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50" i="1" spc="-20" dirty="0">
                <a:latin typeface="ISOCPEUR"/>
                <a:cs typeface="ISOCPEUR"/>
              </a:rPr>
              <a:t>0.09</a:t>
            </a:r>
            <a:endParaRPr sz="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1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0.09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321" name="object 22321"/>
          <p:cNvSpPr txBox="1"/>
          <p:nvPr/>
        </p:nvSpPr>
        <p:spPr>
          <a:xfrm>
            <a:off x="4723907" y="9340585"/>
            <a:ext cx="55880" cy="508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50" i="1" spc="-20" dirty="0">
                <a:latin typeface="ISOCPEUR"/>
                <a:cs typeface="ISOCPEUR"/>
              </a:rPr>
              <a:t>1.09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322" name="object 22322"/>
          <p:cNvSpPr txBox="1"/>
          <p:nvPr/>
        </p:nvSpPr>
        <p:spPr>
          <a:xfrm>
            <a:off x="4906058" y="9352775"/>
            <a:ext cx="1778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8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23" name="object 22323"/>
          <p:cNvSpPr txBox="1"/>
          <p:nvPr/>
        </p:nvSpPr>
        <p:spPr>
          <a:xfrm>
            <a:off x="5376615" y="9515557"/>
            <a:ext cx="15621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40.74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24" name="object 22324"/>
          <p:cNvSpPr txBox="1"/>
          <p:nvPr/>
        </p:nvSpPr>
        <p:spPr>
          <a:xfrm>
            <a:off x="4437844" y="9026785"/>
            <a:ext cx="37274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55904" algn="l"/>
              </a:tabLst>
            </a:pPr>
            <a:r>
              <a:rPr sz="4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1.07</a:t>
            </a:r>
            <a:r>
              <a:rPr sz="450" i="1" dirty="0">
                <a:latin typeface="ISOCPEUR"/>
                <a:cs typeface="ISOCPEUR"/>
              </a:rPr>
              <a:t>	</a:t>
            </a:r>
            <a:r>
              <a:rPr sz="4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1.07</a:t>
            </a:r>
            <a:r>
              <a:rPr sz="4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25" name="object 22325"/>
          <p:cNvSpPr txBox="1"/>
          <p:nvPr/>
        </p:nvSpPr>
        <p:spPr>
          <a:xfrm>
            <a:off x="4939452" y="8939899"/>
            <a:ext cx="1778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6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26" name="object 22326"/>
          <p:cNvSpPr txBox="1"/>
          <p:nvPr/>
        </p:nvSpPr>
        <p:spPr>
          <a:xfrm>
            <a:off x="5309826" y="9245366"/>
            <a:ext cx="15240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56.49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27" name="object 22327"/>
          <p:cNvSpPr txBox="1"/>
          <p:nvPr/>
        </p:nvSpPr>
        <p:spPr>
          <a:xfrm>
            <a:off x="5885627" y="8938887"/>
            <a:ext cx="1778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9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28" name="object 22328"/>
          <p:cNvSpPr txBox="1"/>
          <p:nvPr/>
        </p:nvSpPr>
        <p:spPr>
          <a:xfrm>
            <a:off x="6059682" y="9334418"/>
            <a:ext cx="128905" cy="1708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1.02</a:t>
            </a:r>
            <a:r>
              <a:rPr sz="4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450">
              <a:latin typeface="ISOCPEUR"/>
              <a:cs typeface="ISOCPEUR"/>
            </a:endParaRPr>
          </a:p>
          <a:p>
            <a:pPr marL="20320">
              <a:lnSpc>
                <a:spcPct val="100000"/>
              </a:lnSpc>
              <a:spcBef>
                <a:spcPts val="40"/>
              </a:spcBef>
            </a:pPr>
            <a:r>
              <a:rPr sz="4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0.82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29" name="object 22329"/>
          <p:cNvSpPr txBox="1"/>
          <p:nvPr/>
        </p:nvSpPr>
        <p:spPr>
          <a:xfrm>
            <a:off x="4497229" y="8419756"/>
            <a:ext cx="554355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Див.</a:t>
            </a:r>
            <a:r>
              <a:rPr sz="500" i="1" spc="-5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примітки</a:t>
            </a:r>
            <a:r>
              <a:rPr sz="500" i="1" spc="10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п.</a:t>
            </a:r>
            <a:r>
              <a:rPr sz="500" i="1" spc="10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30" name="object 22330"/>
          <p:cNvSpPr txBox="1"/>
          <p:nvPr/>
        </p:nvSpPr>
        <p:spPr>
          <a:xfrm>
            <a:off x="5116543" y="8555976"/>
            <a:ext cx="47625" cy="730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300" spc="-50" dirty="0">
                <a:latin typeface="Arial"/>
                <a:cs typeface="Arial"/>
              </a:rPr>
              <a:t>1</a:t>
            </a:r>
            <a:endParaRPr sz="300">
              <a:latin typeface="Arial"/>
              <a:cs typeface="Arial"/>
            </a:endParaRPr>
          </a:p>
        </p:txBody>
      </p:sp>
      <p:sp>
        <p:nvSpPr>
          <p:cNvPr id="22331" name="object 22331"/>
          <p:cNvSpPr txBox="1"/>
          <p:nvPr/>
        </p:nvSpPr>
        <p:spPr>
          <a:xfrm>
            <a:off x="6421961" y="8649020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32" name="object 22332"/>
          <p:cNvSpPr txBox="1"/>
          <p:nvPr/>
        </p:nvSpPr>
        <p:spPr>
          <a:xfrm>
            <a:off x="6483168" y="8824394"/>
            <a:ext cx="25654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2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і=0.02</a:t>
            </a:r>
            <a:r>
              <a:rPr sz="450" i="1" spc="-10" dirty="0">
                <a:latin typeface="ISOCPEUR"/>
                <a:cs typeface="ISOCPEUR"/>
              </a:rPr>
              <a:t>4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33" name="object 22333"/>
          <p:cNvSpPr txBox="1"/>
          <p:nvPr/>
        </p:nvSpPr>
        <p:spPr>
          <a:xfrm>
            <a:off x="6746797" y="8919660"/>
            <a:ext cx="200025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18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34" name="object 22334"/>
          <p:cNvSpPr txBox="1"/>
          <p:nvPr/>
        </p:nvSpPr>
        <p:spPr>
          <a:xfrm>
            <a:off x="6119387" y="9124944"/>
            <a:ext cx="603250" cy="1619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ts val="509"/>
              </a:lnSpc>
              <a:spcBef>
                <a:spcPts val="155"/>
              </a:spcBef>
            </a:pPr>
            <a:r>
              <a:rPr sz="450" i="1" dirty="0">
                <a:latin typeface="ISOCPEUR"/>
                <a:cs typeface="ISOCPEUR"/>
              </a:rPr>
              <a:t>Металеве</a:t>
            </a:r>
            <a:r>
              <a:rPr sz="450" i="1" spc="5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огородження</a:t>
            </a:r>
            <a:r>
              <a:rPr sz="450" i="1" spc="500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покрівлі</a:t>
            </a:r>
            <a:r>
              <a:rPr sz="450" i="1" spc="3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Ог-</a:t>
            </a:r>
            <a:r>
              <a:rPr sz="450" i="1" spc="-25" dirty="0">
                <a:latin typeface="ISOCPEUR"/>
                <a:cs typeface="ISOCPEUR"/>
              </a:rPr>
              <a:t>2в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35" name="object 22335"/>
          <p:cNvSpPr txBox="1"/>
          <p:nvPr/>
        </p:nvSpPr>
        <p:spPr>
          <a:xfrm>
            <a:off x="6252965" y="9374589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36" name="object 22336"/>
          <p:cNvSpPr txBox="1"/>
          <p:nvPr/>
        </p:nvSpPr>
        <p:spPr>
          <a:xfrm>
            <a:off x="6604431" y="9415377"/>
            <a:ext cx="15240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18.26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37" name="object 22337"/>
          <p:cNvSpPr txBox="1"/>
          <p:nvPr/>
        </p:nvSpPr>
        <p:spPr>
          <a:xfrm>
            <a:off x="7137410" y="9415374"/>
            <a:ext cx="15430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18.26</a:t>
            </a:r>
            <a:r>
              <a:rPr sz="4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38" name="object 22338"/>
          <p:cNvSpPr txBox="1"/>
          <p:nvPr/>
        </p:nvSpPr>
        <p:spPr>
          <a:xfrm>
            <a:off x="7480462" y="9466689"/>
            <a:ext cx="60325" cy="9271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0.45</a:t>
            </a:r>
            <a:endParaRPr sz="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z="1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0.26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339" name="object 22339"/>
          <p:cNvSpPr txBox="1"/>
          <p:nvPr/>
        </p:nvSpPr>
        <p:spPr>
          <a:xfrm>
            <a:off x="8933624" y="9062510"/>
            <a:ext cx="69215" cy="6159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0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0.51</a:t>
            </a:r>
            <a:endParaRPr sz="200">
              <a:latin typeface="ISOCPEUR"/>
              <a:cs typeface="ISOCPEUR"/>
            </a:endParaRPr>
          </a:p>
        </p:txBody>
      </p:sp>
      <p:sp>
        <p:nvSpPr>
          <p:cNvPr id="22340" name="object 22340"/>
          <p:cNvSpPr txBox="1"/>
          <p:nvPr/>
        </p:nvSpPr>
        <p:spPr>
          <a:xfrm>
            <a:off x="7120208" y="9082442"/>
            <a:ext cx="98933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dirty="0">
                <a:latin typeface="ISOCPEUR"/>
                <a:cs typeface="ISOCPEUR"/>
              </a:rPr>
              <a:t>Металеве</a:t>
            </a:r>
            <a:r>
              <a:rPr sz="450" i="1" spc="10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огородження</a:t>
            </a:r>
            <a:r>
              <a:rPr sz="450" i="1" spc="1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покрівлі</a:t>
            </a:r>
            <a:r>
              <a:rPr sz="450" i="1" spc="15" dirty="0">
                <a:latin typeface="ISOCPEUR"/>
                <a:cs typeface="ISOCPEUR"/>
              </a:rPr>
              <a:t> </a:t>
            </a:r>
            <a:r>
              <a:rPr sz="450" i="1" dirty="0">
                <a:latin typeface="ISOCPEUR"/>
                <a:cs typeface="ISOCPEUR"/>
              </a:rPr>
              <a:t>Ог-</a:t>
            </a:r>
            <a:r>
              <a:rPr sz="450" i="1" spc="-25" dirty="0">
                <a:latin typeface="ISOCPEUR"/>
                <a:cs typeface="ISOCPEUR"/>
              </a:rPr>
              <a:t>2д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41" name="object 22341"/>
          <p:cNvSpPr txBox="1"/>
          <p:nvPr/>
        </p:nvSpPr>
        <p:spPr>
          <a:xfrm>
            <a:off x="7391410" y="9230893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42" name="object 22342"/>
          <p:cNvSpPr txBox="1"/>
          <p:nvPr/>
        </p:nvSpPr>
        <p:spPr>
          <a:xfrm>
            <a:off x="7895410" y="9341643"/>
            <a:ext cx="2032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</a:t>
            </a:r>
            <a:r>
              <a:rPr sz="500" i="1" spc="-70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43" name="object 22343"/>
          <p:cNvSpPr txBox="1"/>
          <p:nvPr/>
        </p:nvSpPr>
        <p:spPr>
          <a:xfrm>
            <a:off x="8612835" y="9193899"/>
            <a:ext cx="200025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44" name="object 22344"/>
          <p:cNvSpPr txBox="1"/>
          <p:nvPr/>
        </p:nvSpPr>
        <p:spPr>
          <a:xfrm>
            <a:off x="8720102" y="9471998"/>
            <a:ext cx="79375" cy="43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" i="1" dirty="0">
                <a:latin typeface="ISOCPEUR"/>
                <a:cs typeface="ISOCPEUR"/>
              </a:rPr>
              <a:t>0.06</a:t>
            </a:r>
            <a:r>
              <a:rPr sz="100" i="1" spc="15" dirty="0">
                <a:latin typeface="ISOCPEUR"/>
                <a:cs typeface="ISOCPEUR"/>
              </a:rPr>
              <a:t> </a:t>
            </a:r>
            <a:r>
              <a:rPr sz="100" i="1" spc="-20" dirty="0">
                <a:latin typeface="ISOCPEUR"/>
                <a:cs typeface="ISOCPEUR"/>
              </a:rPr>
              <a:t>0.06</a:t>
            </a:r>
            <a:endParaRPr sz="100">
              <a:latin typeface="ISOCPEUR"/>
              <a:cs typeface="ISOCPEUR"/>
            </a:endParaRPr>
          </a:p>
        </p:txBody>
      </p:sp>
      <p:sp>
        <p:nvSpPr>
          <p:cNvPr id="22345" name="object 22345"/>
          <p:cNvSpPr txBox="1"/>
          <p:nvPr/>
        </p:nvSpPr>
        <p:spPr>
          <a:xfrm>
            <a:off x="8326453" y="9472748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46" name="object 22346"/>
          <p:cNvSpPr txBox="1"/>
          <p:nvPr/>
        </p:nvSpPr>
        <p:spPr>
          <a:xfrm>
            <a:off x="8896848" y="9327643"/>
            <a:ext cx="110489" cy="6159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00" i="1" dirty="0">
                <a:latin typeface="ISOCPEUR"/>
                <a:cs typeface="ISOCPEUR"/>
              </a:rPr>
              <a:t>0.2</a:t>
            </a:r>
            <a:r>
              <a:rPr sz="200" i="1" spc="5" dirty="0">
                <a:latin typeface="ISOCPEUR"/>
                <a:cs typeface="ISOCPEUR"/>
              </a:rPr>
              <a:t> </a:t>
            </a:r>
            <a:r>
              <a:rPr sz="200" i="1" spc="-25" dirty="0">
                <a:latin typeface="ISOCPEUR"/>
                <a:cs typeface="ISOCPEUR"/>
              </a:rPr>
              <a:t>0.2</a:t>
            </a:r>
            <a:endParaRPr sz="200">
              <a:latin typeface="ISOCPEUR"/>
              <a:cs typeface="ISOCPEUR"/>
            </a:endParaRPr>
          </a:p>
        </p:txBody>
      </p:sp>
      <p:sp>
        <p:nvSpPr>
          <p:cNvPr id="22347" name="object 22347"/>
          <p:cNvSpPr txBox="1"/>
          <p:nvPr/>
        </p:nvSpPr>
        <p:spPr>
          <a:xfrm>
            <a:off x="9249353" y="9337595"/>
            <a:ext cx="478155" cy="2489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575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7</a:t>
            </a:r>
            <a:endParaRPr sz="500">
              <a:latin typeface="ISOCPEUR"/>
              <a:cs typeface="ISOCPEUR"/>
            </a:endParaRPr>
          </a:p>
          <a:p>
            <a:pPr marL="26670" marR="5080" indent="1905">
              <a:lnSpc>
                <a:spcPts val="590"/>
              </a:lnSpc>
              <a:spcBef>
                <a:spcPts val="5"/>
              </a:spcBef>
            </a:pPr>
            <a:r>
              <a:rPr sz="500" i="1" dirty="0">
                <a:latin typeface="ISOCPEUR"/>
                <a:cs typeface="ISOCPEUR"/>
              </a:rPr>
              <a:t>див.</a:t>
            </a:r>
            <a:r>
              <a:rPr sz="500" i="1" spc="15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арк.</a:t>
            </a:r>
            <a:r>
              <a:rPr sz="500" i="1" spc="20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73,</a:t>
            </a:r>
            <a:r>
              <a:rPr sz="500" i="1" spc="15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74</a:t>
            </a:r>
            <a:r>
              <a:rPr sz="500" i="1" spc="500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(</a:t>
            </a:r>
            <a:r>
              <a:rPr sz="500" i="1" spc="-135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АБ.01)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48" name="object 22348"/>
          <p:cNvSpPr txBox="1"/>
          <p:nvPr/>
        </p:nvSpPr>
        <p:spPr>
          <a:xfrm>
            <a:off x="9952659" y="9760449"/>
            <a:ext cx="2298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29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і=0.01</a:t>
            </a:r>
            <a:r>
              <a:rPr sz="450" i="1" spc="-1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49" name="object 22349"/>
          <p:cNvSpPr txBox="1"/>
          <p:nvPr/>
        </p:nvSpPr>
        <p:spPr>
          <a:xfrm>
            <a:off x="9112739" y="9062510"/>
            <a:ext cx="69215" cy="6159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0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0.51</a:t>
            </a:r>
            <a:endParaRPr sz="200">
              <a:latin typeface="ISOCPEUR"/>
              <a:cs typeface="ISOCPEUR"/>
            </a:endParaRPr>
          </a:p>
        </p:txBody>
      </p:sp>
      <p:sp>
        <p:nvSpPr>
          <p:cNvPr id="22350" name="object 22350"/>
          <p:cNvSpPr txBox="1"/>
          <p:nvPr/>
        </p:nvSpPr>
        <p:spPr>
          <a:xfrm>
            <a:off x="10347320" y="9465677"/>
            <a:ext cx="62865" cy="8826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0.25</a:t>
            </a:r>
            <a:r>
              <a:rPr sz="1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1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0.25</a:t>
            </a:r>
            <a:r>
              <a:rPr sz="1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150">
              <a:latin typeface="ISOCPEUR"/>
              <a:cs typeface="ISOCPEUR"/>
            </a:endParaRPr>
          </a:p>
        </p:txBody>
      </p:sp>
      <p:sp>
        <p:nvSpPr>
          <p:cNvPr id="22351" name="object 22351"/>
          <p:cNvSpPr txBox="1"/>
          <p:nvPr/>
        </p:nvSpPr>
        <p:spPr>
          <a:xfrm>
            <a:off x="5786455" y="8437522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52" name="object 22352"/>
          <p:cNvSpPr txBox="1"/>
          <p:nvPr/>
        </p:nvSpPr>
        <p:spPr>
          <a:xfrm>
            <a:off x="6373387" y="8443494"/>
            <a:ext cx="67310" cy="1365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700" spc="-50" dirty="0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53" name="object 22353"/>
          <p:cNvSpPr txBox="1"/>
          <p:nvPr/>
        </p:nvSpPr>
        <p:spPr>
          <a:xfrm>
            <a:off x="6855076" y="8555976"/>
            <a:ext cx="47625" cy="730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300" spc="-50" dirty="0">
                <a:latin typeface="Arial"/>
                <a:cs typeface="Arial"/>
              </a:rPr>
              <a:t>1</a:t>
            </a:r>
            <a:endParaRPr sz="300">
              <a:latin typeface="Arial"/>
              <a:cs typeface="Arial"/>
            </a:endParaRPr>
          </a:p>
        </p:txBody>
      </p:sp>
      <p:sp>
        <p:nvSpPr>
          <p:cNvPr id="22354" name="object 22354"/>
          <p:cNvSpPr txBox="1"/>
          <p:nvPr/>
        </p:nvSpPr>
        <p:spPr>
          <a:xfrm>
            <a:off x="6918829" y="8643960"/>
            <a:ext cx="139700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П-</a:t>
            </a:r>
            <a:r>
              <a:rPr sz="700" spc="-6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55" name="object 22355"/>
          <p:cNvSpPr txBox="1"/>
          <p:nvPr/>
        </p:nvSpPr>
        <p:spPr>
          <a:xfrm>
            <a:off x="6894862" y="8826418"/>
            <a:ext cx="255904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spc="-10" dirty="0">
                <a:latin typeface="ISOCPEUR"/>
                <a:cs typeface="ISOCPEUR"/>
              </a:rPr>
              <a:t>і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=0.024</a:t>
            </a:r>
            <a:r>
              <a:rPr sz="450" i="1" u="sng" spc="50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56" name="object 22356"/>
          <p:cNvSpPr txBox="1"/>
          <p:nvPr/>
        </p:nvSpPr>
        <p:spPr>
          <a:xfrm>
            <a:off x="7451115" y="8753558"/>
            <a:ext cx="12065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2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0.68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</a:pPr>
            <a:r>
              <a:rPr sz="450" i="1" spc="-20" dirty="0">
                <a:latin typeface="ISOCPEUR"/>
                <a:cs typeface="ISOCPEUR"/>
              </a:rPr>
              <a:t>0.68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57" name="object 22357"/>
          <p:cNvSpPr txBox="1"/>
          <p:nvPr/>
        </p:nvSpPr>
        <p:spPr>
          <a:xfrm>
            <a:off x="9280723" y="8922696"/>
            <a:ext cx="19050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25" dirty="0">
                <a:latin typeface="ISOCPEUR"/>
                <a:cs typeface="ISOCPEUR"/>
              </a:rPr>
              <a:t>11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58" name="object 22358"/>
          <p:cNvSpPr txBox="1"/>
          <p:nvPr/>
        </p:nvSpPr>
        <p:spPr>
          <a:xfrm>
            <a:off x="10132786" y="9113955"/>
            <a:ext cx="21717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2а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59" name="object 22359"/>
          <p:cNvSpPr txBox="1"/>
          <p:nvPr/>
        </p:nvSpPr>
        <p:spPr>
          <a:xfrm>
            <a:off x="6915793" y="8437522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60" name="object 22360"/>
          <p:cNvSpPr txBox="1"/>
          <p:nvPr/>
        </p:nvSpPr>
        <p:spPr>
          <a:xfrm>
            <a:off x="7666994" y="8566302"/>
            <a:ext cx="81915" cy="43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" i="1" dirty="0">
                <a:latin typeface="ISOCPEUR"/>
                <a:cs typeface="ISOCPEUR"/>
              </a:rPr>
              <a:t>0.08</a:t>
            </a:r>
            <a:r>
              <a:rPr sz="100" i="1" spc="-10" dirty="0">
                <a:latin typeface="ISOCPEUR"/>
                <a:cs typeface="ISOCPEUR"/>
              </a:rPr>
              <a:t> </a:t>
            </a:r>
            <a:r>
              <a:rPr sz="100" i="1" spc="-20" dirty="0">
                <a:latin typeface="ISOCPEUR"/>
                <a:cs typeface="ISOCPEUR"/>
              </a:rPr>
              <a:t>0.08</a:t>
            </a:r>
            <a:endParaRPr sz="100">
              <a:latin typeface="ISOCPEUR"/>
              <a:cs typeface="ISOCPEUR"/>
            </a:endParaRPr>
          </a:p>
        </p:txBody>
      </p:sp>
      <p:sp>
        <p:nvSpPr>
          <p:cNvPr id="22361" name="object 22361"/>
          <p:cNvSpPr txBox="1"/>
          <p:nvPr/>
        </p:nvSpPr>
        <p:spPr>
          <a:xfrm>
            <a:off x="7727378" y="8419756"/>
            <a:ext cx="554990" cy="1041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Див.</a:t>
            </a:r>
            <a:r>
              <a:rPr sz="500" i="1" spc="5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примітки</a:t>
            </a:r>
            <a:r>
              <a:rPr sz="500" i="1" spc="10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п.</a:t>
            </a:r>
            <a:r>
              <a:rPr sz="500" i="1" spc="10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12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62" name="object 22362"/>
          <p:cNvSpPr txBox="1"/>
          <p:nvPr/>
        </p:nvSpPr>
        <p:spPr>
          <a:xfrm>
            <a:off x="7837681" y="8547262"/>
            <a:ext cx="479425" cy="2476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575"/>
              </a:lnSpc>
              <a:spcBef>
                <a:spcPts val="110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50" dirty="0">
                <a:latin typeface="ISOCPEUR"/>
                <a:cs typeface="ISOCPEUR"/>
              </a:rPr>
              <a:t>5</a:t>
            </a:r>
            <a:endParaRPr sz="500">
              <a:latin typeface="ISOCPEUR"/>
              <a:cs typeface="ISOCPEUR"/>
            </a:endParaRPr>
          </a:p>
          <a:p>
            <a:pPr marL="26670" marR="5080" indent="1905">
              <a:lnSpc>
                <a:spcPts val="580"/>
              </a:lnSpc>
              <a:spcBef>
                <a:spcPts val="15"/>
              </a:spcBef>
            </a:pPr>
            <a:r>
              <a:rPr sz="500" i="1" dirty="0">
                <a:latin typeface="ISOCPEUR"/>
                <a:cs typeface="ISOCPEUR"/>
              </a:rPr>
              <a:t>див.</a:t>
            </a:r>
            <a:r>
              <a:rPr sz="500" i="1" spc="10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арк.</a:t>
            </a:r>
            <a:r>
              <a:rPr sz="500" i="1" spc="20" dirty="0">
                <a:latin typeface="ISOCPEUR"/>
                <a:cs typeface="ISOCPEUR"/>
              </a:rPr>
              <a:t> </a:t>
            </a:r>
            <a:r>
              <a:rPr sz="500" i="1" dirty="0">
                <a:latin typeface="ISOCPEUR"/>
                <a:cs typeface="ISOCPEUR"/>
              </a:rPr>
              <a:t>73,</a:t>
            </a:r>
            <a:r>
              <a:rPr sz="500" i="1" spc="25" dirty="0">
                <a:latin typeface="ISOCPEUR"/>
                <a:cs typeface="ISOCPEUR"/>
              </a:rPr>
              <a:t> </a:t>
            </a:r>
            <a:r>
              <a:rPr sz="500" i="1" spc="-25" dirty="0">
                <a:latin typeface="ISOCPEUR"/>
                <a:cs typeface="ISOCPEUR"/>
              </a:rPr>
              <a:t>74</a:t>
            </a:r>
            <a:r>
              <a:rPr sz="500" i="1" spc="500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(</a:t>
            </a:r>
            <a:r>
              <a:rPr sz="500" i="1" spc="-145" dirty="0">
                <a:latin typeface="ISOCPEUR"/>
                <a:cs typeface="ISOCPEUR"/>
              </a:rPr>
              <a:t> </a:t>
            </a:r>
            <a:r>
              <a:rPr sz="500" i="1" spc="-10" dirty="0">
                <a:latin typeface="ISOCPEUR"/>
                <a:cs typeface="ISOCPEUR"/>
              </a:rPr>
              <a:t>АБ.01)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63" name="object 22363"/>
          <p:cNvSpPr txBox="1"/>
          <p:nvPr/>
        </p:nvSpPr>
        <p:spPr>
          <a:xfrm>
            <a:off x="9498293" y="8786952"/>
            <a:ext cx="1485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59.73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64" name="object 22364"/>
          <p:cNvSpPr txBox="1"/>
          <p:nvPr/>
        </p:nvSpPr>
        <p:spPr>
          <a:xfrm>
            <a:off x="8594621" y="8555976"/>
            <a:ext cx="47625" cy="730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300" spc="-50" dirty="0">
                <a:latin typeface="Arial"/>
                <a:cs typeface="Arial"/>
              </a:rPr>
              <a:t>1</a:t>
            </a:r>
            <a:endParaRPr sz="300">
              <a:latin typeface="Arial"/>
              <a:cs typeface="Arial"/>
            </a:endParaRPr>
          </a:p>
        </p:txBody>
      </p:sp>
      <p:sp>
        <p:nvSpPr>
          <p:cNvPr id="22365" name="object 22365"/>
          <p:cNvSpPr txBox="1"/>
          <p:nvPr/>
        </p:nvSpPr>
        <p:spPr>
          <a:xfrm>
            <a:off x="9800866" y="8598423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66" name="object 22366"/>
          <p:cNvSpPr txBox="1"/>
          <p:nvPr/>
        </p:nvSpPr>
        <p:spPr>
          <a:xfrm>
            <a:off x="9805926" y="8437522"/>
            <a:ext cx="2749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67" name="object 22367"/>
          <p:cNvSpPr txBox="1"/>
          <p:nvPr/>
        </p:nvSpPr>
        <p:spPr>
          <a:xfrm>
            <a:off x="9954683" y="8769443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68" name="object 22368"/>
          <p:cNvSpPr txBox="1"/>
          <p:nvPr/>
        </p:nvSpPr>
        <p:spPr>
          <a:xfrm>
            <a:off x="10531495" y="8864566"/>
            <a:ext cx="28638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ISOCPEUR"/>
                <a:cs typeface="ISOCPEUR"/>
              </a:rPr>
              <a:t>+30,370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69" name="object 22369"/>
          <p:cNvSpPr txBox="1"/>
          <p:nvPr/>
        </p:nvSpPr>
        <p:spPr>
          <a:xfrm>
            <a:off x="10635726" y="9026378"/>
            <a:ext cx="173990" cy="22860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indent="67310">
              <a:lnSpc>
                <a:spcPts val="730"/>
              </a:lnSpc>
              <a:spcBef>
                <a:spcPts val="240"/>
              </a:spcBef>
            </a:pPr>
            <a:r>
              <a:rPr sz="700" spc="-50" dirty="0">
                <a:latin typeface="ISOCPEUR"/>
                <a:cs typeface="ISOCPEUR"/>
              </a:rPr>
              <a:t>ф </a:t>
            </a:r>
            <a:r>
              <a:rPr sz="700" spc="-10" dirty="0">
                <a:latin typeface="ISOCPEUR"/>
                <a:cs typeface="ISOCPEUR"/>
              </a:rPr>
              <a:t>(110)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70" name="object 22370"/>
          <p:cNvSpPr txBox="1"/>
          <p:nvPr/>
        </p:nvSpPr>
        <p:spPr>
          <a:xfrm>
            <a:off x="10514945" y="9328702"/>
            <a:ext cx="307340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spc="-10" dirty="0">
                <a:latin typeface="ISOCPEUR"/>
                <a:cs typeface="ISOCPEUR"/>
              </a:rPr>
              <a:t>Аератор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71" name="object 22371"/>
          <p:cNvSpPr txBox="1"/>
          <p:nvPr/>
        </p:nvSpPr>
        <p:spPr>
          <a:xfrm>
            <a:off x="10724778" y="9601323"/>
            <a:ext cx="47625" cy="730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300" spc="-50" dirty="0">
                <a:latin typeface="Arial"/>
                <a:cs typeface="Arial"/>
              </a:rPr>
              <a:t>1</a:t>
            </a:r>
            <a:endParaRPr sz="300">
              <a:latin typeface="Arial"/>
              <a:cs typeface="Arial"/>
            </a:endParaRPr>
          </a:p>
        </p:txBody>
      </p:sp>
      <p:sp>
        <p:nvSpPr>
          <p:cNvPr id="22372" name="object 22372"/>
          <p:cNvSpPr txBox="1"/>
          <p:nvPr/>
        </p:nvSpPr>
        <p:spPr>
          <a:xfrm>
            <a:off x="10526925" y="9661083"/>
            <a:ext cx="266700" cy="23114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marR="12700" algn="r">
              <a:lnSpc>
                <a:spcPct val="100000"/>
              </a:lnSpc>
              <a:spcBef>
                <a:spcPts val="325"/>
              </a:spcBef>
            </a:pPr>
            <a:r>
              <a:rPr sz="450" i="1" u="sng" spc="2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50" i="1" u="sng" spc="-10" dirty="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і=0.02</a:t>
            </a:r>
            <a:r>
              <a:rPr sz="450" i="1" spc="-10" dirty="0">
                <a:latin typeface="ISOCPEUR"/>
                <a:cs typeface="ISOCPEUR"/>
              </a:rPr>
              <a:t>9</a:t>
            </a:r>
            <a:endParaRPr sz="450">
              <a:latin typeface="ISOCPEUR"/>
              <a:cs typeface="ISOCPEUR"/>
            </a:endParaRPr>
          </a:p>
          <a:p>
            <a:pPr marR="5080" algn="r">
              <a:lnSpc>
                <a:spcPct val="100000"/>
              </a:lnSpc>
              <a:spcBef>
                <a:spcPts val="245"/>
              </a:spcBef>
            </a:pPr>
            <a:r>
              <a:rPr sz="500" i="1" dirty="0">
                <a:latin typeface="ISOCPEUR"/>
                <a:cs typeface="ISOCPEUR"/>
              </a:rPr>
              <a:t>Тип </a:t>
            </a:r>
            <a:r>
              <a:rPr sz="500" i="1" spc="-25" dirty="0">
                <a:latin typeface="ISOCPEUR"/>
                <a:cs typeface="ISOCPEUR"/>
              </a:rPr>
              <a:t>15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2373" name="object 22373"/>
          <p:cNvSpPr txBox="1"/>
          <p:nvPr/>
        </p:nvSpPr>
        <p:spPr>
          <a:xfrm>
            <a:off x="10377678" y="8307051"/>
            <a:ext cx="85090" cy="118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spc="-25" dirty="0">
                <a:latin typeface="ISOCPEUR"/>
                <a:cs typeface="ISOCPEUR"/>
              </a:rPr>
              <a:t>р1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374" name="object 22374"/>
          <p:cNvSpPr txBox="1"/>
          <p:nvPr/>
        </p:nvSpPr>
        <p:spPr>
          <a:xfrm>
            <a:off x="5161722" y="7682255"/>
            <a:ext cx="419100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Козирок</a:t>
            </a:r>
            <a:r>
              <a:rPr sz="550" i="1" spc="-55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К-</a:t>
            </a:r>
            <a:r>
              <a:rPr sz="550" i="1" spc="-50" dirty="0">
                <a:latin typeface="ISOCPEUR"/>
                <a:cs typeface="ISOCPEUR"/>
              </a:rPr>
              <a:t>3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75" name="object 22375"/>
          <p:cNvSpPr txBox="1"/>
          <p:nvPr/>
        </p:nvSpPr>
        <p:spPr>
          <a:xfrm>
            <a:off x="6037419" y="7702494"/>
            <a:ext cx="416559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Козирок</a:t>
            </a:r>
            <a:r>
              <a:rPr sz="550" i="1" spc="6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К</a:t>
            </a:r>
            <a:r>
              <a:rPr sz="550" i="1" spc="-14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-</a:t>
            </a:r>
            <a:r>
              <a:rPr sz="550" i="1" spc="-50" dirty="0">
                <a:latin typeface="ISOCPEUR"/>
                <a:cs typeface="ISOCPEUR"/>
              </a:rPr>
              <a:t>3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76" name="object 22376"/>
          <p:cNvSpPr txBox="1"/>
          <p:nvPr/>
        </p:nvSpPr>
        <p:spPr>
          <a:xfrm>
            <a:off x="6886447" y="7825599"/>
            <a:ext cx="16446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spc="-10" dirty="0">
                <a:latin typeface="ISOCPEUR"/>
                <a:cs typeface="ISOCPEUR"/>
              </a:rPr>
              <a:t>36520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77" name="object 22377"/>
          <p:cNvSpPr txBox="1"/>
          <p:nvPr/>
        </p:nvSpPr>
        <p:spPr>
          <a:xfrm>
            <a:off x="10546674" y="8071503"/>
            <a:ext cx="13271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i="1" spc="-20" dirty="0">
                <a:latin typeface="ISOCPEUR"/>
                <a:cs typeface="ISOCPEUR"/>
              </a:rPr>
              <a:t>3415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78" name="object 22378"/>
          <p:cNvSpPr txBox="1"/>
          <p:nvPr/>
        </p:nvSpPr>
        <p:spPr>
          <a:xfrm>
            <a:off x="11004077" y="8254007"/>
            <a:ext cx="392430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Д.Ш.</a:t>
            </a:r>
            <a:r>
              <a:rPr sz="550" i="1" spc="70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100</a:t>
            </a:r>
            <a:r>
              <a:rPr sz="550" i="1" spc="90" dirty="0">
                <a:latin typeface="ISOCPEUR"/>
                <a:cs typeface="ISOCPEUR"/>
              </a:rPr>
              <a:t> </a:t>
            </a:r>
            <a:r>
              <a:rPr sz="550" i="1" spc="-25" dirty="0">
                <a:latin typeface="ISOCPEUR"/>
                <a:cs typeface="ISOCPEUR"/>
              </a:rPr>
              <a:t>мм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79" name="object 22379"/>
          <p:cNvSpPr txBox="1"/>
          <p:nvPr/>
        </p:nvSpPr>
        <p:spPr>
          <a:xfrm>
            <a:off x="7743210" y="7677195"/>
            <a:ext cx="420370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Козирок</a:t>
            </a:r>
            <a:r>
              <a:rPr sz="550" i="1" spc="-50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К-</a:t>
            </a:r>
            <a:r>
              <a:rPr sz="550" i="1" spc="-50" dirty="0">
                <a:latin typeface="ISOCPEUR"/>
                <a:cs typeface="ISOCPEUR"/>
              </a:rPr>
              <a:t>3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80" name="object 22380"/>
          <p:cNvSpPr txBox="1"/>
          <p:nvPr/>
        </p:nvSpPr>
        <p:spPr>
          <a:xfrm>
            <a:off x="9759376" y="7680231"/>
            <a:ext cx="415925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Козирок</a:t>
            </a:r>
            <a:r>
              <a:rPr sz="550" i="1" spc="12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К-</a:t>
            </a:r>
            <a:r>
              <a:rPr sz="550" i="1" spc="-50" dirty="0">
                <a:latin typeface="ISOCPEUR"/>
                <a:cs typeface="ISOCPEUR"/>
              </a:rPr>
              <a:t>3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81" name="object 22381"/>
          <p:cNvSpPr txBox="1"/>
          <p:nvPr/>
        </p:nvSpPr>
        <p:spPr>
          <a:xfrm>
            <a:off x="10787519" y="7800654"/>
            <a:ext cx="747395" cy="19367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5080">
              <a:lnSpc>
                <a:spcPts val="620"/>
              </a:lnSpc>
              <a:spcBef>
                <a:spcPts val="185"/>
              </a:spcBef>
            </a:pPr>
            <a:r>
              <a:rPr sz="550" i="1" dirty="0">
                <a:latin typeface="ISOCPEUR"/>
                <a:cs typeface="ISOCPEUR"/>
              </a:rPr>
              <a:t>Металеве</a:t>
            </a:r>
            <a:r>
              <a:rPr sz="550" i="1" spc="85" dirty="0">
                <a:latin typeface="ISOCPEUR"/>
                <a:cs typeface="ISOCPEUR"/>
              </a:rPr>
              <a:t> </a:t>
            </a:r>
            <a:r>
              <a:rPr sz="550" i="1" spc="-10" dirty="0">
                <a:latin typeface="ISOCPEUR"/>
                <a:cs typeface="ISOCPEUR"/>
              </a:rPr>
              <a:t>огородження </a:t>
            </a:r>
            <a:r>
              <a:rPr sz="550" i="1" dirty="0">
                <a:latin typeface="ISOCPEUR"/>
                <a:cs typeface="ISOCPEUR"/>
              </a:rPr>
              <a:t>покрівлі</a:t>
            </a:r>
            <a:r>
              <a:rPr sz="550" i="1" spc="75" dirty="0">
                <a:latin typeface="ISOCPEUR"/>
                <a:cs typeface="ISOCPEUR"/>
              </a:rPr>
              <a:t> </a:t>
            </a:r>
            <a:r>
              <a:rPr sz="550" i="1" dirty="0">
                <a:latin typeface="ISOCPEUR"/>
                <a:cs typeface="ISOCPEUR"/>
              </a:rPr>
              <a:t>Ог-</a:t>
            </a:r>
            <a:r>
              <a:rPr sz="550" i="1" spc="-25" dirty="0">
                <a:latin typeface="ISOCPEUR"/>
                <a:cs typeface="ISOCPEUR"/>
              </a:rPr>
              <a:t>1д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82" name="object 22382"/>
          <p:cNvSpPr txBox="1"/>
          <p:nvPr/>
        </p:nvSpPr>
        <p:spPr>
          <a:xfrm>
            <a:off x="2053024" y="11104895"/>
            <a:ext cx="102235" cy="1543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spc="-20" dirty="0">
                <a:latin typeface="ISOCPEUR"/>
                <a:cs typeface="ISOCPEUR"/>
              </a:rPr>
              <a:t>1600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383" name="object 22383"/>
          <p:cNvSpPr txBox="1"/>
          <p:nvPr/>
        </p:nvSpPr>
        <p:spPr>
          <a:xfrm>
            <a:off x="2053024" y="10468604"/>
            <a:ext cx="102235" cy="1644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spc="-20" dirty="0">
                <a:latin typeface="ISOCPEUR"/>
                <a:cs typeface="ISOCPEUR"/>
              </a:rPr>
              <a:t>5005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384" name="object 22384"/>
          <p:cNvSpPr txBox="1"/>
          <p:nvPr/>
        </p:nvSpPr>
        <p:spPr>
          <a:xfrm>
            <a:off x="1940698" y="9748673"/>
            <a:ext cx="214629" cy="1885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spc="-10" dirty="0">
                <a:latin typeface="ISOCPEUR"/>
                <a:cs typeface="ISOCPEUR"/>
              </a:rPr>
              <a:t>15600</a:t>
            </a:r>
            <a:endParaRPr sz="600">
              <a:latin typeface="ISOCPEUR"/>
              <a:cs typeface="ISOCPEUR"/>
            </a:endParaRPr>
          </a:p>
          <a:p>
            <a:pPr marL="14604">
              <a:lnSpc>
                <a:spcPct val="100000"/>
              </a:lnSpc>
              <a:spcBef>
                <a:spcPts val="165"/>
              </a:spcBef>
            </a:pPr>
            <a:r>
              <a:rPr sz="600" spc="-20" dirty="0">
                <a:latin typeface="ISOCPEUR"/>
                <a:cs typeface="ISOCPEUR"/>
              </a:rPr>
              <a:t>2290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385" name="object 22385"/>
          <p:cNvSpPr txBox="1"/>
          <p:nvPr/>
        </p:nvSpPr>
        <p:spPr>
          <a:xfrm>
            <a:off x="2256584" y="9726921"/>
            <a:ext cx="83820" cy="1720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i="1" spc="-10" dirty="0">
                <a:latin typeface="ISOCPEUR"/>
                <a:cs typeface="ISOCPEUR"/>
              </a:rPr>
              <a:t>13420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86" name="object 22386"/>
          <p:cNvSpPr txBox="1"/>
          <p:nvPr/>
        </p:nvSpPr>
        <p:spPr>
          <a:xfrm>
            <a:off x="2053024" y="9026573"/>
            <a:ext cx="102235" cy="1644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spc="-20" dirty="0">
                <a:latin typeface="ISOCPEUR"/>
                <a:cs typeface="ISOCPEUR"/>
              </a:rPr>
              <a:t>5505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387" name="object 22387"/>
          <p:cNvSpPr txBox="1"/>
          <p:nvPr/>
        </p:nvSpPr>
        <p:spPr>
          <a:xfrm>
            <a:off x="2053024" y="8390841"/>
            <a:ext cx="102235" cy="1543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85"/>
              </a:lnSpc>
            </a:pPr>
            <a:r>
              <a:rPr sz="600" spc="-20" dirty="0">
                <a:latin typeface="ISOCPEUR"/>
                <a:cs typeface="ISOCPEUR"/>
              </a:rPr>
              <a:t>1200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2388" name="object 22388"/>
          <p:cNvSpPr txBox="1"/>
          <p:nvPr/>
        </p:nvSpPr>
        <p:spPr>
          <a:xfrm>
            <a:off x="4605426" y="10808716"/>
            <a:ext cx="85090" cy="18796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i="1" spc="-10" dirty="0">
                <a:latin typeface="ISOCPEUR"/>
                <a:cs typeface="ISOCPEUR"/>
              </a:rPr>
              <a:t>і=0.016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89" name="object 22389"/>
          <p:cNvSpPr txBox="1"/>
          <p:nvPr/>
        </p:nvSpPr>
        <p:spPr>
          <a:xfrm>
            <a:off x="4955561" y="9663272"/>
            <a:ext cx="85090" cy="12827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i="1" spc="-20" dirty="0">
                <a:latin typeface="ISOCPEUR"/>
                <a:cs typeface="ISOCPEUR"/>
              </a:rPr>
              <a:t>1225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90" name="object 22390"/>
          <p:cNvSpPr txBox="1"/>
          <p:nvPr/>
        </p:nvSpPr>
        <p:spPr>
          <a:xfrm>
            <a:off x="5121521" y="8618853"/>
            <a:ext cx="85090" cy="18542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i="1" spc="-10" dirty="0">
                <a:latin typeface="ISOCPEUR"/>
                <a:cs typeface="ISOCPEUR"/>
              </a:rPr>
              <a:t>і=0.016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91" name="object 22391"/>
          <p:cNvSpPr txBox="1"/>
          <p:nvPr/>
        </p:nvSpPr>
        <p:spPr>
          <a:xfrm>
            <a:off x="6411759" y="11186259"/>
            <a:ext cx="85090" cy="12827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i="1" spc="-20" dirty="0">
                <a:latin typeface="ISOCPEUR"/>
                <a:cs typeface="ISOCPEUR"/>
              </a:rPr>
              <a:t>1600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92" name="object 22392"/>
          <p:cNvSpPr txBox="1"/>
          <p:nvPr/>
        </p:nvSpPr>
        <p:spPr>
          <a:xfrm>
            <a:off x="6394556" y="10403935"/>
            <a:ext cx="85090" cy="18542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i="1" spc="-10" dirty="0">
                <a:latin typeface="ISOCPEUR"/>
                <a:cs typeface="ISOCPEUR"/>
              </a:rPr>
              <a:t>і=0.012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93" name="object 22393"/>
          <p:cNvSpPr txBox="1"/>
          <p:nvPr/>
        </p:nvSpPr>
        <p:spPr>
          <a:xfrm>
            <a:off x="7068515" y="11186259"/>
            <a:ext cx="85090" cy="12827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i="1" spc="-20" dirty="0">
                <a:latin typeface="ISOCPEUR"/>
                <a:cs typeface="ISOCPEUR"/>
              </a:rPr>
              <a:t>1600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94" name="object 22394"/>
          <p:cNvSpPr txBox="1"/>
          <p:nvPr/>
        </p:nvSpPr>
        <p:spPr>
          <a:xfrm>
            <a:off x="8437685" y="9697679"/>
            <a:ext cx="85090" cy="12827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i="1" spc="-20" dirty="0">
                <a:latin typeface="ISOCPEUR"/>
                <a:cs typeface="ISOCPEUR"/>
              </a:rPr>
              <a:t>1225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95" name="object 22395"/>
          <p:cNvSpPr txBox="1"/>
          <p:nvPr/>
        </p:nvSpPr>
        <p:spPr>
          <a:xfrm>
            <a:off x="8673470" y="10858301"/>
            <a:ext cx="85090" cy="18542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i="1" spc="-10" dirty="0">
                <a:latin typeface="ISOCPEUR"/>
                <a:cs typeface="ISOCPEUR"/>
              </a:rPr>
              <a:t>і=0.016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2396" name="object 22396"/>
          <p:cNvSpPr txBox="1"/>
          <p:nvPr/>
        </p:nvSpPr>
        <p:spPr>
          <a:xfrm>
            <a:off x="8681566" y="8629984"/>
            <a:ext cx="85090" cy="186055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i="1" dirty="0">
                <a:latin typeface="ISOCPEUR"/>
                <a:cs typeface="ISOCPEUR"/>
              </a:rPr>
              <a:t>і</a:t>
            </a:r>
            <a:r>
              <a:rPr sz="450" i="1" spc="-130" dirty="0">
                <a:latin typeface="ISOCPEUR"/>
                <a:cs typeface="ISOCPEUR"/>
              </a:rPr>
              <a:t> </a:t>
            </a:r>
            <a:r>
              <a:rPr sz="450" i="1" spc="-10" dirty="0">
                <a:latin typeface="ISOCPEUR"/>
                <a:cs typeface="ISOCPEUR"/>
              </a:rPr>
              <a:t>=0.016</a:t>
            </a:r>
            <a:endParaRPr sz="450">
              <a:latin typeface="ISOCPEUR"/>
              <a:cs typeface="ISOCPEUR"/>
            </a:endParaRPr>
          </a:p>
        </p:txBody>
      </p:sp>
      <p:grpSp>
        <p:nvGrpSpPr>
          <p:cNvPr id="22397" name="object 22397"/>
          <p:cNvGrpSpPr/>
          <p:nvPr/>
        </p:nvGrpSpPr>
        <p:grpSpPr>
          <a:xfrm>
            <a:off x="694734" y="408014"/>
            <a:ext cx="18710275" cy="13391515"/>
            <a:chOff x="694734" y="408014"/>
            <a:chExt cx="18710275" cy="13391515"/>
          </a:xfrm>
        </p:grpSpPr>
        <p:sp>
          <p:nvSpPr>
            <p:cNvPr id="22398" name="object 22398"/>
            <p:cNvSpPr/>
            <p:nvPr/>
          </p:nvSpPr>
          <p:spPr>
            <a:xfrm>
              <a:off x="697909" y="411189"/>
              <a:ext cx="18703925" cy="13385165"/>
            </a:xfrm>
            <a:custGeom>
              <a:avLst/>
              <a:gdLst/>
              <a:ahLst/>
              <a:cxnLst/>
              <a:rect l="l" t="t" r="r" b="b"/>
              <a:pathLst>
                <a:path w="18703925" h="13385165">
                  <a:moveTo>
                    <a:pt x="0" y="13385080"/>
                  </a:moveTo>
                  <a:lnTo>
                    <a:pt x="18703897" y="13385080"/>
                  </a:lnTo>
                  <a:lnTo>
                    <a:pt x="18703897" y="0"/>
                  </a:lnTo>
                  <a:lnTo>
                    <a:pt x="0" y="0"/>
                  </a:lnTo>
                  <a:lnTo>
                    <a:pt x="0" y="133850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9" name="object 22399"/>
            <p:cNvSpPr/>
            <p:nvPr/>
          </p:nvSpPr>
          <p:spPr>
            <a:xfrm>
              <a:off x="15161730" y="12536390"/>
              <a:ext cx="4240530" cy="1260475"/>
            </a:xfrm>
            <a:custGeom>
              <a:avLst/>
              <a:gdLst/>
              <a:ahLst/>
              <a:cxnLst/>
              <a:rect l="l" t="t" r="r" b="b"/>
              <a:pathLst>
                <a:path w="4240530" h="1260475">
                  <a:moveTo>
                    <a:pt x="0" y="0"/>
                  </a:moveTo>
                  <a:lnTo>
                    <a:pt x="0" y="1259879"/>
                  </a:lnTo>
                  <a:lnTo>
                    <a:pt x="4240076" y="12598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0" name="object 22400"/>
            <p:cNvSpPr/>
            <p:nvPr/>
          </p:nvSpPr>
          <p:spPr>
            <a:xfrm>
              <a:off x="16652333" y="12536390"/>
              <a:ext cx="0" cy="1260475"/>
            </a:xfrm>
            <a:custGeom>
              <a:avLst/>
              <a:gdLst/>
              <a:ahLst/>
              <a:cxnLst/>
              <a:rect l="l" t="t" r="r" b="b"/>
              <a:pathLst>
                <a:path h="1260475">
                  <a:moveTo>
                    <a:pt x="0" y="0"/>
                  </a:moveTo>
                  <a:lnTo>
                    <a:pt x="0" y="12598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1" name="object 22401"/>
            <p:cNvSpPr/>
            <p:nvPr/>
          </p:nvSpPr>
          <p:spPr>
            <a:xfrm>
              <a:off x="18256276" y="13110166"/>
              <a:ext cx="0" cy="686435"/>
            </a:xfrm>
            <a:custGeom>
              <a:avLst/>
              <a:gdLst/>
              <a:ahLst/>
              <a:cxnLst/>
              <a:rect l="l" t="t" r="r" b="b"/>
              <a:pathLst>
                <a:path h="686434">
                  <a:moveTo>
                    <a:pt x="0" y="6861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2" name="object 22402"/>
            <p:cNvSpPr/>
            <p:nvPr/>
          </p:nvSpPr>
          <p:spPr>
            <a:xfrm>
              <a:off x="15620143" y="12536390"/>
              <a:ext cx="0" cy="1260475"/>
            </a:xfrm>
            <a:custGeom>
              <a:avLst/>
              <a:gdLst/>
              <a:ahLst/>
              <a:cxnLst/>
              <a:rect l="l" t="t" r="r" b="b"/>
              <a:pathLst>
                <a:path h="1260475">
                  <a:moveTo>
                    <a:pt x="0" y="0"/>
                  </a:moveTo>
                  <a:lnTo>
                    <a:pt x="0" y="12598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3" name="object 22403"/>
            <p:cNvSpPr/>
            <p:nvPr/>
          </p:nvSpPr>
          <p:spPr>
            <a:xfrm>
              <a:off x="15849857" y="12536390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0"/>
                  </a:moveTo>
                  <a:lnTo>
                    <a:pt x="0" y="5737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4" name="object 22404"/>
            <p:cNvSpPr/>
            <p:nvPr/>
          </p:nvSpPr>
          <p:spPr>
            <a:xfrm>
              <a:off x="15161730" y="12650741"/>
              <a:ext cx="1490980" cy="0"/>
            </a:xfrm>
            <a:custGeom>
              <a:avLst/>
              <a:gdLst/>
              <a:ahLst/>
              <a:cxnLst/>
              <a:rect l="l" t="t" r="r" b="b"/>
              <a:pathLst>
                <a:path w="1490980">
                  <a:moveTo>
                    <a:pt x="0" y="0"/>
                  </a:moveTo>
                  <a:lnTo>
                    <a:pt x="149060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5" name="object 22405"/>
            <p:cNvSpPr/>
            <p:nvPr/>
          </p:nvSpPr>
          <p:spPr>
            <a:xfrm>
              <a:off x="15161730" y="13567569"/>
              <a:ext cx="1490980" cy="0"/>
            </a:xfrm>
            <a:custGeom>
              <a:avLst/>
              <a:gdLst/>
              <a:ahLst/>
              <a:cxnLst/>
              <a:rect l="l" t="t" r="r" b="b"/>
              <a:pathLst>
                <a:path w="1490980">
                  <a:moveTo>
                    <a:pt x="149060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6" name="object 22406"/>
            <p:cNvSpPr/>
            <p:nvPr/>
          </p:nvSpPr>
          <p:spPr>
            <a:xfrm>
              <a:off x="15161730" y="12536390"/>
              <a:ext cx="4240530" cy="1260475"/>
            </a:xfrm>
            <a:custGeom>
              <a:avLst/>
              <a:gdLst/>
              <a:ahLst/>
              <a:cxnLst/>
              <a:rect l="l" t="t" r="r" b="b"/>
              <a:pathLst>
                <a:path w="4240530" h="1260475">
                  <a:moveTo>
                    <a:pt x="4240076" y="0"/>
                  </a:moveTo>
                  <a:lnTo>
                    <a:pt x="0" y="0"/>
                  </a:lnTo>
                  <a:lnTo>
                    <a:pt x="0" y="12598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7" name="object 22407"/>
            <p:cNvSpPr/>
            <p:nvPr/>
          </p:nvSpPr>
          <p:spPr>
            <a:xfrm>
              <a:off x="15161730" y="12765091"/>
              <a:ext cx="4240530" cy="0"/>
            </a:xfrm>
            <a:custGeom>
              <a:avLst/>
              <a:gdLst/>
              <a:ahLst/>
              <a:cxnLst/>
              <a:rect l="l" t="t" r="r" b="b"/>
              <a:pathLst>
                <a:path w="4240530">
                  <a:moveTo>
                    <a:pt x="4240076" y="0"/>
                  </a:moveTo>
                  <a:lnTo>
                    <a:pt x="149060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8" name="object 22408"/>
            <p:cNvSpPr/>
            <p:nvPr/>
          </p:nvSpPr>
          <p:spPr>
            <a:xfrm>
              <a:off x="15161730" y="13110166"/>
              <a:ext cx="4240530" cy="0"/>
            </a:xfrm>
            <a:custGeom>
              <a:avLst/>
              <a:gdLst/>
              <a:ahLst/>
              <a:cxnLst/>
              <a:rect l="l" t="t" r="r" b="b"/>
              <a:pathLst>
                <a:path w="4240530">
                  <a:moveTo>
                    <a:pt x="424007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9" name="object 22409"/>
            <p:cNvSpPr/>
            <p:nvPr/>
          </p:nvSpPr>
          <p:spPr>
            <a:xfrm>
              <a:off x="18256276" y="13224517"/>
              <a:ext cx="1145540" cy="0"/>
            </a:xfrm>
            <a:custGeom>
              <a:avLst/>
              <a:gdLst/>
              <a:ahLst/>
              <a:cxnLst/>
              <a:rect l="l" t="t" r="r" b="b"/>
              <a:pathLst>
                <a:path w="1145540">
                  <a:moveTo>
                    <a:pt x="114552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0" name="object 22410"/>
            <p:cNvSpPr/>
            <p:nvPr/>
          </p:nvSpPr>
          <p:spPr>
            <a:xfrm>
              <a:off x="15161730" y="13453217"/>
              <a:ext cx="4240530" cy="0"/>
            </a:xfrm>
            <a:custGeom>
              <a:avLst/>
              <a:gdLst/>
              <a:ahLst/>
              <a:cxnLst/>
              <a:rect l="l" t="t" r="r" b="b"/>
              <a:pathLst>
                <a:path w="4240530">
                  <a:moveTo>
                    <a:pt x="4240076" y="0"/>
                  </a:moveTo>
                  <a:lnTo>
                    <a:pt x="149060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1" name="object 22411"/>
            <p:cNvSpPr/>
            <p:nvPr/>
          </p:nvSpPr>
          <p:spPr>
            <a:xfrm>
              <a:off x="18944403" y="13110166"/>
              <a:ext cx="0" cy="343535"/>
            </a:xfrm>
            <a:custGeom>
              <a:avLst/>
              <a:gdLst/>
              <a:ahLst/>
              <a:cxnLst/>
              <a:rect l="l" t="t" r="r" b="b"/>
              <a:pathLst>
                <a:path h="343534">
                  <a:moveTo>
                    <a:pt x="0" y="0"/>
                  </a:moveTo>
                  <a:lnTo>
                    <a:pt x="0" y="34305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2" name="object 22412"/>
            <p:cNvSpPr/>
            <p:nvPr/>
          </p:nvSpPr>
          <p:spPr>
            <a:xfrm>
              <a:off x="18600340" y="13110166"/>
              <a:ext cx="0" cy="343535"/>
            </a:xfrm>
            <a:custGeom>
              <a:avLst/>
              <a:gdLst/>
              <a:ahLst/>
              <a:cxnLst/>
              <a:rect l="l" t="t" r="r" b="b"/>
              <a:pathLst>
                <a:path h="343534">
                  <a:moveTo>
                    <a:pt x="0" y="0"/>
                  </a:moveTo>
                  <a:lnTo>
                    <a:pt x="0" y="34305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3" name="object 22413"/>
            <p:cNvSpPr/>
            <p:nvPr/>
          </p:nvSpPr>
          <p:spPr>
            <a:xfrm>
              <a:off x="15161730" y="12994804"/>
              <a:ext cx="1490980" cy="0"/>
            </a:xfrm>
            <a:custGeom>
              <a:avLst/>
              <a:gdLst/>
              <a:ahLst/>
              <a:cxnLst/>
              <a:rect l="l" t="t" r="r" b="b"/>
              <a:pathLst>
                <a:path w="1490980">
                  <a:moveTo>
                    <a:pt x="149060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4" name="object 22414"/>
            <p:cNvSpPr/>
            <p:nvPr/>
          </p:nvSpPr>
          <p:spPr>
            <a:xfrm>
              <a:off x="15391443" y="12536390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40">
                  <a:moveTo>
                    <a:pt x="0" y="0"/>
                  </a:moveTo>
                  <a:lnTo>
                    <a:pt x="0" y="5737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5" name="object 22415"/>
            <p:cNvSpPr/>
            <p:nvPr/>
          </p:nvSpPr>
          <p:spPr>
            <a:xfrm>
              <a:off x="16422620" y="12536390"/>
              <a:ext cx="0" cy="1260475"/>
            </a:xfrm>
            <a:custGeom>
              <a:avLst/>
              <a:gdLst/>
              <a:ahLst/>
              <a:cxnLst/>
              <a:rect l="l" t="t" r="r" b="b"/>
              <a:pathLst>
                <a:path h="1260475">
                  <a:moveTo>
                    <a:pt x="0" y="0"/>
                  </a:moveTo>
                  <a:lnTo>
                    <a:pt x="0" y="12598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6" name="object 22416"/>
            <p:cNvSpPr/>
            <p:nvPr/>
          </p:nvSpPr>
          <p:spPr>
            <a:xfrm>
              <a:off x="16078557" y="12536390"/>
              <a:ext cx="0" cy="1260475"/>
            </a:xfrm>
            <a:custGeom>
              <a:avLst/>
              <a:gdLst/>
              <a:ahLst/>
              <a:cxnLst/>
              <a:rect l="l" t="t" r="r" b="b"/>
              <a:pathLst>
                <a:path h="1260475">
                  <a:moveTo>
                    <a:pt x="0" y="0"/>
                  </a:moveTo>
                  <a:lnTo>
                    <a:pt x="0" y="12598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7" name="object 22417"/>
            <p:cNvSpPr/>
            <p:nvPr/>
          </p:nvSpPr>
          <p:spPr>
            <a:xfrm>
              <a:off x="15161730" y="12880453"/>
              <a:ext cx="1490980" cy="0"/>
            </a:xfrm>
            <a:custGeom>
              <a:avLst/>
              <a:gdLst/>
              <a:ahLst/>
              <a:cxnLst/>
              <a:rect l="l" t="t" r="r" b="b"/>
              <a:pathLst>
                <a:path w="1490980">
                  <a:moveTo>
                    <a:pt x="0" y="0"/>
                  </a:moveTo>
                  <a:lnTo>
                    <a:pt x="149060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8" name="object 22418"/>
            <p:cNvSpPr/>
            <p:nvPr/>
          </p:nvSpPr>
          <p:spPr>
            <a:xfrm>
              <a:off x="15161730" y="13224517"/>
              <a:ext cx="1490980" cy="0"/>
            </a:xfrm>
            <a:custGeom>
              <a:avLst/>
              <a:gdLst/>
              <a:ahLst/>
              <a:cxnLst/>
              <a:rect l="l" t="t" r="r" b="b"/>
              <a:pathLst>
                <a:path w="1490980">
                  <a:moveTo>
                    <a:pt x="149060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9" name="object 22419"/>
            <p:cNvSpPr/>
            <p:nvPr/>
          </p:nvSpPr>
          <p:spPr>
            <a:xfrm>
              <a:off x="15161730" y="13681918"/>
              <a:ext cx="1490980" cy="0"/>
            </a:xfrm>
            <a:custGeom>
              <a:avLst/>
              <a:gdLst/>
              <a:ahLst/>
              <a:cxnLst/>
              <a:rect l="l" t="t" r="r" b="b"/>
              <a:pathLst>
                <a:path w="1490980">
                  <a:moveTo>
                    <a:pt x="149060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0" name="object 22420"/>
            <p:cNvSpPr/>
            <p:nvPr/>
          </p:nvSpPr>
          <p:spPr>
            <a:xfrm>
              <a:off x="15161730" y="13338868"/>
              <a:ext cx="1490980" cy="0"/>
            </a:xfrm>
            <a:custGeom>
              <a:avLst/>
              <a:gdLst/>
              <a:ahLst/>
              <a:cxnLst/>
              <a:rect l="l" t="t" r="r" b="b"/>
              <a:pathLst>
                <a:path w="1490980">
                  <a:moveTo>
                    <a:pt x="149060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421" name="object 22421"/>
          <p:cNvSpPr txBox="1"/>
          <p:nvPr/>
        </p:nvSpPr>
        <p:spPr>
          <a:xfrm>
            <a:off x="17472469" y="12577464"/>
            <a:ext cx="1138555" cy="132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ISOCPEUR"/>
                <a:cs typeface="ISOCPEUR"/>
              </a:rPr>
              <a:t>Атестаційна робота </a:t>
            </a:r>
            <a:r>
              <a:rPr sz="700" spc="-10" dirty="0">
                <a:latin typeface="ISOCPEUR"/>
                <a:cs typeface="ISOCPEUR"/>
              </a:rPr>
              <a:t>магістра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22" name="object 22422"/>
          <p:cNvSpPr txBox="1"/>
          <p:nvPr/>
        </p:nvSpPr>
        <p:spPr>
          <a:xfrm>
            <a:off x="15167244" y="12981754"/>
            <a:ext cx="1296035" cy="4679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4699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ISOCPEUR"/>
                <a:cs typeface="ISOCPEUR"/>
              </a:rPr>
              <a:t>Зм.</a:t>
            </a:r>
            <a:r>
              <a:rPr sz="650" spc="130" dirty="0">
                <a:latin typeface="ISOCPEUR"/>
                <a:cs typeface="ISOCPEUR"/>
              </a:rPr>
              <a:t>  </a:t>
            </a:r>
            <a:r>
              <a:rPr sz="650" dirty="0">
                <a:latin typeface="ISOCPEUR"/>
                <a:cs typeface="ISOCPEUR"/>
              </a:rPr>
              <a:t>Кільк.</a:t>
            </a:r>
            <a:r>
              <a:rPr sz="650" spc="3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Арх.</a:t>
            </a:r>
            <a:r>
              <a:rPr sz="650" spc="3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№док</a:t>
            </a:r>
            <a:r>
              <a:rPr sz="650" spc="3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Підпис</a:t>
            </a:r>
            <a:r>
              <a:rPr sz="650" spc="30" dirty="0">
                <a:latin typeface="ISOCPEUR"/>
                <a:cs typeface="ISOCPEUR"/>
              </a:rPr>
              <a:t> </a:t>
            </a:r>
            <a:r>
              <a:rPr sz="650" spc="-20" dirty="0">
                <a:latin typeface="ISOCPEUR"/>
                <a:cs typeface="ISOCPEUR"/>
              </a:rPr>
              <a:t>Дата</a:t>
            </a:r>
            <a:endParaRPr sz="6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80"/>
              </a:spcBef>
            </a:pPr>
            <a:endParaRPr sz="650">
              <a:latin typeface="ISOCPEUR"/>
              <a:cs typeface="ISOCPEUR"/>
            </a:endParaRPr>
          </a:p>
          <a:p>
            <a:pPr marL="12700" marR="368935" indent="5715">
              <a:lnSpc>
                <a:spcPct val="115399"/>
              </a:lnSpc>
              <a:tabLst>
                <a:tab pos="466725" algn="l"/>
              </a:tabLst>
            </a:pPr>
            <a:r>
              <a:rPr sz="650" spc="-10" dirty="0">
                <a:latin typeface="ISOCPEUR"/>
                <a:cs typeface="ISOCPEUR"/>
              </a:rPr>
              <a:t>Виконав:</a:t>
            </a:r>
            <a:r>
              <a:rPr sz="650" dirty="0">
                <a:latin typeface="ISOCPEUR"/>
                <a:cs typeface="ISOCPEUR"/>
              </a:rPr>
              <a:t>	</a:t>
            </a:r>
            <a:r>
              <a:rPr sz="650" spc="-24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Сікорська</a:t>
            </a:r>
            <a:r>
              <a:rPr sz="650" spc="100" dirty="0">
                <a:latin typeface="ISOCPEUR"/>
                <a:cs typeface="ISOCPEUR"/>
              </a:rPr>
              <a:t> </a:t>
            </a:r>
            <a:r>
              <a:rPr sz="650" spc="-30" dirty="0">
                <a:latin typeface="ISOCPEUR"/>
                <a:cs typeface="ISOCPEUR"/>
              </a:rPr>
              <a:t>О. </a:t>
            </a:r>
            <a:r>
              <a:rPr sz="650" spc="-10" dirty="0">
                <a:latin typeface="ISOCPEUR"/>
                <a:cs typeface="ISOCPEUR"/>
              </a:rPr>
              <a:t>Керівник:</a:t>
            </a:r>
            <a:r>
              <a:rPr sz="650" dirty="0">
                <a:latin typeface="ISOCPEUR"/>
                <a:cs typeface="ISOCPEUR"/>
              </a:rPr>
              <a:t>	Малишев</a:t>
            </a:r>
            <a:r>
              <a:rPr sz="650" spc="60" dirty="0">
                <a:latin typeface="ISOCPEUR"/>
                <a:cs typeface="ISOCPEUR"/>
              </a:rPr>
              <a:t> </a:t>
            </a:r>
            <a:r>
              <a:rPr sz="650" spc="-20" dirty="0">
                <a:latin typeface="ISOCPEUR"/>
                <a:cs typeface="ISOCPEUR"/>
              </a:rPr>
              <a:t>О.В.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2423" name="object 22423"/>
          <p:cNvSpPr txBox="1"/>
          <p:nvPr/>
        </p:nvSpPr>
        <p:spPr>
          <a:xfrm>
            <a:off x="17061617" y="13170989"/>
            <a:ext cx="834390" cy="22034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42545" marR="5080" indent="-30480">
              <a:lnSpc>
                <a:spcPts val="730"/>
              </a:lnSpc>
              <a:spcBef>
                <a:spcPts val="185"/>
              </a:spcBef>
            </a:pPr>
            <a:r>
              <a:rPr sz="650" dirty="0">
                <a:latin typeface="ISOCPEUR"/>
                <a:cs typeface="ISOCPEUR"/>
              </a:rPr>
              <a:t>Конструктивні</a:t>
            </a:r>
            <a:r>
              <a:rPr sz="650" spc="95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рішення. </a:t>
            </a:r>
            <a:r>
              <a:rPr sz="650" dirty="0">
                <a:latin typeface="ISOCPEUR"/>
                <a:cs typeface="ISOCPEUR"/>
              </a:rPr>
              <a:t>Основи</a:t>
            </a:r>
            <a:r>
              <a:rPr sz="650" spc="25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і</a:t>
            </a:r>
            <a:r>
              <a:rPr sz="650" spc="3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фундаменти.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2424" name="object 22424"/>
          <p:cNvSpPr txBox="1"/>
          <p:nvPr/>
        </p:nvSpPr>
        <p:spPr>
          <a:xfrm>
            <a:off x="18290127" y="13095093"/>
            <a:ext cx="1016635" cy="2984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0840" algn="l"/>
                <a:tab pos="734060" algn="l"/>
              </a:tabLst>
            </a:pPr>
            <a:r>
              <a:rPr sz="650" spc="-10" dirty="0">
                <a:latin typeface="ISOCPEUR"/>
                <a:cs typeface="ISOCPEUR"/>
              </a:rPr>
              <a:t>Стадія</a:t>
            </a:r>
            <a:r>
              <a:rPr sz="650" dirty="0">
                <a:latin typeface="ISOCPEUR"/>
                <a:cs typeface="ISOCPEUR"/>
              </a:rPr>
              <a:t>	</a:t>
            </a:r>
            <a:r>
              <a:rPr sz="650" spc="-10" dirty="0">
                <a:latin typeface="ISOCPEUR"/>
                <a:cs typeface="ISOCPEUR"/>
              </a:rPr>
              <a:t>Аркуш</a:t>
            </a:r>
            <a:r>
              <a:rPr sz="650" dirty="0">
                <a:latin typeface="ISOCPEUR"/>
                <a:cs typeface="ISOCPEUR"/>
              </a:rPr>
              <a:t>	</a:t>
            </a:r>
            <a:r>
              <a:rPr sz="650" spc="-10" dirty="0">
                <a:latin typeface="ISOCPEUR"/>
                <a:cs typeface="ISOCPEUR"/>
              </a:rPr>
              <a:t>Аркушів</a:t>
            </a:r>
            <a:endParaRPr sz="650" dirty="0">
              <a:latin typeface="ISOCPEUR"/>
              <a:cs typeface="ISOCPEUR"/>
            </a:endParaRPr>
          </a:p>
          <a:p>
            <a:pPr marL="57150">
              <a:lnSpc>
                <a:spcPct val="100000"/>
              </a:lnSpc>
              <a:spcBef>
                <a:spcPts val="560"/>
              </a:spcBef>
            </a:pPr>
            <a:r>
              <a:rPr sz="650" spc="-25" dirty="0">
                <a:latin typeface="ISOCPEUR"/>
                <a:cs typeface="ISOCPEUR"/>
              </a:rPr>
              <a:t>АВР</a:t>
            </a:r>
            <a:endParaRPr sz="650" dirty="0">
              <a:latin typeface="ISOCPEUR"/>
              <a:cs typeface="ISOCPEUR"/>
            </a:endParaRPr>
          </a:p>
        </p:txBody>
      </p:sp>
      <p:sp>
        <p:nvSpPr>
          <p:cNvPr id="22425" name="object 22425"/>
          <p:cNvSpPr txBox="1"/>
          <p:nvPr/>
        </p:nvSpPr>
        <p:spPr>
          <a:xfrm>
            <a:off x="18470253" y="13508981"/>
            <a:ext cx="730250" cy="22034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ts val="755"/>
              </a:lnSpc>
              <a:spcBef>
                <a:spcPts val="120"/>
              </a:spcBef>
            </a:pPr>
            <a:r>
              <a:rPr sz="650" spc="-10" dirty="0">
                <a:latin typeface="ISOCPEUR"/>
                <a:cs typeface="ISOCPEUR"/>
              </a:rPr>
              <a:t>КНУБА</a:t>
            </a:r>
            <a:endParaRPr sz="650">
              <a:latin typeface="ISOCPEUR"/>
              <a:cs typeface="ISOCPEUR"/>
            </a:endParaRPr>
          </a:p>
          <a:p>
            <a:pPr algn="ctr">
              <a:lnSpc>
                <a:spcPts val="755"/>
              </a:lnSpc>
            </a:pPr>
            <a:r>
              <a:rPr sz="650" dirty="0">
                <a:latin typeface="ISOCPEUR"/>
                <a:cs typeface="ISOCPEUR"/>
              </a:rPr>
              <a:t>Кафедра</a:t>
            </a:r>
            <a:r>
              <a:rPr sz="650" spc="7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геотехніки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2426" name="object 22426"/>
          <p:cNvSpPr txBox="1"/>
          <p:nvPr/>
        </p:nvSpPr>
        <p:spPr>
          <a:xfrm>
            <a:off x="5620136" y="9896405"/>
            <a:ext cx="207010" cy="11493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550" i="1" dirty="0">
                <a:latin typeface="ISOCPEUR"/>
                <a:cs typeface="ISOCPEUR"/>
              </a:rPr>
              <a:t>Тип</a:t>
            </a:r>
            <a:r>
              <a:rPr sz="550" i="1" spc="-45" dirty="0">
                <a:latin typeface="ISOCPEUR"/>
                <a:cs typeface="ISOCPEUR"/>
              </a:rPr>
              <a:t> </a:t>
            </a:r>
            <a:r>
              <a:rPr sz="550" i="1" spc="-50" dirty="0">
                <a:latin typeface="ISOCPEUR"/>
                <a:cs typeface="ISOCPEUR"/>
              </a:rPr>
              <a:t>4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2427" name="object 22427"/>
          <p:cNvGrpSpPr/>
          <p:nvPr/>
        </p:nvGrpSpPr>
        <p:grpSpPr>
          <a:xfrm>
            <a:off x="3137525" y="4737281"/>
            <a:ext cx="416559" cy="478155"/>
            <a:chOff x="3137525" y="4737281"/>
            <a:chExt cx="416559" cy="478155"/>
          </a:xfrm>
        </p:grpSpPr>
        <p:pic>
          <p:nvPicPr>
            <p:cNvPr id="22428" name="object 2242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3437261" y="4737281"/>
              <a:ext cx="105242" cy="150780"/>
            </a:xfrm>
            <a:prstGeom prst="rect">
              <a:avLst/>
            </a:prstGeom>
          </p:spPr>
        </p:pic>
        <p:pic>
          <p:nvPicPr>
            <p:cNvPr id="22429" name="object 2242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3457500" y="5105632"/>
              <a:ext cx="96135" cy="109290"/>
            </a:xfrm>
            <a:prstGeom prst="rect">
              <a:avLst/>
            </a:prstGeom>
          </p:spPr>
        </p:pic>
        <p:sp>
          <p:nvSpPr>
            <p:cNvPr id="22430" name="object 22430"/>
            <p:cNvSpPr/>
            <p:nvPr/>
          </p:nvSpPr>
          <p:spPr>
            <a:xfrm>
              <a:off x="3139747" y="4803058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4" h="1270">
                  <a:moveTo>
                    <a:pt x="0" y="1011"/>
                  </a:moveTo>
                  <a:lnTo>
                    <a:pt x="25298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431" name="object 22431"/>
          <p:cNvSpPr txBox="1"/>
          <p:nvPr/>
        </p:nvSpPr>
        <p:spPr>
          <a:xfrm>
            <a:off x="3117607" y="4669931"/>
            <a:ext cx="296545" cy="2343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29845" algn="r">
              <a:lnSpc>
                <a:spcPts val="825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17,1</a:t>
            </a:r>
            <a:endParaRPr sz="700">
              <a:latin typeface="Arial"/>
              <a:cs typeface="Arial"/>
            </a:endParaRPr>
          </a:p>
          <a:p>
            <a:pPr marR="5080" algn="r">
              <a:lnSpc>
                <a:spcPts val="825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pic>
        <p:nvPicPr>
          <p:cNvPr id="22432" name="object 22432"/>
          <p:cNvPicPr/>
          <p:nvPr/>
        </p:nvPicPr>
        <p:blipFill>
          <a:blip r:embed="rId159" cstate="print"/>
          <a:stretch>
            <a:fillRect/>
          </a:stretch>
        </p:blipFill>
        <p:spPr>
          <a:xfrm>
            <a:off x="3469630" y="5124846"/>
            <a:ext cx="73913" cy="75936"/>
          </a:xfrm>
          <a:prstGeom prst="rect">
            <a:avLst/>
          </a:prstGeom>
        </p:spPr>
      </p:pic>
      <p:sp>
        <p:nvSpPr>
          <p:cNvPr id="22433" name="object 22433"/>
          <p:cNvSpPr txBox="1"/>
          <p:nvPr/>
        </p:nvSpPr>
        <p:spPr>
          <a:xfrm>
            <a:off x="3434947" y="4621610"/>
            <a:ext cx="259079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dirty="0">
                <a:latin typeface="ISOCPEUR"/>
                <a:cs typeface="ISOCPEUR"/>
              </a:rPr>
              <a:t>100</a:t>
            </a:r>
            <a:r>
              <a:rPr sz="450" i="1" spc="265" dirty="0">
                <a:latin typeface="ISOCPEUR"/>
                <a:cs typeface="ISOCPEUR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pic>
        <p:nvPicPr>
          <p:cNvPr id="22434" name="object 22434"/>
          <p:cNvPicPr/>
          <p:nvPr/>
        </p:nvPicPr>
        <p:blipFill>
          <a:blip r:embed="rId160" cstate="print"/>
          <a:stretch>
            <a:fillRect/>
          </a:stretch>
        </p:blipFill>
        <p:spPr>
          <a:xfrm>
            <a:off x="2448584" y="3583657"/>
            <a:ext cx="345075" cy="529250"/>
          </a:xfrm>
          <a:prstGeom prst="rect">
            <a:avLst/>
          </a:prstGeom>
        </p:spPr>
      </p:pic>
      <p:sp>
        <p:nvSpPr>
          <p:cNvPr id="22435" name="object 22435"/>
          <p:cNvSpPr txBox="1"/>
          <p:nvPr/>
        </p:nvSpPr>
        <p:spPr>
          <a:xfrm>
            <a:off x="2632551" y="3741708"/>
            <a:ext cx="113664" cy="97155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436" name="object 22436"/>
          <p:cNvSpPr txBox="1"/>
          <p:nvPr/>
        </p:nvSpPr>
        <p:spPr>
          <a:xfrm>
            <a:off x="2575202" y="3789391"/>
            <a:ext cx="21971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22437" name="object 22437"/>
          <p:cNvSpPr txBox="1"/>
          <p:nvPr/>
        </p:nvSpPr>
        <p:spPr>
          <a:xfrm>
            <a:off x="2585196" y="2939495"/>
            <a:ext cx="316865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5"/>
              </a:lnSpc>
              <a:spcBef>
                <a:spcPts val="90"/>
              </a:spcBef>
            </a:pPr>
            <a:r>
              <a:rPr sz="700" u="sng" spc="9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18,5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81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2438" name="object 22438"/>
          <p:cNvSpPr txBox="1"/>
          <p:nvPr/>
        </p:nvSpPr>
        <p:spPr>
          <a:xfrm>
            <a:off x="2565414" y="4300570"/>
            <a:ext cx="316865" cy="3454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lnSpc>
                <a:spcPts val="705"/>
              </a:lnSpc>
              <a:spcBef>
                <a:spcPts val="90"/>
              </a:spcBef>
            </a:pPr>
            <a:r>
              <a:rPr sz="700" u="sng" spc="9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11,98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R="26034" algn="ctr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  <a:p>
            <a:pPr marR="8890" algn="ctr">
              <a:lnSpc>
                <a:spcPct val="100000"/>
              </a:lnSpc>
              <a:spcBef>
                <a:spcPts val="575"/>
              </a:spcBef>
            </a:pPr>
            <a:r>
              <a:rPr sz="450" i="1" spc="-20" dirty="0">
                <a:latin typeface="ISOCPEUR"/>
                <a:cs typeface="ISOCPEUR"/>
              </a:rPr>
              <a:t>2900</a:t>
            </a:r>
            <a:endParaRPr sz="450">
              <a:latin typeface="ISOCPEUR"/>
              <a:cs typeface="ISOCPEUR"/>
            </a:endParaRPr>
          </a:p>
        </p:txBody>
      </p:sp>
      <p:grpSp>
        <p:nvGrpSpPr>
          <p:cNvPr id="22439" name="object 22439"/>
          <p:cNvGrpSpPr/>
          <p:nvPr/>
        </p:nvGrpSpPr>
        <p:grpSpPr>
          <a:xfrm>
            <a:off x="3139549" y="2379434"/>
            <a:ext cx="1720214" cy="1158240"/>
            <a:chOff x="3139549" y="2379434"/>
            <a:chExt cx="1720214" cy="1158240"/>
          </a:xfrm>
        </p:grpSpPr>
        <p:sp>
          <p:nvSpPr>
            <p:cNvPr id="22440" name="object 22440"/>
            <p:cNvSpPr/>
            <p:nvPr/>
          </p:nvSpPr>
          <p:spPr>
            <a:xfrm>
              <a:off x="3141764" y="3180904"/>
              <a:ext cx="294640" cy="130810"/>
            </a:xfrm>
            <a:custGeom>
              <a:avLst/>
              <a:gdLst/>
              <a:ahLst/>
              <a:cxnLst/>
              <a:rect l="l" t="t" r="r" b="b"/>
              <a:pathLst>
                <a:path w="294639" h="130810">
                  <a:moveTo>
                    <a:pt x="294474" y="128524"/>
                  </a:moveTo>
                  <a:lnTo>
                    <a:pt x="293471" y="0"/>
                  </a:lnTo>
                  <a:lnTo>
                    <a:pt x="0" y="2032"/>
                  </a:lnTo>
                  <a:lnTo>
                    <a:pt x="1016" y="130543"/>
                  </a:lnTo>
                  <a:lnTo>
                    <a:pt x="294474" y="1285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1" name="object 22441"/>
            <p:cNvSpPr/>
            <p:nvPr/>
          </p:nvSpPr>
          <p:spPr>
            <a:xfrm>
              <a:off x="3141771" y="3180900"/>
              <a:ext cx="294640" cy="130810"/>
            </a:xfrm>
            <a:custGeom>
              <a:avLst/>
              <a:gdLst/>
              <a:ahLst/>
              <a:cxnLst/>
              <a:rect l="l" t="t" r="r" b="b"/>
              <a:pathLst>
                <a:path w="294639" h="130810">
                  <a:moveTo>
                    <a:pt x="1011" y="130541"/>
                  </a:moveTo>
                  <a:lnTo>
                    <a:pt x="0" y="2023"/>
                  </a:lnTo>
                  <a:lnTo>
                    <a:pt x="294477" y="128517"/>
                  </a:lnTo>
                  <a:lnTo>
                    <a:pt x="1011" y="130541"/>
                  </a:lnTo>
                  <a:close/>
                </a:path>
                <a:path w="294639" h="130810">
                  <a:moveTo>
                    <a:pt x="0" y="2023"/>
                  </a:moveTo>
                  <a:lnTo>
                    <a:pt x="294477" y="128517"/>
                  </a:lnTo>
                  <a:lnTo>
                    <a:pt x="293465" y="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2" name="object 22442"/>
            <p:cNvSpPr/>
            <p:nvPr/>
          </p:nvSpPr>
          <p:spPr>
            <a:xfrm>
              <a:off x="3251062" y="319203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132565" y="0"/>
                  </a:moveTo>
                  <a:lnTo>
                    <a:pt x="0" y="0"/>
                  </a:lnTo>
                  <a:lnTo>
                    <a:pt x="123458" y="0"/>
                  </a:lnTo>
                  <a:lnTo>
                    <a:pt x="1325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3" name="object 22443"/>
            <p:cNvSpPr/>
            <p:nvPr/>
          </p:nvSpPr>
          <p:spPr>
            <a:xfrm>
              <a:off x="3251062" y="319203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123458" y="0"/>
                  </a:moveTo>
                  <a:lnTo>
                    <a:pt x="132565" y="0"/>
                  </a:lnTo>
                  <a:lnTo>
                    <a:pt x="0" y="0"/>
                  </a:lnTo>
                  <a:lnTo>
                    <a:pt x="123458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4" name="object 22444"/>
            <p:cNvSpPr/>
            <p:nvPr/>
          </p:nvSpPr>
          <p:spPr>
            <a:xfrm>
              <a:off x="3176168" y="3192042"/>
              <a:ext cx="208915" cy="1270"/>
            </a:xfrm>
            <a:custGeom>
              <a:avLst/>
              <a:gdLst/>
              <a:ahLst/>
              <a:cxnLst/>
              <a:rect l="l" t="t" r="r" b="b"/>
              <a:pathLst>
                <a:path w="208914" h="1269">
                  <a:moveTo>
                    <a:pt x="208470" y="1003"/>
                  </a:moveTo>
                  <a:lnTo>
                    <a:pt x="207454" y="0"/>
                  </a:lnTo>
                  <a:lnTo>
                    <a:pt x="74891" y="0"/>
                  </a:lnTo>
                  <a:lnTo>
                    <a:pt x="0" y="1003"/>
                  </a:lnTo>
                  <a:lnTo>
                    <a:pt x="208470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5" name="object 22445"/>
            <p:cNvSpPr/>
            <p:nvPr/>
          </p:nvSpPr>
          <p:spPr>
            <a:xfrm>
              <a:off x="3176177" y="3192031"/>
              <a:ext cx="208915" cy="1270"/>
            </a:xfrm>
            <a:custGeom>
              <a:avLst/>
              <a:gdLst/>
              <a:ahLst/>
              <a:cxnLst/>
              <a:rect l="l" t="t" r="r" b="b"/>
              <a:pathLst>
                <a:path w="208914" h="1269">
                  <a:moveTo>
                    <a:pt x="207450" y="0"/>
                  </a:moveTo>
                  <a:lnTo>
                    <a:pt x="74884" y="0"/>
                  </a:lnTo>
                  <a:lnTo>
                    <a:pt x="208461" y="1011"/>
                  </a:lnTo>
                  <a:lnTo>
                    <a:pt x="207450" y="0"/>
                  </a:lnTo>
                  <a:close/>
                </a:path>
                <a:path w="208914" h="1269">
                  <a:moveTo>
                    <a:pt x="74884" y="0"/>
                  </a:moveTo>
                  <a:lnTo>
                    <a:pt x="208461" y="1011"/>
                  </a:lnTo>
                  <a:lnTo>
                    <a:pt x="0" y="1011"/>
                  </a:lnTo>
                  <a:lnTo>
                    <a:pt x="7488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6" name="object 22446"/>
            <p:cNvSpPr/>
            <p:nvPr/>
          </p:nvSpPr>
          <p:spPr>
            <a:xfrm>
              <a:off x="3172130" y="3193043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12509" y="0"/>
                  </a:moveTo>
                  <a:lnTo>
                    <a:pt x="4047" y="0"/>
                  </a:lnTo>
                  <a:lnTo>
                    <a:pt x="214533" y="0"/>
                  </a:lnTo>
                  <a:lnTo>
                    <a:pt x="212509" y="0"/>
                  </a:lnTo>
                  <a:close/>
                </a:path>
                <a:path w="214629">
                  <a:moveTo>
                    <a:pt x="4047" y="0"/>
                  </a:moveTo>
                  <a:lnTo>
                    <a:pt x="214533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7" name="object 22447"/>
            <p:cNvSpPr/>
            <p:nvPr/>
          </p:nvSpPr>
          <p:spPr>
            <a:xfrm>
              <a:off x="3168078" y="3193045"/>
              <a:ext cx="222885" cy="1270"/>
            </a:xfrm>
            <a:custGeom>
              <a:avLst/>
              <a:gdLst/>
              <a:ahLst/>
              <a:cxnLst/>
              <a:rect l="l" t="t" r="r" b="b"/>
              <a:pathLst>
                <a:path w="222885" h="1269">
                  <a:moveTo>
                    <a:pt x="222631" y="1016"/>
                  </a:moveTo>
                  <a:lnTo>
                    <a:pt x="218579" y="0"/>
                  </a:lnTo>
                  <a:lnTo>
                    <a:pt x="4051" y="0"/>
                  </a:lnTo>
                  <a:lnTo>
                    <a:pt x="0" y="1016"/>
                  </a:lnTo>
                  <a:lnTo>
                    <a:pt x="222631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8" name="object 22448"/>
            <p:cNvSpPr/>
            <p:nvPr/>
          </p:nvSpPr>
          <p:spPr>
            <a:xfrm>
              <a:off x="3168082" y="3193043"/>
              <a:ext cx="222885" cy="1270"/>
            </a:xfrm>
            <a:custGeom>
              <a:avLst/>
              <a:gdLst/>
              <a:ahLst/>
              <a:cxnLst/>
              <a:rect l="l" t="t" r="r" b="b"/>
              <a:pathLst>
                <a:path w="222885" h="1269">
                  <a:moveTo>
                    <a:pt x="218581" y="0"/>
                  </a:moveTo>
                  <a:lnTo>
                    <a:pt x="4047" y="0"/>
                  </a:lnTo>
                  <a:lnTo>
                    <a:pt x="222629" y="1011"/>
                  </a:lnTo>
                  <a:lnTo>
                    <a:pt x="218581" y="0"/>
                  </a:lnTo>
                  <a:close/>
                </a:path>
                <a:path w="222885" h="1269">
                  <a:moveTo>
                    <a:pt x="4047" y="0"/>
                  </a:moveTo>
                  <a:lnTo>
                    <a:pt x="222629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9" name="object 22449"/>
            <p:cNvSpPr/>
            <p:nvPr/>
          </p:nvSpPr>
          <p:spPr>
            <a:xfrm>
              <a:off x="3167062" y="3194061"/>
              <a:ext cx="224790" cy="1270"/>
            </a:xfrm>
            <a:custGeom>
              <a:avLst/>
              <a:gdLst/>
              <a:ahLst/>
              <a:cxnLst/>
              <a:rect l="l" t="t" r="r" b="b"/>
              <a:pathLst>
                <a:path w="224789" h="1269">
                  <a:moveTo>
                    <a:pt x="224650" y="1016"/>
                  </a:moveTo>
                  <a:lnTo>
                    <a:pt x="223647" y="0"/>
                  </a:lnTo>
                  <a:lnTo>
                    <a:pt x="1016" y="0"/>
                  </a:lnTo>
                  <a:lnTo>
                    <a:pt x="0" y="1016"/>
                  </a:lnTo>
                  <a:lnTo>
                    <a:pt x="224650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0" name="object 22450"/>
            <p:cNvSpPr/>
            <p:nvPr/>
          </p:nvSpPr>
          <p:spPr>
            <a:xfrm>
              <a:off x="3167070" y="3194055"/>
              <a:ext cx="224790" cy="1270"/>
            </a:xfrm>
            <a:custGeom>
              <a:avLst/>
              <a:gdLst/>
              <a:ahLst/>
              <a:cxnLst/>
              <a:rect l="l" t="t" r="r" b="b"/>
              <a:pathLst>
                <a:path w="224789" h="1269">
                  <a:moveTo>
                    <a:pt x="223641" y="0"/>
                  </a:moveTo>
                  <a:lnTo>
                    <a:pt x="1011" y="0"/>
                  </a:lnTo>
                  <a:lnTo>
                    <a:pt x="224653" y="1011"/>
                  </a:lnTo>
                  <a:lnTo>
                    <a:pt x="223641" y="0"/>
                  </a:lnTo>
                  <a:close/>
                </a:path>
                <a:path w="224789" h="1269">
                  <a:moveTo>
                    <a:pt x="1011" y="0"/>
                  </a:moveTo>
                  <a:lnTo>
                    <a:pt x="22465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1" name="object 22451"/>
            <p:cNvSpPr/>
            <p:nvPr/>
          </p:nvSpPr>
          <p:spPr>
            <a:xfrm>
              <a:off x="3164027" y="3195077"/>
              <a:ext cx="231775" cy="1270"/>
            </a:xfrm>
            <a:custGeom>
              <a:avLst/>
              <a:gdLst/>
              <a:ahLst/>
              <a:cxnLst/>
              <a:rect l="l" t="t" r="r" b="b"/>
              <a:pathLst>
                <a:path w="231775" h="1269">
                  <a:moveTo>
                    <a:pt x="231736" y="1003"/>
                  </a:moveTo>
                  <a:lnTo>
                    <a:pt x="227685" y="0"/>
                  </a:lnTo>
                  <a:lnTo>
                    <a:pt x="3035" y="0"/>
                  </a:lnTo>
                  <a:lnTo>
                    <a:pt x="0" y="1003"/>
                  </a:lnTo>
                  <a:lnTo>
                    <a:pt x="231736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2" name="object 22452"/>
            <p:cNvSpPr/>
            <p:nvPr/>
          </p:nvSpPr>
          <p:spPr>
            <a:xfrm>
              <a:off x="3164034" y="3195067"/>
              <a:ext cx="231775" cy="1270"/>
            </a:xfrm>
            <a:custGeom>
              <a:avLst/>
              <a:gdLst/>
              <a:ahLst/>
              <a:cxnLst/>
              <a:rect l="l" t="t" r="r" b="b"/>
              <a:pathLst>
                <a:path w="231775" h="1269">
                  <a:moveTo>
                    <a:pt x="227689" y="0"/>
                  </a:moveTo>
                  <a:lnTo>
                    <a:pt x="3035" y="0"/>
                  </a:lnTo>
                  <a:lnTo>
                    <a:pt x="231736" y="1011"/>
                  </a:lnTo>
                  <a:lnTo>
                    <a:pt x="227689" y="0"/>
                  </a:lnTo>
                  <a:close/>
                </a:path>
                <a:path w="231775" h="1269">
                  <a:moveTo>
                    <a:pt x="3035" y="0"/>
                  </a:moveTo>
                  <a:lnTo>
                    <a:pt x="231736" y="1011"/>
                  </a:lnTo>
                  <a:lnTo>
                    <a:pt x="0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3" name="object 22453"/>
            <p:cNvSpPr/>
            <p:nvPr/>
          </p:nvSpPr>
          <p:spPr>
            <a:xfrm>
              <a:off x="3160992" y="3196080"/>
              <a:ext cx="239395" cy="3175"/>
            </a:xfrm>
            <a:custGeom>
              <a:avLst/>
              <a:gdLst/>
              <a:ahLst/>
              <a:cxnLst/>
              <a:rect l="l" t="t" r="r" b="b"/>
              <a:pathLst>
                <a:path w="239395" h="3175">
                  <a:moveTo>
                    <a:pt x="238823" y="3035"/>
                  </a:moveTo>
                  <a:lnTo>
                    <a:pt x="234772" y="0"/>
                  </a:lnTo>
                  <a:lnTo>
                    <a:pt x="3035" y="0"/>
                  </a:lnTo>
                  <a:lnTo>
                    <a:pt x="0" y="3035"/>
                  </a:lnTo>
                  <a:lnTo>
                    <a:pt x="238823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4" name="object 22454"/>
            <p:cNvSpPr/>
            <p:nvPr/>
          </p:nvSpPr>
          <p:spPr>
            <a:xfrm>
              <a:off x="3160998" y="3196079"/>
              <a:ext cx="239395" cy="3175"/>
            </a:xfrm>
            <a:custGeom>
              <a:avLst/>
              <a:gdLst/>
              <a:ahLst/>
              <a:cxnLst/>
              <a:rect l="l" t="t" r="r" b="b"/>
              <a:pathLst>
                <a:path w="239395" h="3175">
                  <a:moveTo>
                    <a:pt x="234772" y="0"/>
                  </a:moveTo>
                  <a:lnTo>
                    <a:pt x="3035" y="0"/>
                  </a:lnTo>
                  <a:lnTo>
                    <a:pt x="238820" y="3035"/>
                  </a:lnTo>
                  <a:lnTo>
                    <a:pt x="234772" y="0"/>
                  </a:lnTo>
                  <a:close/>
                </a:path>
                <a:path w="239395" h="3175">
                  <a:moveTo>
                    <a:pt x="3035" y="0"/>
                  </a:moveTo>
                  <a:lnTo>
                    <a:pt x="238820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5" name="object 22455"/>
            <p:cNvSpPr/>
            <p:nvPr/>
          </p:nvSpPr>
          <p:spPr>
            <a:xfrm>
              <a:off x="3160998" y="3199115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39832" y="0"/>
                  </a:moveTo>
                  <a:lnTo>
                    <a:pt x="0" y="0"/>
                  </a:lnTo>
                  <a:lnTo>
                    <a:pt x="239832" y="0"/>
                  </a:lnTo>
                  <a:close/>
                </a:path>
                <a:path w="240029">
                  <a:moveTo>
                    <a:pt x="239832" y="0"/>
                  </a:moveTo>
                  <a:lnTo>
                    <a:pt x="0" y="0"/>
                  </a:lnTo>
                  <a:lnTo>
                    <a:pt x="238820" y="0"/>
                  </a:lnTo>
                  <a:lnTo>
                    <a:pt x="23983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6" name="object 22456"/>
            <p:cNvSpPr/>
            <p:nvPr/>
          </p:nvSpPr>
          <p:spPr>
            <a:xfrm>
              <a:off x="3157956" y="3199116"/>
              <a:ext cx="247015" cy="3175"/>
            </a:xfrm>
            <a:custGeom>
              <a:avLst/>
              <a:gdLst/>
              <a:ahLst/>
              <a:cxnLst/>
              <a:rect l="l" t="t" r="r" b="b"/>
              <a:pathLst>
                <a:path w="247014" h="3175">
                  <a:moveTo>
                    <a:pt x="246913" y="3035"/>
                  </a:moveTo>
                  <a:lnTo>
                    <a:pt x="242862" y="0"/>
                  </a:lnTo>
                  <a:lnTo>
                    <a:pt x="3035" y="0"/>
                  </a:lnTo>
                  <a:lnTo>
                    <a:pt x="0" y="3035"/>
                  </a:lnTo>
                  <a:lnTo>
                    <a:pt x="246913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7" name="object 22457"/>
            <p:cNvSpPr/>
            <p:nvPr/>
          </p:nvSpPr>
          <p:spPr>
            <a:xfrm>
              <a:off x="3157962" y="3199115"/>
              <a:ext cx="247015" cy="3175"/>
            </a:xfrm>
            <a:custGeom>
              <a:avLst/>
              <a:gdLst/>
              <a:ahLst/>
              <a:cxnLst/>
              <a:rect l="l" t="t" r="r" b="b"/>
              <a:pathLst>
                <a:path w="247014" h="3175">
                  <a:moveTo>
                    <a:pt x="242868" y="0"/>
                  </a:moveTo>
                  <a:lnTo>
                    <a:pt x="3035" y="0"/>
                  </a:lnTo>
                  <a:lnTo>
                    <a:pt x="246916" y="3035"/>
                  </a:lnTo>
                  <a:lnTo>
                    <a:pt x="242868" y="0"/>
                  </a:lnTo>
                  <a:close/>
                </a:path>
                <a:path w="247014" h="3175">
                  <a:moveTo>
                    <a:pt x="3035" y="0"/>
                  </a:moveTo>
                  <a:lnTo>
                    <a:pt x="246916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8" name="object 22458"/>
            <p:cNvSpPr/>
            <p:nvPr/>
          </p:nvSpPr>
          <p:spPr>
            <a:xfrm>
              <a:off x="3156940" y="3202151"/>
              <a:ext cx="251460" cy="2540"/>
            </a:xfrm>
            <a:custGeom>
              <a:avLst/>
              <a:gdLst/>
              <a:ahLst/>
              <a:cxnLst/>
              <a:rect l="l" t="t" r="r" b="b"/>
              <a:pathLst>
                <a:path w="251460" h="2539">
                  <a:moveTo>
                    <a:pt x="250964" y="2032"/>
                  </a:moveTo>
                  <a:lnTo>
                    <a:pt x="247929" y="0"/>
                  </a:lnTo>
                  <a:lnTo>
                    <a:pt x="1016" y="0"/>
                  </a:lnTo>
                  <a:lnTo>
                    <a:pt x="0" y="2032"/>
                  </a:lnTo>
                  <a:lnTo>
                    <a:pt x="250964" y="20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9" name="object 22459"/>
            <p:cNvSpPr/>
            <p:nvPr/>
          </p:nvSpPr>
          <p:spPr>
            <a:xfrm>
              <a:off x="3156950" y="3202151"/>
              <a:ext cx="251460" cy="2540"/>
            </a:xfrm>
            <a:custGeom>
              <a:avLst/>
              <a:gdLst/>
              <a:ahLst/>
              <a:cxnLst/>
              <a:rect l="l" t="t" r="r" b="b"/>
              <a:pathLst>
                <a:path w="251460" h="2539">
                  <a:moveTo>
                    <a:pt x="247928" y="0"/>
                  </a:moveTo>
                  <a:lnTo>
                    <a:pt x="1011" y="0"/>
                  </a:lnTo>
                  <a:lnTo>
                    <a:pt x="250963" y="2023"/>
                  </a:lnTo>
                  <a:lnTo>
                    <a:pt x="247928" y="0"/>
                  </a:lnTo>
                  <a:close/>
                </a:path>
                <a:path w="251460" h="2539">
                  <a:moveTo>
                    <a:pt x="1011" y="0"/>
                  </a:moveTo>
                  <a:lnTo>
                    <a:pt x="250963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0" name="object 22460"/>
            <p:cNvSpPr/>
            <p:nvPr/>
          </p:nvSpPr>
          <p:spPr>
            <a:xfrm>
              <a:off x="3154921" y="3204183"/>
              <a:ext cx="254000" cy="2540"/>
            </a:xfrm>
            <a:custGeom>
              <a:avLst/>
              <a:gdLst/>
              <a:ahLst/>
              <a:cxnLst/>
              <a:rect l="l" t="t" r="r" b="b"/>
              <a:pathLst>
                <a:path w="254000" h="2539">
                  <a:moveTo>
                    <a:pt x="254000" y="2019"/>
                  </a:moveTo>
                  <a:lnTo>
                    <a:pt x="252984" y="0"/>
                  </a:lnTo>
                  <a:lnTo>
                    <a:pt x="2019" y="0"/>
                  </a:lnTo>
                  <a:lnTo>
                    <a:pt x="0" y="2019"/>
                  </a:lnTo>
                  <a:lnTo>
                    <a:pt x="254000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1" name="object 22461"/>
            <p:cNvSpPr/>
            <p:nvPr/>
          </p:nvSpPr>
          <p:spPr>
            <a:xfrm>
              <a:off x="3154926" y="3204175"/>
              <a:ext cx="254000" cy="2540"/>
            </a:xfrm>
            <a:custGeom>
              <a:avLst/>
              <a:gdLst/>
              <a:ahLst/>
              <a:cxnLst/>
              <a:rect l="l" t="t" r="r" b="b"/>
              <a:pathLst>
                <a:path w="254000" h="2539">
                  <a:moveTo>
                    <a:pt x="252987" y="0"/>
                  </a:moveTo>
                  <a:lnTo>
                    <a:pt x="2023" y="0"/>
                  </a:lnTo>
                  <a:lnTo>
                    <a:pt x="253999" y="2023"/>
                  </a:lnTo>
                  <a:lnTo>
                    <a:pt x="252987" y="0"/>
                  </a:lnTo>
                  <a:close/>
                </a:path>
                <a:path w="254000" h="2539">
                  <a:moveTo>
                    <a:pt x="2023" y="0"/>
                  </a:moveTo>
                  <a:lnTo>
                    <a:pt x="253999" y="2023"/>
                  </a:lnTo>
                  <a:lnTo>
                    <a:pt x="0" y="2023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2" name="object 22462"/>
            <p:cNvSpPr/>
            <p:nvPr/>
          </p:nvSpPr>
          <p:spPr>
            <a:xfrm>
              <a:off x="3153914" y="3206199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4">
                  <a:moveTo>
                    <a:pt x="1011" y="0"/>
                  </a:moveTo>
                  <a:lnTo>
                    <a:pt x="0" y="4047"/>
                  </a:lnTo>
                  <a:lnTo>
                    <a:pt x="259059" y="4047"/>
                  </a:lnTo>
                  <a:lnTo>
                    <a:pt x="1011" y="0"/>
                  </a:lnTo>
                  <a:close/>
                </a:path>
                <a:path w="259079" h="4444">
                  <a:moveTo>
                    <a:pt x="255011" y="0"/>
                  </a:moveTo>
                  <a:lnTo>
                    <a:pt x="1011" y="0"/>
                  </a:lnTo>
                  <a:lnTo>
                    <a:pt x="259059" y="4047"/>
                  </a:lnTo>
                  <a:lnTo>
                    <a:pt x="255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3" name="object 22463"/>
            <p:cNvSpPr/>
            <p:nvPr/>
          </p:nvSpPr>
          <p:spPr>
            <a:xfrm>
              <a:off x="3153914" y="3206199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4">
                  <a:moveTo>
                    <a:pt x="255011" y="0"/>
                  </a:moveTo>
                  <a:lnTo>
                    <a:pt x="1011" y="0"/>
                  </a:lnTo>
                  <a:lnTo>
                    <a:pt x="259059" y="4047"/>
                  </a:lnTo>
                  <a:lnTo>
                    <a:pt x="255011" y="0"/>
                  </a:lnTo>
                  <a:close/>
                </a:path>
                <a:path w="259079" h="4444">
                  <a:moveTo>
                    <a:pt x="1011" y="0"/>
                  </a:moveTo>
                  <a:lnTo>
                    <a:pt x="25905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4" name="object 22464"/>
            <p:cNvSpPr/>
            <p:nvPr/>
          </p:nvSpPr>
          <p:spPr>
            <a:xfrm>
              <a:off x="3152903" y="3210247"/>
              <a:ext cx="261620" cy="0"/>
            </a:xfrm>
            <a:custGeom>
              <a:avLst/>
              <a:gdLst/>
              <a:ahLst/>
              <a:cxnLst/>
              <a:rect l="l" t="t" r="r" b="b"/>
              <a:pathLst>
                <a:path w="261620">
                  <a:moveTo>
                    <a:pt x="260071" y="0"/>
                  </a:moveTo>
                  <a:lnTo>
                    <a:pt x="1011" y="0"/>
                  </a:lnTo>
                  <a:lnTo>
                    <a:pt x="261083" y="0"/>
                  </a:lnTo>
                  <a:lnTo>
                    <a:pt x="260071" y="0"/>
                  </a:lnTo>
                  <a:close/>
                </a:path>
                <a:path w="261620">
                  <a:moveTo>
                    <a:pt x="1011" y="0"/>
                  </a:moveTo>
                  <a:lnTo>
                    <a:pt x="261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5" name="object 22465"/>
            <p:cNvSpPr/>
            <p:nvPr/>
          </p:nvSpPr>
          <p:spPr>
            <a:xfrm>
              <a:off x="3152903" y="3210247"/>
              <a:ext cx="263525" cy="4445"/>
            </a:xfrm>
            <a:custGeom>
              <a:avLst/>
              <a:gdLst/>
              <a:ahLst/>
              <a:cxnLst/>
              <a:rect l="l" t="t" r="r" b="b"/>
              <a:pathLst>
                <a:path w="263525" h="4444">
                  <a:moveTo>
                    <a:pt x="0" y="0"/>
                  </a:moveTo>
                  <a:lnTo>
                    <a:pt x="0" y="4047"/>
                  </a:lnTo>
                  <a:lnTo>
                    <a:pt x="263107" y="4047"/>
                  </a:lnTo>
                  <a:lnTo>
                    <a:pt x="0" y="0"/>
                  </a:lnTo>
                  <a:close/>
                </a:path>
                <a:path w="263525" h="4444">
                  <a:moveTo>
                    <a:pt x="261083" y="0"/>
                  </a:moveTo>
                  <a:lnTo>
                    <a:pt x="0" y="0"/>
                  </a:lnTo>
                  <a:lnTo>
                    <a:pt x="263107" y="4047"/>
                  </a:lnTo>
                  <a:lnTo>
                    <a:pt x="261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6" name="object 22466"/>
            <p:cNvSpPr/>
            <p:nvPr/>
          </p:nvSpPr>
          <p:spPr>
            <a:xfrm>
              <a:off x="3152903" y="3210247"/>
              <a:ext cx="263525" cy="4445"/>
            </a:xfrm>
            <a:custGeom>
              <a:avLst/>
              <a:gdLst/>
              <a:ahLst/>
              <a:cxnLst/>
              <a:rect l="l" t="t" r="r" b="b"/>
              <a:pathLst>
                <a:path w="263525" h="4444">
                  <a:moveTo>
                    <a:pt x="261083" y="0"/>
                  </a:moveTo>
                  <a:lnTo>
                    <a:pt x="0" y="0"/>
                  </a:lnTo>
                  <a:lnTo>
                    <a:pt x="263107" y="4047"/>
                  </a:lnTo>
                  <a:lnTo>
                    <a:pt x="261083" y="0"/>
                  </a:lnTo>
                  <a:close/>
                </a:path>
                <a:path w="263525" h="4444">
                  <a:moveTo>
                    <a:pt x="0" y="0"/>
                  </a:moveTo>
                  <a:lnTo>
                    <a:pt x="263107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7" name="object 22467"/>
            <p:cNvSpPr/>
            <p:nvPr/>
          </p:nvSpPr>
          <p:spPr>
            <a:xfrm>
              <a:off x="3151891" y="321429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4">
                  <a:moveTo>
                    <a:pt x="1011" y="0"/>
                  </a:moveTo>
                  <a:lnTo>
                    <a:pt x="0" y="4047"/>
                  </a:lnTo>
                  <a:lnTo>
                    <a:pt x="267155" y="4047"/>
                  </a:lnTo>
                  <a:lnTo>
                    <a:pt x="1011" y="0"/>
                  </a:lnTo>
                  <a:close/>
                </a:path>
                <a:path w="267335" h="4444">
                  <a:moveTo>
                    <a:pt x="264119" y="0"/>
                  </a:moveTo>
                  <a:lnTo>
                    <a:pt x="1011" y="0"/>
                  </a:lnTo>
                  <a:lnTo>
                    <a:pt x="267155" y="4047"/>
                  </a:lnTo>
                  <a:lnTo>
                    <a:pt x="264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8" name="object 22468"/>
            <p:cNvSpPr/>
            <p:nvPr/>
          </p:nvSpPr>
          <p:spPr>
            <a:xfrm>
              <a:off x="3151891" y="321429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4">
                  <a:moveTo>
                    <a:pt x="264119" y="0"/>
                  </a:moveTo>
                  <a:lnTo>
                    <a:pt x="1011" y="0"/>
                  </a:lnTo>
                  <a:lnTo>
                    <a:pt x="267155" y="4047"/>
                  </a:lnTo>
                  <a:lnTo>
                    <a:pt x="264119" y="0"/>
                  </a:lnTo>
                  <a:close/>
                </a:path>
                <a:path w="267335" h="4444">
                  <a:moveTo>
                    <a:pt x="1011" y="0"/>
                  </a:moveTo>
                  <a:lnTo>
                    <a:pt x="267155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  <a:path w="267335" h="4444">
                  <a:moveTo>
                    <a:pt x="267155" y="4047"/>
                  </a:moveTo>
                  <a:lnTo>
                    <a:pt x="0" y="4047"/>
                  </a:lnTo>
                  <a:lnTo>
                    <a:pt x="267155" y="4047"/>
                  </a:lnTo>
                  <a:close/>
                </a:path>
                <a:path w="267335" h="4444">
                  <a:moveTo>
                    <a:pt x="0" y="4047"/>
                  </a:moveTo>
                  <a:lnTo>
                    <a:pt x="267155" y="404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9" name="object 22469"/>
            <p:cNvSpPr/>
            <p:nvPr/>
          </p:nvSpPr>
          <p:spPr>
            <a:xfrm>
              <a:off x="3151891" y="3218342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5">
                  <a:moveTo>
                    <a:pt x="0" y="0"/>
                  </a:moveTo>
                  <a:lnTo>
                    <a:pt x="0" y="8095"/>
                  </a:lnTo>
                  <a:lnTo>
                    <a:pt x="271202" y="8095"/>
                  </a:lnTo>
                  <a:lnTo>
                    <a:pt x="0" y="0"/>
                  </a:lnTo>
                  <a:close/>
                </a:path>
                <a:path w="271779" h="8255">
                  <a:moveTo>
                    <a:pt x="267155" y="0"/>
                  </a:moveTo>
                  <a:lnTo>
                    <a:pt x="0" y="0"/>
                  </a:lnTo>
                  <a:lnTo>
                    <a:pt x="271202" y="8095"/>
                  </a:lnTo>
                  <a:lnTo>
                    <a:pt x="267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0" name="object 22470"/>
            <p:cNvSpPr/>
            <p:nvPr/>
          </p:nvSpPr>
          <p:spPr>
            <a:xfrm>
              <a:off x="3151891" y="3218342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5">
                  <a:moveTo>
                    <a:pt x="267155" y="0"/>
                  </a:moveTo>
                  <a:lnTo>
                    <a:pt x="0" y="0"/>
                  </a:lnTo>
                  <a:lnTo>
                    <a:pt x="271202" y="8095"/>
                  </a:lnTo>
                  <a:lnTo>
                    <a:pt x="267155" y="0"/>
                  </a:lnTo>
                  <a:close/>
                </a:path>
                <a:path w="271779" h="8255">
                  <a:moveTo>
                    <a:pt x="0" y="0"/>
                  </a:moveTo>
                  <a:lnTo>
                    <a:pt x="271202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1" name="object 22471"/>
            <p:cNvSpPr/>
            <p:nvPr/>
          </p:nvSpPr>
          <p:spPr>
            <a:xfrm>
              <a:off x="3151891" y="322643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0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0" y="0"/>
                  </a:lnTo>
                  <a:close/>
                </a:path>
                <a:path w="273685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2" name="object 22472"/>
            <p:cNvSpPr/>
            <p:nvPr/>
          </p:nvSpPr>
          <p:spPr>
            <a:xfrm>
              <a:off x="3151891" y="322643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  <a:path w="273685" h="9525">
                  <a:moveTo>
                    <a:pt x="0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3" name="object 22473"/>
            <p:cNvSpPr/>
            <p:nvPr/>
          </p:nvSpPr>
          <p:spPr>
            <a:xfrm>
              <a:off x="3151891" y="3235545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0" y="0"/>
                  </a:moveTo>
                  <a:lnTo>
                    <a:pt x="0" y="9107"/>
                  </a:lnTo>
                  <a:lnTo>
                    <a:pt x="274238" y="9107"/>
                  </a:lnTo>
                  <a:lnTo>
                    <a:pt x="0" y="0"/>
                  </a:lnTo>
                  <a:close/>
                </a:path>
                <a:path w="274320" h="9525">
                  <a:moveTo>
                    <a:pt x="273226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4" name="object 22474"/>
            <p:cNvSpPr/>
            <p:nvPr/>
          </p:nvSpPr>
          <p:spPr>
            <a:xfrm>
              <a:off x="3151891" y="3235545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273226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3226" y="0"/>
                  </a:lnTo>
                  <a:close/>
                </a:path>
                <a:path w="274320" h="9525">
                  <a:moveTo>
                    <a:pt x="0" y="0"/>
                  </a:moveTo>
                  <a:lnTo>
                    <a:pt x="274238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5" name="object 22475"/>
            <p:cNvSpPr/>
            <p:nvPr/>
          </p:nvSpPr>
          <p:spPr>
            <a:xfrm>
              <a:off x="3151891" y="3244653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0" y="0"/>
                  </a:moveTo>
                  <a:lnTo>
                    <a:pt x="0" y="10119"/>
                  </a:lnTo>
                  <a:lnTo>
                    <a:pt x="273226" y="10119"/>
                  </a:lnTo>
                  <a:lnTo>
                    <a:pt x="0" y="0"/>
                  </a:lnTo>
                  <a:close/>
                </a:path>
                <a:path w="274320" h="10160">
                  <a:moveTo>
                    <a:pt x="274238" y="0"/>
                  </a:moveTo>
                  <a:lnTo>
                    <a:pt x="0" y="0"/>
                  </a:lnTo>
                  <a:lnTo>
                    <a:pt x="273226" y="10119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6" name="object 22476"/>
            <p:cNvSpPr/>
            <p:nvPr/>
          </p:nvSpPr>
          <p:spPr>
            <a:xfrm>
              <a:off x="3151891" y="3244653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274238" y="0"/>
                  </a:moveTo>
                  <a:lnTo>
                    <a:pt x="0" y="0"/>
                  </a:lnTo>
                  <a:lnTo>
                    <a:pt x="273226" y="10119"/>
                  </a:lnTo>
                  <a:lnTo>
                    <a:pt x="274238" y="0"/>
                  </a:lnTo>
                  <a:close/>
                </a:path>
                <a:path w="274320" h="10160">
                  <a:moveTo>
                    <a:pt x="0" y="0"/>
                  </a:moveTo>
                  <a:lnTo>
                    <a:pt x="273226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7" name="object 22477"/>
            <p:cNvSpPr/>
            <p:nvPr/>
          </p:nvSpPr>
          <p:spPr>
            <a:xfrm>
              <a:off x="3151891" y="325477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0" y="0"/>
                  </a:moveTo>
                  <a:lnTo>
                    <a:pt x="1011" y="9107"/>
                  </a:lnTo>
                  <a:lnTo>
                    <a:pt x="271202" y="9107"/>
                  </a:lnTo>
                  <a:lnTo>
                    <a:pt x="0" y="0"/>
                  </a:lnTo>
                  <a:close/>
                </a:path>
                <a:path w="273685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8" name="object 22478"/>
            <p:cNvSpPr/>
            <p:nvPr/>
          </p:nvSpPr>
          <p:spPr>
            <a:xfrm>
              <a:off x="3151891" y="325477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  <a:path w="273685" h="9525">
                  <a:moveTo>
                    <a:pt x="0" y="0"/>
                  </a:moveTo>
                  <a:lnTo>
                    <a:pt x="271202" y="9107"/>
                  </a:lnTo>
                  <a:lnTo>
                    <a:pt x="1011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9" name="object 22479"/>
            <p:cNvSpPr/>
            <p:nvPr/>
          </p:nvSpPr>
          <p:spPr>
            <a:xfrm>
              <a:off x="3152903" y="3263880"/>
              <a:ext cx="270510" cy="8255"/>
            </a:xfrm>
            <a:custGeom>
              <a:avLst/>
              <a:gdLst/>
              <a:ahLst/>
              <a:cxnLst/>
              <a:rect l="l" t="t" r="r" b="b"/>
              <a:pathLst>
                <a:path w="270510" h="8254">
                  <a:moveTo>
                    <a:pt x="0" y="0"/>
                  </a:moveTo>
                  <a:lnTo>
                    <a:pt x="0" y="8095"/>
                  </a:lnTo>
                  <a:lnTo>
                    <a:pt x="266143" y="8095"/>
                  </a:lnTo>
                  <a:lnTo>
                    <a:pt x="0" y="0"/>
                  </a:lnTo>
                  <a:close/>
                </a:path>
                <a:path w="270510" h="8254">
                  <a:moveTo>
                    <a:pt x="270191" y="0"/>
                  </a:moveTo>
                  <a:lnTo>
                    <a:pt x="0" y="0"/>
                  </a:lnTo>
                  <a:lnTo>
                    <a:pt x="266143" y="8095"/>
                  </a:lnTo>
                  <a:lnTo>
                    <a:pt x="270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0" name="object 22480"/>
            <p:cNvSpPr/>
            <p:nvPr/>
          </p:nvSpPr>
          <p:spPr>
            <a:xfrm>
              <a:off x="3152903" y="3263880"/>
              <a:ext cx="270510" cy="8255"/>
            </a:xfrm>
            <a:custGeom>
              <a:avLst/>
              <a:gdLst/>
              <a:ahLst/>
              <a:cxnLst/>
              <a:rect l="l" t="t" r="r" b="b"/>
              <a:pathLst>
                <a:path w="270510" h="8254">
                  <a:moveTo>
                    <a:pt x="270191" y="0"/>
                  </a:moveTo>
                  <a:lnTo>
                    <a:pt x="0" y="0"/>
                  </a:lnTo>
                  <a:lnTo>
                    <a:pt x="266143" y="8095"/>
                  </a:lnTo>
                  <a:lnTo>
                    <a:pt x="270191" y="0"/>
                  </a:lnTo>
                  <a:close/>
                </a:path>
                <a:path w="270510" h="8254">
                  <a:moveTo>
                    <a:pt x="0" y="0"/>
                  </a:moveTo>
                  <a:lnTo>
                    <a:pt x="26614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1" name="object 22481"/>
            <p:cNvSpPr/>
            <p:nvPr/>
          </p:nvSpPr>
          <p:spPr>
            <a:xfrm>
              <a:off x="3152902" y="3271976"/>
              <a:ext cx="266700" cy="3175"/>
            </a:xfrm>
            <a:custGeom>
              <a:avLst/>
              <a:gdLst/>
              <a:ahLst/>
              <a:cxnLst/>
              <a:rect l="l" t="t" r="r" b="b"/>
              <a:pathLst>
                <a:path w="266700" h="3175">
                  <a:moveTo>
                    <a:pt x="266141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265125" y="3048"/>
                  </a:lnTo>
                  <a:lnTo>
                    <a:pt x="2661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2" name="object 22482"/>
            <p:cNvSpPr/>
            <p:nvPr/>
          </p:nvSpPr>
          <p:spPr>
            <a:xfrm>
              <a:off x="3152903" y="3271976"/>
              <a:ext cx="266700" cy="3175"/>
            </a:xfrm>
            <a:custGeom>
              <a:avLst/>
              <a:gdLst/>
              <a:ahLst/>
              <a:cxnLst/>
              <a:rect l="l" t="t" r="r" b="b"/>
              <a:pathLst>
                <a:path w="266700" h="3175">
                  <a:moveTo>
                    <a:pt x="266143" y="0"/>
                  </a:moveTo>
                  <a:lnTo>
                    <a:pt x="0" y="0"/>
                  </a:lnTo>
                  <a:lnTo>
                    <a:pt x="265131" y="3035"/>
                  </a:lnTo>
                  <a:lnTo>
                    <a:pt x="266143" y="0"/>
                  </a:lnTo>
                  <a:close/>
                </a:path>
                <a:path w="266700" h="3175">
                  <a:moveTo>
                    <a:pt x="0" y="0"/>
                  </a:moveTo>
                  <a:lnTo>
                    <a:pt x="26513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3" name="object 22483"/>
            <p:cNvSpPr/>
            <p:nvPr/>
          </p:nvSpPr>
          <p:spPr>
            <a:xfrm>
              <a:off x="3152903" y="3275011"/>
              <a:ext cx="265430" cy="4445"/>
            </a:xfrm>
            <a:custGeom>
              <a:avLst/>
              <a:gdLst/>
              <a:ahLst/>
              <a:cxnLst/>
              <a:rect l="l" t="t" r="r" b="b"/>
              <a:pathLst>
                <a:path w="265429" h="4445">
                  <a:moveTo>
                    <a:pt x="0" y="0"/>
                  </a:moveTo>
                  <a:lnTo>
                    <a:pt x="0" y="4047"/>
                  </a:lnTo>
                  <a:lnTo>
                    <a:pt x="262095" y="4047"/>
                  </a:lnTo>
                  <a:lnTo>
                    <a:pt x="0" y="0"/>
                  </a:lnTo>
                  <a:close/>
                </a:path>
                <a:path w="265429" h="4445">
                  <a:moveTo>
                    <a:pt x="265131" y="0"/>
                  </a:moveTo>
                  <a:lnTo>
                    <a:pt x="0" y="0"/>
                  </a:lnTo>
                  <a:lnTo>
                    <a:pt x="262095" y="4047"/>
                  </a:lnTo>
                  <a:lnTo>
                    <a:pt x="265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4" name="object 22484"/>
            <p:cNvSpPr/>
            <p:nvPr/>
          </p:nvSpPr>
          <p:spPr>
            <a:xfrm>
              <a:off x="3152903" y="3275011"/>
              <a:ext cx="265430" cy="4445"/>
            </a:xfrm>
            <a:custGeom>
              <a:avLst/>
              <a:gdLst/>
              <a:ahLst/>
              <a:cxnLst/>
              <a:rect l="l" t="t" r="r" b="b"/>
              <a:pathLst>
                <a:path w="265429" h="4445">
                  <a:moveTo>
                    <a:pt x="265131" y="0"/>
                  </a:moveTo>
                  <a:lnTo>
                    <a:pt x="0" y="0"/>
                  </a:lnTo>
                  <a:lnTo>
                    <a:pt x="262095" y="4047"/>
                  </a:lnTo>
                  <a:lnTo>
                    <a:pt x="265131" y="0"/>
                  </a:lnTo>
                  <a:close/>
                </a:path>
                <a:path w="265429" h="4445">
                  <a:moveTo>
                    <a:pt x="0" y="0"/>
                  </a:moveTo>
                  <a:lnTo>
                    <a:pt x="262095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5" name="object 22485"/>
            <p:cNvSpPr/>
            <p:nvPr/>
          </p:nvSpPr>
          <p:spPr>
            <a:xfrm>
              <a:off x="3152902" y="3279062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089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61073" y="1016"/>
                  </a:lnTo>
                  <a:lnTo>
                    <a:pt x="2620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6" name="object 22486"/>
            <p:cNvSpPr/>
            <p:nvPr/>
          </p:nvSpPr>
          <p:spPr>
            <a:xfrm>
              <a:off x="3152903" y="3279059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095" y="0"/>
                  </a:moveTo>
                  <a:lnTo>
                    <a:pt x="0" y="0"/>
                  </a:lnTo>
                  <a:lnTo>
                    <a:pt x="261083" y="1011"/>
                  </a:lnTo>
                  <a:lnTo>
                    <a:pt x="262095" y="0"/>
                  </a:lnTo>
                  <a:close/>
                </a:path>
                <a:path w="262254" h="1270">
                  <a:moveTo>
                    <a:pt x="0" y="0"/>
                  </a:moveTo>
                  <a:lnTo>
                    <a:pt x="261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7" name="object 22487"/>
            <p:cNvSpPr/>
            <p:nvPr/>
          </p:nvSpPr>
          <p:spPr>
            <a:xfrm>
              <a:off x="3152903" y="3280071"/>
              <a:ext cx="261620" cy="4445"/>
            </a:xfrm>
            <a:custGeom>
              <a:avLst/>
              <a:gdLst/>
              <a:ahLst/>
              <a:cxnLst/>
              <a:rect l="l" t="t" r="r" b="b"/>
              <a:pathLst>
                <a:path w="261620" h="4445">
                  <a:moveTo>
                    <a:pt x="0" y="0"/>
                  </a:moveTo>
                  <a:lnTo>
                    <a:pt x="1011" y="4047"/>
                  </a:lnTo>
                  <a:lnTo>
                    <a:pt x="258047" y="4047"/>
                  </a:lnTo>
                  <a:lnTo>
                    <a:pt x="0" y="0"/>
                  </a:lnTo>
                  <a:close/>
                </a:path>
                <a:path w="261620" h="4445">
                  <a:moveTo>
                    <a:pt x="261083" y="0"/>
                  </a:moveTo>
                  <a:lnTo>
                    <a:pt x="0" y="0"/>
                  </a:lnTo>
                  <a:lnTo>
                    <a:pt x="258047" y="4047"/>
                  </a:lnTo>
                  <a:lnTo>
                    <a:pt x="261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8" name="object 22488"/>
            <p:cNvSpPr/>
            <p:nvPr/>
          </p:nvSpPr>
          <p:spPr>
            <a:xfrm>
              <a:off x="3152903" y="3280071"/>
              <a:ext cx="261620" cy="4445"/>
            </a:xfrm>
            <a:custGeom>
              <a:avLst/>
              <a:gdLst/>
              <a:ahLst/>
              <a:cxnLst/>
              <a:rect l="l" t="t" r="r" b="b"/>
              <a:pathLst>
                <a:path w="261620" h="4445">
                  <a:moveTo>
                    <a:pt x="261083" y="0"/>
                  </a:moveTo>
                  <a:lnTo>
                    <a:pt x="0" y="0"/>
                  </a:lnTo>
                  <a:lnTo>
                    <a:pt x="258047" y="4047"/>
                  </a:lnTo>
                  <a:lnTo>
                    <a:pt x="261083" y="0"/>
                  </a:lnTo>
                  <a:close/>
                </a:path>
                <a:path w="261620" h="4445">
                  <a:moveTo>
                    <a:pt x="0" y="0"/>
                  </a:moveTo>
                  <a:lnTo>
                    <a:pt x="258047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9" name="object 22489"/>
            <p:cNvSpPr/>
            <p:nvPr/>
          </p:nvSpPr>
          <p:spPr>
            <a:xfrm>
              <a:off x="3153905" y="3284129"/>
              <a:ext cx="257175" cy="2540"/>
            </a:xfrm>
            <a:custGeom>
              <a:avLst/>
              <a:gdLst/>
              <a:ahLst/>
              <a:cxnLst/>
              <a:rect l="l" t="t" r="r" b="b"/>
              <a:pathLst>
                <a:path w="257175" h="2539">
                  <a:moveTo>
                    <a:pt x="257035" y="0"/>
                  </a:moveTo>
                  <a:lnTo>
                    <a:pt x="0" y="0"/>
                  </a:lnTo>
                  <a:lnTo>
                    <a:pt x="1016" y="2019"/>
                  </a:lnTo>
                  <a:lnTo>
                    <a:pt x="254000" y="2019"/>
                  </a:lnTo>
                  <a:lnTo>
                    <a:pt x="25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0" name="object 22490"/>
            <p:cNvSpPr/>
            <p:nvPr/>
          </p:nvSpPr>
          <p:spPr>
            <a:xfrm>
              <a:off x="3153914" y="3284119"/>
              <a:ext cx="257175" cy="2540"/>
            </a:xfrm>
            <a:custGeom>
              <a:avLst/>
              <a:gdLst/>
              <a:ahLst/>
              <a:cxnLst/>
              <a:rect l="l" t="t" r="r" b="b"/>
              <a:pathLst>
                <a:path w="257175" h="2539">
                  <a:moveTo>
                    <a:pt x="257035" y="0"/>
                  </a:moveTo>
                  <a:lnTo>
                    <a:pt x="0" y="0"/>
                  </a:lnTo>
                  <a:lnTo>
                    <a:pt x="253999" y="2023"/>
                  </a:lnTo>
                  <a:lnTo>
                    <a:pt x="257035" y="0"/>
                  </a:lnTo>
                  <a:close/>
                </a:path>
                <a:path w="257175" h="2539">
                  <a:moveTo>
                    <a:pt x="0" y="0"/>
                  </a:moveTo>
                  <a:lnTo>
                    <a:pt x="253999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1" name="object 22491"/>
            <p:cNvSpPr/>
            <p:nvPr/>
          </p:nvSpPr>
          <p:spPr>
            <a:xfrm>
              <a:off x="3154921" y="3286149"/>
              <a:ext cx="253365" cy="2540"/>
            </a:xfrm>
            <a:custGeom>
              <a:avLst/>
              <a:gdLst/>
              <a:ahLst/>
              <a:cxnLst/>
              <a:rect l="l" t="t" r="r" b="b"/>
              <a:pathLst>
                <a:path w="253364" h="2539">
                  <a:moveTo>
                    <a:pt x="252984" y="0"/>
                  </a:moveTo>
                  <a:lnTo>
                    <a:pt x="0" y="0"/>
                  </a:lnTo>
                  <a:lnTo>
                    <a:pt x="1016" y="2019"/>
                  </a:lnTo>
                  <a:lnTo>
                    <a:pt x="250964" y="2019"/>
                  </a:lnTo>
                  <a:lnTo>
                    <a:pt x="252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2" name="object 22492"/>
            <p:cNvSpPr/>
            <p:nvPr/>
          </p:nvSpPr>
          <p:spPr>
            <a:xfrm>
              <a:off x="3154926" y="3286143"/>
              <a:ext cx="253365" cy="2540"/>
            </a:xfrm>
            <a:custGeom>
              <a:avLst/>
              <a:gdLst/>
              <a:ahLst/>
              <a:cxnLst/>
              <a:rect l="l" t="t" r="r" b="b"/>
              <a:pathLst>
                <a:path w="253364" h="2539">
                  <a:moveTo>
                    <a:pt x="252987" y="0"/>
                  </a:moveTo>
                  <a:lnTo>
                    <a:pt x="0" y="0"/>
                  </a:lnTo>
                  <a:lnTo>
                    <a:pt x="250963" y="2023"/>
                  </a:lnTo>
                  <a:lnTo>
                    <a:pt x="252987" y="0"/>
                  </a:lnTo>
                  <a:close/>
                </a:path>
                <a:path w="253364" h="2539">
                  <a:moveTo>
                    <a:pt x="0" y="0"/>
                  </a:moveTo>
                  <a:lnTo>
                    <a:pt x="250963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3" name="object 22493"/>
            <p:cNvSpPr/>
            <p:nvPr/>
          </p:nvSpPr>
          <p:spPr>
            <a:xfrm>
              <a:off x="3155937" y="3288168"/>
              <a:ext cx="250190" cy="3175"/>
            </a:xfrm>
            <a:custGeom>
              <a:avLst/>
              <a:gdLst/>
              <a:ahLst/>
              <a:cxnLst/>
              <a:rect l="l" t="t" r="r" b="b"/>
              <a:pathLst>
                <a:path w="250189" h="3175">
                  <a:moveTo>
                    <a:pt x="249948" y="0"/>
                  </a:moveTo>
                  <a:lnTo>
                    <a:pt x="0" y="0"/>
                  </a:lnTo>
                  <a:lnTo>
                    <a:pt x="2019" y="3035"/>
                  </a:lnTo>
                  <a:lnTo>
                    <a:pt x="245897" y="3035"/>
                  </a:lnTo>
                  <a:lnTo>
                    <a:pt x="2499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4" name="object 22494"/>
            <p:cNvSpPr/>
            <p:nvPr/>
          </p:nvSpPr>
          <p:spPr>
            <a:xfrm>
              <a:off x="3155938" y="3288167"/>
              <a:ext cx="250190" cy="3175"/>
            </a:xfrm>
            <a:custGeom>
              <a:avLst/>
              <a:gdLst/>
              <a:ahLst/>
              <a:cxnLst/>
              <a:rect l="l" t="t" r="r" b="b"/>
              <a:pathLst>
                <a:path w="250189" h="3175">
                  <a:moveTo>
                    <a:pt x="249951" y="0"/>
                  </a:moveTo>
                  <a:lnTo>
                    <a:pt x="0" y="0"/>
                  </a:lnTo>
                  <a:lnTo>
                    <a:pt x="245904" y="3035"/>
                  </a:lnTo>
                  <a:lnTo>
                    <a:pt x="249951" y="0"/>
                  </a:lnTo>
                  <a:close/>
                </a:path>
                <a:path w="250189" h="3175">
                  <a:moveTo>
                    <a:pt x="0" y="0"/>
                  </a:moveTo>
                  <a:lnTo>
                    <a:pt x="245904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5" name="object 22495"/>
            <p:cNvSpPr/>
            <p:nvPr/>
          </p:nvSpPr>
          <p:spPr>
            <a:xfrm>
              <a:off x="3157956" y="3291203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78" y="0"/>
                  </a:moveTo>
                  <a:lnTo>
                    <a:pt x="0" y="0"/>
                  </a:lnTo>
                  <a:lnTo>
                    <a:pt x="1016" y="1016"/>
                  </a:lnTo>
                  <a:lnTo>
                    <a:pt x="242862" y="1016"/>
                  </a:lnTo>
                  <a:lnTo>
                    <a:pt x="2438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6" name="object 22496"/>
            <p:cNvSpPr/>
            <p:nvPr/>
          </p:nvSpPr>
          <p:spPr>
            <a:xfrm>
              <a:off x="3157962" y="3291203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80" y="0"/>
                  </a:moveTo>
                  <a:lnTo>
                    <a:pt x="0" y="0"/>
                  </a:lnTo>
                  <a:lnTo>
                    <a:pt x="242868" y="1011"/>
                  </a:lnTo>
                  <a:lnTo>
                    <a:pt x="243880" y="0"/>
                  </a:lnTo>
                  <a:close/>
                </a:path>
                <a:path w="244475" h="1270">
                  <a:moveTo>
                    <a:pt x="0" y="0"/>
                  </a:moveTo>
                  <a:lnTo>
                    <a:pt x="24286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7" name="object 22497"/>
            <p:cNvSpPr/>
            <p:nvPr/>
          </p:nvSpPr>
          <p:spPr>
            <a:xfrm>
              <a:off x="3158972" y="3292219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5" h="2539">
                  <a:moveTo>
                    <a:pt x="241846" y="0"/>
                  </a:moveTo>
                  <a:lnTo>
                    <a:pt x="0" y="0"/>
                  </a:lnTo>
                  <a:lnTo>
                    <a:pt x="2019" y="2019"/>
                  </a:lnTo>
                  <a:lnTo>
                    <a:pt x="236791" y="2019"/>
                  </a:lnTo>
                  <a:lnTo>
                    <a:pt x="2418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8" name="object 22498"/>
            <p:cNvSpPr/>
            <p:nvPr/>
          </p:nvSpPr>
          <p:spPr>
            <a:xfrm>
              <a:off x="3158974" y="3292215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5" h="2539">
                  <a:moveTo>
                    <a:pt x="241856" y="0"/>
                  </a:moveTo>
                  <a:lnTo>
                    <a:pt x="0" y="0"/>
                  </a:lnTo>
                  <a:lnTo>
                    <a:pt x="236796" y="2023"/>
                  </a:lnTo>
                  <a:lnTo>
                    <a:pt x="241856" y="0"/>
                  </a:lnTo>
                  <a:close/>
                </a:path>
                <a:path w="241935" h="2539">
                  <a:moveTo>
                    <a:pt x="0" y="0"/>
                  </a:moveTo>
                  <a:lnTo>
                    <a:pt x="236796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9" name="object 22499"/>
            <p:cNvSpPr/>
            <p:nvPr/>
          </p:nvSpPr>
          <p:spPr>
            <a:xfrm>
              <a:off x="3160992" y="3294239"/>
              <a:ext cx="234950" cy="2540"/>
            </a:xfrm>
            <a:custGeom>
              <a:avLst/>
              <a:gdLst/>
              <a:ahLst/>
              <a:cxnLst/>
              <a:rect l="l" t="t" r="r" b="b"/>
              <a:pathLst>
                <a:path w="234950" h="2539">
                  <a:moveTo>
                    <a:pt x="234772" y="0"/>
                  </a:moveTo>
                  <a:lnTo>
                    <a:pt x="0" y="0"/>
                  </a:lnTo>
                  <a:lnTo>
                    <a:pt x="2019" y="2032"/>
                  </a:lnTo>
                  <a:lnTo>
                    <a:pt x="231736" y="2032"/>
                  </a:lnTo>
                  <a:lnTo>
                    <a:pt x="2347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0" name="object 22500"/>
            <p:cNvSpPr/>
            <p:nvPr/>
          </p:nvSpPr>
          <p:spPr>
            <a:xfrm>
              <a:off x="3160998" y="3294239"/>
              <a:ext cx="234950" cy="2540"/>
            </a:xfrm>
            <a:custGeom>
              <a:avLst/>
              <a:gdLst/>
              <a:ahLst/>
              <a:cxnLst/>
              <a:rect l="l" t="t" r="r" b="b"/>
              <a:pathLst>
                <a:path w="234950" h="2539">
                  <a:moveTo>
                    <a:pt x="234772" y="0"/>
                  </a:moveTo>
                  <a:lnTo>
                    <a:pt x="0" y="0"/>
                  </a:lnTo>
                  <a:lnTo>
                    <a:pt x="231736" y="2023"/>
                  </a:lnTo>
                  <a:lnTo>
                    <a:pt x="234772" y="0"/>
                  </a:lnTo>
                  <a:close/>
                </a:path>
                <a:path w="234950" h="2539">
                  <a:moveTo>
                    <a:pt x="0" y="0"/>
                  </a:moveTo>
                  <a:lnTo>
                    <a:pt x="231736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1" name="object 22501"/>
            <p:cNvSpPr/>
            <p:nvPr/>
          </p:nvSpPr>
          <p:spPr>
            <a:xfrm>
              <a:off x="3163011" y="3296271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9717" y="0"/>
                  </a:moveTo>
                  <a:lnTo>
                    <a:pt x="0" y="0"/>
                  </a:lnTo>
                  <a:lnTo>
                    <a:pt x="2032" y="1003"/>
                  </a:lnTo>
                  <a:lnTo>
                    <a:pt x="225666" y="1003"/>
                  </a:lnTo>
                  <a:lnTo>
                    <a:pt x="2297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2" name="object 22502"/>
            <p:cNvSpPr/>
            <p:nvPr/>
          </p:nvSpPr>
          <p:spPr>
            <a:xfrm>
              <a:off x="3163022" y="3296262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9712" y="0"/>
                  </a:moveTo>
                  <a:lnTo>
                    <a:pt x="0" y="0"/>
                  </a:lnTo>
                  <a:lnTo>
                    <a:pt x="225665" y="1011"/>
                  </a:lnTo>
                  <a:lnTo>
                    <a:pt x="229712" y="0"/>
                  </a:lnTo>
                  <a:close/>
                </a:path>
                <a:path w="229870" h="1270">
                  <a:moveTo>
                    <a:pt x="0" y="0"/>
                  </a:moveTo>
                  <a:lnTo>
                    <a:pt x="22566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3" name="object 22503"/>
            <p:cNvSpPr/>
            <p:nvPr/>
          </p:nvSpPr>
          <p:spPr>
            <a:xfrm>
              <a:off x="3165043" y="3297274"/>
              <a:ext cx="224154" cy="1270"/>
            </a:xfrm>
            <a:custGeom>
              <a:avLst/>
              <a:gdLst/>
              <a:ahLst/>
              <a:cxnLst/>
              <a:rect l="l" t="t" r="r" b="b"/>
              <a:pathLst>
                <a:path w="224154" h="1270">
                  <a:moveTo>
                    <a:pt x="223634" y="0"/>
                  </a:moveTo>
                  <a:lnTo>
                    <a:pt x="0" y="0"/>
                  </a:lnTo>
                  <a:lnTo>
                    <a:pt x="2019" y="1016"/>
                  </a:lnTo>
                  <a:lnTo>
                    <a:pt x="218579" y="1016"/>
                  </a:lnTo>
                  <a:lnTo>
                    <a:pt x="2236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4" name="object 22504"/>
            <p:cNvSpPr/>
            <p:nvPr/>
          </p:nvSpPr>
          <p:spPr>
            <a:xfrm>
              <a:off x="3165046" y="3297274"/>
              <a:ext cx="224154" cy="1270"/>
            </a:xfrm>
            <a:custGeom>
              <a:avLst/>
              <a:gdLst/>
              <a:ahLst/>
              <a:cxnLst/>
              <a:rect l="l" t="t" r="r" b="b"/>
              <a:pathLst>
                <a:path w="224154" h="1270">
                  <a:moveTo>
                    <a:pt x="223641" y="0"/>
                  </a:moveTo>
                  <a:lnTo>
                    <a:pt x="0" y="0"/>
                  </a:lnTo>
                  <a:lnTo>
                    <a:pt x="218581" y="1011"/>
                  </a:lnTo>
                  <a:lnTo>
                    <a:pt x="223641" y="0"/>
                  </a:lnTo>
                  <a:close/>
                </a:path>
                <a:path w="224154" h="1270">
                  <a:moveTo>
                    <a:pt x="0" y="0"/>
                  </a:moveTo>
                  <a:lnTo>
                    <a:pt x="218581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5" name="object 22505"/>
            <p:cNvSpPr/>
            <p:nvPr/>
          </p:nvSpPr>
          <p:spPr>
            <a:xfrm>
              <a:off x="3167062" y="3298290"/>
              <a:ext cx="217170" cy="1270"/>
            </a:xfrm>
            <a:custGeom>
              <a:avLst/>
              <a:gdLst/>
              <a:ahLst/>
              <a:cxnLst/>
              <a:rect l="l" t="t" r="r" b="b"/>
              <a:pathLst>
                <a:path w="217170" h="1270">
                  <a:moveTo>
                    <a:pt x="216560" y="0"/>
                  </a:moveTo>
                  <a:lnTo>
                    <a:pt x="0" y="0"/>
                  </a:lnTo>
                  <a:lnTo>
                    <a:pt x="2019" y="1016"/>
                  </a:lnTo>
                  <a:lnTo>
                    <a:pt x="210489" y="1016"/>
                  </a:lnTo>
                  <a:lnTo>
                    <a:pt x="216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6" name="object 22506"/>
            <p:cNvSpPr/>
            <p:nvPr/>
          </p:nvSpPr>
          <p:spPr>
            <a:xfrm>
              <a:off x="3167070" y="3298286"/>
              <a:ext cx="217170" cy="1270"/>
            </a:xfrm>
            <a:custGeom>
              <a:avLst/>
              <a:gdLst/>
              <a:ahLst/>
              <a:cxnLst/>
              <a:rect l="l" t="t" r="r" b="b"/>
              <a:pathLst>
                <a:path w="217170" h="1270">
                  <a:moveTo>
                    <a:pt x="216557" y="0"/>
                  </a:moveTo>
                  <a:lnTo>
                    <a:pt x="0" y="0"/>
                  </a:lnTo>
                  <a:lnTo>
                    <a:pt x="210485" y="1011"/>
                  </a:lnTo>
                  <a:lnTo>
                    <a:pt x="216557" y="0"/>
                  </a:lnTo>
                  <a:close/>
                </a:path>
                <a:path w="217170" h="1270">
                  <a:moveTo>
                    <a:pt x="0" y="0"/>
                  </a:moveTo>
                  <a:lnTo>
                    <a:pt x="21048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7" name="object 22507"/>
            <p:cNvSpPr/>
            <p:nvPr/>
          </p:nvSpPr>
          <p:spPr>
            <a:xfrm>
              <a:off x="3169094" y="3299298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4">
                  <a:moveTo>
                    <a:pt x="208461" y="0"/>
                  </a:moveTo>
                  <a:lnTo>
                    <a:pt x="0" y="0"/>
                  </a:lnTo>
                  <a:lnTo>
                    <a:pt x="206438" y="0"/>
                  </a:lnTo>
                  <a:lnTo>
                    <a:pt x="208461" y="0"/>
                  </a:lnTo>
                  <a:close/>
                </a:path>
                <a:path w="208914">
                  <a:moveTo>
                    <a:pt x="0" y="0"/>
                  </a:moveTo>
                  <a:lnTo>
                    <a:pt x="206438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8" name="object 22508"/>
            <p:cNvSpPr/>
            <p:nvPr/>
          </p:nvSpPr>
          <p:spPr>
            <a:xfrm>
              <a:off x="3170106" y="3299298"/>
              <a:ext cx="69215" cy="1270"/>
            </a:xfrm>
            <a:custGeom>
              <a:avLst/>
              <a:gdLst/>
              <a:ahLst/>
              <a:cxnLst/>
              <a:rect l="l" t="t" r="r" b="b"/>
              <a:pathLst>
                <a:path w="69214" h="1270">
                  <a:moveTo>
                    <a:pt x="0" y="0"/>
                  </a:moveTo>
                  <a:lnTo>
                    <a:pt x="3035" y="1011"/>
                  </a:lnTo>
                  <a:lnTo>
                    <a:pt x="68812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9" name="object 22509"/>
            <p:cNvSpPr/>
            <p:nvPr/>
          </p:nvSpPr>
          <p:spPr>
            <a:xfrm>
              <a:off x="3170106" y="3299298"/>
              <a:ext cx="69215" cy="1270"/>
            </a:xfrm>
            <a:custGeom>
              <a:avLst/>
              <a:gdLst/>
              <a:ahLst/>
              <a:cxnLst/>
              <a:rect l="l" t="t" r="r" b="b"/>
              <a:pathLst>
                <a:path w="69214" h="1270">
                  <a:moveTo>
                    <a:pt x="0" y="0"/>
                  </a:moveTo>
                  <a:lnTo>
                    <a:pt x="3035" y="1011"/>
                  </a:lnTo>
                  <a:lnTo>
                    <a:pt x="68812" y="1011"/>
                  </a:lnTo>
                  <a:lnTo>
                    <a:pt x="0" y="0"/>
                  </a:lnTo>
                  <a:close/>
                </a:path>
                <a:path w="69214" h="1270">
                  <a:moveTo>
                    <a:pt x="3035" y="1011"/>
                  </a:moveTo>
                  <a:lnTo>
                    <a:pt x="68812" y="1011"/>
                  </a:lnTo>
                  <a:lnTo>
                    <a:pt x="7083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0" name="object 22510"/>
            <p:cNvSpPr/>
            <p:nvPr/>
          </p:nvSpPr>
          <p:spPr>
            <a:xfrm>
              <a:off x="3170106" y="3299298"/>
              <a:ext cx="205740" cy="1270"/>
            </a:xfrm>
            <a:custGeom>
              <a:avLst/>
              <a:gdLst/>
              <a:ahLst/>
              <a:cxnLst/>
              <a:rect l="l" t="t" r="r" b="b"/>
              <a:pathLst>
                <a:path w="205739" h="1270">
                  <a:moveTo>
                    <a:pt x="205426" y="0"/>
                  </a:moveTo>
                  <a:lnTo>
                    <a:pt x="0" y="0"/>
                  </a:lnTo>
                  <a:lnTo>
                    <a:pt x="68812" y="1011"/>
                  </a:lnTo>
                  <a:lnTo>
                    <a:pt x="205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1" name="object 22511"/>
            <p:cNvSpPr/>
            <p:nvPr/>
          </p:nvSpPr>
          <p:spPr>
            <a:xfrm>
              <a:off x="3170106" y="3299298"/>
              <a:ext cx="205740" cy="1270"/>
            </a:xfrm>
            <a:custGeom>
              <a:avLst/>
              <a:gdLst/>
              <a:ahLst/>
              <a:cxnLst/>
              <a:rect l="l" t="t" r="r" b="b"/>
              <a:pathLst>
                <a:path w="205739" h="1270">
                  <a:moveTo>
                    <a:pt x="0" y="0"/>
                  </a:moveTo>
                  <a:lnTo>
                    <a:pt x="205426" y="0"/>
                  </a:lnTo>
                  <a:lnTo>
                    <a:pt x="68812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2" name="object 22512"/>
            <p:cNvSpPr/>
            <p:nvPr/>
          </p:nvSpPr>
          <p:spPr>
            <a:xfrm>
              <a:off x="3145819" y="324161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3" name="object 22513"/>
            <p:cNvSpPr/>
            <p:nvPr/>
          </p:nvSpPr>
          <p:spPr>
            <a:xfrm>
              <a:off x="3145819" y="324161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4" name="object 22514"/>
            <p:cNvSpPr/>
            <p:nvPr/>
          </p:nvSpPr>
          <p:spPr>
            <a:xfrm>
              <a:off x="3156950" y="324262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5" name="object 22515"/>
            <p:cNvSpPr/>
            <p:nvPr/>
          </p:nvSpPr>
          <p:spPr>
            <a:xfrm>
              <a:off x="3156950" y="324262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6" name="object 22516"/>
            <p:cNvSpPr/>
            <p:nvPr/>
          </p:nvSpPr>
          <p:spPr>
            <a:xfrm>
              <a:off x="3143795" y="324161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69">
                  <a:moveTo>
                    <a:pt x="2023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2023" y="0"/>
                  </a:lnTo>
                  <a:close/>
                </a:path>
                <a:path w="13335" h="1269">
                  <a:moveTo>
                    <a:pt x="11131" y="0"/>
                  </a:moveTo>
                  <a:lnTo>
                    <a:pt x="2023" y="0"/>
                  </a:lnTo>
                  <a:lnTo>
                    <a:pt x="13155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7" name="object 22517"/>
            <p:cNvSpPr/>
            <p:nvPr/>
          </p:nvSpPr>
          <p:spPr>
            <a:xfrm>
              <a:off x="3143795" y="324161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69">
                  <a:moveTo>
                    <a:pt x="11131" y="0"/>
                  </a:moveTo>
                  <a:lnTo>
                    <a:pt x="2023" y="0"/>
                  </a:lnTo>
                  <a:lnTo>
                    <a:pt x="13155" y="1011"/>
                  </a:lnTo>
                  <a:lnTo>
                    <a:pt x="11131" y="0"/>
                  </a:lnTo>
                  <a:close/>
                </a:path>
                <a:path w="13335" h="1269">
                  <a:moveTo>
                    <a:pt x="2023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  <a:path w="13335" h="1269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5" h="1269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8" name="object 22518"/>
            <p:cNvSpPr/>
            <p:nvPr/>
          </p:nvSpPr>
          <p:spPr>
            <a:xfrm>
              <a:off x="3143795" y="324262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370" y="0"/>
                  </a:lnTo>
                  <a:lnTo>
                    <a:pt x="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9" name="object 22519"/>
            <p:cNvSpPr/>
            <p:nvPr/>
          </p:nvSpPr>
          <p:spPr>
            <a:xfrm>
              <a:off x="3143795" y="324262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370" y="0"/>
                  </a:lnTo>
                  <a:lnTo>
                    <a:pt x="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0" name="object 22520"/>
            <p:cNvSpPr/>
            <p:nvPr/>
          </p:nvSpPr>
          <p:spPr>
            <a:xfrm>
              <a:off x="3142783" y="324262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2382" y="0"/>
                  </a:moveTo>
                  <a:lnTo>
                    <a:pt x="1011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  <a:path w="33655">
                  <a:moveTo>
                    <a:pt x="1011" y="0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1" name="object 22521"/>
            <p:cNvSpPr/>
            <p:nvPr/>
          </p:nvSpPr>
          <p:spPr>
            <a:xfrm>
              <a:off x="3142783" y="324262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2382" y="0"/>
                  </a:moveTo>
                  <a:lnTo>
                    <a:pt x="1011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  <a:path w="33655">
                  <a:moveTo>
                    <a:pt x="1011" y="0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2" name="object 22522"/>
            <p:cNvSpPr/>
            <p:nvPr/>
          </p:nvSpPr>
          <p:spPr>
            <a:xfrm>
              <a:off x="3141771" y="324262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1011" y="0"/>
                  </a:moveTo>
                  <a:lnTo>
                    <a:pt x="0" y="4047"/>
                  </a:lnTo>
                  <a:lnTo>
                    <a:pt x="34406" y="4047"/>
                  </a:lnTo>
                  <a:lnTo>
                    <a:pt x="1011" y="0"/>
                  </a:lnTo>
                  <a:close/>
                </a:path>
                <a:path w="34925" h="4444">
                  <a:moveTo>
                    <a:pt x="34406" y="0"/>
                  </a:moveTo>
                  <a:lnTo>
                    <a:pt x="1011" y="0"/>
                  </a:lnTo>
                  <a:lnTo>
                    <a:pt x="34406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3" name="object 22523"/>
            <p:cNvSpPr/>
            <p:nvPr/>
          </p:nvSpPr>
          <p:spPr>
            <a:xfrm>
              <a:off x="3141771" y="324262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34406" y="0"/>
                  </a:moveTo>
                  <a:lnTo>
                    <a:pt x="1011" y="0"/>
                  </a:lnTo>
                  <a:lnTo>
                    <a:pt x="34406" y="4047"/>
                  </a:lnTo>
                  <a:lnTo>
                    <a:pt x="34406" y="0"/>
                  </a:lnTo>
                  <a:close/>
                </a:path>
                <a:path w="34925" h="4444">
                  <a:moveTo>
                    <a:pt x="1011" y="0"/>
                  </a:moveTo>
                  <a:lnTo>
                    <a:pt x="34406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4" name="object 22524"/>
            <p:cNvSpPr/>
            <p:nvPr/>
          </p:nvSpPr>
          <p:spPr>
            <a:xfrm>
              <a:off x="3141771" y="3246677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0" y="0"/>
                  </a:moveTo>
                  <a:lnTo>
                    <a:pt x="1011" y="4047"/>
                  </a:lnTo>
                  <a:lnTo>
                    <a:pt x="34406" y="4047"/>
                  </a:lnTo>
                  <a:lnTo>
                    <a:pt x="0" y="0"/>
                  </a:lnTo>
                  <a:close/>
                </a:path>
                <a:path w="34925" h="4444">
                  <a:moveTo>
                    <a:pt x="34406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5" name="object 22525"/>
            <p:cNvSpPr/>
            <p:nvPr/>
          </p:nvSpPr>
          <p:spPr>
            <a:xfrm>
              <a:off x="3141771" y="3246677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34406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4406" y="0"/>
                  </a:lnTo>
                  <a:close/>
                </a:path>
                <a:path w="34925" h="4444">
                  <a:moveTo>
                    <a:pt x="0" y="0"/>
                  </a:moveTo>
                  <a:lnTo>
                    <a:pt x="34406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6" name="object 22526"/>
            <p:cNvSpPr/>
            <p:nvPr/>
          </p:nvSpPr>
          <p:spPr>
            <a:xfrm>
              <a:off x="3142783" y="325072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1011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5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7" name="object 22527"/>
            <p:cNvSpPr/>
            <p:nvPr/>
          </p:nvSpPr>
          <p:spPr>
            <a:xfrm>
              <a:off x="3142783" y="325072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1011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5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8" name="object 22528"/>
            <p:cNvSpPr/>
            <p:nvPr/>
          </p:nvSpPr>
          <p:spPr>
            <a:xfrm>
              <a:off x="3142783" y="325072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9" name="object 22529"/>
            <p:cNvSpPr/>
            <p:nvPr/>
          </p:nvSpPr>
          <p:spPr>
            <a:xfrm>
              <a:off x="3142783" y="325072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0" name="object 22530"/>
            <p:cNvSpPr/>
            <p:nvPr/>
          </p:nvSpPr>
          <p:spPr>
            <a:xfrm>
              <a:off x="3143795" y="3250725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31750">
                  <a:moveTo>
                    <a:pt x="13155" y="0"/>
                  </a:moveTo>
                  <a:lnTo>
                    <a:pt x="0" y="0"/>
                  </a:lnTo>
                  <a:lnTo>
                    <a:pt x="31370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1" name="object 22531"/>
            <p:cNvSpPr/>
            <p:nvPr/>
          </p:nvSpPr>
          <p:spPr>
            <a:xfrm>
              <a:off x="3143795" y="3250725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31750">
                  <a:moveTo>
                    <a:pt x="13155" y="0"/>
                  </a:moveTo>
                  <a:lnTo>
                    <a:pt x="0" y="0"/>
                  </a:lnTo>
                  <a:lnTo>
                    <a:pt x="31370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2" name="object 22532"/>
            <p:cNvSpPr/>
            <p:nvPr/>
          </p:nvSpPr>
          <p:spPr>
            <a:xfrm>
              <a:off x="3143795" y="325072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0"/>
                  </a:moveTo>
                  <a:lnTo>
                    <a:pt x="1011" y="1011"/>
                  </a:lnTo>
                  <a:lnTo>
                    <a:pt x="4047" y="2023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3" name="object 22533"/>
            <p:cNvSpPr/>
            <p:nvPr/>
          </p:nvSpPr>
          <p:spPr>
            <a:xfrm>
              <a:off x="3143795" y="325072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2539">
                  <a:moveTo>
                    <a:pt x="1011" y="1011"/>
                  </a:moveTo>
                  <a:lnTo>
                    <a:pt x="11131" y="1011"/>
                  </a:lnTo>
                  <a:lnTo>
                    <a:pt x="4047" y="2023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4" name="object 22534"/>
            <p:cNvSpPr/>
            <p:nvPr/>
          </p:nvSpPr>
          <p:spPr>
            <a:xfrm>
              <a:off x="3143795" y="325072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5" name="object 22535"/>
            <p:cNvSpPr/>
            <p:nvPr/>
          </p:nvSpPr>
          <p:spPr>
            <a:xfrm>
              <a:off x="3143795" y="325072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3155" y="0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6" name="object 22536"/>
            <p:cNvSpPr/>
            <p:nvPr/>
          </p:nvSpPr>
          <p:spPr>
            <a:xfrm>
              <a:off x="3158974" y="32163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7" name="object 22537"/>
            <p:cNvSpPr/>
            <p:nvPr/>
          </p:nvSpPr>
          <p:spPr>
            <a:xfrm>
              <a:off x="3158974" y="32163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8" name="object 22538"/>
            <p:cNvSpPr/>
            <p:nvPr/>
          </p:nvSpPr>
          <p:spPr>
            <a:xfrm>
              <a:off x="3158974" y="321631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9" name="object 22539"/>
            <p:cNvSpPr/>
            <p:nvPr/>
          </p:nvSpPr>
          <p:spPr>
            <a:xfrm>
              <a:off x="3158974" y="321631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0" name="object 22540"/>
            <p:cNvSpPr/>
            <p:nvPr/>
          </p:nvSpPr>
          <p:spPr>
            <a:xfrm>
              <a:off x="3158974" y="321631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1" name="object 22541"/>
            <p:cNvSpPr/>
            <p:nvPr/>
          </p:nvSpPr>
          <p:spPr>
            <a:xfrm>
              <a:off x="3158974" y="321631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2" name="object 22542"/>
            <p:cNvSpPr/>
            <p:nvPr/>
          </p:nvSpPr>
          <p:spPr>
            <a:xfrm>
              <a:off x="3158974" y="321834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3" name="object 22543"/>
            <p:cNvSpPr/>
            <p:nvPr/>
          </p:nvSpPr>
          <p:spPr>
            <a:xfrm>
              <a:off x="3158974" y="321834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4" name="object 22544"/>
            <p:cNvSpPr/>
            <p:nvPr/>
          </p:nvSpPr>
          <p:spPr>
            <a:xfrm>
              <a:off x="3158974" y="321733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5" name="object 22545"/>
            <p:cNvSpPr/>
            <p:nvPr/>
          </p:nvSpPr>
          <p:spPr>
            <a:xfrm>
              <a:off x="3158974" y="321733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6" name="object 22546"/>
            <p:cNvSpPr/>
            <p:nvPr/>
          </p:nvSpPr>
          <p:spPr>
            <a:xfrm>
              <a:off x="3173142" y="3218342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39" h="24764">
                  <a:moveTo>
                    <a:pt x="0" y="0"/>
                  </a:moveTo>
                  <a:lnTo>
                    <a:pt x="0" y="24286"/>
                  </a:lnTo>
                  <a:lnTo>
                    <a:pt x="2023" y="24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7" name="object 22547"/>
            <p:cNvSpPr/>
            <p:nvPr/>
          </p:nvSpPr>
          <p:spPr>
            <a:xfrm>
              <a:off x="3173142" y="3218342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39" h="24764">
                  <a:moveTo>
                    <a:pt x="2023" y="24286"/>
                  </a:moveTo>
                  <a:lnTo>
                    <a:pt x="0" y="24286"/>
                  </a:lnTo>
                  <a:lnTo>
                    <a:pt x="2023" y="24286"/>
                  </a:lnTo>
                  <a:close/>
                </a:path>
                <a:path w="2539" h="24764">
                  <a:moveTo>
                    <a:pt x="2023" y="24286"/>
                  </a:moveTo>
                  <a:lnTo>
                    <a:pt x="0" y="24286"/>
                  </a:lnTo>
                  <a:lnTo>
                    <a:pt x="0" y="0"/>
                  </a:lnTo>
                  <a:lnTo>
                    <a:pt x="2023" y="24286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8" name="object 22548"/>
            <p:cNvSpPr/>
            <p:nvPr/>
          </p:nvSpPr>
          <p:spPr>
            <a:xfrm>
              <a:off x="3173142" y="3218342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39" h="24764">
                  <a:moveTo>
                    <a:pt x="2023" y="0"/>
                  </a:moveTo>
                  <a:lnTo>
                    <a:pt x="0" y="0"/>
                  </a:lnTo>
                  <a:lnTo>
                    <a:pt x="2023" y="24286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9" name="object 22549"/>
            <p:cNvSpPr/>
            <p:nvPr/>
          </p:nvSpPr>
          <p:spPr>
            <a:xfrm>
              <a:off x="3173142" y="3218342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39" h="24764">
                  <a:moveTo>
                    <a:pt x="0" y="0"/>
                  </a:moveTo>
                  <a:lnTo>
                    <a:pt x="2023" y="0"/>
                  </a:lnTo>
                  <a:lnTo>
                    <a:pt x="2023" y="2428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0" name="object 22550"/>
            <p:cNvSpPr/>
            <p:nvPr/>
          </p:nvSpPr>
          <p:spPr>
            <a:xfrm>
              <a:off x="3153914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1" name="object 22551"/>
            <p:cNvSpPr/>
            <p:nvPr/>
          </p:nvSpPr>
          <p:spPr>
            <a:xfrm>
              <a:off x="3153914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2" name="object 22552"/>
            <p:cNvSpPr/>
            <p:nvPr/>
          </p:nvSpPr>
          <p:spPr>
            <a:xfrm>
              <a:off x="3153914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3" name="object 22553"/>
            <p:cNvSpPr/>
            <p:nvPr/>
          </p:nvSpPr>
          <p:spPr>
            <a:xfrm>
              <a:off x="3153914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4" name="object 22554"/>
            <p:cNvSpPr/>
            <p:nvPr/>
          </p:nvSpPr>
          <p:spPr>
            <a:xfrm>
              <a:off x="3152903" y="32082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047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  <a:path w="508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5" name="object 22555"/>
            <p:cNvSpPr/>
            <p:nvPr/>
          </p:nvSpPr>
          <p:spPr>
            <a:xfrm>
              <a:off x="3152903" y="32082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047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  <a:path w="508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6" name="object 22556"/>
            <p:cNvSpPr/>
            <p:nvPr/>
          </p:nvSpPr>
          <p:spPr>
            <a:xfrm>
              <a:off x="3152903" y="320822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7" name="object 22557"/>
            <p:cNvSpPr/>
            <p:nvPr/>
          </p:nvSpPr>
          <p:spPr>
            <a:xfrm>
              <a:off x="3152903" y="320822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80" h="1269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8" name="object 22558"/>
            <p:cNvSpPr/>
            <p:nvPr/>
          </p:nvSpPr>
          <p:spPr>
            <a:xfrm>
              <a:off x="3151891" y="320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9" name="object 22559"/>
            <p:cNvSpPr/>
            <p:nvPr/>
          </p:nvSpPr>
          <p:spPr>
            <a:xfrm>
              <a:off x="3151891" y="320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0" name="object 22560"/>
            <p:cNvSpPr/>
            <p:nvPr/>
          </p:nvSpPr>
          <p:spPr>
            <a:xfrm>
              <a:off x="3151891" y="320923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1" name="object 22561"/>
            <p:cNvSpPr/>
            <p:nvPr/>
          </p:nvSpPr>
          <p:spPr>
            <a:xfrm>
              <a:off x="3151891" y="320923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2" name="object 22562"/>
            <p:cNvSpPr/>
            <p:nvPr/>
          </p:nvSpPr>
          <p:spPr>
            <a:xfrm>
              <a:off x="3150879" y="321024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1011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1011" y="0"/>
                  </a:lnTo>
                  <a:close/>
                </a:path>
                <a:path w="8255" h="1269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3" name="object 22563"/>
            <p:cNvSpPr/>
            <p:nvPr/>
          </p:nvSpPr>
          <p:spPr>
            <a:xfrm>
              <a:off x="3150879" y="321024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5" h="1269">
                  <a:moveTo>
                    <a:pt x="1011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8255" h="1269">
                  <a:moveTo>
                    <a:pt x="8095" y="1011"/>
                  </a:moveTo>
                  <a:lnTo>
                    <a:pt x="0" y="1011"/>
                  </a:lnTo>
                  <a:lnTo>
                    <a:pt x="8095" y="1011"/>
                  </a:lnTo>
                  <a:close/>
                </a:path>
                <a:path w="8255" h="1269">
                  <a:moveTo>
                    <a:pt x="0" y="1011"/>
                  </a:moveTo>
                  <a:lnTo>
                    <a:pt x="809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4" name="object 22564"/>
            <p:cNvSpPr/>
            <p:nvPr/>
          </p:nvSpPr>
          <p:spPr>
            <a:xfrm>
              <a:off x="3150879" y="3211259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5" name="object 22565"/>
            <p:cNvSpPr/>
            <p:nvPr/>
          </p:nvSpPr>
          <p:spPr>
            <a:xfrm>
              <a:off x="3150879" y="3211259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6" name="object 22566"/>
            <p:cNvSpPr/>
            <p:nvPr/>
          </p:nvSpPr>
          <p:spPr>
            <a:xfrm>
              <a:off x="3149867" y="321227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7" name="object 22567"/>
            <p:cNvSpPr/>
            <p:nvPr/>
          </p:nvSpPr>
          <p:spPr>
            <a:xfrm>
              <a:off x="3149867" y="321227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8" name="object 22568"/>
            <p:cNvSpPr/>
            <p:nvPr/>
          </p:nvSpPr>
          <p:spPr>
            <a:xfrm>
              <a:off x="3149867" y="321328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9" name="object 22569"/>
            <p:cNvSpPr/>
            <p:nvPr/>
          </p:nvSpPr>
          <p:spPr>
            <a:xfrm>
              <a:off x="3149867" y="321328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0" name="object 22570"/>
            <p:cNvSpPr/>
            <p:nvPr/>
          </p:nvSpPr>
          <p:spPr>
            <a:xfrm>
              <a:off x="3143795" y="321429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1" name="object 22571"/>
            <p:cNvSpPr/>
            <p:nvPr/>
          </p:nvSpPr>
          <p:spPr>
            <a:xfrm>
              <a:off x="3143795" y="321429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2" name="object 22572"/>
            <p:cNvSpPr/>
            <p:nvPr/>
          </p:nvSpPr>
          <p:spPr>
            <a:xfrm>
              <a:off x="3142783" y="3214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3" name="object 22573"/>
            <p:cNvSpPr/>
            <p:nvPr/>
          </p:nvSpPr>
          <p:spPr>
            <a:xfrm>
              <a:off x="3142783" y="3214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4" name="object 22574"/>
            <p:cNvSpPr/>
            <p:nvPr/>
          </p:nvSpPr>
          <p:spPr>
            <a:xfrm>
              <a:off x="3149867" y="321429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5" name="object 22575"/>
            <p:cNvSpPr/>
            <p:nvPr/>
          </p:nvSpPr>
          <p:spPr>
            <a:xfrm>
              <a:off x="3149867" y="321429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6" name="object 22576"/>
            <p:cNvSpPr/>
            <p:nvPr/>
          </p:nvSpPr>
          <p:spPr>
            <a:xfrm>
              <a:off x="3142783" y="3214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7" name="object 22577"/>
            <p:cNvSpPr/>
            <p:nvPr/>
          </p:nvSpPr>
          <p:spPr>
            <a:xfrm>
              <a:off x="3142783" y="3214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8" name="object 22578"/>
            <p:cNvSpPr/>
            <p:nvPr/>
          </p:nvSpPr>
          <p:spPr>
            <a:xfrm>
              <a:off x="3142783" y="321429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9" name="object 22579"/>
            <p:cNvSpPr/>
            <p:nvPr/>
          </p:nvSpPr>
          <p:spPr>
            <a:xfrm>
              <a:off x="3142783" y="321429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0" name="object 22580"/>
            <p:cNvSpPr/>
            <p:nvPr/>
          </p:nvSpPr>
          <p:spPr>
            <a:xfrm>
              <a:off x="3149867" y="32142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1" name="object 22581"/>
            <p:cNvSpPr/>
            <p:nvPr/>
          </p:nvSpPr>
          <p:spPr>
            <a:xfrm>
              <a:off x="3149867" y="32142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2" name="object 22582"/>
            <p:cNvSpPr/>
            <p:nvPr/>
          </p:nvSpPr>
          <p:spPr>
            <a:xfrm>
              <a:off x="3142783" y="3215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3" name="object 22583"/>
            <p:cNvSpPr/>
            <p:nvPr/>
          </p:nvSpPr>
          <p:spPr>
            <a:xfrm>
              <a:off x="3142783" y="3215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4" name="object 22584"/>
            <p:cNvSpPr/>
            <p:nvPr/>
          </p:nvSpPr>
          <p:spPr>
            <a:xfrm>
              <a:off x="3147843" y="321530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2023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2023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5" name="object 22585"/>
            <p:cNvSpPr/>
            <p:nvPr/>
          </p:nvSpPr>
          <p:spPr>
            <a:xfrm>
              <a:off x="3147843" y="321530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2023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2023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6" name="object 22586"/>
            <p:cNvSpPr/>
            <p:nvPr/>
          </p:nvSpPr>
          <p:spPr>
            <a:xfrm>
              <a:off x="3142783" y="3215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7" name="object 22587"/>
            <p:cNvSpPr/>
            <p:nvPr/>
          </p:nvSpPr>
          <p:spPr>
            <a:xfrm>
              <a:off x="3142783" y="3215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8" name="object 22588"/>
            <p:cNvSpPr/>
            <p:nvPr/>
          </p:nvSpPr>
          <p:spPr>
            <a:xfrm>
              <a:off x="3142783" y="321530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  <a:lnTo>
                    <a:pt x="0" y="0"/>
                  </a:lnTo>
                  <a:close/>
                </a:path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9" name="object 22589"/>
            <p:cNvSpPr/>
            <p:nvPr/>
          </p:nvSpPr>
          <p:spPr>
            <a:xfrm>
              <a:off x="3142783" y="321530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  <a:lnTo>
                    <a:pt x="0" y="0"/>
                  </a:lnTo>
                  <a:close/>
                </a:path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0" name="object 22590"/>
            <p:cNvSpPr/>
            <p:nvPr/>
          </p:nvSpPr>
          <p:spPr>
            <a:xfrm>
              <a:off x="3142783" y="3215306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1" name="object 22591"/>
            <p:cNvSpPr/>
            <p:nvPr/>
          </p:nvSpPr>
          <p:spPr>
            <a:xfrm>
              <a:off x="3142783" y="3215306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2" name="object 22592"/>
            <p:cNvSpPr/>
            <p:nvPr/>
          </p:nvSpPr>
          <p:spPr>
            <a:xfrm>
              <a:off x="3142783" y="321631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3" name="object 22593"/>
            <p:cNvSpPr/>
            <p:nvPr/>
          </p:nvSpPr>
          <p:spPr>
            <a:xfrm>
              <a:off x="3142783" y="321631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6510" h="1269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4" name="object 22594"/>
            <p:cNvSpPr/>
            <p:nvPr/>
          </p:nvSpPr>
          <p:spPr>
            <a:xfrm>
              <a:off x="3142783" y="3217330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10" h="2539">
                  <a:moveTo>
                    <a:pt x="0" y="0"/>
                  </a:moveTo>
                  <a:lnTo>
                    <a:pt x="0" y="2023"/>
                  </a:lnTo>
                  <a:lnTo>
                    <a:pt x="16191" y="2023"/>
                  </a:lnTo>
                  <a:lnTo>
                    <a:pt x="0" y="0"/>
                  </a:lnTo>
                  <a:close/>
                </a:path>
                <a:path w="16510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5" name="object 22595"/>
            <p:cNvSpPr/>
            <p:nvPr/>
          </p:nvSpPr>
          <p:spPr>
            <a:xfrm>
              <a:off x="3142783" y="3217330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10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  <a:path w="16510" h="2539">
                  <a:moveTo>
                    <a:pt x="0" y="0"/>
                  </a:moveTo>
                  <a:lnTo>
                    <a:pt x="16191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  <a:path w="16510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  <a:path w="16510" h="2539">
                  <a:moveTo>
                    <a:pt x="0" y="2023"/>
                  </a:moveTo>
                  <a:lnTo>
                    <a:pt x="16191" y="2023"/>
                  </a:lnTo>
                  <a:lnTo>
                    <a:pt x="0" y="2023"/>
                  </a:lnTo>
                  <a:close/>
                </a:path>
                <a:path w="16510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  <a:path w="16510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6" name="object 22596"/>
            <p:cNvSpPr/>
            <p:nvPr/>
          </p:nvSpPr>
          <p:spPr>
            <a:xfrm>
              <a:off x="3142783" y="32193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7619">
                  <a:moveTo>
                    <a:pt x="5059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7" name="object 22597"/>
            <p:cNvSpPr/>
            <p:nvPr/>
          </p:nvSpPr>
          <p:spPr>
            <a:xfrm>
              <a:off x="3142783" y="32193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7619">
                  <a:moveTo>
                    <a:pt x="5059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8" name="object 22598"/>
            <p:cNvSpPr/>
            <p:nvPr/>
          </p:nvSpPr>
          <p:spPr>
            <a:xfrm>
              <a:off x="3142783" y="32193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9" name="object 22599"/>
            <p:cNvSpPr/>
            <p:nvPr/>
          </p:nvSpPr>
          <p:spPr>
            <a:xfrm>
              <a:off x="3142783" y="32193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80" h="1269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0" name="object 22600"/>
            <p:cNvSpPr/>
            <p:nvPr/>
          </p:nvSpPr>
          <p:spPr>
            <a:xfrm>
              <a:off x="3149867" y="321935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1" name="object 22601"/>
            <p:cNvSpPr/>
            <p:nvPr/>
          </p:nvSpPr>
          <p:spPr>
            <a:xfrm>
              <a:off x="3149867" y="321935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2" name="object 22602"/>
            <p:cNvSpPr/>
            <p:nvPr/>
          </p:nvSpPr>
          <p:spPr>
            <a:xfrm>
              <a:off x="3142783" y="32203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3" name="object 22603"/>
            <p:cNvSpPr/>
            <p:nvPr/>
          </p:nvSpPr>
          <p:spPr>
            <a:xfrm>
              <a:off x="3142783" y="32203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4" name="object 22604"/>
            <p:cNvSpPr/>
            <p:nvPr/>
          </p:nvSpPr>
          <p:spPr>
            <a:xfrm>
              <a:off x="3142783" y="32203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5" name="object 22605"/>
            <p:cNvSpPr/>
            <p:nvPr/>
          </p:nvSpPr>
          <p:spPr>
            <a:xfrm>
              <a:off x="3142783" y="32203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80" h="1269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6" name="object 22606"/>
            <p:cNvSpPr/>
            <p:nvPr/>
          </p:nvSpPr>
          <p:spPr>
            <a:xfrm>
              <a:off x="3142783" y="322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5080">
                  <a:moveTo>
                    <a:pt x="101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7" name="object 22607"/>
            <p:cNvSpPr/>
            <p:nvPr/>
          </p:nvSpPr>
          <p:spPr>
            <a:xfrm>
              <a:off x="3142783" y="322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101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8" name="object 22608"/>
            <p:cNvSpPr/>
            <p:nvPr/>
          </p:nvSpPr>
          <p:spPr>
            <a:xfrm>
              <a:off x="3149867" y="32203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9" name="object 22609"/>
            <p:cNvSpPr/>
            <p:nvPr/>
          </p:nvSpPr>
          <p:spPr>
            <a:xfrm>
              <a:off x="3149867" y="32203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0" name="object 22610"/>
            <p:cNvSpPr/>
            <p:nvPr/>
          </p:nvSpPr>
          <p:spPr>
            <a:xfrm>
              <a:off x="3149867" y="322137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1" name="object 22611"/>
            <p:cNvSpPr/>
            <p:nvPr/>
          </p:nvSpPr>
          <p:spPr>
            <a:xfrm>
              <a:off x="3149867" y="322137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2" name="object 22612"/>
            <p:cNvSpPr/>
            <p:nvPr/>
          </p:nvSpPr>
          <p:spPr>
            <a:xfrm>
              <a:off x="3149867" y="322137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0"/>
                  </a:moveTo>
                  <a:lnTo>
                    <a:pt x="1011" y="2023"/>
                  </a:lnTo>
                  <a:lnTo>
                    <a:pt x="9107" y="2023"/>
                  </a:lnTo>
                  <a:lnTo>
                    <a:pt x="0" y="0"/>
                  </a:lnTo>
                  <a:close/>
                </a:path>
                <a:path w="9525" h="2539">
                  <a:moveTo>
                    <a:pt x="9107" y="0"/>
                  </a:moveTo>
                  <a:lnTo>
                    <a:pt x="0" y="0"/>
                  </a:lnTo>
                  <a:lnTo>
                    <a:pt x="9107" y="2023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3" name="object 22613"/>
            <p:cNvSpPr/>
            <p:nvPr/>
          </p:nvSpPr>
          <p:spPr>
            <a:xfrm>
              <a:off x="3149867" y="322137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107" y="0"/>
                  </a:moveTo>
                  <a:lnTo>
                    <a:pt x="0" y="0"/>
                  </a:lnTo>
                  <a:lnTo>
                    <a:pt x="9107" y="2023"/>
                  </a:lnTo>
                  <a:lnTo>
                    <a:pt x="9107" y="0"/>
                  </a:lnTo>
                  <a:close/>
                </a:path>
                <a:path w="9525" h="2539">
                  <a:moveTo>
                    <a:pt x="0" y="0"/>
                  </a:moveTo>
                  <a:lnTo>
                    <a:pt x="9107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  <a:path w="9525" h="2539">
                  <a:moveTo>
                    <a:pt x="9107" y="2023"/>
                  </a:moveTo>
                  <a:lnTo>
                    <a:pt x="1011" y="2023"/>
                  </a:lnTo>
                  <a:lnTo>
                    <a:pt x="9107" y="2023"/>
                  </a:lnTo>
                  <a:close/>
                </a:path>
                <a:path w="9525" h="2539">
                  <a:moveTo>
                    <a:pt x="1011" y="2023"/>
                  </a:moveTo>
                  <a:lnTo>
                    <a:pt x="9107" y="2023"/>
                  </a:lnTo>
                  <a:lnTo>
                    <a:pt x="1011" y="2023"/>
                  </a:lnTo>
                  <a:close/>
                </a:path>
                <a:path w="9525" h="2539">
                  <a:moveTo>
                    <a:pt x="9107" y="2023"/>
                  </a:moveTo>
                  <a:lnTo>
                    <a:pt x="1011" y="2023"/>
                  </a:lnTo>
                  <a:lnTo>
                    <a:pt x="9107" y="2023"/>
                  </a:lnTo>
                  <a:close/>
                </a:path>
                <a:path w="9525" h="2539">
                  <a:moveTo>
                    <a:pt x="9107" y="2023"/>
                  </a:moveTo>
                  <a:lnTo>
                    <a:pt x="1011" y="2023"/>
                  </a:lnTo>
                  <a:lnTo>
                    <a:pt x="9107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4" name="object 22614"/>
            <p:cNvSpPr/>
            <p:nvPr/>
          </p:nvSpPr>
          <p:spPr>
            <a:xfrm>
              <a:off x="3150879" y="322340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5" name="object 22615"/>
            <p:cNvSpPr/>
            <p:nvPr/>
          </p:nvSpPr>
          <p:spPr>
            <a:xfrm>
              <a:off x="3150879" y="322340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6" name="object 22616"/>
            <p:cNvSpPr/>
            <p:nvPr/>
          </p:nvSpPr>
          <p:spPr>
            <a:xfrm>
              <a:off x="3151891" y="322441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7" name="object 22617"/>
            <p:cNvSpPr/>
            <p:nvPr/>
          </p:nvSpPr>
          <p:spPr>
            <a:xfrm>
              <a:off x="3151891" y="322441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8" name="object 22618"/>
            <p:cNvSpPr/>
            <p:nvPr/>
          </p:nvSpPr>
          <p:spPr>
            <a:xfrm>
              <a:off x="3151891" y="32254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9" name="object 22619"/>
            <p:cNvSpPr/>
            <p:nvPr/>
          </p:nvSpPr>
          <p:spPr>
            <a:xfrm>
              <a:off x="3151891" y="32254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0" name="object 22620"/>
            <p:cNvSpPr/>
            <p:nvPr/>
          </p:nvSpPr>
          <p:spPr>
            <a:xfrm>
              <a:off x="3152903" y="322542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1" name="object 22621"/>
            <p:cNvSpPr/>
            <p:nvPr/>
          </p:nvSpPr>
          <p:spPr>
            <a:xfrm>
              <a:off x="3152903" y="322542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2" name="object 22622"/>
            <p:cNvSpPr/>
            <p:nvPr/>
          </p:nvSpPr>
          <p:spPr>
            <a:xfrm>
              <a:off x="3152903" y="32264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3" name="object 22623"/>
            <p:cNvSpPr/>
            <p:nvPr/>
          </p:nvSpPr>
          <p:spPr>
            <a:xfrm>
              <a:off x="3152903" y="32264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4" name="object 22624"/>
            <p:cNvSpPr/>
            <p:nvPr/>
          </p:nvSpPr>
          <p:spPr>
            <a:xfrm>
              <a:off x="3153914" y="32264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5" name="object 22625"/>
            <p:cNvSpPr/>
            <p:nvPr/>
          </p:nvSpPr>
          <p:spPr>
            <a:xfrm>
              <a:off x="3153914" y="32264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6" name="object 22626"/>
            <p:cNvSpPr/>
            <p:nvPr/>
          </p:nvSpPr>
          <p:spPr>
            <a:xfrm>
              <a:off x="3153914" y="32264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7" name="object 22627"/>
            <p:cNvSpPr/>
            <p:nvPr/>
          </p:nvSpPr>
          <p:spPr>
            <a:xfrm>
              <a:off x="3153914" y="32264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8" name="object 22628"/>
            <p:cNvSpPr/>
            <p:nvPr/>
          </p:nvSpPr>
          <p:spPr>
            <a:xfrm>
              <a:off x="3433203" y="3533062"/>
              <a:ext cx="121920" cy="1270"/>
            </a:xfrm>
            <a:custGeom>
              <a:avLst/>
              <a:gdLst/>
              <a:ahLst/>
              <a:cxnLst/>
              <a:rect l="l" t="t" r="r" b="b"/>
              <a:pathLst>
                <a:path w="121920" h="1270">
                  <a:moveTo>
                    <a:pt x="121437" y="0"/>
                  </a:moveTo>
                  <a:lnTo>
                    <a:pt x="0" y="0"/>
                  </a:lnTo>
                  <a:lnTo>
                    <a:pt x="1016" y="1016"/>
                  </a:lnTo>
                  <a:lnTo>
                    <a:pt x="120421" y="1016"/>
                  </a:lnTo>
                  <a:lnTo>
                    <a:pt x="1214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9" name="object 22629"/>
            <p:cNvSpPr/>
            <p:nvPr/>
          </p:nvSpPr>
          <p:spPr>
            <a:xfrm>
              <a:off x="3433213" y="3533059"/>
              <a:ext cx="121920" cy="1270"/>
            </a:xfrm>
            <a:custGeom>
              <a:avLst/>
              <a:gdLst/>
              <a:ahLst/>
              <a:cxnLst/>
              <a:rect l="l" t="t" r="r" b="b"/>
              <a:pathLst>
                <a:path w="121920" h="1270">
                  <a:moveTo>
                    <a:pt x="121434" y="0"/>
                  </a:moveTo>
                  <a:lnTo>
                    <a:pt x="0" y="0"/>
                  </a:lnTo>
                  <a:lnTo>
                    <a:pt x="120422" y="1011"/>
                  </a:lnTo>
                  <a:lnTo>
                    <a:pt x="121434" y="0"/>
                  </a:lnTo>
                  <a:close/>
                </a:path>
                <a:path w="121920" h="1270">
                  <a:moveTo>
                    <a:pt x="0" y="0"/>
                  </a:moveTo>
                  <a:lnTo>
                    <a:pt x="1204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0" name="object 22630"/>
            <p:cNvSpPr/>
            <p:nvPr/>
          </p:nvSpPr>
          <p:spPr>
            <a:xfrm>
              <a:off x="3434225" y="353407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>
                  <a:moveTo>
                    <a:pt x="118398" y="0"/>
                  </a:moveTo>
                  <a:lnTo>
                    <a:pt x="0" y="0"/>
                  </a:lnTo>
                  <a:lnTo>
                    <a:pt x="118398" y="0"/>
                  </a:lnTo>
                  <a:close/>
                </a:path>
                <a:path w="120014">
                  <a:moveTo>
                    <a:pt x="0" y="0"/>
                  </a:moveTo>
                  <a:lnTo>
                    <a:pt x="118398" y="0"/>
                  </a:lnTo>
                  <a:lnTo>
                    <a:pt x="0" y="0"/>
                  </a:lnTo>
                  <a:close/>
                </a:path>
                <a:path w="120014">
                  <a:moveTo>
                    <a:pt x="118398" y="0"/>
                  </a:moveTo>
                  <a:lnTo>
                    <a:pt x="0" y="0"/>
                  </a:lnTo>
                  <a:lnTo>
                    <a:pt x="118398" y="0"/>
                  </a:lnTo>
                  <a:close/>
                </a:path>
                <a:path w="120014">
                  <a:moveTo>
                    <a:pt x="118398" y="0"/>
                  </a:moveTo>
                  <a:lnTo>
                    <a:pt x="0" y="0"/>
                  </a:lnTo>
                  <a:lnTo>
                    <a:pt x="119410" y="0"/>
                  </a:lnTo>
                  <a:lnTo>
                    <a:pt x="118398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1" name="object 22631"/>
            <p:cNvSpPr/>
            <p:nvPr/>
          </p:nvSpPr>
          <p:spPr>
            <a:xfrm>
              <a:off x="3435237" y="3534071"/>
              <a:ext cx="59055" cy="1270"/>
            </a:xfrm>
            <a:custGeom>
              <a:avLst/>
              <a:gdLst/>
              <a:ahLst/>
              <a:cxnLst/>
              <a:rect l="l" t="t" r="r" b="b"/>
              <a:pathLst>
                <a:path w="59054" h="1270">
                  <a:moveTo>
                    <a:pt x="58693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586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2" name="object 22632"/>
            <p:cNvSpPr/>
            <p:nvPr/>
          </p:nvSpPr>
          <p:spPr>
            <a:xfrm>
              <a:off x="3434225" y="3534071"/>
              <a:ext cx="60325" cy="1270"/>
            </a:xfrm>
            <a:custGeom>
              <a:avLst/>
              <a:gdLst/>
              <a:ahLst/>
              <a:cxnLst/>
              <a:rect l="l" t="t" r="r" b="b"/>
              <a:pathLst>
                <a:path w="60325" h="1270">
                  <a:moveTo>
                    <a:pt x="0" y="0"/>
                  </a:moveTo>
                  <a:lnTo>
                    <a:pt x="1011" y="0"/>
                  </a:lnTo>
                  <a:lnTo>
                    <a:pt x="59705" y="0"/>
                  </a:lnTo>
                  <a:lnTo>
                    <a:pt x="0" y="0"/>
                  </a:lnTo>
                  <a:close/>
                </a:path>
                <a:path w="60325" h="1270">
                  <a:moveTo>
                    <a:pt x="1011" y="0"/>
                  </a:moveTo>
                  <a:lnTo>
                    <a:pt x="59705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3" name="object 22633"/>
            <p:cNvSpPr/>
            <p:nvPr/>
          </p:nvSpPr>
          <p:spPr>
            <a:xfrm>
              <a:off x="3434225" y="3534071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>
                  <a:moveTo>
                    <a:pt x="118398" y="0"/>
                  </a:moveTo>
                  <a:lnTo>
                    <a:pt x="0" y="0"/>
                  </a:lnTo>
                  <a:lnTo>
                    <a:pt x="1183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4" name="object 22634"/>
            <p:cNvSpPr/>
            <p:nvPr/>
          </p:nvSpPr>
          <p:spPr>
            <a:xfrm>
              <a:off x="3434225" y="3534071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>
                  <a:moveTo>
                    <a:pt x="0" y="0"/>
                  </a:moveTo>
                  <a:lnTo>
                    <a:pt x="118398" y="0"/>
                  </a:lnTo>
                  <a:lnTo>
                    <a:pt x="5970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5" name="object 22635"/>
            <p:cNvSpPr/>
            <p:nvPr/>
          </p:nvSpPr>
          <p:spPr>
            <a:xfrm>
              <a:off x="3141771" y="3180900"/>
              <a:ext cx="294640" cy="130810"/>
            </a:xfrm>
            <a:custGeom>
              <a:avLst/>
              <a:gdLst/>
              <a:ahLst/>
              <a:cxnLst/>
              <a:rect l="l" t="t" r="r" b="b"/>
              <a:pathLst>
                <a:path w="294639" h="130810">
                  <a:moveTo>
                    <a:pt x="1011" y="130541"/>
                  </a:moveTo>
                  <a:lnTo>
                    <a:pt x="294477" y="128517"/>
                  </a:lnTo>
                  <a:lnTo>
                    <a:pt x="293465" y="0"/>
                  </a:lnTo>
                  <a:lnTo>
                    <a:pt x="0" y="2023"/>
                  </a:lnTo>
                  <a:lnTo>
                    <a:pt x="1011" y="13054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6" name="object 22636"/>
            <p:cNvSpPr/>
            <p:nvPr/>
          </p:nvSpPr>
          <p:spPr>
            <a:xfrm>
              <a:off x="3151891" y="3192031"/>
              <a:ext cx="274320" cy="108585"/>
            </a:xfrm>
            <a:custGeom>
              <a:avLst/>
              <a:gdLst/>
              <a:ahLst/>
              <a:cxnLst/>
              <a:rect l="l" t="t" r="r" b="b"/>
              <a:pathLst>
                <a:path w="274320" h="108585">
                  <a:moveTo>
                    <a:pt x="24286" y="1011"/>
                  </a:moveTo>
                  <a:lnTo>
                    <a:pt x="20239" y="1011"/>
                  </a:lnTo>
                  <a:lnTo>
                    <a:pt x="16191" y="2023"/>
                  </a:lnTo>
                  <a:lnTo>
                    <a:pt x="12143" y="4047"/>
                  </a:lnTo>
                  <a:lnTo>
                    <a:pt x="9107" y="7083"/>
                  </a:lnTo>
                  <a:lnTo>
                    <a:pt x="6071" y="10119"/>
                  </a:lnTo>
                  <a:lnTo>
                    <a:pt x="3035" y="14167"/>
                  </a:lnTo>
                  <a:lnTo>
                    <a:pt x="2023" y="18215"/>
                  </a:lnTo>
                  <a:lnTo>
                    <a:pt x="1011" y="22262"/>
                  </a:lnTo>
                  <a:lnTo>
                    <a:pt x="0" y="26310"/>
                  </a:lnTo>
                  <a:lnTo>
                    <a:pt x="1011" y="82980"/>
                  </a:lnTo>
                  <a:lnTo>
                    <a:pt x="1011" y="87027"/>
                  </a:lnTo>
                  <a:lnTo>
                    <a:pt x="21250" y="108278"/>
                  </a:lnTo>
                  <a:lnTo>
                    <a:pt x="25298" y="108278"/>
                  </a:lnTo>
                  <a:lnTo>
                    <a:pt x="223641" y="107266"/>
                  </a:lnTo>
                  <a:lnTo>
                    <a:pt x="262095" y="88039"/>
                  </a:lnTo>
                  <a:lnTo>
                    <a:pt x="274238" y="52621"/>
                  </a:lnTo>
                  <a:lnTo>
                    <a:pt x="273226" y="43513"/>
                  </a:lnTo>
                  <a:lnTo>
                    <a:pt x="247928" y="7083"/>
                  </a:lnTo>
                  <a:lnTo>
                    <a:pt x="231736" y="0"/>
                  </a:lnTo>
                  <a:lnTo>
                    <a:pt x="222629" y="0"/>
                  </a:lnTo>
                  <a:lnTo>
                    <a:pt x="24286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7" name="object 22637"/>
            <p:cNvSpPr/>
            <p:nvPr/>
          </p:nvSpPr>
          <p:spPr>
            <a:xfrm>
              <a:off x="3141771" y="3241617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15179" y="9107"/>
                  </a:moveTo>
                  <a:lnTo>
                    <a:pt x="33394" y="9107"/>
                  </a:lnTo>
                  <a:lnTo>
                    <a:pt x="34406" y="9107"/>
                  </a:lnTo>
                  <a:lnTo>
                    <a:pt x="34406" y="1011"/>
                  </a:lnTo>
                  <a:lnTo>
                    <a:pt x="33394" y="1011"/>
                  </a:lnTo>
                  <a:lnTo>
                    <a:pt x="15179" y="1011"/>
                  </a:lnTo>
                  <a:lnTo>
                    <a:pt x="13155" y="0"/>
                  </a:lnTo>
                  <a:lnTo>
                    <a:pt x="5059" y="0"/>
                  </a:lnTo>
                  <a:lnTo>
                    <a:pt x="1011" y="1011"/>
                  </a:lnTo>
                  <a:lnTo>
                    <a:pt x="0" y="5059"/>
                  </a:lnTo>
                  <a:lnTo>
                    <a:pt x="1011" y="9107"/>
                  </a:lnTo>
                  <a:lnTo>
                    <a:pt x="6071" y="11131"/>
                  </a:lnTo>
                  <a:lnTo>
                    <a:pt x="13155" y="10119"/>
                  </a:lnTo>
                  <a:lnTo>
                    <a:pt x="15179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8" name="object 22638"/>
            <p:cNvSpPr/>
            <p:nvPr/>
          </p:nvSpPr>
          <p:spPr>
            <a:xfrm>
              <a:off x="3145815" y="3239603"/>
              <a:ext cx="32384" cy="15240"/>
            </a:xfrm>
            <a:custGeom>
              <a:avLst/>
              <a:gdLst/>
              <a:ahLst/>
              <a:cxnLst/>
              <a:rect l="l" t="t" r="r" b="b"/>
              <a:pathLst>
                <a:path w="32385" h="15239">
                  <a:moveTo>
                    <a:pt x="4051" y="13157"/>
                  </a:moveTo>
                  <a:lnTo>
                    <a:pt x="3454" y="11722"/>
                  </a:lnTo>
                  <a:lnTo>
                    <a:pt x="2019" y="11125"/>
                  </a:lnTo>
                  <a:lnTo>
                    <a:pt x="584" y="11722"/>
                  </a:lnTo>
                  <a:lnTo>
                    <a:pt x="0" y="13157"/>
                  </a:lnTo>
                  <a:lnTo>
                    <a:pt x="584" y="14579"/>
                  </a:lnTo>
                  <a:lnTo>
                    <a:pt x="2019" y="15176"/>
                  </a:lnTo>
                  <a:lnTo>
                    <a:pt x="3454" y="14579"/>
                  </a:lnTo>
                  <a:lnTo>
                    <a:pt x="4051" y="13157"/>
                  </a:lnTo>
                  <a:close/>
                </a:path>
                <a:path w="32385" h="15239">
                  <a:moveTo>
                    <a:pt x="11125" y="2019"/>
                  </a:moveTo>
                  <a:lnTo>
                    <a:pt x="10541" y="584"/>
                  </a:lnTo>
                  <a:lnTo>
                    <a:pt x="9105" y="0"/>
                  </a:lnTo>
                  <a:lnTo>
                    <a:pt x="7670" y="584"/>
                  </a:lnTo>
                  <a:lnTo>
                    <a:pt x="7086" y="2019"/>
                  </a:lnTo>
                  <a:lnTo>
                    <a:pt x="7670" y="3454"/>
                  </a:lnTo>
                  <a:lnTo>
                    <a:pt x="9105" y="4038"/>
                  </a:lnTo>
                  <a:lnTo>
                    <a:pt x="10541" y="3454"/>
                  </a:lnTo>
                  <a:lnTo>
                    <a:pt x="11125" y="2019"/>
                  </a:lnTo>
                  <a:close/>
                </a:path>
                <a:path w="32385" h="15239">
                  <a:moveTo>
                    <a:pt x="13157" y="11125"/>
                  </a:moveTo>
                  <a:lnTo>
                    <a:pt x="12560" y="9690"/>
                  </a:lnTo>
                  <a:lnTo>
                    <a:pt x="11125" y="9105"/>
                  </a:lnTo>
                  <a:lnTo>
                    <a:pt x="9702" y="9690"/>
                  </a:lnTo>
                  <a:lnTo>
                    <a:pt x="9105" y="11125"/>
                  </a:lnTo>
                  <a:lnTo>
                    <a:pt x="9702" y="12560"/>
                  </a:lnTo>
                  <a:lnTo>
                    <a:pt x="11125" y="13157"/>
                  </a:lnTo>
                  <a:lnTo>
                    <a:pt x="12560" y="12560"/>
                  </a:lnTo>
                  <a:lnTo>
                    <a:pt x="13157" y="11125"/>
                  </a:lnTo>
                  <a:close/>
                </a:path>
                <a:path w="32385" h="15239">
                  <a:moveTo>
                    <a:pt x="31369" y="3035"/>
                  </a:moveTo>
                  <a:lnTo>
                    <a:pt x="30772" y="1600"/>
                  </a:lnTo>
                  <a:lnTo>
                    <a:pt x="29349" y="1003"/>
                  </a:lnTo>
                  <a:lnTo>
                    <a:pt x="27914" y="1600"/>
                  </a:lnTo>
                  <a:lnTo>
                    <a:pt x="27317" y="3035"/>
                  </a:lnTo>
                  <a:lnTo>
                    <a:pt x="27914" y="4457"/>
                  </a:lnTo>
                  <a:lnTo>
                    <a:pt x="29349" y="5054"/>
                  </a:lnTo>
                  <a:lnTo>
                    <a:pt x="30772" y="4457"/>
                  </a:lnTo>
                  <a:lnTo>
                    <a:pt x="31369" y="3035"/>
                  </a:lnTo>
                  <a:close/>
                </a:path>
                <a:path w="32385" h="15239">
                  <a:moveTo>
                    <a:pt x="32385" y="11125"/>
                  </a:moveTo>
                  <a:lnTo>
                    <a:pt x="31788" y="9690"/>
                  </a:lnTo>
                  <a:lnTo>
                    <a:pt x="30353" y="9105"/>
                  </a:lnTo>
                  <a:lnTo>
                    <a:pt x="28930" y="9690"/>
                  </a:lnTo>
                  <a:lnTo>
                    <a:pt x="28333" y="11125"/>
                  </a:lnTo>
                  <a:lnTo>
                    <a:pt x="28930" y="12560"/>
                  </a:lnTo>
                  <a:lnTo>
                    <a:pt x="30353" y="13157"/>
                  </a:lnTo>
                  <a:lnTo>
                    <a:pt x="31788" y="12560"/>
                  </a:lnTo>
                  <a:lnTo>
                    <a:pt x="32385" y="11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9" name="object 22639"/>
            <p:cNvSpPr/>
            <p:nvPr/>
          </p:nvSpPr>
          <p:spPr>
            <a:xfrm>
              <a:off x="3158974" y="3216318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69">
                  <a:moveTo>
                    <a:pt x="16191" y="26310"/>
                  </a:moveTo>
                  <a:lnTo>
                    <a:pt x="16191" y="1011"/>
                  </a:lnTo>
                  <a:lnTo>
                    <a:pt x="16191" y="0"/>
                  </a:lnTo>
                  <a:lnTo>
                    <a:pt x="15179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14167" y="2023"/>
                  </a:lnTo>
                  <a:lnTo>
                    <a:pt x="14167" y="26310"/>
                  </a:lnTo>
                  <a:lnTo>
                    <a:pt x="16191" y="2631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0" name="object 22640"/>
            <p:cNvSpPr/>
            <p:nvPr/>
          </p:nvSpPr>
          <p:spPr>
            <a:xfrm>
              <a:off x="3158974" y="324566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12143" y="0"/>
                  </a:lnTo>
                  <a:lnTo>
                    <a:pt x="12143" y="2023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1" name="object 22641"/>
            <p:cNvSpPr/>
            <p:nvPr/>
          </p:nvSpPr>
          <p:spPr>
            <a:xfrm>
              <a:off x="3150879" y="324161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2" name="object 22642"/>
            <p:cNvSpPr/>
            <p:nvPr/>
          </p:nvSpPr>
          <p:spPr>
            <a:xfrm>
              <a:off x="3150870" y="3239603"/>
              <a:ext cx="4445" cy="14604"/>
            </a:xfrm>
            <a:custGeom>
              <a:avLst/>
              <a:gdLst/>
              <a:ahLst/>
              <a:cxnLst/>
              <a:rect l="l" t="t" r="r" b="b"/>
              <a:pathLst>
                <a:path w="4444" h="14604">
                  <a:moveTo>
                    <a:pt x="4051" y="12141"/>
                  </a:moveTo>
                  <a:lnTo>
                    <a:pt x="3454" y="10706"/>
                  </a:lnTo>
                  <a:lnTo>
                    <a:pt x="2032" y="10109"/>
                  </a:lnTo>
                  <a:lnTo>
                    <a:pt x="596" y="10706"/>
                  </a:lnTo>
                  <a:lnTo>
                    <a:pt x="0" y="12141"/>
                  </a:lnTo>
                  <a:lnTo>
                    <a:pt x="596" y="13576"/>
                  </a:lnTo>
                  <a:lnTo>
                    <a:pt x="2032" y="14160"/>
                  </a:lnTo>
                  <a:lnTo>
                    <a:pt x="3454" y="13576"/>
                  </a:lnTo>
                  <a:lnTo>
                    <a:pt x="4051" y="12141"/>
                  </a:lnTo>
                  <a:close/>
                </a:path>
                <a:path w="4444" h="1460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3" name="object 22643"/>
            <p:cNvSpPr/>
            <p:nvPr/>
          </p:nvSpPr>
          <p:spPr>
            <a:xfrm>
              <a:off x="3142783" y="3208223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10" h="18414">
                  <a:moveTo>
                    <a:pt x="16191" y="9107"/>
                  </a:moveTo>
                  <a:lnTo>
                    <a:pt x="16191" y="7083"/>
                  </a:lnTo>
                  <a:lnTo>
                    <a:pt x="16191" y="5059"/>
                  </a:lnTo>
                  <a:lnTo>
                    <a:pt x="16191" y="3035"/>
                  </a:lnTo>
                  <a:lnTo>
                    <a:pt x="15179" y="2023"/>
                  </a:lnTo>
                  <a:lnTo>
                    <a:pt x="15179" y="1011"/>
                  </a:lnTo>
                  <a:lnTo>
                    <a:pt x="14167" y="0"/>
                  </a:lnTo>
                  <a:lnTo>
                    <a:pt x="12143" y="0"/>
                  </a:lnTo>
                  <a:lnTo>
                    <a:pt x="11131" y="0"/>
                  </a:lnTo>
                  <a:lnTo>
                    <a:pt x="10119" y="0"/>
                  </a:lnTo>
                  <a:lnTo>
                    <a:pt x="10119" y="1011"/>
                  </a:lnTo>
                  <a:lnTo>
                    <a:pt x="9107" y="1011"/>
                  </a:lnTo>
                  <a:lnTo>
                    <a:pt x="8095" y="3035"/>
                  </a:lnTo>
                  <a:lnTo>
                    <a:pt x="8095" y="4047"/>
                  </a:lnTo>
                  <a:lnTo>
                    <a:pt x="7083" y="6071"/>
                  </a:lnTo>
                  <a:lnTo>
                    <a:pt x="7083" y="7083"/>
                  </a:lnTo>
                  <a:lnTo>
                    <a:pt x="5059" y="7083"/>
                  </a:lnTo>
                  <a:lnTo>
                    <a:pt x="5059" y="6071"/>
                  </a:lnTo>
                  <a:lnTo>
                    <a:pt x="1011" y="6071"/>
                  </a:lnTo>
                  <a:lnTo>
                    <a:pt x="1011" y="5059"/>
                  </a:lnTo>
                  <a:lnTo>
                    <a:pt x="1011" y="4047"/>
                  </a:lnTo>
                  <a:lnTo>
                    <a:pt x="0" y="4047"/>
                  </a:lnTo>
                  <a:lnTo>
                    <a:pt x="0" y="15179"/>
                  </a:lnTo>
                  <a:lnTo>
                    <a:pt x="1011" y="15179"/>
                  </a:lnTo>
                  <a:lnTo>
                    <a:pt x="1011" y="14167"/>
                  </a:lnTo>
                  <a:lnTo>
                    <a:pt x="1011" y="13155"/>
                  </a:lnTo>
                  <a:lnTo>
                    <a:pt x="5059" y="13155"/>
                  </a:lnTo>
                  <a:lnTo>
                    <a:pt x="5059" y="12143"/>
                  </a:lnTo>
                  <a:lnTo>
                    <a:pt x="5059" y="11131"/>
                  </a:lnTo>
                  <a:lnTo>
                    <a:pt x="7083" y="11131"/>
                  </a:lnTo>
                  <a:lnTo>
                    <a:pt x="7083" y="12143"/>
                  </a:lnTo>
                  <a:lnTo>
                    <a:pt x="7083" y="13155"/>
                  </a:lnTo>
                  <a:lnTo>
                    <a:pt x="8095" y="15179"/>
                  </a:lnTo>
                  <a:lnTo>
                    <a:pt x="10119" y="17203"/>
                  </a:lnTo>
                  <a:lnTo>
                    <a:pt x="10119" y="18215"/>
                  </a:lnTo>
                  <a:lnTo>
                    <a:pt x="11131" y="18215"/>
                  </a:lnTo>
                  <a:lnTo>
                    <a:pt x="12143" y="18215"/>
                  </a:lnTo>
                  <a:lnTo>
                    <a:pt x="14167" y="18215"/>
                  </a:lnTo>
                  <a:lnTo>
                    <a:pt x="15179" y="18215"/>
                  </a:lnTo>
                  <a:lnTo>
                    <a:pt x="15179" y="17203"/>
                  </a:lnTo>
                  <a:lnTo>
                    <a:pt x="15179" y="16191"/>
                  </a:lnTo>
                  <a:lnTo>
                    <a:pt x="16191" y="15179"/>
                  </a:lnTo>
                  <a:lnTo>
                    <a:pt x="16191" y="13155"/>
                  </a:lnTo>
                  <a:lnTo>
                    <a:pt x="16191" y="11131"/>
                  </a:lnTo>
                  <a:lnTo>
                    <a:pt x="16191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4" name="object 22644"/>
            <p:cNvSpPr/>
            <p:nvPr/>
          </p:nvSpPr>
          <p:spPr>
            <a:xfrm>
              <a:off x="3148855" y="321530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1011" y="1011"/>
                  </a:lnTo>
                  <a:lnTo>
                    <a:pt x="1011" y="2023"/>
                  </a:lnTo>
                  <a:lnTo>
                    <a:pt x="1011" y="3035"/>
                  </a:lnTo>
                  <a:lnTo>
                    <a:pt x="1011" y="4047"/>
                  </a:lnTo>
                  <a:lnTo>
                    <a:pt x="1011" y="3035"/>
                  </a:lnTo>
                  <a:lnTo>
                    <a:pt x="0" y="2023"/>
                  </a:lnTo>
                  <a:lnTo>
                    <a:pt x="1011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5" name="object 22645"/>
            <p:cNvSpPr/>
            <p:nvPr/>
          </p:nvSpPr>
          <p:spPr>
            <a:xfrm>
              <a:off x="3157962" y="320923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0" y="16191"/>
                  </a:moveTo>
                  <a:lnTo>
                    <a:pt x="0" y="15179"/>
                  </a:lnTo>
                  <a:lnTo>
                    <a:pt x="0" y="13155"/>
                  </a:lnTo>
                  <a:lnTo>
                    <a:pt x="1011" y="10119"/>
                  </a:lnTo>
                  <a:lnTo>
                    <a:pt x="1011" y="8095"/>
                  </a:lnTo>
                  <a:lnTo>
                    <a:pt x="1011" y="6071"/>
                  </a:lnTo>
                  <a:lnTo>
                    <a:pt x="0" y="4047"/>
                  </a:ln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6" name="object 22646"/>
            <p:cNvSpPr/>
            <p:nvPr/>
          </p:nvSpPr>
          <p:spPr>
            <a:xfrm>
              <a:off x="3143795" y="32142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7" name="object 22647"/>
            <p:cNvSpPr/>
            <p:nvPr/>
          </p:nvSpPr>
          <p:spPr>
            <a:xfrm>
              <a:off x="3147843" y="32153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8" name="object 22648"/>
            <p:cNvSpPr/>
            <p:nvPr/>
          </p:nvSpPr>
          <p:spPr>
            <a:xfrm>
              <a:off x="3167070" y="3398469"/>
              <a:ext cx="117475" cy="64135"/>
            </a:xfrm>
            <a:custGeom>
              <a:avLst/>
              <a:gdLst/>
              <a:ahLst/>
              <a:cxnLst/>
              <a:rect l="l" t="t" r="r" b="b"/>
              <a:pathLst>
                <a:path w="117475" h="64135">
                  <a:moveTo>
                    <a:pt x="82980" y="1011"/>
                  </a:moveTo>
                  <a:lnTo>
                    <a:pt x="116374" y="24286"/>
                  </a:lnTo>
                  <a:lnTo>
                    <a:pt x="117386" y="31370"/>
                  </a:lnTo>
                  <a:lnTo>
                    <a:pt x="116374" y="39466"/>
                  </a:lnTo>
                  <a:lnTo>
                    <a:pt x="83991" y="62740"/>
                  </a:lnTo>
                  <a:lnTo>
                    <a:pt x="73872" y="63752"/>
                  </a:lnTo>
                  <a:lnTo>
                    <a:pt x="64764" y="63752"/>
                  </a:lnTo>
                  <a:lnTo>
                    <a:pt x="0" y="57681"/>
                  </a:lnTo>
                  <a:lnTo>
                    <a:pt x="0" y="6071"/>
                  </a:lnTo>
                  <a:lnTo>
                    <a:pt x="64764" y="0"/>
                  </a:lnTo>
                  <a:lnTo>
                    <a:pt x="73872" y="0"/>
                  </a:lnTo>
                  <a:lnTo>
                    <a:pt x="82980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9" name="object 22649"/>
            <p:cNvSpPr/>
            <p:nvPr/>
          </p:nvSpPr>
          <p:spPr>
            <a:xfrm>
              <a:off x="3199013" y="3450595"/>
              <a:ext cx="40005" cy="10795"/>
            </a:xfrm>
            <a:custGeom>
              <a:avLst/>
              <a:gdLst/>
              <a:ahLst/>
              <a:cxnLst/>
              <a:rect l="l" t="t" r="r" b="b"/>
              <a:pathLst>
                <a:path w="40005" h="10795">
                  <a:moveTo>
                    <a:pt x="0" y="0"/>
                  </a:moveTo>
                  <a:lnTo>
                    <a:pt x="9326" y="4620"/>
                  </a:lnTo>
                  <a:lnTo>
                    <a:pt x="19139" y="7952"/>
                  </a:lnTo>
                  <a:lnTo>
                    <a:pt x="29305" y="9962"/>
                  </a:lnTo>
                  <a:lnTo>
                    <a:pt x="39692" y="1061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0" name="object 22650"/>
            <p:cNvSpPr/>
            <p:nvPr/>
          </p:nvSpPr>
          <p:spPr>
            <a:xfrm>
              <a:off x="3199452" y="341061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466"/>
                  </a:moveTo>
                  <a:lnTo>
                    <a:pt x="0" y="2023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1" name="object 22651"/>
            <p:cNvSpPr/>
            <p:nvPr/>
          </p:nvSpPr>
          <p:spPr>
            <a:xfrm>
              <a:off x="3199609" y="3398470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5" h="11429">
                  <a:moveTo>
                    <a:pt x="39627" y="0"/>
                  </a:moveTo>
                  <a:lnTo>
                    <a:pt x="29243" y="715"/>
                  </a:lnTo>
                  <a:lnTo>
                    <a:pt x="19089" y="2787"/>
                  </a:lnTo>
                  <a:lnTo>
                    <a:pt x="9298" y="6180"/>
                  </a:lnTo>
                  <a:lnTo>
                    <a:pt x="0" y="1085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2" name="object 22652"/>
            <p:cNvSpPr/>
            <p:nvPr/>
          </p:nvSpPr>
          <p:spPr>
            <a:xfrm>
              <a:off x="3167070" y="3390374"/>
              <a:ext cx="33655" cy="80010"/>
            </a:xfrm>
            <a:custGeom>
              <a:avLst/>
              <a:gdLst/>
              <a:ahLst/>
              <a:cxnLst/>
              <a:rect l="l" t="t" r="r" b="b"/>
              <a:pathLst>
                <a:path w="33655" h="80010">
                  <a:moveTo>
                    <a:pt x="0" y="6071"/>
                  </a:moveTo>
                  <a:lnTo>
                    <a:pt x="3035" y="5059"/>
                  </a:lnTo>
                  <a:lnTo>
                    <a:pt x="6071" y="3035"/>
                  </a:lnTo>
                  <a:lnTo>
                    <a:pt x="9107" y="2023"/>
                  </a:lnTo>
                  <a:lnTo>
                    <a:pt x="11131" y="2023"/>
                  </a:lnTo>
                  <a:lnTo>
                    <a:pt x="14167" y="1011"/>
                  </a:lnTo>
                  <a:lnTo>
                    <a:pt x="17203" y="1011"/>
                  </a:lnTo>
                  <a:lnTo>
                    <a:pt x="20239" y="0"/>
                  </a:lnTo>
                  <a:lnTo>
                    <a:pt x="23274" y="0"/>
                  </a:lnTo>
                  <a:lnTo>
                    <a:pt x="26310" y="0"/>
                  </a:lnTo>
                  <a:lnTo>
                    <a:pt x="28334" y="1011"/>
                  </a:lnTo>
                  <a:lnTo>
                    <a:pt x="29346" y="2023"/>
                  </a:lnTo>
                  <a:lnTo>
                    <a:pt x="31370" y="4047"/>
                  </a:lnTo>
                  <a:lnTo>
                    <a:pt x="32382" y="5059"/>
                  </a:lnTo>
                  <a:lnTo>
                    <a:pt x="33394" y="7083"/>
                  </a:lnTo>
                  <a:lnTo>
                    <a:pt x="33394" y="10119"/>
                  </a:lnTo>
                  <a:lnTo>
                    <a:pt x="33394" y="12143"/>
                  </a:lnTo>
                  <a:lnTo>
                    <a:pt x="32382" y="19227"/>
                  </a:lnTo>
                  <a:lnTo>
                    <a:pt x="31370" y="26310"/>
                  </a:lnTo>
                  <a:lnTo>
                    <a:pt x="30358" y="33394"/>
                  </a:lnTo>
                  <a:lnTo>
                    <a:pt x="30358" y="40478"/>
                  </a:lnTo>
                  <a:lnTo>
                    <a:pt x="30358" y="47561"/>
                  </a:lnTo>
                  <a:lnTo>
                    <a:pt x="31370" y="54645"/>
                  </a:lnTo>
                  <a:lnTo>
                    <a:pt x="32382" y="61729"/>
                  </a:lnTo>
                  <a:lnTo>
                    <a:pt x="33394" y="68812"/>
                  </a:lnTo>
                  <a:lnTo>
                    <a:pt x="33394" y="70836"/>
                  </a:lnTo>
                  <a:lnTo>
                    <a:pt x="33394" y="72860"/>
                  </a:lnTo>
                  <a:lnTo>
                    <a:pt x="32382" y="74884"/>
                  </a:lnTo>
                  <a:lnTo>
                    <a:pt x="31370" y="76908"/>
                  </a:lnTo>
                  <a:lnTo>
                    <a:pt x="30358" y="77920"/>
                  </a:lnTo>
                  <a:lnTo>
                    <a:pt x="28334" y="78932"/>
                  </a:lnTo>
                  <a:lnTo>
                    <a:pt x="26310" y="79944"/>
                  </a:lnTo>
                  <a:lnTo>
                    <a:pt x="24286" y="79944"/>
                  </a:lnTo>
                  <a:lnTo>
                    <a:pt x="21250" y="79944"/>
                  </a:lnTo>
                  <a:lnTo>
                    <a:pt x="18215" y="79944"/>
                  </a:lnTo>
                  <a:lnTo>
                    <a:pt x="15179" y="78932"/>
                  </a:lnTo>
                  <a:lnTo>
                    <a:pt x="12143" y="78932"/>
                  </a:lnTo>
                  <a:lnTo>
                    <a:pt x="9107" y="77920"/>
                  </a:lnTo>
                  <a:lnTo>
                    <a:pt x="6071" y="76908"/>
                  </a:lnTo>
                  <a:lnTo>
                    <a:pt x="3035" y="75896"/>
                  </a:lnTo>
                  <a:lnTo>
                    <a:pt x="0" y="74884"/>
                  </a:lnTo>
                  <a:lnTo>
                    <a:pt x="0" y="60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3" name="object 22653"/>
            <p:cNvSpPr/>
            <p:nvPr/>
          </p:nvSpPr>
          <p:spPr>
            <a:xfrm>
              <a:off x="3433213" y="3446031"/>
              <a:ext cx="121920" cy="89535"/>
            </a:xfrm>
            <a:custGeom>
              <a:avLst/>
              <a:gdLst/>
              <a:ahLst/>
              <a:cxnLst/>
              <a:rect l="l" t="t" r="r" b="b"/>
              <a:pathLst>
                <a:path w="121920" h="89535">
                  <a:moveTo>
                    <a:pt x="121434" y="44525"/>
                  </a:moveTo>
                  <a:lnTo>
                    <a:pt x="121434" y="86015"/>
                  </a:lnTo>
                  <a:lnTo>
                    <a:pt x="120422" y="88039"/>
                  </a:lnTo>
                  <a:lnTo>
                    <a:pt x="119410" y="88039"/>
                  </a:lnTo>
                  <a:lnTo>
                    <a:pt x="60717" y="88039"/>
                  </a:lnTo>
                  <a:lnTo>
                    <a:pt x="2023" y="89051"/>
                  </a:lnTo>
                  <a:lnTo>
                    <a:pt x="1011" y="88039"/>
                  </a:lnTo>
                  <a:lnTo>
                    <a:pt x="0" y="87027"/>
                  </a:lnTo>
                  <a:lnTo>
                    <a:pt x="0" y="44525"/>
                  </a:lnTo>
                  <a:lnTo>
                    <a:pt x="5059" y="26310"/>
                  </a:lnTo>
                  <a:lnTo>
                    <a:pt x="17203" y="13155"/>
                  </a:lnTo>
                  <a:lnTo>
                    <a:pt x="38454" y="4047"/>
                  </a:lnTo>
                  <a:lnTo>
                    <a:pt x="60717" y="0"/>
                  </a:lnTo>
                  <a:lnTo>
                    <a:pt x="82980" y="4047"/>
                  </a:lnTo>
                  <a:lnTo>
                    <a:pt x="103219" y="13155"/>
                  </a:lnTo>
                  <a:lnTo>
                    <a:pt x="116374" y="26310"/>
                  </a:lnTo>
                  <a:lnTo>
                    <a:pt x="121434" y="4452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4" name="object 22654"/>
            <p:cNvSpPr/>
            <p:nvPr/>
          </p:nvSpPr>
          <p:spPr>
            <a:xfrm>
              <a:off x="3441309" y="3501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0" y="0"/>
                  </a:moveTo>
                  <a:lnTo>
                    <a:pt x="18" y="5305"/>
                  </a:lnTo>
                  <a:lnTo>
                    <a:pt x="4333" y="9593"/>
                  </a:lnTo>
                  <a:lnTo>
                    <a:pt x="9638" y="958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5" name="object 22655"/>
            <p:cNvSpPr/>
            <p:nvPr/>
          </p:nvSpPr>
          <p:spPr>
            <a:xfrm>
              <a:off x="3441309" y="3455139"/>
              <a:ext cx="105410" cy="46990"/>
            </a:xfrm>
            <a:custGeom>
              <a:avLst/>
              <a:gdLst/>
              <a:ahLst/>
              <a:cxnLst/>
              <a:rect l="l" t="t" r="r" b="b"/>
              <a:pathLst>
                <a:path w="105410" h="46989">
                  <a:moveTo>
                    <a:pt x="0" y="46549"/>
                  </a:moveTo>
                  <a:lnTo>
                    <a:pt x="0" y="35418"/>
                  </a:lnTo>
                  <a:lnTo>
                    <a:pt x="2023" y="25298"/>
                  </a:lnTo>
                  <a:lnTo>
                    <a:pt x="8095" y="16191"/>
                  </a:lnTo>
                  <a:lnTo>
                    <a:pt x="18215" y="8095"/>
                  </a:lnTo>
                  <a:lnTo>
                    <a:pt x="30358" y="3035"/>
                  </a:lnTo>
                  <a:lnTo>
                    <a:pt x="44525" y="0"/>
                  </a:lnTo>
                  <a:lnTo>
                    <a:pt x="59705" y="0"/>
                  </a:lnTo>
                  <a:lnTo>
                    <a:pt x="96135" y="16191"/>
                  </a:lnTo>
                  <a:lnTo>
                    <a:pt x="105242" y="35418"/>
                  </a:lnTo>
                  <a:lnTo>
                    <a:pt x="105242" y="4654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6" name="object 22656"/>
            <p:cNvSpPr/>
            <p:nvPr/>
          </p:nvSpPr>
          <p:spPr>
            <a:xfrm>
              <a:off x="3536971" y="350115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0" y="9638"/>
                  </a:moveTo>
                  <a:lnTo>
                    <a:pt x="5306" y="9620"/>
                  </a:lnTo>
                  <a:lnTo>
                    <a:pt x="9594" y="5305"/>
                  </a:lnTo>
                  <a:lnTo>
                    <a:pt x="958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7" name="object 22657"/>
            <p:cNvSpPr/>
            <p:nvPr/>
          </p:nvSpPr>
          <p:spPr>
            <a:xfrm>
              <a:off x="3450416" y="3510796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02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8" name="object 22658"/>
            <p:cNvSpPr/>
            <p:nvPr/>
          </p:nvSpPr>
          <p:spPr>
            <a:xfrm>
              <a:off x="3488870" y="3500677"/>
              <a:ext cx="9525" cy="25400"/>
            </a:xfrm>
            <a:custGeom>
              <a:avLst/>
              <a:gdLst/>
              <a:ahLst/>
              <a:cxnLst/>
              <a:rect l="l" t="t" r="r" b="b"/>
              <a:pathLst>
                <a:path w="9525" h="25400">
                  <a:moveTo>
                    <a:pt x="0" y="21250"/>
                  </a:moveTo>
                  <a:lnTo>
                    <a:pt x="1011" y="13155"/>
                  </a:lnTo>
                  <a:lnTo>
                    <a:pt x="2023" y="11131"/>
                  </a:lnTo>
                  <a:lnTo>
                    <a:pt x="3035" y="2023"/>
                  </a:lnTo>
                  <a:lnTo>
                    <a:pt x="4047" y="1011"/>
                  </a:lnTo>
                  <a:lnTo>
                    <a:pt x="5059" y="0"/>
                  </a:lnTo>
                  <a:lnTo>
                    <a:pt x="6071" y="1011"/>
                  </a:lnTo>
                  <a:lnTo>
                    <a:pt x="7083" y="2023"/>
                  </a:lnTo>
                  <a:lnTo>
                    <a:pt x="8095" y="11131"/>
                  </a:lnTo>
                  <a:lnTo>
                    <a:pt x="9107" y="13155"/>
                  </a:lnTo>
                  <a:lnTo>
                    <a:pt x="9107" y="21250"/>
                  </a:lnTo>
                  <a:lnTo>
                    <a:pt x="8095" y="24286"/>
                  </a:lnTo>
                  <a:lnTo>
                    <a:pt x="5059" y="25298"/>
                  </a:lnTo>
                  <a:lnTo>
                    <a:pt x="2023" y="24286"/>
                  </a:lnTo>
                  <a:lnTo>
                    <a:pt x="0" y="212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9" name="object 22659"/>
            <p:cNvSpPr/>
            <p:nvPr/>
          </p:nvSpPr>
          <p:spPr>
            <a:xfrm>
              <a:off x="3501014" y="351686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0" name="object 22660"/>
            <p:cNvSpPr/>
            <p:nvPr/>
          </p:nvSpPr>
          <p:spPr>
            <a:xfrm>
              <a:off x="3503563" y="35138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10" y="2495"/>
                  </a:moveTo>
                  <a:lnTo>
                    <a:pt x="2492" y="1119"/>
                  </a:lnTo>
                  <a:lnTo>
                    <a:pt x="1376" y="1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1" name="object 22661"/>
            <p:cNvSpPr/>
            <p:nvPr/>
          </p:nvSpPr>
          <p:spPr>
            <a:xfrm>
              <a:off x="3501011" y="35138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21" y="0"/>
                  </a:moveTo>
                  <a:lnTo>
                    <a:pt x="1126" y="6"/>
                  </a:lnTo>
                  <a:lnTo>
                    <a:pt x="0" y="1139"/>
                  </a:lnTo>
                  <a:lnTo>
                    <a:pt x="2" y="253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2" name="object 22662"/>
            <p:cNvSpPr/>
            <p:nvPr/>
          </p:nvSpPr>
          <p:spPr>
            <a:xfrm>
              <a:off x="3147833" y="324060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525" y="0"/>
                  </a:moveTo>
                  <a:lnTo>
                    <a:pt x="2464" y="27"/>
                  </a:lnTo>
                  <a:lnTo>
                    <a:pt x="0" y="2521"/>
                  </a:lnTo>
                  <a:lnTo>
                    <a:pt x="10" y="55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3" name="object 22663"/>
            <p:cNvSpPr/>
            <p:nvPr/>
          </p:nvSpPr>
          <p:spPr>
            <a:xfrm>
              <a:off x="3147843" y="324622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0"/>
                  </a:moveTo>
                  <a:lnTo>
                    <a:pt x="27" y="3061"/>
                  </a:lnTo>
                  <a:lnTo>
                    <a:pt x="2521" y="5525"/>
                  </a:lnTo>
                  <a:lnTo>
                    <a:pt x="5582" y="551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4" name="object 22664"/>
            <p:cNvSpPr/>
            <p:nvPr/>
          </p:nvSpPr>
          <p:spPr>
            <a:xfrm>
              <a:off x="3240587" y="346013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0"/>
                  </a:moveTo>
                  <a:lnTo>
                    <a:pt x="864" y="39"/>
                  </a:lnTo>
                  <a:lnTo>
                    <a:pt x="1729" y="60"/>
                  </a:lnTo>
                  <a:lnTo>
                    <a:pt x="2594" y="6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5" name="object 22665"/>
            <p:cNvSpPr/>
            <p:nvPr/>
          </p:nvSpPr>
          <p:spPr>
            <a:xfrm>
              <a:off x="3243590" y="3444276"/>
              <a:ext cx="35560" cy="16510"/>
            </a:xfrm>
            <a:custGeom>
              <a:avLst/>
              <a:gdLst/>
              <a:ahLst/>
              <a:cxnLst/>
              <a:rect l="l" t="t" r="r" b="b"/>
              <a:pathLst>
                <a:path w="35560" h="16510">
                  <a:moveTo>
                    <a:pt x="0" y="15922"/>
                  </a:moveTo>
                  <a:lnTo>
                    <a:pt x="9920" y="14839"/>
                  </a:lnTo>
                  <a:lnTo>
                    <a:pt x="19291" y="11733"/>
                  </a:lnTo>
                  <a:lnTo>
                    <a:pt x="27807" y="6740"/>
                  </a:lnTo>
                  <a:lnTo>
                    <a:pt x="3516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6" name="object 22666"/>
            <p:cNvSpPr/>
            <p:nvPr/>
          </p:nvSpPr>
          <p:spPr>
            <a:xfrm>
              <a:off x="3278529" y="3429475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0" y="15009"/>
                  </a:moveTo>
                  <a:lnTo>
                    <a:pt x="3167" y="10642"/>
                  </a:lnTo>
                  <a:lnTo>
                    <a:pt x="4885" y="5393"/>
                  </a:lnTo>
                  <a:lnTo>
                    <a:pt x="491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7" name="object 22667"/>
            <p:cNvSpPr/>
            <p:nvPr/>
          </p:nvSpPr>
          <p:spPr>
            <a:xfrm>
              <a:off x="3278441" y="3415076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5002" y="15000"/>
                  </a:moveTo>
                  <a:lnTo>
                    <a:pt x="4945" y="9599"/>
                  </a:lnTo>
                  <a:lnTo>
                    <a:pt x="3196" y="435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8" name="object 22668"/>
            <p:cNvSpPr/>
            <p:nvPr/>
          </p:nvSpPr>
          <p:spPr>
            <a:xfrm>
              <a:off x="3243359" y="3399481"/>
              <a:ext cx="35560" cy="15875"/>
            </a:xfrm>
            <a:custGeom>
              <a:avLst/>
              <a:gdLst/>
              <a:ahLst/>
              <a:cxnLst/>
              <a:rect l="l" t="t" r="r" b="b"/>
              <a:pathLst>
                <a:path w="35560" h="15875">
                  <a:moveTo>
                    <a:pt x="35166" y="15662"/>
                  </a:moveTo>
                  <a:lnTo>
                    <a:pt x="27781" y="8994"/>
                  </a:lnTo>
                  <a:lnTo>
                    <a:pt x="19258" y="4071"/>
                  </a:lnTo>
                  <a:lnTo>
                    <a:pt x="9897" y="102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9" name="object 22669"/>
            <p:cNvSpPr/>
            <p:nvPr/>
          </p:nvSpPr>
          <p:spPr>
            <a:xfrm>
              <a:off x="3241211" y="339948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593" y="0"/>
                  </a:moveTo>
                  <a:lnTo>
                    <a:pt x="1728" y="9"/>
                  </a:lnTo>
                  <a:lnTo>
                    <a:pt x="864" y="36"/>
                  </a:lnTo>
                  <a:lnTo>
                    <a:pt x="0" y="8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0" name="object 22670"/>
            <p:cNvSpPr/>
            <p:nvPr/>
          </p:nvSpPr>
          <p:spPr>
            <a:xfrm>
              <a:off x="3494445" y="35097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86" y="1650"/>
                  </a:moveTo>
                  <a:lnTo>
                    <a:pt x="2338" y="625"/>
                  </a:lnTo>
                  <a:lnTo>
                    <a:pt x="1212" y="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1" name="object 22671"/>
            <p:cNvSpPr/>
            <p:nvPr/>
          </p:nvSpPr>
          <p:spPr>
            <a:xfrm>
              <a:off x="3491446" y="35097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1" y="0"/>
                  </a:moveTo>
                  <a:lnTo>
                    <a:pt x="1759" y="9"/>
                  </a:lnTo>
                  <a:lnTo>
                    <a:pt x="644" y="628"/>
                  </a:lnTo>
                  <a:lnTo>
                    <a:pt x="0" y="16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2" name="object 22672"/>
            <p:cNvSpPr/>
            <p:nvPr/>
          </p:nvSpPr>
          <p:spPr>
            <a:xfrm>
              <a:off x="4288312" y="2835825"/>
              <a:ext cx="102235" cy="147320"/>
            </a:xfrm>
            <a:custGeom>
              <a:avLst/>
              <a:gdLst/>
              <a:ahLst/>
              <a:cxnLst/>
              <a:rect l="l" t="t" r="r" b="b"/>
              <a:pathLst>
                <a:path w="102235" h="147319">
                  <a:moveTo>
                    <a:pt x="1011" y="146732"/>
                  </a:moveTo>
                  <a:lnTo>
                    <a:pt x="0" y="0"/>
                  </a:lnTo>
                  <a:lnTo>
                    <a:pt x="101195" y="0"/>
                  </a:lnTo>
                  <a:lnTo>
                    <a:pt x="102207" y="146732"/>
                  </a:lnTo>
                  <a:lnTo>
                    <a:pt x="1011" y="1467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3" name="object 22673"/>
            <p:cNvSpPr/>
            <p:nvPr/>
          </p:nvSpPr>
          <p:spPr>
            <a:xfrm>
              <a:off x="4298431" y="2872255"/>
              <a:ext cx="73025" cy="74295"/>
            </a:xfrm>
            <a:custGeom>
              <a:avLst/>
              <a:gdLst/>
              <a:ahLst/>
              <a:cxnLst/>
              <a:rect l="l" t="t" r="r" b="b"/>
              <a:pathLst>
                <a:path w="73025" h="74294">
                  <a:moveTo>
                    <a:pt x="0" y="73872"/>
                  </a:moveTo>
                  <a:lnTo>
                    <a:pt x="0" y="0"/>
                  </a:lnTo>
                  <a:lnTo>
                    <a:pt x="72860" y="0"/>
                  </a:lnTo>
                  <a:lnTo>
                    <a:pt x="72860" y="73872"/>
                  </a:lnTo>
                  <a:lnTo>
                    <a:pt x="0" y="7387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4" name="object 22674"/>
            <p:cNvSpPr/>
            <p:nvPr/>
          </p:nvSpPr>
          <p:spPr>
            <a:xfrm>
              <a:off x="4298431" y="284493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5" name="object 22675"/>
            <p:cNvSpPr/>
            <p:nvPr/>
          </p:nvSpPr>
          <p:spPr>
            <a:xfrm>
              <a:off x="4310575" y="284493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6" name="object 22676"/>
            <p:cNvSpPr/>
            <p:nvPr/>
          </p:nvSpPr>
          <p:spPr>
            <a:xfrm>
              <a:off x="4322718" y="284493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7" name="object 22677"/>
            <p:cNvSpPr/>
            <p:nvPr/>
          </p:nvSpPr>
          <p:spPr>
            <a:xfrm>
              <a:off x="4334862" y="284493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8" name="object 22678"/>
            <p:cNvSpPr/>
            <p:nvPr/>
          </p:nvSpPr>
          <p:spPr>
            <a:xfrm>
              <a:off x="4345993" y="2844932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70" h="25400">
                  <a:moveTo>
                    <a:pt x="1011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9" name="object 22679"/>
            <p:cNvSpPr/>
            <p:nvPr/>
          </p:nvSpPr>
          <p:spPr>
            <a:xfrm>
              <a:off x="4390519" y="284493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28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0" name="object 22680"/>
            <p:cNvSpPr/>
            <p:nvPr/>
          </p:nvSpPr>
          <p:spPr>
            <a:xfrm>
              <a:off x="4857029" y="293196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1" name="object 22681"/>
            <p:cNvSpPr/>
            <p:nvPr/>
          </p:nvSpPr>
          <p:spPr>
            <a:xfrm>
              <a:off x="4310575" y="2949163"/>
              <a:ext cx="1270" cy="24765"/>
            </a:xfrm>
            <a:custGeom>
              <a:avLst/>
              <a:gdLst/>
              <a:ahLst/>
              <a:cxnLst/>
              <a:rect l="l" t="t" r="r" b="b"/>
              <a:pathLst>
                <a:path w="1270" h="24764">
                  <a:moveTo>
                    <a:pt x="0" y="0"/>
                  </a:moveTo>
                  <a:lnTo>
                    <a:pt x="1011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2" name="object 22682"/>
            <p:cNvSpPr/>
            <p:nvPr/>
          </p:nvSpPr>
          <p:spPr>
            <a:xfrm>
              <a:off x="4322718" y="294916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3" name="object 22683"/>
            <p:cNvSpPr/>
            <p:nvPr/>
          </p:nvSpPr>
          <p:spPr>
            <a:xfrm>
              <a:off x="4334862" y="294916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4" name="object 22684"/>
            <p:cNvSpPr/>
            <p:nvPr/>
          </p:nvSpPr>
          <p:spPr>
            <a:xfrm>
              <a:off x="4347005" y="294916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5" name="object 22685"/>
            <p:cNvSpPr/>
            <p:nvPr/>
          </p:nvSpPr>
          <p:spPr>
            <a:xfrm>
              <a:off x="4390519" y="294815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9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86" name="object 22686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4296408" y="2379434"/>
              <a:ext cx="96135" cy="109290"/>
            </a:xfrm>
            <a:prstGeom prst="rect">
              <a:avLst/>
            </a:prstGeom>
          </p:spPr>
        </p:pic>
      </p:grpSp>
      <p:sp>
        <p:nvSpPr>
          <p:cNvPr id="22687" name="object 22687"/>
          <p:cNvSpPr txBox="1"/>
          <p:nvPr/>
        </p:nvSpPr>
        <p:spPr>
          <a:xfrm>
            <a:off x="3992885" y="2660196"/>
            <a:ext cx="276860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11,72</a:t>
            </a:r>
            <a:endParaRPr sz="700">
              <a:latin typeface="Arial"/>
              <a:cs typeface="Arial"/>
            </a:endParaRPr>
          </a:p>
        </p:txBody>
      </p:sp>
      <p:sp>
        <p:nvSpPr>
          <p:cNvPr id="22688" name="object 22688"/>
          <p:cNvSpPr txBox="1"/>
          <p:nvPr/>
        </p:nvSpPr>
        <p:spPr>
          <a:xfrm>
            <a:off x="3984850" y="2751272"/>
            <a:ext cx="296545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2689" name="object 22689"/>
          <p:cNvGrpSpPr/>
          <p:nvPr/>
        </p:nvGrpSpPr>
        <p:grpSpPr>
          <a:xfrm>
            <a:off x="4308538" y="2398649"/>
            <a:ext cx="5795010" cy="1139190"/>
            <a:chOff x="4308538" y="2398649"/>
            <a:chExt cx="5795010" cy="1139190"/>
          </a:xfrm>
        </p:grpSpPr>
        <p:pic>
          <p:nvPicPr>
            <p:cNvPr id="22690" name="object 22690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4308538" y="2398649"/>
              <a:ext cx="73913" cy="75936"/>
            </a:xfrm>
            <a:prstGeom prst="rect">
              <a:avLst/>
            </a:prstGeom>
          </p:spPr>
        </p:pic>
        <p:sp>
          <p:nvSpPr>
            <p:cNvPr id="22691" name="object 22691"/>
            <p:cNvSpPr/>
            <p:nvPr/>
          </p:nvSpPr>
          <p:spPr>
            <a:xfrm>
              <a:off x="5724271" y="3180904"/>
              <a:ext cx="294640" cy="130810"/>
            </a:xfrm>
            <a:custGeom>
              <a:avLst/>
              <a:gdLst/>
              <a:ahLst/>
              <a:cxnLst/>
              <a:rect l="l" t="t" r="r" b="b"/>
              <a:pathLst>
                <a:path w="294639" h="130810">
                  <a:moveTo>
                    <a:pt x="294474" y="128524"/>
                  </a:moveTo>
                  <a:lnTo>
                    <a:pt x="293458" y="0"/>
                  </a:lnTo>
                  <a:lnTo>
                    <a:pt x="0" y="2032"/>
                  </a:lnTo>
                  <a:lnTo>
                    <a:pt x="1003" y="130543"/>
                  </a:lnTo>
                  <a:lnTo>
                    <a:pt x="294474" y="1285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2" name="object 22692"/>
            <p:cNvSpPr/>
            <p:nvPr/>
          </p:nvSpPr>
          <p:spPr>
            <a:xfrm>
              <a:off x="5724271" y="3180900"/>
              <a:ext cx="294640" cy="130810"/>
            </a:xfrm>
            <a:custGeom>
              <a:avLst/>
              <a:gdLst/>
              <a:ahLst/>
              <a:cxnLst/>
              <a:rect l="l" t="t" r="r" b="b"/>
              <a:pathLst>
                <a:path w="294639" h="130810">
                  <a:moveTo>
                    <a:pt x="1011" y="130541"/>
                  </a:moveTo>
                  <a:lnTo>
                    <a:pt x="0" y="2023"/>
                  </a:lnTo>
                  <a:lnTo>
                    <a:pt x="294477" y="128517"/>
                  </a:lnTo>
                  <a:lnTo>
                    <a:pt x="1011" y="130541"/>
                  </a:lnTo>
                  <a:close/>
                </a:path>
                <a:path w="294639" h="130810">
                  <a:moveTo>
                    <a:pt x="0" y="2023"/>
                  </a:moveTo>
                  <a:lnTo>
                    <a:pt x="294477" y="128517"/>
                  </a:lnTo>
                  <a:lnTo>
                    <a:pt x="293465" y="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3" name="object 22693"/>
            <p:cNvSpPr/>
            <p:nvPr/>
          </p:nvSpPr>
          <p:spPr>
            <a:xfrm>
              <a:off x="5833562" y="319203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132565" y="0"/>
                  </a:moveTo>
                  <a:lnTo>
                    <a:pt x="0" y="0"/>
                  </a:lnTo>
                  <a:lnTo>
                    <a:pt x="123458" y="0"/>
                  </a:lnTo>
                  <a:lnTo>
                    <a:pt x="1325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4" name="object 22694"/>
            <p:cNvSpPr/>
            <p:nvPr/>
          </p:nvSpPr>
          <p:spPr>
            <a:xfrm>
              <a:off x="5833562" y="319203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4">
                  <a:moveTo>
                    <a:pt x="123458" y="0"/>
                  </a:moveTo>
                  <a:lnTo>
                    <a:pt x="132565" y="0"/>
                  </a:lnTo>
                  <a:lnTo>
                    <a:pt x="0" y="0"/>
                  </a:lnTo>
                  <a:lnTo>
                    <a:pt x="123458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5" name="object 22695"/>
            <p:cNvSpPr/>
            <p:nvPr/>
          </p:nvSpPr>
          <p:spPr>
            <a:xfrm>
              <a:off x="5758675" y="3192042"/>
              <a:ext cx="208915" cy="1270"/>
            </a:xfrm>
            <a:custGeom>
              <a:avLst/>
              <a:gdLst/>
              <a:ahLst/>
              <a:cxnLst/>
              <a:rect l="l" t="t" r="r" b="b"/>
              <a:pathLst>
                <a:path w="208914" h="1269">
                  <a:moveTo>
                    <a:pt x="208457" y="1003"/>
                  </a:moveTo>
                  <a:lnTo>
                    <a:pt x="207441" y="0"/>
                  </a:lnTo>
                  <a:lnTo>
                    <a:pt x="74879" y="0"/>
                  </a:lnTo>
                  <a:lnTo>
                    <a:pt x="0" y="1003"/>
                  </a:lnTo>
                  <a:lnTo>
                    <a:pt x="208457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6" name="object 22696"/>
            <p:cNvSpPr/>
            <p:nvPr/>
          </p:nvSpPr>
          <p:spPr>
            <a:xfrm>
              <a:off x="5758677" y="3192031"/>
              <a:ext cx="208915" cy="1270"/>
            </a:xfrm>
            <a:custGeom>
              <a:avLst/>
              <a:gdLst/>
              <a:ahLst/>
              <a:cxnLst/>
              <a:rect l="l" t="t" r="r" b="b"/>
              <a:pathLst>
                <a:path w="208914" h="1269">
                  <a:moveTo>
                    <a:pt x="207450" y="0"/>
                  </a:moveTo>
                  <a:lnTo>
                    <a:pt x="74884" y="0"/>
                  </a:lnTo>
                  <a:lnTo>
                    <a:pt x="208461" y="1011"/>
                  </a:lnTo>
                  <a:lnTo>
                    <a:pt x="207450" y="0"/>
                  </a:lnTo>
                  <a:close/>
                </a:path>
                <a:path w="208914" h="1269">
                  <a:moveTo>
                    <a:pt x="74884" y="0"/>
                  </a:moveTo>
                  <a:lnTo>
                    <a:pt x="208461" y="1011"/>
                  </a:lnTo>
                  <a:lnTo>
                    <a:pt x="0" y="1011"/>
                  </a:lnTo>
                  <a:lnTo>
                    <a:pt x="7488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7" name="object 22697"/>
            <p:cNvSpPr/>
            <p:nvPr/>
          </p:nvSpPr>
          <p:spPr>
            <a:xfrm>
              <a:off x="5754630" y="3193043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12509" y="0"/>
                  </a:moveTo>
                  <a:lnTo>
                    <a:pt x="4047" y="0"/>
                  </a:lnTo>
                  <a:lnTo>
                    <a:pt x="214533" y="0"/>
                  </a:lnTo>
                  <a:lnTo>
                    <a:pt x="212509" y="0"/>
                  </a:lnTo>
                  <a:close/>
                </a:path>
                <a:path w="214629">
                  <a:moveTo>
                    <a:pt x="4047" y="0"/>
                  </a:moveTo>
                  <a:lnTo>
                    <a:pt x="214533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8" name="object 22698"/>
            <p:cNvSpPr/>
            <p:nvPr/>
          </p:nvSpPr>
          <p:spPr>
            <a:xfrm>
              <a:off x="5750573" y="3193045"/>
              <a:ext cx="222885" cy="1270"/>
            </a:xfrm>
            <a:custGeom>
              <a:avLst/>
              <a:gdLst/>
              <a:ahLst/>
              <a:cxnLst/>
              <a:rect l="l" t="t" r="r" b="b"/>
              <a:pathLst>
                <a:path w="222885" h="1269">
                  <a:moveTo>
                    <a:pt x="222631" y="1016"/>
                  </a:moveTo>
                  <a:lnTo>
                    <a:pt x="218579" y="0"/>
                  </a:lnTo>
                  <a:lnTo>
                    <a:pt x="4051" y="0"/>
                  </a:lnTo>
                  <a:lnTo>
                    <a:pt x="0" y="1016"/>
                  </a:lnTo>
                  <a:lnTo>
                    <a:pt x="222631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9" name="object 22699"/>
            <p:cNvSpPr/>
            <p:nvPr/>
          </p:nvSpPr>
          <p:spPr>
            <a:xfrm>
              <a:off x="5750582" y="3193043"/>
              <a:ext cx="222885" cy="1270"/>
            </a:xfrm>
            <a:custGeom>
              <a:avLst/>
              <a:gdLst/>
              <a:ahLst/>
              <a:cxnLst/>
              <a:rect l="l" t="t" r="r" b="b"/>
              <a:pathLst>
                <a:path w="222885" h="1269">
                  <a:moveTo>
                    <a:pt x="218581" y="0"/>
                  </a:moveTo>
                  <a:lnTo>
                    <a:pt x="4047" y="0"/>
                  </a:lnTo>
                  <a:lnTo>
                    <a:pt x="222629" y="1011"/>
                  </a:lnTo>
                  <a:lnTo>
                    <a:pt x="218581" y="0"/>
                  </a:lnTo>
                  <a:close/>
                </a:path>
                <a:path w="222885" h="1269">
                  <a:moveTo>
                    <a:pt x="4047" y="0"/>
                  </a:moveTo>
                  <a:lnTo>
                    <a:pt x="222629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0" name="object 22700"/>
            <p:cNvSpPr/>
            <p:nvPr/>
          </p:nvSpPr>
          <p:spPr>
            <a:xfrm>
              <a:off x="5749569" y="3194061"/>
              <a:ext cx="224790" cy="1270"/>
            </a:xfrm>
            <a:custGeom>
              <a:avLst/>
              <a:gdLst/>
              <a:ahLst/>
              <a:cxnLst/>
              <a:rect l="l" t="t" r="r" b="b"/>
              <a:pathLst>
                <a:path w="224789" h="1269">
                  <a:moveTo>
                    <a:pt x="224650" y="1016"/>
                  </a:moveTo>
                  <a:lnTo>
                    <a:pt x="223634" y="0"/>
                  </a:lnTo>
                  <a:lnTo>
                    <a:pt x="1003" y="0"/>
                  </a:lnTo>
                  <a:lnTo>
                    <a:pt x="0" y="1016"/>
                  </a:lnTo>
                  <a:lnTo>
                    <a:pt x="224650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1" name="object 22701"/>
            <p:cNvSpPr/>
            <p:nvPr/>
          </p:nvSpPr>
          <p:spPr>
            <a:xfrm>
              <a:off x="5749570" y="3194055"/>
              <a:ext cx="224790" cy="1270"/>
            </a:xfrm>
            <a:custGeom>
              <a:avLst/>
              <a:gdLst/>
              <a:ahLst/>
              <a:cxnLst/>
              <a:rect l="l" t="t" r="r" b="b"/>
              <a:pathLst>
                <a:path w="224789" h="1269">
                  <a:moveTo>
                    <a:pt x="223641" y="0"/>
                  </a:moveTo>
                  <a:lnTo>
                    <a:pt x="1011" y="0"/>
                  </a:lnTo>
                  <a:lnTo>
                    <a:pt x="224653" y="1011"/>
                  </a:lnTo>
                  <a:lnTo>
                    <a:pt x="223641" y="0"/>
                  </a:lnTo>
                  <a:close/>
                </a:path>
                <a:path w="224789" h="1269">
                  <a:moveTo>
                    <a:pt x="1011" y="0"/>
                  </a:moveTo>
                  <a:lnTo>
                    <a:pt x="22465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2" name="object 22702"/>
            <p:cNvSpPr/>
            <p:nvPr/>
          </p:nvSpPr>
          <p:spPr>
            <a:xfrm>
              <a:off x="5746534" y="3195077"/>
              <a:ext cx="231775" cy="1270"/>
            </a:xfrm>
            <a:custGeom>
              <a:avLst/>
              <a:gdLst/>
              <a:ahLst/>
              <a:cxnLst/>
              <a:rect l="l" t="t" r="r" b="b"/>
              <a:pathLst>
                <a:path w="231775" h="1269">
                  <a:moveTo>
                    <a:pt x="231736" y="1003"/>
                  </a:moveTo>
                  <a:lnTo>
                    <a:pt x="227685" y="0"/>
                  </a:lnTo>
                  <a:lnTo>
                    <a:pt x="3035" y="0"/>
                  </a:lnTo>
                  <a:lnTo>
                    <a:pt x="0" y="1003"/>
                  </a:lnTo>
                  <a:lnTo>
                    <a:pt x="231736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3" name="object 22703"/>
            <p:cNvSpPr/>
            <p:nvPr/>
          </p:nvSpPr>
          <p:spPr>
            <a:xfrm>
              <a:off x="5746534" y="3195067"/>
              <a:ext cx="231775" cy="1270"/>
            </a:xfrm>
            <a:custGeom>
              <a:avLst/>
              <a:gdLst/>
              <a:ahLst/>
              <a:cxnLst/>
              <a:rect l="l" t="t" r="r" b="b"/>
              <a:pathLst>
                <a:path w="231775" h="1269">
                  <a:moveTo>
                    <a:pt x="227689" y="0"/>
                  </a:moveTo>
                  <a:lnTo>
                    <a:pt x="3035" y="0"/>
                  </a:lnTo>
                  <a:lnTo>
                    <a:pt x="231736" y="1011"/>
                  </a:lnTo>
                  <a:lnTo>
                    <a:pt x="227689" y="0"/>
                  </a:lnTo>
                  <a:close/>
                </a:path>
                <a:path w="231775" h="1269">
                  <a:moveTo>
                    <a:pt x="3035" y="0"/>
                  </a:moveTo>
                  <a:lnTo>
                    <a:pt x="231736" y="1011"/>
                  </a:lnTo>
                  <a:lnTo>
                    <a:pt x="0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4" name="object 22704"/>
            <p:cNvSpPr/>
            <p:nvPr/>
          </p:nvSpPr>
          <p:spPr>
            <a:xfrm>
              <a:off x="5743486" y="3196080"/>
              <a:ext cx="239395" cy="3175"/>
            </a:xfrm>
            <a:custGeom>
              <a:avLst/>
              <a:gdLst/>
              <a:ahLst/>
              <a:cxnLst/>
              <a:rect l="l" t="t" r="r" b="b"/>
              <a:pathLst>
                <a:path w="239395" h="3175">
                  <a:moveTo>
                    <a:pt x="238823" y="3035"/>
                  </a:moveTo>
                  <a:lnTo>
                    <a:pt x="234784" y="0"/>
                  </a:lnTo>
                  <a:lnTo>
                    <a:pt x="3048" y="0"/>
                  </a:lnTo>
                  <a:lnTo>
                    <a:pt x="0" y="3035"/>
                  </a:lnTo>
                  <a:lnTo>
                    <a:pt x="238823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5" name="object 22705"/>
            <p:cNvSpPr/>
            <p:nvPr/>
          </p:nvSpPr>
          <p:spPr>
            <a:xfrm>
              <a:off x="5743498" y="3196079"/>
              <a:ext cx="239395" cy="3175"/>
            </a:xfrm>
            <a:custGeom>
              <a:avLst/>
              <a:gdLst/>
              <a:ahLst/>
              <a:cxnLst/>
              <a:rect l="l" t="t" r="r" b="b"/>
              <a:pathLst>
                <a:path w="239395" h="3175">
                  <a:moveTo>
                    <a:pt x="234772" y="0"/>
                  </a:moveTo>
                  <a:lnTo>
                    <a:pt x="3035" y="0"/>
                  </a:lnTo>
                  <a:lnTo>
                    <a:pt x="238820" y="3035"/>
                  </a:lnTo>
                  <a:lnTo>
                    <a:pt x="234772" y="0"/>
                  </a:lnTo>
                  <a:close/>
                </a:path>
                <a:path w="239395" h="3175">
                  <a:moveTo>
                    <a:pt x="3035" y="0"/>
                  </a:moveTo>
                  <a:lnTo>
                    <a:pt x="238820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6" name="object 22706"/>
            <p:cNvSpPr/>
            <p:nvPr/>
          </p:nvSpPr>
          <p:spPr>
            <a:xfrm>
              <a:off x="5743498" y="3199115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39832" y="0"/>
                  </a:moveTo>
                  <a:lnTo>
                    <a:pt x="0" y="0"/>
                  </a:lnTo>
                  <a:lnTo>
                    <a:pt x="239832" y="0"/>
                  </a:lnTo>
                  <a:close/>
                </a:path>
                <a:path w="240029">
                  <a:moveTo>
                    <a:pt x="239832" y="0"/>
                  </a:moveTo>
                  <a:lnTo>
                    <a:pt x="0" y="0"/>
                  </a:lnTo>
                  <a:lnTo>
                    <a:pt x="238820" y="0"/>
                  </a:lnTo>
                  <a:lnTo>
                    <a:pt x="23983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7" name="object 22707"/>
            <p:cNvSpPr/>
            <p:nvPr/>
          </p:nvSpPr>
          <p:spPr>
            <a:xfrm>
              <a:off x="5740451" y="3199116"/>
              <a:ext cx="247015" cy="3175"/>
            </a:xfrm>
            <a:custGeom>
              <a:avLst/>
              <a:gdLst/>
              <a:ahLst/>
              <a:cxnLst/>
              <a:rect l="l" t="t" r="r" b="b"/>
              <a:pathLst>
                <a:path w="247014" h="3175">
                  <a:moveTo>
                    <a:pt x="246926" y="3035"/>
                  </a:moveTo>
                  <a:lnTo>
                    <a:pt x="242874" y="0"/>
                  </a:lnTo>
                  <a:lnTo>
                    <a:pt x="3035" y="0"/>
                  </a:lnTo>
                  <a:lnTo>
                    <a:pt x="0" y="3035"/>
                  </a:lnTo>
                  <a:lnTo>
                    <a:pt x="246926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8" name="object 22708"/>
            <p:cNvSpPr/>
            <p:nvPr/>
          </p:nvSpPr>
          <p:spPr>
            <a:xfrm>
              <a:off x="5740462" y="3199115"/>
              <a:ext cx="247015" cy="3175"/>
            </a:xfrm>
            <a:custGeom>
              <a:avLst/>
              <a:gdLst/>
              <a:ahLst/>
              <a:cxnLst/>
              <a:rect l="l" t="t" r="r" b="b"/>
              <a:pathLst>
                <a:path w="247014" h="3175">
                  <a:moveTo>
                    <a:pt x="242868" y="0"/>
                  </a:moveTo>
                  <a:lnTo>
                    <a:pt x="3035" y="0"/>
                  </a:lnTo>
                  <a:lnTo>
                    <a:pt x="246916" y="3035"/>
                  </a:lnTo>
                  <a:lnTo>
                    <a:pt x="242868" y="0"/>
                  </a:lnTo>
                  <a:close/>
                </a:path>
                <a:path w="247014" h="3175">
                  <a:moveTo>
                    <a:pt x="3035" y="0"/>
                  </a:moveTo>
                  <a:lnTo>
                    <a:pt x="246916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9" name="object 22709"/>
            <p:cNvSpPr/>
            <p:nvPr/>
          </p:nvSpPr>
          <p:spPr>
            <a:xfrm>
              <a:off x="5738431" y="3202151"/>
              <a:ext cx="252095" cy="2540"/>
            </a:xfrm>
            <a:custGeom>
              <a:avLst/>
              <a:gdLst/>
              <a:ahLst/>
              <a:cxnLst/>
              <a:rect l="l" t="t" r="r" b="b"/>
              <a:pathLst>
                <a:path w="252095" h="2539">
                  <a:moveTo>
                    <a:pt x="251980" y="2032"/>
                  </a:moveTo>
                  <a:lnTo>
                    <a:pt x="248945" y="0"/>
                  </a:lnTo>
                  <a:lnTo>
                    <a:pt x="2019" y="0"/>
                  </a:lnTo>
                  <a:lnTo>
                    <a:pt x="0" y="2032"/>
                  </a:lnTo>
                  <a:lnTo>
                    <a:pt x="251980" y="20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0" name="object 22710"/>
            <p:cNvSpPr/>
            <p:nvPr/>
          </p:nvSpPr>
          <p:spPr>
            <a:xfrm>
              <a:off x="5738438" y="3202151"/>
              <a:ext cx="252095" cy="2540"/>
            </a:xfrm>
            <a:custGeom>
              <a:avLst/>
              <a:gdLst/>
              <a:ahLst/>
              <a:cxnLst/>
              <a:rect l="l" t="t" r="r" b="b"/>
              <a:pathLst>
                <a:path w="252095" h="2539">
                  <a:moveTo>
                    <a:pt x="248940" y="0"/>
                  </a:moveTo>
                  <a:lnTo>
                    <a:pt x="2023" y="0"/>
                  </a:lnTo>
                  <a:lnTo>
                    <a:pt x="251975" y="2023"/>
                  </a:lnTo>
                  <a:lnTo>
                    <a:pt x="248940" y="0"/>
                  </a:lnTo>
                  <a:close/>
                </a:path>
                <a:path w="252095" h="2539">
                  <a:moveTo>
                    <a:pt x="2023" y="0"/>
                  </a:moveTo>
                  <a:lnTo>
                    <a:pt x="251975" y="2023"/>
                  </a:lnTo>
                  <a:lnTo>
                    <a:pt x="0" y="2023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1" name="object 22711"/>
            <p:cNvSpPr/>
            <p:nvPr/>
          </p:nvSpPr>
          <p:spPr>
            <a:xfrm>
              <a:off x="5737415" y="3204183"/>
              <a:ext cx="254000" cy="2540"/>
            </a:xfrm>
            <a:custGeom>
              <a:avLst/>
              <a:gdLst/>
              <a:ahLst/>
              <a:cxnLst/>
              <a:rect l="l" t="t" r="r" b="b"/>
              <a:pathLst>
                <a:path w="254000" h="2539">
                  <a:moveTo>
                    <a:pt x="254000" y="2019"/>
                  </a:moveTo>
                  <a:lnTo>
                    <a:pt x="252996" y="0"/>
                  </a:lnTo>
                  <a:lnTo>
                    <a:pt x="1016" y="0"/>
                  </a:lnTo>
                  <a:lnTo>
                    <a:pt x="0" y="2019"/>
                  </a:lnTo>
                  <a:lnTo>
                    <a:pt x="254000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2" name="object 22712"/>
            <p:cNvSpPr/>
            <p:nvPr/>
          </p:nvSpPr>
          <p:spPr>
            <a:xfrm>
              <a:off x="5737426" y="3204175"/>
              <a:ext cx="254000" cy="2540"/>
            </a:xfrm>
            <a:custGeom>
              <a:avLst/>
              <a:gdLst/>
              <a:ahLst/>
              <a:cxnLst/>
              <a:rect l="l" t="t" r="r" b="b"/>
              <a:pathLst>
                <a:path w="254000" h="2539">
                  <a:moveTo>
                    <a:pt x="252987" y="0"/>
                  </a:moveTo>
                  <a:lnTo>
                    <a:pt x="1011" y="0"/>
                  </a:lnTo>
                  <a:lnTo>
                    <a:pt x="253999" y="2023"/>
                  </a:lnTo>
                  <a:lnTo>
                    <a:pt x="252987" y="0"/>
                  </a:lnTo>
                  <a:close/>
                </a:path>
                <a:path w="254000" h="2539">
                  <a:moveTo>
                    <a:pt x="1011" y="0"/>
                  </a:moveTo>
                  <a:lnTo>
                    <a:pt x="253999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3" name="object 22713"/>
            <p:cNvSpPr/>
            <p:nvPr/>
          </p:nvSpPr>
          <p:spPr>
            <a:xfrm>
              <a:off x="5736414" y="3206199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4">
                  <a:moveTo>
                    <a:pt x="1011" y="0"/>
                  </a:moveTo>
                  <a:lnTo>
                    <a:pt x="0" y="4047"/>
                  </a:lnTo>
                  <a:lnTo>
                    <a:pt x="259059" y="4047"/>
                  </a:lnTo>
                  <a:lnTo>
                    <a:pt x="1011" y="0"/>
                  </a:lnTo>
                  <a:close/>
                </a:path>
                <a:path w="259079" h="4444">
                  <a:moveTo>
                    <a:pt x="255011" y="0"/>
                  </a:moveTo>
                  <a:lnTo>
                    <a:pt x="1011" y="0"/>
                  </a:lnTo>
                  <a:lnTo>
                    <a:pt x="259059" y="4047"/>
                  </a:lnTo>
                  <a:lnTo>
                    <a:pt x="255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4" name="object 22714"/>
            <p:cNvSpPr/>
            <p:nvPr/>
          </p:nvSpPr>
          <p:spPr>
            <a:xfrm>
              <a:off x="5736414" y="3206199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4">
                  <a:moveTo>
                    <a:pt x="255011" y="0"/>
                  </a:moveTo>
                  <a:lnTo>
                    <a:pt x="1011" y="0"/>
                  </a:lnTo>
                  <a:lnTo>
                    <a:pt x="259059" y="4047"/>
                  </a:lnTo>
                  <a:lnTo>
                    <a:pt x="255011" y="0"/>
                  </a:lnTo>
                  <a:close/>
                </a:path>
                <a:path w="259079" h="4444">
                  <a:moveTo>
                    <a:pt x="1011" y="0"/>
                  </a:moveTo>
                  <a:lnTo>
                    <a:pt x="25905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5" name="object 22715"/>
            <p:cNvSpPr/>
            <p:nvPr/>
          </p:nvSpPr>
          <p:spPr>
            <a:xfrm>
              <a:off x="5735403" y="3210247"/>
              <a:ext cx="261620" cy="0"/>
            </a:xfrm>
            <a:custGeom>
              <a:avLst/>
              <a:gdLst/>
              <a:ahLst/>
              <a:cxnLst/>
              <a:rect l="l" t="t" r="r" b="b"/>
              <a:pathLst>
                <a:path w="261620">
                  <a:moveTo>
                    <a:pt x="260071" y="0"/>
                  </a:moveTo>
                  <a:lnTo>
                    <a:pt x="1011" y="0"/>
                  </a:lnTo>
                  <a:lnTo>
                    <a:pt x="261083" y="0"/>
                  </a:lnTo>
                  <a:lnTo>
                    <a:pt x="260071" y="0"/>
                  </a:lnTo>
                  <a:close/>
                </a:path>
                <a:path w="261620">
                  <a:moveTo>
                    <a:pt x="1011" y="0"/>
                  </a:moveTo>
                  <a:lnTo>
                    <a:pt x="261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6" name="object 22716"/>
            <p:cNvSpPr/>
            <p:nvPr/>
          </p:nvSpPr>
          <p:spPr>
            <a:xfrm>
              <a:off x="5735403" y="3210247"/>
              <a:ext cx="263525" cy="4445"/>
            </a:xfrm>
            <a:custGeom>
              <a:avLst/>
              <a:gdLst/>
              <a:ahLst/>
              <a:cxnLst/>
              <a:rect l="l" t="t" r="r" b="b"/>
              <a:pathLst>
                <a:path w="263525" h="4444">
                  <a:moveTo>
                    <a:pt x="0" y="0"/>
                  </a:moveTo>
                  <a:lnTo>
                    <a:pt x="0" y="4047"/>
                  </a:lnTo>
                  <a:lnTo>
                    <a:pt x="263107" y="4047"/>
                  </a:lnTo>
                  <a:lnTo>
                    <a:pt x="0" y="0"/>
                  </a:lnTo>
                  <a:close/>
                </a:path>
                <a:path w="263525" h="4444">
                  <a:moveTo>
                    <a:pt x="261083" y="0"/>
                  </a:moveTo>
                  <a:lnTo>
                    <a:pt x="0" y="0"/>
                  </a:lnTo>
                  <a:lnTo>
                    <a:pt x="263107" y="4047"/>
                  </a:lnTo>
                  <a:lnTo>
                    <a:pt x="261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7" name="object 22717"/>
            <p:cNvSpPr/>
            <p:nvPr/>
          </p:nvSpPr>
          <p:spPr>
            <a:xfrm>
              <a:off x="5735403" y="3210247"/>
              <a:ext cx="263525" cy="4445"/>
            </a:xfrm>
            <a:custGeom>
              <a:avLst/>
              <a:gdLst/>
              <a:ahLst/>
              <a:cxnLst/>
              <a:rect l="l" t="t" r="r" b="b"/>
              <a:pathLst>
                <a:path w="263525" h="4444">
                  <a:moveTo>
                    <a:pt x="261083" y="0"/>
                  </a:moveTo>
                  <a:lnTo>
                    <a:pt x="0" y="0"/>
                  </a:lnTo>
                  <a:lnTo>
                    <a:pt x="263107" y="4047"/>
                  </a:lnTo>
                  <a:lnTo>
                    <a:pt x="261083" y="0"/>
                  </a:lnTo>
                  <a:close/>
                </a:path>
                <a:path w="263525" h="4444">
                  <a:moveTo>
                    <a:pt x="0" y="0"/>
                  </a:moveTo>
                  <a:lnTo>
                    <a:pt x="263107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8" name="object 22718"/>
            <p:cNvSpPr/>
            <p:nvPr/>
          </p:nvSpPr>
          <p:spPr>
            <a:xfrm>
              <a:off x="5734391" y="321429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4">
                  <a:moveTo>
                    <a:pt x="1011" y="0"/>
                  </a:moveTo>
                  <a:lnTo>
                    <a:pt x="0" y="4047"/>
                  </a:lnTo>
                  <a:lnTo>
                    <a:pt x="267155" y="4047"/>
                  </a:lnTo>
                  <a:lnTo>
                    <a:pt x="1011" y="0"/>
                  </a:lnTo>
                  <a:close/>
                </a:path>
                <a:path w="267335" h="4444">
                  <a:moveTo>
                    <a:pt x="264119" y="0"/>
                  </a:moveTo>
                  <a:lnTo>
                    <a:pt x="1011" y="0"/>
                  </a:lnTo>
                  <a:lnTo>
                    <a:pt x="267155" y="4047"/>
                  </a:lnTo>
                  <a:lnTo>
                    <a:pt x="264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9" name="object 22719"/>
            <p:cNvSpPr/>
            <p:nvPr/>
          </p:nvSpPr>
          <p:spPr>
            <a:xfrm>
              <a:off x="5734391" y="321429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4">
                  <a:moveTo>
                    <a:pt x="264119" y="0"/>
                  </a:moveTo>
                  <a:lnTo>
                    <a:pt x="1011" y="0"/>
                  </a:lnTo>
                  <a:lnTo>
                    <a:pt x="267155" y="4047"/>
                  </a:lnTo>
                  <a:lnTo>
                    <a:pt x="264119" y="0"/>
                  </a:lnTo>
                  <a:close/>
                </a:path>
                <a:path w="267335" h="4444">
                  <a:moveTo>
                    <a:pt x="1011" y="0"/>
                  </a:moveTo>
                  <a:lnTo>
                    <a:pt x="267155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  <a:path w="267335" h="4444">
                  <a:moveTo>
                    <a:pt x="267155" y="4047"/>
                  </a:moveTo>
                  <a:lnTo>
                    <a:pt x="0" y="4047"/>
                  </a:lnTo>
                  <a:lnTo>
                    <a:pt x="267155" y="4047"/>
                  </a:lnTo>
                  <a:close/>
                </a:path>
                <a:path w="267335" h="4444">
                  <a:moveTo>
                    <a:pt x="0" y="4047"/>
                  </a:moveTo>
                  <a:lnTo>
                    <a:pt x="267155" y="404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0" name="object 22720"/>
            <p:cNvSpPr/>
            <p:nvPr/>
          </p:nvSpPr>
          <p:spPr>
            <a:xfrm>
              <a:off x="5734391" y="3218342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5">
                  <a:moveTo>
                    <a:pt x="0" y="0"/>
                  </a:moveTo>
                  <a:lnTo>
                    <a:pt x="0" y="8095"/>
                  </a:lnTo>
                  <a:lnTo>
                    <a:pt x="271202" y="8095"/>
                  </a:lnTo>
                  <a:lnTo>
                    <a:pt x="0" y="0"/>
                  </a:lnTo>
                  <a:close/>
                </a:path>
                <a:path w="271779" h="8255">
                  <a:moveTo>
                    <a:pt x="267155" y="0"/>
                  </a:moveTo>
                  <a:lnTo>
                    <a:pt x="0" y="0"/>
                  </a:lnTo>
                  <a:lnTo>
                    <a:pt x="271202" y="8095"/>
                  </a:lnTo>
                  <a:lnTo>
                    <a:pt x="267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1" name="object 22721"/>
            <p:cNvSpPr/>
            <p:nvPr/>
          </p:nvSpPr>
          <p:spPr>
            <a:xfrm>
              <a:off x="5734391" y="3218342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5">
                  <a:moveTo>
                    <a:pt x="267155" y="0"/>
                  </a:moveTo>
                  <a:lnTo>
                    <a:pt x="0" y="0"/>
                  </a:lnTo>
                  <a:lnTo>
                    <a:pt x="271202" y="8095"/>
                  </a:lnTo>
                  <a:lnTo>
                    <a:pt x="267155" y="0"/>
                  </a:lnTo>
                  <a:close/>
                </a:path>
                <a:path w="271779" h="8255">
                  <a:moveTo>
                    <a:pt x="0" y="0"/>
                  </a:moveTo>
                  <a:lnTo>
                    <a:pt x="271202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2" name="object 22722"/>
            <p:cNvSpPr/>
            <p:nvPr/>
          </p:nvSpPr>
          <p:spPr>
            <a:xfrm>
              <a:off x="5734391" y="322643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0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0" y="0"/>
                  </a:lnTo>
                  <a:close/>
                </a:path>
                <a:path w="273685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3" name="object 22723"/>
            <p:cNvSpPr/>
            <p:nvPr/>
          </p:nvSpPr>
          <p:spPr>
            <a:xfrm>
              <a:off x="5734391" y="322643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  <a:path w="273685" h="9525">
                  <a:moveTo>
                    <a:pt x="0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4" name="object 22724"/>
            <p:cNvSpPr/>
            <p:nvPr/>
          </p:nvSpPr>
          <p:spPr>
            <a:xfrm>
              <a:off x="5734391" y="3235545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0" y="0"/>
                  </a:moveTo>
                  <a:lnTo>
                    <a:pt x="0" y="9107"/>
                  </a:lnTo>
                  <a:lnTo>
                    <a:pt x="274238" y="9107"/>
                  </a:lnTo>
                  <a:lnTo>
                    <a:pt x="0" y="0"/>
                  </a:lnTo>
                  <a:close/>
                </a:path>
                <a:path w="274320" h="9525">
                  <a:moveTo>
                    <a:pt x="273226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5" name="object 22725"/>
            <p:cNvSpPr/>
            <p:nvPr/>
          </p:nvSpPr>
          <p:spPr>
            <a:xfrm>
              <a:off x="5734391" y="3235545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273226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3226" y="0"/>
                  </a:lnTo>
                  <a:close/>
                </a:path>
                <a:path w="274320" h="9525">
                  <a:moveTo>
                    <a:pt x="0" y="0"/>
                  </a:moveTo>
                  <a:lnTo>
                    <a:pt x="274238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6" name="object 22726"/>
            <p:cNvSpPr/>
            <p:nvPr/>
          </p:nvSpPr>
          <p:spPr>
            <a:xfrm>
              <a:off x="5734391" y="3244653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0" y="0"/>
                  </a:moveTo>
                  <a:lnTo>
                    <a:pt x="0" y="10119"/>
                  </a:lnTo>
                  <a:lnTo>
                    <a:pt x="273226" y="10119"/>
                  </a:lnTo>
                  <a:lnTo>
                    <a:pt x="0" y="0"/>
                  </a:lnTo>
                  <a:close/>
                </a:path>
                <a:path w="274320" h="10160">
                  <a:moveTo>
                    <a:pt x="274238" y="0"/>
                  </a:moveTo>
                  <a:lnTo>
                    <a:pt x="0" y="0"/>
                  </a:lnTo>
                  <a:lnTo>
                    <a:pt x="273226" y="10119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7" name="object 22727"/>
            <p:cNvSpPr/>
            <p:nvPr/>
          </p:nvSpPr>
          <p:spPr>
            <a:xfrm>
              <a:off x="5734391" y="3244653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274238" y="0"/>
                  </a:moveTo>
                  <a:lnTo>
                    <a:pt x="0" y="0"/>
                  </a:lnTo>
                  <a:lnTo>
                    <a:pt x="273226" y="10119"/>
                  </a:lnTo>
                  <a:lnTo>
                    <a:pt x="274238" y="0"/>
                  </a:lnTo>
                  <a:close/>
                </a:path>
                <a:path w="274320" h="10160">
                  <a:moveTo>
                    <a:pt x="0" y="0"/>
                  </a:moveTo>
                  <a:lnTo>
                    <a:pt x="273226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8" name="object 22728"/>
            <p:cNvSpPr/>
            <p:nvPr/>
          </p:nvSpPr>
          <p:spPr>
            <a:xfrm>
              <a:off x="5734391" y="325477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0" y="0"/>
                  </a:moveTo>
                  <a:lnTo>
                    <a:pt x="0" y="9107"/>
                  </a:lnTo>
                  <a:lnTo>
                    <a:pt x="271202" y="9107"/>
                  </a:lnTo>
                  <a:lnTo>
                    <a:pt x="0" y="0"/>
                  </a:lnTo>
                  <a:close/>
                </a:path>
                <a:path w="273685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9" name="object 22729"/>
            <p:cNvSpPr/>
            <p:nvPr/>
          </p:nvSpPr>
          <p:spPr>
            <a:xfrm>
              <a:off x="5734391" y="325477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  <a:path w="273685" h="9525">
                  <a:moveTo>
                    <a:pt x="0" y="0"/>
                  </a:moveTo>
                  <a:lnTo>
                    <a:pt x="271202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0" name="object 22730"/>
            <p:cNvSpPr/>
            <p:nvPr/>
          </p:nvSpPr>
          <p:spPr>
            <a:xfrm>
              <a:off x="5734391" y="3263880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0" y="0"/>
                  </a:moveTo>
                  <a:lnTo>
                    <a:pt x="1011" y="8095"/>
                  </a:lnTo>
                  <a:lnTo>
                    <a:pt x="267155" y="8095"/>
                  </a:lnTo>
                  <a:lnTo>
                    <a:pt x="0" y="0"/>
                  </a:lnTo>
                  <a:close/>
                </a:path>
                <a:path w="271779" h="8254">
                  <a:moveTo>
                    <a:pt x="271202" y="0"/>
                  </a:moveTo>
                  <a:lnTo>
                    <a:pt x="0" y="0"/>
                  </a:lnTo>
                  <a:lnTo>
                    <a:pt x="267155" y="8095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1" name="object 22731"/>
            <p:cNvSpPr/>
            <p:nvPr/>
          </p:nvSpPr>
          <p:spPr>
            <a:xfrm>
              <a:off x="5734391" y="3263880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271202" y="0"/>
                  </a:moveTo>
                  <a:lnTo>
                    <a:pt x="0" y="0"/>
                  </a:lnTo>
                  <a:lnTo>
                    <a:pt x="267155" y="8095"/>
                  </a:lnTo>
                  <a:lnTo>
                    <a:pt x="271202" y="0"/>
                  </a:lnTo>
                  <a:close/>
                </a:path>
                <a:path w="271779" h="8254">
                  <a:moveTo>
                    <a:pt x="0" y="0"/>
                  </a:moveTo>
                  <a:lnTo>
                    <a:pt x="267155" y="8095"/>
                  </a:lnTo>
                  <a:lnTo>
                    <a:pt x="1011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2" name="object 22732"/>
            <p:cNvSpPr/>
            <p:nvPr/>
          </p:nvSpPr>
          <p:spPr>
            <a:xfrm>
              <a:off x="5735396" y="3271976"/>
              <a:ext cx="266700" cy="3175"/>
            </a:xfrm>
            <a:custGeom>
              <a:avLst/>
              <a:gdLst/>
              <a:ahLst/>
              <a:cxnLst/>
              <a:rect l="l" t="t" r="r" b="b"/>
              <a:pathLst>
                <a:path w="266700" h="3175">
                  <a:moveTo>
                    <a:pt x="266141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264121" y="3048"/>
                  </a:lnTo>
                  <a:lnTo>
                    <a:pt x="2661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3" name="object 22733"/>
            <p:cNvSpPr/>
            <p:nvPr/>
          </p:nvSpPr>
          <p:spPr>
            <a:xfrm>
              <a:off x="5735403" y="3271976"/>
              <a:ext cx="266700" cy="3175"/>
            </a:xfrm>
            <a:custGeom>
              <a:avLst/>
              <a:gdLst/>
              <a:ahLst/>
              <a:cxnLst/>
              <a:rect l="l" t="t" r="r" b="b"/>
              <a:pathLst>
                <a:path w="266700" h="3175">
                  <a:moveTo>
                    <a:pt x="266143" y="0"/>
                  </a:moveTo>
                  <a:lnTo>
                    <a:pt x="0" y="0"/>
                  </a:lnTo>
                  <a:lnTo>
                    <a:pt x="264119" y="3035"/>
                  </a:lnTo>
                  <a:lnTo>
                    <a:pt x="266143" y="0"/>
                  </a:lnTo>
                  <a:close/>
                </a:path>
                <a:path w="266700" h="3175">
                  <a:moveTo>
                    <a:pt x="0" y="0"/>
                  </a:moveTo>
                  <a:lnTo>
                    <a:pt x="26411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4" name="object 22734"/>
            <p:cNvSpPr/>
            <p:nvPr/>
          </p:nvSpPr>
          <p:spPr>
            <a:xfrm>
              <a:off x="5735403" y="3275011"/>
              <a:ext cx="264160" cy="4445"/>
            </a:xfrm>
            <a:custGeom>
              <a:avLst/>
              <a:gdLst/>
              <a:ahLst/>
              <a:cxnLst/>
              <a:rect l="l" t="t" r="r" b="b"/>
              <a:pathLst>
                <a:path w="264160" h="4445">
                  <a:moveTo>
                    <a:pt x="0" y="0"/>
                  </a:moveTo>
                  <a:lnTo>
                    <a:pt x="0" y="4047"/>
                  </a:lnTo>
                  <a:lnTo>
                    <a:pt x="262095" y="4047"/>
                  </a:lnTo>
                  <a:lnTo>
                    <a:pt x="0" y="0"/>
                  </a:lnTo>
                  <a:close/>
                </a:path>
                <a:path w="264160" h="4445">
                  <a:moveTo>
                    <a:pt x="264119" y="0"/>
                  </a:moveTo>
                  <a:lnTo>
                    <a:pt x="0" y="0"/>
                  </a:lnTo>
                  <a:lnTo>
                    <a:pt x="262095" y="4047"/>
                  </a:lnTo>
                  <a:lnTo>
                    <a:pt x="264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5" name="object 22735"/>
            <p:cNvSpPr/>
            <p:nvPr/>
          </p:nvSpPr>
          <p:spPr>
            <a:xfrm>
              <a:off x="5735403" y="3275011"/>
              <a:ext cx="264160" cy="4445"/>
            </a:xfrm>
            <a:custGeom>
              <a:avLst/>
              <a:gdLst/>
              <a:ahLst/>
              <a:cxnLst/>
              <a:rect l="l" t="t" r="r" b="b"/>
              <a:pathLst>
                <a:path w="264160" h="4445">
                  <a:moveTo>
                    <a:pt x="264119" y="0"/>
                  </a:moveTo>
                  <a:lnTo>
                    <a:pt x="0" y="0"/>
                  </a:lnTo>
                  <a:lnTo>
                    <a:pt x="262095" y="4047"/>
                  </a:lnTo>
                  <a:lnTo>
                    <a:pt x="264119" y="0"/>
                  </a:lnTo>
                  <a:close/>
                </a:path>
                <a:path w="264160" h="4445">
                  <a:moveTo>
                    <a:pt x="0" y="0"/>
                  </a:moveTo>
                  <a:lnTo>
                    <a:pt x="262095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6" name="object 22736"/>
            <p:cNvSpPr/>
            <p:nvPr/>
          </p:nvSpPr>
          <p:spPr>
            <a:xfrm>
              <a:off x="5735396" y="3279062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089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61086" y="1016"/>
                  </a:lnTo>
                  <a:lnTo>
                    <a:pt x="2620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7" name="object 22737"/>
            <p:cNvSpPr/>
            <p:nvPr/>
          </p:nvSpPr>
          <p:spPr>
            <a:xfrm>
              <a:off x="5735403" y="3279059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095" y="0"/>
                  </a:moveTo>
                  <a:lnTo>
                    <a:pt x="0" y="0"/>
                  </a:lnTo>
                  <a:lnTo>
                    <a:pt x="261083" y="1011"/>
                  </a:lnTo>
                  <a:lnTo>
                    <a:pt x="262095" y="0"/>
                  </a:lnTo>
                  <a:close/>
                </a:path>
                <a:path w="262254" h="1270">
                  <a:moveTo>
                    <a:pt x="0" y="0"/>
                  </a:moveTo>
                  <a:lnTo>
                    <a:pt x="261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8" name="object 22738"/>
            <p:cNvSpPr/>
            <p:nvPr/>
          </p:nvSpPr>
          <p:spPr>
            <a:xfrm>
              <a:off x="5735403" y="3280071"/>
              <a:ext cx="261620" cy="4445"/>
            </a:xfrm>
            <a:custGeom>
              <a:avLst/>
              <a:gdLst/>
              <a:ahLst/>
              <a:cxnLst/>
              <a:rect l="l" t="t" r="r" b="b"/>
              <a:pathLst>
                <a:path w="261620" h="4445">
                  <a:moveTo>
                    <a:pt x="0" y="0"/>
                  </a:moveTo>
                  <a:lnTo>
                    <a:pt x="1011" y="4047"/>
                  </a:lnTo>
                  <a:lnTo>
                    <a:pt x="258047" y="4047"/>
                  </a:lnTo>
                  <a:lnTo>
                    <a:pt x="0" y="0"/>
                  </a:lnTo>
                  <a:close/>
                </a:path>
                <a:path w="261620" h="4445">
                  <a:moveTo>
                    <a:pt x="261083" y="0"/>
                  </a:moveTo>
                  <a:lnTo>
                    <a:pt x="0" y="0"/>
                  </a:lnTo>
                  <a:lnTo>
                    <a:pt x="258047" y="4047"/>
                  </a:lnTo>
                  <a:lnTo>
                    <a:pt x="261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9" name="object 22739"/>
            <p:cNvSpPr/>
            <p:nvPr/>
          </p:nvSpPr>
          <p:spPr>
            <a:xfrm>
              <a:off x="5735403" y="3280071"/>
              <a:ext cx="261620" cy="4445"/>
            </a:xfrm>
            <a:custGeom>
              <a:avLst/>
              <a:gdLst/>
              <a:ahLst/>
              <a:cxnLst/>
              <a:rect l="l" t="t" r="r" b="b"/>
              <a:pathLst>
                <a:path w="261620" h="4445">
                  <a:moveTo>
                    <a:pt x="261083" y="0"/>
                  </a:moveTo>
                  <a:lnTo>
                    <a:pt x="0" y="0"/>
                  </a:lnTo>
                  <a:lnTo>
                    <a:pt x="258047" y="4047"/>
                  </a:lnTo>
                  <a:lnTo>
                    <a:pt x="261083" y="0"/>
                  </a:lnTo>
                  <a:close/>
                </a:path>
                <a:path w="261620" h="4445">
                  <a:moveTo>
                    <a:pt x="0" y="0"/>
                  </a:moveTo>
                  <a:lnTo>
                    <a:pt x="258047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0" name="object 22740"/>
            <p:cNvSpPr/>
            <p:nvPr/>
          </p:nvSpPr>
          <p:spPr>
            <a:xfrm>
              <a:off x="5736412" y="3284130"/>
              <a:ext cx="257175" cy="2540"/>
            </a:xfrm>
            <a:custGeom>
              <a:avLst/>
              <a:gdLst/>
              <a:ahLst/>
              <a:cxnLst/>
              <a:rect l="l" t="t" r="r" b="b"/>
              <a:pathLst>
                <a:path w="257175" h="2539">
                  <a:moveTo>
                    <a:pt x="257035" y="0"/>
                  </a:moveTo>
                  <a:lnTo>
                    <a:pt x="0" y="0"/>
                  </a:lnTo>
                  <a:lnTo>
                    <a:pt x="1003" y="2019"/>
                  </a:lnTo>
                  <a:lnTo>
                    <a:pt x="254000" y="2019"/>
                  </a:lnTo>
                  <a:lnTo>
                    <a:pt x="25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1" name="object 22741"/>
            <p:cNvSpPr/>
            <p:nvPr/>
          </p:nvSpPr>
          <p:spPr>
            <a:xfrm>
              <a:off x="5736414" y="3284119"/>
              <a:ext cx="257175" cy="2540"/>
            </a:xfrm>
            <a:custGeom>
              <a:avLst/>
              <a:gdLst/>
              <a:ahLst/>
              <a:cxnLst/>
              <a:rect l="l" t="t" r="r" b="b"/>
              <a:pathLst>
                <a:path w="257175" h="2539">
                  <a:moveTo>
                    <a:pt x="257035" y="0"/>
                  </a:moveTo>
                  <a:lnTo>
                    <a:pt x="0" y="0"/>
                  </a:lnTo>
                  <a:lnTo>
                    <a:pt x="253999" y="2023"/>
                  </a:lnTo>
                  <a:lnTo>
                    <a:pt x="257035" y="0"/>
                  </a:lnTo>
                  <a:close/>
                </a:path>
                <a:path w="257175" h="2539">
                  <a:moveTo>
                    <a:pt x="0" y="0"/>
                  </a:moveTo>
                  <a:lnTo>
                    <a:pt x="253999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2" name="object 22742"/>
            <p:cNvSpPr/>
            <p:nvPr/>
          </p:nvSpPr>
          <p:spPr>
            <a:xfrm>
              <a:off x="5737415" y="3286149"/>
              <a:ext cx="253365" cy="2540"/>
            </a:xfrm>
            <a:custGeom>
              <a:avLst/>
              <a:gdLst/>
              <a:ahLst/>
              <a:cxnLst/>
              <a:rect l="l" t="t" r="r" b="b"/>
              <a:pathLst>
                <a:path w="253364" h="2539">
                  <a:moveTo>
                    <a:pt x="252996" y="0"/>
                  </a:moveTo>
                  <a:lnTo>
                    <a:pt x="0" y="0"/>
                  </a:lnTo>
                  <a:lnTo>
                    <a:pt x="1016" y="2019"/>
                  </a:lnTo>
                  <a:lnTo>
                    <a:pt x="250964" y="2019"/>
                  </a:lnTo>
                  <a:lnTo>
                    <a:pt x="252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3" name="object 22743"/>
            <p:cNvSpPr/>
            <p:nvPr/>
          </p:nvSpPr>
          <p:spPr>
            <a:xfrm>
              <a:off x="5737426" y="3286143"/>
              <a:ext cx="253365" cy="2540"/>
            </a:xfrm>
            <a:custGeom>
              <a:avLst/>
              <a:gdLst/>
              <a:ahLst/>
              <a:cxnLst/>
              <a:rect l="l" t="t" r="r" b="b"/>
              <a:pathLst>
                <a:path w="253364" h="2539">
                  <a:moveTo>
                    <a:pt x="252987" y="0"/>
                  </a:moveTo>
                  <a:lnTo>
                    <a:pt x="0" y="0"/>
                  </a:lnTo>
                  <a:lnTo>
                    <a:pt x="250963" y="2023"/>
                  </a:lnTo>
                  <a:lnTo>
                    <a:pt x="252987" y="0"/>
                  </a:lnTo>
                  <a:close/>
                </a:path>
                <a:path w="253364" h="2539">
                  <a:moveTo>
                    <a:pt x="0" y="0"/>
                  </a:moveTo>
                  <a:lnTo>
                    <a:pt x="250963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4" name="object 22744"/>
            <p:cNvSpPr/>
            <p:nvPr/>
          </p:nvSpPr>
          <p:spPr>
            <a:xfrm>
              <a:off x="5738431" y="3288168"/>
              <a:ext cx="250190" cy="3175"/>
            </a:xfrm>
            <a:custGeom>
              <a:avLst/>
              <a:gdLst/>
              <a:ahLst/>
              <a:cxnLst/>
              <a:rect l="l" t="t" r="r" b="b"/>
              <a:pathLst>
                <a:path w="250189" h="3175">
                  <a:moveTo>
                    <a:pt x="249948" y="0"/>
                  </a:moveTo>
                  <a:lnTo>
                    <a:pt x="0" y="0"/>
                  </a:lnTo>
                  <a:lnTo>
                    <a:pt x="2019" y="3035"/>
                  </a:lnTo>
                  <a:lnTo>
                    <a:pt x="245910" y="3035"/>
                  </a:lnTo>
                  <a:lnTo>
                    <a:pt x="2499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5" name="object 22745"/>
            <p:cNvSpPr/>
            <p:nvPr/>
          </p:nvSpPr>
          <p:spPr>
            <a:xfrm>
              <a:off x="5738438" y="3288167"/>
              <a:ext cx="250190" cy="3175"/>
            </a:xfrm>
            <a:custGeom>
              <a:avLst/>
              <a:gdLst/>
              <a:ahLst/>
              <a:cxnLst/>
              <a:rect l="l" t="t" r="r" b="b"/>
              <a:pathLst>
                <a:path w="250189" h="3175">
                  <a:moveTo>
                    <a:pt x="249951" y="0"/>
                  </a:moveTo>
                  <a:lnTo>
                    <a:pt x="0" y="0"/>
                  </a:lnTo>
                  <a:lnTo>
                    <a:pt x="245904" y="3035"/>
                  </a:lnTo>
                  <a:lnTo>
                    <a:pt x="249951" y="0"/>
                  </a:lnTo>
                  <a:close/>
                </a:path>
                <a:path w="250189" h="3175">
                  <a:moveTo>
                    <a:pt x="0" y="0"/>
                  </a:moveTo>
                  <a:lnTo>
                    <a:pt x="245904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6" name="object 22746"/>
            <p:cNvSpPr/>
            <p:nvPr/>
          </p:nvSpPr>
          <p:spPr>
            <a:xfrm>
              <a:off x="5740451" y="3291203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90" y="0"/>
                  </a:moveTo>
                  <a:lnTo>
                    <a:pt x="0" y="0"/>
                  </a:lnTo>
                  <a:lnTo>
                    <a:pt x="1016" y="1016"/>
                  </a:lnTo>
                  <a:lnTo>
                    <a:pt x="242874" y="1016"/>
                  </a:lnTo>
                  <a:lnTo>
                    <a:pt x="243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7" name="object 22747"/>
            <p:cNvSpPr/>
            <p:nvPr/>
          </p:nvSpPr>
          <p:spPr>
            <a:xfrm>
              <a:off x="5740462" y="3291203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80" y="0"/>
                  </a:moveTo>
                  <a:lnTo>
                    <a:pt x="0" y="0"/>
                  </a:lnTo>
                  <a:lnTo>
                    <a:pt x="242868" y="1011"/>
                  </a:lnTo>
                  <a:lnTo>
                    <a:pt x="243880" y="0"/>
                  </a:lnTo>
                  <a:close/>
                </a:path>
                <a:path w="244475" h="1270">
                  <a:moveTo>
                    <a:pt x="0" y="0"/>
                  </a:moveTo>
                  <a:lnTo>
                    <a:pt x="24286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8" name="object 22748"/>
            <p:cNvSpPr/>
            <p:nvPr/>
          </p:nvSpPr>
          <p:spPr>
            <a:xfrm>
              <a:off x="5741467" y="3292219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5" h="2539">
                  <a:moveTo>
                    <a:pt x="241858" y="0"/>
                  </a:moveTo>
                  <a:lnTo>
                    <a:pt x="0" y="0"/>
                  </a:lnTo>
                  <a:lnTo>
                    <a:pt x="2019" y="2019"/>
                  </a:lnTo>
                  <a:lnTo>
                    <a:pt x="236804" y="2019"/>
                  </a:lnTo>
                  <a:lnTo>
                    <a:pt x="241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9" name="object 22749"/>
            <p:cNvSpPr/>
            <p:nvPr/>
          </p:nvSpPr>
          <p:spPr>
            <a:xfrm>
              <a:off x="5741474" y="3292215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5" h="2539">
                  <a:moveTo>
                    <a:pt x="241856" y="0"/>
                  </a:moveTo>
                  <a:lnTo>
                    <a:pt x="0" y="0"/>
                  </a:lnTo>
                  <a:lnTo>
                    <a:pt x="236796" y="2023"/>
                  </a:lnTo>
                  <a:lnTo>
                    <a:pt x="241856" y="0"/>
                  </a:lnTo>
                  <a:close/>
                </a:path>
                <a:path w="241935" h="2539">
                  <a:moveTo>
                    <a:pt x="0" y="0"/>
                  </a:moveTo>
                  <a:lnTo>
                    <a:pt x="236796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0" name="object 22750"/>
            <p:cNvSpPr/>
            <p:nvPr/>
          </p:nvSpPr>
          <p:spPr>
            <a:xfrm>
              <a:off x="5743486" y="3294239"/>
              <a:ext cx="234950" cy="2540"/>
            </a:xfrm>
            <a:custGeom>
              <a:avLst/>
              <a:gdLst/>
              <a:ahLst/>
              <a:cxnLst/>
              <a:rect l="l" t="t" r="r" b="b"/>
              <a:pathLst>
                <a:path w="234950" h="2539">
                  <a:moveTo>
                    <a:pt x="234784" y="0"/>
                  </a:moveTo>
                  <a:lnTo>
                    <a:pt x="0" y="0"/>
                  </a:lnTo>
                  <a:lnTo>
                    <a:pt x="2032" y="2032"/>
                  </a:lnTo>
                  <a:lnTo>
                    <a:pt x="231736" y="2032"/>
                  </a:lnTo>
                  <a:lnTo>
                    <a:pt x="2347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1" name="object 22751"/>
            <p:cNvSpPr/>
            <p:nvPr/>
          </p:nvSpPr>
          <p:spPr>
            <a:xfrm>
              <a:off x="5743498" y="3294239"/>
              <a:ext cx="234950" cy="2540"/>
            </a:xfrm>
            <a:custGeom>
              <a:avLst/>
              <a:gdLst/>
              <a:ahLst/>
              <a:cxnLst/>
              <a:rect l="l" t="t" r="r" b="b"/>
              <a:pathLst>
                <a:path w="234950" h="2539">
                  <a:moveTo>
                    <a:pt x="234772" y="0"/>
                  </a:moveTo>
                  <a:lnTo>
                    <a:pt x="0" y="0"/>
                  </a:lnTo>
                  <a:lnTo>
                    <a:pt x="231736" y="2023"/>
                  </a:lnTo>
                  <a:lnTo>
                    <a:pt x="234772" y="0"/>
                  </a:lnTo>
                  <a:close/>
                </a:path>
                <a:path w="234950" h="2539">
                  <a:moveTo>
                    <a:pt x="0" y="0"/>
                  </a:moveTo>
                  <a:lnTo>
                    <a:pt x="231736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2" name="object 22752"/>
            <p:cNvSpPr/>
            <p:nvPr/>
          </p:nvSpPr>
          <p:spPr>
            <a:xfrm>
              <a:off x="5745518" y="3296271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9704" y="0"/>
                  </a:moveTo>
                  <a:lnTo>
                    <a:pt x="0" y="0"/>
                  </a:lnTo>
                  <a:lnTo>
                    <a:pt x="2019" y="1003"/>
                  </a:lnTo>
                  <a:lnTo>
                    <a:pt x="225666" y="1003"/>
                  </a:lnTo>
                  <a:lnTo>
                    <a:pt x="2297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3" name="object 22753"/>
            <p:cNvSpPr/>
            <p:nvPr/>
          </p:nvSpPr>
          <p:spPr>
            <a:xfrm>
              <a:off x="5745522" y="3296262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9712" y="0"/>
                  </a:moveTo>
                  <a:lnTo>
                    <a:pt x="0" y="0"/>
                  </a:lnTo>
                  <a:lnTo>
                    <a:pt x="225665" y="1011"/>
                  </a:lnTo>
                  <a:lnTo>
                    <a:pt x="229712" y="0"/>
                  </a:lnTo>
                  <a:close/>
                </a:path>
                <a:path w="229870" h="1270">
                  <a:moveTo>
                    <a:pt x="0" y="0"/>
                  </a:moveTo>
                  <a:lnTo>
                    <a:pt x="22566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4" name="object 22754"/>
            <p:cNvSpPr/>
            <p:nvPr/>
          </p:nvSpPr>
          <p:spPr>
            <a:xfrm>
              <a:off x="5747537" y="3297274"/>
              <a:ext cx="224154" cy="1270"/>
            </a:xfrm>
            <a:custGeom>
              <a:avLst/>
              <a:gdLst/>
              <a:ahLst/>
              <a:cxnLst/>
              <a:rect l="l" t="t" r="r" b="b"/>
              <a:pathLst>
                <a:path w="224154" h="1270">
                  <a:moveTo>
                    <a:pt x="223647" y="0"/>
                  </a:moveTo>
                  <a:lnTo>
                    <a:pt x="0" y="0"/>
                  </a:lnTo>
                  <a:lnTo>
                    <a:pt x="2032" y="1016"/>
                  </a:lnTo>
                  <a:lnTo>
                    <a:pt x="218579" y="1016"/>
                  </a:lnTo>
                  <a:lnTo>
                    <a:pt x="2236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5" name="object 22755"/>
            <p:cNvSpPr/>
            <p:nvPr/>
          </p:nvSpPr>
          <p:spPr>
            <a:xfrm>
              <a:off x="5747546" y="3297274"/>
              <a:ext cx="224154" cy="1270"/>
            </a:xfrm>
            <a:custGeom>
              <a:avLst/>
              <a:gdLst/>
              <a:ahLst/>
              <a:cxnLst/>
              <a:rect l="l" t="t" r="r" b="b"/>
              <a:pathLst>
                <a:path w="224154" h="1270">
                  <a:moveTo>
                    <a:pt x="223641" y="0"/>
                  </a:moveTo>
                  <a:lnTo>
                    <a:pt x="0" y="0"/>
                  </a:lnTo>
                  <a:lnTo>
                    <a:pt x="218581" y="1011"/>
                  </a:lnTo>
                  <a:lnTo>
                    <a:pt x="223641" y="0"/>
                  </a:lnTo>
                  <a:close/>
                </a:path>
                <a:path w="224154" h="1270">
                  <a:moveTo>
                    <a:pt x="0" y="0"/>
                  </a:moveTo>
                  <a:lnTo>
                    <a:pt x="218581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6" name="object 22756"/>
            <p:cNvSpPr/>
            <p:nvPr/>
          </p:nvSpPr>
          <p:spPr>
            <a:xfrm>
              <a:off x="5749569" y="3298290"/>
              <a:ext cx="217170" cy="1270"/>
            </a:xfrm>
            <a:custGeom>
              <a:avLst/>
              <a:gdLst/>
              <a:ahLst/>
              <a:cxnLst/>
              <a:rect l="l" t="t" r="r" b="b"/>
              <a:pathLst>
                <a:path w="217170" h="1270">
                  <a:moveTo>
                    <a:pt x="216547" y="0"/>
                  </a:moveTo>
                  <a:lnTo>
                    <a:pt x="0" y="0"/>
                  </a:lnTo>
                  <a:lnTo>
                    <a:pt x="2019" y="1016"/>
                  </a:lnTo>
                  <a:lnTo>
                    <a:pt x="210477" y="1016"/>
                  </a:lnTo>
                  <a:lnTo>
                    <a:pt x="2165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7" name="object 22757"/>
            <p:cNvSpPr/>
            <p:nvPr/>
          </p:nvSpPr>
          <p:spPr>
            <a:xfrm>
              <a:off x="5749570" y="3298286"/>
              <a:ext cx="217170" cy="1270"/>
            </a:xfrm>
            <a:custGeom>
              <a:avLst/>
              <a:gdLst/>
              <a:ahLst/>
              <a:cxnLst/>
              <a:rect l="l" t="t" r="r" b="b"/>
              <a:pathLst>
                <a:path w="217170" h="1270">
                  <a:moveTo>
                    <a:pt x="216557" y="0"/>
                  </a:moveTo>
                  <a:lnTo>
                    <a:pt x="0" y="0"/>
                  </a:lnTo>
                  <a:lnTo>
                    <a:pt x="210485" y="1011"/>
                  </a:lnTo>
                  <a:lnTo>
                    <a:pt x="216557" y="0"/>
                  </a:lnTo>
                  <a:close/>
                </a:path>
                <a:path w="217170" h="1270">
                  <a:moveTo>
                    <a:pt x="0" y="0"/>
                  </a:moveTo>
                  <a:lnTo>
                    <a:pt x="21048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8" name="object 22758"/>
            <p:cNvSpPr/>
            <p:nvPr/>
          </p:nvSpPr>
          <p:spPr>
            <a:xfrm>
              <a:off x="5751594" y="3299298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4">
                  <a:moveTo>
                    <a:pt x="208461" y="0"/>
                  </a:moveTo>
                  <a:lnTo>
                    <a:pt x="0" y="0"/>
                  </a:lnTo>
                  <a:lnTo>
                    <a:pt x="206438" y="0"/>
                  </a:lnTo>
                  <a:lnTo>
                    <a:pt x="208461" y="0"/>
                  </a:lnTo>
                  <a:close/>
                </a:path>
                <a:path w="208914">
                  <a:moveTo>
                    <a:pt x="0" y="0"/>
                  </a:moveTo>
                  <a:lnTo>
                    <a:pt x="206438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9" name="object 22759"/>
            <p:cNvSpPr/>
            <p:nvPr/>
          </p:nvSpPr>
          <p:spPr>
            <a:xfrm>
              <a:off x="5752606" y="3299298"/>
              <a:ext cx="69215" cy="1270"/>
            </a:xfrm>
            <a:custGeom>
              <a:avLst/>
              <a:gdLst/>
              <a:ahLst/>
              <a:cxnLst/>
              <a:rect l="l" t="t" r="r" b="b"/>
              <a:pathLst>
                <a:path w="69214" h="1270">
                  <a:moveTo>
                    <a:pt x="0" y="0"/>
                  </a:moveTo>
                  <a:lnTo>
                    <a:pt x="3035" y="1011"/>
                  </a:lnTo>
                  <a:lnTo>
                    <a:pt x="68812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0" name="object 22760"/>
            <p:cNvSpPr/>
            <p:nvPr/>
          </p:nvSpPr>
          <p:spPr>
            <a:xfrm>
              <a:off x="5752606" y="3299298"/>
              <a:ext cx="69215" cy="1270"/>
            </a:xfrm>
            <a:custGeom>
              <a:avLst/>
              <a:gdLst/>
              <a:ahLst/>
              <a:cxnLst/>
              <a:rect l="l" t="t" r="r" b="b"/>
              <a:pathLst>
                <a:path w="69214" h="1270">
                  <a:moveTo>
                    <a:pt x="0" y="0"/>
                  </a:moveTo>
                  <a:lnTo>
                    <a:pt x="3035" y="1011"/>
                  </a:lnTo>
                  <a:lnTo>
                    <a:pt x="68812" y="1011"/>
                  </a:lnTo>
                  <a:lnTo>
                    <a:pt x="0" y="0"/>
                  </a:lnTo>
                  <a:close/>
                </a:path>
                <a:path w="69214" h="1270">
                  <a:moveTo>
                    <a:pt x="3035" y="1011"/>
                  </a:moveTo>
                  <a:lnTo>
                    <a:pt x="68812" y="1011"/>
                  </a:lnTo>
                  <a:lnTo>
                    <a:pt x="7083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1" name="object 22761"/>
            <p:cNvSpPr/>
            <p:nvPr/>
          </p:nvSpPr>
          <p:spPr>
            <a:xfrm>
              <a:off x="5752606" y="3299298"/>
              <a:ext cx="205740" cy="1270"/>
            </a:xfrm>
            <a:custGeom>
              <a:avLst/>
              <a:gdLst/>
              <a:ahLst/>
              <a:cxnLst/>
              <a:rect l="l" t="t" r="r" b="b"/>
              <a:pathLst>
                <a:path w="205739" h="1270">
                  <a:moveTo>
                    <a:pt x="205426" y="0"/>
                  </a:moveTo>
                  <a:lnTo>
                    <a:pt x="0" y="0"/>
                  </a:lnTo>
                  <a:lnTo>
                    <a:pt x="68812" y="1011"/>
                  </a:lnTo>
                  <a:lnTo>
                    <a:pt x="205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2" name="object 22762"/>
            <p:cNvSpPr/>
            <p:nvPr/>
          </p:nvSpPr>
          <p:spPr>
            <a:xfrm>
              <a:off x="5752606" y="3299298"/>
              <a:ext cx="205740" cy="1270"/>
            </a:xfrm>
            <a:custGeom>
              <a:avLst/>
              <a:gdLst/>
              <a:ahLst/>
              <a:cxnLst/>
              <a:rect l="l" t="t" r="r" b="b"/>
              <a:pathLst>
                <a:path w="205739" h="1270">
                  <a:moveTo>
                    <a:pt x="0" y="0"/>
                  </a:moveTo>
                  <a:lnTo>
                    <a:pt x="205426" y="0"/>
                  </a:lnTo>
                  <a:lnTo>
                    <a:pt x="68812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3" name="object 22763"/>
            <p:cNvSpPr/>
            <p:nvPr/>
          </p:nvSpPr>
          <p:spPr>
            <a:xfrm>
              <a:off x="5728319" y="324161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4" name="object 22764"/>
            <p:cNvSpPr/>
            <p:nvPr/>
          </p:nvSpPr>
          <p:spPr>
            <a:xfrm>
              <a:off x="5728319" y="324161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5" name="object 22765"/>
            <p:cNvSpPr/>
            <p:nvPr/>
          </p:nvSpPr>
          <p:spPr>
            <a:xfrm>
              <a:off x="5739450" y="324262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6" name="object 22766"/>
            <p:cNvSpPr/>
            <p:nvPr/>
          </p:nvSpPr>
          <p:spPr>
            <a:xfrm>
              <a:off x="5739450" y="324262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7" name="object 22767"/>
            <p:cNvSpPr/>
            <p:nvPr/>
          </p:nvSpPr>
          <p:spPr>
            <a:xfrm>
              <a:off x="5726295" y="3241617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2023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2023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2023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8" name="object 22768"/>
            <p:cNvSpPr/>
            <p:nvPr/>
          </p:nvSpPr>
          <p:spPr>
            <a:xfrm>
              <a:off x="5726295" y="3241617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2023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2023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9" name="object 22769"/>
            <p:cNvSpPr/>
            <p:nvPr/>
          </p:nvSpPr>
          <p:spPr>
            <a:xfrm>
              <a:off x="5726295" y="324262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5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0" name="object 22770"/>
            <p:cNvSpPr/>
            <p:nvPr/>
          </p:nvSpPr>
          <p:spPr>
            <a:xfrm>
              <a:off x="5726295" y="324262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5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1" name="object 22771"/>
            <p:cNvSpPr/>
            <p:nvPr/>
          </p:nvSpPr>
          <p:spPr>
            <a:xfrm>
              <a:off x="5725283" y="324262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1011" y="0"/>
                  </a:moveTo>
                  <a:lnTo>
                    <a:pt x="32382" y="0"/>
                  </a:lnTo>
                  <a:lnTo>
                    <a:pt x="1011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2" name="object 22772"/>
            <p:cNvSpPr/>
            <p:nvPr/>
          </p:nvSpPr>
          <p:spPr>
            <a:xfrm>
              <a:off x="5725283" y="324262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1011" y="0"/>
                  </a:moveTo>
                  <a:lnTo>
                    <a:pt x="32382" y="0"/>
                  </a:lnTo>
                  <a:lnTo>
                    <a:pt x="1011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3" name="object 22773"/>
            <p:cNvSpPr/>
            <p:nvPr/>
          </p:nvSpPr>
          <p:spPr>
            <a:xfrm>
              <a:off x="5725283" y="324262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4" name="object 22774"/>
            <p:cNvSpPr/>
            <p:nvPr/>
          </p:nvSpPr>
          <p:spPr>
            <a:xfrm>
              <a:off x="5725283" y="324262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5" name="object 22775"/>
            <p:cNvSpPr/>
            <p:nvPr/>
          </p:nvSpPr>
          <p:spPr>
            <a:xfrm>
              <a:off x="5724271" y="324262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1011" y="0"/>
                  </a:moveTo>
                  <a:lnTo>
                    <a:pt x="0" y="4047"/>
                  </a:lnTo>
                  <a:lnTo>
                    <a:pt x="34406" y="4047"/>
                  </a:lnTo>
                  <a:lnTo>
                    <a:pt x="1011" y="0"/>
                  </a:lnTo>
                  <a:close/>
                </a:path>
                <a:path w="34925" h="4444">
                  <a:moveTo>
                    <a:pt x="34406" y="0"/>
                  </a:moveTo>
                  <a:lnTo>
                    <a:pt x="1011" y="0"/>
                  </a:lnTo>
                  <a:lnTo>
                    <a:pt x="34406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6" name="object 22776"/>
            <p:cNvSpPr/>
            <p:nvPr/>
          </p:nvSpPr>
          <p:spPr>
            <a:xfrm>
              <a:off x="5724271" y="324262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34406" y="0"/>
                  </a:moveTo>
                  <a:lnTo>
                    <a:pt x="1011" y="0"/>
                  </a:lnTo>
                  <a:lnTo>
                    <a:pt x="34406" y="4047"/>
                  </a:lnTo>
                  <a:lnTo>
                    <a:pt x="34406" y="0"/>
                  </a:lnTo>
                  <a:close/>
                </a:path>
                <a:path w="34925" h="4444">
                  <a:moveTo>
                    <a:pt x="1011" y="0"/>
                  </a:moveTo>
                  <a:lnTo>
                    <a:pt x="34406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7" name="object 22777"/>
            <p:cNvSpPr/>
            <p:nvPr/>
          </p:nvSpPr>
          <p:spPr>
            <a:xfrm>
              <a:off x="5724271" y="3246677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0" y="0"/>
                  </a:moveTo>
                  <a:lnTo>
                    <a:pt x="1011" y="4047"/>
                  </a:lnTo>
                  <a:lnTo>
                    <a:pt x="34406" y="4047"/>
                  </a:lnTo>
                  <a:lnTo>
                    <a:pt x="0" y="0"/>
                  </a:lnTo>
                  <a:close/>
                </a:path>
                <a:path w="34925" h="4444">
                  <a:moveTo>
                    <a:pt x="34406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8" name="object 22778"/>
            <p:cNvSpPr/>
            <p:nvPr/>
          </p:nvSpPr>
          <p:spPr>
            <a:xfrm>
              <a:off x="5724271" y="3246677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34406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4406" y="0"/>
                  </a:lnTo>
                  <a:close/>
                </a:path>
                <a:path w="34925" h="4444">
                  <a:moveTo>
                    <a:pt x="0" y="0"/>
                  </a:moveTo>
                  <a:lnTo>
                    <a:pt x="34406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9" name="object 22779"/>
            <p:cNvSpPr/>
            <p:nvPr/>
          </p:nvSpPr>
          <p:spPr>
            <a:xfrm>
              <a:off x="5725283" y="325072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0" name="object 22780"/>
            <p:cNvSpPr/>
            <p:nvPr/>
          </p:nvSpPr>
          <p:spPr>
            <a:xfrm>
              <a:off x="5725283" y="325072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1" name="object 22781"/>
            <p:cNvSpPr/>
            <p:nvPr/>
          </p:nvSpPr>
          <p:spPr>
            <a:xfrm>
              <a:off x="5725283" y="325072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1416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2" name="object 22782"/>
            <p:cNvSpPr/>
            <p:nvPr/>
          </p:nvSpPr>
          <p:spPr>
            <a:xfrm>
              <a:off x="5725283" y="325072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1416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3" name="object 22783"/>
            <p:cNvSpPr/>
            <p:nvPr/>
          </p:nvSpPr>
          <p:spPr>
            <a:xfrm>
              <a:off x="5726295" y="325072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1011" y="1011"/>
                  </a:lnTo>
                  <a:lnTo>
                    <a:pt x="3035" y="2023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4" name="object 22784"/>
            <p:cNvSpPr/>
            <p:nvPr/>
          </p:nvSpPr>
          <p:spPr>
            <a:xfrm>
              <a:off x="5726295" y="325072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2539">
                  <a:moveTo>
                    <a:pt x="1011" y="1011"/>
                  </a:moveTo>
                  <a:lnTo>
                    <a:pt x="11131" y="1011"/>
                  </a:lnTo>
                  <a:lnTo>
                    <a:pt x="3035" y="2023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5" name="object 22785"/>
            <p:cNvSpPr/>
            <p:nvPr/>
          </p:nvSpPr>
          <p:spPr>
            <a:xfrm>
              <a:off x="5726295" y="325072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6" name="object 22786"/>
            <p:cNvSpPr/>
            <p:nvPr/>
          </p:nvSpPr>
          <p:spPr>
            <a:xfrm>
              <a:off x="5726295" y="325072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3155" y="0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7" name="object 22787"/>
            <p:cNvSpPr/>
            <p:nvPr/>
          </p:nvSpPr>
          <p:spPr>
            <a:xfrm>
              <a:off x="5741474" y="32163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517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8" name="object 22788"/>
            <p:cNvSpPr/>
            <p:nvPr/>
          </p:nvSpPr>
          <p:spPr>
            <a:xfrm>
              <a:off x="5741474" y="32163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17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517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9" name="object 22789"/>
            <p:cNvSpPr/>
            <p:nvPr/>
          </p:nvSpPr>
          <p:spPr>
            <a:xfrm>
              <a:off x="5741474" y="321631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0" name="object 22790"/>
            <p:cNvSpPr/>
            <p:nvPr/>
          </p:nvSpPr>
          <p:spPr>
            <a:xfrm>
              <a:off x="5741474" y="321631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1" name="object 22791"/>
            <p:cNvSpPr/>
            <p:nvPr/>
          </p:nvSpPr>
          <p:spPr>
            <a:xfrm>
              <a:off x="5741474" y="321834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2" name="object 22792"/>
            <p:cNvSpPr/>
            <p:nvPr/>
          </p:nvSpPr>
          <p:spPr>
            <a:xfrm>
              <a:off x="5741474" y="321834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1315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3" name="object 22793"/>
            <p:cNvSpPr/>
            <p:nvPr/>
          </p:nvSpPr>
          <p:spPr>
            <a:xfrm>
              <a:off x="5741474" y="321733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4" name="object 22794"/>
            <p:cNvSpPr/>
            <p:nvPr/>
          </p:nvSpPr>
          <p:spPr>
            <a:xfrm>
              <a:off x="5741474" y="321733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5" name="object 22795"/>
            <p:cNvSpPr/>
            <p:nvPr/>
          </p:nvSpPr>
          <p:spPr>
            <a:xfrm>
              <a:off x="5754630" y="3218342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0"/>
                  </a:moveTo>
                  <a:lnTo>
                    <a:pt x="1011" y="24286"/>
                  </a:lnTo>
                  <a:lnTo>
                    <a:pt x="3035" y="24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6" name="object 22796"/>
            <p:cNvSpPr/>
            <p:nvPr/>
          </p:nvSpPr>
          <p:spPr>
            <a:xfrm>
              <a:off x="5754630" y="3218342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3035" y="24286"/>
                  </a:moveTo>
                  <a:lnTo>
                    <a:pt x="1011" y="24286"/>
                  </a:lnTo>
                  <a:lnTo>
                    <a:pt x="3035" y="24286"/>
                  </a:lnTo>
                  <a:close/>
                </a:path>
                <a:path w="3175" h="24764">
                  <a:moveTo>
                    <a:pt x="3035" y="24286"/>
                  </a:moveTo>
                  <a:lnTo>
                    <a:pt x="1011" y="24286"/>
                  </a:lnTo>
                  <a:lnTo>
                    <a:pt x="0" y="0"/>
                  </a:lnTo>
                  <a:lnTo>
                    <a:pt x="3035" y="24286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7" name="object 22797"/>
            <p:cNvSpPr/>
            <p:nvPr/>
          </p:nvSpPr>
          <p:spPr>
            <a:xfrm>
              <a:off x="5754630" y="3218342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3035" y="0"/>
                  </a:moveTo>
                  <a:lnTo>
                    <a:pt x="0" y="0"/>
                  </a:lnTo>
                  <a:lnTo>
                    <a:pt x="3035" y="2428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8" name="object 22798"/>
            <p:cNvSpPr/>
            <p:nvPr/>
          </p:nvSpPr>
          <p:spPr>
            <a:xfrm>
              <a:off x="5754630" y="3218342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0"/>
                  </a:moveTo>
                  <a:lnTo>
                    <a:pt x="3035" y="0"/>
                  </a:lnTo>
                  <a:lnTo>
                    <a:pt x="3035" y="2428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9" name="object 22799"/>
            <p:cNvSpPr/>
            <p:nvPr/>
          </p:nvSpPr>
          <p:spPr>
            <a:xfrm>
              <a:off x="5736414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0" name="object 22800"/>
            <p:cNvSpPr/>
            <p:nvPr/>
          </p:nvSpPr>
          <p:spPr>
            <a:xfrm>
              <a:off x="5736414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1" name="object 22801"/>
            <p:cNvSpPr/>
            <p:nvPr/>
          </p:nvSpPr>
          <p:spPr>
            <a:xfrm>
              <a:off x="5735403" y="32082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2023" y="0"/>
                  </a:moveTo>
                  <a:lnTo>
                    <a:pt x="4047" y="0"/>
                  </a:lnTo>
                  <a:lnTo>
                    <a:pt x="2023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2" name="object 22802"/>
            <p:cNvSpPr/>
            <p:nvPr/>
          </p:nvSpPr>
          <p:spPr>
            <a:xfrm>
              <a:off x="5735403" y="32082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2023" y="0"/>
                  </a:moveTo>
                  <a:lnTo>
                    <a:pt x="4047" y="0"/>
                  </a:lnTo>
                  <a:lnTo>
                    <a:pt x="2023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3" name="object 22803"/>
            <p:cNvSpPr/>
            <p:nvPr/>
          </p:nvSpPr>
          <p:spPr>
            <a:xfrm>
              <a:off x="5736414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4" name="object 22804"/>
            <p:cNvSpPr/>
            <p:nvPr/>
          </p:nvSpPr>
          <p:spPr>
            <a:xfrm>
              <a:off x="5736414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5" name="object 22805"/>
            <p:cNvSpPr/>
            <p:nvPr/>
          </p:nvSpPr>
          <p:spPr>
            <a:xfrm>
              <a:off x="5735403" y="320822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6" name="object 22806"/>
            <p:cNvSpPr/>
            <p:nvPr/>
          </p:nvSpPr>
          <p:spPr>
            <a:xfrm>
              <a:off x="5734391" y="320822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5059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  <a:path w="6350" h="1269">
                  <a:moveTo>
                    <a:pt x="1011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7" name="object 22807"/>
            <p:cNvSpPr/>
            <p:nvPr/>
          </p:nvSpPr>
          <p:spPr>
            <a:xfrm>
              <a:off x="5734391" y="320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1011" y="0"/>
                  </a:moveTo>
                  <a:lnTo>
                    <a:pt x="6071" y="0"/>
                  </a:lnTo>
                  <a:lnTo>
                    <a:pt x="101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8" name="object 22808"/>
            <p:cNvSpPr/>
            <p:nvPr/>
          </p:nvSpPr>
          <p:spPr>
            <a:xfrm>
              <a:off x="5734391" y="320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1011" y="0"/>
                  </a:moveTo>
                  <a:lnTo>
                    <a:pt x="6071" y="0"/>
                  </a:lnTo>
                  <a:lnTo>
                    <a:pt x="101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9" name="object 22809"/>
            <p:cNvSpPr/>
            <p:nvPr/>
          </p:nvSpPr>
          <p:spPr>
            <a:xfrm>
              <a:off x="5734391" y="320923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0" name="object 22810"/>
            <p:cNvSpPr/>
            <p:nvPr/>
          </p:nvSpPr>
          <p:spPr>
            <a:xfrm>
              <a:off x="5734391" y="320923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1" name="object 22811"/>
            <p:cNvSpPr/>
            <p:nvPr/>
          </p:nvSpPr>
          <p:spPr>
            <a:xfrm>
              <a:off x="5733379" y="321024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69">
                  <a:moveTo>
                    <a:pt x="7083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2" name="object 22812"/>
            <p:cNvSpPr/>
            <p:nvPr/>
          </p:nvSpPr>
          <p:spPr>
            <a:xfrm>
              <a:off x="5733379" y="321024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69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3" name="object 22813"/>
            <p:cNvSpPr/>
            <p:nvPr/>
          </p:nvSpPr>
          <p:spPr>
            <a:xfrm>
              <a:off x="5733379" y="321125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4" name="object 22814"/>
            <p:cNvSpPr/>
            <p:nvPr/>
          </p:nvSpPr>
          <p:spPr>
            <a:xfrm>
              <a:off x="5733379" y="321125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5" name="object 22815"/>
            <p:cNvSpPr/>
            <p:nvPr/>
          </p:nvSpPr>
          <p:spPr>
            <a:xfrm>
              <a:off x="5733379" y="3211259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6" name="object 22816"/>
            <p:cNvSpPr/>
            <p:nvPr/>
          </p:nvSpPr>
          <p:spPr>
            <a:xfrm>
              <a:off x="5733379" y="3211259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69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7" name="object 22817"/>
            <p:cNvSpPr/>
            <p:nvPr/>
          </p:nvSpPr>
          <p:spPr>
            <a:xfrm>
              <a:off x="5732361" y="321227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5" y="0"/>
                  </a:moveTo>
                  <a:lnTo>
                    <a:pt x="1016" y="0"/>
                  </a:lnTo>
                  <a:lnTo>
                    <a:pt x="0" y="1016"/>
                  </a:lnTo>
                  <a:lnTo>
                    <a:pt x="9105" y="1016"/>
                  </a:lnTo>
                  <a:lnTo>
                    <a:pt x="91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8" name="object 22818"/>
            <p:cNvSpPr/>
            <p:nvPr/>
          </p:nvSpPr>
          <p:spPr>
            <a:xfrm>
              <a:off x="5732367" y="321227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9" name="object 22819"/>
            <p:cNvSpPr/>
            <p:nvPr/>
          </p:nvSpPr>
          <p:spPr>
            <a:xfrm>
              <a:off x="5724271" y="3212273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2019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019" y="1016"/>
                  </a:lnTo>
                  <a:lnTo>
                    <a:pt x="2019" y="0"/>
                  </a:lnTo>
                  <a:close/>
                </a:path>
                <a:path w="17779" h="2539">
                  <a:moveTo>
                    <a:pt x="17195" y="1016"/>
                  </a:moveTo>
                  <a:lnTo>
                    <a:pt x="8089" y="1016"/>
                  </a:lnTo>
                  <a:lnTo>
                    <a:pt x="8089" y="2032"/>
                  </a:lnTo>
                  <a:lnTo>
                    <a:pt x="17195" y="2032"/>
                  </a:lnTo>
                  <a:lnTo>
                    <a:pt x="17195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0" name="object 22820"/>
            <p:cNvSpPr/>
            <p:nvPr/>
          </p:nvSpPr>
          <p:spPr>
            <a:xfrm>
              <a:off x="5732367" y="321328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1" name="object 22821"/>
            <p:cNvSpPr/>
            <p:nvPr/>
          </p:nvSpPr>
          <p:spPr>
            <a:xfrm>
              <a:off x="5726295" y="321429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2" name="object 22822"/>
            <p:cNvSpPr/>
            <p:nvPr/>
          </p:nvSpPr>
          <p:spPr>
            <a:xfrm>
              <a:off x="5726295" y="321429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3" name="object 22823"/>
            <p:cNvSpPr/>
            <p:nvPr/>
          </p:nvSpPr>
          <p:spPr>
            <a:xfrm>
              <a:off x="5724271" y="32132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019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019" y="1016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4" name="object 22824"/>
            <p:cNvSpPr/>
            <p:nvPr/>
          </p:nvSpPr>
          <p:spPr>
            <a:xfrm>
              <a:off x="5724271" y="32142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5" name="object 22825"/>
            <p:cNvSpPr/>
            <p:nvPr/>
          </p:nvSpPr>
          <p:spPr>
            <a:xfrm>
              <a:off x="5732367" y="321429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6" name="object 22826"/>
            <p:cNvSpPr/>
            <p:nvPr/>
          </p:nvSpPr>
          <p:spPr>
            <a:xfrm>
              <a:off x="5732367" y="321429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7" name="object 22827"/>
            <p:cNvSpPr/>
            <p:nvPr/>
          </p:nvSpPr>
          <p:spPr>
            <a:xfrm>
              <a:off x="5724271" y="32142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8" name="object 22828"/>
            <p:cNvSpPr/>
            <p:nvPr/>
          </p:nvSpPr>
          <p:spPr>
            <a:xfrm>
              <a:off x="5724271" y="32142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9" name="object 22829"/>
            <p:cNvSpPr/>
            <p:nvPr/>
          </p:nvSpPr>
          <p:spPr>
            <a:xfrm>
              <a:off x="5724271" y="3214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0" name="object 22830"/>
            <p:cNvSpPr/>
            <p:nvPr/>
          </p:nvSpPr>
          <p:spPr>
            <a:xfrm>
              <a:off x="5724271" y="3214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1" name="object 22831"/>
            <p:cNvSpPr/>
            <p:nvPr/>
          </p:nvSpPr>
          <p:spPr>
            <a:xfrm>
              <a:off x="5732367" y="32142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2" name="object 22832"/>
            <p:cNvSpPr/>
            <p:nvPr/>
          </p:nvSpPr>
          <p:spPr>
            <a:xfrm>
              <a:off x="5732367" y="32142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3" name="object 22833"/>
            <p:cNvSpPr/>
            <p:nvPr/>
          </p:nvSpPr>
          <p:spPr>
            <a:xfrm>
              <a:off x="5724271" y="3215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4" name="object 22834"/>
            <p:cNvSpPr/>
            <p:nvPr/>
          </p:nvSpPr>
          <p:spPr>
            <a:xfrm>
              <a:off x="5724271" y="3215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5" name="object 22835"/>
            <p:cNvSpPr/>
            <p:nvPr/>
          </p:nvSpPr>
          <p:spPr>
            <a:xfrm>
              <a:off x="5730343" y="321530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2023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2023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6" name="object 22836"/>
            <p:cNvSpPr/>
            <p:nvPr/>
          </p:nvSpPr>
          <p:spPr>
            <a:xfrm>
              <a:off x="5730343" y="321530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2023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2023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7" name="object 22837"/>
            <p:cNvSpPr/>
            <p:nvPr/>
          </p:nvSpPr>
          <p:spPr>
            <a:xfrm>
              <a:off x="5724271" y="3215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8" name="object 22838"/>
            <p:cNvSpPr/>
            <p:nvPr/>
          </p:nvSpPr>
          <p:spPr>
            <a:xfrm>
              <a:off x="5724271" y="32153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9" name="object 22839"/>
            <p:cNvSpPr/>
            <p:nvPr/>
          </p:nvSpPr>
          <p:spPr>
            <a:xfrm>
              <a:off x="5724271" y="321530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03" y="0"/>
                  </a:lnTo>
                  <a:lnTo>
                    <a:pt x="0" y="0"/>
                  </a:lnTo>
                  <a:close/>
                </a:path>
                <a:path w="17779">
                  <a:moveTo>
                    <a:pt x="17203" y="0"/>
                  </a:moveTo>
                  <a:lnTo>
                    <a:pt x="0" y="0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0" name="object 22840"/>
            <p:cNvSpPr/>
            <p:nvPr/>
          </p:nvSpPr>
          <p:spPr>
            <a:xfrm>
              <a:off x="5724271" y="321530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03" y="0"/>
                  </a:lnTo>
                  <a:lnTo>
                    <a:pt x="0" y="0"/>
                  </a:lnTo>
                  <a:close/>
                </a:path>
                <a:path w="17779">
                  <a:moveTo>
                    <a:pt x="17203" y="0"/>
                  </a:moveTo>
                  <a:lnTo>
                    <a:pt x="0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1" name="object 22841"/>
            <p:cNvSpPr/>
            <p:nvPr/>
          </p:nvSpPr>
          <p:spPr>
            <a:xfrm>
              <a:off x="5724271" y="3215306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2" name="object 22842"/>
            <p:cNvSpPr/>
            <p:nvPr/>
          </p:nvSpPr>
          <p:spPr>
            <a:xfrm>
              <a:off x="5724271" y="3215306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3" name="object 22843"/>
            <p:cNvSpPr/>
            <p:nvPr/>
          </p:nvSpPr>
          <p:spPr>
            <a:xfrm>
              <a:off x="5724271" y="3216318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4" name="object 22844"/>
            <p:cNvSpPr/>
            <p:nvPr/>
          </p:nvSpPr>
          <p:spPr>
            <a:xfrm>
              <a:off x="5724271" y="3216318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1011"/>
                  </a:moveTo>
                  <a:lnTo>
                    <a:pt x="0" y="1011"/>
                  </a:lnTo>
                  <a:lnTo>
                    <a:pt x="17203" y="1011"/>
                  </a:lnTo>
                  <a:close/>
                </a:path>
                <a:path w="17779" h="1269">
                  <a:moveTo>
                    <a:pt x="0" y="1011"/>
                  </a:moveTo>
                  <a:lnTo>
                    <a:pt x="1720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5" name="object 22845"/>
            <p:cNvSpPr/>
            <p:nvPr/>
          </p:nvSpPr>
          <p:spPr>
            <a:xfrm>
              <a:off x="5724271" y="3217330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0"/>
                  </a:moveTo>
                  <a:lnTo>
                    <a:pt x="1011" y="2023"/>
                  </a:lnTo>
                  <a:lnTo>
                    <a:pt x="17203" y="2023"/>
                  </a:lnTo>
                  <a:lnTo>
                    <a:pt x="0" y="0"/>
                  </a:lnTo>
                  <a:close/>
                </a:path>
                <a:path w="17779" h="2539">
                  <a:moveTo>
                    <a:pt x="17203" y="0"/>
                  </a:moveTo>
                  <a:lnTo>
                    <a:pt x="0" y="0"/>
                  </a:lnTo>
                  <a:lnTo>
                    <a:pt x="17203" y="2023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6" name="object 22846"/>
            <p:cNvSpPr/>
            <p:nvPr/>
          </p:nvSpPr>
          <p:spPr>
            <a:xfrm>
              <a:off x="5724271" y="3217330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203" y="0"/>
                  </a:moveTo>
                  <a:lnTo>
                    <a:pt x="0" y="0"/>
                  </a:lnTo>
                  <a:lnTo>
                    <a:pt x="17203" y="2023"/>
                  </a:lnTo>
                  <a:lnTo>
                    <a:pt x="17203" y="0"/>
                  </a:lnTo>
                  <a:close/>
                </a:path>
                <a:path w="17779" h="2539">
                  <a:moveTo>
                    <a:pt x="0" y="0"/>
                  </a:moveTo>
                  <a:lnTo>
                    <a:pt x="17203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  <a:path w="17779" h="2539">
                  <a:moveTo>
                    <a:pt x="17203" y="2023"/>
                  </a:moveTo>
                  <a:lnTo>
                    <a:pt x="1011" y="2023"/>
                  </a:lnTo>
                  <a:lnTo>
                    <a:pt x="17203" y="2023"/>
                  </a:lnTo>
                  <a:close/>
                </a:path>
                <a:path w="17779" h="2539">
                  <a:moveTo>
                    <a:pt x="1011" y="2023"/>
                  </a:moveTo>
                  <a:lnTo>
                    <a:pt x="17203" y="2023"/>
                  </a:lnTo>
                  <a:lnTo>
                    <a:pt x="1011" y="2023"/>
                  </a:lnTo>
                  <a:close/>
                </a:path>
                <a:path w="17779" h="2539">
                  <a:moveTo>
                    <a:pt x="17203" y="2023"/>
                  </a:moveTo>
                  <a:lnTo>
                    <a:pt x="1011" y="2023"/>
                  </a:lnTo>
                  <a:lnTo>
                    <a:pt x="17203" y="2023"/>
                  </a:lnTo>
                  <a:close/>
                </a:path>
                <a:path w="17779" h="2539">
                  <a:moveTo>
                    <a:pt x="17203" y="2023"/>
                  </a:moveTo>
                  <a:lnTo>
                    <a:pt x="1011" y="2023"/>
                  </a:lnTo>
                  <a:lnTo>
                    <a:pt x="17203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7" name="object 22847"/>
            <p:cNvSpPr/>
            <p:nvPr/>
          </p:nvSpPr>
          <p:spPr>
            <a:xfrm>
              <a:off x="5725283" y="32193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7620">
                  <a:moveTo>
                    <a:pt x="5059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8" name="object 22848"/>
            <p:cNvSpPr/>
            <p:nvPr/>
          </p:nvSpPr>
          <p:spPr>
            <a:xfrm>
              <a:off x="5725283" y="32193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7620">
                  <a:moveTo>
                    <a:pt x="5059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9" name="object 22849"/>
            <p:cNvSpPr/>
            <p:nvPr/>
          </p:nvSpPr>
          <p:spPr>
            <a:xfrm>
              <a:off x="5725283" y="32193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0" name="object 22850"/>
            <p:cNvSpPr/>
            <p:nvPr/>
          </p:nvSpPr>
          <p:spPr>
            <a:xfrm>
              <a:off x="5725283" y="32193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69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1" name="object 22851"/>
            <p:cNvSpPr/>
            <p:nvPr/>
          </p:nvSpPr>
          <p:spPr>
            <a:xfrm>
              <a:off x="5732367" y="321935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2" name="object 22852"/>
            <p:cNvSpPr/>
            <p:nvPr/>
          </p:nvSpPr>
          <p:spPr>
            <a:xfrm>
              <a:off x="5732367" y="321935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3" name="object 22853"/>
            <p:cNvSpPr/>
            <p:nvPr/>
          </p:nvSpPr>
          <p:spPr>
            <a:xfrm>
              <a:off x="5725283" y="32203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4" name="object 22854"/>
            <p:cNvSpPr/>
            <p:nvPr/>
          </p:nvSpPr>
          <p:spPr>
            <a:xfrm>
              <a:off x="5725283" y="32203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5" name="object 22855"/>
            <p:cNvSpPr/>
            <p:nvPr/>
          </p:nvSpPr>
          <p:spPr>
            <a:xfrm>
              <a:off x="5725283" y="32203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6" name="object 22856"/>
            <p:cNvSpPr/>
            <p:nvPr/>
          </p:nvSpPr>
          <p:spPr>
            <a:xfrm>
              <a:off x="5725283" y="32203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69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7" name="object 22857"/>
            <p:cNvSpPr/>
            <p:nvPr/>
          </p:nvSpPr>
          <p:spPr>
            <a:xfrm>
              <a:off x="5725283" y="322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5079">
                  <a:moveTo>
                    <a:pt x="101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8" name="object 22858"/>
            <p:cNvSpPr/>
            <p:nvPr/>
          </p:nvSpPr>
          <p:spPr>
            <a:xfrm>
              <a:off x="5725283" y="322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101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9" name="object 22859"/>
            <p:cNvSpPr/>
            <p:nvPr/>
          </p:nvSpPr>
          <p:spPr>
            <a:xfrm>
              <a:off x="5732367" y="32203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0" name="object 22860"/>
            <p:cNvSpPr/>
            <p:nvPr/>
          </p:nvSpPr>
          <p:spPr>
            <a:xfrm>
              <a:off x="5732367" y="32203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1" name="object 22861"/>
            <p:cNvSpPr/>
            <p:nvPr/>
          </p:nvSpPr>
          <p:spPr>
            <a:xfrm>
              <a:off x="5732367" y="322137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2" name="object 22862"/>
            <p:cNvSpPr/>
            <p:nvPr/>
          </p:nvSpPr>
          <p:spPr>
            <a:xfrm>
              <a:off x="5732367" y="322137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3" name="object 22863"/>
            <p:cNvSpPr/>
            <p:nvPr/>
          </p:nvSpPr>
          <p:spPr>
            <a:xfrm>
              <a:off x="5732367" y="322137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0"/>
                  </a:moveTo>
                  <a:lnTo>
                    <a:pt x="1011" y="2023"/>
                  </a:lnTo>
                  <a:lnTo>
                    <a:pt x="9107" y="2023"/>
                  </a:lnTo>
                  <a:lnTo>
                    <a:pt x="0" y="0"/>
                  </a:lnTo>
                  <a:close/>
                </a:path>
                <a:path w="9525" h="2539">
                  <a:moveTo>
                    <a:pt x="9107" y="0"/>
                  </a:moveTo>
                  <a:lnTo>
                    <a:pt x="0" y="0"/>
                  </a:lnTo>
                  <a:lnTo>
                    <a:pt x="9107" y="2023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4" name="object 22864"/>
            <p:cNvSpPr/>
            <p:nvPr/>
          </p:nvSpPr>
          <p:spPr>
            <a:xfrm>
              <a:off x="5732367" y="322137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107" y="0"/>
                  </a:moveTo>
                  <a:lnTo>
                    <a:pt x="0" y="0"/>
                  </a:lnTo>
                  <a:lnTo>
                    <a:pt x="9107" y="2023"/>
                  </a:lnTo>
                  <a:lnTo>
                    <a:pt x="9107" y="0"/>
                  </a:lnTo>
                  <a:close/>
                </a:path>
                <a:path w="9525" h="2539">
                  <a:moveTo>
                    <a:pt x="0" y="0"/>
                  </a:moveTo>
                  <a:lnTo>
                    <a:pt x="9107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  <a:path w="9525" h="2539">
                  <a:moveTo>
                    <a:pt x="9107" y="2023"/>
                  </a:moveTo>
                  <a:lnTo>
                    <a:pt x="1011" y="2023"/>
                  </a:lnTo>
                  <a:lnTo>
                    <a:pt x="9107" y="2023"/>
                  </a:lnTo>
                  <a:close/>
                </a:path>
                <a:path w="9525" h="2539">
                  <a:moveTo>
                    <a:pt x="1011" y="2023"/>
                  </a:moveTo>
                  <a:lnTo>
                    <a:pt x="9107" y="2023"/>
                  </a:lnTo>
                  <a:lnTo>
                    <a:pt x="1011" y="2023"/>
                  </a:lnTo>
                  <a:close/>
                </a:path>
                <a:path w="9525" h="2539">
                  <a:moveTo>
                    <a:pt x="9107" y="2023"/>
                  </a:moveTo>
                  <a:lnTo>
                    <a:pt x="1011" y="2023"/>
                  </a:lnTo>
                  <a:lnTo>
                    <a:pt x="9107" y="2023"/>
                  </a:lnTo>
                  <a:close/>
                </a:path>
                <a:path w="9525" h="2539">
                  <a:moveTo>
                    <a:pt x="9107" y="2023"/>
                  </a:moveTo>
                  <a:lnTo>
                    <a:pt x="1011" y="2023"/>
                  </a:lnTo>
                  <a:lnTo>
                    <a:pt x="9107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5" name="object 22865"/>
            <p:cNvSpPr/>
            <p:nvPr/>
          </p:nvSpPr>
          <p:spPr>
            <a:xfrm>
              <a:off x="5733379" y="322340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4" h="1269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6" name="object 22866"/>
            <p:cNvSpPr/>
            <p:nvPr/>
          </p:nvSpPr>
          <p:spPr>
            <a:xfrm>
              <a:off x="5733379" y="322340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4" h="1269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7" name="object 22867"/>
            <p:cNvSpPr/>
            <p:nvPr/>
          </p:nvSpPr>
          <p:spPr>
            <a:xfrm>
              <a:off x="5734391" y="322441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8" name="object 22868"/>
            <p:cNvSpPr/>
            <p:nvPr/>
          </p:nvSpPr>
          <p:spPr>
            <a:xfrm>
              <a:off x="5734391" y="322441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9" name="object 22869"/>
            <p:cNvSpPr/>
            <p:nvPr/>
          </p:nvSpPr>
          <p:spPr>
            <a:xfrm>
              <a:off x="5734391" y="32254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0" name="object 22870"/>
            <p:cNvSpPr/>
            <p:nvPr/>
          </p:nvSpPr>
          <p:spPr>
            <a:xfrm>
              <a:off x="5734391" y="32254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1" name="object 22871"/>
            <p:cNvSpPr/>
            <p:nvPr/>
          </p:nvSpPr>
          <p:spPr>
            <a:xfrm>
              <a:off x="5735403" y="322542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2" name="object 22872"/>
            <p:cNvSpPr/>
            <p:nvPr/>
          </p:nvSpPr>
          <p:spPr>
            <a:xfrm>
              <a:off x="5735403" y="322542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69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3" name="object 22873"/>
            <p:cNvSpPr/>
            <p:nvPr/>
          </p:nvSpPr>
          <p:spPr>
            <a:xfrm>
              <a:off x="5735403" y="32264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4" name="object 22874"/>
            <p:cNvSpPr/>
            <p:nvPr/>
          </p:nvSpPr>
          <p:spPr>
            <a:xfrm>
              <a:off x="5735403" y="32264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5" name="object 22875"/>
            <p:cNvSpPr/>
            <p:nvPr/>
          </p:nvSpPr>
          <p:spPr>
            <a:xfrm>
              <a:off x="5736414" y="32264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6" name="object 22876"/>
            <p:cNvSpPr/>
            <p:nvPr/>
          </p:nvSpPr>
          <p:spPr>
            <a:xfrm>
              <a:off x="5736414" y="32264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7" name="object 22877"/>
            <p:cNvSpPr/>
            <p:nvPr/>
          </p:nvSpPr>
          <p:spPr>
            <a:xfrm>
              <a:off x="6015711" y="3533062"/>
              <a:ext cx="121920" cy="1270"/>
            </a:xfrm>
            <a:custGeom>
              <a:avLst/>
              <a:gdLst/>
              <a:ahLst/>
              <a:cxnLst/>
              <a:rect l="l" t="t" r="r" b="b"/>
              <a:pathLst>
                <a:path w="121920" h="1270">
                  <a:moveTo>
                    <a:pt x="121424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120421" y="1016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8" name="object 22878"/>
            <p:cNvSpPr/>
            <p:nvPr/>
          </p:nvSpPr>
          <p:spPr>
            <a:xfrm>
              <a:off x="6015713" y="3533059"/>
              <a:ext cx="121920" cy="1270"/>
            </a:xfrm>
            <a:custGeom>
              <a:avLst/>
              <a:gdLst/>
              <a:ahLst/>
              <a:cxnLst/>
              <a:rect l="l" t="t" r="r" b="b"/>
              <a:pathLst>
                <a:path w="121920" h="1270">
                  <a:moveTo>
                    <a:pt x="121434" y="0"/>
                  </a:moveTo>
                  <a:lnTo>
                    <a:pt x="0" y="0"/>
                  </a:lnTo>
                  <a:lnTo>
                    <a:pt x="120422" y="1011"/>
                  </a:lnTo>
                  <a:lnTo>
                    <a:pt x="121434" y="0"/>
                  </a:lnTo>
                  <a:close/>
                </a:path>
                <a:path w="121920" h="1270">
                  <a:moveTo>
                    <a:pt x="0" y="0"/>
                  </a:moveTo>
                  <a:lnTo>
                    <a:pt x="1204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9" name="object 22879"/>
            <p:cNvSpPr/>
            <p:nvPr/>
          </p:nvSpPr>
          <p:spPr>
            <a:xfrm>
              <a:off x="6015713" y="3534071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120422" y="0"/>
                  </a:moveTo>
                  <a:lnTo>
                    <a:pt x="0" y="0"/>
                  </a:lnTo>
                  <a:lnTo>
                    <a:pt x="119410" y="0"/>
                  </a:lnTo>
                  <a:lnTo>
                    <a:pt x="120422" y="0"/>
                  </a:lnTo>
                  <a:close/>
                </a:path>
                <a:path w="120650">
                  <a:moveTo>
                    <a:pt x="0" y="0"/>
                  </a:moveTo>
                  <a:lnTo>
                    <a:pt x="119410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0650">
                  <a:moveTo>
                    <a:pt x="119410" y="0"/>
                  </a:moveTo>
                  <a:lnTo>
                    <a:pt x="1011" y="0"/>
                  </a:lnTo>
                  <a:lnTo>
                    <a:pt x="119410" y="0"/>
                  </a:lnTo>
                  <a:close/>
                </a:path>
                <a:path w="120650">
                  <a:moveTo>
                    <a:pt x="1011" y="0"/>
                  </a:moveTo>
                  <a:lnTo>
                    <a:pt x="11941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0" name="object 22880"/>
            <p:cNvSpPr/>
            <p:nvPr/>
          </p:nvSpPr>
          <p:spPr>
            <a:xfrm>
              <a:off x="6016725" y="3534071"/>
              <a:ext cx="60325" cy="1270"/>
            </a:xfrm>
            <a:custGeom>
              <a:avLst/>
              <a:gdLst/>
              <a:ahLst/>
              <a:cxnLst/>
              <a:rect l="l" t="t" r="r" b="b"/>
              <a:pathLst>
                <a:path w="60325" h="1270">
                  <a:moveTo>
                    <a:pt x="59705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1" name="object 22881"/>
            <p:cNvSpPr/>
            <p:nvPr/>
          </p:nvSpPr>
          <p:spPr>
            <a:xfrm>
              <a:off x="6016725" y="3534071"/>
              <a:ext cx="118745" cy="1270"/>
            </a:xfrm>
            <a:custGeom>
              <a:avLst/>
              <a:gdLst/>
              <a:ahLst/>
              <a:cxnLst/>
              <a:rect l="l" t="t" r="r" b="b"/>
              <a:pathLst>
                <a:path w="118745" h="1270">
                  <a:moveTo>
                    <a:pt x="118398" y="0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118398" y="0"/>
                  </a:lnTo>
                  <a:close/>
                </a:path>
                <a:path w="118745" h="1270">
                  <a:moveTo>
                    <a:pt x="59705" y="0"/>
                  </a:moveTo>
                  <a:lnTo>
                    <a:pt x="0" y="0"/>
                  </a:lnTo>
                  <a:lnTo>
                    <a:pt x="59705" y="0"/>
                  </a:lnTo>
                  <a:close/>
                </a:path>
                <a:path w="118745" h="1270">
                  <a:moveTo>
                    <a:pt x="0" y="0"/>
                  </a:moveTo>
                  <a:lnTo>
                    <a:pt x="59705" y="0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2" name="object 22882"/>
            <p:cNvSpPr/>
            <p:nvPr/>
          </p:nvSpPr>
          <p:spPr>
            <a:xfrm>
              <a:off x="5724271" y="3180900"/>
              <a:ext cx="294640" cy="130810"/>
            </a:xfrm>
            <a:custGeom>
              <a:avLst/>
              <a:gdLst/>
              <a:ahLst/>
              <a:cxnLst/>
              <a:rect l="l" t="t" r="r" b="b"/>
              <a:pathLst>
                <a:path w="294639" h="130810">
                  <a:moveTo>
                    <a:pt x="1011" y="130541"/>
                  </a:moveTo>
                  <a:lnTo>
                    <a:pt x="294477" y="128517"/>
                  </a:lnTo>
                  <a:lnTo>
                    <a:pt x="293465" y="0"/>
                  </a:lnTo>
                  <a:lnTo>
                    <a:pt x="0" y="2023"/>
                  </a:lnTo>
                  <a:lnTo>
                    <a:pt x="1011" y="13054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3" name="object 22883"/>
            <p:cNvSpPr/>
            <p:nvPr/>
          </p:nvSpPr>
          <p:spPr>
            <a:xfrm>
              <a:off x="5734391" y="3192031"/>
              <a:ext cx="274320" cy="108585"/>
            </a:xfrm>
            <a:custGeom>
              <a:avLst/>
              <a:gdLst/>
              <a:ahLst/>
              <a:cxnLst/>
              <a:rect l="l" t="t" r="r" b="b"/>
              <a:pathLst>
                <a:path w="274320" h="108585">
                  <a:moveTo>
                    <a:pt x="24286" y="1011"/>
                  </a:moveTo>
                  <a:lnTo>
                    <a:pt x="20239" y="1011"/>
                  </a:lnTo>
                  <a:lnTo>
                    <a:pt x="16191" y="2023"/>
                  </a:lnTo>
                  <a:lnTo>
                    <a:pt x="12143" y="4047"/>
                  </a:lnTo>
                  <a:lnTo>
                    <a:pt x="9107" y="7083"/>
                  </a:lnTo>
                  <a:lnTo>
                    <a:pt x="6071" y="10119"/>
                  </a:lnTo>
                  <a:lnTo>
                    <a:pt x="3035" y="14167"/>
                  </a:lnTo>
                  <a:lnTo>
                    <a:pt x="2023" y="18215"/>
                  </a:lnTo>
                  <a:lnTo>
                    <a:pt x="1011" y="22262"/>
                  </a:lnTo>
                  <a:lnTo>
                    <a:pt x="0" y="26310"/>
                  </a:lnTo>
                  <a:lnTo>
                    <a:pt x="1011" y="82980"/>
                  </a:lnTo>
                  <a:lnTo>
                    <a:pt x="1011" y="87027"/>
                  </a:lnTo>
                  <a:lnTo>
                    <a:pt x="21250" y="108278"/>
                  </a:lnTo>
                  <a:lnTo>
                    <a:pt x="25298" y="108278"/>
                  </a:lnTo>
                  <a:lnTo>
                    <a:pt x="223641" y="107266"/>
                  </a:lnTo>
                  <a:lnTo>
                    <a:pt x="262095" y="88039"/>
                  </a:lnTo>
                  <a:lnTo>
                    <a:pt x="274238" y="52621"/>
                  </a:lnTo>
                  <a:lnTo>
                    <a:pt x="273226" y="43513"/>
                  </a:lnTo>
                  <a:lnTo>
                    <a:pt x="247928" y="7083"/>
                  </a:lnTo>
                  <a:lnTo>
                    <a:pt x="231736" y="0"/>
                  </a:lnTo>
                  <a:lnTo>
                    <a:pt x="222629" y="0"/>
                  </a:lnTo>
                  <a:lnTo>
                    <a:pt x="24286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4" name="object 22884"/>
            <p:cNvSpPr/>
            <p:nvPr/>
          </p:nvSpPr>
          <p:spPr>
            <a:xfrm>
              <a:off x="5724271" y="3241617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15179" y="9107"/>
                  </a:moveTo>
                  <a:lnTo>
                    <a:pt x="33394" y="9107"/>
                  </a:lnTo>
                  <a:lnTo>
                    <a:pt x="34406" y="9107"/>
                  </a:lnTo>
                  <a:lnTo>
                    <a:pt x="34406" y="1011"/>
                  </a:lnTo>
                  <a:lnTo>
                    <a:pt x="33394" y="1011"/>
                  </a:lnTo>
                  <a:lnTo>
                    <a:pt x="15179" y="1011"/>
                  </a:lnTo>
                  <a:lnTo>
                    <a:pt x="13155" y="0"/>
                  </a:lnTo>
                  <a:lnTo>
                    <a:pt x="5059" y="0"/>
                  </a:lnTo>
                  <a:lnTo>
                    <a:pt x="1011" y="1011"/>
                  </a:lnTo>
                  <a:lnTo>
                    <a:pt x="0" y="5059"/>
                  </a:lnTo>
                  <a:lnTo>
                    <a:pt x="1011" y="9107"/>
                  </a:lnTo>
                  <a:lnTo>
                    <a:pt x="5059" y="11131"/>
                  </a:lnTo>
                  <a:lnTo>
                    <a:pt x="13155" y="10119"/>
                  </a:lnTo>
                  <a:lnTo>
                    <a:pt x="15179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5" name="object 22885"/>
            <p:cNvSpPr/>
            <p:nvPr/>
          </p:nvSpPr>
          <p:spPr>
            <a:xfrm>
              <a:off x="5727306" y="3239603"/>
              <a:ext cx="33655" cy="15240"/>
            </a:xfrm>
            <a:custGeom>
              <a:avLst/>
              <a:gdLst/>
              <a:ahLst/>
              <a:cxnLst/>
              <a:rect l="l" t="t" r="r" b="b"/>
              <a:pathLst>
                <a:path w="33654" h="15239">
                  <a:moveTo>
                    <a:pt x="4038" y="13157"/>
                  </a:moveTo>
                  <a:lnTo>
                    <a:pt x="3454" y="11722"/>
                  </a:lnTo>
                  <a:lnTo>
                    <a:pt x="2019" y="11125"/>
                  </a:lnTo>
                  <a:lnTo>
                    <a:pt x="584" y="11722"/>
                  </a:lnTo>
                  <a:lnTo>
                    <a:pt x="0" y="13157"/>
                  </a:lnTo>
                  <a:lnTo>
                    <a:pt x="584" y="14579"/>
                  </a:lnTo>
                  <a:lnTo>
                    <a:pt x="2019" y="15176"/>
                  </a:lnTo>
                  <a:lnTo>
                    <a:pt x="3454" y="14579"/>
                  </a:lnTo>
                  <a:lnTo>
                    <a:pt x="4038" y="13157"/>
                  </a:lnTo>
                  <a:close/>
                </a:path>
                <a:path w="33654" h="15239">
                  <a:moveTo>
                    <a:pt x="12141" y="2019"/>
                  </a:moveTo>
                  <a:lnTo>
                    <a:pt x="11544" y="584"/>
                  </a:lnTo>
                  <a:lnTo>
                    <a:pt x="10109" y="0"/>
                  </a:lnTo>
                  <a:lnTo>
                    <a:pt x="8686" y="584"/>
                  </a:lnTo>
                  <a:lnTo>
                    <a:pt x="8089" y="2019"/>
                  </a:lnTo>
                  <a:lnTo>
                    <a:pt x="8686" y="3454"/>
                  </a:lnTo>
                  <a:lnTo>
                    <a:pt x="10109" y="4038"/>
                  </a:lnTo>
                  <a:lnTo>
                    <a:pt x="11544" y="3454"/>
                  </a:lnTo>
                  <a:lnTo>
                    <a:pt x="12141" y="2019"/>
                  </a:lnTo>
                  <a:close/>
                </a:path>
                <a:path w="33654" h="15239">
                  <a:moveTo>
                    <a:pt x="14160" y="11125"/>
                  </a:moveTo>
                  <a:lnTo>
                    <a:pt x="13563" y="9690"/>
                  </a:lnTo>
                  <a:lnTo>
                    <a:pt x="12141" y="9105"/>
                  </a:lnTo>
                  <a:lnTo>
                    <a:pt x="10706" y="9690"/>
                  </a:lnTo>
                  <a:lnTo>
                    <a:pt x="10109" y="11125"/>
                  </a:lnTo>
                  <a:lnTo>
                    <a:pt x="10706" y="12560"/>
                  </a:lnTo>
                  <a:lnTo>
                    <a:pt x="12141" y="13157"/>
                  </a:lnTo>
                  <a:lnTo>
                    <a:pt x="13563" y="12560"/>
                  </a:lnTo>
                  <a:lnTo>
                    <a:pt x="14160" y="11125"/>
                  </a:lnTo>
                  <a:close/>
                </a:path>
                <a:path w="33654" h="15239">
                  <a:moveTo>
                    <a:pt x="32372" y="3035"/>
                  </a:moveTo>
                  <a:lnTo>
                    <a:pt x="31788" y="1600"/>
                  </a:lnTo>
                  <a:lnTo>
                    <a:pt x="30353" y="1003"/>
                  </a:lnTo>
                  <a:lnTo>
                    <a:pt x="28917" y="1600"/>
                  </a:lnTo>
                  <a:lnTo>
                    <a:pt x="28333" y="3035"/>
                  </a:lnTo>
                  <a:lnTo>
                    <a:pt x="28917" y="4457"/>
                  </a:lnTo>
                  <a:lnTo>
                    <a:pt x="30353" y="5054"/>
                  </a:lnTo>
                  <a:lnTo>
                    <a:pt x="31788" y="4457"/>
                  </a:lnTo>
                  <a:lnTo>
                    <a:pt x="32372" y="3035"/>
                  </a:lnTo>
                  <a:close/>
                </a:path>
                <a:path w="33654" h="15239">
                  <a:moveTo>
                    <a:pt x="33388" y="11125"/>
                  </a:moveTo>
                  <a:lnTo>
                    <a:pt x="32791" y="9690"/>
                  </a:lnTo>
                  <a:lnTo>
                    <a:pt x="31369" y="9105"/>
                  </a:lnTo>
                  <a:lnTo>
                    <a:pt x="29933" y="9690"/>
                  </a:lnTo>
                  <a:lnTo>
                    <a:pt x="29337" y="11125"/>
                  </a:lnTo>
                  <a:lnTo>
                    <a:pt x="29933" y="12560"/>
                  </a:lnTo>
                  <a:lnTo>
                    <a:pt x="31369" y="13157"/>
                  </a:lnTo>
                  <a:lnTo>
                    <a:pt x="32791" y="12560"/>
                  </a:lnTo>
                  <a:lnTo>
                    <a:pt x="33388" y="11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6" name="object 22886"/>
            <p:cNvSpPr/>
            <p:nvPr/>
          </p:nvSpPr>
          <p:spPr>
            <a:xfrm>
              <a:off x="5741474" y="3216318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69">
                  <a:moveTo>
                    <a:pt x="16191" y="26310"/>
                  </a:moveTo>
                  <a:lnTo>
                    <a:pt x="16191" y="1011"/>
                  </a:lnTo>
                  <a:lnTo>
                    <a:pt x="15179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13155" y="2023"/>
                  </a:lnTo>
                  <a:lnTo>
                    <a:pt x="14167" y="26310"/>
                  </a:lnTo>
                  <a:lnTo>
                    <a:pt x="16191" y="2631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7" name="object 22887"/>
            <p:cNvSpPr/>
            <p:nvPr/>
          </p:nvSpPr>
          <p:spPr>
            <a:xfrm>
              <a:off x="5741474" y="324566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12143" y="0"/>
                  </a:lnTo>
                  <a:lnTo>
                    <a:pt x="12143" y="2023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8" name="object 22888"/>
            <p:cNvSpPr/>
            <p:nvPr/>
          </p:nvSpPr>
          <p:spPr>
            <a:xfrm>
              <a:off x="5732367" y="324161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9" name="object 22889"/>
            <p:cNvSpPr/>
            <p:nvPr/>
          </p:nvSpPr>
          <p:spPr>
            <a:xfrm>
              <a:off x="5733377" y="3239603"/>
              <a:ext cx="4445" cy="14604"/>
            </a:xfrm>
            <a:custGeom>
              <a:avLst/>
              <a:gdLst/>
              <a:ahLst/>
              <a:cxnLst/>
              <a:rect l="l" t="t" r="r" b="b"/>
              <a:pathLst>
                <a:path w="4445" h="14604">
                  <a:moveTo>
                    <a:pt x="4038" y="12141"/>
                  </a:moveTo>
                  <a:lnTo>
                    <a:pt x="3454" y="10706"/>
                  </a:lnTo>
                  <a:lnTo>
                    <a:pt x="2019" y="10109"/>
                  </a:lnTo>
                  <a:lnTo>
                    <a:pt x="584" y="10706"/>
                  </a:lnTo>
                  <a:lnTo>
                    <a:pt x="0" y="12141"/>
                  </a:lnTo>
                  <a:lnTo>
                    <a:pt x="584" y="13576"/>
                  </a:lnTo>
                  <a:lnTo>
                    <a:pt x="2019" y="14160"/>
                  </a:lnTo>
                  <a:lnTo>
                    <a:pt x="3454" y="13576"/>
                  </a:lnTo>
                  <a:lnTo>
                    <a:pt x="4038" y="12141"/>
                  </a:lnTo>
                  <a:close/>
                </a:path>
                <a:path w="4445" h="14604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0" name="object 22890"/>
            <p:cNvSpPr/>
            <p:nvPr/>
          </p:nvSpPr>
          <p:spPr>
            <a:xfrm>
              <a:off x="5724271" y="3208223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203" y="9107"/>
                  </a:moveTo>
                  <a:lnTo>
                    <a:pt x="17203" y="7083"/>
                  </a:lnTo>
                  <a:lnTo>
                    <a:pt x="17203" y="5059"/>
                  </a:lnTo>
                  <a:lnTo>
                    <a:pt x="17203" y="3035"/>
                  </a:lnTo>
                  <a:lnTo>
                    <a:pt x="16191" y="2023"/>
                  </a:lnTo>
                  <a:lnTo>
                    <a:pt x="16191" y="1011"/>
                  </a:lnTo>
                  <a:lnTo>
                    <a:pt x="15179" y="0"/>
                  </a:lnTo>
                  <a:lnTo>
                    <a:pt x="13155" y="0"/>
                  </a:lnTo>
                  <a:lnTo>
                    <a:pt x="12143" y="0"/>
                  </a:lnTo>
                  <a:lnTo>
                    <a:pt x="11131" y="0"/>
                  </a:lnTo>
                  <a:lnTo>
                    <a:pt x="11131" y="1011"/>
                  </a:lnTo>
                  <a:lnTo>
                    <a:pt x="10119" y="1011"/>
                  </a:lnTo>
                  <a:lnTo>
                    <a:pt x="9107" y="3035"/>
                  </a:lnTo>
                  <a:lnTo>
                    <a:pt x="9107" y="4047"/>
                  </a:lnTo>
                  <a:lnTo>
                    <a:pt x="8095" y="6071"/>
                  </a:lnTo>
                  <a:lnTo>
                    <a:pt x="8095" y="7083"/>
                  </a:lnTo>
                  <a:lnTo>
                    <a:pt x="6071" y="7083"/>
                  </a:lnTo>
                  <a:lnTo>
                    <a:pt x="6071" y="6071"/>
                  </a:lnTo>
                  <a:lnTo>
                    <a:pt x="2023" y="6071"/>
                  </a:lnTo>
                  <a:lnTo>
                    <a:pt x="2023" y="5059"/>
                  </a:lnTo>
                  <a:lnTo>
                    <a:pt x="2023" y="4047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8095"/>
                  </a:lnTo>
                  <a:lnTo>
                    <a:pt x="0" y="9107"/>
                  </a:lnTo>
                  <a:lnTo>
                    <a:pt x="1011" y="11131"/>
                  </a:lnTo>
                  <a:lnTo>
                    <a:pt x="1011" y="12143"/>
                  </a:lnTo>
                  <a:lnTo>
                    <a:pt x="1011" y="13155"/>
                  </a:lnTo>
                  <a:lnTo>
                    <a:pt x="1011" y="14167"/>
                  </a:lnTo>
                  <a:lnTo>
                    <a:pt x="1011" y="15179"/>
                  </a:lnTo>
                  <a:lnTo>
                    <a:pt x="2023" y="15179"/>
                  </a:lnTo>
                  <a:lnTo>
                    <a:pt x="2023" y="14167"/>
                  </a:lnTo>
                  <a:lnTo>
                    <a:pt x="2023" y="13155"/>
                  </a:lnTo>
                  <a:lnTo>
                    <a:pt x="6071" y="13155"/>
                  </a:lnTo>
                  <a:lnTo>
                    <a:pt x="6071" y="12143"/>
                  </a:lnTo>
                  <a:lnTo>
                    <a:pt x="6071" y="11131"/>
                  </a:lnTo>
                  <a:lnTo>
                    <a:pt x="8095" y="11131"/>
                  </a:lnTo>
                  <a:lnTo>
                    <a:pt x="8095" y="12143"/>
                  </a:lnTo>
                  <a:lnTo>
                    <a:pt x="8095" y="13155"/>
                  </a:lnTo>
                  <a:lnTo>
                    <a:pt x="9107" y="15179"/>
                  </a:lnTo>
                  <a:lnTo>
                    <a:pt x="11131" y="17203"/>
                  </a:lnTo>
                  <a:lnTo>
                    <a:pt x="11131" y="18215"/>
                  </a:lnTo>
                  <a:lnTo>
                    <a:pt x="12143" y="18215"/>
                  </a:lnTo>
                  <a:lnTo>
                    <a:pt x="13155" y="18215"/>
                  </a:lnTo>
                  <a:lnTo>
                    <a:pt x="15179" y="18215"/>
                  </a:lnTo>
                  <a:lnTo>
                    <a:pt x="16191" y="18215"/>
                  </a:lnTo>
                  <a:lnTo>
                    <a:pt x="16191" y="17203"/>
                  </a:lnTo>
                  <a:lnTo>
                    <a:pt x="16191" y="16191"/>
                  </a:lnTo>
                  <a:lnTo>
                    <a:pt x="17203" y="15179"/>
                  </a:lnTo>
                  <a:lnTo>
                    <a:pt x="17203" y="13155"/>
                  </a:lnTo>
                  <a:lnTo>
                    <a:pt x="17203" y="11131"/>
                  </a:lnTo>
                  <a:lnTo>
                    <a:pt x="17203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1" name="object 22891"/>
            <p:cNvSpPr/>
            <p:nvPr/>
          </p:nvSpPr>
          <p:spPr>
            <a:xfrm>
              <a:off x="5731355" y="321530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1" y="0"/>
                  </a:moveTo>
                  <a:lnTo>
                    <a:pt x="1011" y="1011"/>
                  </a:lnTo>
                  <a:lnTo>
                    <a:pt x="1011" y="2023"/>
                  </a:lnTo>
                  <a:lnTo>
                    <a:pt x="1011" y="3035"/>
                  </a:lnTo>
                  <a:lnTo>
                    <a:pt x="1011" y="4047"/>
                  </a:lnTo>
                  <a:lnTo>
                    <a:pt x="0" y="3035"/>
                  </a:lnTo>
                  <a:lnTo>
                    <a:pt x="0" y="2023"/>
                  </a:lnTo>
                  <a:lnTo>
                    <a:pt x="0" y="1011"/>
                  </a:lnTo>
                  <a:lnTo>
                    <a:pt x="1011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2" name="object 22892"/>
            <p:cNvSpPr/>
            <p:nvPr/>
          </p:nvSpPr>
          <p:spPr>
            <a:xfrm>
              <a:off x="5740462" y="320923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10">
                  <a:moveTo>
                    <a:pt x="0" y="16191"/>
                  </a:moveTo>
                  <a:lnTo>
                    <a:pt x="0" y="15179"/>
                  </a:lnTo>
                  <a:lnTo>
                    <a:pt x="0" y="13155"/>
                  </a:lnTo>
                  <a:lnTo>
                    <a:pt x="1011" y="10119"/>
                  </a:lnTo>
                  <a:lnTo>
                    <a:pt x="1011" y="8095"/>
                  </a:lnTo>
                  <a:lnTo>
                    <a:pt x="1011" y="6071"/>
                  </a:lnTo>
                  <a:lnTo>
                    <a:pt x="0" y="4047"/>
                  </a:ln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3" name="object 22893"/>
            <p:cNvSpPr/>
            <p:nvPr/>
          </p:nvSpPr>
          <p:spPr>
            <a:xfrm>
              <a:off x="5730343" y="32153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4" name="object 22894"/>
            <p:cNvSpPr/>
            <p:nvPr/>
          </p:nvSpPr>
          <p:spPr>
            <a:xfrm>
              <a:off x="6015713" y="3446031"/>
              <a:ext cx="121920" cy="89535"/>
            </a:xfrm>
            <a:custGeom>
              <a:avLst/>
              <a:gdLst/>
              <a:ahLst/>
              <a:cxnLst/>
              <a:rect l="l" t="t" r="r" b="b"/>
              <a:pathLst>
                <a:path w="121920" h="89535">
                  <a:moveTo>
                    <a:pt x="121434" y="44525"/>
                  </a:moveTo>
                  <a:lnTo>
                    <a:pt x="121434" y="86015"/>
                  </a:lnTo>
                  <a:lnTo>
                    <a:pt x="120422" y="88039"/>
                  </a:lnTo>
                  <a:lnTo>
                    <a:pt x="119410" y="88039"/>
                  </a:lnTo>
                  <a:lnTo>
                    <a:pt x="60717" y="88039"/>
                  </a:lnTo>
                  <a:lnTo>
                    <a:pt x="2023" y="89051"/>
                  </a:lnTo>
                  <a:lnTo>
                    <a:pt x="1011" y="88039"/>
                  </a:lnTo>
                  <a:lnTo>
                    <a:pt x="0" y="87027"/>
                  </a:lnTo>
                  <a:lnTo>
                    <a:pt x="0" y="44525"/>
                  </a:lnTo>
                  <a:lnTo>
                    <a:pt x="5059" y="26310"/>
                  </a:lnTo>
                  <a:lnTo>
                    <a:pt x="17203" y="13155"/>
                  </a:lnTo>
                  <a:lnTo>
                    <a:pt x="38454" y="4047"/>
                  </a:lnTo>
                  <a:lnTo>
                    <a:pt x="60717" y="0"/>
                  </a:lnTo>
                  <a:lnTo>
                    <a:pt x="82980" y="4047"/>
                  </a:lnTo>
                  <a:lnTo>
                    <a:pt x="103219" y="13155"/>
                  </a:lnTo>
                  <a:lnTo>
                    <a:pt x="116374" y="26310"/>
                  </a:lnTo>
                  <a:lnTo>
                    <a:pt x="121434" y="4452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5" name="object 22895"/>
            <p:cNvSpPr/>
            <p:nvPr/>
          </p:nvSpPr>
          <p:spPr>
            <a:xfrm>
              <a:off x="6023809" y="3501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0" y="0"/>
                  </a:moveTo>
                  <a:lnTo>
                    <a:pt x="18" y="5305"/>
                  </a:lnTo>
                  <a:lnTo>
                    <a:pt x="4333" y="9593"/>
                  </a:lnTo>
                  <a:lnTo>
                    <a:pt x="9638" y="958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6" name="object 22896"/>
            <p:cNvSpPr/>
            <p:nvPr/>
          </p:nvSpPr>
          <p:spPr>
            <a:xfrm>
              <a:off x="6023809" y="3455139"/>
              <a:ext cx="104775" cy="46990"/>
            </a:xfrm>
            <a:custGeom>
              <a:avLst/>
              <a:gdLst/>
              <a:ahLst/>
              <a:cxnLst/>
              <a:rect l="l" t="t" r="r" b="b"/>
              <a:pathLst>
                <a:path w="104775" h="46989">
                  <a:moveTo>
                    <a:pt x="0" y="46549"/>
                  </a:moveTo>
                  <a:lnTo>
                    <a:pt x="0" y="35418"/>
                  </a:lnTo>
                  <a:lnTo>
                    <a:pt x="2023" y="25298"/>
                  </a:lnTo>
                  <a:lnTo>
                    <a:pt x="8095" y="16191"/>
                  </a:lnTo>
                  <a:lnTo>
                    <a:pt x="18215" y="8095"/>
                  </a:lnTo>
                  <a:lnTo>
                    <a:pt x="30358" y="3035"/>
                  </a:lnTo>
                  <a:lnTo>
                    <a:pt x="44525" y="0"/>
                  </a:lnTo>
                  <a:lnTo>
                    <a:pt x="59705" y="0"/>
                  </a:lnTo>
                  <a:lnTo>
                    <a:pt x="96135" y="16191"/>
                  </a:lnTo>
                  <a:lnTo>
                    <a:pt x="104230" y="35418"/>
                  </a:lnTo>
                  <a:lnTo>
                    <a:pt x="104230" y="4654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7" name="object 22897"/>
            <p:cNvSpPr/>
            <p:nvPr/>
          </p:nvSpPr>
          <p:spPr>
            <a:xfrm>
              <a:off x="6119471" y="350115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0" y="9638"/>
                  </a:moveTo>
                  <a:lnTo>
                    <a:pt x="5306" y="9620"/>
                  </a:lnTo>
                  <a:lnTo>
                    <a:pt x="9594" y="5305"/>
                  </a:lnTo>
                  <a:lnTo>
                    <a:pt x="958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8" name="object 22898"/>
            <p:cNvSpPr/>
            <p:nvPr/>
          </p:nvSpPr>
          <p:spPr>
            <a:xfrm>
              <a:off x="6032916" y="3510796"/>
              <a:ext cx="86360" cy="0"/>
            </a:xfrm>
            <a:custGeom>
              <a:avLst/>
              <a:gdLst/>
              <a:ahLst/>
              <a:cxnLst/>
              <a:rect l="l" t="t" r="r" b="b"/>
              <a:pathLst>
                <a:path w="86360">
                  <a:moveTo>
                    <a:pt x="8601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9" name="object 22899"/>
            <p:cNvSpPr/>
            <p:nvPr/>
          </p:nvSpPr>
          <p:spPr>
            <a:xfrm>
              <a:off x="6071370" y="3500677"/>
              <a:ext cx="9525" cy="25400"/>
            </a:xfrm>
            <a:custGeom>
              <a:avLst/>
              <a:gdLst/>
              <a:ahLst/>
              <a:cxnLst/>
              <a:rect l="l" t="t" r="r" b="b"/>
              <a:pathLst>
                <a:path w="9525" h="25400">
                  <a:moveTo>
                    <a:pt x="0" y="21250"/>
                  </a:moveTo>
                  <a:lnTo>
                    <a:pt x="1011" y="13155"/>
                  </a:lnTo>
                  <a:lnTo>
                    <a:pt x="2023" y="11131"/>
                  </a:lnTo>
                  <a:lnTo>
                    <a:pt x="3035" y="2023"/>
                  </a:lnTo>
                  <a:lnTo>
                    <a:pt x="3035" y="1011"/>
                  </a:lnTo>
                  <a:lnTo>
                    <a:pt x="5059" y="0"/>
                  </a:lnTo>
                  <a:lnTo>
                    <a:pt x="6071" y="1011"/>
                  </a:lnTo>
                  <a:lnTo>
                    <a:pt x="7083" y="2023"/>
                  </a:lnTo>
                  <a:lnTo>
                    <a:pt x="8095" y="11131"/>
                  </a:lnTo>
                  <a:lnTo>
                    <a:pt x="9107" y="13155"/>
                  </a:lnTo>
                  <a:lnTo>
                    <a:pt x="9107" y="21250"/>
                  </a:lnTo>
                  <a:lnTo>
                    <a:pt x="8095" y="24286"/>
                  </a:lnTo>
                  <a:lnTo>
                    <a:pt x="5059" y="25298"/>
                  </a:lnTo>
                  <a:lnTo>
                    <a:pt x="2023" y="24286"/>
                  </a:lnTo>
                  <a:lnTo>
                    <a:pt x="0" y="212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0" name="object 22900"/>
            <p:cNvSpPr/>
            <p:nvPr/>
          </p:nvSpPr>
          <p:spPr>
            <a:xfrm>
              <a:off x="6083514" y="351686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505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1" name="object 22901"/>
            <p:cNvSpPr/>
            <p:nvPr/>
          </p:nvSpPr>
          <p:spPr>
            <a:xfrm>
              <a:off x="6086063" y="35138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10" y="2495"/>
                  </a:moveTo>
                  <a:lnTo>
                    <a:pt x="2492" y="1119"/>
                  </a:lnTo>
                  <a:lnTo>
                    <a:pt x="1376" y="1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2" name="object 22902"/>
            <p:cNvSpPr/>
            <p:nvPr/>
          </p:nvSpPr>
          <p:spPr>
            <a:xfrm>
              <a:off x="6083511" y="35138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22" y="0"/>
                  </a:moveTo>
                  <a:lnTo>
                    <a:pt x="1127" y="6"/>
                  </a:lnTo>
                  <a:lnTo>
                    <a:pt x="0" y="1139"/>
                  </a:lnTo>
                  <a:lnTo>
                    <a:pt x="3" y="253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3" name="object 22903"/>
            <p:cNvSpPr/>
            <p:nvPr/>
          </p:nvSpPr>
          <p:spPr>
            <a:xfrm>
              <a:off x="5730333" y="324060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525" y="0"/>
                  </a:moveTo>
                  <a:lnTo>
                    <a:pt x="2464" y="27"/>
                  </a:lnTo>
                  <a:lnTo>
                    <a:pt x="0" y="2521"/>
                  </a:lnTo>
                  <a:lnTo>
                    <a:pt x="10" y="55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4" name="object 22904"/>
            <p:cNvSpPr/>
            <p:nvPr/>
          </p:nvSpPr>
          <p:spPr>
            <a:xfrm>
              <a:off x="5730343" y="324622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0"/>
                  </a:moveTo>
                  <a:lnTo>
                    <a:pt x="27" y="3061"/>
                  </a:lnTo>
                  <a:lnTo>
                    <a:pt x="2521" y="5525"/>
                  </a:lnTo>
                  <a:lnTo>
                    <a:pt x="5582" y="551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5" name="object 22905"/>
            <p:cNvSpPr/>
            <p:nvPr/>
          </p:nvSpPr>
          <p:spPr>
            <a:xfrm>
              <a:off x="6076945" y="35097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86" y="1651"/>
                  </a:moveTo>
                  <a:lnTo>
                    <a:pt x="2338" y="625"/>
                  </a:lnTo>
                  <a:lnTo>
                    <a:pt x="1212" y="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6" name="object 22906"/>
            <p:cNvSpPr/>
            <p:nvPr/>
          </p:nvSpPr>
          <p:spPr>
            <a:xfrm>
              <a:off x="6073946" y="35097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1" y="0"/>
                  </a:moveTo>
                  <a:lnTo>
                    <a:pt x="1759" y="9"/>
                  </a:lnTo>
                  <a:lnTo>
                    <a:pt x="644" y="628"/>
                  </a:lnTo>
                  <a:lnTo>
                    <a:pt x="0" y="16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07" name="object 22907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9803447" y="3180900"/>
              <a:ext cx="299537" cy="133577"/>
            </a:xfrm>
            <a:prstGeom prst="rect">
              <a:avLst/>
            </a:prstGeom>
          </p:spPr>
        </p:pic>
        <p:pic>
          <p:nvPicPr>
            <p:cNvPr id="22908" name="object 22908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60299" y="3408589"/>
              <a:ext cx="121434" cy="83991"/>
            </a:xfrm>
            <a:prstGeom prst="rect">
              <a:avLst/>
            </a:prstGeom>
          </p:spPr>
        </p:pic>
        <p:sp>
          <p:nvSpPr>
            <p:cNvPr id="22909" name="object 22909"/>
            <p:cNvSpPr/>
            <p:nvPr/>
          </p:nvSpPr>
          <p:spPr>
            <a:xfrm>
              <a:off x="9678977" y="3444007"/>
              <a:ext cx="121920" cy="88265"/>
            </a:xfrm>
            <a:custGeom>
              <a:avLst/>
              <a:gdLst/>
              <a:ahLst/>
              <a:cxnLst/>
              <a:rect l="l" t="t" r="r" b="b"/>
              <a:pathLst>
                <a:path w="121920" h="88264">
                  <a:moveTo>
                    <a:pt x="121434" y="44525"/>
                  </a:moveTo>
                  <a:lnTo>
                    <a:pt x="121434" y="86015"/>
                  </a:lnTo>
                  <a:lnTo>
                    <a:pt x="120422" y="88039"/>
                  </a:lnTo>
                  <a:lnTo>
                    <a:pt x="119410" y="88039"/>
                  </a:lnTo>
                  <a:lnTo>
                    <a:pt x="60717" y="88039"/>
                  </a:lnTo>
                  <a:lnTo>
                    <a:pt x="2023" y="88039"/>
                  </a:lnTo>
                  <a:lnTo>
                    <a:pt x="1011" y="88039"/>
                  </a:lnTo>
                  <a:lnTo>
                    <a:pt x="0" y="87027"/>
                  </a:lnTo>
                  <a:lnTo>
                    <a:pt x="0" y="44525"/>
                  </a:lnTo>
                  <a:lnTo>
                    <a:pt x="5059" y="26310"/>
                  </a:lnTo>
                  <a:lnTo>
                    <a:pt x="18215" y="13155"/>
                  </a:lnTo>
                  <a:lnTo>
                    <a:pt x="38454" y="4047"/>
                  </a:lnTo>
                  <a:lnTo>
                    <a:pt x="60717" y="0"/>
                  </a:lnTo>
                  <a:lnTo>
                    <a:pt x="82980" y="3035"/>
                  </a:lnTo>
                  <a:lnTo>
                    <a:pt x="103219" y="13155"/>
                  </a:lnTo>
                  <a:lnTo>
                    <a:pt x="116374" y="26310"/>
                  </a:lnTo>
                  <a:lnTo>
                    <a:pt x="121434" y="4452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0" name="object 22910"/>
            <p:cNvSpPr/>
            <p:nvPr/>
          </p:nvSpPr>
          <p:spPr>
            <a:xfrm>
              <a:off x="9687073" y="349919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19" y="5305"/>
                  </a:lnTo>
                  <a:lnTo>
                    <a:pt x="4332" y="9593"/>
                  </a:lnTo>
                  <a:lnTo>
                    <a:pt x="9638" y="958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1" name="object 22911"/>
            <p:cNvSpPr/>
            <p:nvPr/>
          </p:nvSpPr>
          <p:spPr>
            <a:xfrm>
              <a:off x="9687073" y="3453115"/>
              <a:ext cx="105410" cy="46990"/>
            </a:xfrm>
            <a:custGeom>
              <a:avLst/>
              <a:gdLst/>
              <a:ahLst/>
              <a:cxnLst/>
              <a:rect l="l" t="t" r="r" b="b"/>
              <a:pathLst>
                <a:path w="105409" h="46989">
                  <a:moveTo>
                    <a:pt x="0" y="46549"/>
                  </a:moveTo>
                  <a:lnTo>
                    <a:pt x="0" y="35418"/>
                  </a:lnTo>
                  <a:lnTo>
                    <a:pt x="2023" y="25298"/>
                  </a:lnTo>
                  <a:lnTo>
                    <a:pt x="8095" y="16191"/>
                  </a:lnTo>
                  <a:lnTo>
                    <a:pt x="18215" y="8095"/>
                  </a:lnTo>
                  <a:lnTo>
                    <a:pt x="30358" y="3035"/>
                  </a:lnTo>
                  <a:lnTo>
                    <a:pt x="44525" y="0"/>
                  </a:lnTo>
                  <a:lnTo>
                    <a:pt x="59705" y="0"/>
                  </a:lnTo>
                  <a:lnTo>
                    <a:pt x="96135" y="16191"/>
                  </a:lnTo>
                  <a:lnTo>
                    <a:pt x="105242" y="35418"/>
                  </a:lnTo>
                  <a:lnTo>
                    <a:pt x="105242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2" name="object 22912"/>
            <p:cNvSpPr/>
            <p:nvPr/>
          </p:nvSpPr>
          <p:spPr>
            <a:xfrm>
              <a:off x="9783747" y="349913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638"/>
                  </a:moveTo>
                  <a:lnTo>
                    <a:pt x="5306" y="9620"/>
                  </a:lnTo>
                  <a:lnTo>
                    <a:pt x="9594" y="5305"/>
                  </a:lnTo>
                  <a:lnTo>
                    <a:pt x="958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3" name="object 22913"/>
            <p:cNvSpPr/>
            <p:nvPr/>
          </p:nvSpPr>
          <p:spPr>
            <a:xfrm>
              <a:off x="9696180" y="3508772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02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4" name="object 22914"/>
            <p:cNvSpPr/>
            <p:nvPr/>
          </p:nvSpPr>
          <p:spPr>
            <a:xfrm>
              <a:off x="9735646" y="3498653"/>
              <a:ext cx="9525" cy="25400"/>
            </a:xfrm>
            <a:custGeom>
              <a:avLst/>
              <a:gdLst/>
              <a:ahLst/>
              <a:cxnLst/>
              <a:rect l="l" t="t" r="r" b="b"/>
              <a:pathLst>
                <a:path w="9525" h="25400">
                  <a:moveTo>
                    <a:pt x="0" y="21250"/>
                  </a:moveTo>
                  <a:lnTo>
                    <a:pt x="0" y="13155"/>
                  </a:lnTo>
                  <a:lnTo>
                    <a:pt x="1011" y="11131"/>
                  </a:lnTo>
                  <a:lnTo>
                    <a:pt x="2023" y="2023"/>
                  </a:lnTo>
                  <a:lnTo>
                    <a:pt x="3035" y="0"/>
                  </a:lnTo>
                  <a:lnTo>
                    <a:pt x="4047" y="0"/>
                  </a:lnTo>
                  <a:lnTo>
                    <a:pt x="5059" y="0"/>
                  </a:lnTo>
                  <a:lnTo>
                    <a:pt x="6071" y="2023"/>
                  </a:lnTo>
                  <a:lnTo>
                    <a:pt x="7083" y="11131"/>
                  </a:lnTo>
                  <a:lnTo>
                    <a:pt x="8095" y="13155"/>
                  </a:lnTo>
                  <a:lnTo>
                    <a:pt x="9107" y="21250"/>
                  </a:lnTo>
                  <a:lnTo>
                    <a:pt x="7083" y="24286"/>
                  </a:lnTo>
                  <a:lnTo>
                    <a:pt x="4047" y="25298"/>
                  </a:lnTo>
                  <a:lnTo>
                    <a:pt x="1011" y="24286"/>
                  </a:lnTo>
                  <a:lnTo>
                    <a:pt x="0" y="212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5" name="object 22915"/>
            <p:cNvSpPr/>
            <p:nvPr/>
          </p:nvSpPr>
          <p:spPr>
            <a:xfrm>
              <a:off x="9740209" y="35077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86" y="1651"/>
                  </a:moveTo>
                  <a:lnTo>
                    <a:pt x="2338" y="625"/>
                  </a:lnTo>
                  <a:lnTo>
                    <a:pt x="1211" y="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6" name="object 22916"/>
            <p:cNvSpPr/>
            <p:nvPr/>
          </p:nvSpPr>
          <p:spPr>
            <a:xfrm>
              <a:off x="9737210" y="35077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1" y="0"/>
                  </a:moveTo>
                  <a:lnTo>
                    <a:pt x="1759" y="9"/>
                  </a:lnTo>
                  <a:lnTo>
                    <a:pt x="644" y="628"/>
                  </a:lnTo>
                  <a:lnTo>
                    <a:pt x="0" y="16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917" name="object 22917"/>
          <p:cNvSpPr txBox="1"/>
          <p:nvPr/>
        </p:nvSpPr>
        <p:spPr>
          <a:xfrm>
            <a:off x="3250113" y="2679423"/>
            <a:ext cx="313055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90"/>
              </a:spcBef>
            </a:pPr>
            <a:r>
              <a:rPr sz="700" u="sng" spc="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16,07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556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2918" name="object 22918"/>
          <p:cNvSpPr txBox="1"/>
          <p:nvPr/>
        </p:nvSpPr>
        <p:spPr>
          <a:xfrm>
            <a:off x="8160493" y="3126917"/>
            <a:ext cx="679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0" dirty="0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19" name="object 22919"/>
          <p:cNvSpPr txBox="1"/>
          <p:nvPr/>
        </p:nvSpPr>
        <p:spPr>
          <a:xfrm>
            <a:off x="3263559" y="3260494"/>
            <a:ext cx="37401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500" u="sng" spc="40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50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4,1</a:t>
            </a:r>
            <a:r>
              <a:rPr sz="500" u="sng" spc="3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500" spc="260" dirty="0">
                <a:latin typeface="Arial"/>
                <a:cs typeface="Arial"/>
              </a:rPr>
              <a:t> </a:t>
            </a:r>
            <a:r>
              <a:rPr sz="1050" spc="-75" baseline="-15873" dirty="0">
                <a:latin typeface="ISOCPEUR"/>
                <a:cs typeface="ISOCPEUR"/>
              </a:rPr>
              <a:t>1</a:t>
            </a:r>
            <a:endParaRPr sz="1050" baseline="-15873">
              <a:latin typeface="ISOCPEUR"/>
              <a:cs typeface="ISOCPEUR"/>
            </a:endParaRPr>
          </a:p>
        </p:txBody>
      </p:sp>
      <p:sp>
        <p:nvSpPr>
          <p:cNvPr id="22920" name="object 22920"/>
          <p:cNvSpPr txBox="1"/>
          <p:nvPr/>
        </p:nvSpPr>
        <p:spPr>
          <a:xfrm>
            <a:off x="3299079" y="3344133"/>
            <a:ext cx="219075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22921" name="object 22921"/>
          <p:cNvSpPr txBox="1"/>
          <p:nvPr/>
        </p:nvSpPr>
        <p:spPr>
          <a:xfrm>
            <a:off x="9726994" y="3301631"/>
            <a:ext cx="237490" cy="1536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505"/>
              </a:lnSpc>
              <a:spcBef>
                <a:spcPts val="95"/>
              </a:spcBef>
            </a:pPr>
            <a:r>
              <a:rPr sz="500" u="sng" spc="38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5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4,1</a:t>
            </a:r>
            <a:r>
              <a:rPr sz="5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500">
              <a:latin typeface="Arial"/>
              <a:cs typeface="Arial"/>
            </a:endParaRPr>
          </a:p>
          <a:p>
            <a:pPr marL="20320"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22922" name="object 22922"/>
          <p:cNvSpPr/>
          <p:nvPr/>
        </p:nvSpPr>
        <p:spPr>
          <a:xfrm>
            <a:off x="10523956" y="3828549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149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3" name="object 22923"/>
          <p:cNvSpPr txBox="1"/>
          <p:nvPr/>
        </p:nvSpPr>
        <p:spPr>
          <a:xfrm>
            <a:off x="10519019" y="3745877"/>
            <a:ext cx="219710" cy="1536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0485">
              <a:lnSpc>
                <a:spcPts val="505"/>
              </a:lnSpc>
              <a:spcBef>
                <a:spcPts val="9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22924" name="object 22924"/>
          <p:cNvGrpSpPr/>
          <p:nvPr/>
        </p:nvGrpSpPr>
        <p:grpSpPr>
          <a:xfrm>
            <a:off x="8423958" y="3586494"/>
            <a:ext cx="2370455" cy="808355"/>
            <a:chOff x="8423958" y="3586494"/>
            <a:chExt cx="2370455" cy="808355"/>
          </a:xfrm>
        </p:grpSpPr>
        <p:sp>
          <p:nvSpPr>
            <p:cNvPr id="22925" name="object 22925"/>
            <p:cNvSpPr/>
            <p:nvPr/>
          </p:nvSpPr>
          <p:spPr>
            <a:xfrm>
              <a:off x="10756705" y="3649433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0" y="0"/>
                  </a:moveTo>
                  <a:lnTo>
                    <a:pt x="0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4925" h="3175">
                  <a:moveTo>
                    <a:pt x="32382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6" name="object 22926"/>
            <p:cNvSpPr/>
            <p:nvPr/>
          </p:nvSpPr>
          <p:spPr>
            <a:xfrm>
              <a:off x="10756705" y="3649433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32382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2382" y="0"/>
                  </a:lnTo>
                  <a:close/>
                </a:path>
                <a:path w="34925" h="3175">
                  <a:moveTo>
                    <a:pt x="0" y="0"/>
                  </a:moveTo>
                  <a:lnTo>
                    <a:pt x="34406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7" name="object 22927"/>
            <p:cNvSpPr/>
            <p:nvPr/>
          </p:nvSpPr>
          <p:spPr>
            <a:xfrm>
              <a:off x="10756705" y="365246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0" y="0"/>
                  </a:moveTo>
                  <a:lnTo>
                    <a:pt x="0" y="4047"/>
                  </a:lnTo>
                  <a:lnTo>
                    <a:pt x="32382" y="4047"/>
                  </a:lnTo>
                  <a:lnTo>
                    <a:pt x="0" y="0"/>
                  </a:lnTo>
                  <a:close/>
                </a:path>
                <a:path w="34925" h="4445">
                  <a:moveTo>
                    <a:pt x="34406" y="0"/>
                  </a:moveTo>
                  <a:lnTo>
                    <a:pt x="0" y="0"/>
                  </a:lnTo>
                  <a:lnTo>
                    <a:pt x="32382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8" name="object 22928"/>
            <p:cNvSpPr/>
            <p:nvPr/>
          </p:nvSpPr>
          <p:spPr>
            <a:xfrm>
              <a:off x="10756705" y="365246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34406" y="0"/>
                  </a:moveTo>
                  <a:lnTo>
                    <a:pt x="0" y="0"/>
                  </a:lnTo>
                  <a:lnTo>
                    <a:pt x="32382" y="4047"/>
                  </a:lnTo>
                  <a:lnTo>
                    <a:pt x="34406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29" name="object 22929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485502" y="3916588"/>
              <a:ext cx="308645" cy="199354"/>
            </a:xfrm>
            <a:prstGeom prst="rect">
              <a:avLst/>
            </a:prstGeom>
          </p:spPr>
        </p:pic>
        <p:sp>
          <p:nvSpPr>
            <p:cNvPr id="22930" name="object 22930"/>
            <p:cNvSpPr/>
            <p:nvPr/>
          </p:nvSpPr>
          <p:spPr>
            <a:xfrm>
              <a:off x="10496633" y="3588716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293465" y="0"/>
                  </a:moveTo>
                  <a:lnTo>
                    <a:pt x="0" y="1011"/>
                  </a:lnTo>
                  <a:lnTo>
                    <a:pt x="0" y="129529"/>
                  </a:lnTo>
                  <a:lnTo>
                    <a:pt x="293465" y="128517"/>
                  </a:lnTo>
                  <a:lnTo>
                    <a:pt x="29346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1" name="object 22931"/>
            <p:cNvSpPr/>
            <p:nvPr/>
          </p:nvSpPr>
          <p:spPr>
            <a:xfrm>
              <a:off x="10506753" y="3598836"/>
              <a:ext cx="273685" cy="109855"/>
            </a:xfrm>
            <a:custGeom>
              <a:avLst/>
              <a:gdLst/>
              <a:ahLst/>
              <a:cxnLst/>
              <a:rect l="l" t="t" r="r" b="b"/>
              <a:pathLst>
                <a:path w="273684" h="109854">
                  <a:moveTo>
                    <a:pt x="248940" y="108278"/>
                  </a:moveTo>
                  <a:lnTo>
                    <a:pt x="253999" y="107266"/>
                  </a:lnTo>
                  <a:lnTo>
                    <a:pt x="258047" y="106254"/>
                  </a:lnTo>
                  <a:lnTo>
                    <a:pt x="261083" y="104230"/>
                  </a:lnTo>
                  <a:lnTo>
                    <a:pt x="265131" y="102207"/>
                  </a:lnTo>
                  <a:lnTo>
                    <a:pt x="268167" y="98159"/>
                  </a:lnTo>
                  <a:lnTo>
                    <a:pt x="270191" y="95123"/>
                  </a:lnTo>
                  <a:lnTo>
                    <a:pt x="272214" y="91075"/>
                  </a:lnTo>
                  <a:lnTo>
                    <a:pt x="273226" y="87027"/>
                  </a:lnTo>
                  <a:lnTo>
                    <a:pt x="273226" y="81968"/>
                  </a:lnTo>
                  <a:lnTo>
                    <a:pt x="273226" y="25298"/>
                  </a:lnTo>
                  <a:lnTo>
                    <a:pt x="273226" y="21250"/>
                  </a:lnTo>
                  <a:lnTo>
                    <a:pt x="272214" y="17203"/>
                  </a:lnTo>
                  <a:lnTo>
                    <a:pt x="270191" y="13155"/>
                  </a:lnTo>
                  <a:lnTo>
                    <a:pt x="267155" y="9107"/>
                  </a:lnTo>
                  <a:lnTo>
                    <a:pt x="264119" y="6071"/>
                  </a:lnTo>
                  <a:lnTo>
                    <a:pt x="261083" y="3035"/>
                  </a:lnTo>
                  <a:lnTo>
                    <a:pt x="257035" y="2023"/>
                  </a:lnTo>
                  <a:lnTo>
                    <a:pt x="252987" y="0"/>
                  </a:lnTo>
                  <a:lnTo>
                    <a:pt x="248940" y="0"/>
                  </a:lnTo>
                  <a:lnTo>
                    <a:pt x="50597" y="1011"/>
                  </a:lnTo>
                  <a:lnTo>
                    <a:pt x="11131" y="20239"/>
                  </a:lnTo>
                  <a:lnTo>
                    <a:pt x="3035" y="37442"/>
                  </a:lnTo>
                  <a:lnTo>
                    <a:pt x="0" y="46549"/>
                  </a:lnTo>
                  <a:lnTo>
                    <a:pt x="0" y="55657"/>
                  </a:lnTo>
                  <a:lnTo>
                    <a:pt x="0" y="64764"/>
                  </a:lnTo>
                  <a:lnTo>
                    <a:pt x="3035" y="73872"/>
                  </a:lnTo>
                  <a:lnTo>
                    <a:pt x="33394" y="106254"/>
                  </a:lnTo>
                  <a:lnTo>
                    <a:pt x="51609" y="109290"/>
                  </a:lnTo>
                  <a:lnTo>
                    <a:pt x="248940" y="10827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2" name="object 22932"/>
            <p:cNvSpPr/>
            <p:nvPr/>
          </p:nvSpPr>
          <p:spPr>
            <a:xfrm>
              <a:off x="10756705" y="3647409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19227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2023"/>
                  </a:lnTo>
                  <a:lnTo>
                    <a:pt x="0" y="9107"/>
                  </a:lnTo>
                  <a:lnTo>
                    <a:pt x="1011" y="10119"/>
                  </a:lnTo>
                  <a:lnTo>
                    <a:pt x="19227" y="9107"/>
                  </a:lnTo>
                  <a:lnTo>
                    <a:pt x="21250" y="10119"/>
                  </a:lnTo>
                  <a:lnTo>
                    <a:pt x="28334" y="11131"/>
                  </a:lnTo>
                  <a:lnTo>
                    <a:pt x="32382" y="9107"/>
                  </a:lnTo>
                  <a:lnTo>
                    <a:pt x="34406" y="5059"/>
                  </a:lnTo>
                  <a:lnTo>
                    <a:pt x="32382" y="1011"/>
                  </a:lnTo>
                  <a:lnTo>
                    <a:pt x="28334" y="0"/>
                  </a:lnTo>
                  <a:lnTo>
                    <a:pt x="21250" y="0"/>
                  </a:lnTo>
                  <a:lnTo>
                    <a:pt x="19227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3" name="object 22933"/>
            <p:cNvSpPr/>
            <p:nvPr/>
          </p:nvSpPr>
          <p:spPr>
            <a:xfrm>
              <a:off x="10756697" y="3642358"/>
              <a:ext cx="24765" cy="16510"/>
            </a:xfrm>
            <a:custGeom>
              <a:avLst/>
              <a:gdLst/>
              <a:ahLst/>
              <a:cxnLst/>
              <a:rect l="l" t="t" r="r" b="b"/>
              <a:pathLst>
                <a:path w="24765" h="16510">
                  <a:moveTo>
                    <a:pt x="4051" y="14160"/>
                  </a:moveTo>
                  <a:lnTo>
                    <a:pt x="3454" y="12738"/>
                  </a:lnTo>
                  <a:lnTo>
                    <a:pt x="2032" y="12141"/>
                  </a:lnTo>
                  <a:lnTo>
                    <a:pt x="596" y="12738"/>
                  </a:lnTo>
                  <a:lnTo>
                    <a:pt x="0" y="14160"/>
                  </a:lnTo>
                  <a:lnTo>
                    <a:pt x="596" y="15595"/>
                  </a:lnTo>
                  <a:lnTo>
                    <a:pt x="2032" y="16192"/>
                  </a:lnTo>
                  <a:lnTo>
                    <a:pt x="3454" y="15595"/>
                  </a:lnTo>
                  <a:lnTo>
                    <a:pt x="4051" y="14160"/>
                  </a:lnTo>
                  <a:close/>
                </a:path>
                <a:path w="24765" h="16510">
                  <a:moveTo>
                    <a:pt x="4051" y="6070"/>
                  </a:moveTo>
                  <a:lnTo>
                    <a:pt x="3454" y="4635"/>
                  </a:lnTo>
                  <a:lnTo>
                    <a:pt x="2032" y="4051"/>
                  </a:lnTo>
                  <a:lnTo>
                    <a:pt x="596" y="4635"/>
                  </a:lnTo>
                  <a:lnTo>
                    <a:pt x="0" y="6070"/>
                  </a:lnTo>
                  <a:lnTo>
                    <a:pt x="596" y="7505"/>
                  </a:lnTo>
                  <a:lnTo>
                    <a:pt x="2032" y="8089"/>
                  </a:lnTo>
                  <a:lnTo>
                    <a:pt x="3454" y="7505"/>
                  </a:lnTo>
                  <a:lnTo>
                    <a:pt x="4051" y="6070"/>
                  </a:lnTo>
                  <a:close/>
                </a:path>
                <a:path w="24765" h="16510">
                  <a:moveTo>
                    <a:pt x="22263" y="2019"/>
                  </a:moveTo>
                  <a:lnTo>
                    <a:pt x="21666" y="584"/>
                  </a:lnTo>
                  <a:lnTo>
                    <a:pt x="20243" y="0"/>
                  </a:lnTo>
                  <a:lnTo>
                    <a:pt x="18808" y="584"/>
                  </a:lnTo>
                  <a:lnTo>
                    <a:pt x="18211" y="2019"/>
                  </a:lnTo>
                  <a:lnTo>
                    <a:pt x="18808" y="3454"/>
                  </a:lnTo>
                  <a:lnTo>
                    <a:pt x="20243" y="4051"/>
                  </a:lnTo>
                  <a:lnTo>
                    <a:pt x="21666" y="3454"/>
                  </a:lnTo>
                  <a:lnTo>
                    <a:pt x="22263" y="2019"/>
                  </a:lnTo>
                  <a:close/>
                </a:path>
                <a:path w="24765" h="16510">
                  <a:moveTo>
                    <a:pt x="24295" y="12141"/>
                  </a:moveTo>
                  <a:lnTo>
                    <a:pt x="23698" y="10706"/>
                  </a:lnTo>
                  <a:lnTo>
                    <a:pt x="22263" y="10121"/>
                  </a:lnTo>
                  <a:lnTo>
                    <a:pt x="20828" y="10706"/>
                  </a:lnTo>
                  <a:lnTo>
                    <a:pt x="20243" y="12141"/>
                  </a:lnTo>
                  <a:lnTo>
                    <a:pt x="20828" y="13576"/>
                  </a:lnTo>
                  <a:lnTo>
                    <a:pt x="22263" y="14160"/>
                  </a:lnTo>
                  <a:lnTo>
                    <a:pt x="23698" y="13576"/>
                  </a:lnTo>
                  <a:lnTo>
                    <a:pt x="24295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4" name="object 22934"/>
            <p:cNvSpPr/>
            <p:nvPr/>
          </p:nvSpPr>
          <p:spPr>
            <a:xfrm>
              <a:off x="10757717" y="3657529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09" h="26670">
                  <a:moveTo>
                    <a:pt x="0" y="0"/>
                  </a:moveTo>
                  <a:lnTo>
                    <a:pt x="0" y="24286"/>
                  </a:lnTo>
                  <a:lnTo>
                    <a:pt x="0" y="25298"/>
                  </a:lnTo>
                  <a:lnTo>
                    <a:pt x="1011" y="26310"/>
                  </a:lnTo>
                  <a:lnTo>
                    <a:pt x="16191" y="25298"/>
                  </a:lnTo>
                  <a:lnTo>
                    <a:pt x="16191" y="23274"/>
                  </a:lnTo>
                  <a:lnTo>
                    <a:pt x="2023" y="23274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5" name="object 22935"/>
            <p:cNvSpPr/>
            <p:nvPr/>
          </p:nvSpPr>
          <p:spPr>
            <a:xfrm>
              <a:off x="10760752" y="3651457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14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121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6" name="object 22936"/>
            <p:cNvSpPr/>
            <p:nvPr/>
          </p:nvSpPr>
          <p:spPr>
            <a:xfrm>
              <a:off x="10773908" y="364740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7" name="object 22937"/>
            <p:cNvSpPr/>
            <p:nvPr/>
          </p:nvSpPr>
          <p:spPr>
            <a:xfrm>
              <a:off x="10778960" y="3642358"/>
              <a:ext cx="4445" cy="14604"/>
            </a:xfrm>
            <a:custGeom>
              <a:avLst/>
              <a:gdLst/>
              <a:ahLst/>
              <a:cxnLst/>
              <a:rect l="l" t="t" r="r" b="b"/>
              <a:pathLst>
                <a:path w="4445" h="14604">
                  <a:moveTo>
                    <a:pt x="4051" y="12141"/>
                  </a:moveTo>
                  <a:lnTo>
                    <a:pt x="3454" y="10706"/>
                  </a:lnTo>
                  <a:lnTo>
                    <a:pt x="2032" y="10121"/>
                  </a:lnTo>
                  <a:lnTo>
                    <a:pt x="596" y="10706"/>
                  </a:lnTo>
                  <a:lnTo>
                    <a:pt x="0" y="12141"/>
                  </a:lnTo>
                  <a:lnTo>
                    <a:pt x="596" y="13576"/>
                  </a:lnTo>
                  <a:lnTo>
                    <a:pt x="2032" y="14160"/>
                  </a:lnTo>
                  <a:lnTo>
                    <a:pt x="3454" y="13576"/>
                  </a:lnTo>
                  <a:lnTo>
                    <a:pt x="4051" y="12141"/>
                  </a:lnTo>
                  <a:close/>
                </a:path>
                <a:path w="4445" h="1460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8" name="object 22938"/>
            <p:cNvSpPr/>
            <p:nvPr/>
          </p:nvSpPr>
          <p:spPr>
            <a:xfrm>
              <a:off x="10773908" y="3672708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09" h="18414">
                  <a:moveTo>
                    <a:pt x="0" y="9107"/>
                  </a:moveTo>
                  <a:lnTo>
                    <a:pt x="0" y="11131"/>
                  </a:lnTo>
                  <a:lnTo>
                    <a:pt x="0" y="13155"/>
                  </a:lnTo>
                  <a:lnTo>
                    <a:pt x="0" y="15179"/>
                  </a:lnTo>
                  <a:lnTo>
                    <a:pt x="0" y="16191"/>
                  </a:lnTo>
                  <a:lnTo>
                    <a:pt x="1011" y="17203"/>
                  </a:lnTo>
                  <a:lnTo>
                    <a:pt x="1011" y="18215"/>
                  </a:lnTo>
                  <a:lnTo>
                    <a:pt x="2023" y="18215"/>
                  </a:lnTo>
                  <a:lnTo>
                    <a:pt x="4047" y="18215"/>
                  </a:lnTo>
                  <a:lnTo>
                    <a:pt x="5059" y="18215"/>
                  </a:lnTo>
                  <a:lnTo>
                    <a:pt x="6071" y="18215"/>
                  </a:lnTo>
                  <a:lnTo>
                    <a:pt x="6071" y="17203"/>
                  </a:lnTo>
                  <a:lnTo>
                    <a:pt x="7083" y="15179"/>
                  </a:lnTo>
                  <a:lnTo>
                    <a:pt x="8095" y="15179"/>
                  </a:lnTo>
                  <a:lnTo>
                    <a:pt x="8095" y="13155"/>
                  </a:lnTo>
                  <a:lnTo>
                    <a:pt x="9107" y="12143"/>
                  </a:lnTo>
                  <a:lnTo>
                    <a:pt x="9107" y="11131"/>
                  </a:lnTo>
                  <a:lnTo>
                    <a:pt x="11131" y="11131"/>
                  </a:lnTo>
                  <a:lnTo>
                    <a:pt x="11131" y="12143"/>
                  </a:lnTo>
                  <a:lnTo>
                    <a:pt x="11131" y="13155"/>
                  </a:lnTo>
                  <a:lnTo>
                    <a:pt x="14167" y="13155"/>
                  </a:lnTo>
                  <a:lnTo>
                    <a:pt x="14167" y="14167"/>
                  </a:lnTo>
                  <a:lnTo>
                    <a:pt x="14167" y="15179"/>
                  </a:lnTo>
                  <a:lnTo>
                    <a:pt x="16191" y="15179"/>
                  </a:lnTo>
                  <a:lnTo>
                    <a:pt x="16191" y="4047"/>
                  </a:lnTo>
                  <a:lnTo>
                    <a:pt x="14167" y="4047"/>
                  </a:lnTo>
                  <a:lnTo>
                    <a:pt x="14167" y="5059"/>
                  </a:lnTo>
                  <a:lnTo>
                    <a:pt x="14167" y="6071"/>
                  </a:lnTo>
                  <a:lnTo>
                    <a:pt x="11131" y="6071"/>
                  </a:lnTo>
                  <a:lnTo>
                    <a:pt x="11131" y="7083"/>
                  </a:lnTo>
                  <a:lnTo>
                    <a:pt x="9107" y="7083"/>
                  </a:lnTo>
                  <a:lnTo>
                    <a:pt x="9107" y="6071"/>
                  </a:lnTo>
                  <a:lnTo>
                    <a:pt x="8095" y="6071"/>
                  </a:lnTo>
                  <a:lnTo>
                    <a:pt x="8095" y="4047"/>
                  </a:lnTo>
                  <a:lnTo>
                    <a:pt x="7083" y="3035"/>
                  </a:lnTo>
                  <a:lnTo>
                    <a:pt x="6071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lnTo>
                    <a:pt x="1011" y="1011"/>
                  </a:lnTo>
                  <a:lnTo>
                    <a:pt x="0" y="2023"/>
                  </a:lnTo>
                  <a:lnTo>
                    <a:pt x="0" y="3035"/>
                  </a:lnTo>
                  <a:lnTo>
                    <a:pt x="0" y="5059"/>
                  </a:lnTo>
                  <a:lnTo>
                    <a:pt x="0" y="7083"/>
                  </a:lnTo>
                  <a:lnTo>
                    <a:pt x="0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9" name="object 22939"/>
            <p:cNvSpPr/>
            <p:nvPr/>
          </p:nvSpPr>
          <p:spPr>
            <a:xfrm>
              <a:off x="10785039" y="367574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1011"/>
                  </a:moveTo>
                  <a:lnTo>
                    <a:pt x="1011" y="1011"/>
                  </a:lnTo>
                  <a:lnTo>
                    <a:pt x="1011" y="2023"/>
                  </a:lnTo>
                  <a:lnTo>
                    <a:pt x="1011" y="3035"/>
                  </a:lnTo>
                  <a:lnTo>
                    <a:pt x="0" y="4047"/>
                  </a:lnTo>
                  <a:lnTo>
                    <a:pt x="0" y="3035"/>
                  </a:ln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0" name="object 22940"/>
            <p:cNvSpPr/>
            <p:nvPr/>
          </p:nvSpPr>
          <p:spPr>
            <a:xfrm>
              <a:off x="10773908" y="367372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10">
                  <a:moveTo>
                    <a:pt x="1011" y="0"/>
                  </a:moveTo>
                  <a:lnTo>
                    <a:pt x="0" y="2023"/>
                  </a:lnTo>
                  <a:lnTo>
                    <a:pt x="0" y="4047"/>
                  </a:lnTo>
                  <a:lnTo>
                    <a:pt x="0" y="6071"/>
                  </a:lnTo>
                  <a:lnTo>
                    <a:pt x="0" y="8095"/>
                  </a:lnTo>
                  <a:lnTo>
                    <a:pt x="0" y="11131"/>
                  </a:lnTo>
                  <a:lnTo>
                    <a:pt x="0" y="13155"/>
                  </a:lnTo>
                  <a:lnTo>
                    <a:pt x="0" y="15179"/>
                  </a:lnTo>
                  <a:lnTo>
                    <a:pt x="1011" y="161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1" name="object 22941"/>
            <p:cNvSpPr/>
            <p:nvPr/>
          </p:nvSpPr>
          <p:spPr>
            <a:xfrm>
              <a:off x="10781548" y="364891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582"/>
                  </a:moveTo>
                  <a:lnTo>
                    <a:pt x="3061" y="5555"/>
                  </a:lnTo>
                  <a:lnTo>
                    <a:pt x="5525" y="3061"/>
                  </a:lnTo>
                  <a:lnTo>
                    <a:pt x="551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2" name="object 22942"/>
            <p:cNvSpPr/>
            <p:nvPr/>
          </p:nvSpPr>
          <p:spPr>
            <a:xfrm>
              <a:off x="10781480" y="36433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2" y="5525"/>
                  </a:moveTo>
                  <a:lnTo>
                    <a:pt x="5555" y="2464"/>
                  </a:lnTo>
                  <a:lnTo>
                    <a:pt x="3061" y="0"/>
                  </a:lnTo>
                  <a:lnTo>
                    <a:pt x="0" y="1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3" name="object 22943"/>
            <p:cNvSpPr/>
            <p:nvPr/>
          </p:nvSpPr>
          <p:spPr>
            <a:xfrm>
              <a:off x="8428205" y="4262676"/>
              <a:ext cx="294640" cy="129539"/>
            </a:xfrm>
            <a:custGeom>
              <a:avLst/>
              <a:gdLst/>
              <a:ahLst/>
              <a:cxnLst/>
              <a:rect l="l" t="t" r="r" b="b"/>
              <a:pathLst>
                <a:path w="294640" h="129539">
                  <a:moveTo>
                    <a:pt x="1011" y="0"/>
                  </a:moveTo>
                  <a:lnTo>
                    <a:pt x="0" y="128517"/>
                  </a:lnTo>
                  <a:lnTo>
                    <a:pt x="293465" y="129529"/>
                  </a:lnTo>
                  <a:lnTo>
                    <a:pt x="1011" y="0"/>
                  </a:lnTo>
                  <a:close/>
                </a:path>
                <a:path w="294640" h="129539">
                  <a:moveTo>
                    <a:pt x="1011" y="0"/>
                  </a:moveTo>
                  <a:lnTo>
                    <a:pt x="293465" y="129529"/>
                  </a:lnTo>
                  <a:lnTo>
                    <a:pt x="294477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4" name="object 22944"/>
            <p:cNvSpPr/>
            <p:nvPr/>
          </p:nvSpPr>
          <p:spPr>
            <a:xfrm>
              <a:off x="8428205" y="4262676"/>
              <a:ext cx="294640" cy="129539"/>
            </a:xfrm>
            <a:custGeom>
              <a:avLst/>
              <a:gdLst/>
              <a:ahLst/>
              <a:cxnLst/>
              <a:rect l="l" t="t" r="r" b="b"/>
              <a:pathLst>
                <a:path w="294640" h="129539">
                  <a:moveTo>
                    <a:pt x="0" y="128517"/>
                  </a:moveTo>
                  <a:lnTo>
                    <a:pt x="1011" y="0"/>
                  </a:lnTo>
                  <a:lnTo>
                    <a:pt x="293465" y="129529"/>
                  </a:lnTo>
                  <a:lnTo>
                    <a:pt x="0" y="128517"/>
                  </a:lnTo>
                  <a:close/>
                </a:path>
                <a:path w="294640" h="129539">
                  <a:moveTo>
                    <a:pt x="1011" y="0"/>
                  </a:moveTo>
                  <a:lnTo>
                    <a:pt x="293465" y="129529"/>
                  </a:lnTo>
                  <a:lnTo>
                    <a:pt x="294477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5" name="object 22945"/>
            <p:cNvSpPr/>
            <p:nvPr/>
          </p:nvSpPr>
          <p:spPr>
            <a:xfrm>
              <a:off x="8459575" y="4272795"/>
              <a:ext cx="201930" cy="1270"/>
            </a:xfrm>
            <a:custGeom>
              <a:avLst/>
              <a:gdLst/>
              <a:ahLst/>
              <a:cxnLst/>
              <a:rect l="l" t="t" r="r" b="b"/>
              <a:pathLst>
                <a:path w="201929" h="1270">
                  <a:moveTo>
                    <a:pt x="3035" y="0"/>
                  </a:moveTo>
                  <a:lnTo>
                    <a:pt x="0" y="1011"/>
                  </a:lnTo>
                  <a:lnTo>
                    <a:pt x="201378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6" name="object 22946"/>
            <p:cNvSpPr/>
            <p:nvPr/>
          </p:nvSpPr>
          <p:spPr>
            <a:xfrm>
              <a:off x="8458563" y="4272795"/>
              <a:ext cx="202565" cy="1270"/>
            </a:xfrm>
            <a:custGeom>
              <a:avLst/>
              <a:gdLst/>
              <a:ahLst/>
              <a:cxnLst/>
              <a:rect l="l" t="t" r="r" b="b"/>
              <a:pathLst>
                <a:path w="202565" h="1270">
                  <a:moveTo>
                    <a:pt x="4047" y="0"/>
                  </a:moveTo>
                  <a:lnTo>
                    <a:pt x="202390" y="1011"/>
                  </a:lnTo>
                  <a:lnTo>
                    <a:pt x="1011" y="1011"/>
                  </a:lnTo>
                  <a:lnTo>
                    <a:pt x="4047" y="0"/>
                  </a:lnTo>
                  <a:close/>
                </a:path>
                <a:path w="202565" h="1270">
                  <a:moveTo>
                    <a:pt x="202390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20239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7" name="object 22947"/>
            <p:cNvSpPr/>
            <p:nvPr/>
          </p:nvSpPr>
          <p:spPr>
            <a:xfrm>
              <a:off x="8459575" y="4273807"/>
              <a:ext cx="201930" cy="0"/>
            </a:xfrm>
            <a:custGeom>
              <a:avLst/>
              <a:gdLst/>
              <a:ahLst/>
              <a:cxnLst/>
              <a:rect l="l" t="t" r="r" b="b"/>
              <a:pathLst>
                <a:path w="201929">
                  <a:moveTo>
                    <a:pt x="201378" y="0"/>
                  </a:moveTo>
                  <a:lnTo>
                    <a:pt x="0" y="0"/>
                  </a:lnTo>
                  <a:lnTo>
                    <a:pt x="2013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8" name="object 22948"/>
            <p:cNvSpPr/>
            <p:nvPr/>
          </p:nvSpPr>
          <p:spPr>
            <a:xfrm>
              <a:off x="8459575" y="4273807"/>
              <a:ext cx="201930" cy="0"/>
            </a:xfrm>
            <a:custGeom>
              <a:avLst/>
              <a:gdLst/>
              <a:ahLst/>
              <a:cxnLst/>
              <a:rect l="l" t="t" r="r" b="b"/>
              <a:pathLst>
                <a:path w="201929">
                  <a:moveTo>
                    <a:pt x="0" y="0"/>
                  </a:moveTo>
                  <a:lnTo>
                    <a:pt x="20137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9" name="object 22949"/>
            <p:cNvSpPr/>
            <p:nvPr/>
          </p:nvSpPr>
          <p:spPr>
            <a:xfrm>
              <a:off x="8455527" y="4273807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05426" y="0"/>
                  </a:moveTo>
                  <a:lnTo>
                    <a:pt x="3035" y="0"/>
                  </a:lnTo>
                  <a:lnTo>
                    <a:pt x="214533" y="0"/>
                  </a:lnTo>
                  <a:lnTo>
                    <a:pt x="205426" y="0"/>
                  </a:lnTo>
                  <a:close/>
                </a:path>
                <a:path w="214629">
                  <a:moveTo>
                    <a:pt x="3035" y="0"/>
                  </a:moveTo>
                  <a:lnTo>
                    <a:pt x="214533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0" name="object 22950"/>
            <p:cNvSpPr/>
            <p:nvPr/>
          </p:nvSpPr>
          <p:spPr>
            <a:xfrm>
              <a:off x="8454504" y="4273815"/>
              <a:ext cx="217170" cy="1270"/>
            </a:xfrm>
            <a:custGeom>
              <a:avLst/>
              <a:gdLst/>
              <a:ahLst/>
              <a:cxnLst/>
              <a:rect l="l" t="t" r="r" b="b"/>
              <a:pathLst>
                <a:path w="217170" h="1270">
                  <a:moveTo>
                    <a:pt x="216560" y="1016"/>
                  </a:moveTo>
                  <a:lnTo>
                    <a:pt x="215557" y="0"/>
                  </a:lnTo>
                  <a:lnTo>
                    <a:pt x="1016" y="0"/>
                  </a:lnTo>
                  <a:lnTo>
                    <a:pt x="0" y="1016"/>
                  </a:lnTo>
                  <a:lnTo>
                    <a:pt x="216560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1" name="object 22951"/>
            <p:cNvSpPr/>
            <p:nvPr/>
          </p:nvSpPr>
          <p:spPr>
            <a:xfrm>
              <a:off x="8454515" y="4273807"/>
              <a:ext cx="217170" cy="1270"/>
            </a:xfrm>
            <a:custGeom>
              <a:avLst/>
              <a:gdLst/>
              <a:ahLst/>
              <a:cxnLst/>
              <a:rect l="l" t="t" r="r" b="b"/>
              <a:pathLst>
                <a:path w="217170" h="1270">
                  <a:moveTo>
                    <a:pt x="215545" y="0"/>
                  </a:moveTo>
                  <a:lnTo>
                    <a:pt x="1011" y="0"/>
                  </a:lnTo>
                  <a:lnTo>
                    <a:pt x="216557" y="1011"/>
                  </a:lnTo>
                  <a:lnTo>
                    <a:pt x="215545" y="0"/>
                  </a:lnTo>
                  <a:close/>
                </a:path>
                <a:path w="217170" h="1270">
                  <a:moveTo>
                    <a:pt x="1011" y="0"/>
                  </a:moveTo>
                  <a:lnTo>
                    <a:pt x="21655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2" name="object 22952"/>
            <p:cNvSpPr/>
            <p:nvPr/>
          </p:nvSpPr>
          <p:spPr>
            <a:xfrm>
              <a:off x="8450465" y="4274831"/>
              <a:ext cx="227965" cy="2540"/>
            </a:xfrm>
            <a:custGeom>
              <a:avLst/>
              <a:gdLst/>
              <a:ahLst/>
              <a:cxnLst/>
              <a:rect l="l" t="t" r="r" b="b"/>
              <a:pathLst>
                <a:path w="227965" h="2539">
                  <a:moveTo>
                    <a:pt x="227685" y="2019"/>
                  </a:moveTo>
                  <a:lnTo>
                    <a:pt x="220599" y="0"/>
                  </a:lnTo>
                  <a:lnTo>
                    <a:pt x="4038" y="0"/>
                  </a:lnTo>
                  <a:lnTo>
                    <a:pt x="0" y="2019"/>
                  </a:lnTo>
                  <a:lnTo>
                    <a:pt x="227685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3" name="object 22953"/>
            <p:cNvSpPr/>
            <p:nvPr/>
          </p:nvSpPr>
          <p:spPr>
            <a:xfrm>
              <a:off x="8450468" y="4274819"/>
              <a:ext cx="227965" cy="2540"/>
            </a:xfrm>
            <a:custGeom>
              <a:avLst/>
              <a:gdLst/>
              <a:ahLst/>
              <a:cxnLst/>
              <a:rect l="l" t="t" r="r" b="b"/>
              <a:pathLst>
                <a:path w="227965" h="2539">
                  <a:moveTo>
                    <a:pt x="220605" y="0"/>
                  </a:moveTo>
                  <a:lnTo>
                    <a:pt x="4047" y="0"/>
                  </a:lnTo>
                  <a:lnTo>
                    <a:pt x="227689" y="2023"/>
                  </a:lnTo>
                  <a:lnTo>
                    <a:pt x="220605" y="0"/>
                  </a:lnTo>
                  <a:close/>
                </a:path>
                <a:path w="227965" h="2539">
                  <a:moveTo>
                    <a:pt x="4047" y="0"/>
                  </a:moveTo>
                  <a:lnTo>
                    <a:pt x="227689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4" name="object 22954"/>
            <p:cNvSpPr/>
            <p:nvPr/>
          </p:nvSpPr>
          <p:spPr>
            <a:xfrm>
              <a:off x="8450468" y="4276843"/>
              <a:ext cx="229235" cy="0"/>
            </a:xfrm>
            <a:custGeom>
              <a:avLst/>
              <a:gdLst/>
              <a:ahLst/>
              <a:cxnLst/>
              <a:rect l="l" t="t" r="r" b="b"/>
              <a:pathLst>
                <a:path w="229234">
                  <a:moveTo>
                    <a:pt x="228701" y="0"/>
                  </a:moveTo>
                  <a:lnTo>
                    <a:pt x="0" y="0"/>
                  </a:lnTo>
                  <a:lnTo>
                    <a:pt x="228701" y="0"/>
                  </a:lnTo>
                  <a:close/>
                </a:path>
                <a:path w="229234">
                  <a:moveTo>
                    <a:pt x="228701" y="0"/>
                  </a:moveTo>
                  <a:lnTo>
                    <a:pt x="0" y="0"/>
                  </a:lnTo>
                  <a:lnTo>
                    <a:pt x="227689" y="0"/>
                  </a:lnTo>
                  <a:lnTo>
                    <a:pt x="22870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5" name="object 22955"/>
            <p:cNvSpPr/>
            <p:nvPr/>
          </p:nvSpPr>
          <p:spPr>
            <a:xfrm>
              <a:off x="8447430" y="4276850"/>
              <a:ext cx="236220" cy="2540"/>
            </a:xfrm>
            <a:custGeom>
              <a:avLst/>
              <a:gdLst/>
              <a:ahLst/>
              <a:cxnLst/>
              <a:rect l="l" t="t" r="r" b="b"/>
              <a:pathLst>
                <a:path w="236220" h="2539">
                  <a:moveTo>
                    <a:pt x="235775" y="2019"/>
                  </a:moveTo>
                  <a:lnTo>
                    <a:pt x="231736" y="0"/>
                  </a:lnTo>
                  <a:lnTo>
                    <a:pt x="3035" y="0"/>
                  </a:lnTo>
                  <a:lnTo>
                    <a:pt x="0" y="2019"/>
                  </a:lnTo>
                  <a:lnTo>
                    <a:pt x="235775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6" name="object 22956"/>
            <p:cNvSpPr/>
            <p:nvPr/>
          </p:nvSpPr>
          <p:spPr>
            <a:xfrm>
              <a:off x="8447432" y="4276843"/>
              <a:ext cx="236220" cy="2540"/>
            </a:xfrm>
            <a:custGeom>
              <a:avLst/>
              <a:gdLst/>
              <a:ahLst/>
              <a:cxnLst/>
              <a:rect l="l" t="t" r="r" b="b"/>
              <a:pathLst>
                <a:path w="236220" h="2539">
                  <a:moveTo>
                    <a:pt x="231736" y="0"/>
                  </a:moveTo>
                  <a:lnTo>
                    <a:pt x="3035" y="0"/>
                  </a:lnTo>
                  <a:lnTo>
                    <a:pt x="235784" y="2023"/>
                  </a:lnTo>
                  <a:lnTo>
                    <a:pt x="231736" y="0"/>
                  </a:lnTo>
                  <a:close/>
                </a:path>
                <a:path w="236220" h="2539">
                  <a:moveTo>
                    <a:pt x="3035" y="0"/>
                  </a:moveTo>
                  <a:lnTo>
                    <a:pt x="235784" y="2023"/>
                  </a:lnTo>
                  <a:lnTo>
                    <a:pt x="0" y="2023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7" name="object 22957"/>
            <p:cNvSpPr/>
            <p:nvPr/>
          </p:nvSpPr>
          <p:spPr>
            <a:xfrm>
              <a:off x="8445398" y="4278870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4" h="2539">
                  <a:moveTo>
                    <a:pt x="241858" y="2032"/>
                  </a:moveTo>
                  <a:lnTo>
                    <a:pt x="237807" y="0"/>
                  </a:lnTo>
                  <a:lnTo>
                    <a:pt x="2032" y="0"/>
                  </a:lnTo>
                  <a:lnTo>
                    <a:pt x="0" y="2032"/>
                  </a:lnTo>
                  <a:lnTo>
                    <a:pt x="241858" y="20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8" name="object 22958"/>
            <p:cNvSpPr/>
            <p:nvPr/>
          </p:nvSpPr>
          <p:spPr>
            <a:xfrm>
              <a:off x="8445408" y="4278867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4" h="2539">
                  <a:moveTo>
                    <a:pt x="237808" y="0"/>
                  </a:moveTo>
                  <a:lnTo>
                    <a:pt x="2023" y="0"/>
                  </a:lnTo>
                  <a:lnTo>
                    <a:pt x="241856" y="2023"/>
                  </a:lnTo>
                  <a:lnTo>
                    <a:pt x="237808" y="0"/>
                  </a:lnTo>
                  <a:close/>
                </a:path>
                <a:path w="241934" h="2539">
                  <a:moveTo>
                    <a:pt x="2023" y="0"/>
                  </a:moveTo>
                  <a:lnTo>
                    <a:pt x="241856" y="2023"/>
                  </a:lnTo>
                  <a:lnTo>
                    <a:pt x="0" y="2023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9" name="object 22959"/>
            <p:cNvSpPr/>
            <p:nvPr/>
          </p:nvSpPr>
          <p:spPr>
            <a:xfrm>
              <a:off x="8444395" y="4280902"/>
              <a:ext cx="245110" cy="1270"/>
            </a:xfrm>
            <a:custGeom>
              <a:avLst/>
              <a:gdLst/>
              <a:ahLst/>
              <a:cxnLst/>
              <a:rect l="l" t="t" r="r" b="b"/>
              <a:pathLst>
                <a:path w="245109" h="1270">
                  <a:moveTo>
                    <a:pt x="244881" y="1003"/>
                  </a:moveTo>
                  <a:lnTo>
                    <a:pt x="242862" y="0"/>
                  </a:lnTo>
                  <a:lnTo>
                    <a:pt x="1003" y="0"/>
                  </a:lnTo>
                  <a:lnTo>
                    <a:pt x="0" y="1003"/>
                  </a:lnTo>
                  <a:lnTo>
                    <a:pt x="244881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0" name="object 22960"/>
            <p:cNvSpPr/>
            <p:nvPr/>
          </p:nvSpPr>
          <p:spPr>
            <a:xfrm>
              <a:off x="8444396" y="4280891"/>
              <a:ext cx="245110" cy="1270"/>
            </a:xfrm>
            <a:custGeom>
              <a:avLst/>
              <a:gdLst/>
              <a:ahLst/>
              <a:cxnLst/>
              <a:rect l="l" t="t" r="r" b="b"/>
              <a:pathLst>
                <a:path w="245109" h="1270">
                  <a:moveTo>
                    <a:pt x="242868" y="0"/>
                  </a:moveTo>
                  <a:lnTo>
                    <a:pt x="1011" y="0"/>
                  </a:lnTo>
                  <a:lnTo>
                    <a:pt x="244892" y="1011"/>
                  </a:lnTo>
                  <a:lnTo>
                    <a:pt x="242868" y="0"/>
                  </a:lnTo>
                  <a:close/>
                </a:path>
                <a:path w="245109" h="1270">
                  <a:moveTo>
                    <a:pt x="1011" y="0"/>
                  </a:moveTo>
                  <a:lnTo>
                    <a:pt x="24489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1" name="object 22961"/>
            <p:cNvSpPr/>
            <p:nvPr/>
          </p:nvSpPr>
          <p:spPr>
            <a:xfrm>
              <a:off x="8442372" y="4281903"/>
              <a:ext cx="252095" cy="4445"/>
            </a:xfrm>
            <a:custGeom>
              <a:avLst/>
              <a:gdLst/>
              <a:ahLst/>
              <a:cxnLst/>
              <a:rect l="l" t="t" r="r" b="b"/>
              <a:pathLst>
                <a:path w="252095" h="4445">
                  <a:moveTo>
                    <a:pt x="2023" y="0"/>
                  </a:moveTo>
                  <a:lnTo>
                    <a:pt x="0" y="4047"/>
                  </a:lnTo>
                  <a:lnTo>
                    <a:pt x="251975" y="4047"/>
                  </a:lnTo>
                  <a:lnTo>
                    <a:pt x="2023" y="0"/>
                  </a:lnTo>
                  <a:close/>
                </a:path>
                <a:path w="252095" h="4445">
                  <a:moveTo>
                    <a:pt x="246916" y="0"/>
                  </a:moveTo>
                  <a:lnTo>
                    <a:pt x="2023" y="0"/>
                  </a:lnTo>
                  <a:lnTo>
                    <a:pt x="251975" y="4047"/>
                  </a:lnTo>
                  <a:lnTo>
                    <a:pt x="2469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2" name="object 22962"/>
            <p:cNvSpPr/>
            <p:nvPr/>
          </p:nvSpPr>
          <p:spPr>
            <a:xfrm>
              <a:off x="8441360" y="4281903"/>
              <a:ext cx="253365" cy="4445"/>
            </a:xfrm>
            <a:custGeom>
              <a:avLst/>
              <a:gdLst/>
              <a:ahLst/>
              <a:cxnLst/>
              <a:rect l="l" t="t" r="r" b="b"/>
              <a:pathLst>
                <a:path w="253365" h="4445">
                  <a:moveTo>
                    <a:pt x="247928" y="0"/>
                  </a:moveTo>
                  <a:lnTo>
                    <a:pt x="3035" y="0"/>
                  </a:lnTo>
                  <a:lnTo>
                    <a:pt x="252987" y="4047"/>
                  </a:lnTo>
                  <a:lnTo>
                    <a:pt x="247928" y="0"/>
                  </a:lnTo>
                  <a:close/>
                </a:path>
                <a:path w="253365" h="4445">
                  <a:moveTo>
                    <a:pt x="3035" y="0"/>
                  </a:moveTo>
                  <a:lnTo>
                    <a:pt x="252987" y="4047"/>
                  </a:lnTo>
                  <a:lnTo>
                    <a:pt x="1011" y="4047"/>
                  </a:lnTo>
                  <a:lnTo>
                    <a:pt x="3035" y="0"/>
                  </a:lnTo>
                  <a:close/>
                </a:path>
                <a:path w="253365" h="4445">
                  <a:moveTo>
                    <a:pt x="252987" y="4047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252987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3" name="object 22963"/>
            <p:cNvSpPr/>
            <p:nvPr/>
          </p:nvSpPr>
          <p:spPr>
            <a:xfrm>
              <a:off x="8442372" y="4285951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251975" y="0"/>
                  </a:moveTo>
                  <a:lnTo>
                    <a:pt x="0" y="0"/>
                  </a:lnTo>
                  <a:lnTo>
                    <a:pt x="2519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4" name="object 22964"/>
            <p:cNvSpPr/>
            <p:nvPr/>
          </p:nvSpPr>
          <p:spPr>
            <a:xfrm>
              <a:off x="8442372" y="4285951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197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5" name="object 22965"/>
            <p:cNvSpPr/>
            <p:nvPr/>
          </p:nvSpPr>
          <p:spPr>
            <a:xfrm>
              <a:off x="8440348" y="4285951"/>
              <a:ext cx="257175" cy="4445"/>
            </a:xfrm>
            <a:custGeom>
              <a:avLst/>
              <a:gdLst/>
              <a:ahLst/>
              <a:cxnLst/>
              <a:rect l="l" t="t" r="r" b="b"/>
              <a:pathLst>
                <a:path w="257175" h="4445">
                  <a:moveTo>
                    <a:pt x="1011" y="0"/>
                  </a:moveTo>
                  <a:lnTo>
                    <a:pt x="0" y="4047"/>
                  </a:lnTo>
                  <a:lnTo>
                    <a:pt x="257035" y="4047"/>
                  </a:lnTo>
                  <a:lnTo>
                    <a:pt x="1011" y="0"/>
                  </a:lnTo>
                  <a:close/>
                </a:path>
                <a:path w="257175" h="4445">
                  <a:moveTo>
                    <a:pt x="253999" y="0"/>
                  </a:moveTo>
                  <a:lnTo>
                    <a:pt x="1011" y="0"/>
                  </a:lnTo>
                  <a:lnTo>
                    <a:pt x="257035" y="4047"/>
                  </a:lnTo>
                  <a:lnTo>
                    <a:pt x="2539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6" name="object 22966"/>
            <p:cNvSpPr/>
            <p:nvPr/>
          </p:nvSpPr>
          <p:spPr>
            <a:xfrm>
              <a:off x="8440348" y="4285951"/>
              <a:ext cx="257175" cy="4445"/>
            </a:xfrm>
            <a:custGeom>
              <a:avLst/>
              <a:gdLst/>
              <a:ahLst/>
              <a:cxnLst/>
              <a:rect l="l" t="t" r="r" b="b"/>
              <a:pathLst>
                <a:path w="257175" h="4445">
                  <a:moveTo>
                    <a:pt x="253999" y="0"/>
                  </a:moveTo>
                  <a:lnTo>
                    <a:pt x="1011" y="0"/>
                  </a:lnTo>
                  <a:lnTo>
                    <a:pt x="257035" y="4047"/>
                  </a:lnTo>
                  <a:lnTo>
                    <a:pt x="253999" y="0"/>
                  </a:lnTo>
                  <a:close/>
                </a:path>
                <a:path w="257175" h="4445">
                  <a:moveTo>
                    <a:pt x="1011" y="0"/>
                  </a:moveTo>
                  <a:lnTo>
                    <a:pt x="257035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7" name="object 22967"/>
            <p:cNvSpPr/>
            <p:nvPr/>
          </p:nvSpPr>
          <p:spPr>
            <a:xfrm>
              <a:off x="8439327" y="4290008"/>
              <a:ext cx="261620" cy="3175"/>
            </a:xfrm>
            <a:custGeom>
              <a:avLst/>
              <a:gdLst/>
              <a:ahLst/>
              <a:cxnLst/>
              <a:rect l="l" t="t" r="r" b="b"/>
              <a:pathLst>
                <a:path w="261620" h="3175">
                  <a:moveTo>
                    <a:pt x="261086" y="3035"/>
                  </a:moveTo>
                  <a:lnTo>
                    <a:pt x="258051" y="0"/>
                  </a:lnTo>
                  <a:lnTo>
                    <a:pt x="1016" y="0"/>
                  </a:lnTo>
                  <a:lnTo>
                    <a:pt x="0" y="3035"/>
                  </a:lnTo>
                  <a:lnTo>
                    <a:pt x="261086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8" name="object 22968"/>
            <p:cNvSpPr/>
            <p:nvPr/>
          </p:nvSpPr>
          <p:spPr>
            <a:xfrm>
              <a:off x="8439336" y="4289999"/>
              <a:ext cx="261620" cy="3175"/>
            </a:xfrm>
            <a:custGeom>
              <a:avLst/>
              <a:gdLst/>
              <a:ahLst/>
              <a:cxnLst/>
              <a:rect l="l" t="t" r="r" b="b"/>
              <a:pathLst>
                <a:path w="261620" h="3175">
                  <a:moveTo>
                    <a:pt x="258047" y="0"/>
                  </a:moveTo>
                  <a:lnTo>
                    <a:pt x="1011" y="0"/>
                  </a:lnTo>
                  <a:lnTo>
                    <a:pt x="261083" y="3035"/>
                  </a:lnTo>
                  <a:lnTo>
                    <a:pt x="258047" y="0"/>
                  </a:lnTo>
                  <a:close/>
                </a:path>
                <a:path w="261620" h="3175">
                  <a:moveTo>
                    <a:pt x="1011" y="0"/>
                  </a:moveTo>
                  <a:lnTo>
                    <a:pt x="261083" y="3035"/>
                  </a:lnTo>
                  <a:lnTo>
                    <a:pt x="0" y="3035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9" name="object 22969"/>
            <p:cNvSpPr/>
            <p:nvPr/>
          </p:nvSpPr>
          <p:spPr>
            <a:xfrm>
              <a:off x="8439327" y="4293043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102" y="1003"/>
                  </a:moveTo>
                  <a:lnTo>
                    <a:pt x="261086" y="0"/>
                  </a:lnTo>
                  <a:lnTo>
                    <a:pt x="0" y="0"/>
                  </a:lnTo>
                  <a:lnTo>
                    <a:pt x="0" y="1003"/>
                  </a:lnTo>
                  <a:lnTo>
                    <a:pt x="262102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0" name="object 22970"/>
            <p:cNvSpPr/>
            <p:nvPr/>
          </p:nvSpPr>
          <p:spPr>
            <a:xfrm>
              <a:off x="8439336" y="4293034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1083" y="0"/>
                  </a:moveTo>
                  <a:lnTo>
                    <a:pt x="0" y="0"/>
                  </a:lnTo>
                  <a:lnTo>
                    <a:pt x="262095" y="1011"/>
                  </a:lnTo>
                  <a:lnTo>
                    <a:pt x="261083" y="0"/>
                  </a:lnTo>
                  <a:close/>
                </a:path>
                <a:path w="262254" h="1270">
                  <a:moveTo>
                    <a:pt x="0" y="0"/>
                  </a:moveTo>
                  <a:lnTo>
                    <a:pt x="262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1" name="object 22971"/>
            <p:cNvSpPr/>
            <p:nvPr/>
          </p:nvSpPr>
          <p:spPr>
            <a:xfrm>
              <a:off x="8438324" y="4294046"/>
              <a:ext cx="266700" cy="5080"/>
            </a:xfrm>
            <a:custGeom>
              <a:avLst/>
              <a:gdLst/>
              <a:ahLst/>
              <a:cxnLst/>
              <a:rect l="l" t="t" r="r" b="b"/>
              <a:pathLst>
                <a:path w="266700" h="5079">
                  <a:moveTo>
                    <a:pt x="1011" y="0"/>
                  </a:moveTo>
                  <a:lnTo>
                    <a:pt x="0" y="5059"/>
                  </a:lnTo>
                  <a:lnTo>
                    <a:pt x="266143" y="5059"/>
                  </a:lnTo>
                  <a:lnTo>
                    <a:pt x="1011" y="0"/>
                  </a:lnTo>
                  <a:close/>
                </a:path>
                <a:path w="266700" h="5079">
                  <a:moveTo>
                    <a:pt x="263107" y="0"/>
                  </a:moveTo>
                  <a:lnTo>
                    <a:pt x="1011" y="0"/>
                  </a:lnTo>
                  <a:lnTo>
                    <a:pt x="266143" y="5059"/>
                  </a:lnTo>
                  <a:lnTo>
                    <a:pt x="263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2" name="object 22972"/>
            <p:cNvSpPr/>
            <p:nvPr/>
          </p:nvSpPr>
          <p:spPr>
            <a:xfrm>
              <a:off x="8438324" y="4294046"/>
              <a:ext cx="266700" cy="5080"/>
            </a:xfrm>
            <a:custGeom>
              <a:avLst/>
              <a:gdLst/>
              <a:ahLst/>
              <a:cxnLst/>
              <a:rect l="l" t="t" r="r" b="b"/>
              <a:pathLst>
                <a:path w="266700" h="5079">
                  <a:moveTo>
                    <a:pt x="263107" y="0"/>
                  </a:moveTo>
                  <a:lnTo>
                    <a:pt x="1011" y="0"/>
                  </a:lnTo>
                  <a:lnTo>
                    <a:pt x="266143" y="5059"/>
                  </a:lnTo>
                  <a:lnTo>
                    <a:pt x="263107" y="0"/>
                  </a:lnTo>
                  <a:close/>
                </a:path>
                <a:path w="266700" h="5079">
                  <a:moveTo>
                    <a:pt x="1011" y="0"/>
                  </a:moveTo>
                  <a:lnTo>
                    <a:pt x="266143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3" name="object 22973"/>
            <p:cNvSpPr/>
            <p:nvPr/>
          </p:nvSpPr>
          <p:spPr>
            <a:xfrm>
              <a:off x="8438324" y="4299113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4" h="1270">
                  <a:moveTo>
                    <a:pt x="267144" y="1016"/>
                  </a:moveTo>
                  <a:lnTo>
                    <a:pt x="266141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267144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4" name="object 22974"/>
            <p:cNvSpPr/>
            <p:nvPr/>
          </p:nvSpPr>
          <p:spPr>
            <a:xfrm>
              <a:off x="8438324" y="4299106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4" h="1270">
                  <a:moveTo>
                    <a:pt x="266143" y="0"/>
                  </a:moveTo>
                  <a:lnTo>
                    <a:pt x="0" y="0"/>
                  </a:lnTo>
                  <a:lnTo>
                    <a:pt x="267155" y="1011"/>
                  </a:lnTo>
                  <a:lnTo>
                    <a:pt x="266143" y="0"/>
                  </a:lnTo>
                  <a:close/>
                </a:path>
                <a:path w="267334" h="1270">
                  <a:moveTo>
                    <a:pt x="0" y="0"/>
                  </a:moveTo>
                  <a:lnTo>
                    <a:pt x="267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5" name="object 22975"/>
            <p:cNvSpPr/>
            <p:nvPr/>
          </p:nvSpPr>
          <p:spPr>
            <a:xfrm>
              <a:off x="8438324" y="4300118"/>
              <a:ext cx="271780" cy="9525"/>
            </a:xfrm>
            <a:custGeom>
              <a:avLst/>
              <a:gdLst/>
              <a:ahLst/>
              <a:cxnLst/>
              <a:rect l="l" t="t" r="r" b="b"/>
              <a:pathLst>
                <a:path w="271779" h="9525">
                  <a:moveTo>
                    <a:pt x="0" y="0"/>
                  </a:moveTo>
                  <a:lnTo>
                    <a:pt x="0" y="9107"/>
                  </a:lnTo>
                  <a:lnTo>
                    <a:pt x="271202" y="9107"/>
                  </a:lnTo>
                  <a:lnTo>
                    <a:pt x="0" y="0"/>
                  </a:lnTo>
                  <a:close/>
                </a:path>
                <a:path w="271779" h="9525">
                  <a:moveTo>
                    <a:pt x="267155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67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6" name="object 22976"/>
            <p:cNvSpPr/>
            <p:nvPr/>
          </p:nvSpPr>
          <p:spPr>
            <a:xfrm>
              <a:off x="8438324" y="4300118"/>
              <a:ext cx="271780" cy="9525"/>
            </a:xfrm>
            <a:custGeom>
              <a:avLst/>
              <a:gdLst/>
              <a:ahLst/>
              <a:cxnLst/>
              <a:rect l="l" t="t" r="r" b="b"/>
              <a:pathLst>
                <a:path w="271779" h="9525">
                  <a:moveTo>
                    <a:pt x="267155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67155" y="0"/>
                  </a:lnTo>
                  <a:close/>
                </a:path>
                <a:path w="271779" h="9525">
                  <a:moveTo>
                    <a:pt x="0" y="0"/>
                  </a:moveTo>
                  <a:lnTo>
                    <a:pt x="271202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7" name="object 22977"/>
            <p:cNvSpPr/>
            <p:nvPr/>
          </p:nvSpPr>
          <p:spPr>
            <a:xfrm>
              <a:off x="8438324" y="4309226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0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0" y="0"/>
                  </a:lnTo>
                  <a:close/>
                </a:path>
                <a:path w="273684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8" name="object 22978"/>
            <p:cNvSpPr/>
            <p:nvPr/>
          </p:nvSpPr>
          <p:spPr>
            <a:xfrm>
              <a:off x="8438324" y="4309226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  <a:path w="273684" h="9525">
                  <a:moveTo>
                    <a:pt x="0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9" name="object 22979"/>
            <p:cNvSpPr/>
            <p:nvPr/>
          </p:nvSpPr>
          <p:spPr>
            <a:xfrm>
              <a:off x="8438324" y="4318333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0" y="0"/>
                  </a:moveTo>
                  <a:lnTo>
                    <a:pt x="0" y="9107"/>
                  </a:lnTo>
                  <a:lnTo>
                    <a:pt x="274238" y="9107"/>
                  </a:lnTo>
                  <a:lnTo>
                    <a:pt x="0" y="0"/>
                  </a:lnTo>
                  <a:close/>
                </a:path>
                <a:path w="274320" h="9525">
                  <a:moveTo>
                    <a:pt x="273226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0" name="object 22980"/>
            <p:cNvSpPr/>
            <p:nvPr/>
          </p:nvSpPr>
          <p:spPr>
            <a:xfrm>
              <a:off x="8438324" y="4318333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273226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3226" y="0"/>
                  </a:lnTo>
                  <a:close/>
                </a:path>
                <a:path w="274320" h="9525">
                  <a:moveTo>
                    <a:pt x="0" y="0"/>
                  </a:moveTo>
                  <a:lnTo>
                    <a:pt x="274238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1" name="object 22981"/>
            <p:cNvSpPr/>
            <p:nvPr/>
          </p:nvSpPr>
          <p:spPr>
            <a:xfrm>
              <a:off x="8438324" y="4327441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0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0" y="0"/>
                  </a:lnTo>
                  <a:close/>
                </a:path>
                <a:path w="274320" h="9525">
                  <a:moveTo>
                    <a:pt x="274238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2" name="object 22982"/>
            <p:cNvSpPr/>
            <p:nvPr/>
          </p:nvSpPr>
          <p:spPr>
            <a:xfrm>
              <a:off x="8438324" y="4327441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274238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4238" y="0"/>
                  </a:lnTo>
                  <a:close/>
                </a:path>
                <a:path w="274320" h="9525">
                  <a:moveTo>
                    <a:pt x="0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3" name="object 22983"/>
            <p:cNvSpPr/>
            <p:nvPr/>
          </p:nvSpPr>
          <p:spPr>
            <a:xfrm>
              <a:off x="8438324" y="433654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0" y="0"/>
                  </a:moveTo>
                  <a:lnTo>
                    <a:pt x="0" y="9107"/>
                  </a:lnTo>
                  <a:lnTo>
                    <a:pt x="271202" y="9107"/>
                  </a:lnTo>
                  <a:lnTo>
                    <a:pt x="0" y="0"/>
                  </a:lnTo>
                  <a:close/>
                </a:path>
                <a:path w="273684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4" name="object 22984"/>
            <p:cNvSpPr/>
            <p:nvPr/>
          </p:nvSpPr>
          <p:spPr>
            <a:xfrm>
              <a:off x="8438324" y="433654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  <a:path w="273684" h="9525">
                  <a:moveTo>
                    <a:pt x="0" y="0"/>
                  </a:moveTo>
                  <a:lnTo>
                    <a:pt x="271202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5" name="object 22985"/>
            <p:cNvSpPr/>
            <p:nvPr/>
          </p:nvSpPr>
          <p:spPr>
            <a:xfrm>
              <a:off x="8438324" y="4345656"/>
              <a:ext cx="271780" cy="9525"/>
            </a:xfrm>
            <a:custGeom>
              <a:avLst/>
              <a:gdLst/>
              <a:ahLst/>
              <a:cxnLst/>
              <a:rect l="l" t="t" r="r" b="b"/>
              <a:pathLst>
                <a:path w="271779" h="9525">
                  <a:moveTo>
                    <a:pt x="0" y="0"/>
                  </a:moveTo>
                  <a:lnTo>
                    <a:pt x="0" y="9107"/>
                  </a:lnTo>
                  <a:lnTo>
                    <a:pt x="267155" y="9107"/>
                  </a:lnTo>
                  <a:lnTo>
                    <a:pt x="0" y="0"/>
                  </a:lnTo>
                  <a:close/>
                </a:path>
                <a:path w="271779" h="9525">
                  <a:moveTo>
                    <a:pt x="271202" y="0"/>
                  </a:moveTo>
                  <a:lnTo>
                    <a:pt x="0" y="0"/>
                  </a:lnTo>
                  <a:lnTo>
                    <a:pt x="267155" y="9107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6" name="object 22986"/>
            <p:cNvSpPr/>
            <p:nvPr/>
          </p:nvSpPr>
          <p:spPr>
            <a:xfrm>
              <a:off x="8438324" y="4345656"/>
              <a:ext cx="271780" cy="9525"/>
            </a:xfrm>
            <a:custGeom>
              <a:avLst/>
              <a:gdLst/>
              <a:ahLst/>
              <a:cxnLst/>
              <a:rect l="l" t="t" r="r" b="b"/>
              <a:pathLst>
                <a:path w="271779" h="9525">
                  <a:moveTo>
                    <a:pt x="271202" y="0"/>
                  </a:moveTo>
                  <a:lnTo>
                    <a:pt x="0" y="0"/>
                  </a:lnTo>
                  <a:lnTo>
                    <a:pt x="267155" y="9107"/>
                  </a:lnTo>
                  <a:lnTo>
                    <a:pt x="271202" y="0"/>
                  </a:lnTo>
                  <a:close/>
                </a:path>
                <a:path w="271779" h="9525">
                  <a:moveTo>
                    <a:pt x="0" y="0"/>
                  </a:moveTo>
                  <a:lnTo>
                    <a:pt x="267155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7" name="object 22987"/>
            <p:cNvSpPr/>
            <p:nvPr/>
          </p:nvSpPr>
          <p:spPr>
            <a:xfrm>
              <a:off x="8438324" y="4354765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4" h="1270">
                  <a:moveTo>
                    <a:pt x="267144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66141" y="1016"/>
                  </a:lnTo>
                  <a:lnTo>
                    <a:pt x="2671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8" name="object 22988"/>
            <p:cNvSpPr/>
            <p:nvPr/>
          </p:nvSpPr>
          <p:spPr>
            <a:xfrm>
              <a:off x="8438324" y="4354763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4" h="1270">
                  <a:moveTo>
                    <a:pt x="267155" y="0"/>
                  </a:moveTo>
                  <a:lnTo>
                    <a:pt x="0" y="0"/>
                  </a:lnTo>
                  <a:lnTo>
                    <a:pt x="266143" y="1011"/>
                  </a:lnTo>
                  <a:lnTo>
                    <a:pt x="267155" y="0"/>
                  </a:lnTo>
                  <a:close/>
                </a:path>
                <a:path w="267334" h="1270">
                  <a:moveTo>
                    <a:pt x="0" y="0"/>
                  </a:moveTo>
                  <a:lnTo>
                    <a:pt x="266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9" name="object 22989"/>
            <p:cNvSpPr/>
            <p:nvPr/>
          </p:nvSpPr>
          <p:spPr>
            <a:xfrm>
              <a:off x="8438324" y="4355775"/>
              <a:ext cx="266700" cy="4445"/>
            </a:xfrm>
            <a:custGeom>
              <a:avLst/>
              <a:gdLst/>
              <a:ahLst/>
              <a:cxnLst/>
              <a:rect l="l" t="t" r="r" b="b"/>
              <a:pathLst>
                <a:path w="266700" h="4445">
                  <a:moveTo>
                    <a:pt x="0" y="0"/>
                  </a:moveTo>
                  <a:lnTo>
                    <a:pt x="1011" y="4047"/>
                  </a:lnTo>
                  <a:lnTo>
                    <a:pt x="264119" y="4047"/>
                  </a:lnTo>
                  <a:lnTo>
                    <a:pt x="0" y="0"/>
                  </a:lnTo>
                  <a:close/>
                </a:path>
                <a:path w="266700" h="4445">
                  <a:moveTo>
                    <a:pt x="266143" y="0"/>
                  </a:moveTo>
                  <a:lnTo>
                    <a:pt x="0" y="0"/>
                  </a:lnTo>
                  <a:lnTo>
                    <a:pt x="264119" y="4047"/>
                  </a:lnTo>
                  <a:lnTo>
                    <a:pt x="2661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0" name="object 22990"/>
            <p:cNvSpPr/>
            <p:nvPr/>
          </p:nvSpPr>
          <p:spPr>
            <a:xfrm>
              <a:off x="8438324" y="4355775"/>
              <a:ext cx="266700" cy="4445"/>
            </a:xfrm>
            <a:custGeom>
              <a:avLst/>
              <a:gdLst/>
              <a:ahLst/>
              <a:cxnLst/>
              <a:rect l="l" t="t" r="r" b="b"/>
              <a:pathLst>
                <a:path w="266700" h="4445">
                  <a:moveTo>
                    <a:pt x="266143" y="0"/>
                  </a:moveTo>
                  <a:lnTo>
                    <a:pt x="0" y="0"/>
                  </a:lnTo>
                  <a:lnTo>
                    <a:pt x="264119" y="4047"/>
                  </a:lnTo>
                  <a:lnTo>
                    <a:pt x="266143" y="0"/>
                  </a:lnTo>
                  <a:close/>
                </a:path>
                <a:path w="266700" h="4445">
                  <a:moveTo>
                    <a:pt x="0" y="0"/>
                  </a:moveTo>
                  <a:lnTo>
                    <a:pt x="264119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1" name="object 22991"/>
            <p:cNvSpPr/>
            <p:nvPr/>
          </p:nvSpPr>
          <p:spPr>
            <a:xfrm>
              <a:off x="8439327" y="4359832"/>
              <a:ext cx="263525" cy="2540"/>
            </a:xfrm>
            <a:custGeom>
              <a:avLst/>
              <a:gdLst/>
              <a:ahLst/>
              <a:cxnLst/>
              <a:rect l="l" t="t" r="r" b="b"/>
              <a:pathLst>
                <a:path w="263525" h="2539">
                  <a:moveTo>
                    <a:pt x="263105" y="0"/>
                  </a:moveTo>
                  <a:lnTo>
                    <a:pt x="0" y="0"/>
                  </a:lnTo>
                  <a:lnTo>
                    <a:pt x="0" y="2019"/>
                  </a:lnTo>
                  <a:lnTo>
                    <a:pt x="261086" y="2019"/>
                  </a:lnTo>
                  <a:lnTo>
                    <a:pt x="2631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2" name="object 22992"/>
            <p:cNvSpPr/>
            <p:nvPr/>
          </p:nvSpPr>
          <p:spPr>
            <a:xfrm>
              <a:off x="8439336" y="4359823"/>
              <a:ext cx="263525" cy="2540"/>
            </a:xfrm>
            <a:custGeom>
              <a:avLst/>
              <a:gdLst/>
              <a:ahLst/>
              <a:cxnLst/>
              <a:rect l="l" t="t" r="r" b="b"/>
              <a:pathLst>
                <a:path w="263525" h="2539">
                  <a:moveTo>
                    <a:pt x="263107" y="0"/>
                  </a:moveTo>
                  <a:lnTo>
                    <a:pt x="0" y="0"/>
                  </a:lnTo>
                  <a:lnTo>
                    <a:pt x="261083" y="2023"/>
                  </a:lnTo>
                  <a:lnTo>
                    <a:pt x="263107" y="0"/>
                  </a:lnTo>
                  <a:close/>
                </a:path>
                <a:path w="263525" h="2539">
                  <a:moveTo>
                    <a:pt x="0" y="0"/>
                  </a:moveTo>
                  <a:lnTo>
                    <a:pt x="261083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3" name="object 22993"/>
            <p:cNvSpPr/>
            <p:nvPr/>
          </p:nvSpPr>
          <p:spPr>
            <a:xfrm>
              <a:off x="8439327" y="4361851"/>
              <a:ext cx="261620" cy="2540"/>
            </a:xfrm>
            <a:custGeom>
              <a:avLst/>
              <a:gdLst/>
              <a:ahLst/>
              <a:cxnLst/>
              <a:rect l="l" t="t" r="r" b="b"/>
              <a:pathLst>
                <a:path w="261620" h="2539">
                  <a:moveTo>
                    <a:pt x="261086" y="0"/>
                  </a:moveTo>
                  <a:lnTo>
                    <a:pt x="0" y="0"/>
                  </a:lnTo>
                  <a:lnTo>
                    <a:pt x="1016" y="2019"/>
                  </a:lnTo>
                  <a:lnTo>
                    <a:pt x="259067" y="2019"/>
                  </a:lnTo>
                  <a:lnTo>
                    <a:pt x="2610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4" name="object 22994"/>
            <p:cNvSpPr/>
            <p:nvPr/>
          </p:nvSpPr>
          <p:spPr>
            <a:xfrm>
              <a:off x="8439336" y="4361847"/>
              <a:ext cx="261620" cy="2540"/>
            </a:xfrm>
            <a:custGeom>
              <a:avLst/>
              <a:gdLst/>
              <a:ahLst/>
              <a:cxnLst/>
              <a:rect l="l" t="t" r="r" b="b"/>
              <a:pathLst>
                <a:path w="261620" h="2539">
                  <a:moveTo>
                    <a:pt x="261083" y="0"/>
                  </a:moveTo>
                  <a:lnTo>
                    <a:pt x="0" y="0"/>
                  </a:lnTo>
                  <a:lnTo>
                    <a:pt x="259059" y="2023"/>
                  </a:lnTo>
                  <a:lnTo>
                    <a:pt x="261083" y="0"/>
                  </a:lnTo>
                  <a:close/>
                </a:path>
                <a:path w="261620" h="2539">
                  <a:moveTo>
                    <a:pt x="0" y="0"/>
                  </a:moveTo>
                  <a:lnTo>
                    <a:pt x="259059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5" name="object 22995"/>
            <p:cNvSpPr/>
            <p:nvPr/>
          </p:nvSpPr>
          <p:spPr>
            <a:xfrm>
              <a:off x="8440348" y="4363871"/>
              <a:ext cx="258445" cy="4445"/>
            </a:xfrm>
            <a:custGeom>
              <a:avLst/>
              <a:gdLst/>
              <a:ahLst/>
              <a:cxnLst/>
              <a:rect l="l" t="t" r="r" b="b"/>
              <a:pathLst>
                <a:path w="258445" h="4445">
                  <a:moveTo>
                    <a:pt x="0" y="0"/>
                  </a:moveTo>
                  <a:lnTo>
                    <a:pt x="1011" y="4047"/>
                  </a:lnTo>
                  <a:lnTo>
                    <a:pt x="253999" y="4047"/>
                  </a:lnTo>
                  <a:lnTo>
                    <a:pt x="0" y="0"/>
                  </a:lnTo>
                  <a:close/>
                </a:path>
                <a:path w="258445" h="4445">
                  <a:moveTo>
                    <a:pt x="258047" y="0"/>
                  </a:moveTo>
                  <a:lnTo>
                    <a:pt x="0" y="0"/>
                  </a:lnTo>
                  <a:lnTo>
                    <a:pt x="253999" y="4047"/>
                  </a:lnTo>
                  <a:lnTo>
                    <a:pt x="258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6" name="object 22996"/>
            <p:cNvSpPr/>
            <p:nvPr/>
          </p:nvSpPr>
          <p:spPr>
            <a:xfrm>
              <a:off x="8440348" y="4363871"/>
              <a:ext cx="258445" cy="4445"/>
            </a:xfrm>
            <a:custGeom>
              <a:avLst/>
              <a:gdLst/>
              <a:ahLst/>
              <a:cxnLst/>
              <a:rect l="l" t="t" r="r" b="b"/>
              <a:pathLst>
                <a:path w="258445" h="4445">
                  <a:moveTo>
                    <a:pt x="258047" y="0"/>
                  </a:moveTo>
                  <a:lnTo>
                    <a:pt x="0" y="0"/>
                  </a:lnTo>
                  <a:lnTo>
                    <a:pt x="253999" y="4047"/>
                  </a:lnTo>
                  <a:lnTo>
                    <a:pt x="258047" y="0"/>
                  </a:lnTo>
                  <a:close/>
                </a:path>
                <a:path w="258445" h="4445">
                  <a:moveTo>
                    <a:pt x="0" y="0"/>
                  </a:moveTo>
                  <a:lnTo>
                    <a:pt x="253999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7" name="object 22997"/>
            <p:cNvSpPr/>
            <p:nvPr/>
          </p:nvSpPr>
          <p:spPr>
            <a:xfrm>
              <a:off x="8441359" y="4367922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5" h="1270">
                  <a:moveTo>
                    <a:pt x="252984" y="0"/>
                  </a:moveTo>
                  <a:lnTo>
                    <a:pt x="0" y="0"/>
                  </a:lnTo>
                  <a:lnTo>
                    <a:pt x="1003" y="1016"/>
                  </a:lnTo>
                  <a:lnTo>
                    <a:pt x="252984" y="1016"/>
                  </a:lnTo>
                  <a:lnTo>
                    <a:pt x="252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8" name="object 22998"/>
            <p:cNvSpPr/>
            <p:nvPr/>
          </p:nvSpPr>
          <p:spPr>
            <a:xfrm>
              <a:off x="8441360" y="4367919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5" h="1270">
                  <a:moveTo>
                    <a:pt x="252987" y="0"/>
                  </a:moveTo>
                  <a:lnTo>
                    <a:pt x="0" y="0"/>
                  </a:lnTo>
                  <a:lnTo>
                    <a:pt x="252987" y="1011"/>
                  </a:lnTo>
                  <a:lnTo>
                    <a:pt x="252987" y="0"/>
                  </a:lnTo>
                  <a:close/>
                </a:path>
                <a:path w="253365" h="1270">
                  <a:moveTo>
                    <a:pt x="0" y="0"/>
                  </a:moveTo>
                  <a:lnTo>
                    <a:pt x="25298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9" name="object 22999"/>
            <p:cNvSpPr/>
            <p:nvPr/>
          </p:nvSpPr>
          <p:spPr>
            <a:xfrm>
              <a:off x="8442363" y="4368938"/>
              <a:ext cx="252095" cy="3175"/>
            </a:xfrm>
            <a:custGeom>
              <a:avLst/>
              <a:gdLst/>
              <a:ahLst/>
              <a:cxnLst/>
              <a:rect l="l" t="t" r="r" b="b"/>
              <a:pathLst>
                <a:path w="252095" h="3175">
                  <a:moveTo>
                    <a:pt x="251980" y="0"/>
                  </a:moveTo>
                  <a:lnTo>
                    <a:pt x="0" y="0"/>
                  </a:lnTo>
                  <a:lnTo>
                    <a:pt x="2032" y="3035"/>
                  </a:lnTo>
                  <a:lnTo>
                    <a:pt x="247929" y="3035"/>
                  </a:lnTo>
                  <a:lnTo>
                    <a:pt x="2519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0" name="object 23000"/>
            <p:cNvSpPr/>
            <p:nvPr/>
          </p:nvSpPr>
          <p:spPr>
            <a:xfrm>
              <a:off x="8442372" y="4368931"/>
              <a:ext cx="252095" cy="3175"/>
            </a:xfrm>
            <a:custGeom>
              <a:avLst/>
              <a:gdLst/>
              <a:ahLst/>
              <a:cxnLst/>
              <a:rect l="l" t="t" r="r" b="b"/>
              <a:pathLst>
                <a:path w="252095" h="3175">
                  <a:moveTo>
                    <a:pt x="251975" y="0"/>
                  </a:moveTo>
                  <a:lnTo>
                    <a:pt x="0" y="0"/>
                  </a:lnTo>
                  <a:lnTo>
                    <a:pt x="247928" y="3035"/>
                  </a:lnTo>
                  <a:lnTo>
                    <a:pt x="251975" y="0"/>
                  </a:lnTo>
                  <a:close/>
                </a:path>
                <a:path w="252095" h="3175">
                  <a:moveTo>
                    <a:pt x="0" y="0"/>
                  </a:moveTo>
                  <a:lnTo>
                    <a:pt x="247928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1" name="object 23001"/>
            <p:cNvSpPr/>
            <p:nvPr/>
          </p:nvSpPr>
          <p:spPr>
            <a:xfrm>
              <a:off x="8444395" y="4371973"/>
              <a:ext cx="246379" cy="2540"/>
            </a:xfrm>
            <a:custGeom>
              <a:avLst/>
              <a:gdLst/>
              <a:ahLst/>
              <a:cxnLst/>
              <a:rect l="l" t="t" r="r" b="b"/>
              <a:pathLst>
                <a:path w="246379" h="2539">
                  <a:moveTo>
                    <a:pt x="245897" y="0"/>
                  </a:moveTo>
                  <a:lnTo>
                    <a:pt x="0" y="0"/>
                  </a:lnTo>
                  <a:lnTo>
                    <a:pt x="2019" y="2019"/>
                  </a:lnTo>
                  <a:lnTo>
                    <a:pt x="241846" y="2019"/>
                  </a:lnTo>
                  <a:lnTo>
                    <a:pt x="2458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2" name="object 23002"/>
            <p:cNvSpPr/>
            <p:nvPr/>
          </p:nvSpPr>
          <p:spPr>
            <a:xfrm>
              <a:off x="8444396" y="4371967"/>
              <a:ext cx="246379" cy="2540"/>
            </a:xfrm>
            <a:custGeom>
              <a:avLst/>
              <a:gdLst/>
              <a:ahLst/>
              <a:cxnLst/>
              <a:rect l="l" t="t" r="r" b="b"/>
              <a:pathLst>
                <a:path w="246379" h="2539">
                  <a:moveTo>
                    <a:pt x="245904" y="0"/>
                  </a:moveTo>
                  <a:lnTo>
                    <a:pt x="0" y="0"/>
                  </a:lnTo>
                  <a:lnTo>
                    <a:pt x="241856" y="2023"/>
                  </a:lnTo>
                  <a:lnTo>
                    <a:pt x="245904" y="0"/>
                  </a:lnTo>
                  <a:close/>
                </a:path>
                <a:path w="246379" h="2539">
                  <a:moveTo>
                    <a:pt x="0" y="0"/>
                  </a:moveTo>
                  <a:lnTo>
                    <a:pt x="241856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3" name="object 23003"/>
            <p:cNvSpPr/>
            <p:nvPr/>
          </p:nvSpPr>
          <p:spPr>
            <a:xfrm>
              <a:off x="8446414" y="4373993"/>
              <a:ext cx="240029" cy="1270"/>
            </a:xfrm>
            <a:custGeom>
              <a:avLst/>
              <a:gdLst/>
              <a:ahLst/>
              <a:cxnLst/>
              <a:rect l="l" t="t" r="r" b="b"/>
              <a:pathLst>
                <a:path w="240029" h="1270">
                  <a:moveTo>
                    <a:pt x="239826" y="0"/>
                  </a:moveTo>
                  <a:lnTo>
                    <a:pt x="0" y="0"/>
                  </a:lnTo>
                  <a:lnTo>
                    <a:pt x="1016" y="1016"/>
                  </a:lnTo>
                  <a:lnTo>
                    <a:pt x="238823" y="1016"/>
                  </a:lnTo>
                  <a:lnTo>
                    <a:pt x="2398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4" name="object 23004"/>
            <p:cNvSpPr/>
            <p:nvPr/>
          </p:nvSpPr>
          <p:spPr>
            <a:xfrm>
              <a:off x="8446420" y="4373991"/>
              <a:ext cx="240029" cy="1270"/>
            </a:xfrm>
            <a:custGeom>
              <a:avLst/>
              <a:gdLst/>
              <a:ahLst/>
              <a:cxnLst/>
              <a:rect l="l" t="t" r="r" b="b"/>
              <a:pathLst>
                <a:path w="240029" h="1270">
                  <a:moveTo>
                    <a:pt x="239832" y="0"/>
                  </a:moveTo>
                  <a:lnTo>
                    <a:pt x="0" y="0"/>
                  </a:lnTo>
                  <a:lnTo>
                    <a:pt x="238820" y="1011"/>
                  </a:lnTo>
                  <a:lnTo>
                    <a:pt x="239832" y="0"/>
                  </a:lnTo>
                  <a:close/>
                </a:path>
                <a:path w="240029" h="1270">
                  <a:moveTo>
                    <a:pt x="0" y="0"/>
                  </a:moveTo>
                  <a:lnTo>
                    <a:pt x="23882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5" name="object 23005"/>
            <p:cNvSpPr/>
            <p:nvPr/>
          </p:nvSpPr>
          <p:spPr>
            <a:xfrm>
              <a:off x="8447430" y="4375009"/>
              <a:ext cx="238125" cy="3175"/>
            </a:xfrm>
            <a:custGeom>
              <a:avLst/>
              <a:gdLst/>
              <a:ahLst/>
              <a:cxnLst/>
              <a:rect l="l" t="t" r="r" b="b"/>
              <a:pathLst>
                <a:path w="238125" h="3175">
                  <a:moveTo>
                    <a:pt x="237807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232740" y="3035"/>
                  </a:lnTo>
                  <a:lnTo>
                    <a:pt x="2378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6" name="object 23006"/>
            <p:cNvSpPr/>
            <p:nvPr/>
          </p:nvSpPr>
          <p:spPr>
            <a:xfrm>
              <a:off x="8447432" y="4375002"/>
              <a:ext cx="238125" cy="3175"/>
            </a:xfrm>
            <a:custGeom>
              <a:avLst/>
              <a:gdLst/>
              <a:ahLst/>
              <a:cxnLst/>
              <a:rect l="l" t="t" r="r" b="b"/>
              <a:pathLst>
                <a:path w="238125" h="3175">
                  <a:moveTo>
                    <a:pt x="237808" y="0"/>
                  </a:moveTo>
                  <a:lnTo>
                    <a:pt x="0" y="0"/>
                  </a:lnTo>
                  <a:lnTo>
                    <a:pt x="232748" y="3035"/>
                  </a:lnTo>
                  <a:lnTo>
                    <a:pt x="237808" y="0"/>
                  </a:lnTo>
                  <a:close/>
                </a:path>
                <a:path w="238125" h="3175">
                  <a:moveTo>
                    <a:pt x="0" y="0"/>
                  </a:moveTo>
                  <a:lnTo>
                    <a:pt x="23274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7" name="object 23007"/>
            <p:cNvSpPr/>
            <p:nvPr/>
          </p:nvSpPr>
          <p:spPr>
            <a:xfrm>
              <a:off x="8450468" y="437803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70">
                  <a:moveTo>
                    <a:pt x="229712" y="0"/>
                  </a:moveTo>
                  <a:lnTo>
                    <a:pt x="0" y="0"/>
                  </a:lnTo>
                  <a:lnTo>
                    <a:pt x="227689" y="0"/>
                  </a:lnTo>
                  <a:lnTo>
                    <a:pt x="229712" y="0"/>
                  </a:lnTo>
                  <a:close/>
                </a:path>
                <a:path w="229870">
                  <a:moveTo>
                    <a:pt x="0" y="0"/>
                  </a:moveTo>
                  <a:lnTo>
                    <a:pt x="22768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8" name="object 23008"/>
            <p:cNvSpPr/>
            <p:nvPr/>
          </p:nvSpPr>
          <p:spPr>
            <a:xfrm>
              <a:off x="8451469" y="4378044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6682" y="0"/>
                  </a:moveTo>
                  <a:lnTo>
                    <a:pt x="0" y="0"/>
                  </a:lnTo>
                  <a:lnTo>
                    <a:pt x="3035" y="1016"/>
                  </a:lnTo>
                  <a:lnTo>
                    <a:pt x="222631" y="1016"/>
                  </a:lnTo>
                  <a:lnTo>
                    <a:pt x="2266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9" name="object 23009"/>
            <p:cNvSpPr/>
            <p:nvPr/>
          </p:nvSpPr>
          <p:spPr>
            <a:xfrm>
              <a:off x="8451479" y="4378038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6677" y="0"/>
                  </a:moveTo>
                  <a:lnTo>
                    <a:pt x="0" y="0"/>
                  </a:lnTo>
                  <a:lnTo>
                    <a:pt x="222629" y="1011"/>
                  </a:lnTo>
                  <a:lnTo>
                    <a:pt x="226677" y="0"/>
                  </a:lnTo>
                  <a:close/>
                </a:path>
                <a:path w="226695" h="1270">
                  <a:moveTo>
                    <a:pt x="0" y="0"/>
                  </a:moveTo>
                  <a:lnTo>
                    <a:pt x="222629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0" name="object 23010"/>
            <p:cNvSpPr/>
            <p:nvPr/>
          </p:nvSpPr>
          <p:spPr>
            <a:xfrm>
              <a:off x="8454504" y="4379060"/>
              <a:ext cx="219710" cy="1270"/>
            </a:xfrm>
            <a:custGeom>
              <a:avLst/>
              <a:gdLst/>
              <a:ahLst/>
              <a:cxnLst/>
              <a:rect l="l" t="t" r="r" b="b"/>
              <a:pathLst>
                <a:path w="219709" h="1270">
                  <a:moveTo>
                    <a:pt x="219595" y="0"/>
                  </a:moveTo>
                  <a:lnTo>
                    <a:pt x="0" y="0"/>
                  </a:lnTo>
                  <a:lnTo>
                    <a:pt x="4051" y="1003"/>
                  </a:lnTo>
                  <a:lnTo>
                    <a:pt x="215557" y="1003"/>
                  </a:lnTo>
                  <a:lnTo>
                    <a:pt x="2195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1" name="object 23011"/>
            <p:cNvSpPr/>
            <p:nvPr/>
          </p:nvSpPr>
          <p:spPr>
            <a:xfrm>
              <a:off x="8454515" y="4379050"/>
              <a:ext cx="219710" cy="1270"/>
            </a:xfrm>
            <a:custGeom>
              <a:avLst/>
              <a:gdLst/>
              <a:ahLst/>
              <a:cxnLst/>
              <a:rect l="l" t="t" r="r" b="b"/>
              <a:pathLst>
                <a:path w="219709" h="1270">
                  <a:moveTo>
                    <a:pt x="219593" y="0"/>
                  </a:moveTo>
                  <a:lnTo>
                    <a:pt x="0" y="0"/>
                  </a:lnTo>
                  <a:lnTo>
                    <a:pt x="215545" y="1011"/>
                  </a:lnTo>
                  <a:lnTo>
                    <a:pt x="219593" y="0"/>
                  </a:lnTo>
                  <a:close/>
                </a:path>
                <a:path w="219709" h="1270">
                  <a:moveTo>
                    <a:pt x="0" y="0"/>
                  </a:moveTo>
                  <a:lnTo>
                    <a:pt x="21554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2" name="object 23012"/>
            <p:cNvSpPr/>
            <p:nvPr/>
          </p:nvSpPr>
          <p:spPr>
            <a:xfrm>
              <a:off x="8458555" y="4380063"/>
              <a:ext cx="212090" cy="1270"/>
            </a:xfrm>
            <a:custGeom>
              <a:avLst/>
              <a:gdLst/>
              <a:ahLst/>
              <a:cxnLst/>
              <a:rect l="l" t="t" r="r" b="b"/>
              <a:pathLst>
                <a:path w="212090" h="1270">
                  <a:moveTo>
                    <a:pt x="211505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10489" y="1016"/>
                  </a:lnTo>
                  <a:lnTo>
                    <a:pt x="2115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3" name="object 23013"/>
            <p:cNvSpPr/>
            <p:nvPr/>
          </p:nvSpPr>
          <p:spPr>
            <a:xfrm>
              <a:off x="8458563" y="4380062"/>
              <a:ext cx="212090" cy="1270"/>
            </a:xfrm>
            <a:custGeom>
              <a:avLst/>
              <a:gdLst/>
              <a:ahLst/>
              <a:cxnLst/>
              <a:rect l="l" t="t" r="r" b="b"/>
              <a:pathLst>
                <a:path w="212090" h="1270">
                  <a:moveTo>
                    <a:pt x="211497" y="0"/>
                  </a:moveTo>
                  <a:lnTo>
                    <a:pt x="0" y="0"/>
                  </a:lnTo>
                  <a:lnTo>
                    <a:pt x="210485" y="1011"/>
                  </a:lnTo>
                  <a:lnTo>
                    <a:pt x="211497" y="0"/>
                  </a:lnTo>
                  <a:close/>
                </a:path>
                <a:path w="212090" h="1270">
                  <a:moveTo>
                    <a:pt x="0" y="0"/>
                  </a:moveTo>
                  <a:lnTo>
                    <a:pt x="21048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4" name="object 23014"/>
            <p:cNvSpPr/>
            <p:nvPr/>
          </p:nvSpPr>
          <p:spPr>
            <a:xfrm>
              <a:off x="8458563" y="4381074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>
                  <a:moveTo>
                    <a:pt x="0" y="0"/>
                  </a:moveTo>
                  <a:lnTo>
                    <a:pt x="4047" y="0"/>
                  </a:lnTo>
                  <a:lnTo>
                    <a:pt x="206438" y="0"/>
                  </a:lnTo>
                  <a:lnTo>
                    <a:pt x="0" y="0"/>
                  </a:lnTo>
                  <a:close/>
                </a:path>
                <a:path w="207009">
                  <a:moveTo>
                    <a:pt x="4047" y="0"/>
                  </a:moveTo>
                  <a:lnTo>
                    <a:pt x="206438" y="0"/>
                  </a:lnTo>
                  <a:lnTo>
                    <a:pt x="20239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5" name="object 23015"/>
            <p:cNvSpPr/>
            <p:nvPr/>
          </p:nvSpPr>
          <p:spPr>
            <a:xfrm>
              <a:off x="8458563" y="4381074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210485" y="0"/>
                  </a:moveTo>
                  <a:lnTo>
                    <a:pt x="0" y="0"/>
                  </a:lnTo>
                  <a:lnTo>
                    <a:pt x="2104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6" name="object 23016"/>
            <p:cNvSpPr/>
            <p:nvPr/>
          </p:nvSpPr>
          <p:spPr>
            <a:xfrm>
              <a:off x="8458563" y="4381074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85" y="0"/>
                  </a:lnTo>
                  <a:lnTo>
                    <a:pt x="20643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7" name="object 23017"/>
            <p:cNvSpPr/>
            <p:nvPr/>
          </p:nvSpPr>
          <p:spPr>
            <a:xfrm>
              <a:off x="8431240" y="432136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2023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8" name="object 23018"/>
            <p:cNvSpPr/>
            <p:nvPr/>
          </p:nvSpPr>
          <p:spPr>
            <a:xfrm>
              <a:off x="8431240" y="432136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2023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9" name="object 23019"/>
            <p:cNvSpPr/>
            <p:nvPr/>
          </p:nvSpPr>
          <p:spPr>
            <a:xfrm>
              <a:off x="8430228" y="432238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1131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1131" y="0"/>
                  </a:lnTo>
                  <a:close/>
                </a:path>
                <a:path w="13334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0" name="object 23020"/>
            <p:cNvSpPr/>
            <p:nvPr/>
          </p:nvSpPr>
          <p:spPr>
            <a:xfrm>
              <a:off x="8430228" y="432238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1131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1131" y="0"/>
                  </a:lnTo>
                  <a:close/>
                </a:path>
                <a:path w="13334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1" name="object 23021"/>
            <p:cNvSpPr/>
            <p:nvPr/>
          </p:nvSpPr>
          <p:spPr>
            <a:xfrm>
              <a:off x="8430228" y="4322381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2" name="object 23022"/>
            <p:cNvSpPr/>
            <p:nvPr/>
          </p:nvSpPr>
          <p:spPr>
            <a:xfrm>
              <a:off x="8430228" y="4322381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3" name="object 23023"/>
            <p:cNvSpPr/>
            <p:nvPr/>
          </p:nvSpPr>
          <p:spPr>
            <a:xfrm>
              <a:off x="8429217" y="4322381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4" h="1270">
                  <a:moveTo>
                    <a:pt x="1011" y="0"/>
                  </a:moveTo>
                  <a:lnTo>
                    <a:pt x="0" y="1011"/>
                  </a:lnTo>
                  <a:lnTo>
                    <a:pt x="32382" y="1011"/>
                  </a:lnTo>
                  <a:lnTo>
                    <a:pt x="1011" y="0"/>
                  </a:lnTo>
                  <a:close/>
                </a:path>
                <a:path w="32384" h="1270">
                  <a:moveTo>
                    <a:pt x="32382" y="0"/>
                  </a:moveTo>
                  <a:lnTo>
                    <a:pt x="1011" y="0"/>
                  </a:lnTo>
                  <a:lnTo>
                    <a:pt x="32382" y="1011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4" name="object 23024"/>
            <p:cNvSpPr/>
            <p:nvPr/>
          </p:nvSpPr>
          <p:spPr>
            <a:xfrm>
              <a:off x="8429217" y="4322381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4" h="1270">
                  <a:moveTo>
                    <a:pt x="32382" y="0"/>
                  </a:moveTo>
                  <a:lnTo>
                    <a:pt x="1011" y="0"/>
                  </a:lnTo>
                  <a:lnTo>
                    <a:pt x="32382" y="1011"/>
                  </a:lnTo>
                  <a:lnTo>
                    <a:pt x="32382" y="0"/>
                  </a:lnTo>
                  <a:close/>
                </a:path>
                <a:path w="32384" h="1270">
                  <a:moveTo>
                    <a:pt x="1011" y="0"/>
                  </a:moveTo>
                  <a:lnTo>
                    <a:pt x="3238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32384" h="1270">
                  <a:moveTo>
                    <a:pt x="32382" y="1011"/>
                  </a:moveTo>
                  <a:lnTo>
                    <a:pt x="0" y="1011"/>
                  </a:lnTo>
                  <a:lnTo>
                    <a:pt x="32382" y="1011"/>
                  </a:lnTo>
                  <a:close/>
                </a:path>
                <a:path w="32384" h="1270">
                  <a:moveTo>
                    <a:pt x="0" y="1011"/>
                  </a:moveTo>
                  <a:lnTo>
                    <a:pt x="32382" y="1011"/>
                  </a:lnTo>
                  <a:lnTo>
                    <a:pt x="0" y="1011"/>
                  </a:lnTo>
                  <a:close/>
                </a:path>
                <a:path w="32384" h="1270">
                  <a:moveTo>
                    <a:pt x="32382" y="1011"/>
                  </a:moveTo>
                  <a:lnTo>
                    <a:pt x="0" y="1011"/>
                  </a:lnTo>
                  <a:lnTo>
                    <a:pt x="32382" y="1011"/>
                  </a:lnTo>
                  <a:close/>
                </a:path>
                <a:path w="32384" h="1270">
                  <a:moveTo>
                    <a:pt x="32382" y="1011"/>
                  </a:moveTo>
                  <a:lnTo>
                    <a:pt x="0" y="1011"/>
                  </a:lnTo>
                  <a:lnTo>
                    <a:pt x="32382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5" name="object 23025"/>
            <p:cNvSpPr/>
            <p:nvPr/>
          </p:nvSpPr>
          <p:spPr>
            <a:xfrm>
              <a:off x="8428205" y="4323393"/>
              <a:ext cx="33655" cy="4445"/>
            </a:xfrm>
            <a:custGeom>
              <a:avLst/>
              <a:gdLst/>
              <a:ahLst/>
              <a:cxnLst/>
              <a:rect l="l" t="t" r="r" b="b"/>
              <a:pathLst>
                <a:path w="33654" h="4445">
                  <a:moveTo>
                    <a:pt x="1011" y="0"/>
                  </a:moveTo>
                  <a:lnTo>
                    <a:pt x="0" y="4047"/>
                  </a:lnTo>
                  <a:lnTo>
                    <a:pt x="33394" y="4047"/>
                  </a:lnTo>
                  <a:lnTo>
                    <a:pt x="1011" y="0"/>
                  </a:lnTo>
                  <a:close/>
                </a:path>
                <a:path w="33654" h="4445">
                  <a:moveTo>
                    <a:pt x="33394" y="0"/>
                  </a:moveTo>
                  <a:lnTo>
                    <a:pt x="1011" y="0"/>
                  </a:lnTo>
                  <a:lnTo>
                    <a:pt x="33394" y="4047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6" name="object 23026"/>
            <p:cNvSpPr/>
            <p:nvPr/>
          </p:nvSpPr>
          <p:spPr>
            <a:xfrm>
              <a:off x="8428205" y="4323393"/>
              <a:ext cx="33655" cy="4445"/>
            </a:xfrm>
            <a:custGeom>
              <a:avLst/>
              <a:gdLst/>
              <a:ahLst/>
              <a:cxnLst/>
              <a:rect l="l" t="t" r="r" b="b"/>
              <a:pathLst>
                <a:path w="33654" h="4445">
                  <a:moveTo>
                    <a:pt x="33394" y="0"/>
                  </a:moveTo>
                  <a:lnTo>
                    <a:pt x="1011" y="0"/>
                  </a:lnTo>
                  <a:lnTo>
                    <a:pt x="33394" y="4047"/>
                  </a:lnTo>
                  <a:lnTo>
                    <a:pt x="33394" y="0"/>
                  </a:lnTo>
                  <a:close/>
                </a:path>
                <a:path w="33654" h="4445">
                  <a:moveTo>
                    <a:pt x="1011" y="0"/>
                  </a:moveTo>
                  <a:lnTo>
                    <a:pt x="33394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7" name="object 23027"/>
            <p:cNvSpPr/>
            <p:nvPr/>
          </p:nvSpPr>
          <p:spPr>
            <a:xfrm>
              <a:off x="8428205" y="4327441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0" y="0"/>
                  </a:moveTo>
                  <a:lnTo>
                    <a:pt x="1011" y="3035"/>
                  </a:lnTo>
                  <a:lnTo>
                    <a:pt x="33394" y="3035"/>
                  </a:lnTo>
                  <a:lnTo>
                    <a:pt x="0" y="0"/>
                  </a:lnTo>
                  <a:close/>
                </a:path>
                <a:path w="33654" h="3175">
                  <a:moveTo>
                    <a:pt x="33394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8" name="object 23028"/>
            <p:cNvSpPr/>
            <p:nvPr/>
          </p:nvSpPr>
          <p:spPr>
            <a:xfrm>
              <a:off x="8428205" y="4327441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33394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3394" y="0"/>
                  </a:lnTo>
                  <a:close/>
                </a:path>
                <a:path w="33654" h="3175">
                  <a:moveTo>
                    <a:pt x="0" y="0"/>
                  </a:moveTo>
                  <a:lnTo>
                    <a:pt x="33394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9" name="object 23029"/>
            <p:cNvSpPr/>
            <p:nvPr/>
          </p:nvSpPr>
          <p:spPr>
            <a:xfrm>
              <a:off x="8429217" y="4330477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4" h="1270">
                  <a:moveTo>
                    <a:pt x="0" y="0"/>
                  </a:moveTo>
                  <a:lnTo>
                    <a:pt x="0" y="1011"/>
                  </a:lnTo>
                  <a:lnTo>
                    <a:pt x="32382" y="1011"/>
                  </a:lnTo>
                  <a:lnTo>
                    <a:pt x="0" y="0"/>
                  </a:lnTo>
                  <a:close/>
                </a:path>
                <a:path w="32384" h="1270">
                  <a:moveTo>
                    <a:pt x="32382" y="0"/>
                  </a:moveTo>
                  <a:lnTo>
                    <a:pt x="0" y="0"/>
                  </a:lnTo>
                  <a:lnTo>
                    <a:pt x="32382" y="1011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0" name="object 23030"/>
            <p:cNvSpPr/>
            <p:nvPr/>
          </p:nvSpPr>
          <p:spPr>
            <a:xfrm>
              <a:off x="8429217" y="4330477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4" h="1270">
                  <a:moveTo>
                    <a:pt x="32382" y="0"/>
                  </a:moveTo>
                  <a:lnTo>
                    <a:pt x="0" y="0"/>
                  </a:lnTo>
                  <a:lnTo>
                    <a:pt x="32382" y="1011"/>
                  </a:lnTo>
                  <a:lnTo>
                    <a:pt x="32382" y="0"/>
                  </a:lnTo>
                  <a:close/>
                </a:path>
                <a:path w="32384" h="1270">
                  <a:moveTo>
                    <a:pt x="0" y="0"/>
                  </a:moveTo>
                  <a:lnTo>
                    <a:pt x="3238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2384" h="1270">
                  <a:moveTo>
                    <a:pt x="32382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2382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1" name="object 23031"/>
            <p:cNvSpPr/>
            <p:nvPr/>
          </p:nvSpPr>
          <p:spPr>
            <a:xfrm>
              <a:off x="8429217" y="43314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4167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2" name="object 23032"/>
            <p:cNvSpPr/>
            <p:nvPr/>
          </p:nvSpPr>
          <p:spPr>
            <a:xfrm>
              <a:off x="8429217" y="43314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4167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3" name="object 23033"/>
            <p:cNvSpPr/>
            <p:nvPr/>
          </p:nvSpPr>
          <p:spPr>
            <a:xfrm>
              <a:off x="8430228" y="433148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370" y="0"/>
                  </a:lnTo>
                  <a:lnTo>
                    <a:pt x="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4" name="object 23034"/>
            <p:cNvSpPr/>
            <p:nvPr/>
          </p:nvSpPr>
          <p:spPr>
            <a:xfrm>
              <a:off x="8430228" y="433148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370" y="0"/>
                  </a:lnTo>
                  <a:lnTo>
                    <a:pt x="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5" name="object 23035"/>
            <p:cNvSpPr/>
            <p:nvPr/>
          </p:nvSpPr>
          <p:spPr>
            <a:xfrm>
              <a:off x="8431240" y="433148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6" name="object 23036"/>
            <p:cNvSpPr/>
            <p:nvPr/>
          </p:nvSpPr>
          <p:spPr>
            <a:xfrm>
              <a:off x="8430228" y="433148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011" y="0"/>
                  </a:moveTo>
                  <a:lnTo>
                    <a:pt x="11131" y="0"/>
                  </a:lnTo>
                  <a:lnTo>
                    <a:pt x="3035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7" name="object 23037"/>
            <p:cNvSpPr/>
            <p:nvPr/>
          </p:nvSpPr>
          <p:spPr>
            <a:xfrm>
              <a:off x="8430228" y="43314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8" name="object 23038"/>
            <p:cNvSpPr/>
            <p:nvPr/>
          </p:nvSpPr>
          <p:spPr>
            <a:xfrm>
              <a:off x="8430228" y="43314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9" name="object 23039"/>
            <p:cNvSpPr/>
            <p:nvPr/>
          </p:nvSpPr>
          <p:spPr>
            <a:xfrm>
              <a:off x="8445408" y="42960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0" name="object 23040"/>
            <p:cNvSpPr/>
            <p:nvPr/>
          </p:nvSpPr>
          <p:spPr>
            <a:xfrm>
              <a:off x="8445408" y="42960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1" name="object 23041"/>
            <p:cNvSpPr/>
            <p:nvPr/>
          </p:nvSpPr>
          <p:spPr>
            <a:xfrm>
              <a:off x="8445408" y="429607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2" name="object 23042"/>
            <p:cNvSpPr/>
            <p:nvPr/>
          </p:nvSpPr>
          <p:spPr>
            <a:xfrm>
              <a:off x="8445408" y="429607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3" name="object 23043"/>
            <p:cNvSpPr/>
            <p:nvPr/>
          </p:nvSpPr>
          <p:spPr>
            <a:xfrm>
              <a:off x="8445408" y="429708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4" name="object 23044"/>
            <p:cNvSpPr/>
            <p:nvPr/>
          </p:nvSpPr>
          <p:spPr>
            <a:xfrm>
              <a:off x="8445408" y="429708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5" name="object 23045"/>
            <p:cNvSpPr/>
            <p:nvPr/>
          </p:nvSpPr>
          <p:spPr>
            <a:xfrm>
              <a:off x="8445408" y="4298094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6" name="object 23046"/>
            <p:cNvSpPr/>
            <p:nvPr/>
          </p:nvSpPr>
          <p:spPr>
            <a:xfrm>
              <a:off x="8445408" y="4298094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1011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619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7" name="object 23047"/>
            <p:cNvSpPr/>
            <p:nvPr/>
          </p:nvSpPr>
          <p:spPr>
            <a:xfrm>
              <a:off x="8445408" y="429910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8" name="object 23048"/>
            <p:cNvSpPr/>
            <p:nvPr/>
          </p:nvSpPr>
          <p:spPr>
            <a:xfrm>
              <a:off x="8445408" y="429910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9" name="object 23049"/>
            <p:cNvSpPr/>
            <p:nvPr/>
          </p:nvSpPr>
          <p:spPr>
            <a:xfrm>
              <a:off x="8459575" y="4299106"/>
              <a:ext cx="2540" cy="23495"/>
            </a:xfrm>
            <a:custGeom>
              <a:avLst/>
              <a:gdLst/>
              <a:ahLst/>
              <a:cxnLst/>
              <a:rect l="l" t="t" r="r" b="b"/>
              <a:pathLst>
                <a:path w="2540" h="23495">
                  <a:moveTo>
                    <a:pt x="0" y="0"/>
                  </a:moveTo>
                  <a:lnTo>
                    <a:pt x="0" y="23274"/>
                  </a:lnTo>
                  <a:lnTo>
                    <a:pt x="2023" y="23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0" name="object 23050"/>
            <p:cNvSpPr/>
            <p:nvPr/>
          </p:nvSpPr>
          <p:spPr>
            <a:xfrm>
              <a:off x="8459575" y="4299106"/>
              <a:ext cx="2540" cy="23495"/>
            </a:xfrm>
            <a:custGeom>
              <a:avLst/>
              <a:gdLst/>
              <a:ahLst/>
              <a:cxnLst/>
              <a:rect l="l" t="t" r="r" b="b"/>
              <a:pathLst>
                <a:path w="2540" h="23495">
                  <a:moveTo>
                    <a:pt x="2023" y="23274"/>
                  </a:moveTo>
                  <a:lnTo>
                    <a:pt x="0" y="23274"/>
                  </a:lnTo>
                  <a:lnTo>
                    <a:pt x="2023" y="23274"/>
                  </a:lnTo>
                  <a:close/>
                </a:path>
                <a:path w="2540" h="23495">
                  <a:moveTo>
                    <a:pt x="2023" y="23274"/>
                  </a:moveTo>
                  <a:lnTo>
                    <a:pt x="0" y="23274"/>
                  </a:lnTo>
                  <a:lnTo>
                    <a:pt x="0" y="0"/>
                  </a:lnTo>
                  <a:lnTo>
                    <a:pt x="2023" y="23274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1" name="object 23051"/>
            <p:cNvSpPr/>
            <p:nvPr/>
          </p:nvSpPr>
          <p:spPr>
            <a:xfrm>
              <a:off x="8459575" y="4299106"/>
              <a:ext cx="2540" cy="23495"/>
            </a:xfrm>
            <a:custGeom>
              <a:avLst/>
              <a:gdLst/>
              <a:ahLst/>
              <a:cxnLst/>
              <a:rect l="l" t="t" r="r" b="b"/>
              <a:pathLst>
                <a:path w="2540" h="23495">
                  <a:moveTo>
                    <a:pt x="2023" y="0"/>
                  </a:moveTo>
                  <a:lnTo>
                    <a:pt x="0" y="0"/>
                  </a:lnTo>
                  <a:lnTo>
                    <a:pt x="2023" y="23274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2" name="object 23052"/>
            <p:cNvSpPr/>
            <p:nvPr/>
          </p:nvSpPr>
          <p:spPr>
            <a:xfrm>
              <a:off x="8459575" y="4299106"/>
              <a:ext cx="2540" cy="23495"/>
            </a:xfrm>
            <a:custGeom>
              <a:avLst/>
              <a:gdLst/>
              <a:ahLst/>
              <a:cxnLst/>
              <a:rect l="l" t="t" r="r" b="b"/>
              <a:pathLst>
                <a:path w="2540" h="23495">
                  <a:moveTo>
                    <a:pt x="0" y="0"/>
                  </a:moveTo>
                  <a:lnTo>
                    <a:pt x="2023" y="0"/>
                  </a:lnTo>
                  <a:lnTo>
                    <a:pt x="2023" y="2327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3" name="object 23053"/>
            <p:cNvSpPr/>
            <p:nvPr/>
          </p:nvSpPr>
          <p:spPr>
            <a:xfrm>
              <a:off x="8440348" y="42889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4" name="object 23054"/>
            <p:cNvSpPr/>
            <p:nvPr/>
          </p:nvSpPr>
          <p:spPr>
            <a:xfrm>
              <a:off x="8440348" y="42889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5" name="object 23055"/>
            <p:cNvSpPr/>
            <p:nvPr/>
          </p:nvSpPr>
          <p:spPr>
            <a:xfrm>
              <a:off x="8439336" y="42889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6" name="object 23056"/>
            <p:cNvSpPr/>
            <p:nvPr/>
          </p:nvSpPr>
          <p:spPr>
            <a:xfrm>
              <a:off x="8439336" y="42889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7" name="object 23057"/>
            <p:cNvSpPr/>
            <p:nvPr/>
          </p:nvSpPr>
          <p:spPr>
            <a:xfrm>
              <a:off x="8440348" y="42889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8" name="object 23058"/>
            <p:cNvSpPr/>
            <p:nvPr/>
          </p:nvSpPr>
          <p:spPr>
            <a:xfrm>
              <a:off x="8440348" y="42889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9" name="object 23059"/>
            <p:cNvSpPr/>
            <p:nvPr/>
          </p:nvSpPr>
          <p:spPr>
            <a:xfrm>
              <a:off x="8439336" y="428898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0" name="object 23060"/>
            <p:cNvSpPr/>
            <p:nvPr/>
          </p:nvSpPr>
          <p:spPr>
            <a:xfrm>
              <a:off x="8439336" y="428898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1" name="object 23061"/>
            <p:cNvSpPr/>
            <p:nvPr/>
          </p:nvSpPr>
          <p:spPr>
            <a:xfrm>
              <a:off x="8438324" y="42899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2" name="object 23062"/>
            <p:cNvSpPr/>
            <p:nvPr/>
          </p:nvSpPr>
          <p:spPr>
            <a:xfrm>
              <a:off x="8438324" y="42899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1011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3" name="object 23063"/>
            <p:cNvSpPr/>
            <p:nvPr/>
          </p:nvSpPr>
          <p:spPr>
            <a:xfrm>
              <a:off x="8438324" y="428999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4" name="object 23064"/>
            <p:cNvSpPr/>
            <p:nvPr/>
          </p:nvSpPr>
          <p:spPr>
            <a:xfrm>
              <a:off x="8438324" y="428999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5" name="object 23065"/>
            <p:cNvSpPr/>
            <p:nvPr/>
          </p:nvSpPr>
          <p:spPr>
            <a:xfrm>
              <a:off x="8437312" y="429101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4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6" name="object 23066"/>
            <p:cNvSpPr/>
            <p:nvPr/>
          </p:nvSpPr>
          <p:spPr>
            <a:xfrm>
              <a:off x="8437312" y="429101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4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7" name="object 23067"/>
            <p:cNvSpPr/>
            <p:nvPr/>
          </p:nvSpPr>
          <p:spPr>
            <a:xfrm>
              <a:off x="8437312" y="429101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8" name="object 23068"/>
            <p:cNvSpPr/>
            <p:nvPr/>
          </p:nvSpPr>
          <p:spPr>
            <a:xfrm>
              <a:off x="8437312" y="429101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0" y="1011"/>
                  </a:lnTo>
                  <a:lnTo>
                    <a:pt x="8095" y="1011"/>
                  </a:lnTo>
                  <a:close/>
                </a:path>
                <a:path w="8254" h="1270">
                  <a:moveTo>
                    <a:pt x="0" y="1011"/>
                  </a:moveTo>
                  <a:lnTo>
                    <a:pt x="809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9" name="object 23069"/>
            <p:cNvSpPr/>
            <p:nvPr/>
          </p:nvSpPr>
          <p:spPr>
            <a:xfrm>
              <a:off x="8436300" y="429202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1011" y="0"/>
                  </a:moveTo>
                  <a:lnTo>
                    <a:pt x="0" y="2023"/>
                  </a:lnTo>
                  <a:lnTo>
                    <a:pt x="9107" y="2023"/>
                  </a:lnTo>
                  <a:lnTo>
                    <a:pt x="1011" y="0"/>
                  </a:lnTo>
                  <a:close/>
                </a:path>
                <a:path w="9525" h="2539">
                  <a:moveTo>
                    <a:pt x="9107" y="0"/>
                  </a:moveTo>
                  <a:lnTo>
                    <a:pt x="1011" y="0"/>
                  </a:lnTo>
                  <a:lnTo>
                    <a:pt x="9107" y="2023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0" name="object 23070"/>
            <p:cNvSpPr/>
            <p:nvPr/>
          </p:nvSpPr>
          <p:spPr>
            <a:xfrm>
              <a:off x="8436300" y="429202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107" y="0"/>
                  </a:moveTo>
                  <a:lnTo>
                    <a:pt x="1011" y="0"/>
                  </a:lnTo>
                  <a:lnTo>
                    <a:pt x="9107" y="2023"/>
                  </a:lnTo>
                  <a:lnTo>
                    <a:pt x="9107" y="0"/>
                  </a:lnTo>
                  <a:close/>
                </a:path>
                <a:path w="9525" h="2539">
                  <a:moveTo>
                    <a:pt x="1011" y="0"/>
                  </a:moveTo>
                  <a:lnTo>
                    <a:pt x="9107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1" name="object 23071"/>
            <p:cNvSpPr/>
            <p:nvPr/>
          </p:nvSpPr>
          <p:spPr>
            <a:xfrm>
              <a:off x="8436300" y="4294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2" name="object 23072"/>
            <p:cNvSpPr/>
            <p:nvPr/>
          </p:nvSpPr>
          <p:spPr>
            <a:xfrm>
              <a:off x="8436300" y="4294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3" name="object 23073"/>
            <p:cNvSpPr/>
            <p:nvPr/>
          </p:nvSpPr>
          <p:spPr>
            <a:xfrm>
              <a:off x="8429217" y="4294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4" name="object 23074"/>
            <p:cNvSpPr/>
            <p:nvPr/>
          </p:nvSpPr>
          <p:spPr>
            <a:xfrm>
              <a:off x="8429217" y="4294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5" name="object 23075"/>
            <p:cNvSpPr/>
            <p:nvPr/>
          </p:nvSpPr>
          <p:spPr>
            <a:xfrm>
              <a:off x="8429217" y="429404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6" name="object 23076"/>
            <p:cNvSpPr/>
            <p:nvPr/>
          </p:nvSpPr>
          <p:spPr>
            <a:xfrm>
              <a:off x="8429217" y="429404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7" name="object 23077"/>
            <p:cNvSpPr/>
            <p:nvPr/>
          </p:nvSpPr>
          <p:spPr>
            <a:xfrm>
              <a:off x="8436300" y="429404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8" name="object 23078"/>
            <p:cNvSpPr/>
            <p:nvPr/>
          </p:nvSpPr>
          <p:spPr>
            <a:xfrm>
              <a:off x="8436300" y="429404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9" name="object 23079"/>
            <p:cNvSpPr/>
            <p:nvPr/>
          </p:nvSpPr>
          <p:spPr>
            <a:xfrm>
              <a:off x="8429217" y="42950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0" name="object 23080"/>
            <p:cNvSpPr/>
            <p:nvPr/>
          </p:nvSpPr>
          <p:spPr>
            <a:xfrm>
              <a:off x="8429217" y="42950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1" name="object 23081"/>
            <p:cNvSpPr/>
            <p:nvPr/>
          </p:nvSpPr>
          <p:spPr>
            <a:xfrm>
              <a:off x="8436300" y="42950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2" name="object 23082"/>
            <p:cNvSpPr/>
            <p:nvPr/>
          </p:nvSpPr>
          <p:spPr>
            <a:xfrm>
              <a:off x="8436300" y="42950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3" name="object 23083"/>
            <p:cNvSpPr/>
            <p:nvPr/>
          </p:nvSpPr>
          <p:spPr>
            <a:xfrm>
              <a:off x="8429217" y="42950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4" name="object 23084"/>
            <p:cNvSpPr/>
            <p:nvPr/>
          </p:nvSpPr>
          <p:spPr>
            <a:xfrm>
              <a:off x="8429217" y="42950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5" name="object 23085"/>
            <p:cNvSpPr/>
            <p:nvPr/>
          </p:nvSpPr>
          <p:spPr>
            <a:xfrm>
              <a:off x="8436300" y="42950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6" name="object 23086"/>
            <p:cNvSpPr/>
            <p:nvPr/>
          </p:nvSpPr>
          <p:spPr>
            <a:xfrm>
              <a:off x="8436300" y="42950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7" name="object 23087"/>
            <p:cNvSpPr/>
            <p:nvPr/>
          </p:nvSpPr>
          <p:spPr>
            <a:xfrm>
              <a:off x="8429217" y="42950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8" name="object 23088"/>
            <p:cNvSpPr/>
            <p:nvPr/>
          </p:nvSpPr>
          <p:spPr>
            <a:xfrm>
              <a:off x="8429217" y="42950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9" name="object 23089"/>
            <p:cNvSpPr/>
            <p:nvPr/>
          </p:nvSpPr>
          <p:spPr>
            <a:xfrm>
              <a:off x="8429217" y="429505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0" name="object 23090"/>
            <p:cNvSpPr/>
            <p:nvPr/>
          </p:nvSpPr>
          <p:spPr>
            <a:xfrm>
              <a:off x="8429217" y="429505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6509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1" name="object 23091"/>
            <p:cNvSpPr/>
            <p:nvPr/>
          </p:nvSpPr>
          <p:spPr>
            <a:xfrm>
              <a:off x="8429217" y="4296070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0" y="0"/>
                  </a:moveTo>
                  <a:lnTo>
                    <a:pt x="0" y="2023"/>
                  </a:lnTo>
                  <a:lnTo>
                    <a:pt x="16191" y="2023"/>
                  </a:lnTo>
                  <a:lnTo>
                    <a:pt x="0" y="0"/>
                  </a:lnTo>
                  <a:close/>
                </a:path>
                <a:path w="16509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2" name="object 23092"/>
            <p:cNvSpPr/>
            <p:nvPr/>
          </p:nvSpPr>
          <p:spPr>
            <a:xfrm>
              <a:off x="8429217" y="4296070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  <a:path w="16509" h="2539">
                  <a:moveTo>
                    <a:pt x="0" y="0"/>
                  </a:moveTo>
                  <a:lnTo>
                    <a:pt x="16191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  <a:path w="16509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  <a:path w="16509" h="2539">
                  <a:moveTo>
                    <a:pt x="0" y="2023"/>
                  </a:moveTo>
                  <a:lnTo>
                    <a:pt x="16191" y="2023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3" name="object 23093"/>
            <p:cNvSpPr/>
            <p:nvPr/>
          </p:nvSpPr>
          <p:spPr>
            <a:xfrm>
              <a:off x="8429217" y="4298094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4" name="object 23094"/>
            <p:cNvSpPr/>
            <p:nvPr/>
          </p:nvSpPr>
          <p:spPr>
            <a:xfrm>
              <a:off x="8429217" y="4298094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5" name="object 23095"/>
            <p:cNvSpPr/>
            <p:nvPr/>
          </p:nvSpPr>
          <p:spPr>
            <a:xfrm>
              <a:off x="8429217" y="4299106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6" name="object 23096"/>
            <p:cNvSpPr/>
            <p:nvPr/>
          </p:nvSpPr>
          <p:spPr>
            <a:xfrm>
              <a:off x="8429217" y="4299106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6509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7" name="object 23097"/>
            <p:cNvSpPr/>
            <p:nvPr/>
          </p:nvSpPr>
          <p:spPr>
            <a:xfrm>
              <a:off x="8434276" y="430011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0" y="0"/>
                  </a:moveTo>
                  <a:lnTo>
                    <a:pt x="11131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8" name="object 23098"/>
            <p:cNvSpPr/>
            <p:nvPr/>
          </p:nvSpPr>
          <p:spPr>
            <a:xfrm>
              <a:off x="8434276" y="430011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0" y="0"/>
                  </a:moveTo>
                  <a:lnTo>
                    <a:pt x="11131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9" name="object 23099"/>
            <p:cNvSpPr/>
            <p:nvPr/>
          </p:nvSpPr>
          <p:spPr>
            <a:xfrm>
              <a:off x="8429217" y="43001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0" name="object 23100"/>
            <p:cNvSpPr/>
            <p:nvPr/>
          </p:nvSpPr>
          <p:spPr>
            <a:xfrm>
              <a:off x="8429217" y="43001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1" name="object 23101"/>
            <p:cNvSpPr/>
            <p:nvPr/>
          </p:nvSpPr>
          <p:spPr>
            <a:xfrm>
              <a:off x="8429217" y="430011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2" name="object 23102"/>
            <p:cNvSpPr/>
            <p:nvPr/>
          </p:nvSpPr>
          <p:spPr>
            <a:xfrm>
              <a:off x="8429217" y="430011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3" name="object 23103"/>
            <p:cNvSpPr/>
            <p:nvPr/>
          </p:nvSpPr>
          <p:spPr>
            <a:xfrm>
              <a:off x="8436300" y="43001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4" name="object 23104"/>
            <p:cNvSpPr/>
            <p:nvPr/>
          </p:nvSpPr>
          <p:spPr>
            <a:xfrm>
              <a:off x="8436300" y="43001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5" name="object 23105"/>
            <p:cNvSpPr/>
            <p:nvPr/>
          </p:nvSpPr>
          <p:spPr>
            <a:xfrm>
              <a:off x="8429217" y="43011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6" name="object 23106"/>
            <p:cNvSpPr/>
            <p:nvPr/>
          </p:nvSpPr>
          <p:spPr>
            <a:xfrm>
              <a:off x="8429217" y="43011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7" name="object 23107"/>
            <p:cNvSpPr/>
            <p:nvPr/>
          </p:nvSpPr>
          <p:spPr>
            <a:xfrm>
              <a:off x="8429217" y="43011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8" name="object 23108"/>
            <p:cNvSpPr/>
            <p:nvPr/>
          </p:nvSpPr>
          <p:spPr>
            <a:xfrm>
              <a:off x="8429217" y="43011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9" name="object 23109"/>
            <p:cNvSpPr/>
            <p:nvPr/>
          </p:nvSpPr>
          <p:spPr>
            <a:xfrm>
              <a:off x="8436300" y="430113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0" name="object 23110"/>
            <p:cNvSpPr/>
            <p:nvPr/>
          </p:nvSpPr>
          <p:spPr>
            <a:xfrm>
              <a:off x="8436300" y="430113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1" name="object 23111"/>
            <p:cNvSpPr/>
            <p:nvPr/>
          </p:nvSpPr>
          <p:spPr>
            <a:xfrm>
              <a:off x="8436300" y="430113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2" name="object 23112"/>
            <p:cNvSpPr/>
            <p:nvPr/>
          </p:nvSpPr>
          <p:spPr>
            <a:xfrm>
              <a:off x="8436300" y="430113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3" name="object 23113"/>
            <p:cNvSpPr/>
            <p:nvPr/>
          </p:nvSpPr>
          <p:spPr>
            <a:xfrm>
              <a:off x="8436300" y="430214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4" name="object 23114"/>
            <p:cNvSpPr/>
            <p:nvPr/>
          </p:nvSpPr>
          <p:spPr>
            <a:xfrm>
              <a:off x="8436300" y="430214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1011" y="1011"/>
                  </a:moveTo>
                  <a:lnTo>
                    <a:pt x="910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5" name="object 23115"/>
            <p:cNvSpPr/>
            <p:nvPr/>
          </p:nvSpPr>
          <p:spPr>
            <a:xfrm>
              <a:off x="8437312" y="430315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6" name="object 23116"/>
            <p:cNvSpPr/>
            <p:nvPr/>
          </p:nvSpPr>
          <p:spPr>
            <a:xfrm>
              <a:off x="8437312" y="430315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7" name="object 23117"/>
            <p:cNvSpPr/>
            <p:nvPr/>
          </p:nvSpPr>
          <p:spPr>
            <a:xfrm>
              <a:off x="8437312" y="430416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8" name="object 23118"/>
            <p:cNvSpPr/>
            <p:nvPr/>
          </p:nvSpPr>
          <p:spPr>
            <a:xfrm>
              <a:off x="8437312" y="430416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7083" y="1011"/>
                  </a:moveTo>
                  <a:lnTo>
                    <a:pt x="1011" y="1011"/>
                  </a:lnTo>
                  <a:lnTo>
                    <a:pt x="7083" y="1011"/>
                  </a:lnTo>
                  <a:close/>
                </a:path>
                <a:path w="8254" h="1270">
                  <a:moveTo>
                    <a:pt x="1011" y="1011"/>
                  </a:moveTo>
                  <a:lnTo>
                    <a:pt x="708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9" name="object 23119"/>
            <p:cNvSpPr/>
            <p:nvPr/>
          </p:nvSpPr>
          <p:spPr>
            <a:xfrm>
              <a:off x="8438324" y="430517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0" name="object 23120"/>
            <p:cNvSpPr/>
            <p:nvPr/>
          </p:nvSpPr>
          <p:spPr>
            <a:xfrm>
              <a:off x="8438324" y="430517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6350" h="1270">
                  <a:moveTo>
                    <a:pt x="1011" y="1011"/>
                  </a:moveTo>
                  <a:lnTo>
                    <a:pt x="6071" y="1011"/>
                  </a:lnTo>
                  <a:lnTo>
                    <a:pt x="1011" y="1011"/>
                  </a:lnTo>
                  <a:close/>
                </a:path>
                <a:path w="635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635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6350" h="1270">
                  <a:moveTo>
                    <a:pt x="1011" y="1011"/>
                  </a:moveTo>
                  <a:lnTo>
                    <a:pt x="6071" y="1011"/>
                  </a:lnTo>
                  <a:lnTo>
                    <a:pt x="1011" y="1011"/>
                  </a:lnTo>
                  <a:close/>
                </a:path>
                <a:path w="635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6350" h="1270">
                  <a:moveTo>
                    <a:pt x="607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1" name="object 23121"/>
            <p:cNvSpPr/>
            <p:nvPr/>
          </p:nvSpPr>
          <p:spPr>
            <a:xfrm>
              <a:off x="8439336" y="43061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2" name="object 23122"/>
            <p:cNvSpPr/>
            <p:nvPr/>
          </p:nvSpPr>
          <p:spPr>
            <a:xfrm>
              <a:off x="8439336" y="43061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3" name="object 23123"/>
            <p:cNvSpPr/>
            <p:nvPr/>
          </p:nvSpPr>
          <p:spPr>
            <a:xfrm>
              <a:off x="8440348" y="43061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4" name="object 23124"/>
            <p:cNvSpPr/>
            <p:nvPr/>
          </p:nvSpPr>
          <p:spPr>
            <a:xfrm>
              <a:off x="8440348" y="43061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5" name="object 23125"/>
            <p:cNvSpPr/>
            <p:nvPr/>
          </p:nvSpPr>
          <p:spPr>
            <a:xfrm>
              <a:off x="8440348" y="43072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6" name="object 23126"/>
            <p:cNvSpPr/>
            <p:nvPr/>
          </p:nvSpPr>
          <p:spPr>
            <a:xfrm>
              <a:off x="8440348" y="43072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7" name="object 23127"/>
            <p:cNvSpPr/>
            <p:nvPr/>
          </p:nvSpPr>
          <p:spPr>
            <a:xfrm>
              <a:off x="8428205" y="4262676"/>
              <a:ext cx="294640" cy="129539"/>
            </a:xfrm>
            <a:custGeom>
              <a:avLst/>
              <a:gdLst/>
              <a:ahLst/>
              <a:cxnLst/>
              <a:rect l="l" t="t" r="r" b="b"/>
              <a:pathLst>
                <a:path w="294640" h="129539">
                  <a:moveTo>
                    <a:pt x="0" y="128517"/>
                  </a:moveTo>
                  <a:lnTo>
                    <a:pt x="293465" y="129529"/>
                  </a:lnTo>
                  <a:lnTo>
                    <a:pt x="294477" y="1011"/>
                  </a:lnTo>
                  <a:lnTo>
                    <a:pt x="1011" y="0"/>
                  </a:lnTo>
                  <a:lnTo>
                    <a:pt x="0" y="1285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8" name="object 23128"/>
            <p:cNvSpPr/>
            <p:nvPr/>
          </p:nvSpPr>
          <p:spPr>
            <a:xfrm>
              <a:off x="8438324" y="4272795"/>
              <a:ext cx="274320" cy="108585"/>
            </a:xfrm>
            <a:custGeom>
              <a:avLst/>
              <a:gdLst/>
              <a:ahLst/>
              <a:cxnLst/>
              <a:rect l="l" t="t" r="r" b="b"/>
              <a:pathLst>
                <a:path w="274320" h="108585">
                  <a:moveTo>
                    <a:pt x="24286" y="0"/>
                  </a:moveTo>
                  <a:lnTo>
                    <a:pt x="20239" y="1011"/>
                  </a:lnTo>
                  <a:lnTo>
                    <a:pt x="16191" y="2023"/>
                  </a:lnTo>
                  <a:lnTo>
                    <a:pt x="12143" y="4047"/>
                  </a:lnTo>
                  <a:lnTo>
                    <a:pt x="9107" y="6071"/>
                  </a:lnTo>
                  <a:lnTo>
                    <a:pt x="6071" y="9107"/>
                  </a:lnTo>
                  <a:lnTo>
                    <a:pt x="4047" y="13155"/>
                  </a:lnTo>
                  <a:lnTo>
                    <a:pt x="2023" y="17203"/>
                  </a:lnTo>
                  <a:lnTo>
                    <a:pt x="1011" y="21250"/>
                  </a:lnTo>
                  <a:lnTo>
                    <a:pt x="0" y="26310"/>
                  </a:lnTo>
                  <a:lnTo>
                    <a:pt x="0" y="82980"/>
                  </a:lnTo>
                  <a:lnTo>
                    <a:pt x="1011" y="87027"/>
                  </a:lnTo>
                  <a:lnTo>
                    <a:pt x="2023" y="91075"/>
                  </a:lnTo>
                  <a:lnTo>
                    <a:pt x="3035" y="95123"/>
                  </a:lnTo>
                  <a:lnTo>
                    <a:pt x="6071" y="99171"/>
                  </a:lnTo>
                  <a:lnTo>
                    <a:pt x="9107" y="102207"/>
                  </a:lnTo>
                  <a:lnTo>
                    <a:pt x="12143" y="105242"/>
                  </a:lnTo>
                  <a:lnTo>
                    <a:pt x="16191" y="106254"/>
                  </a:lnTo>
                  <a:lnTo>
                    <a:pt x="20239" y="108278"/>
                  </a:lnTo>
                  <a:lnTo>
                    <a:pt x="24286" y="108278"/>
                  </a:lnTo>
                  <a:lnTo>
                    <a:pt x="222629" y="108278"/>
                  </a:lnTo>
                  <a:lnTo>
                    <a:pt x="231736" y="107266"/>
                  </a:lnTo>
                  <a:lnTo>
                    <a:pt x="267155" y="81968"/>
                  </a:lnTo>
                  <a:lnTo>
                    <a:pt x="274238" y="54645"/>
                  </a:lnTo>
                  <a:lnTo>
                    <a:pt x="273226" y="45537"/>
                  </a:lnTo>
                  <a:lnTo>
                    <a:pt x="248940" y="8095"/>
                  </a:lnTo>
                  <a:lnTo>
                    <a:pt x="231736" y="1011"/>
                  </a:lnTo>
                  <a:lnTo>
                    <a:pt x="222629" y="1011"/>
                  </a:lnTo>
                  <a:lnTo>
                    <a:pt x="242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9" name="object 23129"/>
            <p:cNvSpPr/>
            <p:nvPr/>
          </p:nvSpPr>
          <p:spPr>
            <a:xfrm>
              <a:off x="8428205" y="4321369"/>
              <a:ext cx="33655" cy="11430"/>
            </a:xfrm>
            <a:custGeom>
              <a:avLst/>
              <a:gdLst/>
              <a:ahLst/>
              <a:cxnLst/>
              <a:rect l="l" t="t" r="r" b="b"/>
              <a:pathLst>
                <a:path w="33654" h="11429">
                  <a:moveTo>
                    <a:pt x="15179" y="10119"/>
                  </a:moveTo>
                  <a:lnTo>
                    <a:pt x="33394" y="10119"/>
                  </a:lnTo>
                  <a:lnTo>
                    <a:pt x="33394" y="9107"/>
                  </a:lnTo>
                  <a:lnTo>
                    <a:pt x="33394" y="2023"/>
                  </a:lnTo>
                  <a:lnTo>
                    <a:pt x="33394" y="1011"/>
                  </a:lnTo>
                  <a:lnTo>
                    <a:pt x="15179" y="1011"/>
                  </a:lnTo>
                  <a:lnTo>
                    <a:pt x="13155" y="1011"/>
                  </a:lnTo>
                  <a:lnTo>
                    <a:pt x="5059" y="0"/>
                  </a:lnTo>
                  <a:lnTo>
                    <a:pt x="1011" y="2023"/>
                  </a:lnTo>
                  <a:lnTo>
                    <a:pt x="0" y="6071"/>
                  </a:lnTo>
                  <a:lnTo>
                    <a:pt x="1011" y="10119"/>
                  </a:lnTo>
                  <a:lnTo>
                    <a:pt x="5059" y="11131"/>
                  </a:lnTo>
                  <a:lnTo>
                    <a:pt x="13155" y="10119"/>
                  </a:lnTo>
                  <a:lnTo>
                    <a:pt x="15179" y="101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0" name="object 23130"/>
            <p:cNvSpPr/>
            <p:nvPr/>
          </p:nvSpPr>
          <p:spPr>
            <a:xfrm>
              <a:off x="8438324" y="4320361"/>
              <a:ext cx="25400" cy="16510"/>
            </a:xfrm>
            <a:custGeom>
              <a:avLst/>
              <a:gdLst/>
              <a:ahLst/>
              <a:cxnLst/>
              <a:rect l="l" t="t" r="r" b="b"/>
              <a:pathLst>
                <a:path w="25400" h="16510">
                  <a:moveTo>
                    <a:pt x="4038" y="5067"/>
                  </a:moveTo>
                  <a:lnTo>
                    <a:pt x="3454" y="3632"/>
                  </a:lnTo>
                  <a:lnTo>
                    <a:pt x="2019" y="3035"/>
                  </a:lnTo>
                  <a:lnTo>
                    <a:pt x="584" y="3632"/>
                  </a:lnTo>
                  <a:lnTo>
                    <a:pt x="0" y="5067"/>
                  </a:lnTo>
                  <a:lnTo>
                    <a:pt x="584" y="6489"/>
                  </a:lnTo>
                  <a:lnTo>
                    <a:pt x="2019" y="7086"/>
                  </a:lnTo>
                  <a:lnTo>
                    <a:pt x="3454" y="6489"/>
                  </a:lnTo>
                  <a:lnTo>
                    <a:pt x="4038" y="5067"/>
                  </a:lnTo>
                  <a:close/>
                </a:path>
                <a:path w="25400" h="16510">
                  <a:moveTo>
                    <a:pt x="6070" y="14173"/>
                  </a:moveTo>
                  <a:lnTo>
                    <a:pt x="5473" y="12738"/>
                  </a:lnTo>
                  <a:lnTo>
                    <a:pt x="4038" y="12141"/>
                  </a:lnTo>
                  <a:lnTo>
                    <a:pt x="2616" y="12738"/>
                  </a:lnTo>
                  <a:lnTo>
                    <a:pt x="2019" y="14173"/>
                  </a:lnTo>
                  <a:lnTo>
                    <a:pt x="2616" y="15595"/>
                  </a:lnTo>
                  <a:lnTo>
                    <a:pt x="4038" y="16192"/>
                  </a:lnTo>
                  <a:lnTo>
                    <a:pt x="5473" y="15595"/>
                  </a:lnTo>
                  <a:lnTo>
                    <a:pt x="6070" y="14173"/>
                  </a:lnTo>
                  <a:close/>
                </a:path>
                <a:path w="25400" h="16510">
                  <a:moveTo>
                    <a:pt x="25298" y="10121"/>
                  </a:moveTo>
                  <a:lnTo>
                    <a:pt x="24701" y="8686"/>
                  </a:lnTo>
                  <a:lnTo>
                    <a:pt x="23266" y="8102"/>
                  </a:lnTo>
                  <a:lnTo>
                    <a:pt x="21844" y="8686"/>
                  </a:lnTo>
                  <a:lnTo>
                    <a:pt x="21247" y="10121"/>
                  </a:lnTo>
                  <a:lnTo>
                    <a:pt x="21844" y="11557"/>
                  </a:lnTo>
                  <a:lnTo>
                    <a:pt x="23266" y="12141"/>
                  </a:lnTo>
                  <a:lnTo>
                    <a:pt x="24701" y="11557"/>
                  </a:lnTo>
                  <a:lnTo>
                    <a:pt x="25298" y="10121"/>
                  </a:lnTo>
                  <a:close/>
                </a:path>
                <a:path w="25400" h="16510">
                  <a:moveTo>
                    <a:pt x="25298" y="2032"/>
                  </a:moveTo>
                  <a:lnTo>
                    <a:pt x="24701" y="596"/>
                  </a:lnTo>
                  <a:lnTo>
                    <a:pt x="23266" y="0"/>
                  </a:lnTo>
                  <a:lnTo>
                    <a:pt x="21844" y="596"/>
                  </a:lnTo>
                  <a:lnTo>
                    <a:pt x="21247" y="2032"/>
                  </a:lnTo>
                  <a:lnTo>
                    <a:pt x="21844" y="3454"/>
                  </a:lnTo>
                  <a:lnTo>
                    <a:pt x="23266" y="4051"/>
                  </a:lnTo>
                  <a:lnTo>
                    <a:pt x="24701" y="3454"/>
                  </a:lnTo>
                  <a:lnTo>
                    <a:pt x="2529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1" name="object 23131"/>
            <p:cNvSpPr/>
            <p:nvPr/>
          </p:nvSpPr>
          <p:spPr>
            <a:xfrm>
              <a:off x="8445408" y="4296070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09" h="26670">
                  <a:moveTo>
                    <a:pt x="16191" y="26310"/>
                  </a:moveTo>
                  <a:lnTo>
                    <a:pt x="16191" y="2023"/>
                  </a:lnTo>
                  <a:lnTo>
                    <a:pt x="16191" y="1011"/>
                  </a:lnTo>
                  <a:lnTo>
                    <a:pt x="15179" y="0"/>
                  </a:lnTo>
                  <a:lnTo>
                    <a:pt x="0" y="0"/>
                  </a:lnTo>
                  <a:lnTo>
                    <a:pt x="0" y="3035"/>
                  </a:lnTo>
                  <a:lnTo>
                    <a:pt x="14167" y="3035"/>
                  </a:lnTo>
                  <a:lnTo>
                    <a:pt x="14167" y="26310"/>
                  </a:lnTo>
                  <a:lnTo>
                    <a:pt x="16191" y="2631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2" name="object 23132"/>
            <p:cNvSpPr/>
            <p:nvPr/>
          </p:nvSpPr>
          <p:spPr>
            <a:xfrm>
              <a:off x="8445408" y="4325417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12143" y="0"/>
                  </a:lnTo>
                  <a:lnTo>
                    <a:pt x="12143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3" name="object 23133"/>
            <p:cNvSpPr/>
            <p:nvPr/>
          </p:nvSpPr>
          <p:spPr>
            <a:xfrm>
              <a:off x="8436300" y="432238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4" name="object 23134"/>
            <p:cNvSpPr/>
            <p:nvPr/>
          </p:nvSpPr>
          <p:spPr>
            <a:xfrm>
              <a:off x="8436292" y="4323396"/>
              <a:ext cx="4445" cy="14604"/>
            </a:xfrm>
            <a:custGeom>
              <a:avLst/>
              <a:gdLst/>
              <a:ahLst/>
              <a:cxnLst/>
              <a:rect l="l" t="t" r="r" b="b"/>
              <a:pathLst>
                <a:path w="4445" h="14604">
                  <a:moveTo>
                    <a:pt x="4051" y="12141"/>
                  </a:moveTo>
                  <a:lnTo>
                    <a:pt x="3454" y="10718"/>
                  </a:lnTo>
                  <a:lnTo>
                    <a:pt x="2032" y="10121"/>
                  </a:lnTo>
                  <a:lnTo>
                    <a:pt x="596" y="10718"/>
                  </a:lnTo>
                  <a:lnTo>
                    <a:pt x="0" y="12141"/>
                  </a:lnTo>
                  <a:lnTo>
                    <a:pt x="596" y="13576"/>
                  </a:lnTo>
                  <a:lnTo>
                    <a:pt x="2032" y="14173"/>
                  </a:lnTo>
                  <a:lnTo>
                    <a:pt x="3454" y="13576"/>
                  </a:lnTo>
                  <a:lnTo>
                    <a:pt x="4051" y="12141"/>
                  </a:lnTo>
                  <a:close/>
                </a:path>
                <a:path w="4445" h="14604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5" name="object 23135"/>
            <p:cNvSpPr/>
            <p:nvPr/>
          </p:nvSpPr>
          <p:spPr>
            <a:xfrm>
              <a:off x="8429217" y="4288987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09" h="18414">
                  <a:moveTo>
                    <a:pt x="16191" y="9107"/>
                  </a:moveTo>
                  <a:lnTo>
                    <a:pt x="16191" y="7083"/>
                  </a:lnTo>
                  <a:lnTo>
                    <a:pt x="16191" y="5059"/>
                  </a:lnTo>
                  <a:lnTo>
                    <a:pt x="16191" y="3035"/>
                  </a:lnTo>
                  <a:lnTo>
                    <a:pt x="15179" y="2023"/>
                  </a:lnTo>
                  <a:lnTo>
                    <a:pt x="15179" y="1011"/>
                  </a:lnTo>
                  <a:lnTo>
                    <a:pt x="15179" y="0"/>
                  </a:lnTo>
                  <a:lnTo>
                    <a:pt x="14167" y="0"/>
                  </a:lnTo>
                  <a:lnTo>
                    <a:pt x="12143" y="0"/>
                  </a:lnTo>
                  <a:lnTo>
                    <a:pt x="11131" y="0"/>
                  </a:lnTo>
                  <a:lnTo>
                    <a:pt x="10119" y="0"/>
                  </a:lnTo>
                  <a:lnTo>
                    <a:pt x="10119" y="1011"/>
                  </a:lnTo>
                  <a:lnTo>
                    <a:pt x="8095" y="2023"/>
                  </a:lnTo>
                  <a:lnTo>
                    <a:pt x="8095" y="3035"/>
                  </a:lnTo>
                  <a:lnTo>
                    <a:pt x="7083" y="5059"/>
                  </a:lnTo>
                  <a:lnTo>
                    <a:pt x="7083" y="6071"/>
                  </a:lnTo>
                  <a:lnTo>
                    <a:pt x="5059" y="6071"/>
                  </a:lnTo>
                  <a:lnTo>
                    <a:pt x="5059" y="5059"/>
                  </a:lnTo>
                  <a:lnTo>
                    <a:pt x="1011" y="5059"/>
                  </a:lnTo>
                  <a:lnTo>
                    <a:pt x="1011" y="4047"/>
                  </a:lnTo>
                  <a:lnTo>
                    <a:pt x="1011" y="3035"/>
                  </a:lnTo>
                  <a:lnTo>
                    <a:pt x="0" y="3035"/>
                  </a:lnTo>
                  <a:lnTo>
                    <a:pt x="0" y="14167"/>
                  </a:lnTo>
                  <a:lnTo>
                    <a:pt x="1011" y="14167"/>
                  </a:lnTo>
                  <a:lnTo>
                    <a:pt x="1011" y="13155"/>
                  </a:lnTo>
                  <a:lnTo>
                    <a:pt x="1011" y="12143"/>
                  </a:lnTo>
                  <a:lnTo>
                    <a:pt x="5059" y="12143"/>
                  </a:lnTo>
                  <a:lnTo>
                    <a:pt x="5059" y="11131"/>
                  </a:lnTo>
                  <a:lnTo>
                    <a:pt x="7083" y="11131"/>
                  </a:lnTo>
                  <a:lnTo>
                    <a:pt x="7083" y="12143"/>
                  </a:lnTo>
                  <a:lnTo>
                    <a:pt x="8095" y="14167"/>
                  </a:lnTo>
                  <a:lnTo>
                    <a:pt x="8095" y="15179"/>
                  </a:lnTo>
                  <a:lnTo>
                    <a:pt x="10119" y="17203"/>
                  </a:lnTo>
                  <a:lnTo>
                    <a:pt x="11131" y="18215"/>
                  </a:lnTo>
                  <a:lnTo>
                    <a:pt x="12143" y="18215"/>
                  </a:lnTo>
                  <a:lnTo>
                    <a:pt x="14167" y="18215"/>
                  </a:lnTo>
                  <a:lnTo>
                    <a:pt x="15179" y="17203"/>
                  </a:lnTo>
                  <a:lnTo>
                    <a:pt x="15179" y="16191"/>
                  </a:lnTo>
                  <a:lnTo>
                    <a:pt x="16191" y="14167"/>
                  </a:lnTo>
                  <a:lnTo>
                    <a:pt x="16191" y="13155"/>
                  </a:lnTo>
                  <a:lnTo>
                    <a:pt x="16191" y="11131"/>
                  </a:lnTo>
                  <a:lnTo>
                    <a:pt x="16191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6" name="object 23136"/>
            <p:cNvSpPr/>
            <p:nvPr/>
          </p:nvSpPr>
          <p:spPr>
            <a:xfrm>
              <a:off x="8435288" y="42991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3035"/>
                  </a:lnTo>
                  <a:lnTo>
                    <a:pt x="0" y="2023"/>
                  </a:lnTo>
                  <a:lnTo>
                    <a:pt x="0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7" name="object 23137"/>
            <p:cNvSpPr/>
            <p:nvPr/>
          </p:nvSpPr>
          <p:spPr>
            <a:xfrm>
              <a:off x="8444396" y="4289999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10">
                  <a:moveTo>
                    <a:pt x="0" y="16191"/>
                  </a:moveTo>
                  <a:lnTo>
                    <a:pt x="0" y="15179"/>
                  </a:lnTo>
                  <a:lnTo>
                    <a:pt x="0" y="14167"/>
                  </a:lnTo>
                  <a:lnTo>
                    <a:pt x="0" y="12143"/>
                  </a:lnTo>
                  <a:lnTo>
                    <a:pt x="1011" y="10119"/>
                  </a:lnTo>
                  <a:lnTo>
                    <a:pt x="1011" y="8095"/>
                  </a:lnTo>
                  <a:lnTo>
                    <a:pt x="1011" y="5059"/>
                  </a:lnTo>
                  <a:lnTo>
                    <a:pt x="1011" y="3035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8" name="object 23138"/>
            <p:cNvSpPr/>
            <p:nvPr/>
          </p:nvSpPr>
          <p:spPr>
            <a:xfrm>
              <a:off x="8426181" y="4091656"/>
              <a:ext cx="117475" cy="64135"/>
            </a:xfrm>
            <a:custGeom>
              <a:avLst/>
              <a:gdLst/>
              <a:ahLst/>
              <a:cxnLst/>
              <a:rect l="l" t="t" r="r" b="b"/>
              <a:pathLst>
                <a:path w="117475" h="64135">
                  <a:moveTo>
                    <a:pt x="83991" y="1011"/>
                  </a:moveTo>
                  <a:lnTo>
                    <a:pt x="116374" y="24286"/>
                  </a:lnTo>
                  <a:lnTo>
                    <a:pt x="117386" y="32382"/>
                  </a:lnTo>
                  <a:lnTo>
                    <a:pt x="116374" y="39466"/>
                  </a:lnTo>
                  <a:lnTo>
                    <a:pt x="82980" y="62740"/>
                  </a:lnTo>
                  <a:lnTo>
                    <a:pt x="73872" y="63752"/>
                  </a:lnTo>
                  <a:lnTo>
                    <a:pt x="64764" y="63752"/>
                  </a:lnTo>
                  <a:lnTo>
                    <a:pt x="0" y="57681"/>
                  </a:lnTo>
                  <a:lnTo>
                    <a:pt x="0" y="6071"/>
                  </a:lnTo>
                  <a:lnTo>
                    <a:pt x="64764" y="0"/>
                  </a:lnTo>
                  <a:lnTo>
                    <a:pt x="73872" y="0"/>
                  </a:lnTo>
                  <a:lnTo>
                    <a:pt x="83991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9" name="object 23139"/>
            <p:cNvSpPr/>
            <p:nvPr/>
          </p:nvSpPr>
          <p:spPr>
            <a:xfrm>
              <a:off x="8458604" y="4143470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0" y="0"/>
                  </a:moveTo>
                  <a:lnTo>
                    <a:pt x="9291" y="4694"/>
                  </a:lnTo>
                  <a:lnTo>
                    <a:pt x="19079" y="8104"/>
                  </a:lnTo>
                  <a:lnTo>
                    <a:pt x="29231" y="10193"/>
                  </a:lnTo>
                  <a:lnTo>
                    <a:pt x="39615" y="1092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0" name="object 23140"/>
            <p:cNvSpPr/>
            <p:nvPr/>
          </p:nvSpPr>
          <p:spPr>
            <a:xfrm>
              <a:off x="8458563" y="410379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466"/>
                  </a:moveTo>
                  <a:lnTo>
                    <a:pt x="0" y="1922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1" name="object 23141"/>
            <p:cNvSpPr/>
            <p:nvPr/>
          </p:nvSpPr>
          <p:spPr>
            <a:xfrm>
              <a:off x="8458241" y="4091657"/>
              <a:ext cx="40005" cy="10795"/>
            </a:xfrm>
            <a:custGeom>
              <a:avLst/>
              <a:gdLst/>
              <a:ahLst/>
              <a:cxnLst/>
              <a:rect l="l" t="t" r="r" b="b"/>
              <a:pathLst>
                <a:path w="40004" h="10795">
                  <a:moveTo>
                    <a:pt x="39710" y="0"/>
                  </a:moveTo>
                  <a:lnTo>
                    <a:pt x="29322" y="633"/>
                  </a:lnTo>
                  <a:lnTo>
                    <a:pt x="19152" y="2626"/>
                  </a:lnTo>
                  <a:lnTo>
                    <a:pt x="9334" y="5942"/>
                  </a:lnTo>
                  <a:lnTo>
                    <a:pt x="0" y="105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2" name="object 23142"/>
            <p:cNvSpPr/>
            <p:nvPr/>
          </p:nvSpPr>
          <p:spPr>
            <a:xfrm>
              <a:off x="8426181" y="4083560"/>
              <a:ext cx="33655" cy="80010"/>
            </a:xfrm>
            <a:custGeom>
              <a:avLst/>
              <a:gdLst/>
              <a:ahLst/>
              <a:cxnLst/>
              <a:rect l="l" t="t" r="r" b="b"/>
              <a:pathLst>
                <a:path w="33654" h="80010">
                  <a:moveTo>
                    <a:pt x="0" y="5059"/>
                  </a:moveTo>
                  <a:lnTo>
                    <a:pt x="3035" y="4047"/>
                  </a:lnTo>
                  <a:lnTo>
                    <a:pt x="6071" y="3035"/>
                  </a:lnTo>
                  <a:lnTo>
                    <a:pt x="9107" y="2023"/>
                  </a:lnTo>
                  <a:lnTo>
                    <a:pt x="12143" y="1011"/>
                  </a:lnTo>
                  <a:lnTo>
                    <a:pt x="15179" y="1011"/>
                  </a:lnTo>
                  <a:lnTo>
                    <a:pt x="18215" y="0"/>
                  </a:lnTo>
                  <a:lnTo>
                    <a:pt x="21250" y="0"/>
                  </a:lnTo>
                  <a:lnTo>
                    <a:pt x="24286" y="0"/>
                  </a:lnTo>
                  <a:lnTo>
                    <a:pt x="26310" y="0"/>
                  </a:lnTo>
                  <a:lnTo>
                    <a:pt x="28334" y="1011"/>
                  </a:lnTo>
                  <a:lnTo>
                    <a:pt x="30358" y="2023"/>
                  </a:lnTo>
                  <a:lnTo>
                    <a:pt x="31370" y="3035"/>
                  </a:lnTo>
                  <a:lnTo>
                    <a:pt x="32382" y="5059"/>
                  </a:lnTo>
                  <a:lnTo>
                    <a:pt x="33394" y="7083"/>
                  </a:lnTo>
                  <a:lnTo>
                    <a:pt x="33394" y="9107"/>
                  </a:lnTo>
                  <a:lnTo>
                    <a:pt x="33394" y="11131"/>
                  </a:lnTo>
                  <a:lnTo>
                    <a:pt x="32382" y="18215"/>
                  </a:lnTo>
                  <a:lnTo>
                    <a:pt x="31370" y="25298"/>
                  </a:lnTo>
                  <a:lnTo>
                    <a:pt x="30358" y="32382"/>
                  </a:lnTo>
                  <a:lnTo>
                    <a:pt x="30358" y="39466"/>
                  </a:lnTo>
                  <a:lnTo>
                    <a:pt x="30358" y="46549"/>
                  </a:lnTo>
                  <a:lnTo>
                    <a:pt x="31370" y="53633"/>
                  </a:lnTo>
                  <a:lnTo>
                    <a:pt x="32382" y="60717"/>
                  </a:lnTo>
                  <a:lnTo>
                    <a:pt x="33394" y="67800"/>
                  </a:lnTo>
                  <a:lnTo>
                    <a:pt x="33394" y="69824"/>
                  </a:lnTo>
                  <a:lnTo>
                    <a:pt x="33394" y="71848"/>
                  </a:lnTo>
                  <a:lnTo>
                    <a:pt x="32382" y="73872"/>
                  </a:lnTo>
                  <a:lnTo>
                    <a:pt x="31370" y="75896"/>
                  </a:lnTo>
                  <a:lnTo>
                    <a:pt x="29346" y="77920"/>
                  </a:lnTo>
                  <a:lnTo>
                    <a:pt x="27322" y="78932"/>
                  </a:lnTo>
                  <a:lnTo>
                    <a:pt x="25298" y="78932"/>
                  </a:lnTo>
                  <a:lnTo>
                    <a:pt x="23274" y="79944"/>
                  </a:lnTo>
                  <a:lnTo>
                    <a:pt x="20239" y="79944"/>
                  </a:lnTo>
                  <a:lnTo>
                    <a:pt x="17203" y="78932"/>
                  </a:lnTo>
                  <a:lnTo>
                    <a:pt x="14167" y="78932"/>
                  </a:lnTo>
                  <a:lnTo>
                    <a:pt x="11131" y="77920"/>
                  </a:lnTo>
                  <a:lnTo>
                    <a:pt x="9107" y="76908"/>
                  </a:lnTo>
                  <a:lnTo>
                    <a:pt x="6071" y="75896"/>
                  </a:lnTo>
                  <a:lnTo>
                    <a:pt x="3035" y="74884"/>
                  </a:lnTo>
                  <a:lnTo>
                    <a:pt x="0" y="73872"/>
                  </a:ln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3" name="object 23143"/>
            <p:cNvSpPr/>
            <p:nvPr/>
          </p:nvSpPr>
          <p:spPr>
            <a:xfrm>
              <a:off x="8700420" y="4035999"/>
              <a:ext cx="121920" cy="88265"/>
            </a:xfrm>
            <a:custGeom>
              <a:avLst/>
              <a:gdLst/>
              <a:ahLst/>
              <a:cxnLst/>
              <a:rect l="l" t="t" r="r" b="b"/>
              <a:pathLst>
                <a:path w="121920" h="88264">
                  <a:moveTo>
                    <a:pt x="0" y="43513"/>
                  </a:moveTo>
                  <a:lnTo>
                    <a:pt x="0" y="2023"/>
                  </a:lnTo>
                  <a:lnTo>
                    <a:pt x="1011" y="0"/>
                  </a:lnTo>
                  <a:lnTo>
                    <a:pt x="2023" y="0"/>
                  </a:lnTo>
                  <a:lnTo>
                    <a:pt x="60717" y="0"/>
                  </a:lnTo>
                  <a:lnTo>
                    <a:pt x="119410" y="0"/>
                  </a:lnTo>
                  <a:lnTo>
                    <a:pt x="120422" y="1011"/>
                  </a:lnTo>
                  <a:lnTo>
                    <a:pt x="121434" y="2023"/>
                  </a:lnTo>
                  <a:lnTo>
                    <a:pt x="121434" y="44525"/>
                  </a:lnTo>
                  <a:lnTo>
                    <a:pt x="116374" y="62740"/>
                  </a:lnTo>
                  <a:lnTo>
                    <a:pt x="103219" y="75896"/>
                  </a:lnTo>
                  <a:lnTo>
                    <a:pt x="82980" y="85003"/>
                  </a:lnTo>
                  <a:lnTo>
                    <a:pt x="60717" y="88039"/>
                  </a:lnTo>
                  <a:lnTo>
                    <a:pt x="38454" y="85003"/>
                  </a:lnTo>
                  <a:lnTo>
                    <a:pt x="17203" y="74884"/>
                  </a:lnTo>
                  <a:lnTo>
                    <a:pt x="5059" y="61729"/>
                  </a:lnTo>
                  <a:lnTo>
                    <a:pt x="0" y="435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4" name="object 23144"/>
            <p:cNvSpPr/>
            <p:nvPr/>
          </p:nvSpPr>
          <p:spPr>
            <a:xfrm>
              <a:off x="8805205" y="405927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564" y="9656"/>
                  </a:moveTo>
                  <a:lnTo>
                    <a:pt x="9588" y="4349"/>
                  </a:lnTo>
                  <a:lnTo>
                    <a:pt x="5307" y="27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5" name="object 23145"/>
            <p:cNvSpPr/>
            <p:nvPr/>
          </p:nvSpPr>
          <p:spPr>
            <a:xfrm>
              <a:off x="8708515" y="4069393"/>
              <a:ext cx="105410" cy="46990"/>
            </a:xfrm>
            <a:custGeom>
              <a:avLst/>
              <a:gdLst/>
              <a:ahLst/>
              <a:cxnLst/>
              <a:rect l="l" t="t" r="r" b="b"/>
              <a:pathLst>
                <a:path w="105409" h="46989">
                  <a:moveTo>
                    <a:pt x="105242" y="0"/>
                  </a:moveTo>
                  <a:lnTo>
                    <a:pt x="105242" y="11131"/>
                  </a:lnTo>
                  <a:lnTo>
                    <a:pt x="102207" y="21250"/>
                  </a:lnTo>
                  <a:lnTo>
                    <a:pt x="96135" y="30358"/>
                  </a:lnTo>
                  <a:lnTo>
                    <a:pt x="87027" y="38454"/>
                  </a:lnTo>
                  <a:lnTo>
                    <a:pt x="73872" y="43513"/>
                  </a:lnTo>
                  <a:lnTo>
                    <a:pt x="59705" y="46549"/>
                  </a:lnTo>
                  <a:lnTo>
                    <a:pt x="44525" y="46549"/>
                  </a:lnTo>
                  <a:lnTo>
                    <a:pt x="8095" y="30358"/>
                  </a:lnTo>
                  <a:lnTo>
                    <a:pt x="0" y="1011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6" name="object 23146"/>
            <p:cNvSpPr/>
            <p:nvPr/>
          </p:nvSpPr>
          <p:spPr>
            <a:xfrm>
              <a:off x="8708515" y="405925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6" y="23"/>
                  </a:moveTo>
                  <a:lnTo>
                    <a:pt x="4349" y="0"/>
                  </a:lnTo>
                  <a:lnTo>
                    <a:pt x="26" y="4281"/>
                  </a:lnTo>
                  <a:lnTo>
                    <a:pt x="0" y="958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7" name="object 23147"/>
            <p:cNvSpPr/>
            <p:nvPr/>
          </p:nvSpPr>
          <p:spPr>
            <a:xfrm>
              <a:off x="8717623" y="4060286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0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8" name="object 23148"/>
            <p:cNvSpPr/>
            <p:nvPr/>
          </p:nvSpPr>
          <p:spPr>
            <a:xfrm>
              <a:off x="8757089" y="4044094"/>
              <a:ext cx="9525" cy="26670"/>
            </a:xfrm>
            <a:custGeom>
              <a:avLst/>
              <a:gdLst/>
              <a:ahLst/>
              <a:cxnLst/>
              <a:rect l="l" t="t" r="r" b="b"/>
              <a:pathLst>
                <a:path w="9525" h="26670">
                  <a:moveTo>
                    <a:pt x="9107" y="5059"/>
                  </a:moveTo>
                  <a:lnTo>
                    <a:pt x="8095" y="13155"/>
                  </a:lnTo>
                  <a:lnTo>
                    <a:pt x="7083" y="14167"/>
                  </a:lnTo>
                  <a:lnTo>
                    <a:pt x="6071" y="24286"/>
                  </a:lnTo>
                  <a:lnTo>
                    <a:pt x="5059" y="25298"/>
                  </a:lnTo>
                  <a:lnTo>
                    <a:pt x="4047" y="26310"/>
                  </a:lnTo>
                  <a:lnTo>
                    <a:pt x="3035" y="25298"/>
                  </a:lnTo>
                  <a:lnTo>
                    <a:pt x="2023" y="24286"/>
                  </a:lnTo>
                  <a:lnTo>
                    <a:pt x="1011" y="14167"/>
                  </a:lnTo>
                  <a:lnTo>
                    <a:pt x="0" y="12143"/>
                  </a:lnTo>
                  <a:lnTo>
                    <a:pt x="0" y="5059"/>
                  </a:lnTo>
                  <a:lnTo>
                    <a:pt x="1011" y="2023"/>
                  </a:lnTo>
                  <a:lnTo>
                    <a:pt x="4047" y="0"/>
                  </a:lnTo>
                  <a:lnTo>
                    <a:pt x="7083" y="2023"/>
                  </a:lnTo>
                  <a:lnTo>
                    <a:pt x="910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9" name="object 23149"/>
            <p:cNvSpPr/>
            <p:nvPr/>
          </p:nvSpPr>
          <p:spPr>
            <a:xfrm>
              <a:off x="8433265" y="432440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58" y="0"/>
                  </a:moveTo>
                  <a:lnTo>
                    <a:pt x="2497" y="4"/>
                  </a:lnTo>
                  <a:lnTo>
                    <a:pt x="14" y="2479"/>
                  </a:lnTo>
                  <a:lnTo>
                    <a:pt x="0" y="554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0" name="object 23150"/>
            <p:cNvSpPr/>
            <p:nvPr/>
          </p:nvSpPr>
          <p:spPr>
            <a:xfrm>
              <a:off x="8433264" y="432997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0"/>
                  </a:moveTo>
                  <a:lnTo>
                    <a:pt x="4" y="3061"/>
                  </a:lnTo>
                  <a:lnTo>
                    <a:pt x="2479" y="5544"/>
                  </a:lnTo>
                  <a:lnTo>
                    <a:pt x="5540" y="555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1" name="object 23151"/>
            <p:cNvSpPr/>
            <p:nvPr/>
          </p:nvSpPr>
          <p:spPr>
            <a:xfrm>
              <a:off x="8500219" y="415329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0"/>
                  </a:moveTo>
                  <a:lnTo>
                    <a:pt x="864" y="45"/>
                  </a:lnTo>
                  <a:lnTo>
                    <a:pt x="1728" y="73"/>
                  </a:lnTo>
                  <a:lnTo>
                    <a:pt x="2593" y="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2" name="object 23152"/>
            <p:cNvSpPr/>
            <p:nvPr/>
          </p:nvSpPr>
          <p:spPr>
            <a:xfrm>
              <a:off x="8502330" y="4137735"/>
              <a:ext cx="35560" cy="15875"/>
            </a:xfrm>
            <a:custGeom>
              <a:avLst/>
              <a:gdLst/>
              <a:ahLst/>
              <a:cxnLst/>
              <a:rect l="l" t="t" r="r" b="b"/>
              <a:pathLst>
                <a:path w="35559" h="15875">
                  <a:moveTo>
                    <a:pt x="0" y="15648"/>
                  </a:moveTo>
                  <a:lnTo>
                    <a:pt x="9930" y="14643"/>
                  </a:lnTo>
                  <a:lnTo>
                    <a:pt x="19326" y="11610"/>
                  </a:lnTo>
                  <a:lnTo>
                    <a:pt x="27882" y="6684"/>
                  </a:lnTo>
                  <a:lnTo>
                    <a:pt x="352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3" name="object 23153"/>
            <p:cNvSpPr/>
            <p:nvPr/>
          </p:nvSpPr>
          <p:spPr>
            <a:xfrm>
              <a:off x="8537520" y="4122861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0" y="14973"/>
                  </a:moveTo>
                  <a:lnTo>
                    <a:pt x="3200" y="10631"/>
                  </a:lnTo>
                  <a:lnTo>
                    <a:pt x="4960" y="5394"/>
                  </a:lnTo>
                  <a:lnTo>
                    <a:pt x="50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4" name="object 23154"/>
            <p:cNvSpPr/>
            <p:nvPr/>
          </p:nvSpPr>
          <p:spPr>
            <a:xfrm>
              <a:off x="8537669" y="4108424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4885" y="15041"/>
                  </a:moveTo>
                  <a:lnTo>
                    <a:pt x="4871" y="9639"/>
                  </a:lnTo>
                  <a:lnTo>
                    <a:pt x="3163" y="437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5" name="object 23155"/>
            <p:cNvSpPr/>
            <p:nvPr/>
          </p:nvSpPr>
          <p:spPr>
            <a:xfrm>
              <a:off x="8502836" y="4092669"/>
              <a:ext cx="35560" cy="16510"/>
            </a:xfrm>
            <a:custGeom>
              <a:avLst/>
              <a:gdLst/>
              <a:ahLst/>
              <a:cxnLst/>
              <a:rect l="l" t="t" r="r" b="b"/>
              <a:pathLst>
                <a:path w="35559" h="16510">
                  <a:moveTo>
                    <a:pt x="35045" y="15938"/>
                  </a:moveTo>
                  <a:lnTo>
                    <a:pt x="27713" y="9210"/>
                  </a:lnTo>
                  <a:lnTo>
                    <a:pt x="19227" y="4220"/>
                  </a:lnTo>
                  <a:lnTo>
                    <a:pt x="9889" y="110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6" name="object 23156"/>
            <p:cNvSpPr/>
            <p:nvPr/>
          </p:nvSpPr>
          <p:spPr>
            <a:xfrm>
              <a:off x="8499806" y="409266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594" y="0"/>
                  </a:moveTo>
                  <a:lnTo>
                    <a:pt x="1729" y="2"/>
                  </a:lnTo>
                  <a:lnTo>
                    <a:pt x="864" y="22"/>
                  </a:lnTo>
                  <a:lnTo>
                    <a:pt x="0" y="6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7" name="object 23157"/>
            <p:cNvSpPr/>
            <p:nvPr/>
          </p:nvSpPr>
          <p:spPr>
            <a:xfrm>
              <a:off x="8758633" y="405759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638" y="1031"/>
                  </a:lnTo>
                  <a:lnTo>
                    <a:pt x="1760" y="1662"/>
                  </a:lnTo>
                  <a:lnTo>
                    <a:pt x="2973" y="16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8" name="object 23158"/>
            <p:cNvSpPr/>
            <p:nvPr/>
          </p:nvSpPr>
          <p:spPr>
            <a:xfrm>
              <a:off x="8761643" y="405765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19"/>
                  </a:moveTo>
                  <a:lnTo>
                    <a:pt x="1202" y="1619"/>
                  </a:lnTo>
                  <a:lnTo>
                    <a:pt x="2322" y="1009"/>
                  </a:lnTo>
                  <a:lnTo>
                    <a:pt x="29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9" name="object 23159"/>
            <p:cNvSpPr/>
            <p:nvPr/>
          </p:nvSpPr>
          <p:spPr>
            <a:xfrm>
              <a:off x="8548627" y="4177672"/>
              <a:ext cx="212725" cy="1270"/>
            </a:xfrm>
            <a:custGeom>
              <a:avLst/>
              <a:gdLst/>
              <a:ahLst/>
              <a:cxnLst/>
              <a:rect l="l" t="t" r="r" b="b"/>
              <a:pathLst>
                <a:path w="212725" h="1270">
                  <a:moveTo>
                    <a:pt x="0" y="1011"/>
                  </a:moveTo>
                  <a:lnTo>
                    <a:pt x="2125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60" name="object 23160"/>
          <p:cNvSpPr txBox="1"/>
          <p:nvPr/>
        </p:nvSpPr>
        <p:spPr>
          <a:xfrm>
            <a:off x="8601040" y="4099938"/>
            <a:ext cx="113664" cy="97155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</p:txBody>
      </p:sp>
      <p:sp>
        <p:nvSpPr>
          <p:cNvPr id="23161" name="object 23161"/>
          <p:cNvSpPr txBox="1"/>
          <p:nvPr/>
        </p:nvSpPr>
        <p:spPr>
          <a:xfrm>
            <a:off x="8544703" y="4119641"/>
            <a:ext cx="33464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500" dirty="0">
                <a:latin typeface="Arial"/>
                <a:cs typeface="Arial"/>
              </a:rPr>
              <a:t>керам.</a:t>
            </a:r>
            <a:r>
              <a:rPr sz="500" spc="490" dirty="0">
                <a:latin typeface="Arial"/>
                <a:cs typeface="Arial"/>
              </a:rPr>
              <a:t> </a:t>
            </a: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3162" name="object 23162"/>
          <p:cNvGrpSpPr/>
          <p:nvPr/>
        </p:nvGrpSpPr>
        <p:grpSpPr>
          <a:xfrm>
            <a:off x="7961696" y="4037011"/>
            <a:ext cx="401955" cy="382905"/>
            <a:chOff x="7961696" y="4037011"/>
            <a:chExt cx="401955" cy="382905"/>
          </a:xfrm>
        </p:grpSpPr>
        <p:sp>
          <p:nvSpPr>
            <p:cNvPr id="23163" name="object 23163"/>
            <p:cNvSpPr/>
            <p:nvPr/>
          </p:nvSpPr>
          <p:spPr>
            <a:xfrm>
              <a:off x="8066939" y="4261664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0" y="0"/>
                  </a:moveTo>
                  <a:lnTo>
                    <a:pt x="0" y="128517"/>
                  </a:lnTo>
                  <a:lnTo>
                    <a:pt x="293465" y="129529"/>
                  </a:lnTo>
                  <a:lnTo>
                    <a:pt x="0" y="0"/>
                  </a:lnTo>
                  <a:close/>
                </a:path>
                <a:path w="294004" h="129539">
                  <a:moveTo>
                    <a:pt x="0" y="0"/>
                  </a:moveTo>
                  <a:lnTo>
                    <a:pt x="293465" y="129529"/>
                  </a:lnTo>
                  <a:lnTo>
                    <a:pt x="293465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4" name="object 23164"/>
            <p:cNvSpPr/>
            <p:nvPr/>
          </p:nvSpPr>
          <p:spPr>
            <a:xfrm>
              <a:off x="8066939" y="4261664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293465" y="1011"/>
                  </a:moveTo>
                  <a:lnTo>
                    <a:pt x="293465" y="129529"/>
                  </a:lnTo>
                  <a:lnTo>
                    <a:pt x="0" y="0"/>
                  </a:lnTo>
                  <a:lnTo>
                    <a:pt x="293465" y="1011"/>
                  </a:lnTo>
                  <a:close/>
                </a:path>
                <a:path w="294004" h="129539">
                  <a:moveTo>
                    <a:pt x="293465" y="129529"/>
                  </a:moveTo>
                  <a:lnTo>
                    <a:pt x="0" y="0"/>
                  </a:lnTo>
                  <a:lnTo>
                    <a:pt x="0" y="128517"/>
                  </a:lnTo>
                  <a:lnTo>
                    <a:pt x="293465" y="129529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5" name="object 23165"/>
            <p:cNvSpPr/>
            <p:nvPr/>
          </p:nvSpPr>
          <p:spPr>
            <a:xfrm>
              <a:off x="8120572" y="4272796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>
                  <a:moveTo>
                    <a:pt x="206438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2064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6" name="object 23166"/>
            <p:cNvSpPr/>
            <p:nvPr/>
          </p:nvSpPr>
          <p:spPr>
            <a:xfrm>
              <a:off x="8120572" y="4272796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>
                  <a:moveTo>
                    <a:pt x="8095" y="0"/>
                  </a:moveTo>
                  <a:lnTo>
                    <a:pt x="206438" y="0"/>
                  </a:ln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7" name="object 23167"/>
            <p:cNvSpPr/>
            <p:nvPr/>
          </p:nvSpPr>
          <p:spPr>
            <a:xfrm>
              <a:off x="8119560" y="4272796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5">
                  <a:moveTo>
                    <a:pt x="207450" y="0"/>
                  </a:moveTo>
                  <a:lnTo>
                    <a:pt x="1011" y="0"/>
                  </a:lnTo>
                  <a:lnTo>
                    <a:pt x="208461" y="0"/>
                  </a:lnTo>
                  <a:lnTo>
                    <a:pt x="207450" y="0"/>
                  </a:lnTo>
                  <a:close/>
                </a:path>
                <a:path w="208915">
                  <a:moveTo>
                    <a:pt x="1011" y="0"/>
                  </a:moveTo>
                  <a:lnTo>
                    <a:pt x="20846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8" name="object 23168"/>
            <p:cNvSpPr/>
            <p:nvPr/>
          </p:nvSpPr>
          <p:spPr>
            <a:xfrm>
              <a:off x="8118539" y="4272799"/>
              <a:ext cx="212725" cy="1270"/>
            </a:xfrm>
            <a:custGeom>
              <a:avLst/>
              <a:gdLst/>
              <a:ahLst/>
              <a:cxnLst/>
              <a:rect l="l" t="t" r="r" b="b"/>
              <a:pathLst>
                <a:path w="212725" h="1270">
                  <a:moveTo>
                    <a:pt x="212509" y="1016"/>
                  </a:moveTo>
                  <a:lnTo>
                    <a:pt x="209473" y="0"/>
                  </a:lnTo>
                  <a:lnTo>
                    <a:pt x="1016" y="0"/>
                  </a:lnTo>
                  <a:lnTo>
                    <a:pt x="0" y="1016"/>
                  </a:lnTo>
                  <a:lnTo>
                    <a:pt x="212509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9" name="object 23169"/>
            <p:cNvSpPr/>
            <p:nvPr/>
          </p:nvSpPr>
          <p:spPr>
            <a:xfrm>
              <a:off x="8118548" y="4272796"/>
              <a:ext cx="212725" cy="1270"/>
            </a:xfrm>
            <a:custGeom>
              <a:avLst/>
              <a:gdLst/>
              <a:ahLst/>
              <a:cxnLst/>
              <a:rect l="l" t="t" r="r" b="b"/>
              <a:pathLst>
                <a:path w="212725" h="1270">
                  <a:moveTo>
                    <a:pt x="209473" y="0"/>
                  </a:moveTo>
                  <a:lnTo>
                    <a:pt x="1011" y="0"/>
                  </a:lnTo>
                  <a:lnTo>
                    <a:pt x="212509" y="1011"/>
                  </a:lnTo>
                  <a:lnTo>
                    <a:pt x="209473" y="0"/>
                  </a:lnTo>
                  <a:close/>
                </a:path>
                <a:path w="212725" h="1270">
                  <a:moveTo>
                    <a:pt x="1011" y="0"/>
                  </a:moveTo>
                  <a:lnTo>
                    <a:pt x="21250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0" name="object 23170"/>
            <p:cNvSpPr/>
            <p:nvPr/>
          </p:nvSpPr>
          <p:spPr>
            <a:xfrm>
              <a:off x="8114500" y="4273815"/>
              <a:ext cx="220979" cy="1270"/>
            </a:xfrm>
            <a:custGeom>
              <a:avLst/>
              <a:gdLst/>
              <a:ahLst/>
              <a:cxnLst/>
              <a:rect l="l" t="t" r="r" b="b"/>
              <a:pathLst>
                <a:path w="220979" h="1270">
                  <a:moveTo>
                    <a:pt x="220599" y="1016"/>
                  </a:moveTo>
                  <a:lnTo>
                    <a:pt x="216547" y="0"/>
                  </a:lnTo>
                  <a:lnTo>
                    <a:pt x="4038" y="0"/>
                  </a:lnTo>
                  <a:lnTo>
                    <a:pt x="0" y="1016"/>
                  </a:lnTo>
                  <a:lnTo>
                    <a:pt x="220599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1" name="object 23171"/>
            <p:cNvSpPr/>
            <p:nvPr/>
          </p:nvSpPr>
          <p:spPr>
            <a:xfrm>
              <a:off x="8114500" y="4273807"/>
              <a:ext cx="220979" cy="1270"/>
            </a:xfrm>
            <a:custGeom>
              <a:avLst/>
              <a:gdLst/>
              <a:ahLst/>
              <a:cxnLst/>
              <a:rect l="l" t="t" r="r" b="b"/>
              <a:pathLst>
                <a:path w="220979" h="1270">
                  <a:moveTo>
                    <a:pt x="216557" y="0"/>
                  </a:moveTo>
                  <a:lnTo>
                    <a:pt x="4047" y="0"/>
                  </a:lnTo>
                  <a:lnTo>
                    <a:pt x="220605" y="1011"/>
                  </a:lnTo>
                  <a:lnTo>
                    <a:pt x="216557" y="0"/>
                  </a:lnTo>
                  <a:close/>
                </a:path>
                <a:path w="220979" h="1270">
                  <a:moveTo>
                    <a:pt x="4047" y="0"/>
                  </a:moveTo>
                  <a:lnTo>
                    <a:pt x="220605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2" name="object 23172"/>
            <p:cNvSpPr/>
            <p:nvPr/>
          </p:nvSpPr>
          <p:spPr>
            <a:xfrm>
              <a:off x="8110449" y="4274831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6669" y="1003"/>
                  </a:moveTo>
                  <a:lnTo>
                    <a:pt x="224650" y="0"/>
                  </a:lnTo>
                  <a:lnTo>
                    <a:pt x="4051" y="0"/>
                  </a:lnTo>
                  <a:lnTo>
                    <a:pt x="0" y="1003"/>
                  </a:lnTo>
                  <a:lnTo>
                    <a:pt x="226669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3" name="object 23173"/>
            <p:cNvSpPr/>
            <p:nvPr/>
          </p:nvSpPr>
          <p:spPr>
            <a:xfrm>
              <a:off x="8110453" y="4274819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4653" y="0"/>
                  </a:moveTo>
                  <a:lnTo>
                    <a:pt x="4047" y="0"/>
                  </a:lnTo>
                  <a:lnTo>
                    <a:pt x="226677" y="1011"/>
                  </a:lnTo>
                  <a:lnTo>
                    <a:pt x="224653" y="0"/>
                  </a:lnTo>
                  <a:close/>
                </a:path>
                <a:path w="226695" h="1270">
                  <a:moveTo>
                    <a:pt x="4047" y="0"/>
                  </a:moveTo>
                  <a:lnTo>
                    <a:pt x="22667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4" name="object 23174"/>
            <p:cNvSpPr/>
            <p:nvPr/>
          </p:nvSpPr>
          <p:spPr>
            <a:xfrm>
              <a:off x="8108417" y="4275835"/>
              <a:ext cx="231140" cy="1270"/>
            </a:xfrm>
            <a:custGeom>
              <a:avLst/>
              <a:gdLst/>
              <a:ahLst/>
              <a:cxnLst/>
              <a:rect l="l" t="t" r="r" b="b"/>
              <a:pathLst>
                <a:path w="231140" h="1270">
                  <a:moveTo>
                    <a:pt x="230733" y="1016"/>
                  </a:moveTo>
                  <a:lnTo>
                    <a:pt x="228701" y="0"/>
                  </a:lnTo>
                  <a:lnTo>
                    <a:pt x="2032" y="0"/>
                  </a:lnTo>
                  <a:lnTo>
                    <a:pt x="0" y="1016"/>
                  </a:lnTo>
                  <a:lnTo>
                    <a:pt x="230733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5" name="object 23175"/>
            <p:cNvSpPr/>
            <p:nvPr/>
          </p:nvSpPr>
          <p:spPr>
            <a:xfrm>
              <a:off x="8108429" y="4275831"/>
              <a:ext cx="231140" cy="1270"/>
            </a:xfrm>
            <a:custGeom>
              <a:avLst/>
              <a:gdLst/>
              <a:ahLst/>
              <a:cxnLst/>
              <a:rect l="l" t="t" r="r" b="b"/>
              <a:pathLst>
                <a:path w="231140" h="1270">
                  <a:moveTo>
                    <a:pt x="228701" y="0"/>
                  </a:moveTo>
                  <a:lnTo>
                    <a:pt x="2023" y="0"/>
                  </a:lnTo>
                  <a:lnTo>
                    <a:pt x="230724" y="1011"/>
                  </a:lnTo>
                  <a:lnTo>
                    <a:pt x="228701" y="0"/>
                  </a:lnTo>
                  <a:close/>
                </a:path>
                <a:path w="231140" h="1270">
                  <a:moveTo>
                    <a:pt x="2023" y="0"/>
                  </a:moveTo>
                  <a:lnTo>
                    <a:pt x="230724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6" name="object 23176"/>
            <p:cNvSpPr/>
            <p:nvPr/>
          </p:nvSpPr>
          <p:spPr>
            <a:xfrm>
              <a:off x="8103362" y="4276851"/>
              <a:ext cx="239395" cy="2540"/>
            </a:xfrm>
            <a:custGeom>
              <a:avLst/>
              <a:gdLst/>
              <a:ahLst/>
              <a:cxnLst/>
              <a:rect l="l" t="t" r="r" b="b"/>
              <a:pathLst>
                <a:path w="239395" h="2539">
                  <a:moveTo>
                    <a:pt x="238823" y="2019"/>
                  </a:moveTo>
                  <a:lnTo>
                    <a:pt x="235788" y="0"/>
                  </a:lnTo>
                  <a:lnTo>
                    <a:pt x="5054" y="0"/>
                  </a:lnTo>
                  <a:lnTo>
                    <a:pt x="0" y="2019"/>
                  </a:lnTo>
                  <a:lnTo>
                    <a:pt x="238823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7" name="object 23177"/>
            <p:cNvSpPr/>
            <p:nvPr/>
          </p:nvSpPr>
          <p:spPr>
            <a:xfrm>
              <a:off x="8103369" y="4276843"/>
              <a:ext cx="239395" cy="2540"/>
            </a:xfrm>
            <a:custGeom>
              <a:avLst/>
              <a:gdLst/>
              <a:ahLst/>
              <a:cxnLst/>
              <a:rect l="l" t="t" r="r" b="b"/>
              <a:pathLst>
                <a:path w="239395" h="2539">
                  <a:moveTo>
                    <a:pt x="235784" y="0"/>
                  </a:moveTo>
                  <a:lnTo>
                    <a:pt x="5059" y="0"/>
                  </a:lnTo>
                  <a:lnTo>
                    <a:pt x="238820" y="2023"/>
                  </a:lnTo>
                  <a:lnTo>
                    <a:pt x="235784" y="0"/>
                  </a:lnTo>
                  <a:close/>
                </a:path>
                <a:path w="239395" h="2539">
                  <a:moveTo>
                    <a:pt x="5059" y="0"/>
                  </a:moveTo>
                  <a:lnTo>
                    <a:pt x="238820" y="2023"/>
                  </a:lnTo>
                  <a:lnTo>
                    <a:pt x="0" y="202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8" name="object 23178"/>
            <p:cNvSpPr/>
            <p:nvPr/>
          </p:nvSpPr>
          <p:spPr>
            <a:xfrm>
              <a:off x="8102346" y="4278870"/>
              <a:ext cx="240029" cy="1270"/>
            </a:xfrm>
            <a:custGeom>
              <a:avLst/>
              <a:gdLst/>
              <a:ahLst/>
              <a:cxnLst/>
              <a:rect l="l" t="t" r="r" b="b"/>
              <a:pathLst>
                <a:path w="240029" h="1270">
                  <a:moveTo>
                    <a:pt x="239839" y="0"/>
                  </a:moveTo>
                  <a:lnTo>
                    <a:pt x="1016" y="0"/>
                  </a:lnTo>
                  <a:lnTo>
                    <a:pt x="0" y="1016"/>
                  </a:lnTo>
                  <a:lnTo>
                    <a:pt x="239839" y="1016"/>
                  </a:lnTo>
                  <a:lnTo>
                    <a:pt x="2398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9" name="object 23179"/>
            <p:cNvSpPr/>
            <p:nvPr/>
          </p:nvSpPr>
          <p:spPr>
            <a:xfrm>
              <a:off x="8102357" y="4278867"/>
              <a:ext cx="240029" cy="1270"/>
            </a:xfrm>
            <a:custGeom>
              <a:avLst/>
              <a:gdLst/>
              <a:ahLst/>
              <a:cxnLst/>
              <a:rect l="l" t="t" r="r" b="b"/>
              <a:pathLst>
                <a:path w="240029" h="1270">
                  <a:moveTo>
                    <a:pt x="239832" y="0"/>
                  </a:moveTo>
                  <a:lnTo>
                    <a:pt x="1011" y="0"/>
                  </a:lnTo>
                  <a:lnTo>
                    <a:pt x="239832" y="1011"/>
                  </a:lnTo>
                  <a:lnTo>
                    <a:pt x="239832" y="0"/>
                  </a:lnTo>
                  <a:close/>
                </a:path>
                <a:path w="240029" h="1270">
                  <a:moveTo>
                    <a:pt x="1011" y="0"/>
                  </a:moveTo>
                  <a:lnTo>
                    <a:pt x="23983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0" name="object 23180"/>
            <p:cNvSpPr/>
            <p:nvPr/>
          </p:nvSpPr>
          <p:spPr>
            <a:xfrm>
              <a:off x="8099311" y="4279886"/>
              <a:ext cx="246379" cy="2540"/>
            </a:xfrm>
            <a:custGeom>
              <a:avLst/>
              <a:gdLst/>
              <a:ahLst/>
              <a:cxnLst/>
              <a:rect l="l" t="t" r="r" b="b"/>
              <a:pathLst>
                <a:path w="246379" h="2539">
                  <a:moveTo>
                    <a:pt x="245910" y="2019"/>
                  </a:moveTo>
                  <a:lnTo>
                    <a:pt x="242874" y="0"/>
                  </a:lnTo>
                  <a:lnTo>
                    <a:pt x="3035" y="0"/>
                  </a:lnTo>
                  <a:lnTo>
                    <a:pt x="0" y="2019"/>
                  </a:lnTo>
                  <a:lnTo>
                    <a:pt x="245910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1" name="object 23181"/>
            <p:cNvSpPr/>
            <p:nvPr/>
          </p:nvSpPr>
          <p:spPr>
            <a:xfrm>
              <a:off x="8099321" y="4279879"/>
              <a:ext cx="246379" cy="2540"/>
            </a:xfrm>
            <a:custGeom>
              <a:avLst/>
              <a:gdLst/>
              <a:ahLst/>
              <a:cxnLst/>
              <a:rect l="l" t="t" r="r" b="b"/>
              <a:pathLst>
                <a:path w="246379" h="2539">
                  <a:moveTo>
                    <a:pt x="242868" y="0"/>
                  </a:moveTo>
                  <a:lnTo>
                    <a:pt x="3035" y="0"/>
                  </a:lnTo>
                  <a:lnTo>
                    <a:pt x="245904" y="2023"/>
                  </a:lnTo>
                  <a:lnTo>
                    <a:pt x="242868" y="0"/>
                  </a:lnTo>
                  <a:close/>
                </a:path>
                <a:path w="246379" h="2539">
                  <a:moveTo>
                    <a:pt x="3035" y="0"/>
                  </a:moveTo>
                  <a:lnTo>
                    <a:pt x="245904" y="2023"/>
                  </a:lnTo>
                  <a:lnTo>
                    <a:pt x="0" y="2023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2" name="object 23182"/>
            <p:cNvSpPr/>
            <p:nvPr/>
          </p:nvSpPr>
          <p:spPr>
            <a:xfrm>
              <a:off x="8095272" y="4281905"/>
              <a:ext cx="252095" cy="3175"/>
            </a:xfrm>
            <a:custGeom>
              <a:avLst/>
              <a:gdLst/>
              <a:ahLst/>
              <a:cxnLst/>
              <a:rect l="l" t="t" r="r" b="b"/>
              <a:pathLst>
                <a:path w="252095" h="3175">
                  <a:moveTo>
                    <a:pt x="251968" y="3035"/>
                  </a:moveTo>
                  <a:lnTo>
                    <a:pt x="249948" y="0"/>
                  </a:lnTo>
                  <a:lnTo>
                    <a:pt x="4038" y="0"/>
                  </a:lnTo>
                  <a:lnTo>
                    <a:pt x="0" y="3035"/>
                  </a:lnTo>
                  <a:lnTo>
                    <a:pt x="251968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3" name="object 23183"/>
            <p:cNvSpPr/>
            <p:nvPr/>
          </p:nvSpPr>
          <p:spPr>
            <a:xfrm>
              <a:off x="8095273" y="4281903"/>
              <a:ext cx="252095" cy="3175"/>
            </a:xfrm>
            <a:custGeom>
              <a:avLst/>
              <a:gdLst/>
              <a:ahLst/>
              <a:cxnLst/>
              <a:rect l="l" t="t" r="r" b="b"/>
              <a:pathLst>
                <a:path w="252095" h="3175">
                  <a:moveTo>
                    <a:pt x="249951" y="0"/>
                  </a:moveTo>
                  <a:lnTo>
                    <a:pt x="4047" y="0"/>
                  </a:lnTo>
                  <a:lnTo>
                    <a:pt x="251975" y="3035"/>
                  </a:lnTo>
                  <a:lnTo>
                    <a:pt x="249951" y="0"/>
                  </a:lnTo>
                  <a:close/>
                </a:path>
                <a:path w="252095" h="3175">
                  <a:moveTo>
                    <a:pt x="4047" y="0"/>
                  </a:moveTo>
                  <a:lnTo>
                    <a:pt x="251975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4" name="object 23184"/>
            <p:cNvSpPr/>
            <p:nvPr/>
          </p:nvSpPr>
          <p:spPr>
            <a:xfrm>
              <a:off x="8094256" y="4284940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5" h="1270">
                  <a:moveTo>
                    <a:pt x="252984" y="0"/>
                  </a:moveTo>
                  <a:lnTo>
                    <a:pt x="1016" y="0"/>
                  </a:lnTo>
                  <a:lnTo>
                    <a:pt x="0" y="1016"/>
                  </a:lnTo>
                  <a:lnTo>
                    <a:pt x="252984" y="1016"/>
                  </a:lnTo>
                  <a:lnTo>
                    <a:pt x="252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5" name="object 23185"/>
            <p:cNvSpPr/>
            <p:nvPr/>
          </p:nvSpPr>
          <p:spPr>
            <a:xfrm>
              <a:off x="8094261" y="4284939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5" h="1270">
                  <a:moveTo>
                    <a:pt x="252987" y="0"/>
                  </a:moveTo>
                  <a:lnTo>
                    <a:pt x="1011" y="0"/>
                  </a:lnTo>
                  <a:lnTo>
                    <a:pt x="252987" y="1011"/>
                  </a:lnTo>
                  <a:lnTo>
                    <a:pt x="252987" y="0"/>
                  </a:lnTo>
                  <a:close/>
                </a:path>
                <a:path w="253365" h="1270">
                  <a:moveTo>
                    <a:pt x="1011" y="0"/>
                  </a:moveTo>
                  <a:lnTo>
                    <a:pt x="25298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6" name="object 23186"/>
            <p:cNvSpPr/>
            <p:nvPr/>
          </p:nvSpPr>
          <p:spPr>
            <a:xfrm>
              <a:off x="8090214" y="4285951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5">
                  <a:moveTo>
                    <a:pt x="4047" y="0"/>
                  </a:moveTo>
                  <a:lnTo>
                    <a:pt x="0" y="4047"/>
                  </a:lnTo>
                  <a:lnTo>
                    <a:pt x="259059" y="4047"/>
                  </a:lnTo>
                  <a:lnTo>
                    <a:pt x="4047" y="0"/>
                  </a:lnTo>
                  <a:close/>
                </a:path>
                <a:path w="259079" h="4445">
                  <a:moveTo>
                    <a:pt x="257035" y="0"/>
                  </a:moveTo>
                  <a:lnTo>
                    <a:pt x="4047" y="0"/>
                  </a:lnTo>
                  <a:lnTo>
                    <a:pt x="259059" y="4047"/>
                  </a:lnTo>
                  <a:lnTo>
                    <a:pt x="25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7" name="object 23187"/>
            <p:cNvSpPr/>
            <p:nvPr/>
          </p:nvSpPr>
          <p:spPr>
            <a:xfrm>
              <a:off x="8090214" y="4285951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5">
                  <a:moveTo>
                    <a:pt x="257035" y="0"/>
                  </a:moveTo>
                  <a:lnTo>
                    <a:pt x="4047" y="0"/>
                  </a:lnTo>
                  <a:lnTo>
                    <a:pt x="259059" y="4047"/>
                  </a:lnTo>
                  <a:lnTo>
                    <a:pt x="257035" y="0"/>
                  </a:lnTo>
                  <a:close/>
                </a:path>
                <a:path w="259079" h="4445">
                  <a:moveTo>
                    <a:pt x="4047" y="0"/>
                  </a:moveTo>
                  <a:lnTo>
                    <a:pt x="259059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8" name="object 23188"/>
            <p:cNvSpPr/>
            <p:nvPr/>
          </p:nvSpPr>
          <p:spPr>
            <a:xfrm>
              <a:off x="8089202" y="4290008"/>
              <a:ext cx="261620" cy="1270"/>
            </a:xfrm>
            <a:custGeom>
              <a:avLst/>
              <a:gdLst/>
              <a:ahLst/>
              <a:cxnLst/>
              <a:rect l="l" t="t" r="r" b="b"/>
              <a:pathLst>
                <a:path w="261620" h="1270">
                  <a:moveTo>
                    <a:pt x="261073" y="1003"/>
                  </a:moveTo>
                  <a:lnTo>
                    <a:pt x="260070" y="0"/>
                  </a:lnTo>
                  <a:lnTo>
                    <a:pt x="1003" y="0"/>
                  </a:lnTo>
                  <a:lnTo>
                    <a:pt x="0" y="1003"/>
                  </a:lnTo>
                  <a:lnTo>
                    <a:pt x="261073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9" name="object 23189"/>
            <p:cNvSpPr/>
            <p:nvPr/>
          </p:nvSpPr>
          <p:spPr>
            <a:xfrm>
              <a:off x="8089202" y="4289999"/>
              <a:ext cx="261620" cy="1270"/>
            </a:xfrm>
            <a:custGeom>
              <a:avLst/>
              <a:gdLst/>
              <a:ahLst/>
              <a:cxnLst/>
              <a:rect l="l" t="t" r="r" b="b"/>
              <a:pathLst>
                <a:path w="261620" h="1270">
                  <a:moveTo>
                    <a:pt x="260071" y="0"/>
                  </a:moveTo>
                  <a:lnTo>
                    <a:pt x="1011" y="0"/>
                  </a:lnTo>
                  <a:lnTo>
                    <a:pt x="261083" y="1011"/>
                  </a:lnTo>
                  <a:lnTo>
                    <a:pt x="260071" y="0"/>
                  </a:lnTo>
                  <a:close/>
                </a:path>
                <a:path w="261620" h="1270">
                  <a:moveTo>
                    <a:pt x="1011" y="0"/>
                  </a:moveTo>
                  <a:lnTo>
                    <a:pt x="261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0" name="object 23190"/>
            <p:cNvSpPr/>
            <p:nvPr/>
          </p:nvSpPr>
          <p:spPr>
            <a:xfrm>
              <a:off x="8087170" y="4291011"/>
              <a:ext cx="263525" cy="3175"/>
            </a:xfrm>
            <a:custGeom>
              <a:avLst/>
              <a:gdLst/>
              <a:ahLst/>
              <a:cxnLst/>
              <a:rect l="l" t="t" r="r" b="b"/>
              <a:pathLst>
                <a:path w="263525" h="3175">
                  <a:moveTo>
                    <a:pt x="263105" y="0"/>
                  </a:moveTo>
                  <a:lnTo>
                    <a:pt x="2032" y="0"/>
                  </a:lnTo>
                  <a:lnTo>
                    <a:pt x="0" y="3035"/>
                  </a:lnTo>
                  <a:lnTo>
                    <a:pt x="263105" y="3035"/>
                  </a:lnTo>
                  <a:lnTo>
                    <a:pt x="2631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1" name="object 23191"/>
            <p:cNvSpPr/>
            <p:nvPr/>
          </p:nvSpPr>
          <p:spPr>
            <a:xfrm>
              <a:off x="8087178" y="4291011"/>
              <a:ext cx="263525" cy="3175"/>
            </a:xfrm>
            <a:custGeom>
              <a:avLst/>
              <a:gdLst/>
              <a:ahLst/>
              <a:cxnLst/>
              <a:rect l="l" t="t" r="r" b="b"/>
              <a:pathLst>
                <a:path w="263525" h="3175">
                  <a:moveTo>
                    <a:pt x="263107" y="0"/>
                  </a:moveTo>
                  <a:lnTo>
                    <a:pt x="2023" y="0"/>
                  </a:lnTo>
                  <a:lnTo>
                    <a:pt x="263107" y="3035"/>
                  </a:lnTo>
                  <a:lnTo>
                    <a:pt x="263107" y="0"/>
                  </a:lnTo>
                  <a:close/>
                </a:path>
                <a:path w="263525" h="3175">
                  <a:moveTo>
                    <a:pt x="2023" y="0"/>
                  </a:moveTo>
                  <a:lnTo>
                    <a:pt x="263107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2" name="object 23192"/>
            <p:cNvSpPr/>
            <p:nvPr/>
          </p:nvSpPr>
          <p:spPr>
            <a:xfrm>
              <a:off x="8084142" y="4294046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79">
                  <a:moveTo>
                    <a:pt x="3035" y="0"/>
                  </a:moveTo>
                  <a:lnTo>
                    <a:pt x="0" y="5059"/>
                  </a:lnTo>
                  <a:lnTo>
                    <a:pt x="267155" y="5059"/>
                  </a:lnTo>
                  <a:lnTo>
                    <a:pt x="3035" y="0"/>
                  </a:lnTo>
                  <a:close/>
                </a:path>
                <a:path w="267334" h="5079">
                  <a:moveTo>
                    <a:pt x="266143" y="0"/>
                  </a:moveTo>
                  <a:lnTo>
                    <a:pt x="3035" y="0"/>
                  </a:lnTo>
                  <a:lnTo>
                    <a:pt x="267155" y="5059"/>
                  </a:lnTo>
                  <a:lnTo>
                    <a:pt x="2661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3" name="object 23193"/>
            <p:cNvSpPr/>
            <p:nvPr/>
          </p:nvSpPr>
          <p:spPr>
            <a:xfrm>
              <a:off x="8084142" y="4294046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79">
                  <a:moveTo>
                    <a:pt x="266143" y="0"/>
                  </a:moveTo>
                  <a:lnTo>
                    <a:pt x="3035" y="0"/>
                  </a:lnTo>
                  <a:lnTo>
                    <a:pt x="267155" y="5059"/>
                  </a:lnTo>
                  <a:lnTo>
                    <a:pt x="266143" y="0"/>
                  </a:lnTo>
                  <a:close/>
                </a:path>
                <a:path w="267334" h="5079">
                  <a:moveTo>
                    <a:pt x="3035" y="0"/>
                  </a:moveTo>
                  <a:lnTo>
                    <a:pt x="267155" y="5059"/>
                  </a:lnTo>
                  <a:lnTo>
                    <a:pt x="0" y="5059"/>
                  </a:lnTo>
                  <a:lnTo>
                    <a:pt x="3035" y="0"/>
                  </a:lnTo>
                  <a:close/>
                </a:path>
                <a:path w="267334" h="5079">
                  <a:moveTo>
                    <a:pt x="267155" y="5059"/>
                  </a:moveTo>
                  <a:lnTo>
                    <a:pt x="0" y="5059"/>
                  </a:lnTo>
                  <a:lnTo>
                    <a:pt x="267155" y="5059"/>
                  </a:lnTo>
                  <a:close/>
                </a:path>
                <a:path w="267334" h="5079">
                  <a:moveTo>
                    <a:pt x="0" y="5059"/>
                  </a:moveTo>
                  <a:lnTo>
                    <a:pt x="267155" y="5059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4" name="object 23194"/>
            <p:cNvSpPr/>
            <p:nvPr/>
          </p:nvSpPr>
          <p:spPr>
            <a:xfrm>
              <a:off x="8080094" y="4299106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4047" y="0"/>
                  </a:moveTo>
                  <a:lnTo>
                    <a:pt x="0" y="8095"/>
                  </a:lnTo>
                  <a:lnTo>
                    <a:pt x="271202" y="8095"/>
                  </a:lnTo>
                  <a:lnTo>
                    <a:pt x="4047" y="0"/>
                  </a:lnTo>
                  <a:close/>
                </a:path>
                <a:path w="271779" h="8254">
                  <a:moveTo>
                    <a:pt x="271202" y="0"/>
                  </a:moveTo>
                  <a:lnTo>
                    <a:pt x="4047" y="0"/>
                  </a:lnTo>
                  <a:lnTo>
                    <a:pt x="271202" y="8095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5" name="object 23195"/>
            <p:cNvSpPr/>
            <p:nvPr/>
          </p:nvSpPr>
          <p:spPr>
            <a:xfrm>
              <a:off x="8080094" y="4299106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271202" y="0"/>
                  </a:moveTo>
                  <a:lnTo>
                    <a:pt x="4047" y="0"/>
                  </a:lnTo>
                  <a:lnTo>
                    <a:pt x="271202" y="8095"/>
                  </a:lnTo>
                  <a:lnTo>
                    <a:pt x="271202" y="0"/>
                  </a:lnTo>
                  <a:close/>
                </a:path>
                <a:path w="271779" h="8254">
                  <a:moveTo>
                    <a:pt x="4047" y="0"/>
                  </a:moveTo>
                  <a:lnTo>
                    <a:pt x="271202" y="8095"/>
                  </a:lnTo>
                  <a:lnTo>
                    <a:pt x="0" y="809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6" name="object 23196"/>
            <p:cNvSpPr/>
            <p:nvPr/>
          </p:nvSpPr>
          <p:spPr>
            <a:xfrm>
              <a:off x="8078070" y="430720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2023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2023" y="0"/>
                  </a:lnTo>
                  <a:close/>
                </a:path>
                <a:path w="273684" h="9525">
                  <a:moveTo>
                    <a:pt x="273226" y="0"/>
                  </a:moveTo>
                  <a:lnTo>
                    <a:pt x="2023" y="0"/>
                  </a:lnTo>
                  <a:lnTo>
                    <a:pt x="273226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7" name="object 23197"/>
            <p:cNvSpPr/>
            <p:nvPr/>
          </p:nvSpPr>
          <p:spPr>
            <a:xfrm>
              <a:off x="8078070" y="430720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273226" y="0"/>
                  </a:moveTo>
                  <a:lnTo>
                    <a:pt x="2023" y="0"/>
                  </a:lnTo>
                  <a:lnTo>
                    <a:pt x="273226" y="9107"/>
                  </a:lnTo>
                  <a:lnTo>
                    <a:pt x="273226" y="0"/>
                  </a:lnTo>
                  <a:close/>
                </a:path>
                <a:path w="273684" h="9525">
                  <a:moveTo>
                    <a:pt x="2023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8" name="object 23198"/>
            <p:cNvSpPr/>
            <p:nvPr/>
          </p:nvSpPr>
          <p:spPr>
            <a:xfrm>
              <a:off x="8077058" y="4316309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1011" y="0"/>
                  </a:moveTo>
                  <a:lnTo>
                    <a:pt x="0" y="10119"/>
                  </a:lnTo>
                  <a:lnTo>
                    <a:pt x="274238" y="10119"/>
                  </a:lnTo>
                  <a:lnTo>
                    <a:pt x="1011" y="0"/>
                  </a:lnTo>
                  <a:close/>
                </a:path>
                <a:path w="274320" h="10160">
                  <a:moveTo>
                    <a:pt x="274238" y="0"/>
                  </a:moveTo>
                  <a:lnTo>
                    <a:pt x="1011" y="0"/>
                  </a:lnTo>
                  <a:lnTo>
                    <a:pt x="274238" y="10119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9" name="object 23199"/>
            <p:cNvSpPr/>
            <p:nvPr/>
          </p:nvSpPr>
          <p:spPr>
            <a:xfrm>
              <a:off x="8077058" y="4316309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274238" y="0"/>
                  </a:moveTo>
                  <a:lnTo>
                    <a:pt x="1011" y="0"/>
                  </a:lnTo>
                  <a:lnTo>
                    <a:pt x="274238" y="10119"/>
                  </a:lnTo>
                  <a:lnTo>
                    <a:pt x="274238" y="0"/>
                  </a:lnTo>
                  <a:close/>
                </a:path>
                <a:path w="274320" h="10160">
                  <a:moveTo>
                    <a:pt x="1011" y="0"/>
                  </a:moveTo>
                  <a:lnTo>
                    <a:pt x="274238" y="10119"/>
                  </a:lnTo>
                  <a:lnTo>
                    <a:pt x="0" y="1011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0" name="object 23200"/>
            <p:cNvSpPr/>
            <p:nvPr/>
          </p:nvSpPr>
          <p:spPr>
            <a:xfrm>
              <a:off x="8077058" y="4326429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0" y="0"/>
                  </a:moveTo>
                  <a:lnTo>
                    <a:pt x="1011" y="9107"/>
                  </a:lnTo>
                  <a:lnTo>
                    <a:pt x="273226" y="9107"/>
                  </a:lnTo>
                  <a:lnTo>
                    <a:pt x="0" y="0"/>
                  </a:lnTo>
                  <a:close/>
                </a:path>
                <a:path w="274320" h="9525">
                  <a:moveTo>
                    <a:pt x="274238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1" name="object 23201"/>
            <p:cNvSpPr/>
            <p:nvPr/>
          </p:nvSpPr>
          <p:spPr>
            <a:xfrm>
              <a:off x="8077058" y="4326429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274238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4238" y="0"/>
                  </a:lnTo>
                  <a:close/>
                </a:path>
                <a:path w="274320" h="9525">
                  <a:moveTo>
                    <a:pt x="0" y="0"/>
                  </a:moveTo>
                  <a:lnTo>
                    <a:pt x="273226" y="9107"/>
                  </a:lnTo>
                  <a:lnTo>
                    <a:pt x="1011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2" name="object 23202"/>
            <p:cNvSpPr/>
            <p:nvPr/>
          </p:nvSpPr>
          <p:spPr>
            <a:xfrm>
              <a:off x="8078070" y="4335536"/>
              <a:ext cx="272415" cy="9525"/>
            </a:xfrm>
            <a:custGeom>
              <a:avLst/>
              <a:gdLst/>
              <a:ahLst/>
              <a:cxnLst/>
              <a:rect l="l" t="t" r="r" b="b"/>
              <a:pathLst>
                <a:path w="272415" h="9525">
                  <a:moveTo>
                    <a:pt x="0" y="0"/>
                  </a:moveTo>
                  <a:lnTo>
                    <a:pt x="2023" y="9107"/>
                  </a:lnTo>
                  <a:lnTo>
                    <a:pt x="272214" y="9107"/>
                  </a:lnTo>
                  <a:lnTo>
                    <a:pt x="0" y="0"/>
                  </a:lnTo>
                  <a:close/>
                </a:path>
                <a:path w="272415" h="9525">
                  <a:moveTo>
                    <a:pt x="272214" y="0"/>
                  </a:moveTo>
                  <a:lnTo>
                    <a:pt x="0" y="0"/>
                  </a:lnTo>
                  <a:lnTo>
                    <a:pt x="272214" y="9107"/>
                  </a:lnTo>
                  <a:lnTo>
                    <a:pt x="2722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3" name="object 23203"/>
            <p:cNvSpPr/>
            <p:nvPr/>
          </p:nvSpPr>
          <p:spPr>
            <a:xfrm>
              <a:off x="8078070" y="4335536"/>
              <a:ext cx="272415" cy="9525"/>
            </a:xfrm>
            <a:custGeom>
              <a:avLst/>
              <a:gdLst/>
              <a:ahLst/>
              <a:cxnLst/>
              <a:rect l="l" t="t" r="r" b="b"/>
              <a:pathLst>
                <a:path w="272415" h="9525">
                  <a:moveTo>
                    <a:pt x="272214" y="0"/>
                  </a:moveTo>
                  <a:lnTo>
                    <a:pt x="0" y="0"/>
                  </a:lnTo>
                  <a:lnTo>
                    <a:pt x="272214" y="9107"/>
                  </a:lnTo>
                  <a:lnTo>
                    <a:pt x="272214" y="0"/>
                  </a:lnTo>
                  <a:close/>
                </a:path>
                <a:path w="272415" h="9525">
                  <a:moveTo>
                    <a:pt x="0" y="0"/>
                  </a:moveTo>
                  <a:lnTo>
                    <a:pt x="272214" y="9107"/>
                  </a:lnTo>
                  <a:lnTo>
                    <a:pt x="2023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4" name="object 23204"/>
            <p:cNvSpPr/>
            <p:nvPr/>
          </p:nvSpPr>
          <p:spPr>
            <a:xfrm>
              <a:off x="8080094" y="4344644"/>
              <a:ext cx="270510" cy="8255"/>
            </a:xfrm>
            <a:custGeom>
              <a:avLst/>
              <a:gdLst/>
              <a:ahLst/>
              <a:cxnLst/>
              <a:rect l="l" t="t" r="r" b="b"/>
              <a:pathLst>
                <a:path w="270509" h="8254">
                  <a:moveTo>
                    <a:pt x="0" y="0"/>
                  </a:moveTo>
                  <a:lnTo>
                    <a:pt x="4047" y="8095"/>
                  </a:lnTo>
                  <a:lnTo>
                    <a:pt x="270191" y="8095"/>
                  </a:lnTo>
                  <a:lnTo>
                    <a:pt x="0" y="0"/>
                  </a:lnTo>
                  <a:close/>
                </a:path>
                <a:path w="270509" h="8254">
                  <a:moveTo>
                    <a:pt x="270191" y="0"/>
                  </a:moveTo>
                  <a:lnTo>
                    <a:pt x="0" y="0"/>
                  </a:lnTo>
                  <a:lnTo>
                    <a:pt x="270191" y="8095"/>
                  </a:lnTo>
                  <a:lnTo>
                    <a:pt x="270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5" name="object 23205"/>
            <p:cNvSpPr/>
            <p:nvPr/>
          </p:nvSpPr>
          <p:spPr>
            <a:xfrm>
              <a:off x="8080094" y="4344644"/>
              <a:ext cx="270510" cy="8255"/>
            </a:xfrm>
            <a:custGeom>
              <a:avLst/>
              <a:gdLst/>
              <a:ahLst/>
              <a:cxnLst/>
              <a:rect l="l" t="t" r="r" b="b"/>
              <a:pathLst>
                <a:path w="270509" h="8254">
                  <a:moveTo>
                    <a:pt x="270191" y="0"/>
                  </a:moveTo>
                  <a:lnTo>
                    <a:pt x="0" y="0"/>
                  </a:lnTo>
                  <a:lnTo>
                    <a:pt x="270191" y="8095"/>
                  </a:lnTo>
                  <a:lnTo>
                    <a:pt x="270191" y="0"/>
                  </a:lnTo>
                  <a:close/>
                </a:path>
                <a:path w="270509" h="8254">
                  <a:moveTo>
                    <a:pt x="0" y="0"/>
                  </a:moveTo>
                  <a:lnTo>
                    <a:pt x="270191" y="8095"/>
                  </a:lnTo>
                  <a:lnTo>
                    <a:pt x="4047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6" name="object 23206"/>
            <p:cNvSpPr/>
            <p:nvPr/>
          </p:nvSpPr>
          <p:spPr>
            <a:xfrm>
              <a:off x="8084134" y="4352746"/>
              <a:ext cx="266700" cy="2540"/>
            </a:xfrm>
            <a:custGeom>
              <a:avLst/>
              <a:gdLst/>
              <a:ahLst/>
              <a:cxnLst/>
              <a:rect l="l" t="t" r="r" b="b"/>
              <a:pathLst>
                <a:path w="266700" h="2539">
                  <a:moveTo>
                    <a:pt x="266141" y="0"/>
                  </a:moveTo>
                  <a:lnTo>
                    <a:pt x="0" y="0"/>
                  </a:lnTo>
                  <a:lnTo>
                    <a:pt x="1016" y="2019"/>
                  </a:lnTo>
                  <a:lnTo>
                    <a:pt x="266141" y="2019"/>
                  </a:lnTo>
                  <a:lnTo>
                    <a:pt x="2661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7" name="object 23207"/>
            <p:cNvSpPr/>
            <p:nvPr/>
          </p:nvSpPr>
          <p:spPr>
            <a:xfrm>
              <a:off x="8084142" y="4352740"/>
              <a:ext cx="266700" cy="2540"/>
            </a:xfrm>
            <a:custGeom>
              <a:avLst/>
              <a:gdLst/>
              <a:ahLst/>
              <a:cxnLst/>
              <a:rect l="l" t="t" r="r" b="b"/>
              <a:pathLst>
                <a:path w="266700" h="2539">
                  <a:moveTo>
                    <a:pt x="266143" y="0"/>
                  </a:moveTo>
                  <a:lnTo>
                    <a:pt x="0" y="0"/>
                  </a:lnTo>
                  <a:lnTo>
                    <a:pt x="266143" y="2023"/>
                  </a:lnTo>
                  <a:lnTo>
                    <a:pt x="266143" y="0"/>
                  </a:lnTo>
                  <a:close/>
                </a:path>
                <a:path w="266700" h="2539">
                  <a:moveTo>
                    <a:pt x="0" y="0"/>
                  </a:moveTo>
                  <a:lnTo>
                    <a:pt x="266143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8" name="object 23208"/>
            <p:cNvSpPr/>
            <p:nvPr/>
          </p:nvSpPr>
          <p:spPr>
            <a:xfrm>
              <a:off x="8085154" y="4354764"/>
              <a:ext cx="265430" cy="5080"/>
            </a:xfrm>
            <a:custGeom>
              <a:avLst/>
              <a:gdLst/>
              <a:ahLst/>
              <a:cxnLst/>
              <a:rect l="l" t="t" r="r" b="b"/>
              <a:pathLst>
                <a:path w="265429" h="5079">
                  <a:moveTo>
                    <a:pt x="0" y="0"/>
                  </a:moveTo>
                  <a:lnTo>
                    <a:pt x="3035" y="5059"/>
                  </a:lnTo>
                  <a:lnTo>
                    <a:pt x="265131" y="5059"/>
                  </a:lnTo>
                  <a:lnTo>
                    <a:pt x="0" y="0"/>
                  </a:lnTo>
                  <a:close/>
                </a:path>
                <a:path w="265429" h="5079">
                  <a:moveTo>
                    <a:pt x="265131" y="0"/>
                  </a:moveTo>
                  <a:lnTo>
                    <a:pt x="0" y="0"/>
                  </a:lnTo>
                  <a:lnTo>
                    <a:pt x="265131" y="5059"/>
                  </a:lnTo>
                  <a:lnTo>
                    <a:pt x="265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9" name="object 23209"/>
            <p:cNvSpPr/>
            <p:nvPr/>
          </p:nvSpPr>
          <p:spPr>
            <a:xfrm>
              <a:off x="8085154" y="4354764"/>
              <a:ext cx="265430" cy="5080"/>
            </a:xfrm>
            <a:custGeom>
              <a:avLst/>
              <a:gdLst/>
              <a:ahLst/>
              <a:cxnLst/>
              <a:rect l="l" t="t" r="r" b="b"/>
              <a:pathLst>
                <a:path w="265429" h="5079">
                  <a:moveTo>
                    <a:pt x="265131" y="0"/>
                  </a:moveTo>
                  <a:lnTo>
                    <a:pt x="0" y="0"/>
                  </a:lnTo>
                  <a:lnTo>
                    <a:pt x="265131" y="5059"/>
                  </a:lnTo>
                  <a:lnTo>
                    <a:pt x="265131" y="0"/>
                  </a:lnTo>
                  <a:close/>
                </a:path>
                <a:path w="265429" h="5079">
                  <a:moveTo>
                    <a:pt x="0" y="0"/>
                  </a:moveTo>
                  <a:lnTo>
                    <a:pt x="265131" y="5059"/>
                  </a:lnTo>
                  <a:lnTo>
                    <a:pt x="3035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0" name="object 23210"/>
            <p:cNvSpPr/>
            <p:nvPr/>
          </p:nvSpPr>
          <p:spPr>
            <a:xfrm>
              <a:off x="8088186" y="4359832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089" y="0"/>
                  </a:moveTo>
                  <a:lnTo>
                    <a:pt x="0" y="0"/>
                  </a:lnTo>
                  <a:lnTo>
                    <a:pt x="1016" y="1003"/>
                  </a:lnTo>
                  <a:lnTo>
                    <a:pt x="262089" y="1003"/>
                  </a:lnTo>
                  <a:lnTo>
                    <a:pt x="2620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1" name="object 23211"/>
            <p:cNvSpPr/>
            <p:nvPr/>
          </p:nvSpPr>
          <p:spPr>
            <a:xfrm>
              <a:off x="8088190" y="4359823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095" y="0"/>
                  </a:moveTo>
                  <a:lnTo>
                    <a:pt x="0" y="0"/>
                  </a:lnTo>
                  <a:lnTo>
                    <a:pt x="262095" y="1011"/>
                  </a:lnTo>
                  <a:lnTo>
                    <a:pt x="262095" y="0"/>
                  </a:lnTo>
                  <a:close/>
                </a:path>
                <a:path w="262254" h="1270">
                  <a:moveTo>
                    <a:pt x="0" y="0"/>
                  </a:moveTo>
                  <a:lnTo>
                    <a:pt x="262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2" name="object 23212"/>
            <p:cNvSpPr/>
            <p:nvPr/>
          </p:nvSpPr>
          <p:spPr>
            <a:xfrm>
              <a:off x="8089202" y="4360836"/>
              <a:ext cx="261620" cy="3175"/>
            </a:xfrm>
            <a:custGeom>
              <a:avLst/>
              <a:gdLst/>
              <a:ahLst/>
              <a:cxnLst/>
              <a:rect l="l" t="t" r="r" b="b"/>
              <a:pathLst>
                <a:path w="261620" h="3175">
                  <a:moveTo>
                    <a:pt x="261073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260070" y="3035"/>
                  </a:lnTo>
                  <a:lnTo>
                    <a:pt x="2610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3" name="object 23213"/>
            <p:cNvSpPr/>
            <p:nvPr/>
          </p:nvSpPr>
          <p:spPr>
            <a:xfrm>
              <a:off x="8089202" y="4360835"/>
              <a:ext cx="261620" cy="3175"/>
            </a:xfrm>
            <a:custGeom>
              <a:avLst/>
              <a:gdLst/>
              <a:ahLst/>
              <a:cxnLst/>
              <a:rect l="l" t="t" r="r" b="b"/>
              <a:pathLst>
                <a:path w="261620" h="3175">
                  <a:moveTo>
                    <a:pt x="261083" y="0"/>
                  </a:moveTo>
                  <a:lnTo>
                    <a:pt x="0" y="0"/>
                  </a:lnTo>
                  <a:lnTo>
                    <a:pt x="260071" y="3035"/>
                  </a:lnTo>
                  <a:lnTo>
                    <a:pt x="261083" y="0"/>
                  </a:lnTo>
                  <a:close/>
                </a:path>
                <a:path w="261620" h="3175">
                  <a:moveTo>
                    <a:pt x="0" y="0"/>
                  </a:moveTo>
                  <a:lnTo>
                    <a:pt x="260071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4" name="object 23214"/>
            <p:cNvSpPr/>
            <p:nvPr/>
          </p:nvSpPr>
          <p:spPr>
            <a:xfrm>
              <a:off x="8092237" y="4363871"/>
              <a:ext cx="257175" cy="4445"/>
            </a:xfrm>
            <a:custGeom>
              <a:avLst/>
              <a:gdLst/>
              <a:ahLst/>
              <a:cxnLst/>
              <a:rect l="l" t="t" r="r" b="b"/>
              <a:pathLst>
                <a:path w="257175" h="4445">
                  <a:moveTo>
                    <a:pt x="0" y="0"/>
                  </a:moveTo>
                  <a:lnTo>
                    <a:pt x="3035" y="4047"/>
                  </a:lnTo>
                  <a:lnTo>
                    <a:pt x="255011" y="4047"/>
                  </a:lnTo>
                  <a:lnTo>
                    <a:pt x="0" y="0"/>
                  </a:lnTo>
                  <a:close/>
                </a:path>
                <a:path w="257175" h="4445">
                  <a:moveTo>
                    <a:pt x="257035" y="0"/>
                  </a:moveTo>
                  <a:lnTo>
                    <a:pt x="0" y="0"/>
                  </a:lnTo>
                  <a:lnTo>
                    <a:pt x="255011" y="4047"/>
                  </a:lnTo>
                  <a:lnTo>
                    <a:pt x="25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5" name="object 23215"/>
            <p:cNvSpPr/>
            <p:nvPr/>
          </p:nvSpPr>
          <p:spPr>
            <a:xfrm>
              <a:off x="8092237" y="4363871"/>
              <a:ext cx="257175" cy="4445"/>
            </a:xfrm>
            <a:custGeom>
              <a:avLst/>
              <a:gdLst/>
              <a:ahLst/>
              <a:cxnLst/>
              <a:rect l="l" t="t" r="r" b="b"/>
              <a:pathLst>
                <a:path w="257175" h="4445">
                  <a:moveTo>
                    <a:pt x="257035" y="0"/>
                  </a:moveTo>
                  <a:lnTo>
                    <a:pt x="0" y="0"/>
                  </a:lnTo>
                  <a:lnTo>
                    <a:pt x="255011" y="4047"/>
                  </a:lnTo>
                  <a:lnTo>
                    <a:pt x="257035" y="0"/>
                  </a:lnTo>
                  <a:close/>
                </a:path>
                <a:path w="257175" h="4445">
                  <a:moveTo>
                    <a:pt x="0" y="0"/>
                  </a:moveTo>
                  <a:lnTo>
                    <a:pt x="25501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  <a:path w="257175" h="4445">
                  <a:moveTo>
                    <a:pt x="255011" y="4047"/>
                  </a:moveTo>
                  <a:lnTo>
                    <a:pt x="3035" y="4047"/>
                  </a:lnTo>
                  <a:lnTo>
                    <a:pt x="4047" y="4047"/>
                  </a:lnTo>
                  <a:lnTo>
                    <a:pt x="255011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6" name="object 23216"/>
            <p:cNvSpPr/>
            <p:nvPr/>
          </p:nvSpPr>
          <p:spPr>
            <a:xfrm>
              <a:off x="8095273" y="4367919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251975" y="0"/>
                  </a:moveTo>
                  <a:lnTo>
                    <a:pt x="0" y="0"/>
                  </a:lnTo>
                  <a:lnTo>
                    <a:pt x="2519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7" name="object 23217"/>
            <p:cNvSpPr/>
            <p:nvPr/>
          </p:nvSpPr>
          <p:spPr>
            <a:xfrm>
              <a:off x="8095273" y="4367919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197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8" name="object 23218"/>
            <p:cNvSpPr/>
            <p:nvPr/>
          </p:nvSpPr>
          <p:spPr>
            <a:xfrm>
              <a:off x="8096285" y="4367919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0" y="0"/>
                  </a:moveTo>
                  <a:lnTo>
                    <a:pt x="5059" y="4047"/>
                  </a:lnTo>
                  <a:lnTo>
                    <a:pt x="248940" y="4047"/>
                  </a:lnTo>
                  <a:lnTo>
                    <a:pt x="0" y="0"/>
                  </a:lnTo>
                  <a:close/>
                </a:path>
                <a:path w="251459" h="4445">
                  <a:moveTo>
                    <a:pt x="250963" y="0"/>
                  </a:moveTo>
                  <a:lnTo>
                    <a:pt x="0" y="0"/>
                  </a:lnTo>
                  <a:lnTo>
                    <a:pt x="248940" y="4047"/>
                  </a:lnTo>
                  <a:lnTo>
                    <a:pt x="2509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9" name="object 23219"/>
            <p:cNvSpPr/>
            <p:nvPr/>
          </p:nvSpPr>
          <p:spPr>
            <a:xfrm>
              <a:off x="8096285" y="4367919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250963" y="0"/>
                  </a:moveTo>
                  <a:lnTo>
                    <a:pt x="0" y="0"/>
                  </a:lnTo>
                  <a:lnTo>
                    <a:pt x="248940" y="4047"/>
                  </a:lnTo>
                  <a:lnTo>
                    <a:pt x="250963" y="0"/>
                  </a:lnTo>
                  <a:close/>
                </a:path>
                <a:path w="251459" h="4445">
                  <a:moveTo>
                    <a:pt x="0" y="0"/>
                  </a:moveTo>
                  <a:lnTo>
                    <a:pt x="24894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0" name="object 23220"/>
            <p:cNvSpPr/>
            <p:nvPr/>
          </p:nvSpPr>
          <p:spPr>
            <a:xfrm>
              <a:off x="8101343" y="4371974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78" y="0"/>
                  </a:moveTo>
                  <a:lnTo>
                    <a:pt x="0" y="0"/>
                  </a:lnTo>
                  <a:lnTo>
                    <a:pt x="1003" y="1016"/>
                  </a:lnTo>
                  <a:lnTo>
                    <a:pt x="242862" y="1016"/>
                  </a:lnTo>
                  <a:lnTo>
                    <a:pt x="2438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1" name="object 23221"/>
            <p:cNvSpPr/>
            <p:nvPr/>
          </p:nvSpPr>
          <p:spPr>
            <a:xfrm>
              <a:off x="8101345" y="4371967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80" y="0"/>
                  </a:moveTo>
                  <a:lnTo>
                    <a:pt x="0" y="0"/>
                  </a:lnTo>
                  <a:lnTo>
                    <a:pt x="242868" y="1011"/>
                  </a:lnTo>
                  <a:lnTo>
                    <a:pt x="243880" y="0"/>
                  </a:lnTo>
                  <a:close/>
                </a:path>
                <a:path w="244475" h="1270">
                  <a:moveTo>
                    <a:pt x="0" y="0"/>
                  </a:moveTo>
                  <a:lnTo>
                    <a:pt x="24286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2" name="object 23222"/>
            <p:cNvSpPr/>
            <p:nvPr/>
          </p:nvSpPr>
          <p:spPr>
            <a:xfrm>
              <a:off x="8102346" y="4372990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4" h="2539">
                  <a:moveTo>
                    <a:pt x="241858" y="0"/>
                  </a:moveTo>
                  <a:lnTo>
                    <a:pt x="0" y="0"/>
                  </a:lnTo>
                  <a:lnTo>
                    <a:pt x="4051" y="2019"/>
                  </a:lnTo>
                  <a:lnTo>
                    <a:pt x="239839" y="2019"/>
                  </a:lnTo>
                  <a:lnTo>
                    <a:pt x="241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3" name="object 23223"/>
            <p:cNvSpPr/>
            <p:nvPr/>
          </p:nvSpPr>
          <p:spPr>
            <a:xfrm>
              <a:off x="8102357" y="4372979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4" h="2539">
                  <a:moveTo>
                    <a:pt x="241856" y="0"/>
                  </a:moveTo>
                  <a:lnTo>
                    <a:pt x="0" y="0"/>
                  </a:lnTo>
                  <a:lnTo>
                    <a:pt x="239832" y="2023"/>
                  </a:lnTo>
                  <a:lnTo>
                    <a:pt x="241856" y="0"/>
                  </a:lnTo>
                  <a:close/>
                </a:path>
                <a:path w="241934" h="2539">
                  <a:moveTo>
                    <a:pt x="0" y="0"/>
                  </a:moveTo>
                  <a:lnTo>
                    <a:pt x="23983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4" name="object 23224"/>
            <p:cNvSpPr/>
            <p:nvPr/>
          </p:nvSpPr>
          <p:spPr>
            <a:xfrm>
              <a:off x="8106398" y="4375009"/>
              <a:ext cx="236220" cy="2540"/>
            </a:xfrm>
            <a:custGeom>
              <a:avLst/>
              <a:gdLst/>
              <a:ahLst/>
              <a:cxnLst/>
              <a:rect l="l" t="t" r="r" b="b"/>
              <a:pathLst>
                <a:path w="236220" h="2539">
                  <a:moveTo>
                    <a:pt x="235788" y="0"/>
                  </a:moveTo>
                  <a:lnTo>
                    <a:pt x="0" y="0"/>
                  </a:lnTo>
                  <a:lnTo>
                    <a:pt x="4051" y="2019"/>
                  </a:lnTo>
                  <a:lnTo>
                    <a:pt x="232752" y="2019"/>
                  </a:lnTo>
                  <a:lnTo>
                    <a:pt x="2357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5" name="object 23225"/>
            <p:cNvSpPr/>
            <p:nvPr/>
          </p:nvSpPr>
          <p:spPr>
            <a:xfrm>
              <a:off x="8106405" y="4375003"/>
              <a:ext cx="236220" cy="2540"/>
            </a:xfrm>
            <a:custGeom>
              <a:avLst/>
              <a:gdLst/>
              <a:ahLst/>
              <a:cxnLst/>
              <a:rect l="l" t="t" r="r" b="b"/>
              <a:pathLst>
                <a:path w="236220" h="2539">
                  <a:moveTo>
                    <a:pt x="235784" y="0"/>
                  </a:moveTo>
                  <a:lnTo>
                    <a:pt x="0" y="0"/>
                  </a:lnTo>
                  <a:lnTo>
                    <a:pt x="232748" y="2023"/>
                  </a:lnTo>
                  <a:lnTo>
                    <a:pt x="235784" y="0"/>
                  </a:lnTo>
                  <a:close/>
                </a:path>
                <a:path w="236220" h="2539">
                  <a:moveTo>
                    <a:pt x="0" y="0"/>
                  </a:moveTo>
                  <a:lnTo>
                    <a:pt x="232748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6" name="object 23226"/>
            <p:cNvSpPr/>
            <p:nvPr/>
          </p:nvSpPr>
          <p:spPr>
            <a:xfrm>
              <a:off x="8110453" y="4377026"/>
              <a:ext cx="229235" cy="0"/>
            </a:xfrm>
            <a:custGeom>
              <a:avLst/>
              <a:gdLst/>
              <a:ahLst/>
              <a:cxnLst/>
              <a:rect l="l" t="t" r="r" b="b"/>
              <a:pathLst>
                <a:path w="229234">
                  <a:moveTo>
                    <a:pt x="228701" y="0"/>
                  </a:moveTo>
                  <a:lnTo>
                    <a:pt x="0" y="0"/>
                  </a:lnTo>
                  <a:lnTo>
                    <a:pt x="227689" y="0"/>
                  </a:lnTo>
                  <a:lnTo>
                    <a:pt x="228701" y="0"/>
                  </a:lnTo>
                  <a:close/>
                </a:path>
                <a:path w="229234">
                  <a:moveTo>
                    <a:pt x="0" y="0"/>
                  </a:moveTo>
                  <a:lnTo>
                    <a:pt x="227689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7" name="object 23227"/>
            <p:cNvSpPr/>
            <p:nvPr/>
          </p:nvSpPr>
          <p:spPr>
            <a:xfrm>
              <a:off x="8112468" y="4377028"/>
              <a:ext cx="226060" cy="2540"/>
            </a:xfrm>
            <a:custGeom>
              <a:avLst/>
              <a:gdLst/>
              <a:ahLst/>
              <a:cxnLst/>
              <a:rect l="l" t="t" r="r" b="b"/>
              <a:pathLst>
                <a:path w="226059" h="2539">
                  <a:moveTo>
                    <a:pt x="225666" y="0"/>
                  </a:moveTo>
                  <a:lnTo>
                    <a:pt x="0" y="0"/>
                  </a:lnTo>
                  <a:lnTo>
                    <a:pt x="7086" y="2032"/>
                  </a:lnTo>
                  <a:lnTo>
                    <a:pt x="221615" y="2032"/>
                  </a:lnTo>
                  <a:lnTo>
                    <a:pt x="2256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8" name="object 23228"/>
            <p:cNvSpPr/>
            <p:nvPr/>
          </p:nvSpPr>
          <p:spPr>
            <a:xfrm>
              <a:off x="8112476" y="4377026"/>
              <a:ext cx="226060" cy="2540"/>
            </a:xfrm>
            <a:custGeom>
              <a:avLst/>
              <a:gdLst/>
              <a:ahLst/>
              <a:cxnLst/>
              <a:rect l="l" t="t" r="r" b="b"/>
              <a:pathLst>
                <a:path w="226059" h="2539">
                  <a:moveTo>
                    <a:pt x="225665" y="0"/>
                  </a:moveTo>
                  <a:lnTo>
                    <a:pt x="0" y="0"/>
                  </a:lnTo>
                  <a:lnTo>
                    <a:pt x="221617" y="2023"/>
                  </a:lnTo>
                  <a:lnTo>
                    <a:pt x="225665" y="0"/>
                  </a:lnTo>
                  <a:close/>
                </a:path>
                <a:path w="226059" h="2539">
                  <a:moveTo>
                    <a:pt x="0" y="0"/>
                  </a:moveTo>
                  <a:lnTo>
                    <a:pt x="221617" y="2023"/>
                  </a:lnTo>
                  <a:lnTo>
                    <a:pt x="7083" y="2023"/>
                  </a:lnTo>
                  <a:lnTo>
                    <a:pt x="0" y="0"/>
                  </a:lnTo>
                  <a:close/>
                </a:path>
                <a:path w="226059" h="2539">
                  <a:moveTo>
                    <a:pt x="221617" y="2023"/>
                  </a:moveTo>
                  <a:lnTo>
                    <a:pt x="7083" y="2023"/>
                  </a:lnTo>
                  <a:lnTo>
                    <a:pt x="221617" y="2023"/>
                  </a:lnTo>
                  <a:close/>
                </a:path>
                <a:path w="226059" h="2539">
                  <a:moveTo>
                    <a:pt x="7083" y="2023"/>
                  </a:moveTo>
                  <a:lnTo>
                    <a:pt x="221617" y="2023"/>
                  </a:lnTo>
                  <a:lnTo>
                    <a:pt x="7083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9" name="object 23229"/>
            <p:cNvSpPr/>
            <p:nvPr/>
          </p:nvSpPr>
          <p:spPr>
            <a:xfrm>
              <a:off x="8119555" y="4379060"/>
              <a:ext cx="214629" cy="1270"/>
            </a:xfrm>
            <a:custGeom>
              <a:avLst/>
              <a:gdLst/>
              <a:ahLst/>
              <a:cxnLst/>
              <a:rect l="l" t="t" r="r" b="b"/>
              <a:pathLst>
                <a:path w="214629" h="1270">
                  <a:moveTo>
                    <a:pt x="214528" y="0"/>
                  </a:moveTo>
                  <a:lnTo>
                    <a:pt x="0" y="0"/>
                  </a:lnTo>
                  <a:lnTo>
                    <a:pt x="8089" y="1003"/>
                  </a:lnTo>
                  <a:lnTo>
                    <a:pt x="211493" y="1003"/>
                  </a:lnTo>
                  <a:lnTo>
                    <a:pt x="214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0" name="object 23230"/>
            <p:cNvSpPr/>
            <p:nvPr/>
          </p:nvSpPr>
          <p:spPr>
            <a:xfrm>
              <a:off x="8119560" y="4379050"/>
              <a:ext cx="214629" cy="1270"/>
            </a:xfrm>
            <a:custGeom>
              <a:avLst/>
              <a:gdLst/>
              <a:ahLst/>
              <a:cxnLst/>
              <a:rect l="l" t="t" r="r" b="b"/>
              <a:pathLst>
                <a:path w="214629" h="1270">
                  <a:moveTo>
                    <a:pt x="214533" y="0"/>
                  </a:moveTo>
                  <a:lnTo>
                    <a:pt x="0" y="0"/>
                  </a:lnTo>
                  <a:lnTo>
                    <a:pt x="211497" y="1011"/>
                  </a:lnTo>
                  <a:lnTo>
                    <a:pt x="214533" y="0"/>
                  </a:lnTo>
                  <a:close/>
                </a:path>
                <a:path w="214629" h="1270">
                  <a:moveTo>
                    <a:pt x="0" y="0"/>
                  </a:moveTo>
                  <a:lnTo>
                    <a:pt x="211497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1" name="object 23231"/>
            <p:cNvSpPr/>
            <p:nvPr/>
          </p:nvSpPr>
          <p:spPr>
            <a:xfrm>
              <a:off x="8221767" y="4380062"/>
              <a:ext cx="108585" cy="1270"/>
            </a:xfrm>
            <a:custGeom>
              <a:avLst/>
              <a:gdLst/>
              <a:ahLst/>
              <a:cxnLst/>
              <a:rect l="l" t="t" r="r" b="b"/>
              <a:pathLst>
                <a:path w="108584" h="1270">
                  <a:moveTo>
                    <a:pt x="108278" y="0"/>
                  </a:moveTo>
                  <a:lnTo>
                    <a:pt x="0" y="0"/>
                  </a:lnTo>
                  <a:lnTo>
                    <a:pt x="104230" y="1011"/>
                  </a:lnTo>
                  <a:lnTo>
                    <a:pt x="1082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2" name="object 23232"/>
            <p:cNvSpPr/>
            <p:nvPr/>
          </p:nvSpPr>
          <p:spPr>
            <a:xfrm>
              <a:off x="8127656" y="4380062"/>
              <a:ext cx="202565" cy="1270"/>
            </a:xfrm>
            <a:custGeom>
              <a:avLst/>
              <a:gdLst/>
              <a:ahLst/>
              <a:cxnLst/>
              <a:rect l="l" t="t" r="r" b="b"/>
              <a:pathLst>
                <a:path w="202565" h="1270">
                  <a:moveTo>
                    <a:pt x="0" y="0"/>
                  </a:moveTo>
                  <a:lnTo>
                    <a:pt x="94111" y="0"/>
                  </a:lnTo>
                  <a:lnTo>
                    <a:pt x="202390" y="0"/>
                  </a:lnTo>
                  <a:lnTo>
                    <a:pt x="0" y="0"/>
                  </a:lnTo>
                  <a:close/>
                </a:path>
                <a:path w="202565" h="1270">
                  <a:moveTo>
                    <a:pt x="94111" y="0"/>
                  </a:moveTo>
                  <a:lnTo>
                    <a:pt x="202390" y="0"/>
                  </a:lnTo>
                  <a:lnTo>
                    <a:pt x="198342" y="1011"/>
                  </a:lnTo>
                  <a:lnTo>
                    <a:pt x="941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3" name="object 23233"/>
            <p:cNvSpPr/>
            <p:nvPr/>
          </p:nvSpPr>
          <p:spPr>
            <a:xfrm>
              <a:off x="8127656" y="4380062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203402" y="0"/>
                  </a:moveTo>
                  <a:lnTo>
                    <a:pt x="0" y="0"/>
                  </a:lnTo>
                  <a:lnTo>
                    <a:pt x="2034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4" name="object 23234"/>
            <p:cNvSpPr/>
            <p:nvPr/>
          </p:nvSpPr>
          <p:spPr>
            <a:xfrm>
              <a:off x="8127656" y="4380062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>
                  <a:moveTo>
                    <a:pt x="0" y="0"/>
                  </a:moveTo>
                  <a:lnTo>
                    <a:pt x="203402" y="0"/>
                  </a:lnTo>
                  <a:lnTo>
                    <a:pt x="20239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5" name="object 23235"/>
            <p:cNvSpPr/>
            <p:nvPr/>
          </p:nvSpPr>
          <p:spPr>
            <a:xfrm>
              <a:off x="8348261" y="432136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7083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6" name="object 23236"/>
            <p:cNvSpPr/>
            <p:nvPr/>
          </p:nvSpPr>
          <p:spPr>
            <a:xfrm>
              <a:off x="8348261" y="432136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1011"/>
                  </a:moveTo>
                  <a:lnTo>
                    <a:pt x="7083" y="0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7083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7" name="object 23237"/>
            <p:cNvSpPr/>
            <p:nvPr/>
          </p:nvSpPr>
          <p:spPr>
            <a:xfrm>
              <a:off x="8328022" y="432238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8" name="object 23238"/>
            <p:cNvSpPr/>
            <p:nvPr/>
          </p:nvSpPr>
          <p:spPr>
            <a:xfrm>
              <a:off x="8328022" y="432238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9" name="object 23239"/>
            <p:cNvSpPr/>
            <p:nvPr/>
          </p:nvSpPr>
          <p:spPr>
            <a:xfrm>
              <a:off x="8346237" y="432238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1131" y="0"/>
                  </a:moveTo>
                  <a:lnTo>
                    <a:pt x="2023" y="0"/>
                  </a:lnTo>
                  <a:lnTo>
                    <a:pt x="13155" y="0"/>
                  </a:lnTo>
                  <a:lnTo>
                    <a:pt x="11131" y="0"/>
                  </a:lnTo>
                  <a:close/>
                </a:path>
                <a:path w="13334">
                  <a:moveTo>
                    <a:pt x="2023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  <a:path w="13334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4">
                  <a:moveTo>
                    <a:pt x="0" y="0"/>
                  </a:moveTo>
                  <a:lnTo>
                    <a:pt x="131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0" name="object 23240"/>
            <p:cNvSpPr/>
            <p:nvPr/>
          </p:nvSpPr>
          <p:spPr>
            <a:xfrm>
              <a:off x="8346237" y="432238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1131" y="0"/>
                  </a:moveTo>
                  <a:lnTo>
                    <a:pt x="2023" y="0"/>
                  </a:lnTo>
                  <a:lnTo>
                    <a:pt x="13155" y="0"/>
                  </a:lnTo>
                  <a:lnTo>
                    <a:pt x="11131" y="0"/>
                  </a:lnTo>
                  <a:close/>
                </a:path>
                <a:path w="13334">
                  <a:moveTo>
                    <a:pt x="2023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  <a:path w="13334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4">
                  <a:moveTo>
                    <a:pt x="0" y="0"/>
                  </a:moveTo>
                  <a:lnTo>
                    <a:pt x="1315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1" name="object 23241"/>
            <p:cNvSpPr/>
            <p:nvPr/>
          </p:nvSpPr>
          <p:spPr>
            <a:xfrm>
              <a:off x="8327010" y="432238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1011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2" name="object 23242"/>
            <p:cNvSpPr/>
            <p:nvPr/>
          </p:nvSpPr>
          <p:spPr>
            <a:xfrm>
              <a:off x="8327010" y="432238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1011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3" name="object 23243"/>
            <p:cNvSpPr/>
            <p:nvPr/>
          </p:nvSpPr>
          <p:spPr>
            <a:xfrm>
              <a:off x="8327010" y="4322381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4" h="1270">
                  <a:moveTo>
                    <a:pt x="0" y="0"/>
                  </a:moveTo>
                  <a:lnTo>
                    <a:pt x="0" y="1011"/>
                  </a:lnTo>
                  <a:lnTo>
                    <a:pt x="32382" y="1011"/>
                  </a:lnTo>
                  <a:lnTo>
                    <a:pt x="0" y="0"/>
                  </a:lnTo>
                  <a:close/>
                </a:path>
                <a:path w="32384" h="1270">
                  <a:moveTo>
                    <a:pt x="32382" y="0"/>
                  </a:moveTo>
                  <a:lnTo>
                    <a:pt x="0" y="0"/>
                  </a:lnTo>
                  <a:lnTo>
                    <a:pt x="32382" y="1011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4" name="object 23244"/>
            <p:cNvSpPr/>
            <p:nvPr/>
          </p:nvSpPr>
          <p:spPr>
            <a:xfrm>
              <a:off x="8327010" y="4322381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4" h="1270">
                  <a:moveTo>
                    <a:pt x="32382" y="0"/>
                  </a:moveTo>
                  <a:lnTo>
                    <a:pt x="0" y="0"/>
                  </a:lnTo>
                  <a:lnTo>
                    <a:pt x="32382" y="1011"/>
                  </a:lnTo>
                  <a:lnTo>
                    <a:pt x="32382" y="0"/>
                  </a:lnTo>
                  <a:close/>
                </a:path>
                <a:path w="32384" h="1270">
                  <a:moveTo>
                    <a:pt x="0" y="0"/>
                  </a:moveTo>
                  <a:lnTo>
                    <a:pt x="3238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5" name="object 23245"/>
            <p:cNvSpPr/>
            <p:nvPr/>
          </p:nvSpPr>
          <p:spPr>
            <a:xfrm>
              <a:off x="8327010" y="432339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6" name="object 23246"/>
            <p:cNvSpPr/>
            <p:nvPr/>
          </p:nvSpPr>
          <p:spPr>
            <a:xfrm>
              <a:off x="8327010" y="432339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7" name="object 23247"/>
            <p:cNvSpPr/>
            <p:nvPr/>
          </p:nvSpPr>
          <p:spPr>
            <a:xfrm>
              <a:off x="8327010" y="4323393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0" y="0"/>
                  </a:moveTo>
                  <a:lnTo>
                    <a:pt x="0" y="4047"/>
                  </a:lnTo>
                  <a:lnTo>
                    <a:pt x="34406" y="4047"/>
                  </a:lnTo>
                  <a:lnTo>
                    <a:pt x="0" y="0"/>
                  </a:lnTo>
                  <a:close/>
                </a:path>
                <a:path w="34925" h="4445">
                  <a:moveTo>
                    <a:pt x="33394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8" name="object 23248"/>
            <p:cNvSpPr/>
            <p:nvPr/>
          </p:nvSpPr>
          <p:spPr>
            <a:xfrm>
              <a:off x="8327010" y="4323393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33394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3394" y="0"/>
                  </a:lnTo>
                  <a:close/>
                </a:path>
                <a:path w="34925" h="4445">
                  <a:moveTo>
                    <a:pt x="0" y="0"/>
                  </a:moveTo>
                  <a:lnTo>
                    <a:pt x="34406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9" name="object 23249"/>
            <p:cNvSpPr/>
            <p:nvPr/>
          </p:nvSpPr>
          <p:spPr>
            <a:xfrm>
              <a:off x="8327010" y="4327441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0" y="0"/>
                  </a:moveTo>
                  <a:lnTo>
                    <a:pt x="0" y="3035"/>
                  </a:lnTo>
                  <a:lnTo>
                    <a:pt x="33394" y="3035"/>
                  </a:lnTo>
                  <a:lnTo>
                    <a:pt x="0" y="0"/>
                  </a:lnTo>
                  <a:close/>
                </a:path>
                <a:path w="34925" h="3175">
                  <a:moveTo>
                    <a:pt x="34406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0" name="object 23250"/>
            <p:cNvSpPr/>
            <p:nvPr/>
          </p:nvSpPr>
          <p:spPr>
            <a:xfrm>
              <a:off x="8327010" y="4327441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34406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4406" y="0"/>
                  </a:lnTo>
                  <a:close/>
                </a:path>
                <a:path w="34925" h="3175">
                  <a:moveTo>
                    <a:pt x="0" y="0"/>
                  </a:moveTo>
                  <a:lnTo>
                    <a:pt x="33394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1" name="object 23251"/>
            <p:cNvSpPr/>
            <p:nvPr/>
          </p:nvSpPr>
          <p:spPr>
            <a:xfrm>
              <a:off x="8327010" y="4330477"/>
              <a:ext cx="33655" cy="1270"/>
            </a:xfrm>
            <a:custGeom>
              <a:avLst/>
              <a:gdLst/>
              <a:ahLst/>
              <a:cxnLst/>
              <a:rect l="l" t="t" r="r" b="b"/>
              <a:pathLst>
                <a:path w="33654" h="1270">
                  <a:moveTo>
                    <a:pt x="0" y="0"/>
                  </a:moveTo>
                  <a:lnTo>
                    <a:pt x="0" y="1011"/>
                  </a:lnTo>
                  <a:lnTo>
                    <a:pt x="32382" y="1011"/>
                  </a:lnTo>
                  <a:lnTo>
                    <a:pt x="0" y="0"/>
                  </a:lnTo>
                  <a:close/>
                </a:path>
                <a:path w="33654" h="1270">
                  <a:moveTo>
                    <a:pt x="33394" y="0"/>
                  </a:moveTo>
                  <a:lnTo>
                    <a:pt x="0" y="0"/>
                  </a:lnTo>
                  <a:lnTo>
                    <a:pt x="32382" y="1011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2" name="object 23252"/>
            <p:cNvSpPr/>
            <p:nvPr/>
          </p:nvSpPr>
          <p:spPr>
            <a:xfrm>
              <a:off x="8327010" y="4330477"/>
              <a:ext cx="33655" cy="1270"/>
            </a:xfrm>
            <a:custGeom>
              <a:avLst/>
              <a:gdLst/>
              <a:ahLst/>
              <a:cxnLst/>
              <a:rect l="l" t="t" r="r" b="b"/>
              <a:pathLst>
                <a:path w="33654" h="1270">
                  <a:moveTo>
                    <a:pt x="33394" y="0"/>
                  </a:moveTo>
                  <a:lnTo>
                    <a:pt x="0" y="0"/>
                  </a:lnTo>
                  <a:lnTo>
                    <a:pt x="32382" y="1011"/>
                  </a:lnTo>
                  <a:lnTo>
                    <a:pt x="33394" y="0"/>
                  </a:lnTo>
                  <a:close/>
                </a:path>
                <a:path w="33654" h="1270">
                  <a:moveTo>
                    <a:pt x="0" y="0"/>
                  </a:moveTo>
                  <a:lnTo>
                    <a:pt x="3238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3654" h="1270">
                  <a:moveTo>
                    <a:pt x="32382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2382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3" name="object 23253"/>
            <p:cNvSpPr/>
            <p:nvPr/>
          </p:nvSpPr>
          <p:spPr>
            <a:xfrm>
              <a:off x="8327010" y="43314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1011" y="0"/>
                  </a:moveTo>
                  <a:lnTo>
                    <a:pt x="32382" y="0"/>
                  </a:lnTo>
                  <a:lnTo>
                    <a:pt x="1922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4" name="object 23254"/>
            <p:cNvSpPr/>
            <p:nvPr/>
          </p:nvSpPr>
          <p:spPr>
            <a:xfrm>
              <a:off x="8327010" y="43314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1011" y="0"/>
                  </a:moveTo>
                  <a:lnTo>
                    <a:pt x="32382" y="0"/>
                  </a:lnTo>
                  <a:lnTo>
                    <a:pt x="1922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5" name="object 23255"/>
            <p:cNvSpPr/>
            <p:nvPr/>
          </p:nvSpPr>
          <p:spPr>
            <a:xfrm>
              <a:off x="8328022" y="433148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6" name="object 23256"/>
            <p:cNvSpPr/>
            <p:nvPr/>
          </p:nvSpPr>
          <p:spPr>
            <a:xfrm>
              <a:off x="8328022" y="433148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37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7" name="object 23257"/>
            <p:cNvSpPr/>
            <p:nvPr/>
          </p:nvSpPr>
          <p:spPr>
            <a:xfrm>
              <a:off x="8348261" y="433148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8" name="object 23258"/>
            <p:cNvSpPr/>
            <p:nvPr/>
          </p:nvSpPr>
          <p:spPr>
            <a:xfrm>
              <a:off x="8346237" y="433148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2023" y="0"/>
                  </a:ln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2023" y="0"/>
                  </a:moveTo>
                  <a:lnTo>
                    <a:pt x="11131" y="0"/>
                  </a:lnTo>
                  <a:lnTo>
                    <a:pt x="9107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9" name="object 23259"/>
            <p:cNvSpPr/>
            <p:nvPr/>
          </p:nvSpPr>
          <p:spPr>
            <a:xfrm>
              <a:off x="8346237" y="43314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0" name="object 23260"/>
            <p:cNvSpPr/>
            <p:nvPr/>
          </p:nvSpPr>
          <p:spPr>
            <a:xfrm>
              <a:off x="8346237" y="43314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1" name="object 23261"/>
            <p:cNvSpPr/>
            <p:nvPr/>
          </p:nvSpPr>
          <p:spPr>
            <a:xfrm>
              <a:off x="8003185" y="4393221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40" h="24764">
                  <a:moveTo>
                    <a:pt x="2019" y="0"/>
                  </a:moveTo>
                  <a:lnTo>
                    <a:pt x="0" y="0"/>
                  </a:lnTo>
                  <a:lnTo>
                    <a:pt x="0" y="24295"/>
                  </a:lnTo>
                  <a:lnTo>
                    <a:pt x="2019" y="24295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2" name="object 23262"/>
            <p:cNvSpPr/>
            <p:nvPr/>
          </p:nvSpPr>
          <p:spPr>
            <a:xfrm>
              <a:off x="8346237" y="43466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3" name="object 23263"/>
            <p:cNvSpPr/>
            <p:nvPr/>
          </p:nvSpPr>
          <p:spPr>
            <a:xfrm>
              <a:off x="8345225" y="434666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3035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4" name="object 23264"/>
            <p:cNvSpPr/>
            <p:nvPr/>
          </p:nvSpPr>
          <p:spPr>
            <a:xfrm>
              <a:off x="8345225" y="434666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035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5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5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5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5" name="object 23265"/>
            <p:cNvSpPr/>
            <p:nvPr/>
          </p:nvSpPr>
          <p:spPr>
            <a:xfrm>
              <a:off x="8345225" y="43476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6" name="object 23266"/>
            <p:cNvSpPr/>
            <p:nvPr/>
          </p:nvSpPr>
          <p:spPr>
            <a:xfrm>
              <a:off x="8345225" y="43476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7" name="object 23267"/>
            <p:cNvSpPr/>
            <p:nvPr/>
          </p:nvSpPr>
          <p:spPr>
            <a:xfrm>
              <a:off x="8345225" y="434768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8" name="object 23268"/>
            <p:cNvSpPr/>
            <p:nvPr/>
          </p:nvSpPr>
          <p:spPr>
            <a:xfrm>
              <a:off x="8345225" y="434768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9" name="object 23269"/>
            <p:cNvSpPr/>
            <p:nvPr/>
          </p:nvSpPr>
          <p:spPr>
            <a:xfrm>
              <a:off x="8344213" y="43486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0" name="object 23270"/>
            <p:cNvSpPr/>
            <p:nvPr/>
          </p:nvSpPr>
          <p:spPr>
            <a:xfrm>
              <a:off x="8344213" y="43486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1" name="object 23271"/>
            <p:cNvSpPr/>
            <p:nvPr/>
          </p:nvSpPr>
          <p:spPr>
            <a:xfrm>
              <a:off x="8344213" y="434869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2" name="object 23272"/>
            <p:cNvSpPr/>
            <p:nvPr/>
          </p:nvSpPr>
          <p:spPr>
            <a:xfrm>
              <a:off x="8344213" y="434869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3" name="object 23273"/>
            <p:cNvSpPr/>
            <p:nvPr/>
          </p:nvSpPr>
          <p:spPr>
            <a:xfrm>
              <a:off x="8344213" y="434970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7083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4" name="object 23274"/>
            <p:cNvSpPr/>
            <p:nvPr/>
          </p:nvSpPr>
          <p:spPr>
            <a:xfrm>
              <a:off x="8344213" y="434970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083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0" y="1011"/>
                  </a:lnTo>
                  <a:lnTo>
                    <a:pt x="8095" y="1011"/>
                  </a:lnTo>
                  <a:close/>
                </a:path>
                <a:path w="8254" h="1270">
                  <a:moveTo>
                    <a:pt x="0" y="1011"/>
                  </a:moveTo>
                  <a:lnTo>
                    <a:pt x="809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5" name="object 23275"/>
            <p:cNvSpPr/>
            <p:nvPr/>
          </p:nvSpPr>
          <p:spPr>
            <a:xfrm>
              <a:off x="8344213" y="435071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6" name="object 23276"/>
            <p:cNvSpPr/>
            <p:nvPr/>
          </p:nvSpPr>
          <p:spPr>
            <a:xfrm>
              <a:off x="8344213" y="435071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7" name="object 23277"/>
            <p:cNvSpPr/>
            <p:nvPr/>
          </p:nvSpPr>
          <p:spPr>
            <a:xfrm>
              <a:off x="8344213" y="4351728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8" name="object 23278"/>
            <p:cNvSpPr/>
            <p:nvPr/>
          </p:nvSpPr>
          <p:spPr>
            <a:xfrm>
              <a:off x="8344213" y="4351728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9" name="object 23279"/>
            <p:cNvSpPr/>
            <p:nvPr/>
          </p:nvSpPr>
          <p:spPr>
            <a:xfrm>
              <a:off x="8355345" y="43527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0" name="object 23280"/>
            <p:cNvSpPr/>
            <p:nvPr/>
          </p:nvSpPr>
          <p:spPr>
            <a:xfrm>
              <a:off x="8355345" y="43527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1" name="object 23281"/>
            <p:cNvSpPr/>
            <p:nvPr/>
          </p:nvSpPr>
          <p:spPr>
            <a:xfrm>
              <a:off x="8355345" y="43527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35" y="0"/>
                  </a:moveTo>
                  <a:lnTo>
                    <a:pt x="5059" y="0"/>
                  </a:lnTo>
                  <a:lnTo>
                    <a:pt x="3035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3035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3035" y="0"/>
                  </a:moveTo>
                  <a:lnTo>
                    <a:pt x="5059" y="0"/>
                  </a:lnTo>
                  <a:lnTo>
                    <a:pt x="3035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2" name="object 23282"/>
            <p:cNvSpPr/>
            <p:nvPr/>
          </p:nvSpPr>
          <p:spPr>
            <a:xfrm>
              <a:off x="8355345" y="43527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3" name="object 23283"/>
            <p:cNvSpPr/>
            <p:nvPr/>
          </p:nvSpPr>
          <p:spPr>
            <a:xfrm>
              <a:off x="8344213" y="435274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4" name="object 23284"/>
            <p:cNvSpPr/>
            <p:nvPr/>
          </p:nvSpPr>
          <p:spPr>
            <a:xfrm>
              <a:off x="8344213" y="435274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5" name="object 23285"/>
            <p:cNvSpPr/>
            <p:nvPr/>
          </p:nvSpPr>
          <p:spPr>
            <a:xfrm>
              <a:off x="8355345" y="43527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6" name="object 23286"/>
            <p:cNvSpPr/>
            <p:nvPr/>
          </p:nvSpPr>
          <p:spPr>
            <a:xfrm>
              <a:off x="8355345" y="43527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7" name="object 23287"/>
            <p:cNvSpPr/>
            <p:nvPr/>
          </p:nvSpPr>
          <p:spPr>
            <a:xfrm>
              <a:off x="8344213" y="43537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8" name="object 23288"/>
            <p:cNvSpPr/>
            <p:nvPr/>
          </p:nvSpPr>
          <p:spPr>
            <a:xfrm>
              <a:off x="8344213" y="43537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9" name="object 23289"/>
            <p:cNvSpPr/>
            <p:nvPr/>
          </p:nvSpPr>
          <p:spPr>
            <a:xfrm>
              <a:off x="8355345" y="43537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0" name="object 23290"/>
            <p:cNvSpPr/>
            <p:nvPr/>
          </p:nvSpPr>
          <p:spPr>
            <a:xfrm>
              <a:off x="8355345" y="43537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1" name="object 23291"/>
            <p:cNvSpPr/>
            <p:nvPr/>
          </p:nvSpPr>
          <p:spPr>
            <a:xfrm>
              <a:off x="8344213" y="435375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2" name="object 23292"/>
            <p:cNvSpPr/>
            <p:nvPr/>
          </p:nvSpPr>
          <p:spPr>
            <a:xfrm>
              <a:off x="8344213" y="435375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3" name="object 23293"/>
            <p:cNvSpPr/>
            <p:nvPr/>
          </p:nvSpPr>
          <p:spPr>
            <a:xfrm>
              <a:off x="8344213" y="435375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  <a:lnTo>
                    <a:pt x="0" y="0"/>
                  </a:lnTo>
                  <a:close/>
                </a:path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4" name="object 23294"/>
            <p:cNvSpPr/>
            <p:nvPr/>
          </p:nvSpPr>
          <p:spPr>
            <a:xfrm>
              <a:off x="8344213" y="435375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91" y="0"/>
                  </a:lnTo>
                  <a:lnTo>
                    <a:pt x="0" y="0"/>
                  </a:lnTo>
                  <a:close/>
                </a:path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5" name="object 23295"/>
            <p:cNvSpPr/>
            <p:nvPr/>
          </p:nvSpPr>
          <p:spPr>
            <a:xfrm>
              <a:off x="8344213" y="435375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6" name="object 23296"/>
            <p:cNvSpPr/>
            <p:nvPr/>
          </p:nvSpPr>
          <p:spPr>
            <a:xfrm>
              <a:off x="8344213" y="435375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7" name="object 23297"/>
            <p:cNvSpPr/>
            <p:nvPr/>
          </p:nvSpPr>
          <p:spPr>
            <a:xfrm>
              <a:off x="8344213" y="4354764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0" y="0"/>
                  </a:moveTo>
                  <a:lnTo>
                    <a:pt x="0" y="2023"/>
                  </a:lnTo>
                  <a:lnTo>
                    <a:pt x="16191" y="2023"/>
                  </a:lnTo>
                  <a:lnTo>
                    <a:pt x="0" y="0"/>
                  </a:lnTo>
                  <a:close/>
                </a:path>
                <a:path w="16509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8" name="object 23298"/>
            <p:cNvSpPr/>
            <p:nvPr/>
          </p:nvSpPr>
          <p:spPr>
            <a:xfrm>
              <a:off x="8344213" y="4354764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  <a:path w="16509" h="2539">
                  <a:moveTo>
                    <a:pt x="0" y="0"/>
                  </a:moveTo>
                  <a:lnTo>
                    <a:pt x="16191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  <a:path w="16509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  <a:path w="16509" h="2539">
                  <a:moveTo>
                    <a:pt x="0" y="2023"/>
                  </a:moveTo>
                  <a:lnTo>
                    <a:pt x="16191" y="2023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9" name="object 23299"/>
            <p:cNvSpPr/>
            <p:nvPr/>
          </p:nvSpPr>
          <p:spPr>
            <a:xfrm>
              <a:off x="8344213" y="435678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0" name="object 23300"/>
            <p:cNvSpPr/>
            <p:nvPr/>
          </p:nvSpPr>
          <p:spPr>
            <a:xfrm>
              <a:off x="8344213" y="435678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1" name="object 23301"/>
            <p:cNvSpPr/>
            <p:nvPr/>
          </p:nvSpPr>
          <p:spPr>
            <a:xfrm>
              <a:off x="8344213" y="435779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2" name="object 23302"/>
            <p:cNvSpPr/>
            <p:nvPr/>
          </p:nvSpPr>
          <p:spPr>
            <a:xfrm>
              <a:off x="8344213" y="435779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6509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6509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3" name="object 23303"/>
            <p:cNvSpPr/>
            <p:nvPr/>
          </p:nvSpPr>
          <p:spPr>
            <a:xfrm>
              <a:off x="8353321" y="435881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083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2023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2023" y="0"/>
                  </a:moveTo>
                  <a:lnTo>
                    <a:pt x="7083" y="0"/>
                  </a:lnTo>
                  <a:lnTo>
                    <a:pt x="2023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2023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2023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4" name="object 23304"/>
            <p:cNvSpPr/>
            <p:nvPr/>
          </p:nvSpPr>
          <p:spPr>
            <a:xfrm>
              <a:off x="8353321" y="435881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083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2023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2023" y="0"/>
                  </a:moveTo>
                  <a:lnTo>
                    <a:pt x="7083" y="0"/>
                  </a:lnTo>
                  <a:lnTo>
                    <a:pt x="2023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2023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2023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5" name="object 23305"/>
            <p:cNvSpPr/>
            <p:nvPr/>
          </p:nvSpPr>
          <p:spPr>
            <a:xfrm>
              <a:off x="8344213" y="435881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6" name="object 23306"/>
            <p:cNvSpPr/>
            <p:nvPr/>
          </p:nvSpPr>
          <p:spPr>
            <a:xfrm>
              <a:off x="8344213" y="435881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7" name="object 23307"/>
            <p:cNvSpPr/>
            <p:nvPr/>
          </p:nvSpPr>
          <p:spPr>
            <a:xfrm>
              <a:off x="8355345" y="435881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8" name="object 23308"/>
            <p:cNvSpPr/>
            <p:nvPr/>
          </p:nvSpPr>
          <p:spPr>
            <a:xfrm>
              <a:off x="8355345" y="435881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9" name="object 23309"/>
            <p:cNvSpPr/>
            <p:nvPr/>
          </p:nvSpPr>
          <p:spPr>
            <a:xfrm>
              <a:off x="8355345" y="43598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0" name="object 23310"/>
            <p:cNvSpPr/>
            <p:nvPr/>
          </p:nvSpPr>
          <p:spPr>
            <a:xfrm>
              <a:off x="8355345" y="43598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1" name="object 23311"/>
            <p:cNvSpPr/>
            <p:nvPr/>
          </p:nvSpPr>
          <p:spPr>
            <a:xfrm>
              <a:off x="8344213" y="435982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2" name="object 23312"/>
            <p:cNvSpPr/>
            <p:nvPr/>
          </p:nvSpPr>
          <p:spPr>
            <a:xfrm>
              <a:off x="8344213" y="435982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3" name="object 23313"/>
            <p:cNvSpPr/>
            <p:nvPr/>
          </p:nvSpPr>
          <p:spPr>
            <a:xfrm>
              <a:off x="8344213" y="435982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4" name="object 23314"/>
            <p:cNvSpPr/>
            <p:nvPr/>
          </p:nvSpPr>
          <p:spPr>
            <a:xfrm>
              <a:off x="8344213" y="435982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5" name="object 23315"/>
            <p:cNvSpPr/>
            <p:nvPr/>
          </p:nvSpPr>
          <p:spPr>
            <a:xfrm>
              <a:off x="8344213" y="436083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6" name="object 23316"/>
            <p:cNvSpPr/>
            <p:nvPr/>
          </p:nvSpPr>
          <p:spPr>
            <a:xfrm>
              <a:off x="8344213" y="436083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0" y="1011"/>
                  </a:lnTo>
                  <a:lnTo>
                    <a:pt x="8095" y="1011"/>
                  </a:lnTo>
                  <a:close/>
                </a:path>
                <a:path w="8254" h="1270">
                  <a:moveTo>
                    <a:pt x="0" y="1011"/>
                  </a:moveTo>
                  <a:lnTo>
                    <a:pt x="809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7" name="object 23317"/>
            <p:cNvSpPr/>
            <p:nvPr/>
          </p:nvSpPr>
          <p:spPr>
            <a:xfrm>
              <a:off x="8344213" y="436184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8" name="object 23318"/>
            <p:cNvSpPr/>
            <p:nvPr/>
          </p:nvSpPr>
          <p:spPr>
            <a:xfrm>
              <a:off x="8344213" y="436184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9" name="object 23319"/>
            <p:cNvSpPr/>
            <p:nvPr/>
          </p:nvSpPr>
          <p:spPr>
            <a:xfrm>
              <a:off x="8344213" y="436285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0" name="object 23320"/>
            <p:cNvSpPr/>
            <p:nvPr/>
          </p:nvSpPr>
          <p:spPr>
            <a:xfrm>
              <a:off x="8344213" y="436285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1" name="object 23321"/>
            <p:cNvSpPr/>
            <p:nvPr/>
          </p:nvSpPr>
          <p:spPr>
            <a:xfrm>
              <a:off x="8344213" y="436387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2" name="object 23322"/>
            <p:cNvSpPr/>
            <p:nvPr/>
          </p:nvSpPr>
          <p:spPr>
            <a:xfrm>
              <a:off x="8344213" y="436387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3" name="object 23323"/>
            <p:cNvSpPr/>
            <p:nvPr/>
          </p:nvSpPr>
          <p:spPr>
            <a:xfrm>
              <a:off x="8345225" y="436387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4" name="object 23324"/>
            <p:cNvSpPr/>
            <p:nvPr/>
          </p:nvSpPr>
          <p:spPr>
            <a:xfrm>
              <a:off x="8345225" y="436387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5" name="object 23325"/>
            <p:cNvSpPr/>
            <p:nvPr/>
          </p:nvSpPr>
          <p:spPr>
            <a:xfrm>
              <a:off x="8345225" y="43648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5079">
                  <a:moveTo>
                    <a:pt x="4047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6" name="object 23326"/>
            <p:cNvSpPr/>
            <p:nvPr/>
          </p:nvSpPr>
          <p:spPr>
            <a:xfrm>
              <a:off x="8345225" y="43648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5079">
                  <a:moveTo>
                    <a:pt x="4047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7" name="object 23327"/>
            <p:cNvSpPr/>
            <p:nvPr/>
          </p:nvSpPr>
          <p:spPr>
            <a:xfrm>
              <a:off x="8345225" y="43648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8" name="object 23328"/>
            <p:cNvSpPr/>
            <p:nvPr/>
          </p:nvSpPr>
          <p:spPr>
            <a:xfrm>
              <a:off x="8345225" y="43648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9" name="object 23329"/>
            <p:cNvSpPr/>
            <p:nvPr/>
          </p:nvSpPr>
          <p:spPr>
            <a:xfrm>
              <a:off x="8345225" y="436589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0" name="object 23330"/>
            <p:cNvSpPr/>
            <p:nvPr/>
          </p:nvSpPr>
          <p:spPr>
            <a:xfrm>
              <a:off x="8345225" y="436589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1" name="object 23331"/>
            <p:cNvSpPr/>
            <p:nvPr/>
          </p:nvSpPr>
          <p:spPr>
            <a:xfrm>
              <a:off x="8066939" y="4261664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293465" y="1011"/>
                  </a:moveTo>
                  <a:lnTo>
                    <a:pt x="0" y="0"/>
                  </a:lnTo>
                  <a:lnTo>
                    <a:pt x="0" y="128517"/>
                  </a:lnTo>
                  <a:lnTo>
                    <a:pt x="293465" y="129529"/>
                  </a:lnTo>
                  <a:lnTo>
                    <a:pt x="293465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2" name="object 23332"/>
            <p:cNvSpPr/>
            <p:nvPr/>
          </p:nvSpPr>
          <p:spPr>
            <a:xfrm>
              <a:off x="8077058" y="4272796"/>
              <a:ext cx="274320" cy="108585"/>
            </a:xfrm>
            <a:custGeom>
              <a:avLst/>
              <a:gdLst/>
              <a:ahLst/>
              <a:cxnLst/>
              <a:rect l="l" t="t" r="r" b="b"/>
              <a:pathLst>
                <a:path w="274320" h="108585">
                  <a:moveTo>
                    <a:pt x="248940" y="108278"/>
                  </a:moveTo>
                  <a:lnTo>
                    <a:pt x="252987" y="107266"/>
                  </a:lnTo>
                  <a:lnTo>
                    <a:pt x="257035" y="106254"/>
                  </a:lnTo>
                  <a:lnTo>
                    <a:pt x="261083" y="104230"/>
                  </a:lnTo>
                  <a:lnTo>
                    <a:pt x="265131" y="102207"/>
                  </a:lnTo>
                  <a:lnTo>
                    <a:pt x="268167" y="99171"/>
                  </a:lnTo>
                  <a:lnTo>
                    <a:pt x="270191" y="95123"/>
                  </a:lnTo>
                  <a:lnTo>
                    <a:pt x="272214" y="91075"/>
                  </a:lnTo>
                  <a:lnTo>
                    <a:pt x="273226" y="87027"/>
                  </a:lnTo>
                  <a:lnTo>
                    <a:pt x="273226" y="81968"/>
                  </a:lnTo>
                  <a:lnTo>
                    <a:pt x="274238" y="26310"/>
                  </a:lnTo>
                  <a:lnTo>
                    <a:pt x="273226" y="21250"/>
                  </a:lnTo>
                  <a:lnTo>
                    <a:pt x="272214" y="17203"/>
                  </a:lnTo>
                  <a:lnTo>
                    <a:pt x="270191" y="13155"/>
                  </a:lnTo>
                  <a:lnTo>
                    <a:pt x="268167" y="9107"/>
                  </a:lnTo>
                  <a:lnTo>
                    <a:pt x="265131" y="6071"/>
                  </a:lnTo>
                  <a:lnTo>
                    <a:pt x="262095" y="4047"/>
                  </a:lnTo>
                  <a:lnTo>
                    <a:pt x="258047" y="2023"/>
                  </a:lnTo>
                  <a:lnTo>
                    <a:pt x="253999" y="1011"/>
                  </a:lnTo>
                  <a:lnTo>
                    <a:pt x="249951" y="0"/>
                  </a:lnTo>
                  <a:lnTo>
                    <a:pt x="51609" y="0"/>
                  </a:lnTo>
                  <a:lnTo>
                    <a:pt x="42501" y="0"/>
                  </a:lnTo>
                  <a:lnTo>
                    <a:pt x="33394" y="3035"/>
                  </a:lnTo>
                  <a:lnTo>
                    <a:pt x="3035" y="34406"/>
                  </a:lnTo>
                  <a:lnTo>
                    <a:pt x="0" y="53633"/>
                  </a:lnTo>
                  <a:lnTo>
                    <a:pt x="1011" y="62740"/>
                  </a:lnTo>
                  <a:lnTo>
                    <a:pt x="25298" y="100183"/>
                  </a:lnTo>
                  <a:lnTo>
                    <a:pt x="50597" y="107266"/>
                  </a:lnTo>
                  <a:lnTo>
                    <a:pt x="248940" y="10827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3" name="object 23333"/>
            <p:cNvSpPr/>
            <p:nvPr/>
          </p:nvSpPr>
          <p:spPr>
            <a:xfrm>
              <a:off x="8327010" y="4321369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19227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2023"/>
                  </a:lnTo>
                  <a:lnTo>
                    <a:pt x="0" y="9107"/>
                  </a:lnTo>
                  <a:lnTo>
                    <a:pt x="0" y="10119"/>
                  </a:lnTo>
                  <a:lnTo>
                    <a:pt x="1011" y="10119"/>
                  </a:lnTo>
                  <a:lnTo>
                    <a:pt x="19227" y="10119"/>
                  </a:lnTo>
                  <a:lnTo>
                    <a:pt x="21250" y="10119"/>
                  </a:lnTo>
                  <a:lnTo>
                    <a:pt x="28334" y="11131"/>
                  </a:lnTo>
                  <a:lnTo>
                    <a:pt x="32382" y="10119"/>
                  </a:lnTo>
                  <a:lnTo>
                    <a:pt x="34406" y="6071"/>
                  </a:lnTo>
                  <a:lnTo>
                    <a:pt x="32382" y="2023"/>
                  </a:lnTo>
                  <a:lnTo>
                    <a:pt x="28334" y="0"/>
                  </a:lnTo>
                  <a:lnTo>
                    <a:pt x="21250" y="1011"/>
                  </a:lnTo>
                  <a:lnTo>
                    <a:pt x="19227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4" name="object 23334"/>
            <p:cNvSpPr/>
            <p:nvPr/>
          </p:nvSpPr>
          <p:spPr>
            <a:xfrm>
              <a:off x="8000149" y="4317325"/>
              <a:ext cx="349250" cy="78105"/>
            </a:xfrm>
            <a:custGeom>
              <a:avLst/>
              <a:gdLst/>
              <a:ahLst/>
              <a:cxnLst/>
              <a:rect l="l" t="t" r="r" b="b"/>
              <a:pathLst>
                <a:path w="349250" h="78104">
                  <a:moveTo>
                    <a:pt x="4038" y="67805"/>
                  </a:moveTo>
                  <a:lnTo>
                    <a:pt x="3454" y="66370"/>
                  </a:lnTo>
                  <a:lnTo>
                    <a:pt x="2019" y="65773"/>
                  </a:lnTo>
                  <a:lnTo>
                    <a:pt x="584" y="66370"/>
                  </a:lnTo>
                  <a:lnTo>
                    <a:pt x="0" y="67805"/>
                  </a:lnTo>
                  <a:lnTo>
                    <a:pt x="584" y="69227"/>
                  </a:lnTo>
                  <a:lnTo>
                    <a:pt x="2019" y="69824"/>
                  </a:lnTo>
                  <a:lnTo>
                    <a:pt x="3454" y="69227"/>
                  </a:lnTo>
                  <a:lnTo>
                    <a:pt x="4038" y="67805"/>
                  </a:lnTo>
                  <a:close/>
                </a:path>
                <a:path w="349250" h="78104">
                  <a:moveTo>
                    <a:pt x="5054" y="75895"/>
                  </a:moveTo>
                  <a:lnTo>
                    <a:pt x="4457" y="74472"/>
                  </a:lnTo>
                  <a:lnTo>
                    <a:pt x="3035" y="73875"/>
                  </a:lnTo>
                  <a:lnTo>
                    <a:pt x="1600" y="74472"/>
                  </a:lnTo>
                  <a:lnTo>
                    <a:pt x="1003" y="75895"/>
                  </a:lnTo>
                  <a:lnTo>
                    <a:pt x="1600" y="77330"/>
                  </a:lnTo>
                  <a:lnTo>
                    <a:pt x="3035" y="77927"/>
                  </a:lnTo>
                  <a:lnTo>
                    <a:pt x="4457" y="77330"/>
                  </a:lnTo>
                  <a:lnTo>
                    <a:pt x="5054" y="75895"/>
                  </a:lnTo>
                  <a:close/>
                </a:path>
                <a:path w="349250" h="78104">
                  <a:moveTo>
                    <a:pt x="26301" y="72859"/>
                  </a:moveTo>
                  <a:lnTo>
                    <a:pt x="25717" y="71437"/>
                  </a:lnTo>
                  <a:lnTo>
                    <a:pt x="24282" y="70840"/>
                  </a:lnTo>
                  <a:lnTo>
                    <a:pt x="22847" y="71437"/>
                  </a:lnTo>
                  <a:lnTo>
                    <a:pt x="22263" y="72859"/>
                  </a:lnTo>
                  <a:lnTo>
                    <a:pt x="22847" y="74295"/>
                  </a:lnTo>
                  <a:lnTo>
                    <a:pt x="24282" y="74891"/>
                  </a:lnTo>
                  <a:lnTo>
                    <a:pt x="25717" y="74295"/>
                  </a:lnTo>
                  <a:lnTo>
                    <a:pt x="26301" y="72859"/>
                  </a:lnTo>
                  <a:close/>
                </a:path>
                <a:path w="349250" h="78104">
                  <a:moveTo>
                    <a:pt x="349123" y="2032"/>
                  </a:moveTo>
                  <a:lnTo>
                    <a:pt x="348526" y="596"/>
                  </a:lnTo>
                  <a:lnTo>
                    <a:pt x="347091" y="0"/>
                  </a:lnTo>
                  <a:lnTo>
                    <a:pt x="345668" y="596"/>
                  </a:lnTo>
                  <a:lnTo>
                    <a:pt x="345071" y="2032"/>
                  </a:lnTo>
                  <a:lnTo>
                    <a:pt x="345668" y="3454"/>
                  </a:lnTo>
                  <a:lnTo>
                    <a:pt x="347091" y="4051"/>
                  </a:lnTo>
                  <a:lnTo>
                    <a:pt x="348526" y="3454"/>
                  </a:lnTo>
                  <a:lnTo>
                    <a:pt x="349123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5" name="object 23335"/>
            <p:cNvSpPr/>
            <p:nvPr/>
          </p:nvSpPr>
          <p:spPr>
            <a:xfrm>
              <a:off x="8328022" y="4331489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09" h="26670">
                  <a:moveTo>
                    <a:pt x="0" y="0"/>
                  </a:moveTo>
                  <a:lnTo>
                    <a:pt x="0" y="24286"/>
                  </a:lnTo>
                  <a:lnTo>
                    <a:pt x="0" y="25298"/>
                  </a:lnTo>
                  <a:lnTo>
                    <a:pt x="1011" y="26310"/>
                  </a:lnTo>
                  <a:lnTo>
                    <a:pt x="16191" y="26310"/>
                  </a:lnTo>
                  <a:lnTo>
                    <a:pt x="16191" y="23274"/>
                  </a:lnTo>
                  <a:lnTo>
                    <a:pt x="2023" y="23274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6" name="object 23336"/>
            <p:cNvSpPr/>
            <p:nvPr/>
          </p:nvSpPr>
          <p:spPr>
            <a:xfrm>
              <a:off x="8332070" y="4325417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14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121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7" name="object 23337"/>
            <p:cNvSpPr/>
            <p:nvPr/>
          </p:nvSpPr>
          <p:spPr>
            <a:xfrm>
              <a:off x="8344213" y="432238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8" name="object 23338"/>
            <p:cNvSpPr/>
            <p:nvPr/>
          </p:nvSpPr>
          <p:spPr>
            <a:xfrm>
              <a:off x="8024432" y="4316309"/>
              <a:ext cx="328930" cy="77470"/>
            </a:xfrm>
            <a:custGeom>
              <a:avLst/>
              <a:gdLst/>
              <a:ahLst/>
              <a:cxnLst/>
              <a:rect l="l" t="t" r="r" b="b"/>
              <a:pathLst>
                <a:path w="328929" h="77470">
                  <a:moveTo>
                    <a:pt x="4051" y="74891"/>
                  </a:moveTo>
                  <a:lnTo>
                    <a:pt x="3454" y="73456"/>
                  </a:lnTo>
                  <a:lnTo>
                    <a:pt x="2019" y="72872"/>
                  </a:lnTo>
                  <a:lnTo>
                    <a:pt x="596" y="73456"/>
                  </a:lnTo>
                  <a:lnTo>
                    <a:pt x="0" y="74891"/>
                  </a:lnTo>
                  <a:lnTo>
                    <a:pt x="596" y="76327"/>
                  </a:lnTo>
                  <a:lnTo>
                    <a:pt x="2019" y="76911"/>
                  </a:lnTo>
                  <a:lnTo>
                    <a:pt x="3454" y="76327"/>
                  </a:lnTo>
                  <a:lnTo>
                    <a:pt x="4051" y="74891"/>
                  </a:lnTo>
                  <a:close/>
                </a:path>
                <a:path w="328929" h="77470">
                  <a:moveTo>
                    <a:pt x="328879" y="2032"/>
                  </a:moveTo>
                  <a:lnTo>
                    <a:pt x="328295" y="596"/>
                  </a:lnTo>
                  <a:lnTo>
                    <a:pt x="326859" y="0"/>
                  </a:lnTo>
                  <a:lnTo>
                    <a:pt x="325424" y="596"/>
                  </a:lnTo>
                  <a:lnTo>
                    <a:pt x="324840" y="2032"/>
                  </a:lnTo>
                  <a:lnTo>
                    <a:pt x="325424" y="3467"/>
                  </a:lnTo>
                  <a:lnTo>
                    <a:pt x="326859" y="4051"/>
                  </a:lnTo>
                  <a:lnTo>
                    <a:pt x="328295" y="3467"/>
                  </a:lnTo>
                  <a:lnTo>
                    <a:pt x="328879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9" name="object 23339"/>
            <p:cNvSpPr/>
            <p:nvPr/>
          </p:nvSpPr>
          <p:spPr>
            <a:xfrm>
              <a:off x="8344213" y="4346668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09" h="19685">
                  <a:moveTo>
                    <a:pt x="0" y="10119"/>
                  </a:moveTo>
                  <a:lnTo>
                    <a:pt x="0" y="12143"/>
                  </a:lnTo>
                  <a:lnTo>
                    <a:pt x="0" y="14167"/>
                  </a:lnTo>
                  <a:lnTo>
                    <a:pt x="0" y="15179"/>
                  </a:lnTo>
                  <a:lnTo>
                    <a:pt x="0" y="17203"/>
                  </a:lnTo>
                  <a:lnTo>
                    <a:pt x="1011" y="17203"/>
                  </a:lnTo>
                  <a:lnTo>
                    <a:pt x="1011" y="18215"/>
                  </a:lnTo>
                  <a:lnTo>
                    <a:pt x="1011" y="19227"/>
                  </a:lnTo>
                  <a:lnTo>
                    <a:pt x="4047" y="19227"/>
                  </a:lnTo>
                  <a:lnTo>
                    <a:pt x="5059" y="19227"/>
                  </a:lnTo>
                  <a:lnTo>
                    <a:pt x="5059" y="18215"/>
                  </a:lnTo>
                  <a:lnTo>
                    <a:pt x="6071" y="18215"/>
                  </a:lnTo>
                  <a:lnTo>
                    <a:pt x="7083" y="16191"/>
                  </a:lnTo>
                  <a:lnTo>
                    <a:pt x="8095" y="15179"/>
                  </a:lnTo>
                  <a:lnTo>
                    <a:pt x="8095" y="13155"/>
                  </a:lnTo>
                  <a:lnTo>
                    <a:pt x="9107" y="13155"/>
                  </a:lnTo>
                  <a:lnTo>
                    <a:pt x="9107" y="12143"/>
                  </a:lnTo>
                  <a:lnTo>
                    <a:pt x="11131" y="12143"/>
                  </a:lnTo>
                  <a:lnTo>
                    <a:pt x="11131" y="13155"/>
                  </a:lnTo>
                  <a:lnTo>
                    <a:pt x="14167" y="13155"/>
                  </a:lnTo>
                  <a:lnTo>
                    <a:pt x="14167" y="14167"/>
                  </a:lnTo>
                  <a:lnTo>
                    <a:pt x="14167" y="15179"/>
                  </a:lnTo>
                  <a:lnTo>
                    <a:pt x="16191" y="15179"/>
                  </a:lnTo>
                  <a:lnTo>
                    <a:pt x="16191" y="14167"/>
                  </a:lnTo>
                  <a:lnTo>
                    <a:pt x="16191" y="13155"/>
                  </a:lnTo>
                  <a:lnTo>
                    <a:pt x="16191" y="4047"/>
                  </a:lnTo>
                  <a:lnTo>
                    <a:pt x="14167" y="4047"/>
                  </a:lnTo>
                  <a:lnTo>
                    <a:pt x="14167" y="5059"/>
                  </a:lnTo>
                  <a:lnTo>
                    <a:pt x="14167" y="6071"/>
                  </a:lnTo>
                  <a:lnTo>
                    <a:pt x="11131" y="6071"/>
                  </a:lnTo>
                  <a:lnTo>
                    <a:pt x="11131" y="7083"/>
                  </a:lnTo>
                  <a:lnTo>
                    <a:pt x="9107" y="7083"/>
                  </a:lnTo>
                  <a:lnTo>
                    <a:pt x="8095" y="6071"/>
                  </a:lnTo>
                  <a:lnTo>
                    <a:pt x="8095" y="4047"/>
                  </a:lnTo>
                  <a:lnTo>
                    <a:pt x="7083" y="3035"/>
                  </a:lnTo>
                  <a:lnTo>
                    <a:pt x="6071" y="2023"/>
                  </a:lnTo>
                  <a:lnTo>
                    <a:pt x="6071" y="1011"/>
                  </a:lnTo>
                  <a:lnTo>
                    <a:pt x="5059" y="1011"/>
                  </a:lnTo>
                  <a:lnTo>
                    <a:pt x="4047" y="0"/>
                  </a:lnTo>
                  <a:lnTo>
                    <a:pt x="2023" y="0"/>
                  </a:lnTo>
                  <a:lnTo>
                    <a:pt x="1011" y="1011"/>
                  </a:lnTo>
                  <a:lnTo>
                    <a:pt x="1011" y="2023"/>
                  </a:lnTo>
                  <a:lnTo>
                    <a:pt x="0" y="2023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7083"/>
                  </a:lnTo>
                  <a:lnTo>
                    <a:pt x="0" y="101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0" name="object 23340"/>
            <p:cNvSpPr/>
            <p:nvPr/>
          </p:nvSpPr>
          <p:spPr>
            <a:xfrm>
              <a:off x="8029496" y="44134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1" name="object 23341"/>
            <p:cNvSpPr/>
            <p:nvPr/>
          </p:nvSpPr>
          <p:spPr>
            <a:xfrm>
              <a:off x="8029496" y="44124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5059"/>
                  </a:moveTo>
                  <a:lnTo>
                    <a:pt x="0" y="4047"/>
                  </a:lnTo>
                  <a:lnTo>
                    <a:pt x="0" y="3035"/>
                  </a:lnTo>
                  <a:lnTo>
                    <a:pt x="0" y="2023"/>
                  </a:lnTo>
                  <a:lnTo>
                    <a:pt x="0" y="101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2" name="object 23342"/>
            <p:cNvSpPr/>
            <p:nvPr/>
          </p:nvSpPr>
          <p:spPr>
            <a:xfrm>
              <a:off x="8344213" y="434869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10">
                  <a:moveTo>
                    <a:pt x="1011" y="0"/>
                  </a:moveTo>
                  <a:lnTo>
                    <a:pt x="0" y="1011"/>
                  </a:lnTo>
                  <a:lnTo>
                    <a:pt x="0" y="3035"/>
                  </a:lnTo>
                  <a:lnTo>
                    <a:pt x="0" y="5059"/>
                  </a:lnTo>
                  <a:lnTo>
                    <a:pt x="0" y="8095"/>
                  </a:lnTo>
                  <a:lnTo>
                    <a:pt x="0" y="10119"/>
                  </a:lnTo>
                  <a:lnTo>
                    <a:pt x="0" y="12143"/>
                  </a:lnTo>
                  <a:lnTo>
                    <a:pt x="0" y="14167"/>
                  </a:lnTo>
                  <a:lnTo>
                    <a:pt x="1011" y="15179"/>
                  </a:lnTo>
                  <a:lnTo>
                    <a:pt x="1011" y="161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3" name="object 23343"/>
            <p:cNvSpPr/>
            <p:nvPr/>
          </p:nvSpPr>
          <p:spPr>
            <a:xfrm>
              <a:off x="8351800" y="432292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530"/>
                  </a:moveTo>
                  <a:lnTo>
                    <a:pt x="3061" y="5531"/>
                  </a:lnTo>
                  <a:lnTo>
                    <a:pt x="5548" y="3061"/>
                  </a:lnTo>
                  <a:lnTo>
                    <a:pt x="55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4" name="object 23344"/>
            <p:cNvSpPr/>
            <p:nvPr/>
          </p:nvSpPr>
          <p:spPr>
            <a:xfrm>
              <a:off x="8351838" y="431732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30" y="5568"/>
                  </a:moveTo>
                  <a:lnTo>
                    <a:pt x="5531" y="2507"/>
                  </a:lnTo>
                  <a:lnTo>
                    <a:pt x="3061" y="2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5" name="object 23345"/>
            <p:cNvSpPr/>
            <p:nvPr/>
          </p:nvSpPr>
          <p:spPr>
            <a:xfrm>
              <a:off x="8243018" y="4088620"/>
              <a:ext cx="117475" cy="64769"/>
            </a:xfrm>
            <a:custGeom>
              <a:avLst/>
              <a:gdLst/>
              <a:ahLst/>
              <a:cxnLst/>
              <a:rect l="l" t="t" r="r" b="b"/>
              <a:pathLst>
                <a:path w="117475" h="64770">
                  <a:moveTo>
                    <a:pt x="33394" y="63752"/>
                  </a:moveTo>
                  <a:lnTo>
                    <a:pt x="1011" y="39466"/>
                  </a:lnTo>
                  <a:lnTo>
                    <a:pt x="0" y="32382"/>
                  </a:lnTo>
                  <a:lnTo>
                    <a:pt x="1011" y="24286"/>
                  </a:lnTo>
                  <a:lnTo>
                    <a:pt x="34406" y="1011"/>
                  </a:lnTo>
                  <a:lnTo>
                    <a:pt x="43513" y="0"/>
                  </a:lnTo>
                  <a:lnTo>
                    <a:pt x="52621" y="0"/>
                  </a:lnTo>
                  <a:lnTo>
                    <a:pt x="117386" y="7083"/>
                  </a:lnTo>
                  <a:lnTo>
                    <a:pt x="116374" y="58693"/>
                  </a:lnTo>
                  <a:lnTo>
                    <a:pt x="52621" y="63752"/>
                  </a:lnTo>
                  <a:lnTo>
                    <a:pt x="43513" y="64764"/>
                  </a:lnTo>
                  <a:lnTo>
                    <a:pt x="33394" y="6375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6" name="object 23346"/>
            <p:cNvSpPr/>
            <p:nvPr/>
          </p:nvSpPr>
          <p:spPr>
            <a:xfrm>
              <a:off x="8289378" y="4089633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615" y="10926"/>
                  </a:moveTo>
                  <a:lnTo>
                    <a:pt x="30324" y="6231"/>
                  </a:lnTo>
                  <a:lnTo>
                    <a:pt x="20536" y="2821"/>
                  </a:lnTo>
                  <a:lnTo>
                    <a:pt x="10384" y="732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7" name="object 23347"/>
            <p:cNvSpPr/>
            <p:nvPr/>
          </p:nvSpPr>
          <p:spPr>
            <a:xfrm>
              <a:off x="8328022" y="410076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20239"/>
                  </a:lnTo>
                  <a:lnTo>
                    <a:pt x="0" y="4047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8" name="object 23348"/>
            <p:cNvSpPr/>
            <p:nvPr/>
          </p:nvSpPr>
          <p:spPr>
            <a:xfrm>
              <a:off x="8289645" y="4140814"/>
              <a:ext cx="40005" cy="10795"/>
            </a:xfrm>
            <a:custGeom>
              <a:avLst/>
              <a:gdLst/>
              <a:ahLst/>
              <a:cxnLst/>
              <a:rect l="l" t="t" r="r" b="b"/>
              <a:pathLst>
                <a:path w="40004" h="10795">
                  <a:moveTo>
                    <a:pt x="0" y="10546"/>
                  </a:moveTo>
                  <a:lnTo>
                    <a:pt x="10388" y="9912"/>
                  </a:lnTo>
                  <a:lnTo>
                    <a:pt x="20558" y="7920"/>
                  </a:lnTo>
                  <a:lnTo>
                    <a:pt x="30376" y="4604"/>
                  </a:lnTo>
                  <a:lnTo>
                    <a:pt x="3971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9" name="object 23349"/>
            <p:cNvSpPr/>
            <p:nvPr/>
          </p:nvSpPr>
          <p:spPr>
            <a:xfrm>
              <a:off x="8327010" y="4081537"/>
              <a:ext cx="33655" cy="80010"/>
            </a:xfrm>
            <a:custGeom>
              <a:avLst/>
              <a:gdLst/>
              <a:ahLst/>
              <a:cxnLst/>
              <a:rect l="l" t="t" r="r" b="b"/>
              <a:pathLst>
                <a:path w="33654" h="80010">
                  <a:moveTo>
                    <a:pt x="32382" y="73872"/>
                  </a:moveTo>
                  <a:lnTo>
                    <a:pt x="30358" y="74884"/>
                  </a:lnTo>
                  <a:lnTo>
                    <a:pt x="27322" y="75896"/>
                  </a:lnTo>
                  <a:lnTo>
                    <a:pt x="24286" y="76908"/>
                  </a:lnTo>
                  <a:lnTo>
                    <a:pt x="21250" y="77920"/>
                  </a:lnTo>
                  <a:lnTo>
                    <a:pt x="18215" y="78932"/>
                  </a:lnTo>
                  <a:lnTo>
                    <a:pt x="15179" y="78932"/>
                  </a:lnTo>
                  <a:lnTo>
                    <a:pt x="12143" y="78932"/>
                  </a:lnTo>
                  <a:lnTo>
                    <a:pt x="9107" y="79944"/>
                  </a:lnTo>
                  <a:lnTo>
                    <a:pt x="7083" y="78932"/>
                  </a:lnTo>
                  <a:lnTo>
                    <a:pt x="5059" y="78932"/>
                  </a:lnTo>
                  <a:lnTo>
                    <a:pt x="3035" y="76908"/>
                  </a:lnTo>
                  <a:lnTo>
                    <a:pt x="2023" y="75896"/>
                  </a:lnTo>
                  <a:lnTo>
                    <a:pt x="1011" y="73872"/>
                  </a:lnTo>
                  <a:lnTo>
                    <a:pt x="0" y="71848"/>
                  </a:lnTo>
                  <a:lnTo>
                    <a:pt x="0" y="69824"/>
                  </a:lnTo>
                  <a:lnTo>
                    <a:pt x="0" y="67800"/>
                  </a:lnTo>
                  <a:lnTo>
                    <a:pt x="1011" y="60717"/>
                  </a:lnTo>
                  <a:lnTo>
                    <a:pt x="2023" y="53633"/>
                  </a:lnTo>
                  <a:lnTo>
                    <a:pt x="3035" y="46549"/>
                  </a:lnTo>
                  <a:lnTo>
                    <a:pt x="3035" y="39466"/>
                  </a:lnTo>
                  <a:lnTo>
                    <a:pt x="3035" y="32382"/>
                  </a:lnTo>
                  <a:lnTo>
                    <a:pt x="2023" y="25298"/>
                  </a:lnTo>
                  <a:lnTo>
                    <a:pt x="1011" y="18215"/>
                  </a:lnTo>
                  <a:lnTo>
                    <a:pt x="0" y="11131"/>
                  </a:lnTo>
                  <a:lnTo>
                    <a:pt x="0" y="9107"/>
                  </a:lnTo>
                  <a:lnTo>
                    <a:pt x="0" y="7083"/>
                  </a:lnTo>
                  <a:lnTo>
                    <a:pt x="1011" y="5059"/>
                  </a:lnTo>
                  <a:lnTo>
                    <a:pt x="2023" y="3035"/>
                  </a:lnTo>
                  <a:lnTo>
                    <a:pt x="4047" y="2023"/>
                  </a:lnTo>
                  <a:lnTo>
                    <a:pt x="5059" y="1011"/>
                  </a:lnTo>
                  <a:lnTo>
                    <a:pt x="7083" y="0"/>
                  </a:lnTo>
                  <a:lnTo>
                    <a:pt x="10119" y="0"/>
                  </a:lnTo>
                  <a:lnTo>
                    <a:pt x="13155" y="0"/>
                  </a:lnTo>
                  <a:lnTo>
                    <a:pt x="16191" y="0"/>
                  </a:lnTo>
                  <a:lnTo>
                    <a:pt x="18215" y="1011"/>
                  </a:lnTo>
                  <a:lnTo>
                    <a:pt x="21250" y="1011"/>
                  </a:lnTo>
                  <a:lnTo>
                    <a:pt x="24286" y="2023"/>
                  </a:lnTo>
                  <a:lnTo>
                    <a:pt x="27322" y="3035"/>
                  </a:lnTo>
                  <a:lnTo>
                    <a:pt x="30358" y="4047"/>
                  </a:lnTo>
                  <a:lnTo>
                    <a:pt x="33394" y="5059"/>
                  </a:lnTo>
                  <a:lnTo>
                    <a:pt x="32382" y="7387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0" name="object 23350"/>
            <p:cNvSpPr/>
            <p:nvPr/>
          </p:nvSpPr>
          <p:spPr>
            <a:xfrm>
              <a:off x="8284784" y="408963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593" y="85"/>
                  </a:moveTo>
                  <a:lnTo>
                    <a:pt x="1729" y="39"/>
                  </a:lnTo>
                  <a:lnTo>
                    <a:pt x="865" y="1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1" name="object 23351"/>
            <p:cNvSpPr/>
            <p:nvPr/>
          </p:nvSpPr>
          <p:spPr>
            <a:xfrm>
              <a:off x="8249973" y="4089633"/>
              <a:ext cx="35560" cy="15875"/>
            </a:xfrm>
            <a:custGeom>
              <a:avLst/>
              <a:gdLst/>
              <a:ahLst/>
              <a:cxnLst/>
              <a:rect l="l" t="t" r="r" b="b"/>
              <a:pathLst>
                <a:path w="35559" h="15875">
                  <a:moveTo>
                    <a:pt x="35293" y="0"/>
                  </a:moveTo>
                  <a:lnTo>
                    <a:pt x="25363" y="1005"/>
                  </a:lnTo>
                  <a:lnTo>
                    <a:pt x="15968" y="4038"/>
                  </a:lnTo>
                  <a:lnTo>
                    <a:pt x="7411" y="8964"/>
                  </a:lnTo>
                  <a:lnTo>
                    <a:pt x="0" y="156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2" name="object 23352"/>
            <p:cNvSpPr/>
            <p:nvPr/>
          </p:nvSpPr>
          <p:spPr>
            <a:xfrm>
              <a:off x="8244032" y="4105182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5033" y="0"/>
                  </a:moveTo>
                  <a:lnTo>
                    <a:pt x="1831" y="4342"/>
                  </a:lnTo>
                  <a:lnTo>
                    <a:pt x="71" y="9579"/>
                  </a:lnTo>
                  <a:lnTo>
                    <a:pt x="0" y="149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3" name="object 23353"/>
            <p:cNvSpPr/>
            <p:nvPr/>
          </p:nvSpPr>
          <p:spPr>
            <a:xfrm>
              <a:off x="8244030" y="4120564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0" y="0"/>
                  </a:moveTo>
                  <a:lnTo>
                    <a:pt x="14" y="5401"/>
                  </a:lnTo>
                  <a:lnTo>
                    <a:pt x="1722" y="10662"/>
                  </a:lnTo>
                  <a:lnTo>
                    <a:pt x="4885" y="1504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4" name="object 23354"/>
            <p:cNvSpPr/>
            <p:nvPr/>
          </p:nvSpPr>
          <p:spPr>
            <a:xfrm>
              <a:off x="8249715" y="4134410"/>
              <a:ext cx="35560" cy="16510"/>
            </a:xfrm>
            <a:custGeom>
              <a:avLst/>
              <a:gdLst/>
              <a:ahLst/>
              <a:cxnLst/>
              <a:rect l="l" t="t" r="r" b="b"/>
              <a:pathLst>
                <a:path w="35559" h="16510">
                  <a:moveTo>
                    <a:pt x="0" y="0"/>
                  </a:moveTo>
                  <a:lnTo>
                    <a:pt x="7332" y="6727"/>
                  </a:lnTo>
                  <a:lnTo>
                    <a:pt x="15818" y="11717"/>
                  </a:lnTo>
                  <a:lnTo>
                    <a:pt x="25156" y="14833"/>
                  </a:lnTo>
                  <a:lnTo>
                    <a:pt x="35045" y="1593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5" name="object 23355"/>
            <p:cNvSpPr/>
            <p:nvPr/>
          </p:nvSpPr>
          <p:spPr>
            <a:xfrm>
              <a:off x="8285196" y="415028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60"/>
                  </a:moveTo>
                  <a:lnTo>
                    <a:pt x="865" y="58"/>
                  </a:lnTo>
                  <a:lnTo>
                    <a:pt x="1730" y="38"/>
                  </a:lnTo>
                  <a:lnTo>
                    <a:pt x="25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56" name="object 23356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7961696" y="4037011"/>
              <a:ext cx="124470" cy="92087"/>
            </a:xfrm>
            <a:prstGeom prst="rect">
              <a:avLst/>
            </a:prstGeom>
          </p:spPr>
        </p:pic>
      </p:grpSp>
      <p:sp>
        <p:nvSpPr>
          <p:cNvPr id="23357" name="object 23357"/>
          <p:cNvSpPr txBox="1"/>
          <p:nvPr/>
        </p:nvSpPr>
        <p:spPr>
          <a:xfrm>
            <a:off x="7878057" y="4067019"/>
            <a:ext cx="407670" cy="18478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ts val="725"/>
              </a:lnSpc>
              <a:spcBef>
                <a:spcPts val="140"/>
              </a:spcBef>
            </a:pPr>
            <a:r>
              <a:rPr sz="1050" baseline="-31746" dirty="0">
                <a:latin typeface="ISOCPEUR"/>
                <a:cs typeface="ISOCPEUR"/>
              </a:rPr>
              <a:t>1</a:t>
            </a:r>
            <a:r>
              <a:rPr sz="1050" spc="600" baseline="-31746" dirty="0">
                <a:latin typeface="ISOCPEUR"/>
                <a:cs typeface="ISOCPEUR"/>
              </a:rPr>
              <a:t> </a:t>
            </a:r>
            <a:r>
              <a:rPr sz="500" u="sng" spc="409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5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4,1</a:t>
            </a:r>
            <a:r>
              <a:rPr sz="5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500">
              <a:latin typeface="Arial"/>
              <a:cs typeface="Arial"/>
            </a:endParaRPr>
          </a:p>
          <a:p>
            <a:pPr marL="163195">
              <a:lnSpc>
                <a:spcPts val="484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23358" name="object 23358"/>
          <p:cNvGrpSpPr/>
          <p:nvPr/>
        </p:nvGrpSpPr>
        <p:grpSpPr>
          <a:xfrm>
            <a:off x="4865124" y="4032963"/>
            <a:ext cx="386080" cy="360680"/>
            <a:chOff x="4865124" y="4032963"/>
            <a:chExt cx="386080" cy="360680"/>
          </a:xfrm>
        </p:grpSpPr>
        <p:sp>
          <p:nvSpPr>
            <p:cNvPr id="23359" name="object 23359"/>
            <p:cNvSpPr/>
            <p:nvPr/>
          </p:nvSpPr>
          <p:spPr>
            <a:xfrm>
              <a:off x="4882327" y="4262676"/>
              <a:ext cx="294005" cy="128905"/>
            </a:xfrm>
            <a:custGeom>
              <a:avLst/>
              <a:gdLst/>
              <a:ahLst/>
              <a:cxnLst/>
              <a:rect l="l" t="t" r="r" b="b"/>
              <a:pathLst>
                <a:path w="294004" h="128904">
                  <a:moveTo>
                    <a:pt x="0" y="0"/>
                  </a:moveTo>
                  <a:lnTo>
                    <a:pt x="0" y="128517"/>
                  </a:lnTo>
                  <a:lnTo>
                    <a:pt x="293465" y="128517"/>
                  </a:lnTo>
                  <a:lnTo>
                    <a:pt x="0" y="0"/>
                  </a:lnTo>
                  <a:close/>
                </a:path>
                <a:path w="294004" h="128904">
                  <a:moveTo>
                    <a:pt x="293465" y="0"/>
                  </a:moveTo>
                  <a:lnTo>
                    <a:pt x="0" y="0"/>
                  </a:lnTo>
                  <a:lnTo>
                    <a:pt x="293465" y="128517"/>
                  </a:lnTo>
                  <a:lnTo>
                    <a:pt x="2934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0" name="object 23360"/>
            <p:cNvSpPr/>
            <p:nvPr/>
          </p:nvSpPr>
          <p:spPr>
            <a:xfrm>
              <a:off x="4882327" y="4262676"/>
              <a:ext cx="294005" cy="128905"/>
            </a:xfrm>
            <a:custGeom>
              <a:avLst/>
              <a:gdLst/>
              <a:ahLst/>
              <a:cxnLst/>
              <a:rect l="l" t="t" r="r" b="b"/>
              <a:pathLst>
                <a:path w="294004" h="128904">
                  <a:moveTo>
                    <a:pt x="0" y="128517"/>
                  </a:moveTo>
                  <a:lnTo>
                    <a:pt x="0" y="0"/>
                  </a:lnTo>
                  <a:lnTo>
                    <a:pt x="293465" y="128517"/>
                  </a:lnTo>
                  <a:lnTo>
                    <a:pt x="0" y="128517"/>
                  </a:lnTo>
                  <a:close/>
                </a:path>
                <a:path w="294004" h="128904">
                  <a:moveTo>
                    <a:pt x="0" y="0"/>
                  </a:moveTo>
                  <a:lnTo>
                    <a:pt x="293465" y="128517"/>
                  </a:lnTo>
                  <a:lnTo>
                    <a:pt x="29346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1" name="object 23361"/>
            <p:cNvSpPr/>
            <p:nvPr/>
          </p:nvSpPr>
          <p:spPr>
            <a:xfrm>
              <a:off x="4912686" y="4272796"/>
              <a:ext cx="201930" cy="0"/>
            </a:xfrm>
            <a:custGeom>
              <a:avLst/>
              <a:gdLst/>
              <a:ahLst/>
              <a:cxnLst/>
              <a:rect l="l" t="t" r="r" b="b"/>
              <a:pathLst>
                <a:path w="201929">
                  <a:moveTo>
                    <a:pt x="201378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2013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2" name="object 23362"/>
            <p:cNvSpPr/>
            <p:nvPr/>
          </p:nvSpPr>
          <p:spPr>
            <a:xfrm>
              <a:off x="4912686" y="4272796"/>
              <a:ext cx="201930" cy="0"/>
            </a:xfrm>
            <a:custGeom>
              <a:avLst/>
              <a:gdLst/>
              <a:ahLst/>
              <a:cxnLst/>
              <a:rect l="l" t="t" r="r" b="b"/>
              <a:pathLst>
                <a:path w="201929">
                  <a:moveTo>
                    <a:pt x="4047" y="0"/>
                  </a:moveTo>
                  <a:lnTo>
                    <a:pt x="201378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3" name="object 23363"/>
            <p:cNvSpPr/>
            <p:nvPr/>
          </p:nvSpPr>
          <p:spPr>
            <a:xfrm>
              <a:off x="4911674" y="4272796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5">
                  <a:moveTo>
                    <a:pt x="202390" y="0"/>
                  </a:moveTo>
                  <a:lnTo>
                    <a:pt x="1011" y="0"/>
                  </a:lnTo>
                  <a:lnTo>
                    <a:pt x="203402" y="0"/>
                  </a:lnTo>
                  <a:lnTo>
                    <a:pt x="202390" y="0"/>
                  </a:lnTo>
                  <a:close/>
                </a:path>
                <a:path w="203835">
                  <a:moveTo>
                    <a:pt x="1011" y="0"/>
                  </a:moveTo>
                  <a:lnTo>
                    <a:pt x="203402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4" name="object 23364"/>
            <p:cNvSpPr/>
            <p:nvPr/>
          </p:nvSpPr>
          <p:spPr>
            <a:xfrm>
              <a:off x="4909642" y="4272799"/>
              <a:ext cx="213995" cy="1270"/>
            </a:xfrm>
            <a:custGeom>
              <a:avLst/>
              <a:gdLst/>
              <a:ahLst/>
              <a:cxnLst/>
              <a:rect l="l" t="t" r="r" b="b"/>
              <a:pathLst>
                <a:path w="213995" h="1270">
                  <a:moveTo>
                    <a:pt x="213525" y="1016"/>
                  </a:moveTo>
                  <a:lnTo>
                    <a:pt x="205422" y="0"/>
                  </a:lnTo>
                  <a:lnTo>
                    <a:pt x="2032" y="0"/>
                  </a:lnTo>
                  <a:lnTo>
                    <a:pt x="0" y="1016"/>
                  </a:lnTo>
                  <a:lnTo>
                    <a:pt x="213525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5" name="object 23365"/>
            <p:cNvSpPr/>
            <p:nvPr/>
          </p:nvSpPr>
          <p:spPr>
            <a:xfrm>
              <a:off x="4909650" y="4272796"/>
              <a:ext cx="213995" cy="1270"/>
            </a:xfrm>
            <a:custGeom>
              <a:avLst/>
              <a:gdLst/>
              <a:ahLst/>
              <a:cxnLst/>
              <a:rect l="l" t="t" r="r" b="b"/>
              <a:pathLst>
                <a:path w="213995" h="1270">
                  <a:moveTo>
                    <a:pt x="205426" y="0"/>
                  </a:moveTo>
                  <a:lnTo>
                    <a:pt x="2023" y="0"/>
                  </a:lnTo>
                  <a:lnTo>
                    <a:pt x="213521" y="1011"/>
                  </a:lnTo>
                  <a:lnTo>
                    <a:pt x="205426" y="0"/>
                  </a:lnTo>
                  <a:close/>
                </a:path>
                <a:path w="213995" h="1270">
                  <a:moveTo>
                    <a:pt x="2023" y="0"/>
                  </a:moveTo>
                  <a:lnTo>
                    <a:pt x="213521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6" name="object 23366"/>
            <p:cNvSpPr/>
            <p:nvPr/>
          </p:nvSpPr>
          <p:spPr>
            <a:xfrm>
              <a:off x="4907626" y="4273807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70">
                  <a:moveTo>
                    <a:pt x="215545" y="0"/>
                  </a:moveTo>
                  <a:lnTo>
                    <a:pt x="2023" y="0"/>
                  </a:lnTo>
                  <a:lnTo>
                    <a:pt x="216557" y="0"/>
                  </a:lnTo>
                  <a:lnTo>
                    <a:pt x="215545" y="0"/>
                  </a:lnTo>
                  <a:close/>
                </a:path>
                <a:path w="217170">
                  <a:moveTo>
                    <a:pt x="2023" y="0"/>
                  </a:moveTo>
                  <a:lnTo>
                    <a:pt x="21655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7" name="object 23367"/>
            <p:cNvSpPr/>
            <p:nvPr/>
          </p:nvSpPr>
          <p:spPr>
            <a:xfrm>
              <a:off x="4903571" y="4273815"/>
              <a:ext cx="227965" cy="2540"/>
            </a:xfrm>
            <a:custGeom>
              <a:avLst/>
              <a:gdLst/>
              <a:ahLst/>
              <a:cxnLst/>
              <a:rect l="l" t="t" r="r" b="b"/>
              <a:pathLst>
                <a:path w="227964" h="2539">
                  <a:moveTo>
                    <a:pt x="227685" y="2019"/>
                  </a:moveTo>
                  <a:lnTo>
                    <a:pt x="220611" y="0"/>
                  </a:lnTo>
                  <a:lnTo>
                    <a:pt x="4051" y="0"/>
                  </a:lnTo>
                  <a:lnTo>
                    <a:pt x="0" y="2019"/>
                  </a:lnTo>
                  <a:lnTo>
                    <a:pt x="227685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8" name="object 23368"/>
            <p:cNvSpPr/>
            <p:nvPr/>
          </p:nvSpPr>
          <p:spPr>
            <a:xfrm>
              <a:off x="4903578" y="4273807"/>
              <a:ext cx="227965" cy="2540"/>
            </a:xfrm>
            <a:custGeom>
              <a:avLst/>
              <a:gdLst/>
              <a:ahLst/>
              <a:cxnLst/>
              <a:rect l="l" t="t" r="r" b="b"/>
              <a:pathLst>
                <a:path w="227964" h="2539">
                  <a:moveTo>
                    <a:pt x="220605" y="0"/>
                  </a:moveTo>
                  <a:lnTo>
                    <a:pt x="4047" y="0"/>
                  </a:lnTo>
                  <a:lnTo>
                    <a:pt x="227689" y="2023"/>
                  </a:lnTo>
                  <a:lnTo>
                    <a:pt x="220605" y="0"/>
                  </a:lnTo>
                  <a:close/>
                </a:path>
                <a:path w="227964" h="2539">
                  <a:moveTo>
                    <a:pt x="4047" y="0"/>
                  </a:moveTo>
                  <a:lnTo>
                    <a:pt x="227689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9" name="object 23369"/>
            <p:cNvSpPr/>
            <p:nvPr/>
          </p:nvSpPr>
          <p:spPr>
            <a:xfrm>
              <a:off x="4903578" y="4275831"/>
              <a:ext cx="229235" cy="0"/>
            </a:xfrm>
            <a:custGeom>
              <a:avLst/>
              <a:gdLst/>
              <a:ahLst/>
              <a:cxnLst/>
              <a:rect l="l" t="t" r="r" b="b"/>
              <a:pathLst>
                <a:path w="229235">
                  <a:moveTo>
                    <a:pt x="228701" y="0"/>
                  </a:moveTo>
                  <a:lnTo>
                    <a:pt x="0" y="0"/>
                  </a:lnTo>
                  <a:lnTo>
                    <a:pt x="228701" y="0"/>
                  </a:lnTo>
                  <a:close/>
                </a:path>
                <a:path w="229235">
                  <a:moveTo>
                    <a:pt x="228701" y="0"/>
                  </a:moveTo>
                  <a:lnTo>
                    <a:pt x="0" y="0"/>
                  </a:lnTo>
                  <a:lnTo>
                    <a:pt x="227689" y="0"/>
                  </a:lnTo>
                  <a:lnTo>
                    <a:pt x="22870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0" name="object 23370"/>
            <p:cNvSpPr/>
            <p:nvPr/>
          </p:nvSpPr>
          <p:spPr>
            <a:xfrm>
              <a:off x="4900536" y="4275835"/>
              <a:ext cx="236220" cy="3175"/>
            </a:xfrm>
            <a:custGeom>
              <a:avLst/>
              <a:gdLst/>
              <a:ahLst/>
              <a:cxnLst/>
              <a:rect l="l" t="t" r="r" b="b"/>
              <a:pathLst>
                <a:path w="236220" h="3175">
                  <a:moveTo>
                    <a:pt x="235788" y="3035"/>
                  </a:moveTo>
                  <a:lnTo>
                    <a:pt x="231736" y="0"/>
                  </a:lnTo>
                  <a:lnTo>
                    <a:pt x="3035" y="0"/>
                  </a:lnTo>
                  <a:lnTo>
                    <a:pt x="0" y="3035"/>
                  </a:lnTo>
                  <a:lnTo>
                    <a:pt x="235788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1" name="object 23371"/>
            <p:cNvSpPr/>
            <p:nvPr/>
          </p:nvSpPr>
          <p:spPr>
            <a:xfrm>
              <a:off x="4900543" y="4275831"/>
              <a:ext cx="236220" cy="3175"/>
            </a:xfrm>
            <a:custGeom>
              <a:avLst/>
              <a:gdLst/>
              <a:ahLst/>
              <a:cxnLst/>
              <a:rect l="l" t="t" r="r" b="b"/>
              <a:pathLst>
                <a:path w="236220" h="3175">
                  <a:moveTo>
                    <a:pt x="231736" y="0"/>
                  </a:moveTo>
                  <a:lnTo>
                    <a:pt x="3035" y="0"/>
                  </a:lnTo>
                  <a:lnTo>
                    <a:pt x="235784" y="3035"/>
                  </a:lnTo>
                  <a:lnTo>
                    <a:pt x="231736" y="0"/>
                  </a:lnTo>
                  <a:close/>
                </a:path>
                <a:path w="236220" h="3175">
                  <a:moveTo>
                    <a:pt x="3035" y="0"/>
                  </a:moveTo>
                  <a:lnTo>
                    <a:pt x="23578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2" name="object 23372"/>
            <p:cNvSpPr/>
            <p:nvPr/>
          </p:nvSpPr>
          <p:spPr>
            <a:xfrm>
              <a:off x="4898517" y="4278870"/>
              <a:ext cx="241935" cy="1270"/>
            </a:xfrm>
            <a:custGeom>
              <a:avLst/>
              <a:gdLst/>
              <a:ahLst/>
              <a:cxnLst/>
              <a:rect l="l" t="t" r="r" b="b"/>
              <a:pathLst>
                <a:path w="241935" h="1270">
                  <a:moveTo>
                    <a:pt x="241846" y="1016"/>
                  </a:moveTo>
                  <a:lnTo>
                    <a:pt x="237807" y="0"/>
                  </a:lnTo>
                  <a:lnTo>
                    <a:pt x="2019" y="0"/>
                  </a:lnTo>
                  <a:lnTo>
                    <a:pt x="0" y="1016"/>
                  </a:lnTo>
                  <a:lnTo>
                    <a:pt x="241846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3" name="object 23373"/>
            <p:cNvSpPr/>
            <p:nvPr/>
          </p:nvSpPr>
          <p:spPr>
            <a:xfrm>
              <a:off x="4898519" y="4278867"/>
              <a:ext cx="241935" cy="1270"/>
            </a:xfrm>
            <a:custGeom>
              <a:avLst/>
              <a:gdLst/>
              <a:ahLst/>
              <a:cxnLst/>
              <a:rect l="l" t="t" r="r" b="b"/>
              <a:pathLst>
                <a:path w="241935" h="1270">
                  <a:moveTo>
                    <a:pt x="237808" y="0"/>
                  </a:moveTo>
                  <a:lnTo>
                    <a:pt x="2023" y="0"/>
                  </a:lnTo>
                  <a:lnTo>
                    <a:pt x="241856" y="1011"/>
                  </a:lnTo>
                  <a:lnTo>
                    <a:pt x="237808" y="0"/>
                  </a:lnTo>
                  <a:close/>
                </a:path>
                <a:path w="241935" h="1270">
                  <a:moveTo>
                    <a:pt x="2023" y="0"/>
                  </a:moveTo>
                  <a:lnTo>
                    <a:pt x="241856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4" name="object 23374"/>
            <p:cNvSpPr/>
            <p:nvPr/>
          </p:nvSpPr>
          <p:spPr>
            <a:xfrm>
              <a:off x="4897501" y="4279886"/>
              <a:ext cx="245110" cy="2540"/>
            </a:xfrm>
            <a:custGeom>
              <a:avLst/>
              <a:gdLst/>
              <a:ahLst/>
              <a:cxnLst/>
              <a:rect l="l" t="t" r="r" b="b"/>
              <a:pathLst>
                <a:path w="245110" h="2539">
                  <a:moveTo>
                    <a:pt x="244894" y="2019"/>
                  </a:moveTo>
                  <a:lnTo>
                    <a:pt x="242862" y="0"/>
                  </a:lnTo>
                  <a:lnTo>
                    <a:pt x="1016" y="0"/>
                  </a:lnTo>
                  <a:lnTo>
                    <a:pt x="0" y="2019"/>
                  </a:lnTo>
                  <a:lnTo>
                    <a:pt x="244894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5" name="object 23375"/>
            <p:cNvSpPr/>
            <p:nvPr/>
          </p:nvSpPr>
          <p:spPr>
            <a:xfrm>
              <a:off x="4897507" y="4279879"/>
              <a:ext cx="245110" cy="2540"/>
            </a:xfrm>
            <a:custGeom>
              <a:avLst/>
              <a:gdLst/>
              <a:ahLst/>
              <a:cxnLst/>
              <a:rect l="l" t="t" r="r" b="b"/>
              <a:pathLst>
                <a:path w="245110" h="2539">
                  <a:moveTo>
                    <a:pt x="242868" y="0"/>
                  </a:moveTo>
                  <a:lnTo>
                    <a:pt x="1011" y="0"/>
                  </a:lnTo>
                  <a:lnTo>
                    <a:pt x="244892" y="2023"/>
                  </a:lnTo>
                  <a:lnTo>
                    <a:pt x="242868" y="0"/>
                  </a:lnTo>
                  <a:close/>
                </a:path>
                <a:path w="245110" h="2539">
                  <a:moveTo>
                    <a:pt x="1011" y="0"/>
                  </a:moveTo>
                  <a:lnTo>
                    <a:pt x="24489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6" name="object 23376"/>
            <p:cNvSpPr/>
            <p:nvPr/>
          </p:nvSpPr>
          <p:spPr>
            <a:xfrm>
              <a:off x="4895483" y="4281903"/>
              <a:ext cx="252095" cy="4445"/>
            </a:xfrm>
            <a:custGeom>
              <a:avLst/>
              <a:gdLst/>
              <a:ahLst/>
              <a:cxnLst/>
              <a:rect l="l" t="t" r="r" b="b"/>
              <a:pathLst>
                <a:path w="252095" h="4445">
                  <a:moveTo>
                    <a:pt x="2023" y="0"/>
                  </a:moveTo>
                  <a:lnTo>
                    <a:pt x="0" y="4047"/>
                  </a:lnTo>
                  <a:lnTo>
                    <a:pt x="251975" y="4047"/>
                  </a:lnTo>
                  <a:lnTo>
                    <a:pt x="2023" y="0"/>
                  </a:lnTo>
                  <a:close/>
                </a:path>
                <a:path w="252095" h="4445">
                  <a:moveTo>
                    <a:pt x="246916" y="0"/>
                  </a:moveTo>
                  <a:lnTo>
                    <a:pt x="2023" y="0"/>
                  </a:lnTo>
                  <a:lnTo>
                    <a:pt x="251975" y="4047"/>
                  </a:lnTo>
                  <a:lnTo>
                    <a:pt x="2469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7" name="object 23377"/>
            <p:cNvSpPr/>
            <p:nvPr/>
          </p:nvSpPr>
          <p:spPr>
            <a:xfrm>
              <a:off x="4894471" y="4281903"/>
              <a:ext cx="253365" cy="4445"/>
            </a:xfrm>
            <a:custGeom>
              <a:avLst/>
              <a:gdLst/>
              <a:ahLst/>
              <a:cxnLst/>
              <a:rect l="l" t="t" r="r" b="b"/>
              <a:pathLst>
                <a:path w="253364" h="4445">
                  <a:moveTo>
                    <a:pt x="247928" y="0"/>
                  </a:moveTo>
                  <a:lnTo>
                    <a:pt x="3035" y="0"/>
                  </a:lnTo>
                  <a:lnTo>
                    <a:pt x="252987" y="4047"/>
                  </a:lnTo>
                  <a:lnTo>
                    <a:pt x="247928" y="0"/>
                  </a:lnTo>
                  <a:close/>
                </a:path>
                <a:path w="253364" h="4445">
                  <a:moveTo>
                    <a:pt x="3035" y="0"/>
                  </a:moveTo>
                  <a:lnTo>
                    <a:pt x="252987" y="4047"/>
                  </a:lnTo>
                  <a:lnTo>
                    <a:pt x="1011" y="4047"/>
                  </a:lnTo>
                  <a:lnTo>
                    <a:pt x="3035" y="0"/>
                  </a:lnTo>
                  <a:close/>
                </a:path>
                <a:path w="253364" h="4445">
                  <a:moveTo>
                    <a:pt x="252987" y="4047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252987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8" name="object 23378"/>
            <p:cNvSpPr/>
            <p:nvPr/>
          </p:nvSpPr>
          <p:spPr>
            <a:xfrm>
              <a:off x="4895483" y="4285951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251975" y="0"/>
                  </a:moveTo>
                  <a:lnTo>
                    <a:pt x="0" y="0"/>
                  </a:lnTo>
                  <a:lnTo>
                    <a:pt x="2519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9" name="object 23379"/>
            <p:cNvSpPr/>
            <p:nvPr/>
          </p:nvSpPr>
          <p:spPr>
            <a:xfrm>
              <a:off x="4895483" y="4285951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197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0" name="object 23380"/>
            <p:cNvSpPr/>
            <p:nvPr/>
          </p:nvSpPr>
          <p:spPr>
            <a:xfrm>
              <a:off x="4893459" y="4285951"/>
              <a:ext cx="257175" cy="4445"/>
            </a:xfrm>
            <a:custGeom>
              <a:avLst/>
              <a:gdLst/>
              <a:ahLst/>
              <a:cxnLst/>
              <a:rect l="l" t="t" r="r" b="b"/>
              <a:pathLst>
                <a:path w="257175" h="4445">
                  <a:moveTo>
                    <a:pt x="1011" y="0"/>
                  </a:moveTo>
                  <a:lnTo>
                    <a:pt x="0" y="4047"/>
                  </a:lnTo>
                  <a:lnTo>
                    <a:pt x="257035" y="4047"/>
                  </a:lnTo>
                  <a:lnTo>
                    <a:pt x="1011" y="0"/>
                  </a:lnTo>
                  <a:close/>
                </a:path>
                <a:path w="257175" h="4445">
                  <a:moveTo>
                    <a:pt x="253999" y="0"/>
                  </a:moveTo>
                  <a:lnTo>
                    <a:pt x="1011" y="0"/>
                  </a:lnTo>
                  <a:lnTo>
                    <a:pt x="257035" y="4047"/>
                  </a:lnTo>
                  <a:lnTo>
                    <a:pt x="2539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1" name="object 23381"/>
            <p:cNvSpPr/>
            <p:nvPr/>
          </p:nvSpPr>
          <p:spPr>
            <a:xfrm>
              <a:off x="4893459" y="4285951"/>
              <a:ext cx="257175" cy="4445"/>
            </a:xfrm>
            <a:custGeom>
              <a:avLst/>
              <a:gdLst/>
              <a:ahLst/>
              <a:cxnLst/>
              <a:rect l="l" t="t" r="r" b="b"/>
              <a:pathLst>
                <a:path w="257175" h="4445">
                  <a:moveTo>
                    <a:pt x="253999" y="0"/>
                  </a:moveTo>
                  <a:lnTo>
                    <a:pt x="1011" y="0"/>
                  </a:lnTo>
                  <a:lnTo>
                    <a:pt x="257035" y="4047"/>
                  </a:lnTo>
                  <a:lnTo>
                    <a:pt x="253999" y="0"/>
                  </a:lnTo>
                  <a:close/>
                </a:path>
                <a:path w="257175" h="4445">
                  <a:moveTo>
                    <a:pt x="1011" y="0"/>
                  </a:moveTo>
                  <a:lnTo>
                    <a:pt x="257035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2" name="object 23382"/>
            <p:cNvSpPr/>
            <p:nvPr/>
          </p:nvSpPr>
          <p:spPr>
            <a:xfrm>
              <a:off x="4892446" y="4290008"/>
              <a:ext cx="261620" cy="2540"/>
            </a:xfrm>
            <a:custGeom>
              <a:avLst/>
              <a:gdLst/>
              <a:ahLst/>
              <a:cxnLst/>
              <a:rect l="l" t="t" r="r" b="b"/>
              <a:pathLst>
                <a:path w="261620" h="2539">
                  <a:moveTo>
                    <a:pt x="261073" y="2019"/>
                  </a:moveTo>
                  <a:lnTo>
                    <a:pt x="258038" y="0"/>
                  </a:lnTo>
                  <a:lnTo>
                    <a:pt x="1003" y="0"/>
                  </a:lnTo>
                  <a:lnTo>
                    <a:pt x="0" y="2019"/>
                  </a:lnTo>
                  <a:lnTo>
                    <a:pt x="261073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3" name="object 23383"/>
            <p:cNvSpPr/>
            <p:nvPr/>
          </p:nvSpPr>
          <p:spPr>
            <a:xfrm>
              <a:off x="4892447" y="4289999"/>
              <a:ext cx="261620" cy="2540"/>
            </a:xfrm>
            <a:custGeom>
              <a:avLst/>
              <a:gdLst/>
              <a:ahLst/>
              <a:cxnLst/>
              <a:rect l="l" t="t" r="r" b="b"/>
              <a:pathLst>
                <a:path w="261620" h="2539">
                  <a:moveTo>
                    <a:pt x="258047" y="0"/>
                  </a:moveTo>
                  <a:lnTo>
                    <a:pt x="1011" y="0"/>
                  </a:lnTo>
                  <a:lnTo>
                    <a:pt x="261083" y="2023"/>
                  </a:lnTo>
                  <a:lnTo>
                    <a:pt x="258047" y="0"/>
                  </a:lnTo>
                  <a:close/>
                </a:path>
                <a:path w="261620" h="2539">
                  <a:moveTo>
                    <a:pt x="1011" y="0"/>
                  </a:moveTo>
                  <a:lnTo>
                    <a:pt x="261083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4" name="object 23384"/>
            <p:cNvSpPr/>
            <p:nvPr/>
          </p:nvSpPr>
          <p:spPr>
            <a:xfrm>
              <a:off x="4892446" y="4292027"/>
              <a:ext cx="262255" cy="2540"/>
            </a:xfrm>
            <a:custGeom>
              <a:avLst/>
              <a:gdLst/>
              <a:ahLst/>
              <a:cxnLst/>
              <a:rect l="l" t="t" r="r" b="b"/>
              <a:pathLst>
                <a:path w="262254" h="2539">
                  <a:moveTo>
                    <a:pt x="262089" y="2019"/>
                  </a:moveTo>
                  <a:lnTo>
                    <a:pt x="261073" y="0"/>
                  </a:lnTo>
                  <a:lnTo>
                    <a:pt x="0" y="0"/>
                  </a:lnTo>
                  <a:lnTo>
                    <a:pt x="0" y="2019"/>
                  </a:lnTo>
                  <a:lnTo>
                    <a:pt x="262089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5" name="object 23385"/>
            <p:cNvSpPr/>
            <p:nvPr/>
          </p:nvSpPr>
          <p:spPr>
            <a:xfrm>
              <a:off x="4892447" y="4292023"/>
              <a:ext cx="262255" cy="2540"/>
            </a:xfrm>
            <a:custGeom>
              <a:avLst/>
              <a:gdLst/>
              <a:ahLst/>
              <a:cxnLst/>
              <a:rect l="l" t="t" r="r" b="b"/>
              <a:pathLst>
                <a:path w="262254" h="2539">
                  <a:moveTo>
                    <a:pt x="261083" y="0"/>
                  </a:moveTo>
                  <a:lnTo>
                    <a:pt x="0" y="0"/>
                  </a:lnTo>
                  <a:lnTo>
                    <a:pt x="262095" y="2023"/>
                  </a:lnTo>
                  <a:lnTo>
                    <a:pt x="261083" y="0"/>
                  </a:lnTo>
                  <a:close/>
                </a:path>
                <a:path w="262254" h="2539">
                  <a:moveTo>
                    <a:pt x="0" y="0"/>
                  </a:moveTo>
                  <a:lnTo>
                    <a:pt x="262095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6" name="object 23386"/>
            <p:cNvSpPr/>
            <p:nvPr/>
          </p:nvSpPr>
          <p:spPr>
            <a:xfrm>
              <a:off x="4891435" y="4294046"/>
              <a:ext cx="266700" cy="4445"/>
            </a:xfrm>
            <a:custGeom>
              <a:avLst/>
              <a:gdLst/>
              <a:ahLst/>
              <a:cxnLst/>
              <a:rect l="l" t="t" r="r" b="b"/>
              <a:pathLst>
                <a:path w="266700" h="4445">
                  <a:moveTo>
                    <a:pt x="1011" y="0"/>
                  </a:moveTo>
                  <a:lnTo>
                    <a:pt x="0" y="4047"/>
                  </a:lnTo>
                  <a:lnTo>
                    <a:pt x="266143" y="4047"/>
                  </a:lnTo>
                  <a:lnTo>
                    <a:pt x="1011" y="0"/>
                  </a:lnTo>
                  <a:close/>
                </a:path>
                <a:path w="266700" h="4445">
                  <a:moveTo>
                    <a:pt x="263107" y="0"/>
                  </a:moveTo>
                  <a:lnTo>
                    <a:pt x="1011" y="0"/>
                  </a:lnTo>
                  <a:lnTo>
                    <a:pt x="266143" y="4047"/>
                  </a:lnTo>
                  <a:lnTo>
                    <a:pt x="263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7" name="object 23387"/>
            <p:cNvSpPr/>
            <p:nvPr/>
          </p:nvSpPr>
          <p:spPr>
            <a:xfrm>
              <a:off x="4891435" y="4294046"/>
              <a:ext cx="266700" cy="4445"/>
            </a:xfrm>
            <a:custGeom>
              <a:avLst/>
              <a:gdLst/>
              <a:ahLst/>
              <a:cxnLst/>
              <a:rect l="l" t="t" r="r" b="b"/>
              <a:pathLst>
                <a:path w="266700" h="4445">
                  <a:moveTo>
                    <a:pt x="263107" y="0"/>
                  </a:moveTo>
                  <a:lnTo>
                    <a:pt x="1011" y="0"/>
                  </a:lnTo>
                  <a:lnTo>
                    <a:pt x="266143" y="4047"/>
                  </a:lnTo>
                  <a:lnTo>
                    <a:pt x="263107" y="0"/>
                  </a:lnTo>
                  <a:close/>
                </a:path>
                <a:path w="266700" h="4445">
                  <a:moveTo>
                    <a:pt x="1011" y="0"/>
                  </a:moveTo>
                  <a:lnTo>
                    <a:pt x="266143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8" name="object 23388"/>
            <p:cNvSpPr/>
            <p:nvPr/>
          </p:nvSpPr>
          <p:spPr>
            <a:xfrm>
              <a:off x="4891430" y="4298098"/>
              <a:ext cx="267335" cy="2540"/>
            </a:xfrm>
            <a:custGeom>
              <a:avLst/>
              <a:gdLst/>
              <a:ahLst/>
              <a:cxnLst/>
              <a:rect l="l" t="t" r="r" b="b"/>
              <a:pathLst>
                <a:path w="267335" h="2539">
                  <a:moveTo>
                    <a:pt x="267157" y="2032"/>
                  </a:moveTo>
                  <a:lnTo>
                    <a:pt x="266141" y="0"/>
                  </a:lnTo>
                  <a:lnTo>
                    <a:pt x="0" y="0"/>
                  </a:lnTo>
                  <a:lnTo>
                    <a:pt x="0" y="2032"/>
                  </a:lnTo>
                  <a:lnTo>
                    <a:pt x="267157" y="20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9" name="object 23389"/>
            <p:cNvSpPr/>
            <p:nvPr/>
          </p:nvSpPr>
          <p:spPr>
            <a:xfrm>
              <a:off x="4891435" y="4298094"/>
              <a:ext cx="267335" cy="2540"/>
            </a:xfrm>
            <a:custGeom>
              <a:avLst/>
              <a:gdLst/>
              <a:ahLst/>
              <a:cxnLst/>
              <a:rect l="l" t="t" r="r" b="b"/>
              <a:pathLst>
                <a:path w="267335" h="2539">
                  <a:moveTo>
                    <a:pt x="266143" y="0"/>
                  </a:moveTo>
                  <a:lnTo>
                    <a:pt x="0" y="0"/>
                  </a:lnTo>
                  <a:lnTo>
                    <a:pt x="267155" y="2023"/>
                  </a:lnTo>
                  <a:lnTo>
                    <a:pt x="266143" y="0"/>
                  </a:lnTo>
                  <a:close/>
                </a:path>
                <a:path w="267335" h="2539">
                  <a:moveTo>
                    <a:pt x="0" y="0"/>
                  </a:moveTo>
                  <a:lnTo>
                    <a:pt x="267155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0" name="object 23390"/>
            <p:cNvSpPr/>
            <p:nvPr/>
          </p:nvSpPr>
          <p:spPr>
            <a:xfrm>
              <a:off x="4891435" y="4300118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0" y="0"/>
                  </a:moveTo>
                  <a:lnTo>
                    <a:pt x="0" y="8095"/>
                  </a:lnTo>
                  <a:lnTo>
                    <a:pt x="271202" y="8095"/>
                  </a:lnTo>
                  <a:lnTo>
                    <a:pt x="0" y="0"/>
                  </a:lnTo>
                  <a:close/>
                </a:path>
                <a:path w="271779" h="8254">
                  <a:moveTo>
                    <a:pt x="267155" y="0"/>
                  </a:moveTo>
                  <a:lnTo>
                    <a:pt x="0" y="0"/>
                  </a:lnTo>
                  <a:lnTo>
                    <a:pt x="271202" y="8095"/>
                  </a:lnTo>
                  <a:lnTo>
                    <a:pt x="267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1" name="object 23391"/>
            <p:cNvSpPr/>
            <p:nvPr/>
          </p:nvSpPr>
          <p:spPr>
            <a:xfrm>
              <a:off x="4891435" y="4300118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267155" y="0"/>
                  </a:moveTo>
                  <a:lnTo>
                    <a:pt x="0" y="0"/>
                  </a:lnTo>
                  <a:lnTo>
                    <a:pt x="271202" y="8095"/>
                  </a:lnTo>
                  <a:lnTo>
                    <a:pt x="267155" y="0"/>
                  </a:lnTo>
                  <a:close/>
                </a:path>
                <a:path w="271779" h="8254">
                  <a:moveTo>
                    <a:pt x="0" y="0"/>
                  </a:moveTo>
                  <a:lnTo>
                    <a:pt x="271202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2" name="object 23392"/>
            <p:cNvSpPr/>
            <p:nvPr/>
          </p:nvSpPr>
          <p:spPr>
            <a:xfrm>
              <a:off x="4891435" y="4308214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0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0" y="0"/>
                  </a:lnTo>
                  <a:close/>
                </a:path>
                <a:path w="273685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3" name="object 23393"/>
            <p:cNvSpPr/>
            <p:nvPr/>
          </p:nvSpPr>
          <p:spPr>
            <a:xfrm>
              <a:off x="4891435" y="4308214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  <a:path w="273685" h="9525">
                  <a:moveTo>
                    <a:pt x="0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4" name="object 23394"/>
            <p:cNvSpPr/>
            <p:nvPr/>
          </p:nvSpPr>
          <p:spPr>
            <a:xfrm>
              <a:off x="4891435" y="4317321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0" y="0"/>
                  </a:moveTo>
                  <a:lnTo>
                    <a:pt x="0" y="10119"/>
                  </a:lnTo>
                  <a:lnTo>
                    <a:pt x="274238" y="10119"/>
                  </a:lnTo>
                  <a:lnTo>
                    <a:pt x="0" y="0"/>
                  </a:lnTo>
                  <a:close/>
                </a:path>
                <a:path w="274320" h="10160">
                  <a:moveTo>
                    <a:pt x="273226" y="0"/>
                  </a:moveTo>
                  <a:lnTo>
                    <a:pt x="0" y="0"/>
                  </a:lnTo>
                  <a:lnTo>
                    <a:pt x="274238" y="10119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5" name="object 23395"/>
            <p:cNvSpPr/>
            <p:nvPr/>
          </p:nvSpPr>
          <p:spPr>
            <a:xfrm>
              <a:off x="4891435" y="4317321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273226" y="0"/>
                  </a:moveTo>
                  <a:lnTo>
                    <a:pt x="0" y="0"/>
                  </a:lnTo>
                  <a:lnTo>
                    <a:pt x="274238" y="10119"/>
                  </a:lnTo>
                  <a:lnTo>
                    <a:pt x="273226" y="0"/>
                  </a:lnTo>
                  <a:close/>
                </a:path>
                <a:path w="274320" h="10160">
                  <a:moveTo>
                    <a:pt x="0" y="0"/>
                  </a:moveTo>
                  <a:lnTo>
                    <a:pt x="274238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6" name="object 23396"/>
            <p:cNvSpPr/>
            <p:nvPr/>
          </p:nvSpPr>
          <p:spPr>
            <a:xfrm>
              <a:off x="4891435" y="4327441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0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0" y="0"/>
                  </a:lnTo>
                  <a:close/>
                </a:path>
                <a:path w="274320" h="9525">
                  <a:moveTo>
                    <a:pt x="274238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7" name="object 23397"/>
            <p:cNvSpPr/>
            <p:nvPr/>
          </p:nvSpPr>
          <p:spPr>
            <a:xfrm>
              <a:off x="4891435" y="4327441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274238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4238" y="0"/>
                  </a:lnTo>
                  <a:close/>
                </a:path>
                <a:path w="274320" h="9525">
                  <a:moveTo>
                    <a:pt x="0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8" name="object 23398"/>
            <p:cNvSpPr/>
            <p:nvPr/>
          </p:nvSpPr>
          <p:spPr>
            <a:xfrm>
              <a:off x="4891435" y="433654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0" y="0"/>
                  </a:moveTo>
                  <a:lnTo>
                    <a:pt x="0" y="9107"/>
                  </a:lnTo>
                  <a:lnTo>
                    <a:pt x="271202" y="9107"/>
                  </a:lnTo>
                  <a:lnTo>
                    <a:pt x="0" y="0"/>
                  </a:lnTo>
                  <a:close/>
                </a:path>
                <a:path w="273685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9" name="object 23399"/>
            <p:cNvSpPr/>
            <p:nvPr/>
          </p:nvSpPr>
          <p:spPr>
            <a:xfrm>
              <a:off x="4891435" y="433654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  <a:path w="273685" h="9525">
                  <a:moveTo>
                    <a:pt x="0" y="0"/>
                  </a:moveTo>
                  <a:lnTo>
                    <a:pt x="271202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0" name="object 23400"/>
            <p:cNvSpPr/>
            <p:nvPr/>
          </p:nvSpPr>
          <p:spPr>
            <a:xfrm>
              <a:off x="4891435" y="4345656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0" y="0"/>
                  </a:moveTo>
                  <a:lnTo>
                    <a:pt x="0" y="8095"/>
                  </a:lnTo>
                  <a:lnTo>
                    <a:pt x="267155" y="8095"/>
                  </a:lnTo>
                  <a:lnTo>
                    <a:pt x="0" y="0"/>
                  </a:lnTo>
                  <a:close/>
                </a:path>
                <a:path w="271779" h="8254">
                  <a:moveTo>
                    <a:pt x="271202" y="0"/>
                  </a:moveTo>
                  <a:lnTo>
                    <a:pt x="0" y="0"/>
                  </a:lnTo>
                  <a:lnTo>
                    <a:pt x="267155" y="8095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1" name="object 23401"/>
            <p:cNvSpPr/>
            <p:nvPr/>
          </p:nvSpPr>
          <p:spPr>
            <a:xfrm>
              <a:off x="4891435" y="4345656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271202" y="0"/>
                  </a:moveTo>
                  <a:lnTo>
                    <a:pt x="0" y="0"/>
                  </a:lnTo>
                  <a:lnTo>
                    <a:pt x="267155" y="8095"/>
                  </a:lnTo>
                  <a:lnTo>
                    <a:pt x="271202" y="0"/>
                  </a:lnTo>
                  <a:close/>
                </a:path>
                <a:path w="271779" h="8254">
                  <a:moveTo>
                    <a:pt x="0" y="0"/>
                  </a:moveTo>
                  <a:lnTo>
                    <a:pt x="26715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2" name="object 23402"/>
            <p:cNvSpPr/>
            <p:nvPr/>
          </p:nvSpPr>
          <p:spPr>
            <a:xfrm>
              <a:off x="4891430" y="4353762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5" h="1270">
                  <a:moveTo>
                    <a:pt x="267157" y="0"/>
                  </a:moveTo>
                  <a:lnTo>
                    <a:pt x="0" y="0"/>
                  </a:lnTo>
                  <a:lnTo>
                    <a:pt x="0" y="1003"/>
                  </a:lnTo>
                  <a:lnTo>
                    <a:pt x="267157" y="1003"/>
                  </a:lnTo>
                  <a:lnTo>
                    <a:pt x="267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3" name="object 23403"/>
            <p:cNvSpPr/>
            <p:nvPr/>
          </p:nvSpPr>
          <p:spPr>
            <a:xfrm>
              <a:off x="4891435" y="4353752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5" h="1270">
                  <a:moveTo>
                    <a:pt x="267155" y="0"/>
                  </a:moveTo>
                  <a:lnTo>
                    <a:pt x="0" y="0"/>
                  </a:lnTo>
                  <a:lnTo>
                    <a:pt x="267155" y="1011"/>
                  </a:lnTo>
                  <a:lnTo>
                    <a:pt x="267155" y="0"/>
                  </a:lnTo>
                  <a:close/>
                </a:path>
                <a:path w="267335" h="1270">
                  <a:moveTo>
                    <a:pt x="0" y="0"/>
                  </a:moveTo>
                  <a:lnTo>
                    <a:pt x="267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4" name="object 23404"/>
            <p:cNvSpPr/>
            <p:nvPr/>
          </p:nvSpPr>
          <p:spPr>
            <a:xfrm>
              <a:off x="4891435" y="435476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5">
                  <a:moveTo>
                    <a:pt x="0" y="0"/>
                  </a:moveTo>
                  <a:lnTo>
                    <a:pt x="1011" y="4047"/>
                  </a:lnTo>
                  <a:lnTo>
                    <a:pt x="264119" y="4047"/>
                  </a:lnTo>
                  <a:lnTo>
                    <a:pt x="0" y="0"/>
                  </a:lnTo>
                  <a:close/>
                </a:path>
                <a:path w="267335" h="4445">
                  <a:moveTo>
                    <a:pt x="267155" y="0"/>
                  </a:moveTo>
                  <a:lnTo>
                    <a:pt x="0" y="0"/>
                  </a:lnTo>
                  <a:lnTo>
                    <a:pt x="264119" y="4047"/>
                  </a:lnTo>
                  <a:lnTo>
                    <a:pt x="267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5" name="object 23405"/>
            <p:cNvSpPr/>
            <p:nvPr/>
          </p:nvSpPr>
          <p:spPr>
            <a:xfrm>
              <a:off x="4891435" y="435476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5">
                  <a:moveTo>
                    <a:pt x="267155" y="0"/>
                  </a:moveTo>
                  <a:lnTo>
                    <a:pt x="0" y="0"/>
                  </a:lnTo>
                  <a:lnTo>
                    <a:pt x="264119" y="4047"/>
                  </a:lnTo>
                  <a:lnTo>
                    <a:pt x="267155" y="0"/>
                  </a:lnTo>
                  <a:close/>
                </a:path>
                <a:path w="267335" h="4445">
                  <a:moveTo>
                    <a:pt x="0" y="0"/>
                  </a:moveTo>
                  <a:lnTo>
                    <a:pt x="264119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6" name="object 23406"/>
            <p:cNvSpPr/>
            <p:nvPr/>
          </p:nvSpPr>
          <p:spPr>
            <a:xfrm>
              <a:off x="4892446" y="4358816"/>
              <a:ext cx="263525" cy="3175"/>
            </a:xfrm>
            <a:custGeom>
              <a:avLst/>
              <a:gdLst/>
              <a:ahLst/>
              <a:cxnLst/>
              <a:rect l="l" t="t" r="r" b="b"/>
              <a:pathLst>
                <a:path w="263525" h="3175">
                  <a:moveTo>
                    <a:pt x="263105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261073" y="3035"/>
                  </a:lnTo>
                  <a:lnTo>
                    <a:pt x="2631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7" name="object 23407"/>
            <p:cNvSpPr/>
            <p:nvPr/>
          </p:nvSpPr>
          <p:spPr>
            <a:xfrm>
              <a:off x="4892447" y="4358811"/>
              <a:ext cx="263525" cy="3175"/>
            </a:xfrm>
            <a:custGeom>
              <a:avLst/>
              <a:gdLst/>
              <a:ahLst/>
              <a:cxnLst/>
              <a:rect l="l" t="t" r="r" b="b"/>
              <a:pathLst>
                <a:path w="263525" h="3175">
                  <a:moveTo>
                    <a:pt x="263107" y="0"/>
                  </a:moveTo>
                  <a:lnTo>
                    <a:pt x="0" y="0"/>
                  </a:lnTo>
                  <a:lnTo>
                    <a:pt x="261083" y="3035"/>
                  </a:lnTo>
                  <a:lnTo>
                    <a:pt x="263107" y="0"/>
                  </a:lnTo>
                  <a:close/>
                </a:path>
                <a:path w="263525" h="3175">
                  <a:moveTo>
                    <a:pt x="0" y="0"/>
                  </a:moveTo>
                  <a:lnTo>
                    <a:pt x="26108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8" name="object 23408"/>
            <p:cNvSpPr/>
            <p:nvPr/>
          </p:nvSpPr>
          <p:spPr>
            <a:xfrm>
              <a:off x="4892446" y="4361852"/>
              <a:ext cx="261620" cy="2540"/>
            </a:xfrm>
            <a:custGeom>
              <a:avLst/>
              <a:gdLst/>
              <a:ahLst/>
              <a:cxnLst/>
              <a:rect l="l" t="t" r="r" b="b"/>
              <a:pathLst>
                <a:path w="261620" h="2539">
                  <a:moveTo>
                    <a:pt x="261073" y="0"/>
                  </a:moveTo>
                  <a:lnTo>
                    <a:pt x="0" y="0"/>
                  </a:lnTo>
                  <a:lnTo>
                    <a:pt x="1003" y="2019"/>
                  </a:lnTo>
                  <a:lnTo>
                    <a:pt x="259054" y="2019"/>
                  </a:lnTo>
                  <a:lnTo>
                    <a:pt x="2610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9" name="object 23409"/>
            <p:cNvSpPr/>
            <p:nvPr/>
          </p:nvSpPr>
          <p:spPr>
            <a:xfrm>
              <a:off x="4892447" y="4361847"/>
              <a:ext cx="261620" cy="2540"/>
            </a:xfrm>
            <a:custGeom>
              <a:avLst/>
              <a:gdLst/>
              <a:ahLst/>
              <a:cxnLst/>
              <a:rect l="l" t="t" r="r" b="b"/>
              <a:pathLst>
                <a:path w="261620" h="2539">
                  <a:moveTo>
                    <a:pt x="261083" y="0"/>
                  </a:moveTo>
                  <a:lnTo>
                    <a:pt x="0" y="0"/>
                  </a:lnTo>
                  <a:lnTo>
                    <a:pt x="259059" y="2023"/>
                  </a:lnTo>
                  <a:lnTo>
                    <a:pt x="261083" y="0"/>
                  </a:lnTo>
                  <a:close/>
                </a:path>
                <a:path w="261620" h="2539">
                  <a:moveTo>
                    <a:pt x="0" y="0"/>
                  </a:moveTo>
                  <a:lnTo>
                    <a:pt x="259059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0" name="object 23410"/>
            <p:cNvSpPr/>
            <p:nvPr/>
          </p:nvSpPr>
          <p:spPr>
            <a:xfrm>
              <a:off x="4893459" y="4363871"/>
              <a:ext cx="258445" cy="4445"/>
            </a:xfrm>
            <a:custGeom>
              <a:avLst/>
              <a:gdLst/>
              <a:ahLst/>
              <a:cxnLst/>
              <a:rect l="l" t="t" r="r" b="b"/>
              <a:pathLst>
                <a:path w="258445" h="4445">
                  <a:moveTo>
                    <a:pt x="0" y="0"/>
                  </a:moveTo>
                  <a:lnTo>
                    <a:pt x="1011" y="4047"/>
                  </a:lnTo>
                  <a:lnTo>
                    <a:pt x="253999" y="4047"/>
                  </a:lnTo>
                  <a:lnTo>
                    <a:pt x="0" y="0"/>
                  </a:lnTo>
                  <a:close/>
                </a:path>
                <a:path w="258445" h="4445">
                  <a:moveTo>
                    <a:pt x="258047" y="0"/>
                  </a:moveTo>
                  <a:lnTo>
                    <a:pt x="0" y="0"/>
                  </a:lnTo>
                  <a:lnTo>
                    <a:pt x="253999" y="4047"/>
                  </a:lnTo>
                  <a:lnTo>
                    <a:pt x="258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1" name="object 23411"/>
            <p:cNvSpPr/>
            <p:nvPr/>
          </p:nvSpPr>
          <p:spPr>
            <a:xfrm>
              <a:off x="4893459" y="4363871"/>
              <a:ext cx="258445" cy="4445"/>
            </a:xfrm>
            <a:custGeom>
              <a:avLst/>
              <a:gdLst/>
              <a:ahLst/>
              <a:cxnLst/>
              <a:rect l="l" t="t" r="r" b="b"/>
              <a:pathLst>
                <a:path w="258445" h="4445">
                  <a:moveTo>
                    <a:pt x="258047" y="0"/>
                  </a:moveTo>
                  <a:lnTo>
                    <a:pt x="0" y="0"/>
                  </a:lnTo>
                  <a:lnTo>
                    <a:pt x="253999" y="4047"/>
                  </a:lnTo>
                  <a:lnTo>
                    <a:pt x="258047" y="0"/>
                  </a:lnTo>
                  <a:close/>
                </a:path>
                <a:path w="258445" h="4445">
                  <a:moveTo>
                    <a:pt x="0" y="0"/>
                  </a:moveTo>
                  <a:lnTo>
                    <a:pt x="253999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258445" h="4445">
                  <a:moveTo>
                    <a:pt x="253999" y="4047"/>
                  </a:moveTo>
                  <a:lnTo>
                    <a:pt x="1011" y="4047"/>
                  </a:lnTo>
                  <a:lnTo>
                    <a:pt x="2023" y="4047"/>
                  </a:lnTo>
                  <a:lnTo>
                    <a:pt x="253999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2" name="object 23412"/>
            <p:cNvSpPr/>
            <p:nvPr/>
          </p:nvSpPr>
          <p:spPr>
            <a:xfrm>
              <a:off x="4894471" y="4367919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4">
                  <a:moveTo>
                    <a:pt x="252987" y="0"/>
                  </a:moveTo>
                  <a:lnTo>
                    <a:pt x="0" y="0"/>
                  </a:lnTo>
                  <a:lnTo>
                    <a:pt x="2529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3" name="object 23413"/>
            <p:cNvSpPr/>
            <p:nvPr/>
          </p:nvSpPr>
          <p:spPr>
            <a:xfrm>
              <a:off x="4894471" y="4367919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4">
                  <a:moveTo>
                    <a:pt x="0" y="0"/>
                  </a:moveTo>
                  <a:lnTo>
                    <a:pt x="2529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4" name="object 23414"/>
            <p:cNvSpPr/>
            <p:nvPr/>
          </p:nvSpPr>
          <p:spPr>
            <a:xfrm>
              <a:off x="4895481" y="4367922"/>
              <a:ext cx="252095" cy="3175"/>
            </a:xfrm>
            <a:custGeom>
              <a:avLst/>
              <a:gdLst/>
              <a:ahLst/>
              <a:cxnLst/>
              <a:rect l="l" t="t" r="r" b="b"/>
              <a:pathLst>
                <a:path w="252095" h="3175">
                  <a:moveTo>
                    <a:pt x="251968" y="0"/>
                  </a:moveTo>
                  <a:lnTo>
                    <a:pt x="0" y="0"/>
                  </a:lnTo>
                  <a:lnTo>
                    <a:pt x="2019" y="3035"/>
                  </a:lnTo>
                  <a:lnTo>
                    <a:pt x="247929" y="3035"/>
                  </a:lnTo>
                  <a:lnTo>
                    <a:pt x="2519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5" name="object 23415"/>
            <p:cNvSpPr/>
            <p:nvPr/>
          </p:nvSpPr>
          <p:spPr>
            <a:xfrm>
              <a:off x="4895483" y="4367919"/>
              <a:ext cx="252095" cy="3175"/>
            </a:xfrm>
            <a:custGeom>
              <a:avLst/>
              <a:gdLst/>
              <a:ahLst/>
              <a:cxnLst/>
              <a:rect l="l" t="t" r="r" b="b"/>
              <a:pathLst>
                <a:path w="252095" h="3175">
                  <a:moveTo>
                    <a:pt x="251975" y="0"/>
                  </a:moveTo>
                  <a:lnTo>
                    <a:pt x="0" y="0"/>
                  </a:lnTo>
                  <a:lnTo>
                    <a:pt x="247928" y="3035"/>
                  </a:lnTo>
                  <a:lnTo>
                    <a:pt x="251975" y="0"/>
                  </a:lnTo>
                  <a:close/>
                </a:path>
                <a:path w="252095" h="3175">
                  <a:moveTo>
                    <a:pt x="0" y="0"/>
                  </a:moveTo>
                  <a:lnTo>
                    <a:pt x="247928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6" name="object 23416"/>
            <p:cNvSpPr/>
            <p:nvPr/>
          </p:nvSpPr>
          <p:spPr>
            <a:xfrm>
              <a:off x="4897501" y="4370958"/>
              <a:ext cx="246379" cy="3175"/>
            </a:xfrm>
            <a:custGeom>
              <a:avLst/>
              <a:gdLst/>
              <a:ahLst/>
              <a:cxnLst/>
              <a:rect l="l" t="t" r="r" b="b"/>
              <a:pathLst>
                <a:path w="246379" h="3175">
                  <a:moveTo>
                    <a:pt x="245910" y="0"/>
                  </a:moveTo>
                  <a:lnTo>
                    <a:pt x="0" y="0"/>
                  </a:lnTo>
                  <a:lnTo>
                    <a:pt x="2019" y="3035"/>
                  </a:lnTo>
                  <a:lnTo>
                    <a:pt x="241858" y="3035"/>
                  </a:lnTo>
                  <a:lnTo>
                    <a:pt x="245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7" name="object 23417"/>
            <p:cNvSpPr/>
            <p:nvPr/>
          </p:nvSpPr>
          <p:spPr>
            <a:xfrm>
              <a:off x="4897507" y="4370955"/>
              <a:ext cx="246379" cy="3175"/>
            </a:xfrm>
            <a:custGeom>
              <a:avLst/>
              <a:gdLst/>
              <a:ahLst/>
              <a:cxnLst/>
              <a:rect l="l" t="t" r="r" b="b"/>
              <a:pathLst>
                <a:path w="246379" h="3175">
                  <a:moveTo>
                    <a:pt x="245904" y="0"/>
                  </a:moveTo>
                  <a:lnTo>
                    <a:pt x="0" y="0"/>
                  </a:lnTo>
                  <a:lnTo>
                    <a:pt x="241856" y="3035"/>
                  </a:lnTo>
                  <a:lnTo>
                    <a:pt x="245904" y="0"/>
                  </a:lnTo>
                  <a:close/>
                </a:path>
                <a:path w="246379" h="3175">
                  <a:moveTo>
                    <a:pt x="0" y="0"/>
                  </a:moveTo>
                  <a:lnTo>
                    <a:pt x="241856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8" name="object 23418"/>
            <p:cNvSpPr/>
            <p:nvPr/>
          </p:nvSpPr>
          <p:spPr>
            <a:xfrm>
              <a:off x="4899531" y="4373991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39832" y="0"/>
                  </a:moveTo>
                  <a:lnTo>
                    <a:pt x="0" y="0"/>
                  </a:lnTo>
                  <a:lnTo>
                    <a:pt x="238820" y="0"/>
                  </a:lnTo>
                  <a:lnTo>
                    <a:pt x="239832" y="0"/>
                  </a:lnTo>
                  <a:close/>
                </a:path>
                <a:path w="240029">
                  <a:moveTo>
                    <a:pt x="0" y="0"/>
                  </a:moveTo>
                  <a:lnTo>
                    <a:pt x="238820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9" name="object 23419"/>
            <p:cNvSpPr/>
            <p:nvPr/>
          </p:nvSpPr>
          <p:spPr>
            <a:xfrm>
              <a:off x="4900536" y="4373993"/>
              <a:ext cx="238125" cy="3175"/>
            </a:xfrm>
            <a:custGeom>
              <a:avLst/>
              <a:gdLst/>
              <a:ahLst/>
              <a:cxnLst/>
              <a:rect l="l" t="t" r="r" b="b"/>
              <a:pathLst>
                <a:path w="238125" h="3175">
                  <a:moveTo>
                    <a:pt x="237807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232752" y="3035"/>
                  </a:lnTo>
                  <a:lnTo>
                    <a:pt x="2378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0" name="object 23420"/>
            <p:cNvSpPr/>
            <p:nvPr/>
          </p:nvSpPr>
          <p:spPr>
            <a:xfrm>
              <a:off x="4900543" y="4373991"/>
              <a:ext cx="238125" cy="3175"/>
            </a:xfrm>
            <a:custGeom>
              <a:avLst/>
              <a:gdLst/>
              <a:ahLst/>
              <a:cxnLst/>
              <a:rect l="l" t="t" r="r" b="b"/>
              <a:pathLst>
                <a:path w="238125" h="3175">
                  <a:moveTo>
                    <a:pt x="237808" y="0"/>
                  </a:moveTo>
                  <a:lnTo>
                    <a:pt x="0" y="0"/>
                  </a:lnTo>
                  <a:lnTo>
                    <a:pt x="232748" y="3035"/>
                  </a:lnTo>
                  <a:lnTo>
                    <a:pt x="237808" y="0"/>
                  </a:lnTo>
                  <a:close/>
                </a:path>
                <a:path w="238125" h="3175">
                  <a:moveTo>
                    <a:pt x="0" y="0"/>
                  </a:moveTo>
                  <a:lnTo>
                    <a:pt x="23274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1" name="object 23421"/>
            <p:cNvSpPr/>
            <p:nvPr/>
          </p:nvSpPr>
          <p:spPr>
            <a:xfrm>
              <a:off x="4903571" y="4377028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9717" y="0"/>
                  </a:moveTo>
                  <a:lnTo>
                    <a:pt x="0" y="0"/>
                  </a:lnTo>
                  <a:lnTo>
                    <a:pt x="1016" y="1016"/>
                  </a:lnTo>
                  <a:lnTo>
                    <a:pt x="227685" y="1016"/>
                  </a:lnTo>
                  <a:lnTo>
                    <a:pt x="2297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2" name="object 23422"/>
            <p:cNvSpPr/>
            <p:nvPr/>
          </p:nvSpPr>
          <p:spPr>
            <a:xfrm>
              <a:off x="4903578" y="4377026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9712" y="0"/>
                  </a:moveTo>
                  <a:lnTo>
                    <a:pt x="0" y="0"/>
                  </a:lnTo>
                  <a:lnTo>
                    <a:pt x="227689" y="1011"/>
                  </a:lnTo>
                  <a:lnTo>
                    <a:pt x="229712" y="0"/>
                  </a:lnTo>
                  <a:close/>
                </a:path>
                <a:path w="229870" h="1270">
                  <a:moveTo>
                    <a:pt x="0" y="0"/>
                  </a:moveTo>
                  <a:lnTo>
                    <a:pt x="22768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3" name="object 23423"/>
            <p:cNvSpPr/>
            <p:nvPr/>
          </p:nvSpPr>
          <p:spPr>
            <a:xfrm>
              <a:off x="4904587" y="4378044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6669" y="0"/>
                  </a:moveTo>
                  <a:lnTo>
                    <a:pt x="0" y="0"/>
                  </a:lnTo>
                  <a:lnTo>
                    <a:pt x="3035" y="1016"/>
                  </a:lnTo>
                  <a:lnTo>
                    <a:pt x="222631" y="1016"/>
                  </a:lnTo>
                  <a:lnTo>
                    <a:pt x="2266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4" name="object 23424"/>
            <p:cNvSpPr/>
            <p:nvPr/>
          </p:nvSpPr>
          <p:spPr>
            <a:xfrm>
              <a:off x="4904590" y="4378038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6677" y="0"/>
                  </a:moveTo>
                  <a:lnTo>
                    <a:pt x="0" y="0"/>
                  </a:lnTo>
                  <a:lnTo>
                    <a:pt x="222629" y="1011"/>
                  </a:lnTo>
                  <a:lnTo>
                    <a:pt x="226677" y="0"/>
                  </a:lnTo>
                  <a:close/>
                </a:path>
                <a:path w="226695" h="1270">
                  <a:moveTo>
                    <a:pt x="0" y="0"/>
                  </a:moveTo>
                  <a:lnTo>
                    <a:pt x="222629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5" name="object 23425"/>
            <p:cNvSpPr/>
            <p:nvPr/>
          </p:nvSpPr>
          <p:spPr>
            <a:xfrm>
              <a:off x="4907623" y="4379060"/>
              <a:ext cx="219710" cy="1270"/>
            </a:xfrm>
            <a:custGeom>
              <a:avLst/>
              <a:gdLst/>
              <a:ahLst/>
              <a:cxnLst/>
              <a:rect l="l" t="t" r="r" b="b"/>
              <a:pathLst>
                <a:path w="219710" h="1270">
                  <a:moveTo>
                    <a:pt x="219595" y="0"/>
                  </a:moveTo>
                  <a:lnTo>
                    <a:pt x="0" y="0"/>
                  </a:lnTo>
                  <a:lnTo>
                    <a:pt x="4051" y="1003"/>
                  </a:lnTo>
                  <a:lnTo>
                    <a:pt x="215544" y="1003"/>
                  </a:lnTo>
                  <a:lnTo>
                    <a:pt x="2195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6" name="object 23426"/>
            <p:cNvSpPr/>
            <p:nvPr/>
          </p:nvSpPr>
          <p:spPr>
            <a:xfrm>
              <a:off x="4907626" y="4379050"/>
              <a:ext cx="219710" cy="1270"/>
            </a:xfrm>
            <a:custGeom>
              <a:avLst/>
              <a:gdLst/>
              <a:ahLst/>
              <a:cxnLst/>
              <a:rect l="l" t="t" r="r" b="b"/>
              <a:pathLst>
                <a:path w="219710" h="1270">
                  <a:moveTo>
                    <a:pt x="219593" y="0"/>
                  </a:moveTo>
                  <a:lnTo>
                    <a:pt x="0" y="0"/>
                  </a:lnTo>
                  <a:lnTo>
                    <a:pt x="215545" y="1011"/>
                  </a:lnTo>
                  <a:lnTo>
                    <a:pt x="219593" y="0"/>
                  </a:lnTo>
                  <a:close/>
                </a:path>
                <a:path w="219710" h="1270">
                  <a:moveTo>
                    <a:pt x="0" y="0"/>
                  </a:moveTo>
                  <a:lnTo>
                    <a:pt x="21554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7" name="object 23427"/>
            <p:cNvSpPr/>
            <p:nvPr/>
          </p:nvSpPr>
          <p:spPr>
            <a:xfrm>
              <a:off x="4911674" y="4380062"/>
              <a:ext cx="212090" cy="0"/>
            </a:xfrm>
            <a:custGeom>
              <a:avLst/>
              <a:gdLst/>
              <a:ahLst/>
              <a:cxnLst/>
              <a:rect l="l" t="t" r="r" b="b"/>
              <a:pathLst>
                <a:path w="212089">
                  <a:moveTo>
                    <a:pt x="210485" y="0"/>
                  </a:moveTo>
                  <a:lnTo>
                    <a:pt x="0" y="0"/>
                  </a:lnTo>
                  <a:lnTo>
                    <a:pt x="210485" y="0"/>
                  </a:lnTo>
                  <a:close/>
                </a:path>
                <a:path w="212089">
                  <a:moveTo>
                    <a:pt x="210485" y="0"/>
                  </a:moveTo>
                  <a:lnTo>
                    <a:pt x="0" y="0"/>
                  </a:lnTo>
                  <a:lnTo>
                    <a:pt x="211497" y="0"/>
                  </a:lnTo>
                  <a:lnTo>
                    <a:pt x="21048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8" name="object 23428"/>
            <p:cNvSpPr/>
            <p:nvPr/>
          </p:nvSpPr>
          <p:spPr>
            <a:xfrm>
              <a:off x="4915722" y="4380062"/>
              <a:ext cx="202565" cy="1270"/>
            </a:xfrm>
            <a:custGeom>
              <a:avLst/>
              <a:gdLst/>
              <a:ahLst/>
              <a:cxnLst/>
              <a:rect l="l" t="t" r="r" b="b"/>
              <a:pathLst>
                <a:path w="202564" h="1270">
                  <a:moveTo>
                    <a:pt x="202390" y="0"/>
                  </a:moveTo>
                  <a:lnTo>
                    <a:pt x="0" y="0"/>
                  </a:lnTo>
                  <a:lnTo>
                    <a:pt x="198342" y="1011"/>
                  </a:lnTo>
                  <a:lnTo>
                    <a:pt x="2023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9" name="object 23429"/>
            <p:cNvSpPr/>
            <p:nvPr/>
          </p:nvSpPr>
          <p:spPr>
            <a:xfrm>
              <a:off x="4911674" y="4380062"/>
              <a:ext cx="207010" cy="1270"/>
            </a:xfrm>
            <a:custGeom>
              <a:avLst/>
              <a:gdLst/>
              <a:ahLst/>
              <a:cxnLst/>
              <a:rect l="l" t="t" r="r" b="b"/>
              <a:pathLst>
                <a:path w="207010" h="1270">
                  <a:moveTo>
                    <a:pt x="0" y="0"/>
                  </a:moveTo>
                  <a:lnTo>
                    <a:pt x="4047" y="0"/>
                  </a:lnTo>
                  <a:lnTo>
                    <a:pt x="206438" y="0"/>
                  </a:lnTo>
                  <a:lnTo>
                    <a:pt x="0" y="0"/>
                  </a:lnTo>
                  <a:close/>
                </a:path>
                <a:path w="207010" h="1270">
                  <a:moveTo>
                    <a:pt x="4047" y="0"/>
                  </a:moveTo>
                  <a:lnTo>
                    <a:pt x="206438" y="0"/>
                  </a:lnTo>
                  <a:lnTo>
                    <a:pt x="20239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0" name="object 23430"/>
            <p:cNvSpPr/>
            <p:nvPr/>
          </p:nvSpPr>
          <p:spPr>
            <a:xfrm>
              <a:off x="4911674" y="4380062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210485" y="0"/>
                  </a:moveTo>
                  <a:lnTo>
                    <a:pt x="0" y="0"/>
                  </a:lnTo>
                  <a:lnTo>
                    <a:pt x="2104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1" name="object 23431"/>
            <p:cNvSpPr/>
            <p:nvPr/>
          </p:nvSpPr>
          <p:spPr>
            <a:xfrm>
              <a:off x="4911674" y="4380062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85" y="0"/>
                  </a:lnTo>
                  <a:lnTo>
                    <a:pt x="20643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2" name="object 23432"/>
            <p:cNvSpPr/>
            <p:nvPr/>
          </p:nvSpPr>
          <p:spPr>
            <a:xfrm>
              <a:off x="4884351" y="432035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2023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3" name="object 23433"/>
            <p:cNvSpPr/>
            <p:nvPr/>
          </p:nvSpPr>
          <p:spPr>
            <a:xfrm>
              <a:off x="4884351" y="432035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2023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4" name="object 23434"/>
            <p:cNvSpPr/>
            <p:nvPr/>
          </p:nvSpPr>
          <p:spPr>
            <a:xfrm>
              <a:off x="4883339" y="4321369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011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1011" y="0"/>
                  </a:lnTo>
                  <a:close/>
                </a:path>
                <a:path w="13335" h="1270">
                  <a:moveTo>
                    <a:pt x="11131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5" name="object 23435"/>
            <p:cNvSpPr/>
            <p:nvPr/>
          </p:nvSpPr>
          <p:spPr>
            <a:xfrm>
              <a:off x="4883339" y="4321369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1131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1131" y="0"/>
                  </a:lnTo>
                  <a:close/>
                </a:path>
                <a:path w="13335" h="1270">
                  <a:moveTo>
                    <a:pt x="1011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6" name="object 23436"/>
            <p:cNvSpPr/>
            <p:nvPr/>
          </p:nvSpPr>
          <p:spPr>
            <a:xfrm>
              <a:off x="4883339" y="4322381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7" name="object 23437"/>
            <p:cNvSpPr/>
            <p:nvPr/>
          </p:nvSpPr>
          <p:spPr>
            <a:xfrm>
              <a:off x="4883339" y="4322381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8" name="object 23438"/>
            <p:cNvSpPr/>
            <p:nvPr/>
          </p:nvSpPr>
          <p:spPr>
            <a:xfrm>
              <a:off x="4882327" y="432238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1011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9" name="object 23439"/>
            <p:cNvSpPr/>
            <p:nvPr/>
          </p:nvSpPr>
          <p:spPr>
            <a:xfrm>
              <a:off x="4882327" y="432238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1011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0" name="object 23440"/>
            <p:cNvSpPr/>
            <p:nvPr/>
          </p:nvSpPr>
          <p:spPr>
            <a:xfrm>
              <a:off x="4882327" y="432238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1" name="object 23441"/>
            <p:cNvSpPr/>
            <p:nvPr/>
          </p:nvSpPr>
          <p:spPr>
            <a:xfrm>
              <a:off x="4882327" y="432238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2" name="object 23442"/>
            <p:cNvSpPr/>
            <p:nvPr/>
          </p:nvSpPr>
          <p:spPr>
            <a:xfrm>
              <a:off x="4881315" y="4322381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1011" y="0"/>
                  </a:moveTo>
                  <a:lnTo>
                    <a:pt x="0" y="4047"/>
                  </a:lnTo>
                  <a:lnTo>
                    <a:pt x="33394" y="4047"/>
                  </a:lnTo>
                  <a:lnTo>
                    <a:pt x="1011" y="0"/>
                  </a:lnTo>
                  <a:close/>
                </a:path>
                <a:path w="34925" h="4445">
                  <a:moveTo>
                    <a:pt x="34406" y="0"/>
                  </a:moveTo>
                  <a:lnTo>
                    <a:pt x="1011" y="0"/>
                  </a:lnTo>
                  <a:lnTo>
                    <a:pt x="33394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3" name="object 23443"/>
            <p:cNvSpPr/>
            <p:nvPr/>
          </p:nvSpPr>
          <p:spPr>
            <a:xfrm>
              <a:off x="4881315" y="4322381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34406" y="0"/>
                  </a:moveTo>
                  <a:lnTo>
                    <a:pt x="1011" y="0"/>
                  </a:lnTo>
                  <a:lnTo>
                    <a:pt x="33394" y="4047"/>
                  </a:lnTo>
                  <a:lnTo>
                    <a:pt x="34406" y="0"/>
                  </a:lnTo>
                  <a:close/>
                </a:path>
                <a:path w="34925" h="4445">
                  <a:moveTo>
                    <a:pt x="1011" y="0"/>
                  </a:moveTo>
                  <a:lnTo>
                    <a:pt x="33394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4" name="object 23444"/>
            <p:cNvSpPr/>
            <p:nvPr/>
          </p:nvSpPr>
          <p:spPr>
            <a:xfrm>
              <a:off x="4881315" y="4326429"/>
              <a:ext cx="33655" cy="4445"/>
            </a:xfrm>
            <a:custGeom>
              <a:avLst/>
              <a:gdLst/>
              <a:ahLst/>
              <a:cxnLst/>
              <a:rect l="l" t="t" r="r" b="b"/>
              <a:pathLst>
                <a:path w="33654" h="4445">
                  <a:moveTo>
                    <a:pt x="0" y="0"/>
                  </a:moveTo>
                  <a:lnTo>
                    <a:pt x="1011" y="4047"/>
                  </a:lnTo>
                  <a:lnTo>
                    <a:pt x="33394" y="4047"/>
                  </a:lnTo>
                  <a:lnTo>
                    <a:pt x="0" y="0"/>
                  </a:lnTo>
                  <a:close/>
                </a:path>
                <a:path w="33654" h="4445">
                  <a:moveTo>
                    <a:pt x="33394" y="0"/>
                  </a:moveTo>
                  <a:lnTo>
                    <a:pt x="0" y="0"/>
                  </a:lnTo>
                  <a:lnTo>
                    <a:pt x="33394" y="4047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5" name="object 23445"/>
            <p:cNvSpPr/>
            <p:nvPr/>
          </p:nvSpPr>
          <p:spPr>
            <a:xfrm>
              <a:off x="4881315" y="4326429"/>
              <a:ext cx="33655" cy="4445"/>
            </a:xfrm>
            <a:custGeom>
              <a:avLst/>
              <a:gdLst/>
              <a:ahLst/>
              <a:cxnLst/>
              <a:rect l="l" t="t" r="r" b="b"/>
              <a:pathLst>
                <a:path w="33654" h="4445">
                  <a:moveTo>
                    <a:pt x="33394" y="0"/>
                  </a:moveTo>
                  <a:lnTo>
                    <a:pt x="0" y="0"/>
                  </a:lnTo>
                  <a:lnTo>
                    <a:pt x="33394" y="4047"/>
                  </a:lnTo>
                  <a:lnTo>
                    <a:pt x="33394" y="0"/>
                  </a:lnTo>
                  <a:close/>
                </a:path>
                <a:path w="33654" h="4445">
                  <a:moveTo>
                    <a:pt x="0" y="0"/>
                  </a:moveTo>
                  <a:lnTo>
                    <a:pt x="33394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33654" h="4445">
                  <a:moveTo>
                    <a:pt x="33394" y="4047"/>
                  </a:moveTo>
                  <a:lnTo>
                    <a:pt x="1011" y="4047"/>
                  </a:lnTo>
                  <a:lnTo>
                    <a:pt x="33394" y="4047"/>
                  </a:lnTo>
                  <a:close/>
                </a:path>
                <a:path w="33654" h="4445">
                  <a:moveTo>
                    <a:pt x="1011" y="4047"/>
                  </a:moveTo>
                  <a:lnTo>
                    <a:pt x="33394" y="4047"/>
                  </a:lnTo>
                  <a:lnTo>
                    <a:pt x="1011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6" name="object 23446"/>
            <p:cNvSpPr/>
            <p:nvPr/>
          </p:nvSpPr>
          <p:spPr>
            <a:xfrm>
              <a:off x="4882327" y="433047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32382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7" name="object 23447"/>
            <p:cNvSpPr/>
            <p:nvPr/>
          </p:nvSpPr>
          <p:spPr>
            <a:xfrm>
              <a:off x="4882327" y="433047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32382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8" name="object 23448"/>
            <p:cNvSpPr/>
            <p:nvPr/>
          </p:nvSpPr>
          <p:spPr>
            <a:xfrm>
              <a:off x="4883339" y="4330477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13155" y="0"/>
                  </a:moveTo>
                  <a:lnTo>
                    <a:pt x="31370" y="0"/>
                  </a:lnTo>
                  <a:lnTo>
                    <a:pt x="13155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9" name="object 23449"/>
            <p:cNvSpPr/>
            <p:nvPr/>
          </p:nvSpPr>
          <p:spPr>
            <a:xfrm>
              <a:off x="4883339" y="4330477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13155" y="0"/>
                  </a:moveTo>
                  <a:lnTo>
                    <a:pt x="31370" y="0"/>
                  </a:lnTo>
                  <a:lnTo>
                    <a:pt x="13155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0" name="object 23450"/>
            <p:cNvSpPr/>
            <p:nvPr/>
          </p:nvSpPr>
          <p:spPr>
            <a:xfrm>
              <a:off x="4883339" y="4330477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1011" y="1011"/>
                  </a:lnTo>
                  <a:lnTo>
                    <a:pt x="3035" y="2023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1" name="object 23451"/>
            <p:cNvSpPr/>
            <p:nvPr/>
          </p:nvSpPr>
          <p:spPr>
            <a:xfrm>
              <a:off x="4883339" y="4330477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2539">
                  <a:moveTo>
                    <a:pt x="1011" y="1011"/>
                  </a:moveTo>
                  <a:lnTo>
                    <a:pt x="11131" y="1011"/>
                  </a:lnTo>
                  <a:lnTo>
                    <a:pt x="3035" y="2023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2" name="object 23452"/>
            <p:cNvSpPr/>
            <p:nvPr/>
          </p:nvSpPr>
          <p:spPr>
            <a:xfrm>
              <a:off x="4883339" y="433047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3" name="object 23453"/>
            <p:cNvSpPr/>
            <p:nvPr/>
          </p:nvSpPr>
          <p:spPr>
            <a:xfrm>
              <a:off x="4883339" y="433047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3155" y="0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4" name="object 23454"/>
            <p:cNvSpPr/>
            <p:nvPr/>
          </p:nvSpPr>
          <p:spPr>
            <a:xfrm>
              <a:off x="4893459" y="42879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5" name="object 23455"/>
            <p:cNvSpPr/>
            <p:nvPr/>
          </p:nvSpPr>
          <p:spPr>
            <a:xfrm>
              <a:off x="4893459" y="42879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6" name="object 23456"/>
            <p:cNvSpPr/>
            <p:nvPr/>
          </p:nvSpPr>
          <p:spPr>
            <a:xfrm>
              <a:off x="4893459" y="4287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7" name="object 23457"/>
            <p:cNvSpPr/>
            <p:nvPr/>
          </p:nvSpPr>
          <p:spPr>
            <a:xfrm>
              <a:off x="4893459" y="4287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8" name="object 23458"/>
            <p:cNvSpPr/>
            <p:nvPr/>
          </p:nvSpPr>
          <p:spPr>
            <a:xfrm>
              <a:off x="4892447" y="428797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011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1011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9" name="object 23459"/>
            <p:cNvSpPr/>
            <p:nvPr/>
          </p:nvSpPr>
          <p:spPr>
            <a:xfrm>
              <a:off x="4892447" y="428797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1011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0" name="object 23460"/>
            <p:cNvSpPr/>
            <p:nvPr/>
          </p:nvSpPr>
          <p:spPr>
            <a:xfrm>
              <a:off x="4891435" y="428898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1" name="object 23461"/>
            <p:cNvSpPr/>
            <p:nvPr/>
          </p:nvSpPr>
          <p:spPr>
            <a:xfrm>
              <a:off x="4891435" y="428898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2" name="object 23462"/>
            <p:cNvSpPr/>
            <p:nvPr/>
          </p:nvSpPr>
          <p:spPr>
            <a:xfrm>
              <a:off x="4890423" y="4289999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1011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1011" y="0"/>
                  </a:lnTo>
                  <a:close/>
                </a:path>
                <a:path w="8254" h="1270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3" name="object 23463"/>
            <p:cNvSpPr/>
            <p:nvPr/>
          </p:nvSpPr>
          <p:spPr>
            <a:xfrm>
              <a:off x="4890423" y="4289999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4" h="1270">
                  <a:moveTo>
                    <a:pt x="1011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0" y="1011"/>
                  </a:lnTo>
                  <a:lnTo>
                    <a:pt x="8095" y="1011"/>
                  </a:lnTo>
                  <a:close/>
                </a:path>
                <a:path w="8254" h="1270">
                  <a:moveTo>
                    <a:pt x="0" y="1011"/>
                  </a:moveTo>
                  <a:lnTo>
                    <a:pt x="809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4" name="object 23464"/>
            <p:cNvSpPr/>
            <p:nvPr/>
          </p:nvSpPr>
          <p:spPr>
            <a:xfrm>
              <a:off x="4890423" y="429101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5" name="object 23465"/>
            <p:cNvSpPr/>
            <p:nvPr/>
          </p:nvSpPr>
          <p:spPr>
            <a:xfrm>
              <a:off x="4890423" y="429101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6" name="object 23466"/>
            <p:cNvSpPr/>
            <p:nvPr/>
          </p:nvSpPr>
          <p:spPr>
            <a:xfrm>
              <a:off x="4890423" y="429202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7" name="object 23467"/>
            <p:cNvSpPr/>
            <p:nvPr/>
          </p:nvSpPr>
          <p:spPr>
            <a:xfrm>
              <a:off x="4890423" y="429202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8" name="object 23468"/>
            <p:cNvSpPr/>
            <p:nvPr/>
          </p:nvSpPr>
          <p:spPr>
            <a:xfrm>
              <a:off x="4889411" y="42930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9" name="object 23469"/>
            <p:cNvSpPr/>
            <p:nvPr/>
          </p:nvSpPr>
          <p:spPr>
            <a:xfrm>
              <a:off x="4889411" y="42930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0" name="object 23470"/>
            <p:cNvSpPr/>
            <p:nvPr/>
          </p:nvSpPr>
          <p:spPr>
            <a:xfrm>
              <a:off x="4882327" y="4294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1" name="object 23471"/>
            <p:cNvSpPr/>
            <p:nvPr/>
          </p:nvSpPr>
          <p:spPr>
            <a:xfrm>
              <a:off x="4882327" y="4294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2" name="object 23472"/>
            <p:cNvSpPr/>
            <p:nvPr/>
          </p:nvSpPr>
          <p:spPr>
            <a:xfrm>
              <a:off x="4889411" y="429303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3" name="object 23473"/>
            <p:cNvSpPr/>
            <p:nvPr/>
          </p:nvSpPr>
          <p:spPr>
            <a:xfrm>
              <a:off x="4889411" y="429303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4" name="object 23474"/>
            <p:cNvSpPr/>
            <p:nvPr/>
          </p:nvSpPr>
          <p:spPr>
            <a:xfrm>
              <a:off x="4882327" y="4294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5" name="object 23475"/>
            <p:cNvSpPr/>
            <p:nvPr/>
          </p:nvSpPr>
          <p:spPr>
            <a:xfrm>
              <a:off x="4882327" y="4294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6" name="object 23476"/>
            <p:cNvSpPr/>
            <p:nvPr/>
          </p:nvSpPr>
          <p:spPr>
            <a:xfrm>
              <a:off x="4882327" y="429404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7" name="object 23477"/>
            <p:cNvSpPr/>
            <p:nvPr/>
          </p:nvSpPr>
          <p:spPr>
            <a:xfrm>
              <a:off x="4882327" y="429404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8" name="object 23478"/>
            <p:cNvSpPr/>
            <p:nvPr/>
          </p:nvSpPr>
          <p:spPr>
            <a:xfrm>
              <a:off x="4889411" y="429404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9" name="object 23479"/>
            <p:cNvSpPr/>
            <p:nvPr/>
          </p:nvSpPr>
          <p:spPr>
            <a:xfrm>
              <a:off x="4889411" y="429404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0" name="object 23480"/>
            <p:cNvSpPr/>
            <p:nvPr/>
          </p:nvSpPr>
          <p:spPr>
            <a:xfrm>
              <a:off x="4882327" y="42950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1" name="object 23481"/>
            <p:cNvSpPr/>
            <p:nvPr/>
          </p:nvSpPr>
          <p:spPr>
            <a:xfrm>
              <a:off x="4882327" y="42950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2" name="object 23482"/>
            <p:cNvSpPr/>
            <p:nvPr/>
          </p:nvSpPr>
          <p:spPr>
            <a:xfrm>
              <a:off x="4889411" y="42950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3" name="object 23483"/>
            <p:cNvSpPr/>
            <p:nvPr/>
          </p:nvSpPr>
          <p:spPr>
            <a:xfrm>
              <a:off x="4889411" y="42950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4" name="object 23484"/>
            <p:cNvSpPr/>
            <p:nvPr/>
          </p:nvSpPr>
          <p:spPr>
            <a:xfrm>
              <a:off x="4882327" y="42950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5" name="object 23485"/>
            <p:cNvSpPr/>
            <p:nvPr/>
          </p:nvSpPr>
          <p:spPr>
            <a:xfrm>
              <a:off x="4882327" y="42950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6" name="object 23486"/>
            <p:cNvSpPr/>
            <p:nvPr/>
          </p:nvSpPr>
          <p:spPr>
            <a:xfrm>
              <a:off x="4882327" y="429505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  <a:lnTo>
                    <a:pt x="0" y="0"/>
                  </a:lnTo>
                  <a:close/>
                </a:path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7" name="object 23487"/>
            <p:cNvSpPr/>
            <p:nvPr/>
          </p:nvSpPr>
          <p:spPr>
            <a:xfrm>
              <a:off x="4882327" y="4295058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  <a:lnTo>
                    <a:pt x="0" y="0"/>
                  </a:lnTo>
                  <a:close/>
                </a:path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8" name="object 23488"/>
            <p:cNvSpPr/>
            <p:nvPr/>
          </p:nvSpPr>
          <p:spPr>
            <a:xfrm>
              <a:off x="4882327" y="429505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9" name="object 23489"/>
            <p:cNvSpPr/>
            <p:nvPr/>
          </p:nvSpPr>
          <p:spPr>
            <a:xfrm>
              <a:off x="4882327" y="429505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0" name="object 23490"/>
            <p:cNvSpPr/>
            <p:nvPr/>
          </p:nvSpPr>
          <p:spPr>
            <a:xfrm>
              <a:off x="4882327" y="429607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1" name="object 23491"/>
            <p:cNvSpPr/>
            <p:nvPr/>
          </p:nvSpPr>
          <p:spPr>
            <a:xfrm>
              <a:off x="4882327" y="429607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6510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2" name="object 23492"/>
            <p:cNvSpPr/>
            <p:nvPr/>
          </p:nvSpPr>
          <p:spPr>
            <a:xfrm>
              <a:off x="4882327" y="4297082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10" h="2539">
                  <a:moveTo>
                    <a:pt x="0" y="0"/>
                  </a:moveTo>
                  <a:lnTo>
                    <a:pt x="0" y="2023"/>
                  </a:lnTo>
                  <a:lnTo>
                    <a:pt x="16191" y="2023"/>
                  </a:lnTo>
                  <a:lnTo>
                    <a:pt x="0" y="0"/>
                  </a:lnTo>
                  <a:close/>
                </a:path>
                <a:path w="16510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3" name="object 23493"/>
            <p:cNvSpPr/>
            <p:nvPr/>
          </p:nvSpPr>
          <p:spPr>
            <a:xfrm>
              <a:off x="4882327" y="4297082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10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  <a:path w="16510" h="2539">
                  <a:moveTo>
                    <a:pt x="0" y="0"/>
                  </a:moveTo>
                  <a:lnTo>
                    <a:pt x="16191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  <a:path w="16510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  <a:path w="16510" h="2539">
                  <a:moveTo>
                    <a:pt x="0" y="2023"/>
                  </a:moveTo>
                  <a:lnTo>
                    <a:pt x="16191" y="2023"/>
                  </a:lnTo>
                  <a:lnTo>
                    <a:pt x="0" y="2023"/>
                  </a:lnTo>
                  <a:close/>
                </a:path>
                <a:path w="16510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  <a:path w="16510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4" name="object 23494"/>
            <p:cNvSpPr/>
            <p:nvPr/>
          </p:nvSpPr>
          <p:spPr>
            <a:xfrm>
              <a:off x="4887387" y="429910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0" y="0"/>
                  </a:moveTo>
                  <a:lnTo>
                    <a:pt x="11131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5" name="object 23495"/>
            <p:cNvSpPr/>
            <p:nvPr/>
          </p:nvSpPr>
          <p:spPr>
            <a:xfrm>
              <a:off x="4887387" y="429910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0" y="0"/>
                  </a:moveTo>
                  <a:lnTo>
                    <a:pt x="11131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6" name="object 23496"/>
            <p:cNvSpPr/>
            <p:nvPr/>
          </p:nvSpPr>
          <p:spPr>
            <a:xfrm>
              <a:off x="4882327" y="429910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7" name="object 23497"/>
            <p:cNvSpPr/>
            <p:nvPr/>
          </p:nvSpPr>
          <p:spPr>
            <a:xfrm>
              <a:off x="4882327" y="429910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8" name="object 23498"/>
            <p:cNvSpPr/>
            <p:nvPr/>
          </p:nvSpPr>
          <p:spPr>
            <a:xfrm>
              <a:off x="4889411" y="429910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9" name="object 23499"/>
            <p:cNvSpPr/>
            <p:nvPr/>
          </p:nvSpPr>
          <p:spPr>
            <a:xfrm>
              <a:off x="4889411" y="429910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0" name="object 23500"/>
            <p:cNvSpPr/>
            <p:nvPr/>
          </p:nvSpPr>
          <p:spPr>
            <a:xfrm>
              <a:off x="4882327" y="43001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1" name="object 23501"/>
            <p:cNvSpPr/>
            <p:nvPr/>
          </p:nvSpPr>
          <p:spPr>
            <a:xfrm>
              <a:off x="4882327" y="43001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2" name="object 23502"/>
            <p:cNvSpPr/>
            <p:nvPr/>
          </p:nvSpPr>
          <p:spPr>
            <a:xfrm>
              <a:off x="4883339" y="430113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3" name="object 23503"/>
            <p:cNvSpPr/>
            <p:nvPr/>
          </p:nvSpPr>
          <p:spPr>
            <a:xfrm>
              <a:off x="4883339" y="430113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4" name="object 23504"/>
            <p:cNvSpPr/>
            <p:nvPr/>
          </p:nvSpPr>
          <p:spPr>
            <a:xfrm>
              <a:off x="4882327" y="430011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5" name="object 23505"/>
            <p:cNvSpPr/>
            <p:nvPr/>
          </p:nvSpPr>
          <p:spPr>
            <a:xfrm>
              <a:off x="4882327" y="430011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6" name="object 23506"/>
            <p:cNvSpPr/>
            <p:nvPr/>
          </p:nvSpPr>
          <p:spPr>
            <a:xfrm>
              <a:off x="4889411" y="43001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7" name="object 23507"/>
            <p:cNvSpPr/>
            <p:nvPr/>
          </p:nvSpPr>
          <p:spPr>
            <a:xfrm>
              <a:off x="4889411" y="43001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8" name="object 23508"/>
            <p:cNvSpPr/>
            <p:nvPr/>
          </p:nvSpPr>
          <p:spPr>
            <a:xfrm>
              <a:off x="4889411" y="430113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9" name="object 23509"/>
            <p:cNvSpPr/>
            <p:nvPr/>
          </p:nvSpPr>
          <p:spPr>
            <a:xfrm>
              <a:off x="4889411" y="430113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0" name="object 23510"/>
            <p:cNvSpPr/>
            <p:nvPr/>
          </p:nvSpPr>
          <p:spPr>
            <a:xfrm>
              <a:off x="4890423" y="430113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0"/>
                  </a:moveTo>
                  <a:lnTo>
                    <a:pt x="0" y="2023"/>
                  </a:lnTo>
                  <a:lnTo>
                    <a:pt x="8095" y="2023"/>
                  </a:lnTo>
                  <a:lnTo>
                    <a:pt x="0" y="0"/>
                  </a:lnTo>
                  <a:close/>
                </a:path>
                <a:path w="8254" h="2539">
                  <a:moveTo>
                    <a:pt x="8095" y="0"/>
                  </a:moveTo>
                  <a:lnTo>
                    <a:pt x="0" y="0"/>
                  </a:lnTo>
                  <a:lnTo>
                    <a:pt x="8095" y="2023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1" name="object 23511"/>
            <p:cNvSpPr/>
            <p:nvPr/>
          </p:nvSpPr>
          <p:spPr>
            <a:xfrm>
              <a:off x="4890423" y="430113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8095" y="0"/>
                  </a:moveTo>
                  <a:lnTo>
                    <a:pt x="0" y="0"/>
                  </a:lnTo>
                  <a:lnTo>
                    <a:pt x="8095" y="2023"/>
                  </a:lnTo>
                  <a:lnTo>
                    <a:pt x="8095" y="0"/>
                  </a:lnTo>
                  <a:close/>
                </a:path>
                <a:path w="8254" h="2539">
                  <a:moveTo>
                    <a:pt x="0" y="0"/>
                  </a:moveTo>
                  <a:lnTo>
                    <a:pt x="8095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  <a:path w="8254" h="2539">
                  <a:moveTo>
                    <a:pt x="8095" y="2023"/>
                  </a:moveTo>
                  <a:lnTo>
                    <a:pt x="0" y="2023"/>
                  </a:lnTo>
                  <a:lnTo>
                    <a:pt x="8095" y="2023"/>
                  </a:lnTo>
                  <a:close/>
                </a:path>
                <a:path w="8254" h="2539">
                  <a:moveTo>
                    <a:pt x="0" y="2023"/>
                  </a:moveTo>
                  <a:lnTo>
                    <a:pt x="8095" y="2023"/>
                  </a:lnTo>
                  <a:lnTo>
                    <a:pt x="0" y="2023"/>
                  </a:lnTo>
                  <a:close/>
                </a:path>
                <a:path w="8254" h="2539">
                  <a:moveTo>
                    <a:pt x="8095" y="2023"/>
                  </a:moveTo>
                  <a:lnTo>
                    <a:pt x="0" y="2023"/>
                  </a:lnTo>
                  <a:lnTo>
                    <a:pt x="8095" y="2023"/>
                  </a:lnTo>
                  <a:close/>
                </a:path>
                <a:path w="8254" h="2539">
                  <a:moveTo>
                    <a:pt x="8095" y="2023"/>
                  </a:moveTo>
                  <a:lnTo>
                    <a:pt x="0" y="2023"/>
                  </a:lnTo>
                  <a:lnTo>
                    <a:pt x="8095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2" name="object 23512"/>
            <p:cNvSpPr/>
            <p:nvPr/>
          </p:nvSpPr>
          <p:spPr>
            <a:xfrm>
              <a:off x="4890423" y="430315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3" name="object 23513"/>
            <p:cNvSpPr/>
            <p:nvPr/>
          </p:nvSpPr>
          <p:spPr>
            <a:xfrm>
              <a:off x="4890423" y="430315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4" name="object 23514"/>
            <p:cNvSpPr/>
            <p:nvPr/>
          </p:nvSpPr>
          <p:spPr>
            <a:xfrm>
              <a:off x="4891435" y="430416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5" name="object 23515"/>
            <p:cNvSpPr/>
            <p:nvPr/>
          </p:nvSpPr>
          <p:spPr>
            <a:xfrm>
              <a:off x="4891435" y="430416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6350" h="1270">
                  <a:moveTo>
                    <a:pt x="1011" y="1011"/>
                  </a:moveTo>
                  <a:lnTo>
                    <a:pt x="6071" y="1011"/>
                  </a:lnTo>
                  <a:lnTo>
                    <a:pt x="1011" y="1011"/>
                  </a:lnTo>
                  <a:close/>
                </a:path>
                <a:path w="635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635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6" name="object 23516"/>
            <p:cNvSpPr/>
            <p:nvPr/>
          </p:nvSpPr>
          <p:spPr>
            <a:xfrm>
              <a:off x="4892447" y="430517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7" name="object 23517"/>
            <p:cNvSpPr/>
            <p:nvPr/>
          </p:nvSpPr>
          <p:spPr>
            <a:xfrm>
              <a:off x="4892447" y="430517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8" name="object 23518"/>
            <p:cNvSpPr/>
            <p:nvPr/>
          </p:nvSpPr>
          <p:spPr>
            <a:xfrm>
              <a:off x="4892447" y="43061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9" name="object 23519"/>
            <p:cNvSpPr/>
            <p:nvPr/>
          </p:nvSpPr>
          <p:spPr>
            <a:xfrm>
              <a:off x="4892447" y="43061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0" name="object 23520"/>
            <p:cNvSpPr/>
            <p:nvPr/>
          </p:nvSpPr>
          <p:spPr>
            <a:xfrm>
              <a:off x="4893459" y="43061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444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1" name="object 23521"/>
            <p:cNvSpPr/>
            <p:nvPr/>
          </p:nvSpPr>
          <p:spPr>
            <a:xfrm>
              <a:off x="4893459" y="43061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444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2" name="object 23522"/>
            <p:cNvSpPr/>
            <p:nvPr/>
          </p:nvSpPr>
          <p:spPr>
            <a:xfrm>
              <a:off x="4893459" y="4306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3" name="object 23523"/>
            <p:cNvSpPr/>
            <p:nvPr/>
          </p:nvSpPr>
          <p:spPr>
            <a:xfrm>
              <a:off x="4893459" y="4306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4" name="object 23524"/>
            <p:cNvSpPr/>
            <p:nvPr/>
          </p:nvSpPr>
          <p:spPr>
            <a:xfrm>
              <a:off x="4882327" y="4262676"/>
              <a:ext cx="294005" cy="128905"/>
            </a:xfrm>
            <a:custGeom>
              <a:avLst/>
              <a:gdLst/>
              <a:ahLst/>
              <a:cxnLst/>
              <a:rect l="l" t="t" r="r" b="b"/>
              <a:pathLst>
                <a:path w="294004" h="128904">
                  <a:moveTo>
                    <a:pt x="0" y="128517"/>
                  </a:moveTo>
                  <a:lnTo>
                    <a:pt x="293465" y="128517"/>
                  </a:lnTo>
                  <a:lnTo>
                    <a:pt x="293465" y="0"/>
                  </a:lnTo>
                  <a:lnTo>
                    <a:pt x="0" y="0"/>
                  </a:lnTo>
                  <a:lnTo>
                    <a:pt x="0" y="1285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5" name="object 23525"/>
            <p:cNvSpPr/>
            <p:nvPr/>
          </p:nvSpPr>
          <p:spPr>
            <a:xfrm>
              <a:off x="4891435" y="4272796"/>
              <a:ext cx="274320" cy="108585"/>
            </a:xfrm>
            <a:custGeom>
              <a:avLst/>
              <a:gdLst/>
              <a:ahLst/>
              <a:cxnLst/>
              <a:rect l="l" t="t" r="r" b="b"/>
              <a:pathLst>
                <a:path w="274320" h="108585">
                  <a:moveTo>
                    <a:pt x="25298" y="0"/>
                  </a:moveTo>
                  <a:lnTo>
                    <a:pt x="20239" y="0"/>
                  </a:lnTo>
                  <a:lnTo>
                    <a:pt x="16191" y="1011"/>
                  </a:lnTo>
                  <a:lnTo>
                    <a:pt x="12143" y="3035"/>
                  </a:lnTo>
                  <a:lnTo>
                    <a:pt x="9107" y="6071"/>
                  </a:lnTo>
                  <a:lnTo>
                    <a:pt x="6071" y="9107"/>
                  </a:lnTo>
                  <a:lnTo>
                    <a:pt x="4047" y="13155"/>
                  </a:lnTo>
                  <a:lnTo>
                    <a:pt x="2023" y="17203"/>
                  </a:lnTo>
                  <a:lnTo>
                    <a:pt x="1011" y="21250"/>
                  </a:lnTo>
                  <a:lnTo>
                    <a:pt x="0" y="25298"/>
                  </a:lnTo>
                  <a:lnTo>
                    <a:pt x="0" y="81968"/>
                  </a:lnTo>
                  <a:lnTo>
                    <a:pt x="1011" y="86015"/>
                  </a:lnTo>
                  <a:lnTo>
                    <a:pt x="2023" y="91075"/>
                  </a:lnTo>
                  <a:lnTo>
                    <a:pt x="3035" y="95123"/>
                  </a:lnTo>
                  <a:lnTo>
                    <a:pt x="6071" y="98159"/>
                  </a:lnTo>
                  <a:lnTo>
                    <a:pt x="9107" y="101195"/>
                  </a:lnTo>
                  <a:lnTo>
                    <a:pt x="12143" y="104230"/>
                  </a:lnTo>
                  <a:lnTo>
                    <a:pt x="16191" y="106254"/>
                  </a:lnTo>
                  <a:lnTo>
                    <a:pt x="20239" y="107266"/>
                  </a:lnTo>
                  <a:lnTo>
                    <a:pt x="24286" y="107266"/>
                  </a:lnTo>
                  <a:lnTo>
                    <a:pt x="222629" y="108278"/>
                  </a:lnTo>
                  <a:lnTo>
                    <a:pt x="262095" y="89051"/>
                  </a:lnTo>
                  <a:lnTo>
                    <a:pt x="274238" y="54645"/>
                  </a:lnTo>
                  <a:lnTo>
                    <a:pt x="273226" y="44525"/>
                  </a:lnTo>
                  <a:lnTo>
                    <a:pt x="248940" y="7083"/>
                  </a:lnTo>
                  <a:lnTo>
                    <a:pt x="222629" y="0"/>
                  </a:lnTo>
                  <a:lnTo>
                    <a:pt x="2529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6" name="object 23526"/>
            <p:cNvSpPr/>
            <p:nvPr/>
          </p:nvSpPr>
          <p:spPr>
            <a:xfrm>
              <a:off x="4881315" y="4320357"/>
              <a:ext cx="34925" cy="12700"/>
            </a:xfrm>
            <a:custGeom>
              <a:avLst/>
              <a:gdLst/>
              <a:ahLst/>
              <a:cxnLst/>
              <a:rect l="l" t="t" r="r" b="b"/>
              <a:pathLst>
                <a:path w="34925" h="12700">
                  <a:moveTo>
                    <a:pt x="15179" y="10119"/>
                  </a:moveTo>
                  <a:lnTo>
                    <a:pt x="33394" y="10119"/>
                  </a:lnTo>
                  <a:lnTo>
                    <a:pt x="34406" y="2023"/>
                  </a:lnTo>
                  <a:lnTo>
                    <a:pt x="33394" y="2023"/>
                  </a:lnTo>
                  <a:lnTo>
                    <a:pt x="15179" y="2023"/>
                  </a:lnTo>
                  <a:lnTo>
                    <a:pt x="13155" y="1011"/>
                  </a:lnTo>
                  <a:lnTo>
                    <a:pt x="5059" y="0"/>
                  </a:lnTo>
                  <a:lnTo>
                    <a:pt x="1011" y="2023"/>
                  </a:lnTo>
                  <a:lnTo>
                    <a:pt x="0" y="6071"/>
                  </a:lnTo>
                  <a:lnTo>
                    <a:pt x="1011" y="10119"/>
                  </a:lnTo>
                  <a:lnTo>
                    <a:pt x="5059" y="12143"/>
                  </a:lnTo>
                  <a:lnTo>
                    <a:pt x="13155" y="11131"/>
                  </a:lnTo>
                  <a:lnTo>
                    <a:pt x="15179" y="101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7" name="object 23527"/>
            <p:cNvSpPr/>
            <p:nvPr/>
          </p:nvSpPr>
          <p:spPr>
            <a:xfrm>
              <a:off x="4865116" y="4320361"/>
              <a:ext cx="25400" cy="16510"/>
            </a:xfrm>
            <a:custGeom>
              <a:avLst/>
              <a:gdLst/>
              <a:ahLst/>
              <a:cxnLst/>
              <a:rect l="l" t="t" r="r" b="b"/>
              <a:pathLst>
                <a:path w="25400" h="16510">
                  <a:moveTo>
                    <a:pt x="4051" y="5067"/>
                  </a:moveTo>
                  <a:lnTo>
                    <a:pt x="3454" y="3632"/>
                  </a:lnTo>
                  <a:lnTo>
                    <a:pt x="2032" y="3035"/>
                  </a:lnTo>
                  <a:lnTo>
                    <a:pt x="596" y="3632"/>
                  </a:lnTo>
                  <a:lnTo>
                    <a:pt x="0" y="5067"/>
                  </a:lnTo>
                  <a:lnTo>
                    <a:pt x="596" y="6489"/>
                  </a:lnTo>
                  <a:lnTo>
                    <a:pt x="2032" y="7086"/>
                  </a:lnTo>
                  <a:lnTo>
                    <a:pt x="3454" y="6489"/>
                  </a:lnTo>
                  <a:lnTo>
                    <a:pt x="4051" y="5067"/>
                  </a:lnTo>
                  <a:close/>
                </a:path>
                <a:path w="25400" h="16510">
                  <a:moveTo>
                    <a:pt x="6070" y="14173"/>
                  </a:moveTo>
                  <a:lnTo>
                    <a:pt x="5486" y="12738"/>
                  </a:lnTo>
                  <a:lnTo>
                    <a:pt x="4051" y="12141"/>
                  </a:lnTo>
                  <a:lnTo>
                    <a:pt x="2616" y="12738"/>
                  </a:lnTo>
                  <a:lnTo>
                    <a:pt x="2032" y="14173"/>
                  </a:lnTo>
                  <a:lnTo>
                    <a:pt x="2616" y="15595"/>
                  </a:lnTo>
                  <a:lnTo>
                    <a:pt x="4051" y="16192"/>
                  </a:lnTo>
                  <a:lnTo>
                    <a:pt x="5486" y="15595"/>
                  </a:lnTo>
                  <a:lnTo>
                    <a:pt x="6070" y="14173"/>
                  </a:lnTo>
                  <a:close/>
                </a:path>
                <a:path w="25400" h="16510">
                  <a:moveTo>
                    <a:pt x="25298" y="10121"/>
                  </a:moveTo>
                  <a:lnTo>
                    <a:pt x="24714" y="8686"/>
                  </a:lnTo>
                  <a:lnTo>
                    <a:pt x="23279" y="8102"/>
                  </a:lnTo>
                  <a:lnTo>
                    <a:pt x="21844" y="8686"/>
                  </a:lnTo>
                  <a:lnTo>
                    <a:pt x="21247" y="10121"/>
                  </a:lnTo>
                  <a:lnTo>
                    <a:pt x="21844" y="11557"/>
                  </a:lnTo>
                  <a:lnTo>
                    <a:pt x="23279" y="12141"/>
                  </a:lnTo>
                  <a:lnTo>
                    <a:pt x="24714" y="11557"/>
                  </a:lnTo>
                  <a:lnTo>
                    <a:pt x="25298" y="10121"/>
                  </a:lnTo>
                  <a:close/>
                </a:path>
                <a:path w="25400" h="16510">
                  <a:moveTo>
                    <a:pt x="25298" y="2032"/>
                  </a:moveTo>
                  <a:lnTo>
                    <a:pt x="24714" y="596"/>
                  </a:lnTo>
                  <a:lnTo>
                    <a:pt x="23279" y="0"/>
                  </a:lnTo>
                  <a:lnTo>
                    <a:pt x="21844" y="596"/>
                  </a:lnTo>
                  <a:lnTo>
                    <a:pt x="21247" y="2032"/>
                  </a:lnTo>
                  <a:lnTo>
                    <a:pt x="21844" y="3454"/>
                  </a:lnTo>
                  <a:lnTo>
                    <a:pt x="23279" y="4051"/>
                  </a:lnTo>
                  <a:lnTo>
                    <a:pt x="24714" y="3454"/>
                  </a:lnTo>
                  <a:lnTo>
                    <a:pt x="2529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8" name="object 23528"/>
            <p:cNvSpPr/>
            <p:nvPr/>
          </p:nvSpPr>
          <p:spPr>
            <a:xfrm>
              <a:off x="4898519" y="4296070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70">
                  <a:moveTo>
                    <a:pt x="16191" y="26310"/>
                  </a:moveTo>
                  <a:lnTo>
                    <a:pt x="16191" y="1011"/>
                  </a:lnTo>
                  <a:lnTo>
                    <a:pt x="16191" y="0"/>
                  </a:lnTo>
                  <a:lnTo>
                    <a:pt x="15179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14167" y="2023"/>
                  </a:lnTo>
                  <a:lnTo>
                    <a:pt x="14167" y="26310"/>
                  </a:lnTo>
                  <a:lnTo>
                    <a:pt x="16191" y="2631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9" name="object 23529"/>
            <p:cNvSpPr/>
            <p:nvPr/>
          </p:nvSpPr>
          <p:spPr>
            <a:xfrm>
              <a:off x="4898519" y="432440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12143" y="0"/>
                  </a:lnTo>
                  <a:lnTo>
                    <a:pt x="12143" y="3035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0" name="object 23530"/>
            <p:cNvSpPr/>
            <p:nvPr/>
          </p:nvSpPr>
          <p:spPr>
            <a:xfrm>
              <a:off x="4889411" y="432136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1" name="object 23531"/>
            <p:cNvSpPr/>
            <p:nvPr/>
          </p:nvSpPr>
          <p:spPr>
            <a:xfrm>
              <a:off x="4882327" y="4287975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10" h="18414">
                  <a:moveTo>
                    <a:pt x="16191" y="9107"/>
                  </a:moveTo>
                  <a:lnTo>
                    <a:pt x="16191" y="7083"/>
                  </a:lnTo>
                  <a:lnTo>
                    <a:pt x="16191" y="5059"/>
                  </a:lnTo>
                  <a:lnTo>
                    <a:pt x="16191" y="3035"/>
                  </a:lnTo>
                  <a:lnTo>
                    <a:pt x="15179" y="2023"/>
                  </a:lnTo>
                  <a:lnTo>
                    <a:pt x="15179" y="1011"/>
                  </a:lnTo>
                  <a:lnTo>
                    <a:pt x="15179" y="0"/>
                  </a:lnTo>
                  <a:lnTo>
                    <a:pt x="14167" y="0"/>
                  </a:lnTo>
                  <a:lnTo>
                    <a:pt x="12143" y="0"/>
                  </a:lnTo>
                  <a:lnTo>
                    <a:pt x="11131" y="0"/>
                  </a:lnTo>
                  <a:lnTo>
                    <a:pt x="10119" y="1011"/>
                  </a:lnTo>
                  <a:lnTo>
                    <a:pt x="8095" y="3035"/>
                  </a:lnTo>
                  <a:lnTo>
                    <a:pt x="8095" y="4047"/>
                  </a:lnTo>
                  <a:lnTo>
                    <a:pt x="7083" y="5059"/>
                  </a:lnTo>
                  <a:lnTo>
                    <a:pt x="7083" y="6071"/>
                  </a:lnTo>
                  <a:lnTo>
                    <a:pt x="7083" y="7083"/>
                  </a:lnTo>
                  <a:lnTo>
                    <a:pt x="5059" y="7083"/>
                  </a:lnTo>
                  <a:lnTo>
                    <a:pt x="5059" y="6071"/>
                  </a:lnTo>
                  <a:lnTo>
                    <a:pt x="1011" y="6071"/>
                  </a:lnTo>
                  <a:lnTo>
                    <a:pt x="1011" y="5059"/>
                  </a:lnTo>
                  <a:lnTo>
                    <a:pt x="1011" y="4047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15179"/>
                  </a:lnTo>
                  <a:lnTo>
                    <a:pt x="1011" y="15179"/>
                  </a:lnTo>
                  <a:lnTo>
                    <a:pt x="1011" y="14167"/>
                  </a:lnTo>
                  <a:lnTo>
                    <a:pt x="1011" y="13155"/>
                  </a:lnTo>
                  <a:lnTo>
                    <a:pt x="5059" y="13155"/>
                  </a:lnTo>
                  <a:lnTo>
                    <a:pt x="5059" y="12143"/>
                  </a:lnTo>
                  <a:lnTo>
                    <a:pt x="5059" y="11131"/>
                  </a:lnTo>
                  <a:lnTo>
                    <a:pt x="7083" y="11131"/>
                  </a:lnTo>
                  <a:lnTo>
                    <a:pt x="7083" y="12143"/>
                  </a:lnTo>
                  <a:lnTo>
                    <a:pt x="7083" y="13155"/>
                  </a:lnTo>
                  <a:lnTo>
                    <a:pt x="8095" y="15179"/>
                  </a:lnTo>
                  <a:lnTo>
                    <a:pt x="10119" y="17203"/>
                  </a:lnTo>
                  <a:lnTo>
                    <a:pt x="10119" y="18215"/>
                  </a:lnTo>
                  <a:lnTo>
                    <a:pt x="11131" y="18215"/>
                  </a:lnTo>
                  <a:lnTo>
                    <a:pt x="12143" y="18215"/>
                  </a:lnTo>
                  <a:lnTo>
                    <a:pt x="14167" y="18215"/>
                  </a:lnTo>
                  <a:lnTo>
                    <a:pt x="15179" y="18215"/>
                  </a:lnTo>
                  <a:lnTo>
                    <a:pt x="15179" y="17203"/>
                  </a:lnTo>
                  <a:lnTo>
                    <a:pt x="15179" y="16191"/>
                  </a:lnTo>
                  <a:lnTo>
                    <a:pt x="16191" y="15179"/>
                  </a:lnTo>
                  <a:lnTo>
                    <a:pt x="16191" y="13155"/>
                  </a:lnTo>
                  <a:lnTo>
                    <a:pt x="16191" y="11131"/>
                  </a:lnTo>
                  <a:lnTo>
                    <a:pt x="16191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2" name="object 23532"/>
            <p:cNvSpPr/>
            <p:nvPr/>
          </p:nvSpPr>
          <p:spPr>
            <a:xfrm>
              <a:off x="4897507" y="4288987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10">
                  <a:moveTo>
                    <a:pt x="0" y="16191"/>
                  </a:moveTo>
                  <a:lnTo>
                    <a:pt x="0" y="15179"/>
                  </a:lnTo>
                  <a:lnTo>
                    <a:pt x="1011" y="14167"/>
                  </a:lnTo>
                  <a:lnTo>
                    <a:pt x="1011" y="12143"/>
                  </a:lnTo>
                  <a:lnTo>
                    <a:pt x="1011" y="1011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33" name="object 23533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5125196" y="4032963"/>
              <a:ext cx="125481" cy="93099"/>
            </a:xfrm>
            <a:prstGeom prst="rect">
              <a:avLst/>
            </a:prstGeom>
          </p:spPr>
        </p:pic>
      </p:grpSp>
      <p:sp>
        <p:nvSpPr>
          <p:cNvPr id="23534" name="object 23534"/>
          <p:cNvSpPr txBox="1"/>
          <p:nvPr/>
        </p:nvSpPr>
        <p:spPr>
          <a:xfrm>
            <a:off x="4960703" y="4095001"/>
            <a:ext cx="366395" cy="1600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405"/>
              </a:lnSpc>
              <a:spcBef>
                <a:spcPts val="95"/>
              </a:spcBef>
            </a:pPr>
            <a:r>
              <a:rPr sz="500" u="sng" spc="40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5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4,1</a:t>
            </a:r>
            <a:r>
              <a:rPr sz="5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500">
              <a:latin typeface="Arial"/>
              <a:cs typeface="Arial"/>
            </a:endParaRPr>
          </a:p>
          <a:p>
            <a:pPr marL="23495">
              <a:lnSpc>
                <a:spcPts val="645"/>
              </a:lnSpc>
            </a:pPr>
            <a:r>
              <a:rPr sz="500" dirty="0">
                <a:latin typeface="Arial"/>
                <a:cs typeface="Arial"/>
              </a:rPr>
              <a:t>керам.</a:t>
            </a:r>
            <a:r>
              <a:rPr sz="500" spc="254" dirty="0">
                <a:latin typeface="Arial"/>
                <a:cs typeface="Arial"/>
              </a:rPr>
              <a:t>  </a:t>
            </a:r>
            <a:r>
              <a:rPr sz="700" spc="-6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3535" name="object 23535"/>
          <p:cNvGrpSpPr/>
          <p:nvPr/>
        </p:nvGrpSpPr>
        <p:grpSpPr>
          <a:xfrm>
            <a:off x="4388495" y="4035999"/>
            <a:ext cx="607695" cy="357505"/>
            <a:chOff x="4388495" y="4035999"/>
            <a:chExt cx="607695" cy="357505"/>
          </a:xfrm>
        </p:grpSpPr>
        <p:sp>
          <p:nvSpPr>
            <p:cNvPr id="23536" name="object 23536"/>
            <p:cNvSpPr/>
            <p:nvPr/>
          </p:nvSpPr>
          <p:spPr>
            <a:xfrm>
              <a:off x="4520049" y="4261664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0" y="0"/>
                  </a:moveTo>
                  <a:lnTo>
                    <a:pt x="0" y="128517"/>
                  </a:lnTo>
                  <a:lnTo>
                    <a:pt x="293465" y="129529"/>
                  </a:lnTo>
                  <a:lnTo>
                    <a:pt x="0" y="0"/>
                  </a:lnTo>
                  <a:close/>
                </a:path>
                <a:path w="294004" h="129539">
                  <a:moveTo>
                    <a:pt x="0" y="0"/>
                  </a:moveTo>
                  <a:lnTo>
                    <a:pt x="293465" y="129529"/>
                  </a:lnTo>
                  <a:lnTo>
                    <a:pt x="293465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7" name="object 23537"/>
            <p:cNvSpPr/>
            <p:nvPr/>
          </p:nvSpPr>
          <p:spPr>
            <a:xfrm>
              <a:off x="4520049" y="4261664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293465" y="1011"/>
                  </a:moveTo>
                  <a:lnTo>
                    <a:pt x="293465" y="129529"/>
                  </a:lnTo>
                  <a:lnTo>
                    <a:pt x="0" y="0"/>
                  </a:lnTo>
                  <a:lnTo>
                    <a:pt x="293465" y="1011"/>
                  </a:lnTo>
                  <a:close/>
                </a:path>
                <a:path w="294004" h="129539">
                  <a:moveTo>
                    <a:pt x="293465" y="129529"/>
                  </a:moveTo>
                  <a:lnTo>
                    <a:pt x="0" y="0"/>
                  </a:lnTo>
                  <a:lnTo>
                    <a:pt x="0" y="128517"/>
                  </a:lnTo>
                  <a:lnTo>
                    <a:pt x="293465" y="129529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8" name="object 23538"/>
            <p:cNvSpPr/>
            <p:nvPr/>
          </p:nvSpPr>
          <p:spPr>
            <a:xfrm>
              <a:off x="4573682" y="4271784"/>
              <a:ext cx="207010" cy="1270"/>
            </a:xfrm>
            <a:custGeom>
              <a:avLst/>
              <a:gdLst/>
              <a:ahLst/>
              <a:cxnLst/>
              <a:rect l="l" t="t" r="r" b="b"/>
              <a:pathLst>
                <a:path w="207010" h="1270">
                  <a:moveTo>
                    <a:pt x="8095" y="0"/>
                  </a:moveTo>
                  <a:lnTo>
                    <a:pt x="0" y="1011"/>
                  </a:lnTo>
                  <a:lnTo>
                    <a:pt x="206438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9" name="object 23539"/>
            <p:cNvSpPr/>
            <p:nvPr/>
          </p:nvSpPr>
          <p:spPr>
            <a:xfrm>
              <a:off x="4573682" y="4271784"/>
              <a:ext cx="207010" cy="1270"/>
            </a:xfrm>
            <a:custGeom>
              <a:avLst/>
              <a:gdLst/>
              <a:ahLst/>
              <a:cxnLst/>
              <a:rect l="l" t="t" r="r" b="b"/>
              <a:pathLst>
                <a:path w="207010" h="1270">
                  <a:moveTo>
                    <a:pt x="8095" y="0"/>
                  </a:moveTo>
                  <a:lnTo>
                    <a:pt x="206438" y="1011"/>
                  </a:lnTo>
                  <a:lnTo>
                    <a:pt x="0" y="1011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0" name="object 23540"/>
            <p:cNvSpPr/>
            <p:nvPr/>
          </p:nvSpPr>
          <p:spPr>
            <a:xfrm>
              <a:off x="4572670" y="4272796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4">
                  <a:moveTo>
                    <a:pt x="207450" y="0"/>
                  </a:moveTo>
                  <a:lnTo>
                    <a:pt x="1011" y="0"/>
                  </a:lnTo>
                  <a:lnTo>
                    <a:pt x="208461" y="0"/>
                  </a:lnTo>
                  <a:lnTo>
                    <a:pt x="207450" y="0"/>
                  </a:lnTo>
                  <a:close/>
                </a:path>
                <a:path w="208914">
                  <a:moveTo>
                    <a:pt x="1011" y="0"/>
                  </a:moveTo>
                  <a:lnTo>
                    <a:pt x="20846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1" name="object 23541"/>
            <p:cNvSpPr/>
            <p:nvPr/>
          </p:nvSpPr>
          <p:spPr>
            <a:xfrm>
              <a:off x="4571658" y="4272796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>
                  <a:moveTo>
                    <a:pt x="209473" y="0"/>
                  </a:moveTo>
                  <a:lnTo>
                    <a:pt x="1011" y="0"/>
                  </a:lnTo>
                  <a:lnTo>
                    <a:pt x="212509" y="0"/>
                  </a:lnTo>
                  <a:lnTo>
                    <a:pt x="209473" y="0"/>
                  </a:lnTo>
                  <a:close/>
                </a:path>
                <a:path w="212725">
                  <a:moveTo>
                    <a:pt x="1011" y="0"/>
                  </a:moveTo>
                  <a:lnTo>
                    <a:pt x="21250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2" name="object 23542"/>
            <p:cNvSpPr/>
            <p:nvPr/>
          </p:nvSpPr>
          <p:spPr>
            <a:xfrm>
              <a:off x="4567606" y="4272799"/>
              <a:ext cx="220979" cy="1270"/>
            </a:xfrm>
            <a:custGeom>
              <a:avLst/>
              <a:gdLst/>
              <a:ahLst/>
              <a:cxnLst/>
              <a:rect l="l" t="t" r="r" b="b"/>
              <a:pathLst>
                <a:path w="220979" h="1270">
                  <a:moveTo>
                    <a:pt x="220599" y="1016"/>
                  </a:moveTo>
                  <a:lnTo>
                    <a:pt x="216560" y="0"/>
                  </a:lnTo>
                  <a:lnTo>
                    <a:pt x="4051" y="0"/>
                  </a:lnTo>
                  <a:lnTo>
                    <a:pt x="0" y="1016"/>
                  </a:lnTo>
                  <a:lnTo>
                    <a:pt x="220599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3" name="object 23543"/>
            <p:cNvSpPr/>
            <p:nvPr/>
          </p:nvSpPr>
          <p:spPr>
            <a:xfrm>
              <a:off x="4567611" y="4272796"/>
              <a:ext cx="220979" cy="1270"/>
            </a:xfrm>
            <a:custGeom>
              <a:avLst/>
              <a:gdLst/>
              <a:ahLst/>
              <a:cxnLst/>
              <a:rect l="l" t="t" r="r" b="b"/>
              <a:pathLst>
                <a:path w="220979" h="1270">
                  <a:moveTo>
                    <a:pt x="216557" y="0"/>
                  </a:moveTo>
                  <a:lnTo>
                    <a:pt x="4047" y="0"/>
                  </a:lnTo>
                  <a:lnTo>
                    <a:pt x="220605" y="1011"/>
                  </a:lnTo>
                  <a:lnTo>
                    <a:pt x="216557" y="0"/>
                  </a:lnTo>
                  <a:close/>
                </a:path>
                <a:path w="220979" h="1270">
                  <a:moveTo>
                    <a:pt x="4047" y="0"/>
                  </a:moveTo>
                  <a:lnTo>
                    <a:pt x="220605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4" name="object 23544"/>
            <p:cNvSpPr/>
            <p:nvPr/>
          </p:nvSpPr>
          <p:spPr>
            <a:xfrm>
              <a:off x="4563554" y="4273815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6682" y="1016"/>
                  </a:moveTo>
                  <a:lnTo>
                    <a:pt x="224650" y="0"/>
                  </a:lnTo>
                  <a:lnTo>
                    <a:pt x="4051" y="0"/>
                  </a:lnTo>
                  <a:lnTo>
                    <a:pt x="0" y="1016"/>
                  </a:lnTo>
                  <a:lnTo>
                    <a:pt x="226682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5" name="object 23545"/>
            <p:cNvSpPr/>
            <p:nvPr/>
          </p:nvSpPr>
          <p:spPr>
            <a:xfrm>
              <a:off x="4563563" y="4273807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4653" y="0"/>
                  </a:moveTo>
                  <a:lnTo>
                    <a:pt x="4047" y="0"/>
                  </a:lnTo>
                  <a:lnTo>
                    <a:pt x="226677" y="1011"/>
                  </a:lnTo>
                  <a:lnTo>
                    <a:pt x="224653" y="0"/>
                  </a:lnTo>
                  <a:close/>
                </a:path>
                <a:path w="226695" h="1270">
                  <a:moveTo>
                    <a:pt x="4047" y="0"/>
                  </a:moveTo>
                  <a:lnTo>
                    <a:pt x="22667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6" name="object 23546"/>
            <p:cNvSpPr/>
            <p:nvPr/>
          </p:nvSpPr>
          <p:spPr>
            <a:xfrm>
              <a:off x="4562551" y="4274831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9704" y="1003"/>
                  </a:moveTo>
                  <a:lnTo>
                    <a:pt x="227685" y="0"/>
                  </a:lnTo>
                  <a:lnTo>
                    <a:pt x="1003" y="0"/>
                  </a:lnTo>
                  <a:lnTo>
                    <a:pt x="0" y="1003"/>
                  </a:lnTo>
                  <a:lnTo>
                    <a:pt x="229704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7" name="object 23547"/>
            <p:cNvSpPr/>
            <p:nvPr/>
          </p:nvSpPr>
          <p:spPr>
            <a:xfrm>
              <a:off x="4562551" y="4274819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7689" y="0"/>
                  </a:moveTo>
                  <a:lnTo>
                    <a:pt x="1011" y="0"/>
                  </a:lnTo>
                  <a:lnTo>
                    <a:pt x="229712" y="1011"/>
                  </a:lnTo>
                  <a:lnTo>
                    <a:pt x="227689" y="0"/>
                  </a:lnTo>
                  <a:close/>
                </a:path>
                <a:path w="229870" h="1270">
                  <a:moveTo>
                    <a:pt x="1011" y="0"/>
                  </a:moveTo>
                  <a:lnTo>
                    <a:pt x="22971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8" name="object 23548"/>
            <p:cNvSpPr/>
            <p:nvPr/>
          </p:nvSpPr>
          <p:spPr>
            <a:xfrm>
              <a:off x="4556468" y="4275835"/>
              <a:ext cx="239395" cy="3175"/>
            </a:xfrm>
            <a:custGeom>
              <a:avLst/>
              <a:gdLst/>
              <a:ahLst/>
              <a:cxnLst/>
              <a:rect l="l" t="t" r="r" b="b"/>
              <a:pathLst>
                <a:path w="239395" h="3175">
                  <a:moveTo>
                    <a:pt x="238823" y="3035"/>
                  </a:moveTo>
                  <a:lnTo>
                    <a:pt x="235788" y="0"/>
                  </a:lnTo>
                  <a:lnTo>
                    <a:pt x="6083" y="0"/>
                  </a:lnTo>
                  <a:lnTo>
                    <a:pt x="0" y="3035"/>
                  </a:lnTo>
                  <a:lnTo>
                    <a:pt x="238823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9" name="object 23549"/>
            <p:cNvSpPr/>
            <p:nvPr/>
          </p:nvSpPr>
          <p:spPr>
            <a:xfrm>
              <a:off x="4555467" y="4275831"/>
              <a:ext cx="240029" cy="3175"/>
            </a:xfrm>
            <a:custGeom>
              <a:avLst/>
              <a:gdLst/>
              <a:ahLst/>
              <a:cxnLst/>
              <a:rect l="l" t="t" r="r" b="b"/>
              <a:pathLst>
                <a:path w="240029" h="3175">
                  <a:moveTo>
                    <a:pt x="236796" y="0"/>
                  </a:moveTo>
                  <a:lnTo>
                    <a:pt x="7083" y="0"/>
                  </a:lnTo>
                  <a:lnTo>
                    <a:pt x="239832" y="3035"/>
                  </a:lnTo>
                  <a:lnTo>
                    <a:pt x="236796" y="0"/>
                  </a:lnTo>
                  <a:close/>
                </a:path>
                <a:path w="240029" h="3175">
                  <a:moveTo>
                    <a:pt x="7083" y="0"/>
                  </a:moveTo>
                  <a:lnTo>
                    <a:pt x="239832" y="3035"/>
                  </a:lnTo>
                  <a:lnTo>
                    <a:pt x="1011" y="3035"/>
                  </a:lnTo>
                  <a:lnTo>
                    <a:pt x="7083" y="0"/>
                  </a:lnTo>
                  <a:close/>
                </a:path>
                <a:path w="240029" h="3175">
                  <a:moveTo>
                    <a:pt x="239832" y="3035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239832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0" name="object 23550"/>
            <p:cNvSpPr/>
            <p:nvPr/>
          </p:nvSpPr>
          <p:spPr>
            <a:xfrm>
              <a:off x="4556479" y="427886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238820" y="0"/>
                  </a:moveTo>
                  <a:lnTo>
                    <a:pt x="0" y="0"/>
                  </a:lnTo>
                  <a:lnTo>
                    <a:pt x="2388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1" name="object 23551"/>
            <p:cNvSpPr/>
            <p:nvPr/>
          </p:nvSpPr>
          <p:spPr>
            <a:xfrm>
              <a:off x="4556479" y="427886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0" y="0"/>
                  </a:moveTo>
                  <a:lnTo>
                    <a:pt x="23882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2" name="object 23552"/>
            <p:cNvSpPr/>
            <p:nvPr/>
          </p:nvSpPr>
          <p:spPr>
            <a:xfrm>
              <a:off x="4552429" y="4278870"/>
              <a:ext cx="246379" cy="3175"/>
            </a:xfrm>
            <a:custGeom>
              <a:avLst/>
              <a:gdLst/>
              <a:ahLst/>
              <a:cxnLst/>
              <a:rect l="l" t="t" r="r" b="b"/>
              <a:pathLst>
                <a:path w="246379" h="3175">
                  <a:moveTo>
                    <a:pt x="245897" y="3035"/>
                  </a:moveTo>
                  <a:lnTo>
                    <a:pt x="242862" y="0"/>
                  </a:lnTo>
                  <a:lnTo>
                    <a:pt x="3035" y="0"/>
                  </a:lnTo>
                  <a:lnTo>
                    <a:pt x="0" y="3035"/>
                  </a:lnTo>
                  <a:lnTo>
                    <a:pt x="245897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3" name="object 23553"/>
            <p:cNvSpPr/>
            <p:nvPr/>
          </p:nvSpPr>
          <p:spPr>
            <a:xfrm>
              <a:off x="4552431" y="4278867"/>
              <a:ext cx="246379" cy="3175"/>
            </a:xfrm>
            <a:custGeom>
              <a:avLst/>
              <a:gdLst/>
              <a:ahLst/>
              <a:cxnLst/>
              <a:rect l="l" t="t" r="r" b="b"/>
              <a:pathLst>
                <a:path w="246379" h="3175">
                  <a:moveTo>
                    <a:pt x="242868" y="0"/>
                  </a:moveTo>
                  <a:lnTo>
                    <a:pt x="3035" y="0"/>
                  </a:lnTo>
                  <a:lnTo>
                    <a:pt x="245904" y="3035"/>
                  </a:lnTo>
                  <a:lnTo>
                    <a:pt x="242868" y="0"/>
                  </a:lnTo>
                  <a:close/>
                </a:path>
                <a:path w="246379" h="3175">
                  <a:moveTo>
                    <a:pt x="3035" y="0"/>
                  </a:moveTo>
                  <a:lnTo>
                    <a:pt x="24590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4" name="object 23554"/>
            <p:cNvSpPr/>
            <p:nvPr/>
          </p:nvSpPr>
          <p:spPr>
            <a:xfrm>
              <a:off x="4548378" y="4281905"/>
              <a:ext cx="252095" cy="2540"/>
            </a:xfrm>
            <a:custGeom>
              <a:avLst/>
              <a:gdLst/>
              <a:ahLst/>
              <a:cxnLst/>
              <a:rect l="l" t="t" r="r" b="b"/>
              <a:pathLst>
                <a:path w="252095" h="2539">
                  <a:moveTo>
                    <a:pt x="251980" y="2032"/>
                  </a:moveTo>
                  <a:lnTo>
                    <a:pt x="249948" y="0"/>
                  </a:lnTo>
                  <a:lnTo>
                    <a:pt x="4051" y="0"/>
                  </a:lnTo>
                  <a:lnTo>
                    <a:pt x="0" y="2032"/>
                  </a:lnTo>
                  <a:lnTo>
                    <a:pt x="251980" y="20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5" name="object 23555"/>
            <p:cNvSpPr/>
            <p:nvPr/>
          </p:nvSpPr>
          <p:spPr>
            <a:xfrm>
              <a:off x="4548383" y="4281903"/>
              <a:ext cx="252095" cy="2540"/>
            </a:xfrm>
            <a:custGeom>
              <a:avLst/>
              <a:gdLst/>
              <a:ahLst/>
              <a:cxnLst/>
              <a:rect l="l" t="t" r="r" b="b"/>
              <a:pathLst>
                <a:path w="252095" h="2539">
                  <a:moveTo>
                    <a:pt x="249951" y="0"/>
                  </a:moveTo>
                  <a:lnTo>
                    <a:pt x="4047" y="0"/>
                  </a:lnTo>
                  <a:lnTo>
                    <a:pt x="251975" y="2023"/>
                  </a:lnTo>
                  <a:lnTo>
                    <a:pt x="249951" y="0"/>
                  </a:lnTo>
                  <a:close/>
                </a:path>
                <a:path w="252095" h="2539">
                  <a:moveTo>
                    <a:pt x="4047" y="0"/>
                  </a:moveTo>
                  <a:lnTo>
                    <a:pt x="251975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6" name="object 23556"/>
            <p:cNvSpPr/>
            <p:nvPr/>
          </p:nvSpPr>
          <p:spPr>
            <a:xfrm>
              <a:off x="4547362" y="4283937"/>
              <a:ext cx="254000" cy="1270"/>
            </a:xfrm>
            <a:custGeom>
              <a:avLst/>
              <a:gdLst/>
              <a:ahLst/>
              <a:cxnLst/>
              <a:rect l="l" t="t" r="r" b="b"/>
              <a:pathLst>
                <a:path w="254000" h="1270">
                  <a:moveTo>
                    <a:pt x="254000" y="1003"/>
                  </a:moveTo>
                  <a:lnTo>
                    <a:pt x="252996" y="0"/>
                  </a:lnTo>
                  <a:lnTo>
                    <a:pt x="1016" y="0"/>
                  </a:lnTo>
                  <a:lnTo>
                    <a:pt x="0" y="1003"/>
                  </a:lnTo>
                  <a:lnTo>
                    <a:pt x="254000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57" name="object 23557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4698152" y="4078501"/>
              <a:ext cx="297513" cy="83991"/>
            </a:xfrm>
            <a:prstGeom prst="rect">
              <a:avLst/>
            </a:prstGeom>
          </p:spPr>
        </p:pic>
        <p:sp>
          <p:nvSpPr>
            <p:cNvPr id="23558" name="object 23558"/>
            <p:cNvSpPr/>
            <p:nvPr/>
          </p:nvSpPr>
          <p:spPr>
            <a:xfrm>
              <a:off x="4547372" y="4283927"/>
              <a:ext cx="254000" cy="1270"/>
            </a:xfrm>
            <a:custGeom>
              <a:avLst/>
              <a:gdLst/>
              <a:ahLst/>
              <a:cxnLst/>
              <a:rect l="l" t="t" r="r" b="b"/>
              <a:pathLst>
                <a:path w="254000" h="1270">
                  <a:moveTo>
                    <a:pt x="252987" y="0"/>
                  </a:moveTo>
                  <a:lnTo>
                    <a:pt x="1011" y="0"/>
                  </a:lnTo>
                  <a:lnTo>
                    <a:pt x="253999" y="1011"/>
                  </a:lnTo>
                  <a:lnTo>
                    <a:pt x="252987" y="0"/>
                  </a:lnTo>
                  <a:close/>
                </a:path>
                <a:path w="254000" h="1270">
                  <a:moveTo>
                    <a:pt x="1011" y="0"/>
                  </a:moveTo>
                  <a:lnTo>
                    <a:pt x="25399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9" name="object 23559"/>
            <p:cNvSpPr/>
            <p:nvPr/>
          </p:nvSpPr>
          <p:spPr>
            <a:xfrm>
              <a:off x="4543324" y="4284939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5">
                  <a:moveTo>
                    <a:pt x="4047" y="0"/>
                  </a:moveTo>
                  <a:lnTo>
                    <a:pt x="0" y="4047"/>
                  </a:lnTo>
                  <a:lnTo>
                    <a:pt x="259059" y="4047"/>
                  </a:lnTo>
                  <a:lnTo>
                    <a:pt x="4047" y="0"/>
                  </a:lnTo>
                  <a:close/>
                </a:path>
                <a:path w="259079" h="4445">
                  <a:moveTo>
                    <a:pt x="258047" y="0"/>
                  </a:moveTo>
                  <a:lnTo>
                    <a:pt x="4047" y="0"/>
                  </a:lnTo>
                  <a:lnTo>
                    <a:pt x="259059" y="4047"/>
                  </a:lnTo>
                  <a:lnTo>
                    <a:pt x="258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0" name="object 23560"/>
            <p:cNvSpPr/>
            <p:nvPr/>
          </p:nvSpPr>
          <p:spPr>
            <a:xfrm>
              <a:off x="4543324" y="4284939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5">
                  <a:moveTo>
                    <a:pt x="258047" y="0"/>
                  </a:moveTo>
                  <a:lnTo>
                    <a:pt x="4047" y="0"/>
                  </a:lnTo>
                  <a:lnTo>
                    <a:pt x="259059" y="4047"/>
                  </a:lnTo>
                  <a:lnTo>
                    <a:pt x="258047" y="0"/>
                  </a:lnTo>
                  <a:close/>
                </a:path>
                <a:path w="259079" h="4445">
                  <a:moveTo>
                    <a:pt x="4047" y="0"/>
                  </a:moveTo>
                  <a:lnTo>
                    <a:pt x="259059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1" name="object 23561"/>
            <p:cNvSpPr/>
            <p:nvPr/>
          </p:nvSpPr>
          <p:spPr>
            <a:xfrm>
              <a:off x="4542307" y="4288992"/>
              <a:ext cx="261620" cy="2540"/>
            </a:xfrm>
            <a:custGeom>
              <a:avLst/>
              <a:gdLst/>
              <a:ahLst/>
              <a:cxnLst/>
              <a:rect l="l" t="t" r="r" b="b"/>
              <a:pathLst>
                <a:path w="261620" h="2539">
                  <a:moveTo>
                    <a:pt x="261086" y="2019"/>
                  </a:moveTo>
                  <a:lnTo>
                    <a:pt x="260070" y="0"/>
                  </a:lnTo>
                  <a:lnTo>
                    <a:pt x="1016" y="0"/>
                  </a:lnTo>
                  <a:lnTo>
                    <a:pt x="0" y="2019"/>
                  </a:lnTo>
                  <a:lnTo>
                    <a:pt x="261086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2" name="object 23562"/>
            <p:cNvSpPr/>
            <p:nvPr/>
          </p:nvSpPr>
          <p:spPr>
            <a:xfrm>
              <a:off x="4542312" y="4288987"/>
              <a:ext cx="261620" cy="2540"/>
            </a:xfrm>
            <a:custGeom>
              <a:avLst/>
              <a:gdLst/>
              <a:ahLst/>
              <a:cxnLst/>
              <a:rect l="l" t="t" r="r" b="b"/>
              <a:pathLst>
                <a:path w="261620" h="2539">
                  <a:moveTo>
                    <a:pt x="260071" y="0"/>
                  </a:moveTo>
                  <a:lnTo>
                    <a:pt x="1011" y="0"/>
                  </a:lnTo>
                  <a:lnTo>
                    <a:pt x="261083" y="2023"/>
                  </a:lnTo>
                  <a:lnTo>
                    <a:pt x="260071" y="0"/>
                  </a:lnTo>
                  <a:close/>
                </a:path>
                <a:path w="261620" h="2539">
                  <a:moveTo>
                    <a:pt x="1011" y="0"/>
                  </a:moveTo>
                  <a:lnTo>
                    <a:pt x="261083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3" name="object 23563"/>
            <p:cNvSpPr/>
            <p:nvPr/>
          </p:nvSpPr>
          <p:spPr>
            <a:xfrm>
              <a:off x="4540288" y="4291011"/>
              <a:ext cx="263525" cy="3175"/>
            </a:xfrm>
            <a:custGeom>
              <a:avLst/>
              <a:gdLst/>
              <a:ahLst/>
              <a:cxnLst/>
              <a:rect l="l" t="t" r="r" b="b"/>
              <a:pathLst>
                <a:path w="263525" h="3175">
                  <a:moveTo>
                    <a:pt x="263105" y="0"/>
                  </a:moveTo>
                  <a:lnTo>
                    <a:pt x="2019" y="0"/>
                  </a:lnTo>
                  <a:lnTo>
                    <a:pt x="0" y="3035"/>
                  </a:lnTo>
                  <a:lnTo>
                    <a:pt x="263105" y="3035"/>
                  </a:lnTo>
                  <a:lnTo>
                    <a:pt x="2631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4" name="object 23564"/>
            <p:cNvSpPr/>
            <p:nvPr/>
          </p:nvSpPr>
          <p:spPr>
            <a:xfrm>
              <a:off x="4540288" y="4291011"/>
              <a:ext cx="263525" cy="3175"/>
            </a:xfrm>
            <a:custGeom>
              <a:avLst/>
              <a:gdLst/>
              <a:ahLst/>
              <a:cxnLst/>
              <a:rect l="l" t="t" r="r" b="b"/>
              <a:pathLst>
                <a:path w="263525" h="3175">
                  <a:moveTo>
                    <a:pt x="263107" y="0"/>
                  </a:moveTo>
                  <a:lnTo>
                    <a:pt x="2023" y="0"/>
                  </a:lnTo>
                  <a:lnTo>
                    <a:pt x="263107" y="3035"/>
                  </a:lnTo>
                  <a:lnTo>
                    <a:pt x="263107" y="0"/>
                  </a:lnTo>
                  <a:close/>
                </a:path>
                <a:path w="263525" h="3175">
                  <a:moveTo>
                    <a:pt x="2023" y="0"/>
                  </a:moveTo>
                  <a:lnTo>
                    <a:pt x="263107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5" name="object 23565"/>
            <p:cNvSpPr/>
            <p:nvPr/>
          </p:nvSpPr>
          <p:spPr>
            <a:xfrm>
              <a:off x="4537252" y="4294046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5">
                  <a:moveTo>
                    <a:pt x="3035" y="0"/>
                  </a:moveTo>
                  <a:lnTo>
                    <a:pt x="0" y="4047"/>
                  </a:lnTo>
                  <a:lnTo>
                    <a:pt x="267155" y="4047"/>
                  </a:lnTo>
                  <a:lnTo>
                    <a:pt x="3035" y="0"/>
                  </a:lnTo>
                  <a:close/>
                </a:path>
                <a:path w="267335" h="4445">
                  <a:moveTo>
                    <a:pt x="266143" y="0"/>
                  </a:moveTo>
                  <a:lnTo>
                    <a:pt x="3035" y="0"/>
                  </a:lnTo>
                  <a:lnTo>
                    <a:pt x="267155" y="4047"/>
                  </a:lnTo>
                  <a:lnTo>
                    <a:pt x="2661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6" name="object 23566"/>
            <p:cNvSpPr/>
            <p:nvPr/>
          </p:nvSpPr>
          <p:spPr>
            <a:xfrm>
              <a:off x="4537252" y="4294046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5">
                  <a:moveTo>
                    <a:pt x="266143" y="0"/>
                  </a:moveTo>
                  <a:lnTo>
                    <a:pt x="3035" y="0"/>
                  </a:lnTo>
                  <a:lnTo>
                    <a:pt x="267155" y="4047"/>
                  </a:lnTo>
                  <a:lnTo>
                    <a:pt x="266143" y="0"/>
                  </a:lnTo>
                  <a:close/>
                </a:path>
                <a:path w="267335" h="4445">
                  <a:moveTo>
                    <a:pt x="3035" y="0"/>
                  </a:moveTo>
                  <a:lnTo>
                    <a:pt x="26715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7" name="object 23567"/>
            <p:cNvSpPr/>
            <p:nvPr/>
          </p:nvSpPr>
          <p:spPr>
            <a:xfrm>
              <a:off x="4537240" y="4298098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5" h="1270">
                  <a:moveTo>
                    <a:pt x="267157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67157" y="1016"/>
                  </a:lnTo>
                  <a:lnTo>
                    <a:pt x="267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8" name="object 23568"/>
            <p:cNvSpPr/>
            <p:nvPr/>
          </p:nvSpPr>
          <p:spPr>
            <a:xfrm>
              <a:off x="4537252" y="4298094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5" h="1270">
                  <a:moveTo>
                    <a:pt x="267155" y="0"/>
                  </a:moveTo>
                  <a:lnTo>
                    <a:pt x="0" y="0"/>
                  </a:lnTo>
                  <a:lnTo>
                    <a:pt x="267155" y="1011"/>
                  </a:lnTo>
                  <a:lnTo>
                    <a:pt x="267155" y="0"/>
                  </a:lnTo>
                  <a:close/>
                </a:path>
                <a:path w="267335" h="1270">
                  <a:moveTo>
                    <a:pt x="0" y="0"/>
                  </a:moveTo>
                  <a:lnTo>
                    <a:pt x="267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9" name="object 23569"/>
            <p:cNvSpPr/>
            <p:nvPr/>
          </p:nvSpPr>
          <p:spPr>
            <a:xfrm>
              <a:off x="4533204" y="4299106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4047" y="0"/>
                  </a:moveTo>
                  <a:lnTo>
                    <a:pt x="0" y="8095"/>
                  </a:lnTo>
                  <a:lnTo>
                    <a:pt x="271202" y="8095"/>
                  </a:lnTo>
                  <a:lnTo>
                    <a:pt x="4047" y="0"/>
                  </a:lnTo>
                  <a:close/>
                </a:path>
                <a:path w="271779" h="8254">
                  <a:moveTo>
                    <a:pt x="271202" y="0"/>
                  </a:moveTo>
                  <a:lnTo>
                    <a:pt x="4047" y="0"/>
                  </a:lnTo>
                  <a:lnTo>
                    <a:pt x="271202" y="8095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0" name="object 23570"/>
            <p:cNvSpPr/>
            <p:nvPr/>
          </p:nvSpPr>
          <p:spPr>
            <a:xfrm>
              <a:off x="4533204" y="4299106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271202" y="0"/>
                  </a:moveTo>
                  <a:lnTo>
                    <a:pt x="4047" y="0"/>
                  </a:lnTo>
                  <a:lnTo>
                    <a:pt x="271202" y="8095"/>
                  </a:lnTo>
                  <a:lnTo>
                    <a:pt x="271202" y="0"/>
                  </a:lnTo>
                  <a:close/>
                </a:path>
                <a:path w="271779" h="8254">
                  <a:moveTo>
                    <a:pt x="4047" y="0"/>
                  </a:moveTo>
                  <a:lnTo>
                    <a:pt x="271202" y="8095"/>
                  </a:lnTo>
                  <a:lnTo>
                    <a:pt x="0" y="809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1" name="object 23571"/>
            <p:cNvSpPr/>
            <p:nvPr/>
          </p:nvSpPr>
          <p:spPr>
            <a:xfrm>
              <a:off x="4531180" y="430720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023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2023" y="0"/>
                  </a:lnTo>
                  <a:close/>
                </a:path>
                <a:path w="273685" h="9525">
                  <a:moveTo>
                    <a:pt x="273226" y="0"/>
                  </a:moveTo>
                  <a:lnTo>
                    <a:pt x="2023" y="0"/>
                  </a:lnTo>
                  <a:lnTo>
                    <a:pt x="273226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2" name="object 23572"/>
            <p:cNvSpPr/>
            <p:nvPr/>
          </p:nvSpPr>
          <p:spPr>
            <a:xfrm>
              <a:off x="4531180" y="430720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3226" y="0"/>
                  </a:moveTo>
                  <a:lnTo>
                    <a:pt x="2023" y="0"/>
                  </a:lnTo>
                  <a:lnTo>
                    <a:pt x="273226" y="9107"/>
                  </a:lnTo>
                  <a:lnTo>
                    <a:pt x="273226" y="0"/>
                  </a:lnTo>
                  <a:close/>
                </a:path>
                <a:path w="273685" h="9525">
                  <a:moveTo>
                    <a:pt x="2023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3" name="object 23573"/>
            <p:cNvSpPr/>
            <p:nvPr/>
          </p:nvSpPr>
          <p:spPr>
            <a:xfrm>
              <a:off x="4530168" y="4316309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1011" y="0"/>
                  </a:moveTo>
                  <a:lnTo>
                    <a:pt x="0" y="9107"/>
                  </a:lnTo>
                  <a:lnTo>
                    <a:pt x="274238" y="9107"/>
                  </a:lnTo>
                  <a:lnTo>
                    <a:pt x="1011" y="0"/>
                  </a:lnTo>
                  <a:close/>
                </a:path>
                <a:path w="274320" h="9525">
                  <a:moveTo>
                    <a:pt x="274238" y="0"/>
                  </a:moveTo>
                  <a:lnTo>
                    <a:pt x="1011" y="0"/>
                  </a:lnTo>
                  <a:lnTo>
                    <a:pt x="274238" y="9107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4" name="object 23574"/>
            <p:cNvSpPr/>
            <p:nvPr/>
          </p:nvSpPr>
          <p:spPr>
            <a:xfrm>
              <a:off x="4530168" y="4316309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274238" y="0"/>
                  </a:moveTo>
                  <a:lnTo>
                    <a:pt x="1011" y="0"/>
                  </a:lnTo>
                  <a:lnTo>
                    <a:pt x="274238" y="9107"/>
                  </a:lnTo>
                  <a:lnTo>
                    <a:pt x="274238" y="0"/>
                  </a:lnTo>
                  <a:close/>
                </a:path>
                <a:path w="274320" h="9525">
                  <a:moveTo>
                    <a:pt x="1011" y="0"/>
                  </a:moveTo>
                  <a:lnTo>
                    <a:pt x="274238" y="9107"/>
                  </a:lnTo>
                  <a:lnTo>
                    <a:pt x="0" y="910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5" name="object 23575"/>
            <p:cNvSpPr/>
            <p:nvPr/>
          </p:nvSpPr>
          <p:spPr>
            <a:xfrm>
              <a:off x="4530168" y="4325417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0" y="0"/>
                  </a:moveTo>
                  <a:lnTo>
                    <a:pt x="1011" y="9107"/>
                  </a:lnTo>
                  <a:lnTo>
                    <a:pt x="274238" y="9107"/>
                  </a:lnTo>
                  <a:lnTo>
                    <a:pt x="0" y="0"/>
                  </a:lnTo>
                  <a:close/>
                </a:path>
                <a:path w="274320" h="9525">
                  <a:moveTo>
                    <a:pt x="274238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6" name="object 23576"/>
            <p:cNvSpPr/>
            <p:nvPr/>
          </p:nvSpPr>
          <p:spPr>
            <a:xfrm>
              <a:off x="4530168" y="4325417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274238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4238" y="0"/>
                  </a:lnTo>
                  <a:close/>
                </a:path>
                <a:path w="274320" h="9525">
                  <a:moveTo>
                    <a:pt x="0" y="0"/>
                  </a:moveTo>
                  <a:lnTo>
                    <a:pt x="274238" y="9107"/>
                  </a:lnTo>
                  <a:lnTo>
                    <a:pt x="1011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7" name="object 23577"/>
            <p:cNvSpPr/>
            <p:nvPr/>
          </p:nvSpPr>
          <p:spPr>
            <a:xfrm>
              <a:off x="4531180" y="4334525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0" y="0"/>
                  </a:moveTo>
                  <a:lnTo>
                    <a:pt x="2023" y="9107"/>
                  </a:lnTo>
                  <a:lnTo>
                    <a:pt x="273226" y="9107"/>
                  </a:lnTo>
                  <a:lnTo>
                    <a:pt x="0" y="0"/>
                  </a:lnTo>
                  <a:close/>
                </a:path>
                <a:path w="273685" h="9525">
                  <a:moveTo>
                    <a:pt x="273226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8" name="object 23578"/>
            <p:cNvSpPr/>
            <p:nvPr/>
          </p:nvSpPr>
          <p:spPr>
            <a:xfrm>
              <a:off x="4531180" y="4334525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3226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3226" y="0"/>
                  </a:lnTo>
                  <a:close/>
                </a:path>
                <a:path w="273685" h="9525">
                  <a:moveTo>
                    <a:pt x="0" y="0"/>
                  </a:moveTo>
                  <a:lnTo>
                    <a:pt x="273226" y="9107"/>
                  </a:lnTo>
                  <a:lnTo>
                    <a:pt x="2023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9" name="object 23579"/>
            <p:cNvSpPr/>
            <p:nvPr/>
          </p:nvSpPr>
          <p:spPr>
            <a:xfrm>
              <a:off x="4533204" y="4343632"/>
              <a:ext cx="271780" cy="9525"/>
            </a:xfrm>
            <a:custGeom>
              <a:avLst/>
              <a:gdLst/>
              <a:ahLst/>
              <a:cxnLst/>
              <a:rect l="l" t="t" r="r" b="b"/>
              <a:pathLst>
                <a:path w="271779" h="9525">
                  <a:moveTo>
                    <a:pt x="0" y="0"/>
                  </a:moveTo>
                  <a:lnTo>
                    <a:pt x="4047" y="9107"/>
                  </a:lnTo>
                  <a:lnTo>
                    <a:pt x="271202" y="9107"/>
                  </a:lnTo>
                  <a:lnTo>
                    <a:pt x="0" y="0"/>
                  </a:lnTo>
                  <a:close/>
                </a:path>
                <a:path w="271779" h="9525">
                  <a:moveTo>
                    <a:pt x="271202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0" name="object 23580"/>
            <p:cNvSpPr/>
            <p:nvPr/>
          </p:nvSpPr>
          <p:spPr>
            <a:xfrm>
              <a:off x="4533204" y="4343632"/>
              <a:ext cx="271780" cy="9525"/>
            </a:xfrm>
            <a:custGeom>
              <a:avLst/>
              <a:gdLst/>
              <a:ahLst/>
              <a:cxnLst/>
              <a:rect l="l" t="t" r="r" b="b"/>
              <a:pathLst>
                <a:path w="271779" h="9525">
                  <a:moveTo>
                    <a:pt x="271202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1202" y="0"/>
                  </a:lnTo>
                  <a:close/>
                </a:path>
                <a:path w="271779" h="9525">
                  <a:moveTo>
                    <a:pt x="0" y="0"/>
                  </a:moveTo>
                  <a:lnTo>
                    <a:pt x="271202" y="9107"/>
                  </a:lnTo>
                  <a:lnTo>
                    <a:pt x="4047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1" name="object 23581"/>
            <p:cNvSpPr/>
            <p:nvPr/>
          </p:nvSpPr>
          <p:spPr>
            <a:xfrm>
              <a:off x="4537240" y="4352746"/>
              <a:ext cx="267335" cy="2540"/>
            </a:xfrm>
            <a:custGeom>
              <a:avLst/>
              <a:gdLst/>
              <a:ahLst/>
              <a:cxnLst/>
              <a:rect l="l" t="t" r="r" b="b"/>
              <a:pathLst>
                <a:path w="267335" h="2539">
                  <a:moveTo>
                    <a:pt x="267157" y="0"/>
                  </a:moveTo>
                  <a:lnTo>
                    <a:pt x="0" y="0"/>
                  </a:lnTo>
                  <a:lnTo>
                    <a:pt x="1016" y="2019"/>
                  </a:lnTo>
                  <a:lnTo>
                    <a:pt x="266153" y="2019"/>
                  </a:lnTo>
                  <a:lnTo>
                    <a:pt x="267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2" name="object 23582"/>
            <p:cNvSpPr/>
            <p:nvPr/>
          </p:nvSpPr>
          <p:spPr>
            <a:xfrm>
              <a:off x="4537252" y="4352740"/>
              <a:ext cx="267335" cy="2540"/>
            </a:xfrm>
            <a:custGeom>
              <a:avLst/>
              <a:gdLst/>
              <a:ahLst/>
              <a:cxnLst/>
              <a:rect l="l" t="t" r="r" b="b"/>
              <a:pathLst>
                <a:path w="267335" h="2539">
                  <a:moveTo>
                    <a:pt x="267155" y="0"/>
                  </a:moveTo>
                  <a:lnTo>
                    <a:pt x="0" y="0"/>
                  </a:lnTo>
                  <a:lnTo>
                    <a:pt x="266143" y="2023"/>
                  </a:lnTo>
                  <a:lnTo>
                    <a:pt x="267155" y="0"/>
                  </a:lnTo>
                  <a:close/>
                </a:path>
                <a:path w="267335" h="2539">
                  <a:moveTo>
                    <a:pt x="0" y="0"/>
                  </a:moveTo>
                  <a:lnTo>
                    <a:pt x="266143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3" name="object 23583"/>
            <p:cNvSpPr/>
            <p:nvPr/>
          </p:nvSpPr>
          <p:spPr>
            <a:xfrm>
              <a:off x="4538264" y="4354764"/>
              <a:ext cx="265430" cy="4445"/>
            </a:xfrm>
            <a:custGeom>
              <a:avLst/>
              <a:gdLst/>
              <a:ahLst/>
              <a:cxnLst/>
              <a:rect l="l" t="t" r="r" b="b"/>
              <a:pathLst>
                <a:path w="265429" h="4445">
                  <a:moveTo>
                    <a:pt x="0" y="0"/>
                  </a:moveTo>
                  <a:lnTo>
                    <a:pt x="3035" y="4047"/>
                  </a:lnTo>
                  <a:lnTo>
                    <a:pt x="265131" y="4047"/>
                  </a:lnTo>
                  <a:lnTo>
                    <a:pt x="0" y="0"/>
                  </a:lnTo>
                  <a:close/>
                </a:path>
                <a:path w="265429" h="4445">
                  <a:moveTo>
                    <a:pt x="265131" y="0"/>
                  </a:moveTo>
                  <a:lnTo>
                    <a:pt x="0" y="0"/>
                  </a:lnTo>
                  <a:lnTo>
                    <a:pt x="265131" y="4047"/>
                  </a:lnTo>
                  <a:lnTo>
                    <a:pt x="265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4" name="object 23584"/>
            <p:cNvSpPr/>
            <p:nvPr/>
          </p:nvSpPr>
          <p:spPr>
            <a:xfrm>
              <a:off x="4538264" y="4354764"/>
              <a:ext cx="265430" cy="4445"/>
            </a:xfrm>
            <a:custGeom>
              <a:avLst/>
              <a:gdLst/>
              <a:ahLst/>
              <a:cxnLst/>
              <a:rect l="l" t="t" r="r" b="b"/>
              <a:pathLst>
                <a:path w="265429" h="4445">
                  <a:moveTo>
                    <a:pt x="265131" y="0"/>
                  </a:moveTo>
                  <a:lnTo>
                    <a:pt x="0" y="0"/>
                  </a:lnTo>
                  <a:lnTo>
                    <a:pt x="265131" y="4047"/>
                  </a:lnTo>
                  <a:lnTo>
                    <a:pt x="265131" y="0"/>
                  </a:lnTo>
                  <a:close/>
                </a:path>
                <a:path w="265429" h="4445">
                  <a:moveTo>
                    <a:pt x="0" y="0"/>
                  </a:moveTo>
                  <a:lnTo>
                    <a:pt x="26513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5" name="object 23585"/>
            <p:cNvSpPr/>
            <p:nvPr/>
          </p:nvSpPr>
          <p:spPr>
            <a:xfrm>
              <a:off x="4541291" y="4358816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102" y="0"/>
                  </a:moveTo>
                  <a:lnTo>
                    <a:pt x="0" y="0"/>
                  </a:lnTo>
                  <a:lnTo>
                    <a:pt x="1016" y="1016"/>
                  </a:lnTo>
                  <a:lnTo>
                    <a:pt x="262102" y="1016"/>
                  </a:lnTo>
                  <a:lnTo>
                    <a:pt x="2621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6" name="object 23586"/>
            <p:cNvSpPr/>
            <p:nvPr/>
          </p:nvSpPr>
          <p:spPr>
            <a:xfrm>
              <a:off x="4541300" y="4358811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095" y="0"/>
                  </a:moveTo>
                  <a:lnTo>
                    <a:pt x="0" y="0"/>
                  </a:lnTo>
                  <a:lnTo>
                    <a:pt x="262095" y="1011"/>
                  </a:lnTo>
                  <a:lnTo>
                    <a:pt x="262095" y="0"/>
                  </a:lnTo>
                  <a:close/>
                </a:path>
                <a:path w="262254" h="1270">
                  <a:moveTo>
                    <a:pt x="0" y="0"/>
                  </a:moveTo>
                  <a:lnTo>
                    <a:pt x="262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7" name="object 23587"/>
            <p:cNvSpPr/>
            <p:nvPr/>
          </p:nvSpPr>
          <p:spPr>
            <a:xfrm>
              <a:off x="4542312" y="4359823"/>
              <a:ext cx="261620" cy="4445"/>
            </a:xfrm>
            <a:custGeom>
              <a:avLst/>
              <a:gdLst/>
              <a:ahLst/>
              <a:cxnLst/>
              <a:rect l="l" t="t" r="r" b="b"/>
              <a:pathLst>
                <a:path w="261620" h="4445">
                  <a:moveTo>
                    <a:pt x="0" y="0"/>
                  </a:moveTo>
                  <a:lnTo>
                    <a:pt x="3035" y="4047"/>
                  </a:lnTo>
                  <a:lnTo>
                    <a:pt x="260071" y="4047"/>
                  </a:lnTo>
                  <a:lnTo>
                    <a:pt x="0" y="0"/>
                  </a:lnTo>
                  <a:close/>
                </a:path>
                <a:path w="261620" h="4445">
                  <a:moveTo>
                    <a:pt x="261083" y="0"/>
                  </a:moveTo>
                  <a:lnTo>
                    <a:pt x="0" y="0"/>
                  </a:lnTo>
                  <a:lnTo>
                    <a:pt x="260071" y="4047"/>
                  </a:lnTo>
                  <a:lnTo>
                    <a:pt x="261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8" name="object 23588"/>
            <p:cNvSpPr/>
            <p:nvPr/>
          </p:nvSpPr>
          <p:spPr>
            <a:xfrm>
              <a:off x="4542312" y="4359823"/>
              <a:ext cx="261620" cy="4445"/>
            </a:xfrm>
            <a:custGeom>
              <a:avLst/>
              <a:gdLst/>
              <a:ahLst/>
              <a:cxnLst/>
              <a:rect l="l" t="t" r="r" b="b"/>
              <a:pathLst>
                <a:path w="261620" h="4445">
                  <a:moveTo>
                    <a:pt x="261083" y="0"/>
                  </a:moveTo>
                  <a:lnTo>
                    <a:pt x="0" y="0"/>
                  </a:lnTo>
                  <a:lnTo>
                    <a:pt x="260071" y="4047"/>
                  </a:lnTo>
                  <a:lnTo>
                    <a:pt x="261083" y="0"/>
                  </a:lnTo>
                  <a:close/>
                </a:path>
                <a:path w="261620" h="4445">
                  <a:moveTo>
                    <a:pt x="0" y="0"/>
                  </a:moveTo>
                  <a:lnTo>
                    <a:pt x="26007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9" name="object 23589"/>
            <p:cNvSpPr/>
            <p:nvPr/>
          </p:nvSpPr>
          <p:spPr>
            <a:xfrm>
              <a:off x="4545342" y="4363871"/>
              <a:ext cx="257175" cy="3175"/>
            </a:xfrm>
            <a:custGeom>
              <a:avLst/>
              <a:gdLst/>
              <a:ahLst/>
              <a:cxnLst/>
              <a:rect l="l" t="t" r="r" b="b"/>
              <a:pathLst>
                <a:path w="257175" h="3175">
                  <a:moveTo>
                    <a:pt x="257035" y="0"/>
                  </a:moveTo>
                  <a:lnTo>
                    <a:pt x="0" y="0"/>
                  </a:lnTo>
                  <a:lnTo>
                    <a:pt x="3035" y="3048"/>
                  </a:lnTo>
                  <a:lnTo>
                    <a:pt x="256019" y="3048"/>
                  </a:lnTo>
                  <a:lnTo>
                    <a:pt x="25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0" name="object 23590"/>
            <p:cNvSpPr/>
            <p:nvPr/>
          </p:nvSpPr>
          <p:spPr>
            <a:xfrm>
              <a:off x="4545348" y="4363871"/>
              <a:ext cx="257175" cy="3175"/>
            </a:xfrm>
            <a:custGeom>
              <a:avLst/>
              <a:gdLst/>
              <a:ahLst/>
              <a:cxnLst/>
              <a:rect l="l" t="t" r="r" b="b"/>
              <a:pathLst>
                <a:path w="257175" h="3175">
                  <a:moveTo>
                    <a:pt x="257035" y="0"/>
                  </a:moveTo>
                  <a:lnTo>
                    <a:pt x="0" y="0"/>
                  </a:lnTo>
                  <a:lnTo>
                    <a:pt x="256023" y="3035"/>
                  </a:lnTo>
                  <a:lnTo>
                    <a:pt x="257035" y="0"/>
                  </a:lnTo>
                  <a:close/>
                </a:path>
                <a:path w="257175" h="3175">
                  <a:moveTo>
                    <a:pt x="0" y="0"/>
                  </a:moveTo>
                  <a:lnTo>
                    <a:pt x="256023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1" name="object 23591"/>
            <p:cNvSpPr/>
            <p:nvPr/>
          </p:nvSpPr>
          <p:spPr>
            <a:xfrm>
              <a:off x="4548378" y="4366919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4" h="1270">
                  <a:moveTo>
                    <a:pt x="252984" y="0"/>
                  </a:moveTo>
                  <a:lnTo>
                    <a:pt x="0" y="0"/>
                  </a:lnTo>
                  <a:lnTo>
                    <a:pt x="1016" y="1003"/>
                  </a:lnTo>
                  <a:lnTo>
                    <a:pt x="251980" y="1003"/>
                  </a:lnTo>
                  <a:lnTo>
                    <a:pt x="252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2" name="object 23592"/>
            <p:cNvSpPr/>
            <p:nvPr/>
          </p:nvSpPr>
          <p:spPr>
            <a:xfrm>
              <a:off x="4548383" y="4366907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4" h="1270">
                  <a:moveTo>
                    <a:pt x="252987" y="0"/>
                  </a:moveTo>
                  <a:lnTo>
                    <a:pt x="0" y="0"/>
                  </a:lnTo>
                  <a:lnTo>
                    <a:pt x="251975" y="1011"/>
                  </a:lnTo>
                  <a:lnTo>
                    <a:pt x="252987" y="0"/>
                  </a:lnTo>
                  <a:close/>
                </a:path>
                <a:path w="253364" h="1270">
                  <a:moveTo>
                    <a:pt x="0" y="0"/>
                  </a:moveTo>
                  <a:lnTo>
                    <a:pt x="25197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3" name="object 23593"/>
            <p:cNvSpPr/>
            <p:nvPr/>
          </p:nvSpPr>
          <p:spPr>
            <a:xfrm>
              <a:off x="4549394" y="4367922"/>
              <a:ext cx="251460" cy="3175"/>
            </a:xfrm>
            <a:custGeom>
              <a:avLst/>
              <a:gdLst/>
              <a:ahLst/>
              <a:cxnLst/>
              <a:rect l="l" t="t" r="r" b="b"/>
              <a:pathLst>
                <a:path w="251460" h="3175">
                  <a:moveTo>
                    <a:pt x="250964" y="0"/>
                  </a:moveTo>
                  <a:lnTo>
                    <a:pt x="0" y="0"/>
                  </a:lnTo>
                  <a:lnTo>
                    <a:pt x="5054" y="3035"/>
                  </a:lnTo>
                  <a:lnTo>
                    <a:pt x="248932" y="3035"/>
                  </a:lnTo>
                  <a:lnTo>
                    <a:pt x="2509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4" name="object 23594"/>
            <p:cNvSpPr/>
            <p:nvPr/>
          </p:nvSpPr>
          <p:spPr>
            <a:xfrm>
              <a:off x="4549395" y="4367919"/>
              <a:ext cx="251460" cy="3175"/>
            </a:xfrm>
            <a:custGeom>
              <a:avLst/>
              <a:gdLst/>
              <a:ahLst/>
              <a:cxnLst/>
              <a:rect l="l" t="t" r="r" b="b"/>
              <a:pathLst>
                <a:path w="251460" h="3175">
                  <a:moveTo>
                    <a:pt x="250963" y="0"/>
                  </a:moveTo>
                  <a:lnTo>
                    <a:pt x="0" y="0"/>
                  </a:lnTo>
                  <a:lnTo>
                    <a:pt x="248940" y="3035"/>
                  </a:lnTo>
                  <a:lnTo>
                    <a:pt x="250963" y="0"/>
                  </a:lnTo>
                  <a:close/>
                </a:path>
                <a:path w="251460" h="3175">
                  <a:moveTo>
                    <a:pt x="0" y="0"/>
                  </a:moveTo>
                  <a:lnTo>
                    <a:pt x="24894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5" name="object 23595"/>
            <p:cNvSpPr/>
            <p:nvPr/>
          </p:nvSpPr>
          <p:spPr>
            <a:xfrm>
              <a:off x="4554448" y="4370958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78" y="0"/>
                  </a:moveTo>
                  <a:lnTo>
                    <a:pt x="0" y="0"/>
                  </a:lnTo>
                  <a:lnTo>
                    <a:pt x="1016" y="1016"/>
                  </a:lnTo>
                  <a:lnTo>
                    <a:pt x="242874" y="1016"/>
                  </a:lnTo>
                  <a:lnTo>
                    <a:pt x="2438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6" name="object 23596"/>
            <p:cNvSpPr/>
            <p:nvPr/>
          </p:nvSpPr>
          <p:spPr>
            <a:xfrm>
              <a:off x="4554455" y="4370955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80" y="0"/>
                  </a:moveTo>
                  <a:lnTo>
                    <a:pt x="0" y="0"/>
                  </a:lnTo>
                  <a:lnTo>
                    <a:pt x="242868" y="1011"/>
                  </a:lnTo>
                  <a:lnTo>
                    <a:pt x="243880" y="0"/>
                  </a:lnTo>
                  <a:close/>
                </a:path>
                <a:path w="244475" h="1270">
                  <a:moveTo>
                    <a:pt x="0" y="0"/>
                  </a:moveTo>
                  <a:lnTo>
                    <a:pt x="24286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7" name="object 23597"/>
            <p:cNvSpPr/>
            <p:nvPr/>
          </p:nvSpPr>
          <p:spPr>
            <a:xfrm>
              <a:off x="4555464" y="4371974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5" h="2539">
                  <a:moveTo>
                    <a:pt x="241858" y="0"/>
                  </a:moveTo>
                  <a:lnTo>
                    <a:pt x="0" y="0"/>
                  </a:lnTo>
                  <a:lnTo>
                    <a:pt x="4038" y="2019"/>
                  </a:lnTo>
                  <a:lnTo>
                    <a:pt x="239826" y="2019"/>
                  </a:lnTo>
                  <a:lnTo>
                    <a:pt x="241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8" name="object 23598"/>
            <p:cNvSpPr/>
            <p:nvPr/>
          </p:nvSpPr>
          <p:spPr>
            <a:xfrm>
              <a:off x="4555467" y="4371967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5" h="2539">
                  <a:moveTo>
                    <a:pt x="241856" y="0"/>
                  </a:moveTo>
                  <a:lnTo>
                    <a:pt x="0" y="0"/>
                  </a:lnTo>
                  <a:lnTo>
                    <a:pt x="239832" y="2023"/>
                  </a:lnTo>
                  <a:lnTo>
                    <a:pt x="241856" y="0"/>
                  </a:lnTo>
                  <a:close/>
                </a:path>
                <a:path w="241935" h="2539">
                  <a:moveTo>
                    <a:pt x="0" y="0"/>
                  </a:moveTo>
                  <a:lnTo>
                    <a:pt x="23983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9" name="object 23599"/>
            <p:cNvSpPr/>
            <p:nvPr/>
          </p:nvSpPr>
          <p:spPr>
            <a:xfrm>
              <a:off x="4559503" y="4373993"/>
              <a:ext cx="236220" cy="2540"/>
            </a:xfrm>
            <a:custGeom>
              <a:avLst/>
              <a:gdLst/>
              <a:ahLst/>
              <a:cxnLst/>
              <a:rect l="l" t="t" r="r" b="b"/>
              <a:pathLst>
                <a:path w="236220" h="2539">
                  <a:moveTo>
                    <a:pt x="235788" y="0"/>
                  </a:moveTo>
                  <a:lnTo>
                    <a:pt x="0" y="0"/>
                  </a:lnTo>
                  <a:lnTo>
                    <a:pt x="4051" y="2032"/>
                  </a:lnTo>
                  <a:lnTo>
                    <a:pt x="232752" y="2032"/>
                  </a:lnTo>
                  <a:lnTo>
                    <a:pt x="2357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0" name="object 23600"/>
            <p:cNvSpPr/>
            <p:nvPr/>
          </p:nvSpPr>
          <p:spPr>
            <a:xfrm>
              <a:off x="4559515" y="4373991"/>
              <a:ext cx="236220" cy="2540"/>
            </a:xfrm>
            <a:custGeom>
              <a:avLst/>
              <a:gdLst/>
              <a:ahLst/>
              <a:cxnLst/>
              <a:rect l="l" t="t" r="r" b="b"/>
              <a:pathLst>
                <a:path w="236220" h="2539">
                  <a:moveTo>
                    <a:pt x="235784" y="0"/>
                  </a:moveTo>
                  <a:lnTo>
                    <a:pt x="0" y="0"/>
                  </a:lnTo>
                  <a:lnTo>
                    <a:pt x="232748" y="2023"/>
                  </a:lnTo>
                  <a:lnTo>
                    <a:pt x="235784" y="0"/>
                  </a:lnTo>
                  <a:close/>
                </a:path>
                <a:path w="236220" h="2539">
                  <a:moveTo>
                    <a:pt x="0" y="0"/>
                  </a:moveTo>
                  <a:lnTo>
                    <a:pt x="232748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1" name="object 23601"/>
            <p:cNvSpPr/>
            <p:nvPr/>
          </p:nvSpPr>
          <p:spPr>
            <a:xfrm>
              <a:off x="4563554" y="4376025"/>
              <a:ext cx="229235" cy="1270"/>
            </a:xfrm>
            <a:custGeom>
              <a:avLst/>
              <a:gdLst/>
              <a:ahLst/>
              <a:cxnLst/>
              <a:rect l="l" t="t" r="r" b="b"/>
              <a:pathLst>
                <a:path w="229235" h="1270">
                  <a:moveTo>
                    <a:pt x="228701" y="0"/>
                  </a:moveTo>
                  <a:lnTo>
                    <a:pt x="0" y="0"/>
                  </a:lnTo>
                  <a:lnTo>
                    <a:pt x="2032" y="1003"/>
                  </a:lnTo>
                  <a:lnTo>
                    <a:pt x="227685" y="1003"/>
                  </a:lnTo>
                  <a:lnTo>
                    <a:pt x="228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2" name="object 23602"/>
            <p:cNvSpPr/>
            <p:nvPr/>
          </p:nvSpPr>
          <p:spPr>
            <a:xfrm>
              <a:off x="4563563" y="4376015"/>
              <a:ext cx="229235" cy="1270"/>
            </a:xfrm>
            <a:custGeom>
              <a:avLst/>
              <a:gdLst/>
              <a:ahLst/>
              <a:cxnLst/>
              <a:rect l="l" t="t" r="r" b="b"/>
              <a:pathLst>
                <a:path w="229235" h="1270">
                  <a:moveTo>
                    <a:pt x="228701" y="0"/>
                  </a:moveTo>
                  <a:lnTo>
                    <a:pt x="0" y="0"/>
                  </a:lnTo>
                  <a:lnTo>
                    <a:pt x="227689" y="1011"/>
                  </a:lnTo>
                  <a:lnTo>
                    <a:pt x="228701" y="0"/>
                  </a:lnTo>
                  <a:close/>
                </a:path>
                <a:path w="229235" h="1270">
                  <a:moveTo>
                    <a:pt x="0" y="0"/>
                  </a:moveTo>
                  <a:lnTo>
                    <a:pt x="227689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3" name="object 23603"/>
            <p:cNvSpPr/>
            <p:nvPr/>
          </p:nvSpPr>
          <p:spPr>
            <a:xfrm>
              <a:off x="4565586" y="4377028"/>
              <a:ext cx="226060" cy="2540"/>
            </a:xfrm>
            <a:custGeom>
              <a:avLst/>
              <a:gdLst/>
              <a:ahLst/>
              <a:cxnLst/>
              <a:rect l="l" t="t" r="r" b="b"/>
              <a:pathLst>
                <a:path w="226060" h="2539">
                  <a:moveTo>
                    <a:pt x="225653" y="0"/>
                  </a:moveTo>
                  <a:lnTo>
                    <a:pt x="0" y="0"/>
                  </a:lnTo>
                  <a:lnTo>
                    <a:pt x="7073" y="2032"/>
                  </a:lnTo>
                  <a:lnTo>
                    <a:pt x="222618" y="2032"/>
                  </a:lnTo>
                  <a:lnTo>
                    <a:pt x="2256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4" name="object 23604"/>
            <p:cNvSpPr/>
            <p:nvPr/>
          </p:nvSpPr>
          <p:spPr>
            <a:xfrm>
              <a:off x="4565587" y="4377026"/>
              <a:ext cx="226060" cy="2540"/>
            </a:xfrm>
            <a:custGeom>
              <a:avLst/>
              <a:gdLst/>
              <a:ahLst/>
              <a:cxnLst/>
              <a:rect l="l" t="t" r="r" b="b"/>
              <a:pathLst>
                <a:path w="226060" h="2539">
                  <a:moveTo>
                    <a:pt x="225665" y="0"/>
                  </a:moveTo>
                  <a:lnTo>
                    <a:pt x="0" y="0"/>
                  </a:lnTo>
                  <a:lnTo>
                    <a:pt x="222629" y="2023"/>
                  </a:lnTo>
                  <a:lnTo>
                    <a:pt x="225665" y="0"/>
                  </a:lnTo>
                  <a:close/>
                </a:path>
                <a:path w="226060" h="2539">
                  <a:moveTo>
                    <a:pt x="0" y="0"/>
                  </a:moveTo>
                  <a:lnTo>
                    <a:pt x="222629" y="2023"/>
                  </a:lnTo>
                  <a:lnTo>
                    <a:pt x="7083" y="2023"/>
                  </a:lnTo>
                  <a:lnTo>
                    <a:pt x="0" y="0"/>
                  </a:lnTo>
                  <a:close/>
                </a:path>
                <a:path w="226060" h="2539">
                  <a:moveTo>
                    <a:pt x="222629" y="2023"/>
                  </a:moveTo>
                  <a:lnTo>
                    <a:pt x="7083" y="2023"/>
                  </a:lnTo>
                  <a:lnTo>
                    <a:pt x="222629" y="2023"/>
                  </a:lnTo>
                  <a:close/>
                </a:path>
                <a:path w="226060" h="2539">
                  <a:moveTo>
                    <a:pt x="7083" y="2023"/>
                  </a:moveTo>
                  <a:lnTo>
                    <a:pt x="222629" y="2023"/>
                  </a:lnTo>
                  <a:lnTo>
                    <a:pt x="7083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5" name="object 23605"/>
            <p:cNvSpPr/>
            <p:nvPr/>
          </p:nvSpPr>
          <p:spPr>
            <a:xfrm>
              <a:off x="4572660" y="4379060"/>
              <a:ext cx="215900" cy="1270"/>
            </a:xfrm>
            <a:custGeom>
              <a:avLst/>
              <a:gdLst/>
              <a:ahLst/>
              <a:cxnLst/>
              <a:rect l="l" t="t" r="r" b="b"/>
              <a:pathLst>
                <a:path w="215900" h="1270">
                  <a:moveTo>
                    <a:pt x="215544" y="0"/>
                  </a:moveTo>
                  <a:lnTo>
                    <a:pt x="0" y="0"/>
                  </a:lnTo>
                  <a:lnTo>
                    <a:pt x="9105" y="1003"/>
                  </a:lnTo>
                  <a:lnTo>
                    <a:pt x="212509" y="1003"/>
                  </a:lnTo>
                  <a:lnTo>
                    <a:pt x="2155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6" name="object 23606"/>
            <p:cNvSpPr/>
            <p:nvPr/>
          </p:nvSpPr>
          <p:spPr>
            <a:xfrm>
              <a:off x="4572670" y="4379050"/>
              <a:ext cx="215900" cy="1270"/>
            </a:xfrm>
            <a:custGeom>
              <a:avLst/>
              <a:gdLst/>
              <a:ahLst/>
              <a:cxnLst/>
              <a:rect l="l" t="t" r="r" b="b"/>
              <a:pathLst>
                <a:path w="215900" h="1270">
                  <a:moveTo>
                    <a:pt x="215545" y="0"/>
                  </a:moveTo>
                  <a:lnTo>
                    <a:pt x="0" y="0"/>
                  </a:lnTo>
                  <a:lnTo>
                    <a:pt x="212509" y="1011"/>
                  </a:lnTo>
                  <a:lnTo>
                    <a:pt x="215545" y="0"/>
                  </a:lnTo>
                  <a:close/>
                </a:path>
                <a:path w="215900" h="1270">
                  <a:moveTo>
                    <a:pt x="0" y="0"/>
                  </a:moveTo>
                  <a:lnTo>
                    <a:pt x="21250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7" name="object 23607"/>
            <p:cNvSpPr/>
            <p:nvPr/>
          </p:nvSpPr>
          <p:spPr>
            <a:xfrm>
              <a:off x="4581778" y="4380062"/>
              <a:ext cx="201930" cy="0"/>
            </a:xfrm>
            <a:custGeom>
              <a:avLst/>
              <a:gdLst/>
              <a:ahLst/>
              <a:cxnLst/>
              <a:rect l="l" t="t" r="r" b="b"/>
              <a:pathLst>
                <a:path w="201929">
                  <a:moveTo>
                    <a:pt x="0" y="0"/>
                  </a:moveTo>
                  <a:lnTo>
                    <a:pt x="93099" y="0"/>
                  </a:lnTo>
                  <a:lnTo>
                    <a:pt x="201378" y="0"/>
                  </a:lnTo>
                  <a:lnTo>
                    <a:pt x="0" y="0"/>
                  </a:lnTo>
                  <a:close/>
                </a:path>
                <a:path w="201929">
                  <a:moveTo>
                    <a:pt x="93099" y="0"/>
                  </a:moveTo>
                  <a:lnTo>
                    <a:pt x="201378" y="0"/>
                  </a:lnTo>
                  <a:lnTo>
                    <a:pt x="197330" y="0"/>
                  </a:lnTo>
                  <a:lnTo>
                    <a:pt x="9309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8" name="object 23608"/>
            <p:cNvSpPr/>
            <p:nvPr/>
          </p:nvSpPr>
          <p:spPr>
            <a:xfrm>
              <a:off x="4581778" y="4380062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5">
                  <a:moveTo>
                    <a:pt x="203402" y="0"/>
                  </a:moveTo>
                  <a:lnTo>
                    <a:pt x="0" y="0"/>
                  </a:lnTo>
                  <a:lnTo>
                    <a:pt x="2034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9" name="object 23609"/>
            <p:cNvSpPr/>
            <p:nvPr/>
          </p:nvSpPr>
          <p:spPr>
            <a:xfrm>
              <a:off x="4581778" y="4380062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5">
                  <a:moveTo>
                    <a:pt x="0" y="0"/>
                  </a:moveTo>
                  <a:lnTo>
                    <a:pt x="203402" y="0"/>
                  </a:lnTo>
                  <a:lnTo>
                    <a:pt x="20137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0" name="object 23610"/>
            <p:cNvSpPr/>
            <p:nvPr/>
          </p:nvSpPr>
          <p:spPr>
            <a:xfrm>
              <a:off x="4801371" y="432035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1" name="object 23611"/>
            <p:cNvSpPr/>
            <p:nvPr/>
          </p:nvSpPr>
          <p:spPr>
            <a:xfrm>
              <a:off x="4801371" y="432035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2" name="object 23612"/>
            <p:cNvSpPr/>
            <p:nvPr/>
          </p:nvSpPr>
          <p:spPr>
            <a:xfrm>
              <a:off x="4781132" y="432238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3" name="object 23613"/>
            <p:cNvSpPr/>
            <p:nvPr/>
          </p:nvSpPr>
          <p:spPr>
            <a:xfrm>
              <a:off x="4781132" y="432238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4" name="object 23614"/>
            <p:cNvSpPr/>
            <p:nvPr/>
          </p:nvSpPr>
          <p:spPr>
            <a:xfrm>
              <a:off x="4799347" y="4321369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2023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2023" y="0"/>
                  </a:lnTo>
                  <a:close/>
                </a:path>
                <a:path w="13335" h="1270">
                  <a:moveTo>
                    <a:pt x="11131" y="0"/>
                  </a:moveTo>
                  <a:lnTo>
                    <a:pt x="2023" y="0"/>
                  </a:lnTo>
                  <a:lnTo>
                    <a:pt x="13155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5" name="object 23615"/>
            <p:cNvSpPr/>
            <p:nvPr/>
          </p:nvSpPr>
          <p:spPr>
            <a:xfrm>
              <a:off x="4781132" y="4321369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29346" y="0"/>
                  </a:moveTo>
                  <a:lnTo>
                    <a:pt x="20239" y="0"/>
                  </a:lnTo>
                  <a:lnTo>
                    <a:pt x="31370" y="1011"/>
                  </a:lnTo>
                  <a:lnTo>
                    <a:pt x="29346" y="0"/>
                  </a:lnTo>
                  <a:close/>
                </a:path>
                <a:path w="31750" h="1270">
                  <a:moveTo>
                    <a:pt x="20239" y="0"/>
                  </a:moveTo>
                  <a:lnTo>
                    <a:pt x="31370" y="1011"/>
                  </a:lnTo>
                  <a:lnTo>
                    <a:pt x="18215" y="1011"/>
                  </a:lnTo>
                  <a:lnTo>
                    <a:pt x="20239" y="0"/>
                  </a:lnTo>
                  <a:close/>
                </a:path>
                <a:path w="31750" h="1270">
                  <a:moveTo>
                    <a:pt x="31370" y="1011"/>
                  </a:moveTo>
                  <a:lnTo>
                    <a:pt x="18215" y="1011"/>
                  </a:lnTo>
                  <a:lnTo>
                    <a:pt x="31370" y="1011"/>
                  </a:lnTo>
                  <a:close/>
                </a:path>
                <a:path w="31750" h="1270">
                  <a:moveTo>
                    <a:pt x="18215" y="1011"/>
                  </a:moveTo>
                  <a:lnTo>
                    <a:pt x="31370" y="1011"/>
                  </a:lnTo>
                  <a:lnTo>
                    <a:pt x="18215" y="1011"/>
                  </a:lnTo>
                  <a:close/>
                </a:path>
                <a:path w="31750" h="1270">
                  <a:moveTo>
                    <a:pt x="31370" y="1011"/>
                  </a:moveTo>
                  <a:lnTo>
                    <a:pt x="0" y="1011"/>
                  </a:lnTo>
                  <a:lnTo>
                    <a:pt x="31370" y="1011"/>
                  </a:lnTo>
                  <a:close/>
                </a:path>
                <a:path w="31750" h="1270">
                  <a:moveTo>
                    <a:pt x="31370" y="1011"/>
                  </a:moveTo>
                  <a:lnTo>
                    <a:pt x="0" y="1011"/>
                  </a:lnTo>
                  <a:lnTo>
                    <a:pt x="3137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6" name="object 23616"/>
            <p:cNvSpPr/>
            <p:nvPr/>
          </p:nvSpPr>
          <p:spPr>
            <a:xfrm>
              <a:off x="4780120" y="432238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2382" y="0"/>
                  </a:moveTo>
                  <a:lnTo>
                    <a:pt x="1011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1011" y="0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7" name="object 23617"/>
            <p:cNvSpPr/>
            <p:nvPr/>
          </p:nvSpPr>
          <p:spPr>
            <a:xfrm>
              <a:off x="4780120" y="432238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2382" y="0"/>
                  </a:moveTo>
                  <a:lnTo>
                    <a:pt x="1011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1011" y="0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8" name="object 23618"/>
            <p:cNvSpPr/>
            <p:nvPr/>
          </p:nvSpPr>
          <p:spPr>
            <a:xfrm>
              <a:off x="4780120" y="4322381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0" y="0"/>
                  </a:moveTo>
                  <a:lnTo>
                    <a:pt x="0" y="4047"/>
                  </a:lnTo>
                  <a:lnTo>
                    <a:pt x="34406" y="4047"/>
                  </a:lnTo>
                  <a:lnTo>
                    <a:pt x="0" y="0"/>
                  </a:lnTo>
                  <a:close/>
                </a:path>
                <a:path w="34925" h="4445">
                  <a:moveTo>
                    <a:pt x="33394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9" name="object 23619"/>
            <p:cNvSpPr/>
            <p:nvPr/>
          </p:nvSpPr>
          <p:spPr>
            <a:xfrm>
              <a:off x="4780120" y="4322381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33394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3394" y="0"/>
                  </a:lnTo>
                  <a:close/>
                </a:path>
                <a:path w="34925" h="4445">
                  <a:moveTo>
                    <a:pt x="0" y="0"/>
                  </a:moveTo>
                  <a:lnTo>
                    <a:pt x="34406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0" name="object 23620"/>
            <p:cNvSpPr/>
            <p:nvPr/>
          </p:nvSpPr>
          <p:spPr>
            <a:xfrm>
              <a:off x="4780120" y="432642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0" y="0"/>
                  </a:moveTo>
                  <a:lnTo>
                    <a:pt x="0" y="4047"/>
                  </a:lnTo>
                  <a:lnTo>
                    <a:pt x="33394" y="4047"/>
                  </a:lnTo>
                  <a:lnTo>
                    <a:pt x="0" y="0"/>
                  </a:lnTo>
                  <a:close/>
                </a:path>
                <a:path w="34925" h="4445">
                  <a:moveTo>
                    <a:pt x="34406" y="0"/>
                  </a:moveTo>
                  <a:lnTo>
                    <a:pt x="0" y="0"/>
                  </a:lnTo>
                  <a:lnTo>
                    <a:pt x="33394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1" name="object 23621"/>
            <p:cNvSpPr/>
            <p:nvPr/>
          </p:nvSpPr>
          <p:spPr>
            <a:xfrm>
              <a:off x="4780120" y="432642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34406" y="0"/>
                  </a:moveTo>
                  <a:lnTo>
                    <a:pt x="0" y="0"/>
                  </a:lnTo>
                  <a:lnTo>
                    <a:pt x="33394" y="4047"/>
                  </a:lnTo>
                  <a:lnTo>
                    <a:pt x="34406" y="0"/>
                  </a:lnTo>
                  <a:close/>
                </a:path>
                <a:path w="34925" h="4445">
                  <a:moveTo>
                    <a:pt x="0" y="0"/>
                  </a:moveTo>
                  <a:lnTo>
                    <a:pt x="33394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34925" h="4445">
                  <a:moveTo>
                    <a:pt x="33394" y="4047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33394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2" name="object 23622"/>
            <p:cNvSpPr/>
            <p:nvPr/>
          </p:nvSpPr>
          <p:spPr>
            <a:xfrm>
              <a:off x="4780120" y="433047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1011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1011" y="0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3" name="object 23623"/>
            <p:cNvSpPr/>
            <p:nvPr/>
          </p:nvSpPr>
          <p:spPr>
            <a:xfrm>
              <a:off x="4780120" y="433047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1011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1011" y="0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4" name="object 23624"/>
            <p:cNvSpPr/>
            <p:nvPr/>
          </p:nvSpPr>
          <p:spPr>
            <a:xfrm>
              <a:off x="4781132" y="433047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2385">
                  <a:moveTo>
                    <a:pt x="31370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5" name="object 23625"/>
            <p:cNvSpPr/>
            <p:nvPr/>
          </p:nvSpPr>
          <p:spPr>
            <a:xfrm>
              <a:off x="4781132" y="433047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2385">
                  <a:moveTo>
                    <a:pt x="31370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6" name="object 23626"/>
            <p:cNvSpPr/>
            <p:nvPr/>
          </p:nvSpPr>
          <p:spPr>
            <a:xfrm>
              <a:off x="4781132" y="4330477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0" y="0"/>
                  </a:moveTo>
                  <a:lnTo>
                    <a:pt x="31370" y="0"/>
                  </a:lnTo>
                  <a:lnTo>
                    <a:pt x="182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7" name="object 23627"/>
            <p:cNvSpPr/>
            <p:nvPr/>
          </p:nvSpPr>
          <p:spPr>
            <a:xfrm>
              <a:off x="4781132" y="4330477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0" y="0"/>
                  </a:moveTo>
                  <a:lnTo>
                    <a:pt x="31370" y="0"/>
                  </a:lnTo>
                  <a:lnTo>
                    <a:pt x="182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8" name="object 23628"/>
            <p:cNvSpPr/>
            <p:nvPr/>
          </p:nvSpPr>
          <p:spPr>
            <a:xfrm>
              <a:off x="4799347" y="4330477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0"/>
                  </a:moveTo>
                  <a:lnTo>
                    <a:pt x="2023" y="1011"/>
                  </a:lnTo>
                  <a:lnTo>
                    <a:pt x="9107" y="2023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9" name="object 23629"/>
            <p:cNvSpPr/>
            <p:nvPr/>
          </p:nvSpPr>
          <p:spPr>
            <a:xfrm>
              <a:off x="4799347" y="4330477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0"/>
                  </a:moveTo>
                  <a:lnTo>
                    <a:pt x="2023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2539">
                  <a:moveTo>
                    <a:pt x="2023" y="1011"/>
                  </a:moveTo>
                  <a:lnTo>
                    <a:pt x="12143" y="1011"/>
                  </a:lnTo>
                  <a:lnTo>
                    <a:pt x="9107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0" name="object 23630"/>
            <p:cNvSpPr/>
            <p:nvPr/>
          </p:nvSpPr>
          <p:spPr>
            <a:xfrm>
              <a:off x="4799347" y="433047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1" name="object 23631"/>
            <p:cNvSpPr/>
            <p:nvPr/>
          </p:nvSpPr>
          <p:spPr>
            <a:xfrm>
              <a:off x="4799347" y="433047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3155" y="0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2" name="object 23632"/>
            <p:cNvSpPr/>
            <p:nvPr/>
          </p:nvSpPr>
          <p:spPr>
            <a:xfrm>
              <a:off x="4799347" y="43466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3" name="object 23633"/>
            <p:cNvSpPr/>
            <p:nvPr/>
          </p:nvSpPr>
          <p:spPr>
            <a:xfrm>
              <a:off x="4799347" y="43466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4" name="object 23634"/>
            <p:cNvSpPr/>
            <p:nvPr/>
          </p:nvSpPr>
          <p:spPr>
            <a:xfrm>
              <a:off x="4798335" y="43466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5" name="object 23635"/>
            <p:cNvSpPr/>
            <p:nvPr/>
          </p:nvSpPr>
          <p:spPr>
            <a:xfrm>
              <a:off x="4798335" y="43466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6" name="object 23636"/>
            <p:cNvSpPr/>
            <p:nvPr/>
          </p:nvSpPr>
          <p:spPr>
            <a:xfrm>
              <a:off x="4798335" y="434666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7" name="object 23637"/>
            <p:cNvSpPr/>
            <p:nvPr/>
          </p:nvSpPr>
          <p:spPr>
            <a:xfrm>
              <a:off x="4798335" y="434666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8" name="object 23638"/>
            <p:cNvSpPr/>
            <p:nvPr/>
          </p:nvSpPr>
          <p:spPr>
            <a:xfrm>
              <a:off x="4797324" y="434768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9" name="object 23639"/>
            <p:cNvSpPr/>
            <p:nvPr/>
          </p:nvSpPr>
          <p:spPr>
            <a:xfrm>
              <a:off x="4797324" y="434768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  <a:path w="7620" h="1270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0" name="object 23640"/>
            <p:cNvSpPr/>
            <p:nvPr/>
          </p:nvSpPr>
          <p:spPr>
            <a:xfrm>
              <a:off x="4797324" y="43486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7083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1" name="object 23641"/>
            <p:cNvSpPr/>
            <p:nvPr/>
          </p:nvSpPr>
          <p:spPr>
            <a:xfrm>
              <a:off x="4797324" y="43486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083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0" y="1011"/>
                  </a:lnTo>
                  <a:lnTo>
                    <a:pt x="8095" y="1011"/>
                  </a:lnTo>
                  <a:close/>
                </a:path>
                <a:path w="8254" h="1270">
                  <a:moveTo>
                    <a:pt x="0" y="1011"/>
                  </a:moveTo>
                  <a:lnTo>
                    <a:pt x="809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2" name="object 23642"/>
            <p:cNvSpPr/>
            <p:nvPr/>
          </p:nvSpPr>
          <p:spPr>
            <a:xfrm>
              <a:off x="4797324" y="434970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3" name="object 23643"/>
            <p:cNvSpPr/>
            <p:nvPr/>
          </p:nvSpPr>
          <p:spPr>
            <a:xfrm>
              <a:off x="4797324" y="434970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4" name="object 23644"/>
            <p:cNvSpPr/>
            <p:nvPr/>
          </p:nvSpPr>
          <p:spPr>
            <a:xfrm>
              <a:off x="4797323" y="435072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89" y="0"/>
                  </a:moveTo>
                  <a:lnTo>
                    <a:pt x="0" y="0"/>
                  </a:lnTo>
                  <a:lnTo>
                    <a:pt x="0" y="1003"/>
                  </a:lnTo>
                  <a:lnTo>
                    <a:pt x="8089" y="1003"/>
                  </a:lnTo>
                  <a:lnTo>
                    <a:pt x="80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5" name="object 23645"/>
            <p:cNvSpPr/>
            <p:nvPr/>
          </p:nvSpPr>
          <p:spPr>
            <a:xfrm>
              <a:off x="4797324" y="435071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6" name="object 23646"/>
            <p:cNvSpPr/>
            <p:nvPr/>
          </p:nvSpPr>
          <p:spPr>
            <a:xfrm>
              <a:off x="4797324" y="43517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7" name="object 23647"/>
            <p:cNvSpPr/>
            <p:nvPr/>
          </p:nvSpPr>
          <p:spPr>
            <a:xfrm>
              <a:off x="4797324" y="43517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8" name="object 23648"/>
            <p:cNvSpPr/>
            <p:nvPr/>
          </p:nvSpPr>
          <p:spPr>
            <a:xfrm>
              <a:off x="4808455" y="43527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9" name="object 23649"/>
            <p:cNvSpPr/>
            <p:nvPr/>
          </p:nvSpPr>
          <p:spPr>
            <a:xfrm>
              <a:off x="4808455" y="43527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0" name="object 23650"/>
            <p:cNvSpPr/>
            <p:nvPr/>
          </p:nvSpPr>
          <p:spPr>
            <a:xfrm>
              <a:off x="4808455" y="43527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1" name="object 23651"/>
            <p:cNvSpPr/>
            <p:nvPr/>
          </p:nvSpPr>
          <p:spPr>
            <a:xfrm>
              <a:off x="4797324" y="435172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2" name="object 23652"/>
            <p:cNvSpPr/>
            <p:nvPr/>
          </p:nvSpPr>
          <p:spPr>
            <a:xfrm>
              <a:off x="4797324" y="435172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3" name="object 23653"/>
            <p:cNvSpPr/>
            <p:nvPr/>
          </p:nvSpPr>
          <p:spPr>
            <a:xfrm>
              <a:off x="4808455" y="43527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4" name="object 23654"/>
            <p:cNvSpPr/>
            <p:nvPr/>
          </p:nvSpPr>
          <p:spPr>
            <a:xfrm>
              <a:off x="4808455" y="43527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5" name="object 23655"/>
            <p:cNvSpPr/>
            <p:nvPr/>
          </p:nvSpPr>
          <p:spPr>
            <a:xfrm>
              <a:off x="4808455" y="43527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6" name="object 23656"/>
            <p:cNvSpPr/>
            <p:nvPr/>
          </p:nvSpPr>
          <p:spPr>
            <a:xfrm>
              <a:off x="4808455" y="43527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7" name="object 23657"/>
            <p:cNvSpPr/>
            <p:nvPr/>
          </p:nvSpPr>
          <p:spPr>
            <a:xfrm>
              <a:off x="4797324" y="435274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8" name="object 23658"/>
            <p:cNvSpPr/>
            <p:nvPr/>
          </p:nvSpPr>
          <p:spPr>
            <a:xfrm>
              <a:off x="4797324" y="435274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9" name="object 23659"/>
            <p:cNvSpPr/>
            <p:nvPr/>
          </p:nvSpPr>
          <p:spPr>
            <a:xfrm>
              <a:off x="4808455" y="43537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0" name="object 23660"/>
            <p:cNvSpPr/>
            <p:nvPr/>
          </p:nvSpPr>
          <p:spPr>
            <a:xfrm>
              <a:off x="4808455" y="43537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1" name="object 23661"/>
            <p:cNvSpPr/>
            <p:nvPr/>
          </p:nvSpPr>
          <p:spPr>
            <a:xfrm>
              <a:off x="4797324" y="435375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2" name="object 23662"/>
            <p:cNvSpPr/>
            <p:nvPr/>
          </p:nvSpPr>
          <p:spPr>
            <a:xfrm>
              <a:off x="4797324" y="435375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29">
                  <a:moveTo>
                    <a:pt x="11131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3" name="object 23663"/>
            <p:cNvSpPr/>
            <p:nvPr/>
          </p:nvSpPr>
          <p:spPr>
            <a:xfrm>
              <a:off x="4797324" y="435375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  <a:lnTo>
                    <a:pt x="0" y="0"/>
                  </a:lnTo>
                  <a:close/>
                </a:path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4" name="object 23664"/>
            <p:cNvSpPr/>
            <p:nvPr/>
          </p:nvSpPr>
          <p:spPr>
            <a:xfrm>
              <a:off x="4797324" y="435375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191" y="0"/>
                  </a:lnTo>
                  <a:lnTo>
                    <a:pt x="0" y="0"/>
                  </a:lnTo>
                  <a:close/>
                </a:path>
                <a:path w="16510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5" name="object 23665"/>
            <p:cNvSpPr/>
            <p:nvPr/>
          </p:nvSpPr>
          <p:spPr>
            <a:xfrm>
              <a:off x="4797324" y="435375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6" name="object 23666"/>
            <p:cNvSpPr/>
            <p:nvPr/>
          </p:nvSpPr>
          <p:spPr>
            <a:xfrm>
              <a:off x="4797324" y="435375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7" name="object 23667"/>
            <p:cNvSpPr/>
            <p:nvPr/>
          </p:nvSpPr>
          <p:spPr>
            <a:xfrm>
              <a:off x="4797324" y="4354764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8" name="object 23668"/>
            <p:cNvSpPr/>
            <p:nvPr/>
          </p:nvSpPr>
          <p:spPr>
            <a:xfrm>
              <a:off x="4797324" y="4354764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6510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9" name="object 23669"/>
            <p:cNvSpPr/>
            <p:nvPr/>
          </p:nvSpPr>
          <p:spPr>
            <a:xfrm>
              <a:off x="4797324" y="4355776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10" h="2539">
                  <a:moveTo>
                    <a:pt x="0" y="0"/>
                  </a:moveTo>
                  <a:lnTo>
                    <a:pt x="0" y="2023"/>
                  </a:lnTo>
                  <a:lnTo>
                    <a:pt x="16191" y="2023"/>
                  </a:lnTo>
                  <a:lnTo>
                    <a:pt x="0" y="0"/>
                  </a:lnTo>
                  <a:close/>
                </a:path>
                <a:path w="16510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0" name="object 23670"/>
            <p:cNvSpPr/>
            <p:nvPr/>
          </p:nvSpPr>
          <p:spPr>
            <a:xfrm>
              <a:off x="4797324" y="4355776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10" h="2539">
                  <a:moveTo>
                    <a:pt x="16191" y="0"/>
                  </a:moveTo>
                  <a:lnTo>
                    <a:pt x="0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  <a:path w="16510" h="2539">
                  <a:moveTo>
                    <a:pt x="0" y="0"/>
                  </a:moveTo>
                  <a:lnTo>
                    <a:pt x="16191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  <a:path w="16510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  <a:path w="16510" h="2539">
                  <a:moveTo>
                    <a:pt x="0" y="2023"/>
                  </a:moveTo>
                  <a:lnTo>
                    <a:pt x="16191" y="2023"/>
                  </a:lnTo>
                  <a:lnTo>
                    <a:pt x="0" y="2023"/>
                  </a:lnTo>
                  <a:close/>
                </a:path>
                <a:path w="16510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  <a:path w="16510" h="2539">
                  <a:moveTo>
                    <a:pt x="16191" y="2023"/>
                  </a:moveTo>
                  <a:lnTo>
                    <a:pt x="0" y="2023"/>
                  </a:lnTo>
                  <a:lnTo>
                    <a:pt x="16191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1" name="object 23671"/>
            <p:cNvSpPr/>
            <p:nvPr/>
          </p:nvSpPr>
          <p:spPr>
            <a:xfrm>
              <a:off x="4806431" y="43577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083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2" name="object 23672"/>
            <p:cNvSpPr/>
            <p:nvPr/>
          </p:nvSpPr>
          <p:spPr>
            <a:xfrm>
              <a:off x="4806431" y="43577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083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3" name="object 23673"/>
            <p:cNvSpPr/>
            <p:nvPr/>
          </p:nvSpPr>
          <p:spPr>
            <a:xfrm>
              <a:off x="4808455" y="435779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4" name="object 23674"/>
            <p:cNvSpPr/>
            <p:nvPr/>
          </p:nvSpPr>
          <p:spPr>
            <a:xfrm>
              <a:off x="4808455" y="435779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5" name="object 23675"/>
            <p:cNvSpPr/>
            <p:nvPr/>
          </p:nvSpPr>
          <p:spPr>
            <a:xfrm>
              <a:off x="4797324" y="435779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6" name="object 23676"/>
            <p:cNvSpPr/>
            <p:nvPr/>
          </p:nvSpPr>
          <p:spPr>
            <a:xfrm>
              <a:off x="4797324" y="435779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7" name="object 23677"/>
            <p:cNvSpPr/>
            <p:nvPr/>
          </p:nvSpPr>
          <p:spPr>
            <a:xfrm>
              <a:off x="4808455" y="43588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8" name="object 23678"/>
            <p:cNvSpPr/>
            <p:nvPr/>
          </p:nvSpPr>
          <p:spPr>
            <a:xfrm>
              <a:off x="4808455" y="43588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9" name="object 23679"/>
            <p:cNvSpPr/>
            <p:nvPr/>
          </p:nvSpPr>
          <p:spPr>
            <a:xfrm>
              <a:off x="4808455" y="435881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0" name="object 23680"/>
            <p:cNvSpPr/>
            <p:nvPr/>
          </p:nvSpPr>
          <p:spPr>
            <a:xfrm>
              <a:off x="4808455" y="435881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1" name="object 23681"/>
            <p:cNvSpPr/>
            <p:nvPr/>
          </p:nvSpPr>
          <p:spPr>
            <a:xfrm>
              <a:off x="4808455" y="43598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2" name="object 23682"/>
            <p:cNvSpPr/>
            <p:nvPr/>
          </p:nvSpPr>
          <p:spPr>
            <a:xfrm>
              <a:off x="4808455" y="43598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3" name="object 23683"/>
            <p:cNvSpPr/>
            <p:nvPr/>
          </p:nvSpPr>
          <p:spPr>
            <a:xfrm>
              <a:off x="4797324" y="435881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4" name="object 23684"/>
            <p:cNvSpPr/>
            <p:nvPr/>
          </p:nvSpPr>
          <p:spPr>
            <a:xfrm>
              <a:off x="4797324" y="435881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5" name="object 23685"/>
            <p:cNvSpPr/>
            <p:nvPr/>
          </p:nvSpPr>
          <p:spPr>
            <a:xfrm>
              <a:off x="4797324" y="435982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  <a:path w="8254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6" name="object 23686"/>
            <p:cNvSpPr/>
            <p:nvPr/>
          </p:nvSpPr>
          <p:spPr>
            <a:xfrm>
              <a:off x="4797323" y="4359832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10" h="2539">
                  <a:moveTo>
                    <a:pt x="8089" y="0"/>
                  </a:moveTo>
                  <a:lnTo>
                    <a:pt x="0" y="0"/>
                  </a:lnTo>
                  <a:lnTo>
                    <a:pt x="0" y="2019"/>
                  </a:lnTo>
                  <a:lnTo>
                    <a:pt x="8089" y="2019"/>
                  </a:lnTo>
                  <a:lnTo>
                    <a:pt x="8089" y="0"/>
                  </a:lnTo>
                  <a:close/>
                </a:path>
                <a:path w="16510" h="2539">
                  <a:moveTo>
                    <a:pt x="16179" y="1003"/>
                  </a:moveTo>
                  <a:lnTo>
                    <a:pt x="14160" y="1003"/>
                  </a:lnTo>
                  <a:lnTo>
                    <a:pt x="16179" y="2019"/>
                  </a:lnTo>
                  <a:lnTo>
                    <a:pt x="16179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7" name="object 23687"/>
            <p:cNvSpPr/>
            <p:nvPr/>
          </p:nvSpPr>
          <p:spPr>
            <a:xfrm>
              <a:off x="4797324" y="435982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8095" y="0"/>
                  </a:moveTo>
                  <a:lnTo>
                    <a:pt x="0" y="0"/>
                  </a:lnTo>
                  <a:lnTo>
                    <a:pt x="8095" y="2023"/>
                  </a:lnTo>
                  <a:lnTo>
                    <a:pt x="8095" y="0"/>
                  </a:lnTo>
                  <a:close/>
                </a:path>
                <a:path w="8254" h="2539">
                  <a:moveTo>
                    <a:pt x="0" y="0"/>
                  </a:moveTo>
                  <a:lnTo>
                    <a:pt x="8095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  <a:path w="8254" h="2539">
                  <a:moveTo>
                    <a:pt x="8095" y="2023"/>
                  </a:moveTo>
                  <a:lnTo>
                    <a:pt x="0" y="2023"/>
                  </a:lnTo>
                  <a:lnTo>
                    <a:pt x="8095" y="2023"/>
                  </a:lnTo>
                  <a:close/>
                </a:path>
                <a:path w="8254" h="2539">
                  <a:moveTo>
                    <a:pt x="0" y="2023"/>
                  </a:moveTo>
                  <a:lnTo>
                    <a:pt x="8095" y="2023"/>
                  </a:lnTo>
                  <a:lnTo>
                    <a:pt x="0" y="2023"/>
                  </a:lnTo>
                  <a:close/>
                </a:path>
                <a:path w="8254" h="2539">
                  <a:moveTo>
                    <a:pt x="8095" y="2023"/>
                  </a:moveTo>
                  <a:lnTo>
                    <a:pt x="0" y="2023"/>
                  </a:lnTo>
                  <a:lnTo>
                    <a:pt x="8095" y="2023"/>
                  </a:lnTo>
                  <a:close/>
                </a:path>
                <a:path w="8254" h="2539">
                  <a:moveTo>
                    <a:pt x="8095" y="2023"/>
                  </a:moveTo>
                  <a:lnTo>
                    <a:pt x="0" y="2023"/>
                  </a:lnTo>
                  <a:lnTo>
                    <a:pt x="8095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8" name="object 23688"/>
            <p:cNvSpPr/>
            <p:nvPr/>
          </p:nvSpPr>
          <p:spPr>
            <a:xfrm>
              <a:off x="4797324" y="436184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9" name="object 23689"/>
            <p:cNvSpPr/>
            <p:nvPr/>
          </p:nvSpPr>
          <p:spPr>
            <a:xfrm>
              <a:off x="4797324" y="436184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0" name="object 23690"/>
            <p:cNvSpPr/>
            <p:nvPr/>
          </p:nvSpPr>
          <p:spPr>
            <a:xfrm>
              <a:off x="4797324" y="436285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1" name="object 23691"/>
            <p:cNvSpPr/>
            <p:nvPr/>
          </p:nvSpPr>
          <p:spPr>
            <a:xfrm>
              <a:off x="4797324" y="436285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7620" h="1270">
                  <a:moveTo>
                    <a:pt x="1011" y="1011"/>
                  </a:moveTo>
                  <a:lnTo>
                    <a:pt x="6071" y="1011"/>
                  </a:lnTo>
                  <a:lnTo>
                    <a:pt x="1011" y="1011"/>
                  </a:lnTo>
                  <a:close/>
                </a:path>
                <a:path w="762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762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7620" h="1270">
                  <a:moveTo>
                    <a:pt x="1011" y="1011"/>
                  </a:moveTo>
                  <a:lnTo>
                    <a:pt x="6071" y="1011"/>
                  </a:lnTo>
                  <a:lnTo>
                    <a:pt x="1011" y="1011"/>
                  </a:lnTo>
                  <a:close/>
                </a:path>
                <a:path w="762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2" name="object 23692"/>
            <p:cNvSpPr/>
            <p:nvPr/>
          </p:nvSpPr>
          <p:spPr>
            <a:xfrm>
              <a:off x="4798335" y="436387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3" name="object 23693"/>
            <p:cNvSpPr/>
            <p:nvPr/>
          </p:nvSpPr>
          <p:spPr>
            <a:xfrm>
              <a:off x="4798335" y="436387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5079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5079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4" name="object 23694"/>
            <p:cNvSpPr/>
            <p:nvPr/>
          </p:nvSpPr>
          <p:spPr>
            <a:xfrm>
              <a:off x="4798335" y="4364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5" name="object 23695"/>
            <p:cNvSpPr/>
            <p:nvPr/>
          </p:nvSpPr>
          <p:spPr>
            <a:xfrm>
              <a:off x="4798335" y="4364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6" name="object 23696"/>
            <p:cNvSpPr/>
            <p:nvPr/>
          </p:nvSpPr>
          <p:spPr>
            <a:xfrm>
              <a:off x="4798335" y="43648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7" name="object 23697"/>
            <p:cNvSpPr/>
            <p:nvPr/>
          </p:nvSpPr>
          <p:spPr>
            <a:xfrm>
              <a:off x="4798335" y="43648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8" name="object 23698"/>
            <p:cNvSpPr/>
            <p:nvPr/>
          </p:nvSpPr>
          <p:spPr>
            <a:xfrm>
              <a:off x="4520049" y="4261664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293465" y="1011"/>
                  </a:moveTo>
                  <a:lnTo>
                    <a:pt x="0" y="0"/>
                  </a:lnTo>
                  <a:lnTo>
                    <a:pt x="0" y="128517"/>
                  </a:lnTo>
                  <a:lnTo>
                    <a:pt x="293465" y="129529"/>
                  </a:lnTo>
                  <a:lnTo>
                    <a:pt x="293465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9" name="object 23699"/>
            <p:cNvSpPr/>
            <p:nvPr/>
          </p:nvSpPr>
          <p:spPr>
            <a:xfrm>
              <a:off x="4530168" y="4271784"/>
              <a:ext cx="274320" cy="108585"/>
            </a:xfrm>
            <a:custGeom>
              <a:avLst/>
              <a:gdLst/>
              <a:ahLst/>
              <a:cxnLst/>
              <a:rect l="l" t="t" r="r" b="b"/>
              <a:pathLst>
                <a:path w="274320" h="108585">
                  <a:moveTo>
                    <a:pt x="248940" y="108278"/>
                  </a:moveTo>
                  <a:lnTo>
                    <a:pt x="252987" y="108278"/>
                  </a:lnTo>
                  <a:lnTo>
                    <a:pt x="258047" y="107266"/>
                  </a:lnTo>
                  <a:lnTo>
                    <a:pt x="273226" y="87027"/>
                  </a:lnTo>
                  <a:lnTo>
                    <a:pt x="273226" y="82980"/>
                  </a:lnTo>
                  <a:lnTo>
                    <a:pt x="274238" y="26310"/>
                  </a:lnTo>
                  <a:lnTo>
                    <a:pt x="273226" y="22262"/>
                  </a:lnTo>
                  <a:lnTo>
                    <a:pt x="272214" y="17203"/>
                  </a:lnTo>
                  <a:lnTo>
                    <a:pt x="271202" y="13155"/>
                  </a:lnTo>
                  <a:lnTo>
                    <a:pt x="268167" y="10119"/>
                  </a:lnTo>
                  <a:lnTo>
                    <a:pt x="265131" y="7083"/>
                  </a:lnTo>
                  <a:lnTo>
                    <a:pt x="262095" y="4047"/>
                  </a:lnTo>
                  <a:lnTo>
                    <a:pt x="258047" y="2023"/>
                  </a:lnTo>
                  <a:lnTo>
                    <a:pt x="253999" y="1011"/>
                  </a:lnTo>
                  <a:lnTo>
                    <a:pt x="249951" y="1011"/>
                  </a:lnTo>
                  <a:lnTo>
                    <a:pt x="51609" y="0"/>
                  </a:lnTo>
                  <a:lnTo>
                    <a:pt x="12143" y="19227"/>
                  </a:lnTo>
                  <a:lnTo>
                    <a:pt x="0" y="53633"/>
                  </a:lnTo>
                  <a:lnTo>
                    <a:pt x="1011" y="62740"/>
                  </a:lnTo>
                  <a:lnTo>
                    <a:pt x="25298" y="100183"/>
                  </a:lnTo>
                  <a:lnTo>
                    <a:pt x="51609" y="108278"/>
                  </a:lnTo>
                  <a:lnTo>
                    <a:pt x="248940" y="10827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0" name="object 23700"/>
            <p:cNvSpPr/>
            <p:nvPr/>
          </p:nvSpPr>
          <p:spPr>
            <a:xfrm>
              <a:off x="4780120" y="4320357"/>
              <a:ext cx="34925" cy="12700"/>
            </a:xfrm>
            <a:custGeom>
              <a:avLst/>
              <a:gdLst/>
              <a:ahLst/>
              <a:cxnLst/>
              <a:rect l="l" t="t" r="r" b="b"/>
              <a:pathLst>
                <a:path w="34925" h="12700">
                  <a:moveTo>
                    <a:pt x="19227" y="2023"/>
                  </a:moveTo>
                  <a:lnTo>
                    <a:pt x="1011" y="2023"/>
                  </a:lnTo>
                  <a:lnTo>
                    <a:pt x="0" y="2023"/>
                  </a:lnTo>
                  <a:lnTo>
                    <a:pt x="0" y="10119"/>
                  </a:lnTo>
                  <a:lnTo>
                    <a:pt x="1011" y="10119"/>
                  </a:lnTo>
                  <a:lnTo>
                    <a:pt x="19227" y="10119"/>
                  </a:lnTo>
                  <a:lnTo>
                    <a:pt x="21250" y="11131"/>
                  </a:lnTo>
                  <a:lnTo>
                    <a:pt x="28334" y="12143"/>
                  </a:lnTo>
                  <a:lnTo>
                    <a:pt x="33394" y="10119"/>
                  </a:lnTo>
                  <a:lnTo>
                    <a:pt x="34406" y="6071"/>
                  </a:lnTo>
                  <a:lnTo>
                    <a:pt x="33394" y="2023"/>
                  </a:lnTo>
                  <a:lnTo>
                    <a:pt x="29346" y="0"/>
                  </a:lnTo>
                  <a:lnTo>
                    <a:pt x="21250" y="1011"/>
                  </a:lnTo>
                  <a:lnTo>
                    <a:pt x="1922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1" name="object 23701"/>
            <p:cNvSpPr/>
            <p:nvPr/>
          </p:nvSpPr>
          <p:spPr>
            <a:xfrm>
              <a:off x="4781132" y="4330477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70">
                  <a:moveTo>
                    <a:pt x="0" y="0"/>
                  </a:moveTo>
                  <a:lnTo>
                    <a:pt x="0" y="25298"/>
                  </a:lnTo>
                  <a:lnTo>
                    <a:pt x="0" y="26310"/>
                  </a:lnTo>
                  <a:lnTo>
                    <a:pt x="1011" y="26310"/>
                  </a:lnTo>
                  <a:lnTo>
                    <a:pt x="16191" y="26310"/>
                  </a:lnTo>
                  <a:lnTo>
                    <a:pt x="16191" y="24286"/>
                  </a:lnTo>
                  <a:lnTo>
                    <a:pt x="2023" y="24286"/>
                  </a:lnTo>
                  <a:lnTo>
                    <a:pt x="2023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2" name="object 23702"/>
            <p:cNvSpPr/>
            <p:nvPr/>
          </p:nvSpPr>
          <p:spPr>
            <a:xfrm>
              <a:off x="4785180" y="4325417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12143" y="2023"/>
                  </a:moveTo>
                  <a:lnTo>
                    <a:pt x="0" y="2023"/>
                  </a:lnTo>
                  <a:lnTo>
                    <a:pt x="0" y="0"/>
                  </a:lnTo>
                  <a:lnTo>
                    <a:pt x="121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3" name="object 23703"/>
            <p:cNvSpPr/>
            <p:nvPr/>
          </p:nvSpPr>
          <p:spPr>
            <a:xfrm>
              <a:off x="4797324" y="4346668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10" h="18414">
                  <a:moveTo>
                    <a:pt x="0" y="9107"/>
                  </a:moveTo>
                  <a:lnTo>
                    <a:pt x="0" y="11131"/>
                  </a:lnTo>
                  <a:lnTo>
                    <a:pt x="0" y="13155"/>
                  </a:lnTo>
                  <a:lnTo>
                    <a:pt x="0" y="15179"/>
                  </a:lnTo>
                  <a:lnTo>
                    <a:pt x="0" y="16191"/>
                  </a:lnTo>
                  <a:lnTo>
                    <a:pt x="1011" y="17203"/>
                  </a:lnTo>
                  <a:lnTo>
                    <a:pt x="1011" y="18215"/>
                  </a:lnTo>
                  <a:lnTo>
                    <a:pt x="2023" y="18215"/>
                  </a:lnTo>
                  <a:lnTo>
                    <a:pt x="4047" y="18215"/>
                  </a:lnTo>
                  <a:lnTo>
                    <a:pt x="5059" y="18215"/>
                  </a:lnTo>
                  <a:lnTo>
                    <a:pt x="6071" y="17203"/>
                  </a:lnTo>
                  <a:lnTo>
                    <a:pt x="8095" y="15179"/>
                  </a:lnTo>
                  <a:lnTo>
                    <a:pt x="8095" y="13155"/>
                  </a:lnTo>
                  <a:lnTo>
                    <a:pt x="9107" y="12143"/>
                  </a:lnTo>
                  <a:lnTo>
                    <a:pt x="9107" y="11131"/>
                  </a:lnTo>
                  <a:lnTo>
                    <a:pt x="11131" y="11131"/>
                  </a:lnTo>
                  <a:lnTo>
                    <a:pt x="11131" y="12143"/>
                  </a:lnTo>
                  <a:lnTo>
                    <a:pt x="11131" y="13155"/>
                  </a:lnTo>
                  <a:lnTo>
                    <a:pt x="14167" y="13155"/>
                  </a:lnTo>
                  <a:lnTo>
                    <a:pt x="14167" y="14167"/>
                  </a:lnTo>
                  <a:lnTo>
                    <a:pt x="14167" y="15179"/>
                  </a:lnTo>
                  <a:lnTo>
                    <a:pt x="16191" y="15179"/>
                  </a:lnTo>
                  <a:lnTo>
                    <a:pt x="16191" y="14167"/>
                  </a:lnTo>
                  <a:lnTo>
                    <a:pt x="16191" y="13155"/>
                  </a:lnTo>
                  <a:lnTo>
                    <a:pt x="16191" y="4047"/>
                  </a:lnTo>
                  <a:lnTo>
                    <a:pt x="14167" y="4047"/>
                  </a:lnTo>
                  <a:lnTo>
                    <a:pt x="14167" y="5059"/>
                  </a:lnTo>
                  <a:lnTo>
                    <a:pt x="14167" y="6071"/>
                  </a:lnTo>
                  <a:lnTo>
                    <a:pt x="11131" y="6071"/>
                  </a:lnTo>
                  <a:lnTo>
                    <a:pt x="11131" y="7083"/>
                  </a:lnTo>
                  <a:lnTo>
                    <a:pt x="9107" y="7083"/>
                  </a:lnTo>
                  <a:lnTo>
                    <a:pt x="9107" y="6071"/>
                  </a:lnTo>
                  <a:lnTo>
                    <a:pt x="9107" y="5059"/>
                  </a:lnTo>
                  <a:lnTo>
                    <a:pt x="8095" y="4047"/>
                  </a:lnTo>
                  <a:lnTo>
                    <a:pt x="8095" y="3035"/>
                  </a:lnTo>
                  <a:lnTo>
                    <a:pt x="6071" y="1011"/>
                  </a:lnTo>
                  <a:lnTo>
                    <a:pt x="5059" y="0"/>
                  </a:lnTo>
                  <a:lnTo>
                    <a:pt x="4047" y="0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1011" y="1011"/>
                  </a:lnTo>
                  <a:lnTo>
                    <a:pt x="0" y="2023"/>
                  </a:lnTo>
                  <a:lnTo>
                    <a:pt x="0" y="3035"/>
                  </a:lnTo>
                  <a:lnTo>
                    <a:pt x="0" y="5059"/>
                  </a:lnTo>
                  <a:lnTo>
                    <a:pt x="0" y="7083"/>
                  </a:lnTo>
                  <a:lnTo>
                    <a:pt x="0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4" name="object 23704"/>
            <p:cNvSpPr/>
            <p:nvPr/>
          </p:nvSpPr>
          <p:spPr>
            <a:xfrm>
              <a:off x="4797324" y="434768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10">
                  <a:moveTo>
                    <a:pt x="1011" y="0"/>
                  </a:moveTo>
                  <a:lnTo>
                    <a:pt x="1011" y="2023"/>
                  </a:lnTo>
                  <a:lnTo>
                    <a:pt x="0" y="4047"/>
                  </a:lnTo>
                  <a:lnTo>
                    <a:pt x="0" y="6071"/>
                  </a:lnTo>
                  <a:lnTo>
                    <a:pt x="0" y="8095"/>
                  </a:lnTo>
                  <a:lnTo>
                    <a:pt x="0" y="10119"/>
                  </a:lnTo>
                  <a:lnTo>
                    <a:pt x="0" y="13155"/>
                  </a:lnTo>
                  <a:lnTo>
                    <a:pt x="0" y="14167"/>
                  </a:lnTo>
                  <a:lnTo>
                    <a:pt x="1011" y="161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05" name="object 23705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4388495" y="4035999"/>
              <a:ext cx="124470" cy="92087"/>
            </a:xfrm>
            <a:prstGeom prst="rect">
              <a:avLst/>
            </a:prstGeom>
          </p:spPr>
        </p:pic>
      </p:grpSp>
      <p:sp>
        <p:nvSpPr>
          <p:cNvPr id="23706" name="object 23706"/>
          <p:cNvSpPr txBox="1"/>
          <p:nvPr/>
        </p:nvSpPr>
        <p:spPr>
          <a:xfrm>
            <a:off x="4446632" y="4098036"/>
            <a:ext cx="238125" cy="1536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505"/>
              </a:lnSpc>
              <a:spcBef>
                <a:spcPts val="95"/>
              </a:spcBef>
            </a:pPr>
            <a:r>
              <a:rPr sz="500" u="sng" spc="38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5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4,1</a:t>
            </a:r>
            <a:r>
              <a:rPr sz="5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500">
              <a:latin typeface="Arial"/>
              <a:cs typeface="Arial"/>
            </a:endParaRPr>
          </a:p>
          <a:p>
            <a:pPr marL="20955"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23707" name="object 23707"/>
          <p:cNvGrpSpPr/>
          <p:nvPr/>
        </p:nvGrpSpPr>
        <p:grpSpPr>
          <a:xfrm>
            <a:off x="5182877" y="4044095"/>
            <a:ext cx="4469130" cy="939800"/>
            <a:chOff x="5182877" y="4044095"/>
            <a:chExt cx="4469130" cy="939800"/>
          </a:xfrm>
        </p:grpSpPr>
        <p:sp>
          <p:nvSpPr>
            <p:cNvPr id="23708" name="object 23708"/>
            <p:cNvSpPr/>
            <p:nvPr/>
          </p:nvSpPr>
          <p:spPr>
            <a:xfrm>
              <a:off x="5182870" y="4044098"/>
              <a:ext cx="10160" cy="23495"/>
            </a:xfrm>
            <a:custGeom>
              <a:avLst/>
              <a:gdLst/>
              <a:ahLst/>
              <a:cxnLst/>
              <a:rect l="l" t="t" r="r" b="b"/>
              <a:pathLst>
                <a:path w="10160" h="23495">
                  <a:moveTo>
                    <a:pt x="10121" y="4051"/>
                  </a:moveTo>
                  <a:lnTo>
                    <a:pt x="8102" y="1016"/>
                  </a:lnTo>
                  <a:lnTo>
                    <a:pt x="5054" y="0"/>
                  </a:lnTo>
                  <a:lnTo>
                    <a:pt x="2019" y="1016"/>
                  </a:lnTo>
                  <a:lnTo>
                    <a:pt x="0" y="4051"/>
                  </a:lnTo>
                  <a:lnTo>
                    <a:pt x="1016" y="12141"/>
                  </a:lnTo>
                  <a:lnTo>
                    <a:pt x="2019" y="14173"/>
                  </a:lnTo>
                  <a:lnTo>
                    <a:pt x="3035" y="23279"/>
                  </a:lnTo>
                  <a:lnTo>
                    <a:pt x="7086" y="23279"/>
                  </a:lnTo>
                  <a:lnTo>
                    <a:pt x="8102" y="14173"/>
                  </a:lnTo>
                  <a:lnTo>
                    <a:pt x="9105" y="12141"/>
                  </a:lnTo>
                  <a:lnTo>
                    <a:pt x="10121" y="40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9" name="object 23709"/>
            <p:cNvSpPr/>
            <p:nvPr/>
          </p:nvSpPr>
          <p:spPr>
            <a:xfrm>
              <a:off x="5184901" y="4058262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6071" y="0"/>
                  </a:moveTo>
                  <a:lnTo>
                    <a:pt x="0" y="0"/>
                  </a:lnTo>
                  <a:lnTo>
                    <a:pt x="5059" y="9107"/>
                  </a:lnTo>
                  <a:lnTo>
                    <a:pt x="6071" y="0"/>
                  </a:lnTo>
                  <a:close/>
                </a:path>
                <a:path w="6350" h="9525">
                  <a:moveTo>
                    <a:pt x="0" y="0"/>
                  </a:moveTo>
                  <a:lnTo>
                    <a:pt x="5059" y="9107"/>
                  </a:lnTo>
                  <a:lnTo>
                    <a:pt x="1011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0" name="object 23710"/>
            <p:cNvSpPr/>
            <p:nvPr/>
          </p:nvSpPr>
          <p:spPr>
            <a:xfrm>
              <a:off x="5185905" y="406737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51" y="0"/>
                  </a:moveTo>
                  <a:lnTo>
                    <a:pt x="0" y="0"/>
                  </a:lnTo>
                  <a:lnTo>
                    <a:pt x="1016" y="2019"/>
                  </a:lnTo>
                  <a:lnTo>
                    <a:pt x="3035" y="2019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1" name="object 23711"/>
            <p:cNvSpPr/>
            <p:nvPr/>
          </p:nvSpPr>
          <p:spPr>
            <a:xfrm>
              <a:off x="5185433" y="405759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639" y="1031"/>
                  </a:lnTo>
                  <a:lnTo>
                    <a:pt x="1760" y="1662"/>
                  </a:lnTo>
                  <a:lnTo>
                    <a:pt x="2973" y="16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2" name="object 23712"/>
            <p:cNvSpPr/>
            <p:nvPr/>
          </p:nvSpPr>
          <p:spPr>
            <a:xfrm>
              <a:off x="5188443" y="40576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19"/>
                  </a:moveTo>
                  <a:lnTo>
                    <a:pt x="1202" y="1619"/>
                  </a:lnTo>
                  <a:lnTo>
                    <a:pt x="2322" y="1009"/>
                  </a:lnTo>
                  <a:lnTo>
                    <a:pt x="297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3" name="object 23713"/>
            <p:cNvSpPr/>
            <p:nvPr/>
          </p:nvSpPr>
          <p:spPr>
            <a:xfrm>
              <a:off x="9540339" y="4834428"/>
              <a:ext cx="101600" cy="147320"/>
            </a:xfrm>
            <a:custGeom>
              <a:avLst/>
              <a:gdLst/>
              <a:ahLst/>
              <a:cxnLst/>
              <a:rect l="l" t="t" r="r" b="b"/>
              <a:pathLst>
                <a:path w="101600" h="147320">
                  <a:moveTo>
                    <a:pt x="0" y="146732"/>
                  </a:moveTo>
                  <a:lnTo>
                    <a:pt x="0" y="0"/>
                  </a:lnTo>
                  <a:lnTo>
                    <a:pt x="101195" y="0"/>
                  </a:lnTo>
                  <a:lnTo>
                    <a:pt x="101195" y="146732"/>
                  </a:lnTo>
                  <a:lnTo>
                    <a:pt x="0" y="1467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4" name="object 23714"/>
            <p:cNvSpPr/>
            <p:nvPr/>
          </p:nvSpPr>
          <p:spPr>
            <a:xfrm>
              <a:off x="9549447" y="4870859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5">
                  <a:moveTo>
                    <a:pt x="0" y="73872"/>
                  </a:moveTo>
                  <a:lnTo>
                    <a:pt x="0" y="0"/>
                  </a:lnTo>
                  <a:lnTo>
                    <a:pt x="73872" y="0"/>
                  </a:lnTo>
                  <a:lnTo>
                    <a:pt x="73872" y="73872"/>
                  </a:lnTo>
                  <a:lnTo>
                    <a:pt x="0" y="7387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5" name="object 23715"/>
            <p:cNvSpPr/>
            <p:nvPr/>
          </p:nvSpPr>
          <p:spPr>
            <a:xfrm>
              <a:off x="9550459" y="484353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6" name="object 23716"/>
            <p:cNvSpPr/>
            <p:nvPr/>
          </p:nvSpPr>
          <p:spPr>
            <a:xfrm>
              <a:off x="9562602" y="484353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7" name="object 23717"/>
            <p:cNvSpPr/>
            <p:nvPr/>
          </p:nvSpPr>
          <p:spPr>
            <a:xfrm>
              <a:off x="9573734" y="484353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8" name="object 23718"/>
            <p:cNvSpPr/>
            <p:nvPr/>
          </p:nvSpPr>
          <p:spPr>
            <a:xfrm>
              <a:off x="9585877" y="484353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9" name="object 23719"/>
            <p:cNvSpPr/>
            <p:nvPr/>
          </p:nvSpPr>
          <p:spPr>
            <a:xfrm>
              <a:off x="9598021" y="484353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0" name="object 23720"/>
            <p:cNvSpPr/>
            <p:nvPr/>
          </p:nvSpPr>
          <p:spPr>
            <a:xfrm>
              <a:off x="9610164" y="484353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1" name="object 23721"/>
            <p:cNvSpPr/>
            <p:nvPr/>
          </p:nvSpPr>
          <p:spPr>
            <a:xfrm>
              <a:off x="9550459" y="494776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2" name="object 23722"/>
            <p:cNvSpPr/>
            <p:nvPr/>
          </p:nvSpPr>
          <p:spPr>
            <a:xfrm>
              <a:off x="9562602" y="494776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3" name="object 23723"/>
            <p:cNvSpPr/>
            <p:nvPr/>
          </p:nvSpPr>
          <p:spPr>
            <a:xfrm>
              <a:off x="9574746" y="494776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4" name="object 23724"/>
            <p:cNvSpPr/>
            <p:nvPr/>
          </p:nvSpPr>
          <p:spPr>
            <a:xfrm>
              <a:off x="9586889" y="494776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5" name="object 23725"/>
            <p:cNvSpPr/>
            <p:nvPr/>
          </p:nvSpPr>
          <p:spPr>
            <a:xfrm>
              <a:off x="9598021" y="494675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9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6" name="object 23726"/>
            <p:cNvSpPr/>
            <p:nvPr/>
          </p:nvSpPr>
          <p:spPr>
            <a:xfrm>
              <a:off x="9610164" y="494675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9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7" name="object 23727"/>
            <p:cNvSpPr/>
            <p:nvPr/>
          </p:nvSpPr>
          <p:spPr>
            <a:xfrm>
              <a:off x="9556531" y="4503520"/>
              <a:ext cx="93345" cy="105410"/>
            </a:xfrm>
            <a:custGeom>
              <a:avLst/>
              <a:gdLst/>
              <a:ahLst/>
              <a:cxnLst/>
              <a:rect l="l" t="t" r="r" b="b"/>
              <a:pathLst>
                <a:path w="93345" h="105410">
                  <a:moveTo>
                    <a:pt x="92087" y="0"/>
                  </a:moveTo>
                  <a:lnTo>
                    <a:pt x="93099" y="104230"/>
                  </a:lnTo>
                  <a:lnTo>
                    <a:pt x="1011" y="105242"/>
                  </a:lnTo>
                  <a:lnTo>
                    <a:pt x="0" y="0"/>
                  </a:lnTo>
                  <a:lnTo>
                    <a:pt x="9208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8" name="object 23728"/>
            <p:cNvSpPr/>
            <p:nvPr/>
          </p:nvSpPr>
          <p:spPr>
            <a:xfrm>
              <a:off x="9561590" y="45075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9" name="object 23729"/>
            <p:cNvSpPr/>
            <p:nvPr/>
          </p:nvSpPr>
          <p:spPr>
            <a:xfrm>
              <a:off x="9561590" y="451971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0" name="object 23730"/>
            <p:cNvSpPr/>
            <p:nvPr/>
          </p:nvSpPr>
          <p:spPr>
            <a:xfrm>
              <a:off x="9561590" y="453084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1" name="object 23731"/>
            <p:cNvSpPr/>
            <p:nvPr/>
          </p:nvSpPr>
          <p:spPr>
            <a:xfrm>
              <a:off x="9561590" y="454298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732" name="object 23732"/>
          <p:cNvSpPr txBox="1"/>
          <p:nvPr/>
        </p:nvSpPr>
        <p:spPr>
          <a:xfrm>
            <a:off x="9224734" y="4722553"/>
            <a:ext cx="320040" cy="2355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r">
              <a:lnSpc>
                <a:spcPts val="83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11,68</a:t>
            </a:r>
            <a:endParaRPr sz="700">
              <a:latin typeface="Arial"/>
              <a:cs typeface="Arial"/>
            </a:endParaRPr>
          </a:p>
          <a:p>
            <a:pPr marR="28575" algn="r">
              <a:lnSpc>
                <a:spcPts val="83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3733" name="object 23733"/>
          <p:cNvGrpSpPr/>
          <p:nvPr/>
        </p:nvGrpSpPr>
        <p:grpSpPr>
          <a:xfrm>
            <a:off x="3589054" y="4520512"/>
            <a:ext cx="6052820" cy="694690"/>
            <a:chOff x="3589054" y="4520512"/>
            <a:chExt cx="6052820" cy="694690"/>
          </a:xfrm>
        </p:grpSpPr>
        <p:sp>
          <p:nvSpPr>
            <p:cNvPr id="23734" name="object 23734"/>
            <p:cNvSpPr/>
            <p:nvPr/>
          </p:nvSpPr>
          <p:spPr>
            <a:xfrm>
              <a:off x="9584400" y="457886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4722"/>
                  </a:moveTo>
                  <a:lnTo>
                    <a:pt x="14645" y="3892"/>
                  </a:lnTo>
                  <a:lnTo>
                    <a:pt x="146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5" name="object 23735"/>
            <p:cNvSpPr/>
            <p:nvPr/>
          </p:nvSpPr>
          <p:spPr>
            <a:xfrm>
              <a:off x="9584310" y="456422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4722" y="14645"/>
                  </a:moveTo>
                  <a:lnTo>
                    <a:pt x="3892" y="0"/>
                  </a:lnTo>
                  <a:lnTo>
                    <a:pt x="0" y="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6" name="object 23736"/>
            <p:cNvSpPr/>
            <p:nvPr/>
          </p:nvSpPr>
          <p:spPr>
            <a:xfrm>
              <a:off x="9569673" y="4564238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4645" y="0"/>
                  </a:moveTo>
                  <a:lnTo>
                    <a:pt x="0" y="10829"/>
                  </a:lnTo>
                  <a:lnTo>
                    <a:pt x="13" y="1472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7" name="object 23737"/>
            <p:cNvSpPr/>
            <p:nvPr/>
          </p:nvSpPr>
          <p:spPr>
            <a:xfrm>
              <a:off x="9569686" y="457895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0829" y="14645"/>
                  </a:lnTo>
                  <a:lnTo>
                    <a:pt x="14722" y="146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8" name="object 23738"/>
            <p:cNvSpPr/>
            <p:nvPr/>
          </p:nvSpPr>
          <p:spPr>
            <a:xfrm>
              <a:off x="9622866" y="453537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673"/>
                  </a:moveTo>
                  <a:lnTo>
                    <a:pt x="6975" y="12645"/>
                  </a:lnTo>
                  <a:lnTo>
                    <a:pt x="12610" y="6975"/>
                  </a:lnTo>
                  <a:lnTo>
                    <a:pt x="1259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9" name="object 23739"/>
            <p:cNvSpPr/>
            <p:nvPr/>
          </p:nvSpPr>
          <p:spPr>
            <a:xfrm>
              <a:off x="9622765" y="452273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697" y="12633"/>
                  </a:moveTo>
                  <a:lnTo>
                    <a:pt x="3358" y="0"/>
                  </a:lnTo>
                  <a:lnTo>
                    <a:pt x="0" y="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0" name="object 23740"/>
            <p:cNvSpPr/>
            <p:nvPr/>
          </p:nvSpPr>
          <p:spPr>
            <a:xfrm>
              <a:off x="9610152" y="452274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633" y="0"/>
                  </a:moveTo>
                  <a:lnTo>
                    <a:pt x="0" y="9339"/>
                  </a:lnTo>
                  <a:lnTo>
                    <a:pt x="12" y="126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1" name="object 23741"/>
            <p:cNvSpPr/>
            <p:nvPr/>
          </p:nvSpPr>
          <p:spPr>
            <a:xfrm>
              <a:off x="9610164" y="453544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28" y="6975"/>
                  </a:lnTo>
                  <a:lnTo>
                    <a:pt x="5698" y="12610"/>
                  </a:lnTo>
                  <a:lnTo>
                    <a:pt x="12673" y="1259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2" name="object 23742"/>
            <p:cNvSpPr/>
            <p:nvPr/>
          </p:nvSpPr>
          <p:spPr>
            <a:xfrm>
              <a:off x="9592507" y="453537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673"/>
                  </a:moveTo>
                  <a:lnTo>
                    <a:pt x="6975" y="12645"/>
                  </a:lnTo>
                  <a:lnTo>
                    <a:pt x="12610" y="6975"/>
                  </a:lnTo>
                  <a:lnTo>
                    <a:pt x="1259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3" name="object 23743"/>
            <p:cNvSpPr/>
            <p:nvPr/>
          </p:nvSpPr>
          <p:spPr>
            <a:xfrm>
              <a:off x="9592406" y="452273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697" y="12633"/>
                  </a:moveTo>
                  <a:lnTo>
                    <a:pt x="3358" y="0"/>
                  </a:lnTo>
                  <a:lnTo>
                    <a:pt x="0" y="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4" name="object 23744"/>
            <p:cNvSpPr/>
            <p:nvPr/>
          </p:nvSpPr>
          <p:spPr>
            <a:xfrm>
              <a:off x="9579793" y="452274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633" y="0"/>
                  </a:moveTo>
                  <a:lnTo>
                    <a:pt x="0" y="9339"/>
                  </a:lnTo>
                  <a:lnTo>
                    <a:pt x="13" y="126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5" name="object 23745"/>
            <p:cNvSpPr/>
            <p:nvPr/>
          </p:nvSpPr>
          <p:spPr>
            <a:xfrm>
              <a:off x="9579806" y="453544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28" y="6975"/>
                  </a:lnTo>
                  <a:lnTo>
                    <a:pt x="5698" y="12610"/>
                  </a:lnTo>
                  <a:lnTo>
                    <a:pt x="12673" y="1259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6" name="object 23746"/>
            <p:cNvSpPr/>
            <p:nvPr/>
          </p:nvSpPr>
          <p:spPr>
            <a:xfrm>
              <a:off x="9622866" y="4577849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46"/>
                  </a:moveTo>
                  <a:lnTo>
                    <a:pt x="9220" y="16717"/>
                  </a:lnTo>
                  <a:lnTo>
                    <a:pt x="16672" y="9220"/>
                  </a:lnTo>
                  <a:lnTo>
                    <a:pt x="1664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7" name="object 23747"/>
            <p:cNvSpPr/>
            <p:nvPr/>
          </p:nvSpPr>
          <p:spPr>
            <a:xfrm>
              <a:off x="9622740" y="4561182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71" y="16688"/>
                  </a:moveTo>
                  <a:lnTo>
                    <a:pt x="4436" y="0"/>
                  </a:lnTo>
                  <a:lnTo>
                    <a:pt x="0" y="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8" name="object 23748"/>
            <p:cNvSpPr/>
            <p:nvPr/>
          </p:nvSpPr>
          <p:spPr>
            <a:xfrm>
              <a:off x="9606097" y="4561202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688" y="0"/>
                  </a:moveTo>
                  <a:lnTo>
                    <a:pt x="0" y="12334"/>
                  </a:lnTo>
                  <a:lnTo>
                    <a:pt x="19" y="167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9" name="object 23749"/>
            <p:cNvSpPr/>
            <p:nvPr/>
          </p:nvSpPr>
          <p:spPr>
            <a:xfrm>
              <a:off x="9606116" y="4577952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0"/>
                  </a:moveTo>
                  <a:lnTo>
                    <a:pt x="29" y="9219"/>
                  </a:lnTo>
                  <a:lnTo>
                    <a:pt x="7526" y="16671"/>
                  </a:lnTo>
                  <a:lnTo>
                    <a:pt x="16746" y="1664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50" name="object 23750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601197" y="4732221"/>
              <a:ext cx="105242" cy="151792"/>
            </a:xfrm>
            <a:prstGeom prst="rect">
              <a:avLst/>
            </a:prstGeom>
          </p:spPr>
        </p:pic>
        <p:pic>
          <p:nvPicPr>
            <p:cNvPr id="23751" name="object 23751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589054" y="5105631"/>
              <a:ext cx="96135" cy="109290"/>
            </a:xfrm>
            <a:prstGeom prst="rect">
              <a:avLst/>
            </a:prstGeom>
          </p:spPr>
        </p:pic>
        <p:sp>
          <p:nvSpPr>
            <p:cNvPr id="23752" name="object 23752"/>
            <p:cNvSpPr/>
            <p:nvPr/>
          </p:nvSpPr>
          <p:spPr>
            <a:xfrm>
              <a:off x="3759062" y="4789903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4" h="1270">
                  <a:moveTo>
                    <a:pt x="0" y="1011"/>
                  </a:moveTo>
                  <a:lnTo>
                    <a:pt x="25298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753" name="object 23753"/>
          <p:cNvSpPr txBox="1"/>
          <p:nvPr/>
        </p:nvSpPr>
        <p:spPr>
          <a:xfrm>
            <a:off x="3735910" y="4655764"/>
            <a:ext cx="320040" cy="2355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r">
              <a:lnSpc>
                <a:spcPts val="83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11,56</a:t>
            </a:r>
            <a:endParaRPr sz="700">
              <a:latin typeface="Arial"/>
              <a:cs typeface="Arial"/>
            </a:endParaRPr>
          </a:p>
          <a:p>
            <a:pPr marR="28575" algn="r">
              <a:lnSpc>
                <a:spcPts val="83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3754" name="object 23754"/>
          <p:cNvGrpSpPr/>
          <p:nvPr/>
        </p:nvGrpSpPr>
        <p:grpSpPr>
          <a:xfrm>
            <a:off x="5970175" y="4506358"/>
            <a:ext cx="106045" cy="420370"/>
            <a:chOff x="5970175" y="4506358"/>
            <a:chExt cx="106045" cy="420370"/>
          </a:xfrm>
        </p:grpSpPr>
        <p:pic>
          <p:nvPicPr>
            <p:cNvPr id="23755" name="object 23755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970175" y="4774723"/>
              <a:ext cx="105242" cy="151792"/>
            </a:xfrm>
            <a:prstGeom prst="rect">
              <a:avLst/>
            </a:prstGeom>
          </p:spPr>
        </p:pic>
        <p:sp>
          <p:nvSpPr>
            <p:cNvPr id="23756" name="object 23756"/>
            <p:cNvSpPr/>
            <p:nvPr/>
          </p:nvSpPr>
          <p:spPr>
            <a:xfrm>
              <a:off x="5980295" y="4508580"/>
              <a:ext cx="93345" cy="105410"/>
            </a:xfrm>
            <a:custGeom>
              <a:avLst/>
              <a:gdLst/>
              <a:ahLst/>
              <a:cxnLst/>
              <a:rect l="l" t="t" r="r" b="b"/>
              <a:pathLst>
                <a:path w="93345" h="105410">
                  <a:moveTo>
                    <a:pt x="92087" y="0"/>
                  </a:moveTo>
                  <a:lnTo>
                    <a:pt x="93099" y="104230"/>
                  </a:lnTo>
                  <a:lnTo>
                    <a:pt x="1011" y="105242"/>
                  </a:lnTo>
                  <a:lnTo>
                    <a:pt x="0" y="0"/>
                  </a:lnTo>
                  <a:lnTo>
                    <a:pt x="9208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7" name="object 23757"/>
            <p:cNvSpPr/>
            <p:nvPr/>
          </p:nvSpPr>
          <p:spPr>
            <a:xfrm>
              <a:off x="5985354" y="451262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8" name="object 23758"/>
            <p:cNvSpPr/>
            <p:nvPr/>
          </p:nvSpPr>
          <p:spPr>
            <a:xfrm>
              <a:off x="5985354" y="452477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9" name="object 23759"/>
            <p:cNvSpPr/>
            <p:nvPr/>
          </p:nvSpPr>
          <p:spPr>
            <a:xfrm>
              <a:off x="5985354" y="453590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0" name="object 23760"/>
            <p:cNvSpPr/>
            <p:nvPr/>
          </p:nvSpPr>
          <p:spPr>
            <a:xfrm>
              <a:off x="5985354" y="454804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761" name="object 23761"/>
          <p:cNvSpPr txBox="1"/>
          <p:nvPr/>
        </p:nvSpPr>
        <p:spPr>
          <a:xfrm>
            <a:off x="5689308" y="4703327"/>
            <a:ext cx="245745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11,61</a:t>
            </a:r>
            <a:endParaRPr sz="700">
              <a:latin typeface="Arial"/>
              <a:cs typeface="Arial"/>
            </a:endParaRPr>
          </a:p>
        </p:txBody>
      </p:sp>
      <p:sp>
        <p:nvSpPr>
          <p:cNvPr id="23762" name="object 23762"/>
          <p:cNvSpPr txBox="1"/>
          <p:nvPr/>
        </p:nvSpPr>
        <p:spPr>
          <a:xfrm>
            <a:off x="5636354" y="4797438"/>
            <a:ext cx="296545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3763" name="object 23763"/>
          <p:cNvGrpSpPr/>
          <p:nvPr/>
        </p:nvGrpSpPr>
        <p:grpSpPr>
          <a:xfrm>
            <a:off x="5621865" y="4479233"/>
            <a:ext cx="1647189" cy="451484"/>
            <a:chOff x="5621865" y="4479233"/>
            <a:chExt cx="1647189" cy="451484"/>
          </a:xfrm>
        </p:grpSpPr>
        <p:sp>
          <p:nvSpPr>
            <p:cNvPr id="23764" name="object 23764"/>
            <p:cNvSpPr/>
            <p:nvPr/>
          </p:nvSpPr>
          <p:spPr>
            <a:xfrm>
              <a:off x="6008164" y="458493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4722"/>
                  </a:moveTo>
                  <a:lnTo>
                    <a:pt x="14645" y="3892"/>
                  </a:lnTo>
                  <a:lnTo>
                    <a:pt x="146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5" name="object 23765"/>
            <p:cNvSpPr/>
            <p:nvPr/>
          </p:nvSpPr>
          <p:spPr>
            <a:xfrm>
              <a:off x="6008074" y="457029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14722" y="14645"/>
                  </a:moveTo>
                  <a:lnTo>
                    <a:pt x="3892" y="0"/>
                  </a:lnTo>
                  <a:lnTo>
                    <a:pt x="0" y="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6" name="object 23766"/>
            <p:cNvSpPr/>
            <p:nvPr/>
          </p:nvSpPr>
          <p:spPr>
            <a:xfrm>
              <a:off x="5993437" y="457030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14645" y="0"/>
                  </a:moveTo>
                  <a:lnTo>
                    <a:pt x="0" y="10829"/>
                  </a:lnTo>
                  <a:lnTo>
                    <a:pt x="13" y="1472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7" name="object 23767"/>
            <p:cNvSpPr/>
            <p:nvPr/>
          </p:nvSpPr>
          <p:spPr>
            <a:xfrm>
              <a:off x="5993450" y="458502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0"/>
                  </a:moveTo>
                  <a:lnTo>
                    <a:pt x="10829" y="14645"/>
                  </a:lnTo>
                  <a:lnTo>
                    <a:pt x="14722" y="1463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8" name="object 23768"/>
            <p:cNvSpPr/>
            <p:nvPr/>
          </p:nvSpPr>
          <p:spPr>
            <a:xfrm>
              <a:off x="6046630" y="454043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673"/>
                  </a:moveTo>
                  <a:lnTo>
                    <a:pt x="6975" y="12645"/>
                  </a:lnTo>
                  <a:lnTo>
                    <a:pt x="12610" y="6975"/>
                  </a:lnTo>
                  <a:lnTo>
                    <a:pt x="1259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9" name="object 23769"/>
            <p:cNvSpPr/>
            <p:nvPr/>
          </p:nvSpPr>
          <p:spPr>
            <a:xfrm>
              <a:off x="6046529" y="452779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697" y="12633"/>
                  </a:moveTo>
                  <a:lnTo>
                    <a:pt x="3358" y="0"/>
                  </a:lnTo>
                  <a:lnTo>
                    <a:pt x="0" y="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0" name="object 23770"/>
            <p:cNvSpPr/>
            <p:nvPr/>
          </p:nvSpPr>
          <p:spPr>
            <a:xfrm>
              <a:off x="6033915" y="452780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633" y="0"/>
                  </a:moveTo>
                  <a:lnTo>
                    <a:pt x="0" y="9339"/>
                  </a:lnTo>
                  <a:lnTo>
                    <a:pt x="13" y="126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1" name="object 23771"/>
            <p:cNvSpPr/>
            <p:nvPr/>
          </p:nvSpPr>
          <p:spPr>
            <a:xfrm>
              <a:off x="6033928" y="454050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28" y="6975"/>
                  </a:lnTo>
                  <a:lnTo>
                    <a:pt x="5698" y="12610"/>
                  </a:lnTo>
                  <a:lnTo>
                    <a:pt x="12673" y="1259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2" name="object 23772"/>
            <p:cNvSpPr/>
            <p:nvPr/>
          </p:nvSpPr>
          <p:spPr>
            <a:xfrm>
              <a:off x="6016271" y="454043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673"/>
                  </a:moveTo>
                  <a:lnTo>
                    <a:pt x="6975" y="12645"/>
                  </a:lnTo>
                  <a:lnTo>
                    <a:pt x="12609" y="6975"/>
                  </a:lnTo>
                  <a:lnTo>
                    <a:pt x="1259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3" name="object 23773"/>
            <p:cNvSpPr/>
            <p:nvPr/>
          </p:nvSpPr>
          <p:spPr>
            <a:xfrm>
              <a:off x="6016170" y="452779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697" y="12633"/>
                  </a:moveTo>
                  <a:lnTo>
                    <a:pt x="3358" y="0"/>
                  </a:lnTo>
                  <a:lnTo>
                    <a:pt x="0" y="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4" name="object 23774"/>
            <p:cNvSpPr/>
            <p:nvPr/>
          </p:nvSpPr>
          <p:spPr>
            <a:xfrm>
              <a:off x="6003557" y="452780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633" y="0"/>
                  </a:moveTo>
                  <a:lnTo>
                    <a:pt x="0" y="9339"/>
                  </a:lnTo>
                  <a:lnTo>
                    <a:pt x="13" y="1269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5" name="object 23775"/>
            <p:cNvSpPr/>
            <p:nvPr/>
          </p:nvSpPr>
          <p:spPr>
            <a:xfrm>
              <a:off x="6003570" y="454050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28" y="6975"/>
                  </a:lnTo>
                  <a:lnTo>
                    <a:pt x="5698" y="12610"/>
                  </a:lnTo>
                  <a:lnTo>
                    <a:pt x="12673" y="1259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6" name="object 23776"/>
            <p:cNvSpPr/>
            <p:nvPr/>
          </p:nvSpPr>
          <p:spPr>
            <a:xfrm>
              <a:off x="6046630" y="4582909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746"/>
                  </a:moveTo>
                  <a:lnTo>
                    <a:pt x="9219" y="16717"/>
                  </a:lnTo>
                  <a:lnTo>
                    <a:pt x="16671" y="9220"/>
                  </a:lnTo>
                  <a:lnTo>
                    <a:pt x="1664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7" name="object 23777"/>
            <p:cNvSpPr/>
            <p:nvPr/>
          </p:nvSpPr>
          <p:spPr>
            <a:xfrm>
              <a:off x="6046504" y="4566242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771" y="16688"/>
                  </a:moveTo>
                  <a:lnTo>
                    <a:pt x="4436" y="0"/>
                  </a:lnTo>
                  <a:lnTo>
                    <a:pt x="0" y="2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8" name="object 23778"/>
            <p:cNvSpPr/>
            <p:nvPr/>
          </p:nvSpPr>
          <p:spPr>
            <a:xfrm>
              <a:off x="6029861" y="4566261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16688" y="0"/>
                  </a:moveTo>
                  <a:lnTo>
                    <a:pt x="0" y="12334"/>
                  </a:lnTo>
                  <a:lnTo>
                    <a:pt x="19" y="167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9" name="object 23779"/>
            <p:cNvSpPr/>
            <p:nvPr/>
          </p:nvSpPr>
          <p:spPr>
            <a:xfrm>
              <a:off x="6029880" y="4583011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0"/>
                  </a:moveTo>
                  <a:lnTo>
                    <a:pt x="29" y="9219"/>
                  </a:lnTo>
                  <a:lnTo>
                    <a:pt x="7526" y="16671"/>
                  </a:lnTo>
                  <a:lnTo>
                    <a:pt x="16746" y="1664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0" name="object 23780"/>
            <p:cNvSpPr/>
            <p:nvPr/>
          </p:nvSpPr>
          <p:spPr>
            <a:xfrm>
              <a:off x="5624088" y="4822285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6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81" name="object 23781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7163266" y="4779783"/>
              <a:ext cx="105242" cy="150780"/>
            </a:xfrm>
            <a:prstGeom prst="rect">
              <a:avLst/>
            </a:prstGeom>
          </p:spPr>
        </p:pic>
        <p:pic>
          <p:nvPicPr>
            <p:cNvPr id="23782" name="object 23782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7164278" y="4479233"/>
              <a:ext cx="96135" cy="109290"/>
            </a:xfrm>
            <a:prstGeom prst="rect">
              <a:avLst/>
            </a:prstGeom>
          </p:spPr>
        </p:pic>
      </p:grpSp>
      <p:sp>
        <p:nvSpPr>
          <p:cNvPr id="23783" name="object 23783"/>
          <p:cNvSpPr txBox="1"/>
          <p:nvPr/>
        </p:nvSpPr>
        <p:spPr>
          <a:xfrm>
            <a:off x="7299322" y="4572785"/>
            <a:ext cx="298450" cy="2254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4769">
              <a:lnSpc>
                <a:spcPts val="79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11,61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3784" name="object 23784"/>
          <p:cNvGrpSpPr/>
          <p:nvPr/>
        </p:nvGrpSpPr>
        <p:grpSpPr>
          <a:xfrm>
            <a:off x="4425937" y="2378423"/>
            <a:ext cx="5375275" cy="2317115"/>
            <a:chOff x="4425937" y="2378423"/>
            <a:chExt cx="5375275" cy="2317115"/>
          </a:xfrm>
        </p:grpSpPr>
        <p:sp>
          <p:nvSpPr>
            <p:cNvPr id="23785" name="object 23785"/>
            <p:cNvSpPr/>
            <p:nvPr/>
          </p:nvSpPr>
          <p:spPr>
            <a:xfrm>
              <a:off x="7286724" y="4692755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63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6" name="object 23786"/>
            <p:cNvSpPr/>
            <p:nvPr/>
          </p:nvSpPr>
          <p:spPr>
            <a:xfrm>
              <a:off x="9697192" y="4090644"/>
              <a:ext cx="101600" cy="147320"/>
            </a:xfrm>
            <a:custGeom>
              <a:avLst/>
              <a:gdLst/>
              <a:ahLst/>
              <a:cxnLst/>
              <a:rect l="l" t="t" r="r" b="b"/>
              <a:pathLst>
                <a:path w="101600" h="147320">
                  <a:moveTo>
                    <a:pt x="101195" y="0"/>
                  </a:moveTo>
                  <a:lnTo>
                    <a:pt x="101195" y="146732"/>
                  </a:lnTo>
                  <a:lnTo>
                    <a:pt x="0" y="146732"/>
                  </a:lnTo>
                  <a:lnTo>
                    <a:pt x="0" y="0"/>
                  </a:lnTo>
                  <a:lnTo>
                    <a:pt x="1011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7" name="object 23787"/>
            <p:cNvSpPr/>
            <p:nvPr/>
          </p:nvSpPr>
          <p:spPr>
            <a:xfrm>
              <a:off x="9715407" y="4127075"/>
              <a:ext cx="74295" cy="74295"/>
            </a:xfrm>
            <a:custGeom>
              <a:avLst/>
              <a:gdLst/>
              <a:ahLst/>
              <a:cxnLst/>
              <a:rect l="l" t="t" r="r" b="b"/>
              <a:pathLst>
                <a:path w="74295" h="74295">
                  <a:moveTo>
                    <a:pt x="73872" y="0"/>
                  </a:moveTo>
                  <a:lnTo>
                    <a:pt x="73872" y="73872"/>
                  </a:lnTo>
                  <a:lnTo>
                    <a:pt x="0" y="73872"/>
                  </a:lnTo>
                  <a:lnTo>
                    <a:pt x="0" y="0"/>
                  </a:lnTo>
                  <a:lnTo>
                    <a:pt x="7387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8" name="object 23788"/>
            <p:cNvSpPr/>
            <p:nvPr/>
          </p:nvSpPr>
          <p:spPr>
            <a:xfrm>
              <a:off x="9788268" y="420297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9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9" name="object 23789"/>
            <p:cNvSpPr/>
            <p:nvPr/>
          </p:nvSpPr>
          <p:spPr>
            <a:xfrm>
              <a:off x="9776124" y="420297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9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0" name="object 23790"/>
            <p:cNvSpPr/>
            <p:nvPr/>
          </p:nvSpPr>
          <p:spPr>
            <a:xfrm>
              <a:off x="9763981" y="420297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9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1" name="object 23791"/>
            <p:cNvSpPr/>
            <p:nvPr/>
          </p:nvSpPr>
          <p:spPr>
            <a:xfrm>
              <a:off x="9752849" y="420398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2" name="object 23792"/>
            <p:cNvSpPr/>
            <p:nvPr/>
          </p:nvSpPr>
          <p:spPr>
            <a:xfrm>
              <a:off x="9740706" y="420398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3" name="object 23793"/>
            <p:cNvSpPr/>
            <p:nvPr/>
          </p:nvSpPr>
          <p:spPr>
            <a:xfrm>
              <a:off x="9728563" y="420398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4" name="object 23794"/>
            <p:cNvSpPr/>
            <p:nvPr/>
          </p:nvSpPr>
          <p:spPr>
            <a:xfrm>
              <a:off x="9788268" y="409975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28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5" name="object 23795"/>
            <p:cNvSpPr/>
            <p:nvPr/>
          </p:nvSpPr>
          <p:spPr>
            <a:xfrm>
              <a:off x="9776124" y="409975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6" name="object 23796"/>
            <p:cNvSpPr/>
            <p:nvPr/>
          </p:nvSpPr>
          <p:spPr>
            <a:xfrm>
              <a:off x="9763981" y="409975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7" name="object 23797"/>
            <p:cNvSpPr/>
            <p:nvPr/>
          </p:nvSpPr>
          <p:spPr>
            <a:xfrm>
              <a:off x="9751837" y="409975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8" name="object 23798"/>
            <p:cNvSpPr/>
            <p:nvPr/>
          </p:nvSpPr>
          <p:spPr>
            <a:xfrm>
              <a:off x="9739694" y="4099752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70" h="25400">
                  <a:moveTo>
                    <a:pt x="1011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9" name="object 23799"/>
            <p:cNvSpPr/>
            <p:nvPr/>
          </p:nvSpPr>
          <p:spPr>
            <a:xfrm>
              <a:off x="9728563" y="409975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9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00" name="object 23800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9695168" y="4503520"/>
              <a:ext cx="96135" cy="109290"/>
            </a:xfrm>
            <a:prstGeom prst="rect">
              <a:avLst/>
            </a:prstGeom>
          </p:spPr>
        </p:pic>
        <p:pic>
          <p:nvPicPr>
            <p:cNvPr id="23801" name="object 23801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4427961" y="2835825"/>
              <a:ext cx="105242" cy="151792"/>
            </a:xfrm>
            <a:prstGeom prst="rect">
              <a:avLst/>
            </a:prstGeom>
          </p:spPr>
        </p:pic>
        <p:pic>
          <p:nvPicPr>
            <p:cNvPr id="23802" name="object 23802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4425937" y="2378423"/>
              <a:ext cx="97147" cy="109290"/>
            </a:xfrm>
            <a:prstGeom prst="rect">
              <a:avLst/>
            </a:prstGeom>
          </p:spPr>
        </p:pic>
      </p:grpSp>
      <p:sp>
        <p:nvSpPr>
          <p:cNvPr id="23803" name="object 23803"/>
          <p:cNvSpPr txBox="1"/>
          <p:nvPr/>
        </p:nvSpPr>
        <p:spPr>
          <a:xfrm>
            <a:off x="9103898" y="3452806"/>
            <a:ext cx="6604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i="1" spc="-50" dirty="0">
                <a:latin typeface="ISOCPEUR"/>
                <a:cs typeface="ISOCPEUR"/>
              </a:rPr>
              <a:t>2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3804" name="object 23804"/>
          <p:cNvSpPr txBox="1"/>
          <p:nvPr/>
        </p:nvSpPr>
        <p:spPr>
          <a:xfrm>
            <a:off x="5097316" y="2690556"/>
            <a:ext cx="316865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90"/>
              </a:spcBef>
            </a:pPr>
            <a:r>
              <a:rPr sz="700" u="sng" spc="9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16,07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6195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3805" name="object 23805"/>
          <p:cNvSpPr txBox="1"/>
          <p:nvPr/>
        </p:nvSpPr>
        <p:spPr>
          <a:xfrm>
            <a:off x="4537375" y="2534068"/>
            <a:ext cx="296545" cy="339725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265"/>
              </a:spcBef>
            </a:pPr>
            <a:r>
              <a:rPr sz="450" i="1" spc="-20" dirty="0">
                <a:latin typeface="ISOCPEUR"/>
                <a:cs typeface="ISOCPEUR"/>
              </a:rPr>
              <a:t>2700</a:t>
            </a:r>
            <a:endParaRPr sz="450">
              <a:latin typeface="ISOCPEUR"/>
              <a:cs typeface="ISOCPEUR"/>
            </a:endParaRPr>
          </a:p>
          <a:p>
            <a:pPr algn="ctr">
              <a:lnSpc>
                <a:spcPts val="780"/>
              </a:lnSpc>
              <a:spcBef>
                <a:spcPts val="209"/>
              </a:spcBef>
            </a:pPr>
            <a:r>
              <a:rPr sz="7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11,72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ts val="78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3806" name="object 23806"/>
          <p:cNvGrpSpPr/>
          <p:nvPr/>
        </p:nvGrpSpPr>
        <p:grpSpPr>
          <a:xfrm>
            <a:off x="7423337" y="2379434"/>
            <a:ext cx="106680" cy="605155"/>
            <a:chOff x="7423337" y="2379434"/>
            <a:chExt cx="106680" cy="605155"/>
          </a:xfrm>
        </p:grpSpPr>
        <p:pic>
          <p:nvPicPr>
            <p:cNvPr id="23807" name="object 23807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7423337" y="2833801"/>
              <a:ext cx="105242" cy="150780"/>
            </a:xfrm>
            <a:prstGeom prst="rect">
              <a:avLst/>
            </a:prstGeom>
          </p:spPr>
        </p:pic>
        <p:pic>
          <p:nvPicPr>
            <p:cNvPr id="23808" name="object 23808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7432445" y="2379434"/>
              <a:ext cx="97147" cy="109290"/>
            </a:xfrm>
            <a:prstGeom prst="rect">
              <a:avLst/>
            </a:prstGeom>
          </p:spPr>
        </p:pic>
      </p:grpSp>
      <p:sp>
        <p:nvSpPr>
          <p:cNvPr id="23809" name="object 23809"/>
          <p:cNvSpPr txBox="1"/>
          <p:nvPr/>
        </p:nvSpPr>
        <p:spPr>
          <a:xfrm>
            <a:off x="7121899" y="2660196"/>
            <a:ext cx="296545" cy="222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0320">
              <a:lnSpc>
                <a:spcPts val="780"/>
              </a:lnSpc>
              <a:spcBef>
                <a:spcPts val="90"/>
              </a:spcBef>
            </a:pPr>
            <a:r>
              <a:rPr sz="7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16,95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3810" name="object 23810"/>
          <p:cNvGrpSpPr/>
          <p:nvPr/>
        </p:nvGrpSpPr>
        <p:grpSpPr>
          <a:xfrm>
            <a:off x="5359968" y="2378423"/>
            <a:ext cx="2310765" cy="1101090"/>
            <a:chOff x="5359968" y="2378423"/>
            <a:chExt cx="2310765" cy="1101090"/>
          </a:xfrm>
        </p:grpSpPr>
        <p:pic>
          <p:nvPicPr>
            <p:cNvPr id="23811" name="object 2381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7445587" y="2398649"/>
              <a:ext cx="73913" cy="75936"/>
            </a:xfrm>
            <a:prstGeom prst="rect">
              <a:avLst/>
            </a:prstGeom>
          </p:spPr>
        </p:pic>
        <p:pic>
          <p:nvPicPr>
            <p:cNvPr id="23812" name="object 2381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7563998" y="2835825"/>
              <a:ext cx="106254" cy="151792"/>
            </a:xfrm>
            <a:prstGeom prst="rect">
              <a:avLst/>
            </a:prstGeom>
          </p:spPr>
        </p:pic>
        <p:pic>
          <p:nvPicPr>
            <p:cNvPr id="23813" name="object 2381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5359968" y="3372159"/>
              <a:ext cx="693186" cy="107266"/>
            </a:xfrm>
            <a:prstGeom prst="rect">
              <a:avLst/>
            </a:prstGeom>
          </p:spPr>
        </p:pic>
        <p:pic>
          <p:nvPicPr>
            <p:cNvPr id="23814" name="object 2381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7562987" y="2378423"/>
              <a:ext cx="96135" cy="109290"/>
            </a:xfrm>
            <a:prstGeom prst="rect">
              <a:avLst/>
            </a:prstGeom>
          </p:spPr>
        </p:pic>
      </p:grpSp>
      <p:sp>
        <p:nvSpPr>
          <p:cNvPr id="23815" name="object 23815"/>
          <p:cNvSpPr txBox="1"/>
          <p:nvPr/>
        </p:nvSpPr>
        <p:spPr>
          <a:xfrm>
            <a:off x="7674424" y="2542600"/>
            <a:ext cx="306705" cy="33083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80975">
              <a:lnSpc>
                <a:spcPct val="100000"/>
              </a:lnSpc>
              <a:spcBef>
                <a:spcPts val="240"/>
              </a:spcBef>
            </a:pPr>
            <a:r>
              <a:rPr sz="450" i="1" spc="-20" dirty="0">
                <a:latin typeface="ISOCPEUR"/>
                <a:cs typeface="ISOCPEUR"/>
              </a:rPr>
              <a:t>3600</a:t>
            </a:r>
            <a:endParaRPr sz="450">
              <a:latin typeface="ISOCPEUR"/>
              <a:cs typeface="ISOCPEUR"/>
            </a:endParaRPr>
          </a:p>
          <a:p>
            <a:pPr marL="20320">
              <a:lnSpc>
                <a:spcPts val="780"/>
              </a:lnSpc>
              <a:spcBef>
                <a:spcPts val="165"/>
              </a:spcBef>
            </a:pPr>
            <a:r>
              <a:rPr sz="7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15,98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3816" name="object 23816"/>
          <p:cNvGrpSpPr/>
          <p:nvPr/>
        </p:nvGrpSpPr>
        <p:grpSpPr>
          <a:xfrm>
            <a:off x="8848165" y="2416877"/>
            <a:ext cx="107314" cy="608330"/>
            <a:chOff x="8848165" y="2416877"/>
            <a:chExt cx="107314" cy="608330"/>
          </a:xfrm>
        </p:grpSpPr>
        <p:pic>
          <p:nvPicPr>
            <p:cNvPr id="23817" name="object 23817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8850189" y="2874279"/>
              <a:ext cx="105242" cy="150780"/>
            </a:xfrm>
            <a:prstGeom prst="rect">
              <a:avLst/>
            </a:prstGeom>
          </p:spPr>
        </p:pic>
        <p:pic>
          <p:nvPicPr>
            <p:cNvPr id="23818" name="object 23818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8848165" y="2416877"/>
              <a:ext cx="96135" cy="109290"/>
            </a:xfrm>
            <a:prstGeom prst="rect">
              <a:avLst/>
            </a:prstGeom>
          </p:spPr>
        </p:pic>
      </p:grpSp>
      <p:sp>
        <p:nvSpPr>
          <p:cNvPr id="23819" name="object 23819"/>
          <p:cNvSpPr txBox="1"/>
          <p:nvPr/>
        </p:nvSpPr>
        <p:spPr>
          <a:xfrm>
            <a:off x="8959935" y="2689543"/>
            <a:ext cx="295910" cy="222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225">
              <a:lnSpc>
                <a:spcPts val="780"/>
              </a:lnSpc>
              <a:spcBef>
                <a:spcPts val="90"/>
              </a:spcBef>
            </a:pPr>
            <a:r>
              <a:rPr sz="700" u="sng" spc="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11,72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3820" name="object 23820"/>
          <p:cNvSpPr txBox="1"/>
          <p:nvPr/>
        </p:nvSpPr>
        <p:spPr>
          <a:xfrm>
            <a:off x="5948987" y="2700674"/>
            <a:ext cx="311785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90"/>
              </a:spcBef>
            </a:pPr>
            <a:r>
              <a:rPr sz="700" u="sng" spc="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17,09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429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3821" name="object 23821"/>
          <p:cNvSpPr/>
          <p:nvPr/>
        </p:nvSpPr>
        <p:spPr>
          <a:xfrm>
            <a:off x="6621872" y="2823681"/>
            <a:ext cx="287655" cy="1270"/>
          </a:xfrm>
          <a:custGeom>
            <a:avLst/>
            <a:gdLst/>
            <a:ahLst/>
            <a:cxnLst/>
            <a:rect l="l" t="t" r="r" b="b"/>
            <a:pathLst>
              <a:path w="287654" h="1269">
                <a:moveTo>
                  <a:pt x="0" y="1011"/>
                </a:moveTo>
                <a:lnTo>
                  <a:pt x="28739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2" name="object 23822"/>
          <p:cNvSpPr txBox="1"/>
          <p:nvPr/>
        </p:nvSpPr>
        <p:spPr>
          <a:xfrm>
            <a:off x="6630970" y="2715855"/>
            <a:ext cx="256540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>
              <a:lnSpc>
                <a:spcPts val="70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11,38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3823" name="object 23823"/>
          <p:cNvGrpSpPr/>
          <p:nvPr/>
        </p:nvGrpSpPr>
        <p:grpSpPr>
          <a:xfrm>
            <a:off x="5266869" y="3178677"/>
            <a:ext cx="2704465" cy="341630"/>
            <a:chOff x="5266869" y="3178677"/>
            <a:chExt cx="2704465" cy="341630"/>
          </a:xfrm>
        </p:grpSpPr>
        <p:sp>
          <p:nvSpPr>
            <p:cNvPr id="23824" name="object 23824"/>
            <p:cNvSpPr/>
            <p:nvPr/>
          </p:nvSpPr>
          <p:spPr>
            <a:xfrm>
              <a:off x="7576134" y="3180904"/>
              <a:ext cx="294640" cy="130810"/>
            </a:xfrm>
            <a:custGeom>
              <a:avLst/>
              <a:gdLst/>
              <a:ahLst/>
              <a:cxnLst/>
              <a:rect l="l" t="t" r="r" b="b"/>
              <a:pathLst>
                <a:path w="294640" h="130810">
                  <a:moveTo>
                    <a:pt x="294474" y="128524"/>
                  </a:moveTo>
                  <a:lnTo>
                    <a:pt x="293471" y="0"/>
                  </a:lnTo>
                  <a:lnTo>
                    <a:pt x="0" y="2032"/>
                  </a:lnTo>
                  <a:lnTo>
                    <a:pt x="1016" y="130543"/>
                  </a:lnTo>
                  <a:lnTo>
                    <a:pt x="294474" y="1285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5" name="object 23825"/>
            <p:cNvSpPr/>
            <p:nvPr/>
          </p:nvSpPr>
          <p:spPr>
            <a:xfrm>
              <a:off x="7576142" y="3180900"/>
              <a:ext cx="294640" cy="130810"/>
            </a:xfrm>
            <a:custGeom>
              <a:avLst/>
              <a:gdLst/>
              <a:ahLst/>
              <a:cxnLst/>
              <a:rect l="l" t="t" r="r" b="b"/>
              <a:pathLst>
                <a:path w="294640" h="130810">
                  <a:moveTo>
                    <a:pt x="1011" y="130541"/>
                  </a:moveTo>
                  <a:lnTo>
                    <a:pt x="0" y="2023"/>
                  </a:lnTo>
                  <a:lnTo>
                    <a:pt x="294477" y="128517"/>
                  </a:lnTo>
                  <a:lnTo>
                    <a:pt x="1011" y="130541"/>
                  </a:lnTo>
                  <a:close/>
                </a:path>
                <a:path w="294640" h="130810">
                  <a:moveTo>
                    <a:pt x="0" y="2023"/>
                  </a:moveTo>
                  <a:lnTo>
                    <a:pt x="294477" y="128517"/>
                  </a:lnTo>
                  <a:lnTo>
                    <a:pt x="293465" y="0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6" name="object 23826"/>
            <p:cNvSpPr/>
            <p:nvPr/>
          </p:nvSpPr>
          <p:spPr>
            <a:xfrm>
              <a:off x="7685432" y="319203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32565" y="0"/>
                  </a:moveTo>
                  <a:lnTo>
                    <a:pt x="0" y="0"/>
                  </a:lnTo>
                  <a:lnTo>
                    <a:pt x="123458" y="0"/>
                  </a:lnTo>
                  <a:lnTo>
                    <a:pt x="1325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7" name="object 23827"/>
            <p:cNvSpPr/>
            <p:nvPr/>
          </p:nvSpPr>
          <p:spPr>
            <a:xfrm>
              <a:off x="7685432" y="3192031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23458" y="0"/>
                  </a:moveTo>
                  <a:lnTo>
                    <a:pt x="132565" y="0"/>
                  </a:lnTo>
                  <a:lnTo>
                    <a:pt x="0" y="0"/>
                  </a:lnTo>
                  <a:lnTo>
                    <a:pt x="123458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8" name="object 23828"/>
            <p:cNvSpPr/>
            <p:nvPr/>
          </p:nvSpPr>
          <p:spPr>
            <a:xfrm>
              <a:off x="7610538" y="3192042"/>
              <a:ext cx="208915" cy="1270"/>
            </a:xfrm>
            <a:custGeom>
              <a:avLst/>
              <a:gdLst/>
              <a:ahLst/>
              <a:cxnLst/>
              <a:rect l="l" t="t" r="r" b="b"/>
              <a:pathLst>
                <a:path w="208915" h="1269">
                  <a:moveTo>
                    <a:pt x="208470" y="1003"/>
                  </a:moveTo>
                  <a:lnTo>
                    <a:pt x="207454" y="0"/>
                  </a:lnTo>
                  <a:lnTo>
                    <a:pt x="74891" y="0"/>
                  </a:lnTo>
                  <a:lnTo>
                    <a:pt x="0" y="1003"/>
                  </a:lnTo>
                  <a:lnTo>
                    <a:pt x="208470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9" name="object 23829"/>
            <p:cNvSpPr/>
            <p:nvPr/>
          </p:nvSpPr>
          <p:spPr>
            <a:xfrm>
              <a:off x="7610548" y="3192031"/>
              <a:ext cx="208915" cy="1270"/>
            </a:xfrm>
            <a:custGeom>
              <a:avLst/>
              <a:gdLst/>
              <a:ahLst/>
              <a:cxnLst/>
              <a:rect l="l" t="t" r="r" b="b"/>
              <a:pathLst>
                <a:path w="208915" h="1269">
                  <a:moveTo>
                    <a:pt x="207450" y="0"/>
                  </a:moveTo>
                  <a:lnTo>
                    <a:pt x="74884" y="0"/>
                  </a:lnTo>
                  <a:lnTo>
                    <a:pt x="208461" y="1011"/>
                  </a:lnTo>
                  <a:lnTo>
                    <a:pt x="207450" y="0"/>
                  </a:lnTo>
                  <a:close/>
                </a:path>
                <a:path w="208915" h="1269">
                  <a:moveTo>
                    <a:pt x="74884" y="0"/>
                  </a:moveTo>
                  <a:lnTo>
                    <a:pt x="208461" y="1011"/>
                  </a:lnTo>
                  <a:lnTo>
                    <a:pt x="0" y="1011"/>
                  </a:lnTo>
                  <a:lnTo>
                    <a:pt x="7488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0" name="object 23830"/>
            <p:cNvSpPr/>
            <p:nvPr/>
          </p:nvSpPr>
          <p:spPr>
            <a:xfrm>
              <a:off x="7606500" y="3193043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12509" y="0"/>
                  </a:moveTo>
                  <a:lnTo>
                    <a:pt x="4047" y="0"/>
                  </a:lnTo>
                  <a:lnTo>
                    <a:pt x="214533" y="0"/>
                  </a:lnTo>
                  <a:lnTo>
                    <a:pt x="212509" y="0"/>
                  </a:lnTo>
                  <a:close/>
                </a:path>
                <a:path w="214629">
                  <a:moveTo>
                    <a:pt x="4047" y="0"/>
                  </a:moveTo>
                  <a:lnTo>
                    <a:pt x="214533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1" name="object 23831"/>
            <p:cNvSpPr/>
            <p:nvPr/>
          </p:nvSpPr>
          <p:spPr>
            <a:xfrm>
              <a:off x="7602448" y="3193045"/>
              <a:ext cx="222885" cy="1270"/>
            </a:xfrm>
            <a:custGeom>
              <a:avLst/>
              <a:gdLst/>
              <a:ahLst/>
              <a:cxnLst/>
              <a:rect l="l" t="t" r="r" b="b"/>
              <a:pathLst>
                <a:path w="222884" h="1269">
                  <a:moveTo>
                    <a:pt x="222631" y="1016"/>
                  </a:moveTo>
                  <a:lnTo>
                    <a:pt x="218579" y="0"/>
                  </a:lnTo>
                  <a:lnTo>
                    <a:pt x="4051" y="0"/>
                  </a:lnTo>
                  <a:lnTo>
                    <a:pt x="0" y="1016"/>
                  </a:lnTo>
                  <a:lnTo>
                    <a:pt x="222631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2" name="object 23832"/>
            <p:cNvSpPr/>
            <p:nvPr/>
          </p:nvSpPr>
          <p:spPr>
            <a:xfrm>
              <a:off x="7602452" y="3193043"/>
              <a:ext cx="222885" cy="1270"/>
            </a:xfrm>
            <a:custGeom>
              <a:avLst/>
              <a:gdLst/>
              <a:ahLst/>
              <a:cxnLst/>
              <a:rect l="l" t="t" r="r" b="b"/>
              <a:pathLst>
                <a:path w="222884" h="1269">
                  <a:moveTo>
                    <a:pt x="218581" y="0"/>
                  </a:moveTo>
                  <a:lnTo>
                    <a:pt x="4047" y="0"/>
                  </a:lnTo>
                  <a:lnTo>
                    <a:pt x="222629" y="1011"/>
                  </a:lnTo>
                  <a:lnTo>
                    <a:pt x="218581" y="0"/>
                  </a:lnTo>
                  <a:close/>
                </a:path>
                <a:path w="222884" h="1269">
                  <a:moveTo>
                    <a:pt x="4047" y="0"/>
                  </a:moveTo>
                  <a:lnTo>
                    <a:pt x="222629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3" name="object 23833"/>
            <p:cNvSpPr/>
            <p:nvPr/>
          </p:nvSpPr>
          <p:spPr>
            <a:xfrm>
              <a:off x="7601432" y="3194061"/>
              <a:ext cx="224790" cy="1270"/>
            </a:xfrm>
            <a:custGeom>
              <a:avLst/>
              <a:gdLst/>
              <a:ahLst/>
              <a:cxnLst/>
              <a:rect l="l" t="t" r="r" b="b"/>
              <a:pathLst>
                <a:path w="224790" h="1269">
                  <a:moveTo>
                    <a:pt x="224650" y="1016"/>
                  </a:moveTo>
                  <a:lnTo>
                    <a:pt x="223647" y="0"/>
                  </a:lnTo>
                  <a:lnTo>
                    <a:pt x="1016" y="0"/>
                  </a:lnTo>
                  <a:lnTo>
                    <a:pt x="0" y="1016"/>
                  </a:lnTo>
                  <a:lnTo>
                    <a:pt x="224650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4" name="object 23834"/>
            <p:cNvSpPr/>
            <p:nvPr/>
          </p:nvSpPr>
          <p:spPr>
            <a:xfrm>
              <a:off x="7601440" y="3194055"/>
              <a:ext cx="224790" cy="1270"/>
            </a:xfrm>
            <a:custGeom>
              <a:avLst/>
              <a:gdLst/>
              <a:ahLst/>
              <a:cxnLst/>
              <a:rect l="l" t="t" r="r" b="b"/>
              <a:pathLst>
                <a:path w="224790" h="1269">
                  <a:moveTo>
                    <a:pt x="223641" y="0"/>
                  </a:moveTo>
                  <a:lnTo>
                    <a:pt x="1011" y="0"/>
                  </a:lnTo>
                  <a:lnTo>
                    <a:pt x="224653" y="1011"/>
                  </a:lnTo>
                  <a:lnTo>
                    <a:pt x="223641" y="0"/>
                  </a:lnTo>
                  <a:close/>
                </a:path>
                <a:path w="224790" h="1269">
                  <a:moveTo>
                    <a:pt x="1011" y="0"/>
                  </a:moveTo>
                  <a:lnTo>
                    <a:pt x="22465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5" name="object 23835"/>
            <p:cNvSpPr/>
            <p:nvPr/>
          </p:nvSpPr>
          <p:spPr>
            <a:xfrm>
              <a:off x="7598397" y="3195077"/>
              <a:ext cx="231140" cy="1270"/>
            </a:xfrm>
            <a:custGeom>
              <a:avLst/>
              <a:gdLst/>
              <a:ahLst/>
              <a:cxnLst/>
              <a:rect l="l" t="t" r="r" b="b"/>
              <a:pathLst>
                <a:path w="231140" h="1269">
                  <a:moveTo>
                    <a:pt x="230720" y="1003"/>
                  </a:moveTo>
                  <a:lnTo>
                    <a:pt x="227685" y="0"/>
                  </a:lnTo>
                  <a:lnTo>
                    <a:pt x="3035" y="0"/>
                  </a:lnTo>
                  <a:lnTo>
                    <a:pt x="0" y="1003"/>
                  </a:lnTo>
                  <a:lnTo>
                    <a:pt x="230720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6" name="object 23836"/>
            <p:cNvSpPr/>
            <p:nvPr/>
          </p:nvSpPr>
          <p:spPr>
            <a:xfrm>
              <a:off x="7598405" y="3195067"/>
              <a:ext cx="231140" cy="1270"/>
            </a:xfrm>
            <a:custGeom>
              <a:avLst/>
              <a:gdLst/>
              <a:ahLst/>
              <a:cxnLst/>
              <a:rect l="l" t="t" r="r" b="b"/>
              <a:pathLst>
                <a:path w="231140" h="1269">
                  <a:moveTo>
                    <a:pt x="227689" y="0"/>
                  </a:moveTo>
                  <a:lnTo>
                    <a:pt x="3035" y="0"/>
                  </a:lnTo>
                  <a:lnTo>
                    <a:pt x="230724" y="1011"/>
                  </a:lnTo>
                  <a:lnTo>
                    <a:pt x="227689" y="0"/>
                  </a:lnTo>
                  <a:close/>
                </a:path>
                <a:path w="231140" h="1269">
                  <a:moveTo>
                    <a:pt x="3035" y="0"/>
                  </a:moveTo>
                  <a:lnTo>
                    <a:pt x="230724" y="1011"/>
                  </a:lnTo>
                  <a:lnTo>
                    <a:pt x="0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7" name="object 23837"/>
            <p:cNvSpPr/>
            <p:nvPr/>
          </p:nvSpPr>
          <p:spPr>
            <a:xfrm>
              <a:off x="7595362" y="3196080"/>
              <a:ext cx="239395" cy="3175"/>
            </a:xfrm>
            <a:custGeom>
              <a:avLst/>
              <a:gdLst/>
              <a:ahLst/>
              <a:cxnLst/>
              <a:rect l="l" t="t" r="r" b="b"/>
              <a:pathLst>
                <a:path w="239395" h="3175">
                  <a:moveTo>
                    <a:pt x="238823" y="3035"/>
                  </a:moveTo>
                  <a:lnTo>
                    <a:pt x="233756" y="0"/>
                  </a:lnTo>
                  <a:lnTo>
                    <a:pt x="3035" y="0"/>
                  </a:lnTo>
                  <a:lnTo>
                    <a:pt x="0" y="3035"/>
                  </a:lnTo>
                  <a:lnTo>
                    <a:pt x="238823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8" name="object 23838"/>
            <p:cNvSpPr/>
            <p:nvPr/>
          </p:nvSpPr>
          <p:spPr>
            <a:xfrm>
              <a:off x="7595369" y="3196079"/>
              <a:ext cx="239395" cy="3175"/>
            </a:xfrm>
            <a:custGeom>
              <a:avLst/>
              <a:gdLst/>
              <a:ahLst/>
              <a:cxnLst/>
              <a:rect l="l" t="t" r="r" b="b"/>
              <a:pathLst>
                <a:path w="239395" h="3175">
                  <a:moveTo>
                    <a:pt x="233760" y="0"/>
                  </a:moveTo>
                  <a:lnTo>
                    <a:pt x="3035" y="0"/>
                  </a:lnTo>
                  <a:lnTo>
                    <a:pt x="238820" y="3035"/>
                  </a:lnTo>
                  <a:lnTo>
                    <a:pt x="233760" y="0"/>
                  </a:lnTo>
                  <a:close/>
                </a:path>
                <a:path w="239395" h="3175">
                  <a:moveTo>
                    <a:pt x="3035" y="0"/>
                  </a:moveTo>
                  <a:lnTo>
                    <a:pt x="238820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9" name="object 23839"/>
            <p:cNvSpPr/>
            <p:nvPr/>
          </p:nvSpPr>
          <p:spPr>
            <a:xfrm>
              <a:off x="7595369" y="3199115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239832" y="0"/>
                  </a:moveTo>
                  <a:lnTo>
                    <a:pt x="0" y="0"/>
                  </a:lnTo>
                  <a:lnTo>
                    <a:pt x="239832" y="0"/>
                  </a:lnTo>
                  <a:close/>
                </a:path>
                <a:path w="240029">
                  <a:moveTo>
                    <a:pt x="239832" y="0"/>
                  </a:moveTo>
                  <a:lnTo>
                    <a:pt x="0" y="0"/>
                  </a:lnTo>
                  <a:lnTo>
                    <a:pt x="238820" y="0"/>
                  </a:lnTo>
                  <a:lnTo>
                    <a:pt x="23983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0" name="object 23840"/>
            <p:cNvSpPr/>
            <p:nvPr/>
          </p:nvSpPr>
          <p:spPr>
            <a:xfrm>
              <a:off x="7592326" y="3199116"/>
              <a:ext cx="247015" cy="3175"/>
            </a:xfrm>
            <a:custGeom>
              <a:avLst/>
              <a:gdLst/>
              <a:ahLst/>
              <a:cxnLst/>
              <a:rect l="l" t="t" r="r" b="b"/>
              <a:pathLst>
                <a:path w="247015" h="3175">
                  <a:moveTo>
                    <a:pt x="246913" y="3035"/>
                  </a:moveTo>
                  <a:lnTo>
                    <a:pt x="242874" y="0"/>
                  </a:lnTo>
                  <a:lnTo>
                    <a:pt x="3035" y="0"/>
                  </a:lnTo>
                  <a:lnTo>
                    <a:pt x="0" y="3035"/>
                  </a:lnTo>
                  <a:lnTo>
                    <a:pt x="246913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1" name="object 23841"/>
            <p:cNvSpPr/>
            <p:nvPr/>
          </p:nvSpPr>
          <p:spPr>
            <a:xfrm>
              <a:off x="7592333" y="3199115"/>
              <a:ext cx="247015" cy="3175"/>
            </a:xfrm>
            <a:custGeom>
              <a:avLst/>
              <a:gdLst/>
              <a:ahLst/>
              <a:cxnLst/>
              <a:rect l="l" t="t" r="r" b="b"/>
              <a:pathLst>
                <a:path w="247015" h="3175">
                  <a:moveTo>
                    <a:pt x="242868" y="0"/>
                  </a:moveTo>
                  <a:lnTo>
                    <a:pt x="3035" y="0"/>
                  </a:lnTo>
                  <a:lnTo>
                    <a:pt x="246916" y="3035"/>
                  </a:lnTo>
                  <a:lnTo>
                    <a:pt x="242868" y="0"/>
                  </a:lnTo>
                  <a:close/>
                </a:path>
                <a:path w="247015" h="3175">
                  <a:moveTo>
                    <a:pt x="3035" y="0"/>
                  </a:moveTo>
                  <a:lnTo>
                    <a:pt x="246916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2" name="object 23842"/>
            <p:cNvSpPr/>
            <p:nvPr/>
          </p:nvSpPr>
          <p:spPr>
            <a:xfrm>
              <a:off x="7590307" y="3202151"/>
              <a:ext cx="251460" cy="2540"/>
            </a:xfrm>
            <a:custGeom>
              <a:avLst/>
              <a:gdLst/>
              <a:ahLst/>
              <a:cxnLst/>
              <a:rect l="l" t="t" r="r" b="b"/>
              <a:pathLst>
                <a:path w="251459" h="2539">
                  <a:moveTo>
                    <a:pt x="250964" y="2032"/>
                  </a:moveTo>
                  <a:lnTo>
                    <a:pt x="248932" y="0"/>
                  </a:lnTo>
                  <a:lnTo>
                    <a:pt x="2019" y="0"/>
                  </a:lnTo>
                  <a:lnTo>
                    <a:pt x="0" y="2032"/>
                  </a:lnTo>
                  <a:lnTo>
                    <a:pt x="250964" y="20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3" name="object 23843"/>
            <p:cNvSpPr/>
            <p:nvPr/>
          </p:nvSpPr>
          <p:spPr>
            <a:xfrm>
              <a:off x="7590309" y="3202151"/>
              <a:ext cx="251460" cy="2540"/>
            </a:xfrm>
            <a:custGeom>
              <a:avLst/>
              <a:gdLst/>
              <a:ahLst/>
              <a:cxnLst/>
              <a:rect l="l" t="t" r="r" b="b"/>
              <a:pathLst>
                <a:path w="251459" h="2539">
                  <a:moveTo>
                    <a:pt x="248940" y="0"/>
                  </a:moveTo>
                  <a:lnTo>
                    <a:pt x="2023" y="0"/>
                  </a:lnTo>
                  <a:lnTo>
                    <a:pt x="250963" y="2023"/>
                  </a:lnTo>
                  <a:lnTo>
                    <a:pt x="248940" y="0"/>
                  </a:lnTo>
                  <a:close/>
                </a:path>
                <a:path w="251459" h="2539">
                  <a:moveTo>
                    <a:pt x="2023" y="0"/>
                  </a:moveTo>
                  <a:lnTo>
                    <a:pt x="250963" y="2023"/>
                  </a:lnTo>
                  <a:lnTo>
                    <a:pt x="0" y="2023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4" name="object 23844"/>
            <p:cNvSpPr/>
            <p:nvPr/>
          </p:nvSpPr>
          <p:spPr>
            <a:xfrm>
              <a:off x="7589291" y="3204183"/>
              <a:ext cx="254000" cy="2540"/>
            </a:xfrm>
            <a:custGeom>
              <a:avLst/>
              <a:gdLst/>
              <a:ahLst/>
              <a:cxnLst/>
              <a:rect l="l" t="t" r="r" b="b"/>
              <a:pathLst>
                <a:path w="254000" h="2539">
                  <a:moveTo>
                    <a:pt x="254000" y="2019"/>
                  </a:moveTo>
                  <a:lnTo>
                    <a:pt x="251980" y="0"/>
                  </a:lnTo>
                  <a:lnTo>
                    <a:pt x="1016" y="0"/>
                  </a:lnTo>
                  <a:lnTo>
                    <a:pt x="0" y="2019"/>
                  </a:lnTo>
                  <a:lnTo>
                    <a:pt x="254000" y="20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5" name="object 23845"/>
            <p:cNvSpPr/>
            <p:nvPr/>
          </p:nvSpPr>
          <p:spPr>
            <a:xfrm>
              <a:off x="7589297" y="3204175"/>
              <a:ext cx="254000" cy="2540"/>
            </a:xfrm>
            <a:custGeom>
              <a:avLst/>
              <a:gdLst/>
              <a:ahLst/>
              <a:cxnLst/>
              <a:rect l="l" t="t" r="r" b="b"/>
              <a:pathLst>
                <a:path w="254000" h="2539">
                  <a:moveTo>
                    <a:pt x="251975" y="0"/>
                  </a:moveTo>
                  <a:lnTo>
                    <a:pt x="1011" y="0"/>
                  </a:lnTo>
                  <a:lnTo>
                    <a:pt x="253999" y="2023"/>
                  </a:lnTo>
                  <a:lnTo>
                    <a:pt x="251975" y="0"/>
                  </a:lnTo>
                  <a:close/>
                </a:path>
                <a:path w="254000" h="2539">
                  <a:moveTo>
                    <a:pt x="1011" y="0"/>
                  </a:moveTo>
                  <a:lnTo>
                    <a:pt x="253999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6" name="object 23846"/>
            <p:cNvSpPr/>
            <p:nvPr/>
          </p:nvSpPr>
          <p:spPr>
            <a:xfrm>
              <a:off x="7587273" y="3206199"/>
              <a:ext cx="260350" cy="4445"/>
            </a:xfrm>
            <a:custGeom>
              <a:avLst/>
              <a:gdLst/>
              <a:ahLst/>
              <a:cxnLst/>
              <a:rect l="l" t="t" r="r" b="b"/>
              <a:pathLst>
                <a:path w="260350" h="4444">
                  <a:moveTo>
                    <a:pt x="2023" y="0"/>
                  </a:moveTo>
                  <a:lnTo>
                    <a:pt x="0" y="4047"/>
                  </a:lnTo>
                  <a:lnTo>
                    <a:pt x="260071" y="4047"/>
                  </a:lnTo>
                  <a:lnTo>
                    <a:pt x="2023" y="0"/>
                  </a:lnTo>
                  <a:close/>
                </a:path>
                <a:path w="260350" h="4444">
                  <a:moveTo>
                    <a:pt x="256023" y="0"/>
                  </a:moveTo>
                  <a:lnTo>
                    <a:pt x="2023" y="0"/>
                  </a:lnTo>
                  <a:lnTo>
                    <a:pt x="260071" y="4047"/>
                  </a:lnTo>
                  <a:lnTo>
                    <a:pt x="256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7" name="object 23847"/>
            <p:cNvSpPr/>
            <p:nvPr/>
          </p:nvSpPr>
          <p:spPr>
            <a:xfrm>
              <a:off x="7587273" y="3206199"/>
              <a:ext cx="260350" cy="4445"/>
            </a:xfrm>
            <a:custGeom>
              <a:avLst/>
              <a:gdLst/>
              <a:ahLst/>
              <a:cxnLst/>
              <a:rect l="l" t="t" r="r" b="b"/>
              <a:pathLst>
                <a:path w="260350" h="4444">
                  <a:moveTo>
                    <a:pt x="256023" y="0"/>
                  </a:moveTo>
                  <a:lnTo>
                    <a:pt x="2023" y="0"/>
                  </a:lnTo>
                  <a:lnTo>
                    <a:pt x="260071" y="4047"/>
                  </a:lnTo>
                  <a:lnTo>
                    <a:pt x="256023" y="0"/>
                  </a:lnTo>
                  <a:close/>
                </a:path>
                <a:path w="260350" h="4444">
                  <a:moveTo>
                    <a:pt x="2023" y="0"/>
                  </a:moveTo>
                  <a:lnTo>
                    <a:pt x="260071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8" name="object 23848"/>
            <p:cNvSpPr/>
            <p:nvPr/>
          </p:nvSpPr>
          <p:spPr>
            <a:xfrm>
              <a:off x="7587273" y="3210246"/>
              <a:ext cx="261620" cy="0"/>
            </a:xfrm>
            <a:custGeom>
              <a:avLst/>
              <a:gdLst/>
              <a:ahLst/>
              <a:cxnLst/>
              <a:rect l="l" t="t" r="r" b="b"/>
              <a:pathLst>
                <a:path w="261620">
                  <a:moveTo>
                    <a:pt x="261083" y="0"/>
                  </a:moveTo>
                  <a:lnTo>
                    <a:pt x="0" y="0"/>
                  </a:lnTo>
                  <a:lnTo>
                    <a:pt x="261083" y="0"/>
                  </a:lnTo>
                  <a:close/>
                </a:path>
                <a:path w="261620">
                  <a:moveTo>
                    <a:pt x="261083" y="0"/>
                  </a:moveTo>
                  <a:lnTo>
                    <a:pt x="0" y="0"/>
                  </a:lnTo>
                  <a:lnTo>
                    <a:pt x="260071" y="0"/>
                  </a:lnTo>
                  <a:lnTo>
                    <a:pt x="26108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9" name="object 23849"/>
            <p:cNvSpPr/>
            <p:nvPr/>
          </p:nvSpPr>
          <p:spPr>
            <a:xfrm>
              <a:off x="7586261" y="3210246"/>
              <a:ext cx="264160" cy="4445"/>
            </a:xfrm>
            <a:custGeom>
              <a:avLst/>
              <a:gdLst/>
              <a:ahLst/>
              <a:cxnLst/>
              <a:rect l="l" t="t" r="r" b="b"/>
              <a:pathLst>
                <a:path w="264159" h="4444">
                  <a:moveTo>
                    <a:pt x="1011" y="0"/>
                  </a:moveTo>
                  <a:lnTo>
                    <a:pt x="0" y="4047"/>
                  </a:lnTo>
                  <a:lnTo>
                    <a:pt x="264119" y="4047"/>
                  </a:lnTo>
                  <a:lnTo>
                    <a:pt x="1011" y="0"/>
                  </a:lnTo>
                  <a:close/>
                </a:path>
                <a:path w="264159" h="4444">
                  <a:moveTo>
                    <a:pt x="262095" y="0"/>
                  </a:moveTo>
                  <a:lnTo>
                    <a:pt x="1011" y="0"/>
                  </a:lnTo>
                  <a:lnTo>
                    <a:pt x="264119" y="4047"/>
                  </a:lnTo>
                  <a:lnTo>
                    <a:pt x="262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0" name="object 23850"/>
            <p:cNvSpPr/>
            <p:nvPr/>
          </p:nvSpPr>
          <p:spPr>
            <a:xfrm>
              <a:off x="7586261" y="3210246"/>
              <a:ext cx="264160" cy="4445"/>
            </a:xfrm>
            <a:custGeom>
              <a:avLst/>
              <a:gdLst/>
              <a:ahLst/>
              <a:cxnLst/>
              <a:rect l="l" t="t" r="r" b="b"/>
              <a:pathLst>
                <a:path w="264159" h="4444">
                  <a:moveTo>
                    <a:pt x="262095" y="0"/>
                  </a:moveTo>
                  <a:lnTo>
                    <a:pt x="1011" y="0"/>
                  </a:lnTo>
                  <a:lnTo>
                    <a:pt x="264119" y="4047"/>
                  </a:lnTo>
                  <a:lnTo>
                    <a:pt x="262095" y="0"/>
                  </a:lnTo>
                  <a:close/>
                </a:path>
                <a:path w="264159" h="4444">
                  <a:moveTo>
                    <a:pt x="1011" y="0"/>
                  </a:moveTo>
                  <a:lnTo>
                    <a:pt x="26411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1" name="object 23851"/>
            <p:cNvSpPr/>
            <p:nvPr/>
          </p:nvSpPr>
          <p:spPr>
            <a:xfrm>
              <a:off x="7586261" y="321429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4" h="4444">
                  <a:moveTo>
                    <a:pt x="0" y="0"/>
                  </a:moveTo>
                  <a:lnTo>
                    <a:pt x="0" y="4047"/>
                  </a:lnTo>
                  <a:lnTo>
                    <a:pt x="267155" y="4047"/>
                  </a:lnTo>
                  <a:lnTo>
                    <a:pt x="0" y="0"/>
                  </a:lnTo>
                  <a:close/>
                </a:path>
                <a:path w="267334" h="4444">
                  <a:moveTo>
                    <a:pt x="264119" y="0"/>
                  </a:moveTo>
                  <a:lnTo>
                    <a:pt x="0" y="0"/>
                  </a:lnTo>
                  <a:lnTo>
                    <a:pt x="267155" y="4047"/>
                  </a:lnTo>
                  <a:lnTo>
                    <a:pt x="264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2" name="object 23852"/>
            <p:cNvSpPr/>
            <p:nvPr/>
          </p:nvSpPr>
          <p:spPr>
            <a:xfrm>
              <a:off x="7586261" y="321429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4" h="4444">
                  <a:moveTo>
                    <a:pt x="264119" y="0"/>
                  </a:moveTo>
                  <a:lnTo>
                    <a:pt x="0" y="0"/>
                  </a:lnTo>
                  <a:lnTo>
                    <a:pt x="267155" y="4047"/>
                  </a:lnTo>
                  <a:lnTo>
                    <a:pt x="264119" y="0"/>
                  </a:lnTo>
                  <a:close/>
                </a:path>
                <a:path w="267334" h="4444">
                  <a:moveTo>
                    <a:pt x="0" y="0"/>
                  </a:moveTo>
                  <a:lnTo>
                    <a:pt x="267155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67334" h="4444">
                  <a:moveTo>
                    <a:pt x="267155" y="4047"/>
                  </a:moveTo>
                  <a:lnTo>
                    <a:pt x="0" y="4047"/>
                  </a:lnTo>
                  <a:lnTo>
                    <a:pt x="267155" y="4047"/>
                  </a:lnTo>
                  <a:close/>
                </a:path>
                <a:path w="267334" h="4444">
                  <a:moveTo>
                    <a:pt x="0" y="4047"/>
                  </a:moveTo>
                  <a:lnTo>
                    <a:pt x="267155" y="404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3" name="object 23853"/>
            <p:cNvSpPr/>
            <p:nvPr/>
          </p:nvSpPr>
          <p:spPr>
            <a:xfrm>
              <a:off x="7586261" y="3218342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5">
                  <a:moveTo>
                    <a:pt x="0" y="0"/>
                  </a:moveTo>
                  <a:lnTo>
                    <a:pt x="0" y="8095"/>
                  </a:lnTo>
                  <a:lnTo>
                    <a:pt x="271202" y="8095"/>
                  </a:lnTo>
                  <a:lnTo>
                    <a:pt x="0" y="0"/>
                  </a:lnTo>
                  <a:close/>
                </a:path>
                <a:path w="271779" h="8255">
                  <a:moveTo>
                    <a:pt x="267155" y="0"/>
                  </a:moveTo>
                  <a:lnTo>
                    <a:pt x="0" y="0"/>
                  </a:lnTo>
                  <a:lnTo>
                    <a:pt x="271202" y="8095"/>
                  </a:lnTo>
                  <a:lnTo>
                    <a:pt x="267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4" name="object 23854"/>
            <p:cNvSpPr/>
            <p:nvPr/>
          </p:nvSpPr>
          <p:spPr>
            <a:xfrm>
              <a:off x="7586261" y="3218342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5">
                  <a:moveTo>
                    <a:pt x="267155" y="0"/>
                  </a:moveTo>
                  <a:lnTo>
                    <a:pt x="0" y="0"/>
                  </a:lnTo>
                  <a:lnTo>
                    <a:pt x="271202" y="8095"/>
                  </a:lnTo>
                  <a:lnTo>
                    <a:pt x="267155" y="0"/>
                  </a:lnTo>
                  <a:close/>
                </a:path>
                <a:path w="271779" h="8255">
                  <a:moveTo>
                    <a:pt x="0" y="0"/>
                  </a:moveTo>
                  <a:lnTo>
                    <a:pt x="271202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5" name="object 23855"/>
            <p:cNvSpPr/>
            <p:nvPr/>
          </p:nvSpPr>
          <p:spPr>
            <a:xfrm>
              <a:off x="7586261" y="322643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0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0" y="0"/>
                  </a:lnTo>
                  <a:close/>
                </a:path>
                <a:path w="273684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6" name="object 23856"/>
            <p:cNvSpPr/>
            <p:nvPr/>
          </p:nvSpPr>
          <p:spPr>
            <a:xfrm>
              <a:off x="7586261" y="3226438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271202" y="0"/>
                  </a:moveTo>
                  <a:lnTo>
                    <a:pt x="0" y="0"/>
                  </a:lnTo>
                  <a:lnTo>
                    <a:pt x="273226" y="9107"/>
                  </a:lnTo>
                  <a:lnTo>
                    <a:pt x="271202" y="0"/>
                  </a:lnTo>
                  <a:close/>
                </a:path>
                <a:path w="273684" h="9525">
                  <a:moveTo>
                    <a:pt x="0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7" name="object 23857"/>
            <p:cNvSpPr/>
            <p:nvPr/>
          </p:nvSpPr>
          <p:spPr>
            <a:xfrm>
              <a:off x="7586261" y="3235545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0" y="0"/>
                  </a:moveTo>
                  <a:lnTo>
                    <a:pt x="0" y="9107"/>
                  </a:lnTo>
                  <a:lnTo>
                    <a:pt x="274238" y="9107"/>
                  </a:lnTo>
                  <a:lnTo>
                    <a:pt x="0" y="0"/>
                  </a:lnTo>
                  <a:close/>
                </a:path>
                <a:path w="274320" h="9525">
                  <a:moveTo>
                    <a:pt x="273226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8" name="object 23858"/>
            <p:cNvSpPr/>
            <p:nvPr/>
          </p:nvSpPr>
          <p:spPr>
            <a:xfrm>
              <a:off x="7586261" y="3235545"/>
              <a:ext cx="274320" cy="9525"/>
            </a:xfrm>
            <a:custGeom>
              <a:avLst/>
              <a:gdLst/>
              <a:ahLst/>
              <a:cxnLst/>
              <a:rect l="l" t="t" r="r" b="b"/>
              <a:pathLst>
                <a:path w="274320" h="9525">
                  <a:moveTo>
                    <a:pt x="273226" y="0"/>
                  </a:moveTo>
                  <a:lnTo>
                    <a:pt x="0" y="0"/>
                  </a:lnTo>
                  <a:lnTo>
                    <a:pt x="274238" y="9107"/>
                  </a:lnTo>
                  <a:lnTo>
                    <a:pt x="273226" y="0"/>
                  </a:lnTo>
                  <a:close/>
                </a:path>
                <a:path w="274320" h="9525">
                  <a:moveTo>
                    <a:pt x="0" y="0"/>
                  </a:moveTo>
                  <a:lnTo>
                    <a:pt x="274238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9" name="object 23859"/>
            <p:cNvSpPr/>
            <p:nvPr/>
          </p:nvSpPr>
          <p:spPr>
            <a:xfrm>
              <a:off x="7586261" y="3244653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0" y="0"/>
                  </a:moveTo>
                  <a:lnTo>
                    <a:pt x="0" y="10119"/>
                  </a:lnTo>
                  <a:lnTo>
                    <a:pt x="273226" y="10119"/>
                  </a:lnTo>
                  <a:lnTo>
                    <a:pt x="0" y="0"/>
                  </a:lnTo>
                  <a:close/>
                </a:path>
                <a:path w="274320" h="10160">
                  <a:moveTo>
                    <a:pt x="274238" y="0"/>
                  </a:moveTo>
                  <a:lnTo>
                    <a:pt x="0" y="0"/>
                  </a:lnTo>
                  <a:lnTo>
                    <a:pt x="273226" y="10119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0" name="object 23860"/>
            <p:cNvSpPr/>
            <p:nvPr/>
          </p:nvSpPr>
          <p:spPr>
            <a:xfrm>
              <a:off x="7586261" y="3244653"/>
              <a:ext cx="274320" cy="10160"/>
            </a:xfrm>
            <a:custGeom>
              <a:avLst/>
              <a:gdLst/>
              <a:ahLst/>
              <a:cxnLst/>
              <a:rect l="l" t="t" r="r" b="b"/>
              <a:pathLst>
                <a:path w="274320" h="10160">
                  <a:moveTo>
                    <a:pt x="274238" y="0"/>
                  </a:moveTo>
                  <a:lnTo>
                    <a:pt x="0" y="0"/>
                  </a:lnTo>
                  <a:lnTo>
                    <a:pt x="273226" y="10119"/>
                  </a:lnTo>
                  <a:lnTo>
                    <a:pt x="274238" y="0"/>
                  </a:lnTo>
                  <a:close/>
                </a:path>
                <a:path w="274320" h="10160">
                  <a:moveTo>
                    <a:pt x="0" y="0"/>
                  </a:moveTo>
                  <a:lnTo>
                    <a:pt x="273226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1" name="object 23861"/>
            <p:cNvSpPr/>
            <p:nvPr/>
          </p:nvSpPr>
          <p:spPr>
            <a:xfrm>
              <a:off x="7586261" y="325477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0" y="0"/>
                  </a:moveTo>
                  <a:lnTo>
                    <a:pt x="0" y="9107"/>
                  </a:lnTo>
                  <a:lnTo>
                    <a:pt x="271202" y="9107"/>
                  </a:lnTo>
                  <a:lnTo>
                    <a:pt x="0" y="0"/>
                  </a:lnTo>
                  <a:close/>
                </a:path>
                <a:path w="273684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2" name="object 23862"/>
            <p:cNvSpPr/>
            <p:nvPr/>
          </p:nvSpPr>
          <p:spPr>
            <a:xfrm>
              <a:off x="7586261" y="3254772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4" h="9525">
                  <a:moveTo>
                    <a:pt x="273226" y="0"/>
                  </a:moveTo>
                  <a:lnTo>
                    <a:pt x="0" y="0"/>
                  </a:lnTo>
                  <a:lnTo>
                    <a:pt x="271202" y="9107"/>
                  </a:lnTo>
                  <a:lnTo>
                    <a:pt x="273226" y="0"/>
                  </a:lnTo>
                  <a:close/>
                </a:path>
                <a:path w="273684" h="9525">
                  <a:moveTo>
                    <a:pt x="0" y="0"/>
                  </a:moveTo>
                  <a:lnTo>
                    <a:pt x="271202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3" name="object 23863"/>
            <p:cNvSpPr/>
            <p:nvPr/>
          </p:nvSpPr>
          <p:spPr>
            <a:xfrm>
              <a:off x="7586261" y="3263880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0" y="0"/>
                  </a:moveTo>
                  <a:lnTo>
                    <a:pt x="0" y="8095"/>
                  </a:lnTo>
                  <a:lnTo>
                    <a:pt x="267155" y="8095"/>
                  </a:lnTo>
                  <a:lnTo>
                    <a:pt x="0" y="0"/>
                  </a:lnTo>
                  <a:close/>
                </a:path>
                <a:path w="271779" h="8254">
                  <a:moveTo>
                    <a:pt x="271202" y="0"/>
                  </a:moveTo>
                  <a:lnTo>
                    <a:pt x="0" y="0"/>
                  </a:lnTo>
                  <a:lnTo>
                    <a:pt x="267155" y="8095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4" name="object 23864"/>
            <p:cNvSpPr/>
            <p:nvPr/>
          </p:nvSpPr>
          <p:spPr>
            <a:xfrm>
              <a:off x="7586261" y="3263880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4">
                  <a:moveTo>
                    <a:pt x="271202" y="0"/>
                  </a:moveTo>
                  <a:lnTo>
                    <a:pt x="0" y="0"/>
                  </a:lnTo>
                  <a:lnTo>
                    <a:pt x="267155" y="8095"/>
                  </a:lnTo>
                  <a:lnTo>
                    <a:pt x="271202" y="0"/>
                  </a:lnTo>
                  <a:close/>
                </a:path>
                <a:path w="271779" h="8254">
                  <a:moveTo>
                    <a:pt x="0" y="0"/>
                  </a:moveTo>
                  <a:lnTo>
                    <a:pt x="26715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5" name="object 23865"/>
            <p:cNvSpPr/>
            <p:nvPr/>
          </p:nvSpPr>
          <p:spPr>
            <a:xfrm>
              <a:off x="7586256" y="3271976"/>
              <a:ext cx="267335" cy="3175"/>
            </a:xfrm>
            <a:custGeom>
              <a:avLst/>
              <a:gdLst/>
              <a:ahLst/>
              <a:cxnLst/>
              <a:rect l="l" t="t" r="r" b="b"/>
              <a:pathLst>
                <a:path w="267334" h="3175">
                  <a:moveTo>
                    <a:pt x="267157" y="0"/>
                  </a:moveTo>
                  <a:lnTo>
                    <a:pt x="0" y="0"/>
                  </a:lnTo>
                  <a:lnTo>
                    <a:pt x="0" y="3048"/>
                  </a:lnTo>
                  <a:lnTo>
                    <a:pt x="265125" y="3048"/>
                  </a:lnTo>
                  <a:lnTo>
                    <a:pt x="267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6" name="object 23866"/>
            <p:cNvSpPr/>
            <p:nvPr/>
          </p:nvSpPr>
          <p:spPr>
            <a:xfrm>
              <a:off x="7586261" y="3271976"/>
              <a:ext cx="267335" cy="3175"/>
            </a:xfrm>
            <a:custGeom>
              <a:avLst/>
              <a:gdLst/>
              <a:ahLst/>
              <a:cxnLst/>
              <a:rect l="l" t="t" r="r" b="b"/>
              <a:pathLst>
                <a:path w="267334" h="3175">
                  <a:moveTo>
                    <a:pt x="267155" y="0"/>
                  </a:moveTo>
                  <a:lnTo>
                    <a:pt x="0" y="0"/>
                  </a:lnTo>
                  <a:lnTo>
                    <a:pt x="265131" y="3035"/>
                  </a:lnTo>
                  <a:lnTo>
                    <a:pt x="267155" y="0"/>
                  </a:lnTo>
                  <a:close/>
                </a:path>
                <a:path w="267334" h="3175">
                  <a:moveTo>
                    <a:pt x="0" y="0"/>
                  </a:moveTo>
                  <a:lnTo>
                    <a:pt x="26513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7" name="object 23867"/>
            <p:cNvSpPr/>
            <p:nvPr/>
          </p:nvSpPr>
          <p:spPr>
            <a:xfrm>
              <a:off x="7586261" y="3275011"/>
              <a:ext cx="265430" cy="4445"/>
            </a:xfrm>
            <a:custGeom>
              <a:avLst/>
              <a:gdLst/>
              <a:ahLst/>
              <a:cxnLst/>
              <a:rect l="l" t="t" r="r" b="b"/>
              <a:pathLst>
                <a:path w="265429" h="4445">
                  <a:moveTo>
                    <a:pt x="0" y="0"/>
                  </a:moveTo>
                  <a:lnTo>
                    <a:pt x="1011" y="4047"/>
                  </a:lnTo>
                  <a:lnTo>
                    <a:pt x="262095" y="4047"/>
                  </a:lnTo>
                  <a:lnTo>
                    <a:pt x="0" y="0"/>
                  </a:lnTo>
                  <a:close/>
                </a:path>
                <a:path w="265429" h="4445">
                  <a:moveTo>
                    <a:pt x="265131" y="0"/>
                  </a:moveTo>
                  <a:lnTo>
                    <a:pt x="0" y="0"/>
                  </a:lnTo>
                  <a:lnTo>
                    <a:pt x="262095" y="4047"/>
                  </a:lnTo>
                  <a:lnTo>
                    <a:pt x="265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8" name="object 23868"/>
            <p:cNvSpPr/>
            <p:nvPr/>
          </p:nvSpPr>
          <p:spPr>
            <a:xfrm>
              <a:off x="7586261" y="3275011"/>
              <a:ext cx="265430" cy="4445"/>
            </a:xfrm>
            <a:custGeom>
              <a:avLst/>
              <a:gdLst/>
              <a:ahLst/>
              <a:cxnLst/>
              <a:rect l="l" t="t" r="r" b="b"/>
              <a:pathLst>
                <a:path w="265429" h="4445">
                  <a:moveTo>
                    <a:pt x="265131" y="0"/>
                  </a:moveTo>
                  <a:lnTo>
                    <a:pt x="0" y="0"/>
                  </a:lnTo>
                  <a:lnTo>
                    <a:pt x="262095" y="4047"/>
                  </a:lnTo>
                  <a:lnTo>
                    <a:pt x="265131" y="0"/>
                  </a:lnTo>
                  <a:close/>
                </a:path>
                <a:path w="265429" h="4445">
                  <a:moveTo>
                    <a:pt x="0" y="0"/>
                  </a:moveTo>
                  <a:lnTo>
                    <a:pt x="26209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9" name="object 23869"/>
            <p:cNvSpPr/>
            <p:nvPr/>
          </p:nvSpPr>
          <p:spPr>
            <a:xfrm>
              <a:off x="7587272" y="3279062"/>
              <a:ext cx="261620" cy="1270"/>
            </a:xfrm>
            <a:custGeom>
              <a:avLst/>
              <a:gdLst/>
              <a:ahLst/>
              <a:cxnLst/>
              <a:rect l="l" t="t" r="r" b="b"/>
              <a:pathLst>
                <a:path w="261620" h="1270">
                  <a:moveTo>
                    <a:pt x="261073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61073" y="1016"/>
                  </a:lnTo>
                  <a:lnTo>
                    <a:pt x="2610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0" name="object 23870"/>
            <p:cNvSpPr/>
            <p:nvPr/>
          </p:nvSpPr>
          <p:spPr>
            <a:xfrm>
              <a:off x="7587273" y="3279059"/>
              <a:ext cx="261620" cy="1270"/>
            </a:xfrm>
            <a:custGeom>
              <a:avLst/>
              <a:gdLst/>
              <a:ahLst/>
              <a:cxnLst/>
              <a:rect l="l" t="t" r="r" b="b"/>
              <a:pathLst>
                <a:path w="261620" h="1270">
                  <a:moveTo>
                    <a:pt x="261083" y="0"/>
                  </a:moveTo>
                  <a:lnTo>
                    <a:pt x="0" y="0"/>
                  </a:lnTo>
                  <a:lnTo>
                    <a:pt x="261083" y="1011"/>
                  </a:lnTo>
                  <a:lnTo>
                    <a:pt x="261083" y="0"/>
                  </a:lnTo>
                  <a:close/>
                </a:path>
                <a:path w="261620" h="1270">
                  <a:moveTo>
                    <a:pt x="0" y="0"/>
                  </a:moveTo>
                  <a:lnTo>
                    <a:pt x="261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1" name="object 23871"/>
            <p:cNvSpPr/>
            <p:nvPr/>
          </p:nvSpPr>
          <p:spPr>
            <a:xfrm>
              <a:off x="7587273" y="3280071"/>
              <a:ext cx="261620" cy="4445"/>
            </a:xfrm>
            <a:custGeom>
              <a:avLst/>
              <a:gdLst/>
              <a:ahLst/>
              <a:cxnLst/>
              <a:rect l="l" t="t" r="r" b="b"/>
              <a:pathLst>
                <a:path w="261620" h="4445">
                  <a:moveTo>
                    <a:pt x="0" y="0"/>
                  </a:moveTo>
                  <a:lnTo>
                    <a:pt x="1011" y="4047"/>
                  </a:lnTo>
                  <a:lnTo>
                    <a:pt x="258047" y="4047"/>
                  </a:lnTo>
                  <a:lnTo>
                    <a:pt x="0" y="0"/>
                  </a:lnTo>
                  <a:close/>
                </a:path>
                <a:path w="261620" h="4445">
                  <a:moveTo>
                    <a:pt x="261083" y="0"/>
                  </a:moveTo>
                  <a:lnTo>
                    <a:pt x="0" y="0"/>
                  </a:lnTo>
                  <a:lnTo>
                    <a:pt x="258047" y="4047"/>
                  </a:lnTo>
                  <a:lnTo>
                    <a:pt x="261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2" name="object 23872"/>
            <p:cNvSpPr/>
            <p:nvPr/>
          </p:nvSpPr>
          <p:spPr>
            <a:xfrm>
              <a:off x="7587273" y="3280071"/>
              <a:ext cx="261620" cy="4445"/>
            </a:xfrm>
            <a:custGeom>
              <a:avLst/>
              <a:gdLst/>
              <a:ahLst/>
              <a:cxnLst/>
              <a:rect l="l" t="t" r="r" b="b"/>
              <a:pathLst>
                <a:path w="261620" h="4445">
                  <a:moveTo>
                    <a:pt x="261083" y="0"/>
                  </a:moveTo>
                  <a:lnTo>
                    <a:pt x="0" y="0"/>
                  </a:lnTo>
                  <a:lnTo>
                    <a:pt x="258047" y="4047"/>
                  </a:lnTo>
                  <a:lnTo>
                    <a:pt x="261083" y="0"/>
                  </a:lnTo>
                  <a:close/>
                </a:path>
                <a:path w="261620" h="4445">
                  <a:moveTo>
                    <a:pt x="0" y="0"/>
                  </a:moveTo>
                  <a:lnTo>
                    <a:pt x="258047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3" name="object 23873"/>
            <p:cNvSpPr/>
            <p:nvPr/>
          </p:nvSpPr>
          <p:spPr>
            <a:xfrm>
              <a:off x="7588275" y="3284129"/>
              <a:ext cx="257175" cy="2540"/>
            </a:xfrm>
            <a:custGeom>
              <a:avLst/>
              <a:gdLst/>
              <a:ahLst/>
              <a:cxnLst/>
              <a:rect l="l" t="t" r="r" b="b"/>
              <a:pathLst>
                <a:path w="257175" h="2539">
                  <a:moveTo>
                    <a:pt x="257035" y="0"/>
                  </a:moveTo>
                  <a:lnTo>
                    <a:pt x="0" y="0"/>
                  </a:lnTo>
                  <a:lnTo>
                    <a:pt x="1016" y="2019"/>
                  </a:lnTo>
                  <a:lnTo>
                    <a:pt x="254000" y="2019"/>
                  </a:lnTo>
                  <a:lnTo>
                    <a:pt x="25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4" name="object 23874"/>
            <p:cNvSpPr/>
            <p:nvPr/>
          </p:nvSpPr>
          <p:spPr>
            <a:xfrm>
              <a:off x="7588285" y="3284119"/>
              <a:ext cx="257175" cy="2540"/>
            </a:xfrm>
            <a:custGeom>
              <a:avLst/>
              <a:gdLst/>
              <a:ahLst/>
              <a:cxnLst/>
              <a:rect l="l" t="t" r="r" b="b"/>
              <a:pathLst>
                <a:path w="257175" h="2539">
                  <a:moveTo>
                    <a:pt x="257035" y="0"/>
                  </a:moveTo>
                  <a:lnTo>
                    <a:pt x="0" y="0"/>
                  </a:lnTo>
                  <a:lnTo>
                    <a:pt x="253999" y="2023"/>
                  </a:lnTo>
                  <a:lnTo>
                    <a:pt x="257035" y="0"/>
                  </a:lnTo>
                  <a:close/>
                </a:path>
                <a:path w="257175" h="2539">
                  <a:moveTo>
                    <a:pt x="0" y="0"/>
                  </a:moveTo>
                  <a:lnTo>
                    <a:pt x="253999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5" name="object 23875"/>
            <p:cNvSpPr/>
            <p:nvPr/>
          </p:nvSpPr>
          <p:spPr>
            <a:xfrm>
              <a:off x="7589291" y="3286149"/>
              <a:ext cx="253365" cy="2540"/>
            </a:xfrm>
            <a:custGeom>
              <a:avLst/>
              <a:gdLst/>
              <a:ahLst/>
              <a:cxnLst/>
              <a:rect l="l" t="t" r="r" b="b"/>
              <a:pathLst>
                <a:path w="253365" h="2539">
                  <a:moveTo>
                    <a:pt x="252984" y="0"/>
                  </a:moveTo>
                  <a:lnTo>
                    <a:pt x="0" y="0"/>
                  </a:lnTo>
                  <a:lnTo>
                    <a:pt x="1016" y="2019"/>
                  </a:lnTo>
                  <a:lnTo>
                    <a:pt x="250964" y="2019"/>
                  </a:lnTo>
                  <a:lnTo>
                    <a:pt x="252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6" name="object 23876"/>
            <p:cNvSpPr/>
            <p:nvPr/>
          </p:nvSpPr>
          <p:spPr>
            <a:xfrm>
              <a:off x="7589297" y="3286143"/>
              <a:ext cx="253365" cy="2540"/>
            </a:xfrm>
            <a:custGeom>
              <a:avLst/>
              <a:gdLst/>
              <a:ahLst/>
              <a:cxnLst/>
              <a:rect l="l" t="t" r="r" b="b"/>
              <a:pathLst>
                <a:path w="253365" h="2539">
                  <a:moveTo>
                    <a:pt x="252987" y="0"/>
                  </a:moveTo>
                  <a:lnTo>
                    <a:pt x="0" y="0"/>
                  </a:lnTo>
                  <a:lnTo>
                    <a:pt x="250963" y="2023"/>
                  </a:lnTo>
                  <a:lnTo>
                    <a:pt x="252987" y="0"/>
                  </a:lnTo>
                  <a:close/>
                </a:path>
                <a:path w="253365" h="2539">
                  <a:moveTo>
                    <a:pt x="0" y="0"/>
                  </a:moveTo>
                  <a:lnTo>
                    <a:pt x="250963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7" name="object 23877"/>
            <p:cNvSpPr/>
            <p:nvPr/>
          </p:nvSpPr>
          <p:spPr>
            <a:xfrm>
              <a:off x="7590307" y="3288168"/>
              <a:ext cx="250190" cy="3175"/>
            </a:xfrm>
            <a:custGeom>
              <a:avLst/>
              <a:gdLst/>
              <a:ahLst/>
              <a:cxnLst/>
              <a:rect l="l" t="t" r="r" b="b"/>
              <a:pathLst>
                <a:path w="250190" h="3175">
                  <a:moveTo>
                    <a:pt x="249948" y="0"/>
                  </a:moveTo>
                  <a:lnTo>
                    <a:pt x="0" y="0"/>
                  </a:lnTo>
                  <a:lnTo>
                    <a:pt x="2019" y="3035"/>
                  </a:lnTo>
                  <a:lnTo>
                    <a:pt x="244894" y="3035"/>
                  </a:lnTo>
                  <a:lnTo>
                    <a:pt x="2499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8" name="object 23878"/>
            <p:cNvSpPr/>
            <p:nvPr/>
          </p:nvSpPr>
          <p:spPr>
            <a:xfrm>
              <a:off x="7590309" y="3288167"/>
              <a:ext cx="250190" cy="3175"/>
            </a:xfrm>
            <a:custGeom>
              <a:avLst/>
              <a:gdLst/>
              <a:ahLst/>
              <a:cxnLst/>
              <a:rect l="l" t="t" r="r" b="b"/>
              <a:pathLst>
                <a:path w="250190" h="3175">
                  <a:moveTo>
                    <a:pt x="249951" y="0"/>
                  </a:moveTo>
                  <a:lnTo>
                    <a:pt x="0" y="0"/>
                  </a:lnTo>
                  <a:lnTo>
                    <a:pt x="244892" y="3035"/>
                  </a:lnTo>
                  <a:lnTo>
                    <a:pt x="249951" y="0"/>
                  </a:lnTo>
                  <a:close/>
                </a:path>
                <a:path w="250190" h="3175">
                  <a:moveTo>
                    <a:pt x="0" y="0"/>
                  </a:moveTo>
                  <a:lnTo>
                    <a:pt x="244892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9" name="object 23879"/>
            <p:cNvSpPr/>
            <p:nvPr/>
          </p:nvSpPr>
          <p:spPr>
            <a:xfrm>
              <a:off x="7592326" y="3291203"/>
              <a:ext cx="243204" cy="1270"/>
            </a:xfrm>
            <a:custGeom>
              <a:avLst/>
              <a:gdLst/>
              <a:ahLst/>
              <a:cxnLst/>
              <a:rect l="l" t="t" r="r" b="b"/>
              <a:pathLst>
                <a:path w="243204" h="1270">
                  <a:moveTo>
                    <a:pt x="242874" y="0"/>
                  </a:moveTo>
                  <a:lnTo>
                    <a:pt x="0" y="0"/>
                  </a:lnTo>
                  <a:lnTo>
                    <a:pt x="1016" y="1016"/>
                  </a:lnTo>
                  <a:lnTo>
                    <a:pt x="242874" y="1016"/>
                  </a:lnTo>
                  <a:lnTo>
                    <a:pt x="2428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0" name="object 23880"/>
            <p:cNvSpPr/>
            <p:nvPr/>
          </p:nvSpPr>
          <p:spPr>
            <a:xfrm>
              <a:off x="7592333" y="3291203"/>
              <a:ext cx="243204" cy="1270"/>
            </a:xfrm>
            <a:custGeom>
              <a:avLst/>
              <a:gdLst/>
              <a:ahLst/>
              <a:cxnLst/>
              <a:rect l="l" t="t" r="r" b="b"/>
              <a:pathLst>
                <a:path w="243204" h="1270">
                  <a:moveTo>
                    <a:pt x="242868" y="0"/>
                  </a:moveTo>
                  <a:lnTo>
                    <a:pt x="0" y="0"/>
                  </a:lnTo>
                  <a:lnTo>
                    <a:pt x="242868" y="1011"/>
                  </a:lnTo>
                  <a:lnTo>
                    <a:pt x="242868" y="0"/>
                  </a:lnTo>
                  <a:close/>
                </a:path>
                <a:path w="243204" h="1270">
                  <a:moveTo>
                    <a:pt x="0" y="0"/>
                  </a:moveTo>
                  <a:lnTo>
                    <a:pt x="24286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1" name="object 23881"/>
            <p:cNvSpPr/>
            <p:nvPr/>
          </p:nvSpPr>
          <p:spPr>
            <a:xfrm>
              <a:off x="7593342" y="3292219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4" h="2539">
                  <a:moveTo>
                    <a:pt x="241858" y="0"/>
                  </a:moveTo>
                  <a:lnTo>
                    <a:pt x="0" y="0"/>
                  </a:lnTo>
                  <a:lnTo>
                    <a:pt x="2019" y="2019"/>
                  </a:lnTo>
                  <a:lnTo>
                    <a:pt x="235775" y="2019"/>
                  </a:lnTo>
                  <a:lnTo>
                    <a:pt x="241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2" name="object 23882"/>
            <p:cNvSpPr/>
            <p:nvPr/>
          </p:nvSpPr>
          <p:spPr>
            <a:xfrm>
              <a:off x="7593345" y="3292215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4" h="2539">
                  <a:moveTo>
                    <a:pt x="241856" y="0"/>
                  </a:moveTo>
                  <a:lnTo>
                    <a:pt x="0" y="0"/>
                  </a:lnTo>
                  <a:lnTo>
                    <a:pt x="235784" y="2023"/>
                  </a:lnTo>
                  <a:lnTo>
                    <a:pt x="241856" y="0"/>
                  </a:lnTo>
                  <a:close/>
                </a:path>
                <a:path w="241934" h="2539">
                  <a:moveTo>
                    <a:pt x="0" y="0"/>
                  </a:moveTo>
                  <a:lnTo>
                    <a:pt x="235784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3" name="object 23883"/>
            <p:cNvSpPr/>
            <p:nvPr/>
          </p:nvSpPr>
          <p:spPr>
            <a:xfrm>
              <a:off x="7595362" y="3294239"/>
              <a:ext cx="234315" cy="2540"/>
            </a:xfrm>
            <a:custGeom>
              <a:avLst/>
              <a:gdLst/>
              <a:ahLst/>
              <a:cxnLst/>
              <a:rect l="l" t="t" r="r" b="b"/>
              <a:pathLst>
                <a:path w="234315" h="2539">
                  <a:moveTo>
                    <a:pt x="233756" y="0"/>
                  </a:moveTo>
                  <a:lnTo>
                    <a:pt x="0" y="0"/>
                  </a:lnTo>
                  <a:lnTo>
                    <a:pt x="2019" y="2032"/>
                  </a:lnTo>
                  <a:lnTo>
                    <a:pt x="231736" y="2032"/>
                  </a:lnTo>
                  <a:lnTo>
                    <a:pt x="2337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4" name="object 23884"/>
            <p:cNvSpPr/>
            <p:nvPr/>
          </p:nvSpPr>
          <p:spPr>
            <a:xfrm>
              <a:off x="7595369" y="3294238"/>
              <a:ext cx="234315" cy="2540"/>
            </a:xfrm>
            <a:custGeom>
              <a:avLst/>
              <a:gdLst/>
              <a:ahLst/>
              <a:cxnLst/>
              <a:rect l="l" t="t" r="r" b="b"/>
              <a:pathLst>
                <a:path w="234315" h="2539">
                  <a:moveTo>
                    <a:pt x="233760" y="0"/>
                  </a:moveTo>
                  <a:lnTo>
                    <a:pt x="0" y="0"/>
                  </a:lnTo>
                  <a:lnTo>
                    <a:pt x="231736" y="2023"/>
                  </a:lnTo>
                  <a:lnTo>
                    <a:pt x="233760" y="0"/>
                  </a:lnTo>
                  <a:close/>
                </a:path>
                <a:path w="234315" h="2539">
                  <a:moveTo>
                    <a:pt x="0" y="0"/>
                  </a:moveTo>
                  <a:lnTo>
                    <a:pt x="231736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5" name="object 23885"/>
            <p:cNvSpPr/>
            <p:nvPr/>
          </p:nvSpPr>
          <p:spPr>
            <a:xfrm>
              <a:off x="7597381" y="3296271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9717" y="0"/>
                  </a:moveTo>
                  <a:lnTo>
                    <a:pt x="0" y="0"/>
                  </a:lnTo>
                  <a:lnTo>
                    <a:pt x="2032" y="1003"/>
                  </a:lnTo>
                  <a:lnTo>
                    <a:pt x="225666" y="1003"/>
                  </a:lnTo>
                  <a:lnTo>
                    <a:pt x="2297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6" name="object 23886"/>
            <p:cNvSpPr/>
            <p:nvPr/>
          </p:nvSpPr>
          <p:spPr>
            <a:xfrm>
              <a:off x="7597393" y="3296262"/>
              <a:ext cx="229870" cy="1270"/>
            </a:xfrm>
            <a:custGeom>
              <a:avLst/>
              <a:gdLst/>
              <a:ahLst/>
              <a:cxnLst/>
              <a:rect l="l" t="t" r="r" b="b"/>
              <a:pathLst>
                <a:path w="229870" h="1270">
                  <a:moveTo>
                    <a:pt x="229712" y="0"/>
                  </a:moveTo>
                  <a:lnTo>
                    <a:pt x="0" y="0"/>
                  </a:lnTo>
                  <a:lnTo>
                    <a:pt x="225665" y="1011"/>
                  </a:lnTo>
                  <a:lnTo>
                    <a:pt x="229712" y="0"/>
                  </a:lnTo>
                  <a:close/>
                </a:path>
                <a:path w="229870" h="1270">
                  <a:moveTo>
                    <a:pt x="0" y="0"/>
                  </a:moveTo>
                  <a:lnTo>
                    <a:pt x="22566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7" name="object 23887"/>
            <p:cNvSpPr/>
            <p:nvPr/>
          </p:nvSpPr>
          <p:spPr>
            <a:xfrm>
              <a:off x="7599413" y="3297274"/>
              <a:ext cx="224154" cy="1270"/>
            </a:xfrm>
            <a:custGeom>
              <a:avLst/>
              <a:gdLst/>
              <a:ahLst/>
              <a:cxnLst/>
              <a:rect l="l" t="t" r="r" b="b"/>
              <a:pathLst>
                <a:path w="224154" h="1270">
                  <a:moveTo>
                    <a:pt x="223634" y="0"/>
                  </a:moveTo>
                  <a:lnTo>
                    <a:pt x="0" y="0"/>
                  </a:lnTo>
                  <a:lnTo>
                    <a:pt x="2019" y="1016"/>
                  </a:lnTo>
                  <a:lnTo>
                    <a:pt x="218579" y="1016"/>
                  </a:lnTo>
                  <a:lnTo>
                    <a:pt x="2236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8" name="object 23888"/>
            <p:cNvSpPr/>
            <p:nvPr/>
          </p:nvSpPr>
          <p:spPr>
            <a:xfrm>
              <a:off x="7599416" y="3297274"/>
              <a:ext cx="224154" cy="1270"/>
            </a:xfrm>
            <a:custGeom>
              <a:avLst/>
              <a:gdLst/>
              <a:ahLst/>
              <a:cxnLst/>
              <a:rect l="l" t="t" r="r" b="b"/>
              <a:pathLst>
                <a:path w="224154" h="1270">
                  <a:moveTo>
                    <a:pt x="223641" y="0"/>
                  </a:moveTo>
                  <a:lnTo>
                    <a:pt x="0" y="0"/>
                  </a:lnTo>
                  <a:lnTo>
                    <a:pt x="218581" y="1011"/>
                  </a:lnTo>
                  <a:lnTo>
                    <a:pt x="223641" y="0"/>
                  </a:lnTo>
                  <a:close/>
                </a:path>
                <a:path w="224154" h="1270">
                  <a:moveTo>
                    <a:pt x="0" y="0"/>
                  </a:moveTo>
                  <a:lnTo>
                    <a:pt x="218581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9" name="object 23889"/>
            <p:cNvSpPr/>
            <p:nvPr/>
          </p:nvSpPr>
          <p:spPr>
            <a:xfrm>
              <a:off x="7601432" y="3298290"/>
              <a:ext cx="217170" cy="1270"/>
            </a:xfrm>
            <a:custGeom>
              <a:avLst/>
              <a:gdLst/>
              <a:ahLst/>
              <a:cxnLst/>
              <a:rect l="l" t="t" r="r" b="b"/>
              <a:pathLst>
                <a:path w="217170" h="1270">
                  <a:moveTo>
                    <a:pt x="216560" y="0"/>
                  </a:moveTo>
                  <a:lnTo>
                    <a:pt x="0" y="0"/>
                  </a:lnTo>
                  <a:lnTo>
                    <a:pt x="1016" y="1016"/>
                  </a:lnTo>
                  <a:lnTo>
                    <a:pt x="210489" y="1016"/>
                  </a:lnTo>
                  <a:lnTo>
                    <a:pt x="216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0" name="object 23890"/>
            <p:cNvSpPr/>
            <p:nvPr/>
          </p:nvSpPr>
          <p:spPr>
            <a:xfrm>
              <a:off x="7601440" y="3298286"/>
              <a:ext cx="217170" cy="1270"/>
            </a:xfrm>
            <a:custGeom>
              <a:avLst/>
              <a:gdLst/>
              <a:ahLst/>
              <a:cxnLst/>
              <a:rect l="l" t="t" r="r" b="b"/>
              <a:pathLst>
                <a:path w="217170" h="1270">
                  <a:moveTo>
                    <a:pt x="216557" y="0"/>
                  </a:moveTo>
                  <a:lnTo>
                    <a:pt x="0" y="0"/>
                  </a:lnTo>
                  <a:lnTo>
                    <a:pt x="210485" y="1011"/>
                  </a:lnTo>
                  <a:lnTo>
                    <a:pt x="216557" y="0"/>
                  </a:lnTo>
                  <a:close/>
                </a:path>
                <a:path w="217170" h="1270">
                  <a:moveTo>
                    <a:pt x="0" y="0"/>
                  </a:moveTo>
                  <a:lnTo>
                    <a:pt x="21048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1" name="object 23891"/>
            <p:cNvSpPr/>
            <p:nvPr/>
          </p:nvSpPr>
          <p:spPr>
            <a:xfrm>
              <a:off x="7602452" y="3299298"/>
              <a:ext cx="209550" cy="0"/>
            </a:xfrm>
            <a:custGeom>
              <a:avLst/>
              <a:gdLst/>
              <a:ahLst/>
              <a:cxnLst/>
              <a:rect l="l" t="t" r="r" b="b"/>
              <a:pathLst>
                <a:path w="209550">
                  <a:moveTo>
                    <a:pt x="209473" y="0"/>
                  </a:moveTo>
                  <a:lnTo>
                    <a:pt x="0" y="0"/>
                  </a:lnTo>
                  <a:lnTo>
                    <a:pt x="206438" y="0"/>
                  </a:lnTo>
                  <a:lnTo>
                    <a:pt x="209473" y="0"/>
                  </a:lnTo>
                  <a:close/>
                </a:path>
                <a:path w="209550">
                  <a:moveTo>
                    <a:pt x="0" y="0"/>
                  </a:moveTo>
                  <a:lnTo>
                    <a:pt x="206438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2" name="object 23892"/>
            <p:cNvSpPr/>
            <p:nvPr/>
          </p:nvSpPr>
          <p:spPr>
            <a:xfrm>
              <a:off x="7603464" y="3299298"/>
              <a:ext cx="69850" cy="1270"/>
            </a:xfrm>
            <a:custGeom>
              <a:avLst/>
              <a:gdLst/>
              <a:ahLst/>
              <a:cxnLst/>
              <a:rect l="l" t="t" r="r" b="b"/>
              <a:pathLst>
                <a:path w="69850" h="1270">
                  <a:moveTo>
                    <a:pt x="0" y="0"/>
                  </a:moveTo>
                  <a:lnTo>
                    <a:pt x="4047" y="1011"/>
                  </a:lnTo>
                  <a:lnTo>
                    <a:pt x="69824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3" name="object 23893"/>
            <p:cNvSpPr/>
            <p:nvPr/>
          </p:nvSpPr>
          <p:spPr>
            <a:xfrm>
              <a:off x="7603464" y="3299298"/>
              <a:ext cx="69850" cy="1270"/>
            </a:xfrm>
            <a:custGeom>
              <a:avLst/>
              <a:gdLst/>
              <a:ahLst/>
              <a:cxnLst/>
              <a:rect l="l" t="t" r="r" b="b"/>
              <a:pathLst>
                <a:path w="69850" h="1270">
                  <a:moveTo>
                    <a:pt x="0" y="0"/>
                  </a:moveTo>
                  <a:lnTo>
                    <a:pt x="4047" y="1011"/>
                  </a:lnTo>
                  <a:lnTo>
                    <a:pt x="69824" y="1011"/>
                  </a:lnTo>
                  <a:lnTo>
                    <a:pt x="0" y="0"/>
                  </a:lnTo>
                  <a:close/>
                </a:path>
                <a:path w="69850" h="1270">
                  <a:moveTo>
                    <a:pt x="4047" y="1011"/>
                  </a:moveTo>
                  <a:lnTo>
                    <a:pt x="69824" y="1011"/>
                  </a:lnTo>
                  <a:lnTo>
                    <a:pt x="8095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4" name="object 23894"/>
            <p:cNvSpPr/>
            <p:nvPr/>
          </p:nvSpPr>
          <p:spPr>
            <a:xfrm>
              <a:off x="7603464" y="3299298"/>
              <a:ext cx="205740" cy="1270"/>
            </a:xfrm>
            <a:custGeom>
              <a:avLst/>
              <a:gdLst/>
              <a:ahLst/>
              <a:cxnLst/>
              <a:rect l="l" t="t" r="r" b="b"/>
              <a:pathLst>
                <a:path w="205740" h="1270">
                  <a:moveTo>
                    <a:pt x="205426" y="0"/>
                  </a:moveTo>
                  <a:lnTo>
                    <a:pt x="0" y="0"/>
                  </a:lnTo>
                  <a:lnTo>
                    <a:pt x="69824" y="1011"/>
                  </a:lnTo>
                  <a:lnTo>
                    <a:pt x="205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5" name="object 23895"/>
            <p:cNvSpPr/>
            <p:nvPr/>
          </p:nvSpPr>
          <p:spPr>
            <a:xfrm>
              <a:off x="7603464" y="3299298"/>
              <a:ext cx="205740" cy="1270"/>
            </a:xfrm>
            <a:custGeom>
              <a:avLst/>
              <a:gdLst/>
              <a:ahLst/>
              <a:cxnLst/>
              <a:rect l="l" t="t" r="r" b="b"/>
              <a:pathLst>
                <a:path w="205740" h="1270">
                  <a:moveTo>
                    <a:pt x="0" y="0"/>
                  </a:moveTo>
                  <a:lnTo>
                    <a:pt x="205426" y="0"/>
                  </a:lnTo>
                  <a:lnTo>
                    <a:pt x="69824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6" name="object 23896"/>
            <p:cNvSpPr/>
            <p:nvPr/>
          </p:nvSpPr>
          <p:spPr>
            <a:xfrm>
              <a:off x="7579178" y="32416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7" name="object 23897"/>
            <p:cNvSpPr/>
            <p:nvPr/>
          </p:nvSpPr>
          <p:spPr>
            <a:xfrm>
              <a:off x="7579178" y="32416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2023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8" name="object 23898"/>
            <p:cNvSpPr/>
            <p:nvPr/>
          </p:nvSpPr>
          <p:spPr>
            <a:xfrm>
              <a:off x="7591321" y="324262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9" name="object 23899"/>
            <p:cNvSpPr/>
            <p:nvPr/>
          </p:nvSpPr>
          <p:spPr>
            <a:xfrm>
              <a:off x="7591321" y="324262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0" name="object 23900"/>
            <p:cNvSpPr/>
            <p:nvPr/>
          </p:nvSpPr>
          <p:spPr>
            <a:xfrm>
              <a:off x="7578166" y="3241617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1" name="object 23901"/>
            <p:cNvSpPr/>
            <p:nvPr/>
          </p:nvSpPr>
          <p:spPr>
            <a:xfrm>
              <a:off x="7578166" y="3241617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2" name="object 23902"/>
            <p:cNvSpPr/>
            <p:nvPr/>
          </p:nvSpPr>
          <p:spPr>
            <a:xfrm>
              <a:off x="7578166" y="324262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4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3" name="object 23903"/>
            <p:cNvSpPr/>
            <p:nvPr/>
          </p:nvSpPr>
          <p:spPr>
            <a:xfrm>
              <a:off x="7578166" y="324262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4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4" name="object 23904"/>
            <p:cNvSpPr/>
            <p:nvPr/>
          </p:nvSpPr>
          <p:spPr>
            <a:xfrm>
              <a:off x="7577154" y="324262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1011" y="0"/>
                  </a:moveTo>
                  <a:lnTo>
                    <a:pt x="32382" y="0"/>
                  </a:lnTo>
                  <a:lnTo>
                    <a:pt x="1011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5" name="object 23905"/>
            <p:cNvSpPr/>
            <p:nvPr/>
          </p:nvSpPr>
          <p:spPr>
            <a:xfrm>
              <a:off x="7577154" y="324262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1011" y="0"/>
                  </a:moveTo>
                  <a:lnTo>
                    <a:pt x="32382" y="0"/>
                  </a:lnTo>
                  <a:lnTo>
                    <a:pt x="1011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6" name="object 23906"/>
            <p:cNvSpPr/>
            <p:nvPr/>
          </p:nvSpPr>
          <p:spPr>
            <a:xfrm>
              <a:off x="7577154" y="324262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7" name="object 23907"/>
            <p:cNvSpPr/>
            <p:nvPr/>
          </p:nvSpPr>
          <p:spPr>
            <a:xfrm>
              <a:off x="7577154" y="324262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8" name="object 23908"/>
            <p:cNvSpPr/>
            <p:nvPr/>
          </p:nvSpPr>
          <p:spPr>
            <a:xfrm>
              <a:off x="7576142" y="3242629"/>
              <a:ext cx="33655" cy="4445"/>
            </a:xfrm>
            <a:custGeom>
              <a:avLst/>
              <a:gdLst/>
              <a:ahLst/>
              <a:cxnLst/>
              <a:rect l="l" t="t" r="r" b="b"/>
              <a:pathLst>
                <a:path w="33654" h="4444">
                  <a:moveTo>
                    <a:pt x="1011" y="0"/>
                  </a:moveTo>
                  <a:lnTo>
                    <a:pt x="0" y="4047"/>
                  </a:lnTo>
                  <a:lnTo>
                    <a:pt x="33394" y="4047"/>
                  </a:lnTo>
                  <a:lnTo>
                    <a:pt x="1011" y="0"/>
                  </a:lnTo>
                  <a:close/>
                </a:path>
                <a:path w="33654" h="4444">
                  <a:moveTo>
                    <a:pt x="33394" y="0"/>
                  </a:moveTo>
                  <a:lnTo>
                    <a:pt x="1011" y="0"/>
                  </a:lnTo>
                  <a:lnTo>
                    <a:pt x="33394" y="4047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9" name="object 23909"/>
            <p:cNvSpPr/>
            <p:nvPr/>
          </p:nvSpPr>
          <p:spPr>
            <a:xfrm>
              <a:off x="7576142" y="3242629"/>
              <a:ext cx="33655" cy="4445"/>
            </a:xfrm>
            <a:custGeom>
              <a:avLst/>
              <a:gdLst/>
              <a:ahLst/>
              <a:cxnLst/>
              <a:rect l="l" t="t" r="r" b="b"/>
              <a:pathLst>
                <a:path w="33654" h="4444">
                  <a:moveTo>
                    <a:pt x="33394" y="0"/>
                  </a:moveTo>
                  <a:lnTo>
                    <a:pt x="1011" y="0"/>
                  </a:lnTo>
                  <a:lnTo>
                    <a:pt x="33394" y="4047"/>
                  </a:lnTo>
                  <a:lnTo>
                    <a:pt x="33394" y="0"/>
                  </a:lnTo>
                  <a:close/>
                </a:path>
                <a:path w="33654" h="4444">
                  <a:moveTo>
                    <a:pt x="1011" y="0"/>
                  </a:moveTo>
                  <a:lnTo>
                    <a:pt x="33394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0" name="object 23910"/>
            <p:cNvSpPr/>
            <p:nvPr/>
          </p:nvSpPr>
          <p:spPr>
            <a:xfrm>
              <a:off x="7576142" y="3246677"/>
              <a:ext cx="33655" cy="4445"/>
            </a:xfrm>
            <a:custGeom>
              <a:avLst/>
              <a:gdLst/>
              <a:ahLst/>
              <a:cxnLst/>
              <a:rect l="l" t="t" r="r" b="b"/>
              <a:pathLst>
                <a:path w="33654" h="4444">
                  <a:moveTo>
                    <a:pt x="0" y="0"/>
                  </a:moveTo>
                  <a:lnTo>
                    <a:pt x="1011" y="4047"/>
                  </a:lnTo>
                  <a:lnTo>
                    <a:pt x="33394" y="4047"/>
                  </a:lnTo>
                  <a:lnTo>
                    <a:pt x="0" y="0"/>
                  </a:lnTo>
                  <a:close/>
                </a:path>
                <a:path w="33654" h="4444">
                  <a:moveTo>
                    <a:pt x="33394" y="0"/>
                  </a:moveTo>
                  <a:lnTo>
                    <a:pt x="0" y="0"/>
                  </a:lnTo>
                  <a:lnTo>
                    <a:pt x="33394" y="4047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1" name="object 23911"/>
            <p:cNvSpPr/>
            <p:nvPr/>
          </p:nvSpPr>
          <p:spPr>
            <a:xfrm>
              <a:off x="7576142" y="3246677"/>
              <a:ext cx="33655" cy="4445"/>
            </a:xfrm>
            <a:custGeom>
              <a:avLst/>
              <a:gdLst/>
              <a:ahLst/>
              <a:cxnLst/>
              <a:rect l="l" t="t" r="r" b="b"/>
              <a:pathLst>
                <a:path w="33654" h="4444">
                  <a:moveTo>
                    <a:pt x="33394" y="0"/>
                  </a:moveTo>
                  <a:lnTo>
                    <a:pt x="0" y="0"/>
                  </a:lnTo>
                  <a:lnTo>
                    <a:pt x="33394" y="4047"/>
                  </a:lnTo>
                  <a:lnTo>
                    <a:pt x="33394" y="0"/>
                  </a:lnTo>
                  <a:close/>
                </a:path>
                <a:path w="33654" h="4444">
                  <a:moveTo>
                    <a:pt x="0" y="0"/>
                  </a:moveTo>
                  <a:lnTo>
                    <a:pt x="33394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33654" h="4444">
                  <a:moveTo>
                    <a:pt x="33394" y="4047"/>
                  </a:moveTo>
                  <a:lnTo>
                    <a:pt x="1011" y="4047"/>
                  </a:lnTo>
                  <a:lnTo>
                    <a:pt x="33394" y="4047"/>
                  </a:lnTo>
                  <a:close/>
                </a:path>
                <a:path w="33654" h="4444">
                  <a:moveTo>
                    <a:pt x="1011" y="4047"/>
                  </a:moveTo>
                  <a:lnTo>
                    <a:pt x="33394" y="4047"/>
                  </a:lnTo>
                  <a:lnTo>
                    <a:pt x="1011" y="4047"/>
                  </a:lnTo>
                  <a:close/>
                </a:path>
                <a:path w="33654" h="4444">
                  <a:moveTo>
                    <a:pt x="33394" y="4047"/>
                  </a:moveTo>
                  <a:lnTo>
                    <a:pt x="1011" y="4047"/>
                  </a:lnTo>
                  <a:lnTo>
                    <a:pt x="33394" y="4047"/>
                  </a:lnTo>
                  <a:close/>
                </a:path>
                <a:path w="33654" h="4444">
                  <a:moveTo>
                    <a:pt x="33394" y="4047"/>
                  </a:moveTo>
                  <a:lnTo>
                    <a:pt x="1011" y="4047"/>
                  </a:lnTo>
                  <a:lnTo>
                    <a:pt x="33394" y="4047"/>
                  </a:lnTo>
                  <a:close/>
                </a:path>
                <a:path w="33654" h="4444">
                  <a:moveTo>
                    <a:pt x="1011" y="4047"/>
                  </a:moveTo>
                  <a:lnTo>
                    <a:pt x="33394" y="4047"/>
                  </a:lnTo>
                  <a:lnTo>
                    <a:pt x="1011" y="4047"/>
                  </a:lnTo>
                  <a:close/>
                </a:path>
                <a:path w="33654" h="4444">
                  <a:moveTo>
                    <a:pt x="33394" y="4047"/>
                  </a:moveTo>
                  <a:lnTo>
                    <a:pt x="1011" y="4047"/>
                  </a:lnTo>
                  <a:lnTo>
                    <a:pt x="33394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2" name="object 23912"/>
            <p:cNvSpPr/>
            <p:nvPr/>
          </p:nvSpPr>
          <p:spPr>
            <a:xfrm>
              <a:off x="7577154" y="325072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0" y="0"/>
                  </a:moveTo>
                  <a:lnTo>
                    <a:pt x="1416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3" name="object 23913"/>
            <p:cNvSpPr/>
            <p:nvPr/>
          </p:nvSpPr>
          <p:spPr>
            <a:xfrm>
              <a:off x="7577154" y="325072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0" y="0"/>
                  </a:moveTo>
                  <a:lnTo>
                    <a:pt x="1416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4" name="object 23914"/>
            <p:cNvSpPr/>
            <p:nvPr/>
          </p:nvSpPr>
          <p:spPr>
            <a:xfrm>
              <a:off x="7578166" y="325072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1011" y="1011"/>
                  </a:lnTo>
                  <a:lnTo>
                    <a:pt x="3035" y="2023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5" name="object 23915"/>
            <p:cNvSpPr/>
            <p:nvPr/>
          </p:nvSpPr>
          <p:spPr>
            <a:xfrm>
              <a:off x="7578166" y="325072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2539">
                  <a:moveTo>
                    <a:pt x="1011" y="1011"/>
                  </a:moveTo>
                  <a:lnTo>
                    <a:pt x="11131" y="1011"/>
                  </a:lnTo>
                  <a:lnTo>
                    <a:pt x="3035" y="2023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6" name="object 23916"/>
            <p:cNvSpPr/>
            <p:nvPr/>
          </p:nvSpPr>
          <p:spPr>
            <a:xfrm>
              <a:off x="7578166" y="325072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7" name="object 23917"/>
            <p:cNvSpPr/>
            <p:nvPr/>
          </p:nvSpPr>
          <p:spPr>
            <a:xfrm>
              <a:off x="7578166" y="325072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3155" y="0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8" name="object 23918"/>
            <p:cNvSpPr/>
            <p:nvPr/>
          </p:nvSpPr>
          <p:spPr>
            <a:xfrm>
              <a:off x="7593345" y="32163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  <a:lnTo>
                    <a:pt x="0" y="0"/>
                  </a:lnTo>
                  <a:close/>
                </a:path>
                <a:path w="15240">
                  <a:moveTo>
                    <a:pt x="0" y="0"/>
                  </a:moveTo>
                  <a:lnTo>
                    <a:pt x="15179" y="0"/>
                  </a:lnTo>
                  <a:lnTo>
                    <a:pt x="0" y="0"/>
                  </a:lnTo>
                  <a:close/>
                </a:path>
                <a:path w="1524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9" name="object 23919"/>
            <p:cNvSpPr/>
            <p:nvPr/>
          </p:nvSpPr>
          <p:spPr>
            <a:xfrm>
              <a:off x="7593345" y="32163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179" y="0"/>
                  </a:lnTo>
                  <a:lnTo>
                    <a:pt x="0" y="0"/>
                  </a:lnTo>
                  <a:close/>
                </a:path>
                <a:path w="15240">
                  <a:moveTo>
                    <a:pt x="0" y="0"/>
                  </a:moveTo>
                  <a:lnTo>
                    <a:pt x="15179" y="0"/>
                  </a:lnTo>
                  <a:lnTo>
                    <a:pt x="0" y="0"/>
                  </a:lnTo>
                  <a:close/>
                </a:path>
                <a:path w="1524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0" name="object 23920"/>
            <p:cNvSpPr/>
            <p:nvPr/>
          </p:nvSpPr>
          <p:spPr>
            <a:xfrm>
              <a:off x="7593345" y="321631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1" name="object 23921"/>
            <p:cNvSpPr/>
            <p:nvPr/>
          </p:nvSpPr>
          <p:spPr>
            <a:xfrm>
              <a:off x="7593345" y="3216318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2" name="object 23922"/>
            <p:cNvSpPr/>
            <p:nvPr/>
          </p:nvSpPr>
          <p:spPr>
            <a:xfrm>
              <a:off x="7593345" y="321834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3" name="object 23923"/>
            <p:cNvSpPr/>
            <p:nvPr/>
          </p:nvSpPr>
          <p:spPr>
            <a:xfrm>
              <a:off x="7593345" y="321834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15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4" name="object 23924"/>
            <p:cNvSpPr/>
            <p:nvPr/>
          </p:nvSpPr>
          <p:spPr>
            <a:xfrm>
              <a:off x="7593345" y="321733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5" name="object 23925"/>
            <p:cNvSpPr/>
            <p:nvPr/>
          </p:nvSpPr>
          <p:spPr>
            <a:xfrm>
              <a:off x="7593345" y="321733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6" name="object 23926"/>
            <p:cNvSpPr/>
            <p:nvPr/>
          </p:nvSpPr>
          <p:spPr>
            <a:xfrm>
              <a:off x="7606500" y="3218342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0"/>
                  </a:moveTo>
                  <a:lnTo>
                    <a:pt x="0" y="24286"/>
                  </a:lnTo>
                  <a:lnTo>
                    <a:pt x="3035" y="24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7" name="object 23927"/>
            <p:cNvSpPr/>
            <p:nvPr/>
          </p:nvSpPr>
          <p:spPr>
            <a:xfrm>
              <a:off x="7606500" y="3218342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3035" y="24286"/>
                  </a:moveTo>
                  <a:lnTo>
                    <a:pt x="0" y="24286"/>
                  </a:lnTo>
                  <a:lnTo>
                    <a:pt x="3035" y="24286"/>
                  </a:lnTo>
                  <a:close/>
                </a:path>
                <a:path w="3175" h="24764">
                  <a:moveTo>
                    <a:pt x="3035" y="24286"/>
                  </a:moveTo>
                  <a:lnTo>
                    <a:pt x="0" y="24286"/>
                  </a:lnTo>
                  <a:lnTo>
                    <a:pt x="0" y="0"/>
                  </a:lnTo>
                  <a:lnTo>
                    <a:pt x="3035" y="24286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8" name="object 23928"/>
            <p:cNvSpPr/>
            <p:nvPr/>
          </p:nvSpPr>
          <p:spPr>
            <a:xfrm>
              <a:off x="7606500" y="3218342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3035" y="0"/>
                  </a:moveTo>
                  <a:lnTo>
                    <a:pt x="0" y="0"/>
                  </a:lnTo>
                  <a:lnTo>
                    <a:pt x="3035" y="2428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9" name="object 23929"/>
            <p:cNvSpPr/>
            <p:nvPr/>
          </p:nvSpPr>
          <p:spPr>
            <a:xfrm>
              <a:off x="7606500" y="3218342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0"/>
                  </a:moveTo>
                  <a:lnTo>
                    <a:pt x="3035" y="0"/>
                  </a:lnTo>
                  <a:lnTo>
                    <a:pt x="3035" y="2428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0" name="object 23930"/>
            <p:cNvSpPr/>
            <p:nvPr/>
          </p:nvSpPr>
          <p:spPr>
            <a:xfrm>
              <a:off x="7588285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1" name="object 23931"/>
            <p:cNvSpPr/>
            <p:nvPr/>
          </p:nvSpPr>
          <p:spPr>
            <a:xfrm>
              <a:off x="7588285" y="32082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2" name="object 23932"/>
            <p:cNvSpPr/>
            <p:nvPr/>
          </p:nvSpPr>
          <p:spPr>
            <a:xfrm>
              <a:off x="7589297" y="32082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3" name="object 23933"/>
            <p:cNvSpPr/>
            <p:nvPr/>
          </p:nvSpPr>
          <p:spPr>
            <a:xfrm>
              <a:off x="7589297" y="32082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4" name="object 23934"/>
            <p:cNvSpPr/>
            <p:nvPr/>
          </p:nvSpPr>
          <p:spPr>
            <a:xfrm>
              <a:off x="7587273" y="32082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5" name="object 23935"/>
            <p:cNvSpPr/>
            <p:nvPr/>
          </p:nvSpPr>
          <p:spPr>
            <a:xfrm>
              <a:off x="7587273" y="32082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6" name="object 23936"/>
            <p:cNvSpPr/>
            <p:nvPr/>
          </p:nvSpPr>
          <p:spPr>
            <a:xfrm>
              <a:off x="7587273" y="320822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7" name="object 23937"/>
            <p:cNvSpPr/>
            <p:nvPr/>
          </p:nvSpPr>
          <p:spPr>
            <a:xfrm>
              <a:off x="7587273" y="320822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8" name="object 23938"/>
            <p:cNvSpPr/>
            <p:nvPr/>
          </p:nvSpPr>
          <p:spPr>
            <a:xfrm>
              <a:off x="7586261" y="320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9" name="object 23939"/>
            <p:cNvSpPr/>
            <p:nvPr/>
          </p:nvSpPr>
          <p:spPr>
            <a:xfrm>
              <a:off x="7586261" y="320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0" name="object 23940"/>
            <p:cNvSpPr/>
            <p:nvPr/>
          </p:nvSpPr>
          <p:spPr>
            <a:xfrm>
              <a:off x="7586261" y="320923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1" name="object 23941"/>
            <p:cNvSpPr/>
            <p:nvPr/>
          </p:nvSpPr>
          <p:spPr>
            <a:xfrm>
              <a:off x="7586261" y="320923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2" name="object 23942"/>
            <p:cNvSpPr/>
            <p:nvPr/>
          </p:nvSpPr>
          <p:spPr>
            <a:xfrm>
              <a:off x="7585249" y="321024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69">
                  <a:moveTo>
                    <a:pt x="7083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3" name="object 23943"/>
            <p:cNvSpPr/>
            <p:nvPr/>
          </p:nvSpPr>
          <p:spPr>
            <a:xfrm>
              <a:off x="7585249" y="321024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69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7620" h="1269">
                  <a:moveTo>
                    <a:pt x="7083" y="1011"/>
                  </a:moveTo>
                  <a:lnTo>
                    <a:pt x="0" y="1011"/>
                  </a:lnTo>
                  <a:lnTo>
                    <a:pt x="7083" y="1011"/>
                  </a:lnTo>
                  <a:close/>
                </a:path>
                <a:path w="7620" h="1269">
                  <a:moveTo>
                    <a:pt x="0" y="1011"/>
                  </a:moveTo>
                  <a:lnTo>
                    <a:pt x="708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4" name="object 23944"/>
            <p:cNvSpPr/>
            <p:nvPr/>
          </p:nvSpPr>
          <p:spPr>
            <a:xfrm>
              <a:off x="7585249" y="321125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5" name="object 23945"/>
            <p:cNvSpPr/>
            <p:nvPr/>
          </p:nvSpPr>
          <p:spPr>
            <a:xfrm>
              <a:off x="7585249" y="321125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69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6" name="object 23946"/>
            <p:cNvSpPr/>
            <p:nvPr/>
          </p:nvSpPr>
          <p:spPr>
            <a:xfrm>
              <a:off x="7584237" y="321227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5" y="1016"/>
                  </a:moveTo>
                  <a:lnTo>
                    <a:pt x="8089" y="0"/>
                  </a:lnTo>
                  <a:lnTo>
                    <a:pt x="1003" y="0"/>
                  </a:lnTo>
                  <a:lnTo>
                    <a:pt x="0" y="1016"/>
                  </a:lnTo>
                  <a:lnTo>
                    <a:pt x="9105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7" name="object 23947"/>
            <p:cNvSpPr/>
            <p:nvPr/>
          </p:nvSpPr>
          <p:spPr>
            <a:xfrm>
              <a:off x="7584237" y="321227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69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8" name="object 23948"/>
            <p:cNvSpPr/>
            <p:nvPr/>
          </p:nvSpPr>
          <p:spPr>
            <a:xfrm>
              <a:off x="7576134" y="3212273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2032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032" y="1016"/>
                  </a:lnTo>
                  <a:lnTo>
                    <a:pt x="2032" y="0"/>
                  </a:lnTo>
                  <a:close/>
                </a:path>
                <a:path w="17779" h="2539">
                  <a:moveTo>
                    <a:pt x="17208" y="1016"/>
                  </a:moveTo>
                  <a:lnTo>
                    <a:pt x="8102" y="1016"/>
                  </a:lnTo>
                  <a:lnTo>
                    <a:pt x="8102" y="2032"/>
                  </a:lnTo>
                  <a:lnTo>
                    <a:pt x="17208" y="2032"/>
                  </a:lnTo>
                  <a:lnTo>
                    <a:pt x="17208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9" name="object 23949"/>
            <p:cNvSpPr/>
            <p:nvPr/>
          </p:nvSpPr>
          <p:spPr>
            <a:xfrm>
              <a:off x="7584237" y="321328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0" name="object 23950"/>
            <p:cNvSpPr/>
            <p:nvPr/>
          </p:nvSpPr>
          <p:spPr>
            <a:xfrm>
              <a:off x="7578166" y="32142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1" name="object 23951"/>
            <p:cNvSpPr/>
            <p:nvPr/>
          </p:nvSpPr>
          <p:spPr>
            <a:xfrm>
              <a:off x="7578166" y="32142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2" name="object 23952"/>
            <p:cNvSpPr/>
            <p:nvPr/>
          </p:nvSpPr>
          <p:spPr>
            <a:xfrm>
              <a:off x="7576134" y="32132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32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032" y="1016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3" name="object 23953"/>
            <p:cNvSpPr/>
            <p:nvPr/>
          </p:nvSpPr>
          <p:spPr>
            <a:xfrm>
              <a:off x="7576142" y="3214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4" name="object 23954"/>
            <p:cNvSpPr/>
            <p:nvPr/>
          </p:nvSpPr>
          <p:spPr>
            <a:xfrm>
              <a:off x="7584237" y="321429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5" name="object 23955"/>
            <p:cNvSpPr/>
            <p:nvPr/>
          </p:nvSpPr>
          <p:spPr>
            <a:xfrm>
              <a:off x="7584237" y="321429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6" name="object 23956"/>
            <p:cNvSpPr/>
            <p:nvPr/>
          </p:nvSpPr>
          <p:spPr>
            <a:xfrm>
              <a:off x="7576142" y="3214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7" name="object 23957"/>
            <p:cNvSpPr/>
            <p:nvPr/>
          </p:nvSpPr>
          <p:spPr>
            <a:xfrm>
              <a:off x="7576142" y="3214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8" name="object 23958"/>
            <p:cNvSpPr/>
            <p:nvPr/>
          </p:nvSpPr>
          <p:spPr>
            <a:xfrm>
              <a:off x="7576142" y="321429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9" name="object 23959"/>
            <p:cNvSpPr/>
            <p:nvPr/>
          </p:nvSpPr>
          <p:spPr>
            <a:xfrm>
              <a:off x="7576142" y="321429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0" name="object 23960"/>
            <p:cNvSpPr/>
            <p:nvPr/>
          </p:nvSpPr>
          <p:spPr>
            <a:xfrm>
              <a:off x="7584237" y="32142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1" name="object 23961"/>
            <p:cNvSpPr/>
            <p:nvPr/>
          </p:nvSpPr>
          <p:spPr>
            <a:xfrm>
              <a:off x="7584237" y="32142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2" name="object 23962"/>
            <p:cNvSpPr/>
            <p:nvPr/>
          </p:nvSpPr>
          <p:spPr>
            <a:xfrm>
              <a:off x="7576142" y="3215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3" name="object 23963"/>
            <p:cNvSpPr/>
            <p:nvPr/>
          </p:nvSpPr>
          <p:spPr>
            <a:xfrm>
              <a:off x="7576142" y="3215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4" name="object 23964"/>
            <p:cNvSpPr/>
            <p:nvPr/>
          </p:nvSpPr>
          <p:spPr>
            <a:xfrm>
              <a:off x="7581201" y="321530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3035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3035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5" name="object 23965"/>
            <p:cNvSpPr/>
            <p:nvPr/>
          </p:nvSpPr>
          <p:spPr>
            <a:xfrm>
              <a:off x="7581201" y="321530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3035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3035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6" name="object 23966"/>
            <p:cNvSpPr/>
            <p:nvPr/>
          </p:nvSpPr>
          <p:spPr>
            <a:xfrm>
              <a:off x="7576142" y="3215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7" name="object 23967"/>
            <p:cNvSpPr/>
            <p:nvPr/>
          </p:nvSpPr>
          <p:spPr>
            <a:xfrm>
              <a:off x="7576142" y="3215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8" name="object 23968"/>
            <p:cNvSpPr/>
            <p:nvPr/>
          </p:nvSpPr>
          <p:spPr>
            <a:xfrm>
              <a:off x="7576142" y="321530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03" y="0"/>
                  </a:lnTo>
                  <a:lnTo>
                    <a:pt x="0" y="0"/>
                  </a:lnTo>
                  <a:close/>
                </a:path>
                <a:path w="17779">
                  <a:moveTo>
                    <a:pt x="17203" y="0"/>
                  </a:moveTo>
                  <a:lnTo>
                    <a:pt x="0" y="0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9" name="object 23969"/>
            <p:cNvSpPr/>
            <p:nvPr/>
          </p:nvSpPr>
          <p:spPr>
            <a:xfrm>
              <a:off x="7576142" y="321530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203" y="0"/>
                  </a:lnTo>
                  <a:lnTo>
                    <a:pt x="0" y="0"/>
                  </a:lnTo>
                  <a:close/>
                </a:path>
                <a:path w="17779">
                  <a:moveTo>
                    <a:pt x="17203" y="0"/>
                  </a:moveTo>
                  <a:lnTo>
                    <a:pt x="0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0" name="object 23970"/>
            <p:cNvSpPr/>
            <p:nvPr/>
          </p:nvSpPr>
          <p:spPr>
            <a:xfrm>
              <a:off x="7576142" y="3215306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1" name="object 23971"/>
            <p:cNvSpPr/>
            <p:nvPr/>
          </p:nvSpPr>
          <p:spPr>
            <a:xfrm>
              <a:off x="7576142" y="3215306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2" name="object 23972"/>
            <p:cNvSpPr/>
            <p:nvPr/>
          </p:nvSpPr>
          <p:spPr>
            <a:xfrm>
              <a:off x="7576142" y="3216318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3" name="object 23973"/>
            <p:cNvSpPr/>
            <p:nvPr/>
          </p:nvSpPr>
          <p:spPr>
            <a:xfrm>
              <a:off x="7576142" y="3216318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1011"/>
                  </a:moveTo>
                  <a:lnTo>
                    <a:pt x="0" y="1011"/>
                  </a:lnTo>
                  <a:lnTo>
                    <a:pt x="17203" y="1011"/>
                  </a:lnTo>
                  <a:close/>
                </a:path>
                <a:path w="17779" h="1269">
                  <a:moveTo>
                    <a:pt x="0" y="1011"/>
                  </a:moveTo>
                  <a:lnTo>
                    <a:pt x="1720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4" name="object 23974"/>
            <p:cNvSpPr/>
            <p:nvPr/>
          </p:nvSpPr>
          <p:spPr>
            <a:xfrm>
              <a:off x="7576142" y="3217330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0"/>
                  </a:moveTo>
                  <a:lnTo>
                    <a:pt x="0" y="2023"/>
                  </a:lnTo>
                  <a:lnTo>
                    <a:pt x="17203" y="2023"/>
                  </a:lnTo>
                  <a:lnTo>
                    <a:pt x="0" y="0"/>
                  </a:lnTo>
                  <a:close/>
                </a:path>
                <a:path w="17779" h="2539">
                  <a:moveTo>
                    <a:pt x="17203" y="0"/>
                  </a:moveTo>
                  <a:lnTo>
                    <a:pt x="0" y="0"/>
                  </a:lnTo>
                  <a:lnTo>
                    <a:pt x="17203" y="2023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5" name="object 23975"/>
            <p:cNvSpPr/>
            <p:nvPr/>
          </p:nvSpPr>
          <p:spPr>
            <a:xfrm>
              <a:off x="7576142" y="3217330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203" y="0"/>
                  </a:moveTo>
                  <a:lnTo>
                    <a:pt x="0" y="0"/>
                  </a:lnTo>
                  <a:lnTo>
                    <a:pt x="17203" y="2023"/>
                  </a:lnTo>
                  <a:lnTo>
                    <a:pt x="17203" y="0"/>
                  </a:lnTo>
                  <a:close/>
                </a:path>
                <a:path w="17779" h="2539">
                  <a:moveTo>
                    <a:pt x="0" y="0"/>
                  </a:moveTo>
                  <a:lnTo>
                    <a:pt x="17203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  <a:path w="17779" h="2539">
                  <a:moveTo>
                    <a:pt x="17203" y="2023"/>
                  </a:moveTo>
                  <a:lnTo>
                    <a:pt x="0" y="2023"/>
                  </a:lnTo>
                  <a:lnTo>
                    <a:pt x="17203" y="2023"/>
                  </a:lnTo>
                  <a:close/>
                </a:path>
                <a:path w="17779" h="2539">
                  <a:moveTo>
                    <a:pt x="0" y="2023"/>
                  </a:moveTo>
                  <a:lnTo>
                    <a:pt x="17203" y="2023"/>
                  </a:lnTo>
                  <a:lnTo>
                    <a:pt x="0" y="2023"/>
                  </a:lnTo>
                  <a:close/>
                </a:path>
                <a:path w="17779" h="2539">
                  <a:moveTo>
                    <a:pt x="17203" y="2023"/>
                  </a:moveTo>
                  <a:lnTo>
                    <a:pt x="0" y="2023"/>
                  </a:lnTo>
                  <a:lnTo>
                    <a:pt x="17203" y="2023"/>
                  </a:lnTo>
                  <a:close/>
                </a:path>
                <a:path w="17779" h="2539">
                  <a:moveTo>
                    <a:pt x="17203" y="2023"/>
                  </a:moveTo>
                  <a:lnTo>
                    <a:pt x="0" y="2023"/>
                  </a:lnTo>
                  <a:lnTo>
                    <a:pt x="17203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6" name="object 23976"/>
            <p:cNvSpPr/>
            <p:nvPr/>
          </p:nvSpPr>
          <p:spPr>
            <a:xfrm>
              <a:off x="7576142" y="321935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8254">
                  <a:moveTo>
                    <a:pt x="505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7" name="object 23977"/>
            <p:cNvSpPr/>
            <p:nvPr/>
          </p:nvSpPr>
          <p:spPr>
            <a:xfrm>
              <a:off x="7576142" y="321935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8254">
                  <a:moveTo>
                    <a:pt x="505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8" name="object 23978"/>
            <p:cNvSpPr/>
            <p:nvPr/>
          </p:nvSpPr>
          <p:spPr>
            <a:xfrm>
              <a:off x="7576142" y="32193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9" name="object 23979"/>
            <p:cNvSpPr/>
            <p:nvPr/>
          </p:nvSpPr>
          <p:spPr>
            <a:xfrm>
              <a:off x="7576142" y="32193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69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0" name="object 23980"/>
            <p:cNvSpPr/>
            <p:nvPr/>
          </p:nvSpPr>
          <p:spPr>
            <a:xfrm>
              <a:off x="7584237" y="321935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1" name="object 23981"/>
            <p:cNvSpPr/>
            <p:nvPr/>
          </p:nvSpPr>
          <p:spPr>
            <a:xfrm>
              <a:off x="7584237" y="321935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2" name="object 23982"/>
            <p:cNvSpPr/>
            <p:nvPr/>
          </p:nvSpPr>
          <p:spPr>
            <a:xfrm>
              <a:off x="7576142" y="32203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3" name="object 23983"/>
            <p:cNvSpPr/>
            <p:nvPr/>
          </p:nvSpPr>
          <p:spPr>
            <a:xfrm>
              <a:off x="7576142" y="32203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4" name="object 23984"/>
            <p:cNvSpPr/>
            <p:nvPr/>
          </p:nvSpPr>
          <p:spPr>
            <a:xfrm>
              <a:off x="7576142" y="32203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5" name="object 23985"/>
            <p:cNvSpPr/>
            <p:nvPr/>
          </p:nvSpPr>
          <p:spPr>
            <a:xfrm>
              <a:off x="7576142" y="32203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69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6" name="object 23986"/>
            <p:cNvSpPr/>
            <p:nvPr/>
          </p:nvSpPr>
          <p:spPr>
            <a:xfrm>
              <a:off x="7576142" y="322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5079">
                  <a:moveTo>
                    <a:pt x="2023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7" name="object 23987"/>
            <p:cNvSpPr/>
            <p:nvPr/>
          </p:nvSpPr>
          <p:spPr>
            <a:xfrm>
              <a:off x="7576142" y="322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023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8" name="object 23988"/>
            <p:cNvSpPr/>
            <p:nvPr/>
          </p:nvSpPr>
          <p:spPr>
            <a:xfrm>
              <a:off x="7584237" y="32203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9" name="object 23989"/>
            <p:cNvSpPr/>
            <p:nvPr/>
          </p:nvSpPr>
          <p:spPr>
            <a:xfrm>
              <a:off x="7584237" y="32203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0" name="object 23990"/>
            <p:cNvSpPr/>
            <p:nvPr/>
          </p:nvSpPr>
          <p:spPr>
            <a:xfrm>
              <a:off x="7584237" y="322137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1" name="object 23991"/>
            <p:cNvSpPr/>
            <p:nvPr/>
          </p:nvSpPr>
          <p:spPr>
            <a:xfrm>
              <a:off x="7576134" y="3221379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2032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0" y="2032"/>
                  </a:lnTo>
                  <a:lnTo>
                    <a:pt x="2032" y="2032"/>
                  </a:lnTo>
                  <a:lnTo>
                    <a:pt x="2032" y="1016"/>
                  </a:lnTo>
                  <a:lnTo>
                    <a:pt x="2032" y="0"/>
                  </a:lnTo>
                  <a:close/>
                </a:path>
                <a:path w="17779" h="2539">
                  <a:moveTo>
                    <a:pt x="17208" y="0"/>
                  </a:moveTo>
                  <a:lnTo>
                    <a:pt x="8102" y="0"/>
                  </a:lnTo>
                  <a:lnTo>
                    <a:pt x="9105" y="2032"/>
                  </a:lnTo>
                  <a:lnTo>
                    <a:pt x="16192" y="2032"/>
                  </a:lnTo>
                  <a:lnTo>
                    <a:pt x="172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2" name="object 23992"/>
            <p:cNvSpPr/>
            <p:nvPr/>
          </p:nvSpPr>
          <p:spPr>
            <a:xfrm>
              <a:off x="7584237" y="322137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107" y="0"/>
                  </a:moveTo>
                  <a:lnTo>
                    <a:pt x="0" y="0"/>
                  </a:lnTo>
                  <a:lnTo>
                    <a:pt x="8095" y="2023"/>
                  </a:lnTo>
                  <a:lnTo>
                    <a:pt x="9107" y="0"/>
                  </a:lnTo>
                  <a:close/>
                </a:path>
                <a:path w="9525" h="2539">
                  <a:moveTo>
                    <a:pt x="0" y="0"/>
                  </a:moveTo>
                  <a:lnTo>
                    <a:pt x="8095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  <a:path w="9525" h="2539">
                  <a:moveTo>
                    <a:pt x="8095" y="2023"/>
                  </a:moveTo>
                  <a:lnTo>
                    <a:pt x="1011" y="2023"/>
                  </a:lnTo>
                  <a:lnTo>
                    <a:pt x="8095" y="2023"/>
                  </a:lnTo>
                  <a:close/>
                </a:path>
                <a:path w="9525" h="2539">
                  <a:moveTo>
                    <a:pt x="1011" y="2023"/>
                  </a:moveTo>
                  <a:lnTo>
                    <a:pt x="8095" y="2023"/>
                  </a:lnTo>
                  <a:lnTo>
                    <a:pt x="1011" y="2023"/>
                  </a:lnTo>
                  <a:close/>
                </a:path>
                <a:path w="9525" h="2539">
                  <a:moveTo>
                    <a:pt x="8095" y="2023"/>
                  </a:moveTo>
                  <a:lnTo>
                    <a:pt x="1011" y="2023"/>
                  </a:lnTo>
                  <a:lnTo>
                    <a:pt x="8095" y="2023"/>
                  </a:lnTo>
                  <a:close/>
                </a:path>
                <a:path w="9525" h="2539">
                  <a:moveTo>
                    <a:pt x="8095" y="2023"/>
                  </a:moveTo>
                  <a:lnTo>
                    <a:pt x="1011" y="2023"/>
                  </a:lnTo>
                  <a:lnTo>
                    <a:pt x="8095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3" name="object 23993"/>
            <p:cNvSpPr/>
            <p:nvPr/>
          </p:nvSpPr>
          <p:spPr>
            <a:xfrm>
              <a:off x="7585249" y="322340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4" name="object 23994"/>
            <p:cNvSpPr/>
            <p:nvPr/>
          </p:nvSpPr>
          <p:spPr>
            <a:xfrm>
              <a:off x="7585249" y="322340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69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5" name="object 23995"/>
            <p:cNvSpPr/>
            <p:nvPr/>
          </p:nvSpPr>
          <p:spPr>
            <a:xfrm>
              <a:off x="7586261" y="322441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6" name="object 23996"/>
            <p:cNvSpPr/>
            <p:nvPr/>
          </p:nvSpPr>
          <p:spPr>
            <a:xfrm>
              <a:off x="7586261" y="322441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0" y="1011"/>
                  </a:lnTo>
                  <a:lnTo>
                    <a:pt x="6071" y="1011"/>
                  </a:lnTo>
                  <a:close/>
                </a:path>
                <a:path w="6350" h="1269">
                  <a:moveTo>
                    <a:pt x="0" y="1011"/>
                  </a:moveTo>
                  <a:lnTo>
                    <a:pt x="6071" y="1011"/>
                  </a:lnTo>
                  <a:lnTo>
                    <a:pt x="0" y="1011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0" y="1011"/>
                  </a:lnTo>
                  <a:lnTo>
                    <a:pt x="6071" y="1011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0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7" name="object 23997"/>
            <p:cNvSpPr/>
            <p:nvPr/>
          </p:nvSpPr>
          <p:spPr>
            <a:xfrm>
              <a:off x="7586261" y="322542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8" name="object 23998"/>
            <p:cNvSpPr/>
            <p:nvPr/>
          </p:nvSpPr>
          <p:spPr>
            <a:xfrm>
              <a:off x="7586261" y="322542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505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5059" y="1011"/>
                  </a:moveTo>
                  <a:lnTo>
                    <a:pt x="1011" y="1011"/>
                  </a:lnTo>
                  <a:lnTo>
                    <a:pt x="5059" y="1011"/>
                  </a:lnTo>
                  <a:close/>
                </a:path>
                <a:path w="6350" h="1269">
                  <a:moveTo>
                    <a:pt x="1011" y="1011"/>
                  </a:moveTo>
                  <a:lnTo>
                    <a:pt x="5059" y="1011"/>
                  </a:lnTo>
                  <a:lnTo>
                    <a:pt x="1011" y="1011"/>
                  </a:lnTo>
                  <a:close/>
                </a:path>
                <a:path w="6350" h="1269">
                  <a:moveTo>
                    <a:pt x="5059" y="1011"/>
                  </a:moveTo>
                  <a:lnTo>
                    <a:pt x="1011" y="1011"/>
                  </a:lnTo>
                  <a:lnTo>
                    <a:pt x="5059" y="1011"/>
                  </a:lnTo>
                  <a:close/>
                </a:path>
                <a:path w="6350" h="1269">
                  <a:moveTo>
                    <a:pt x="5059" y="1011"/>
                  </a:moveTo>
                  <a:lnTo>
                    <a:pt x="1011" y="1011"/>
                  </a:lnTo>
                  <a:lnTo>
                    <a:pt x="5059" y="1011"/>
                  </a:lnTo>
                  <a:close/>
                </a:path>
                <a:path w="6350" h="1269">
                  <a:moveTo>
                    <a:pt x="1011" y="1011"/>
                  </a:moveTo>
                  <a:lnTo>
                    <a:pt x="5059" y="1011"/>
                  </a:lnTo>
                  <a:lnTo>
                    <a:pt x="202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9" name="object 23999"/>
            <p:cNvSpPr/>
            <p:nvPr/>
          </p:nvSpPr>
          <p:spPr>
            <a:xfrm>
              <a:off x="7587273" y="32264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2023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0" name="object 24000"/>
            <p:cNvSpPr/>
            <p:nvPr/>
          </p:nvSpPr>
          <p:spPr>
            <a:xfrm>
              <a:off x="7587273" y="32264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2023" y="0"/>
                  </a:lnTo>
                  <a:lnTo>
                    <a:pt x="4047" y="0"/>
                  </a:lnTo>
                  <a:close/>
                </a:path>
                <a:path w="4445">
                  <a:moveTo>
                    <a:pt x="4047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1" name="object 24001"/>
            <p:cNvSpPr/>
            <p:nvPr/>
          </p:nvSpPr>
          <p:spPr>
            <a:xfrm>
              <a:off x="7588285" y="32264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2" name="object 24002"/>
            <p:cNvSpPr/>
            <p:nvPr/>
          </p:nvSpPr>
          <p:spPr>
            <a:xfrm>
              <a:off x="7588285" y="32264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03" name="object 24003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7497715" y="3393410"/>
              <a:ext cx="207956" cy="118904"/>
            </a:xfrm>
            <a:prstGeom prst="rect">
              <a:avLst/>
            </a:prstGeom>
          </p:spPr>
        </p:pic>
        <p:sp>
          <p:nvSpPr>
            <p:cNvPr id="24004" name="object 24004"/>
            <p:cNvSpPr/>
            <p:nvPr/>
          </p:nvSpPr>
          <p:spPr>
            <a:xfrm>
              <a:off x="7576142" y="3180900"/>
              <a:ext cx="294640" cy="130810"/>
            </a:xfrm>
            <a:custGeom>
              <a:avLst/>
              <a:gdLst/>
              <a:ahLst/>
              <a:cxnLst/>
              <a:rect l="l" t="t" r="r" b="b"/>
              <a:pathLst>
                <a:path w="294640" h="130810">
                  <a:moveTo>
                    <a:pt x="1011" y="130541"/>
                  </a:moveTo>
                  <a:lnTo>
                    <a:pt x="294477" y="128517"/>
                  </a:lnTo>
                  <a:lnTo>
                    <a:pt x="293465" y="0"/>
                  </a:lnTo>
                  <a:lnTo>
                    <a:pt x="0" y="2023"/>
                  </a:lnTo>
                  <a:lnTo>
                    <a:pt x="1011" y="13054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5" name="object 24005"/>
            <p:cNvSpPr/>
            <p:nvPr/>
          </p:nvSpPr>
          <p:spPr>
            <a:xfrm>
              <a:off x="7586261" y="3192031"/>
              <a:ext cx="274320" cy="108585"/>
            </a:xfrm>
            <a:custGeom>
              <a:avLst/>
              <a:gdLst/>
              <a:ahLst/>
              <a:cxnLst/>
              <a:rect l="l" t="t" r="r" b="b"/>
              <a:pathLst>
                <a:path w="274320" h="108585">
                  <a:moveTo>
                    <a:pt x="24286" y="1011"/>
                  </a:moveTo>
                  <a:lnTo>
                    <a:pt x="20239" y="1011"/>
                  </a:lnTo>
                  <a:lnTo>
                    <a:pt x="16191" y="2023"/>
                  </a:lnTo>
                  <a:lnTo>
                    <a:pt x="12143" y="4047"/>
                  </a:lnTo>
                  <a:lnTo>
                    <a:pt x="9107" y="7083"/>
                  </a:lnTo>
                  <a:lnTo>
                    <a:pt x="6071" y="10119"/>
                  </a:lnTo>
                  <a:lnTo>
                    <a:pt x="3035" y="14167"/>
                  </a:lnTo>
                  <a:lnTo>
                    <a:pt x="1011" y="18215"/>
                  </a:lnTo>
                  <a:lnTo>
                    <a:pt x="0" y="22262"/>
                  </a:lnTo>
                  <a:lnTo>
                    <a:pt x="0" y="26310"/>
                  </a:lnTo>
                  <a:lnTo>
                    <a:pt x="0" y="82980"/>
                  </a:lnTo>
                  <a:lnTo>
                    <a:pt x="1011" y="87027"/>
                  </a:lnTo>
                  <a:lnTo>
                    <a:pt x="2023" y="92087"/>
                  </a:lnTo>
                  <a:lnTo>
                    <a:pt x="4047" y="96135"/>
                  </a:lnTo>
                  <a:lnTo>
                    <a:pt x="21250" y="108278"/>
                  </a:lnTo>
                  <a:lnTo>
                    <a:pt x="25298" y="108278"/>
                  </a:lnTo>
                  <a:lnTo>
                    <a:pt x="222629" y="107266"/>
                  </a:lnTo>
                  <a:lnTo>
                    <a:pt x="262095" y="88039"/>
                  </a:lnTo>
                  <a:lnTo>
                    <a:pt x="274238" y="52621"/>
                  </a:lnTo>
                  <a:lnTo>
                    <a:pt x="273226" y="43513"/>
                  </a:lnTo>
                  <a:lnTo>
                    <a:pt x="247928" y="7083"/>
                  </a:lnTo>
                  <a:lnTo>
                    <a:pt x="231736" y="0"/>
                  </a:lnTo>
                  <a:lnTo>
                    <a:pt x="222629" y="0"/>
                  </a:lnTo>
                  <a:lnTo>
                    <a:pt x="24286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6" name="object 24006"/>
            <p:cNvSpPr/>
            <p:nvPr/>
          </p:nvSpPr>
          <p:spPr>
            <a:xfrm>
              <a:off x="7576142" y="3241617"/>
              <a:ext cx="33655" cy="11430"/>
            </a:xfrm>
            <a:custGeom>
              <a:avLst/>
              <a:gdLst/>
              <a:ahLst/>
              <a:cxnLst/>
              <a:rect l="l" t="t" r="r" b="b"/>
              <a:pathLst>
                <a:path w="33654" h="11429">
                  <a:moveTo>
                    <a:pt x="15179" y="9107"/>
                  </a:moveTo>
                  <a:lnTo>
                    <a:pt x="33394" y="9107"/>
                  </a:lnTo>
                  <a:lnTo>
                    <a:pt x="33394" y="1011"/>
                  </a:lnTo>
                  <a:lnTo>
                    <a:pt x="15179" y="1011"/>
                  </a:lnTo>
                  <a:lnTo>
                    <a:pt x="13155" y="0"/>
                  </a:lnTo>
                  <a:lnTo>
                    <a:pt x="5059" y="0"/>
                  </a:lnTo>
                  <a:lnTo>
                    <a:pt x="1011" y="1011"/>
                  </a:lnTo>
                  <a:lnTo>
                    <a:pt x="0" y="5059"/>
                  </a:lnTo>
                  <a:lnTo>
                    <a:pt x="1011" y="9107"/>
                  </a:lnTo>
                  <a:lnTo>
                    <a:pt x="5059" y="11131"/>
                  </a:lnTo>
                  <a:lnTo>
                    <a:pt x="13155" y="10119"/>
                  </a:lnTo>
                  <a:lnTo>
                    <a:pt x="15179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7" name="object 24007"/>
            <p:cNvSpPr/>
            <p:nvPr/>
          </p:nvSpPr>
          <p:spPr>
            <a:xfrm>
              <a:off x="7587272" y="3239603"/>
              <a:ext cx="24765" cy="13335"/>
            </a:xfrm>
            <a:custGeom>
              <a:avLst/>
              <a:gdLst/>
              <a:ahLst/>
              <a:cxnLst/>
              <a:rect l="l" t="t" r="r" b="b"/>
              <a:pathLst>
                <a:path w="24765" h="1333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  <a:path w="24765" h="13335">
                  <a:moveTo>
                    <a:pt x="6070" y="11125"/>
                  </a:moveTo>
                  <a:lnTo>
                    <a:pt x="5473" y="9690"/>
                  </a:lnTo>
                  <a:lnTo>
                    <a:pt x="4038" y="9105"/>
                  </a:lnTo>
                  <a:lnTo>
                    <a:pt x="2616" y="9690"/>
                  </a:lnTo>
                  <a:lnTo>
                    <a:pt x="2019" y="11125"/>
                  </a:lnTo>
                  <a:lnTo>
                    <a:pt x="2616" y="12560"/>
                  </a:lnTo>
                  <a:lnTo>
                    <a:pt x="4038" y="13157"/>
                  </a:lnTo>
                  <a:lnTo>
                    <a:pt x="5473" y="12560"/>
                  </a:lnTo>
                  <a:lnTo>
                    <a:pt x="6070" y="11125"/>
                  </a:lnTo>
                  <a:close/>
                </a:path>
                <a:path w="24765" h="13335">
                  <a:moveTo>
                    <a:pt x="24282" y="11125"/>
                  </a:moveTo>
                  <a:lnTo>
                    <a:pt x="23685" y="9690"/>
                  </a:lnTo>
                  <a:lnTo>
                    <a:pt x="22263" y="9105"/>
                  </a:lnTo>
                  <a:lnTo>
                    <a:pt x="20828" y="9690"/>
                  </a:lnTo>
                  <a:lnTo>
                    <a:pt x="20231" y="11125"/>
                  </a:lnTo>
                  <a:lnTo>
                    <a:pt x="20828" y="12560"/>
                  </a:lnTo>
                  <a:lnTo>
                    <a:pt x="22263" y="13157"/>
                  </a:lnTo>
                  <a:lnTo>
                    <a:pt x="23685" y="12560"/>
                  </a:lnTo>
                  <a:lnTo>
                    <a:pt x="24282" y="11125"/>
                  </a:lnTo>
                  <a:close/>
                </a:path>
                <a:path w="24765" h="13335">
                  <a:moveTo>
                    <a:pt x="24282" y="3035"/>
                  </a:moveTo>
                  <a:lnTo>
                    <a:pt x="23685" y="1600"/>
                  </a:lnTo>
                  <a:lnTo>
                    <a:pt x="22263" y="1003"/>
                  </a:lnTo>
                  <a:lnTo>
                    <a:pt x="20828" y="1600"/>
                  </a:lnTo>
                  <a:lnTo>
                    <a:pt x="20231" y="3035"/>
                  </a:lnTo>
                  <a:lnTo>
                    <a:pt x="20828" y="4457"/>
                  </a:lnTo>
                  <a:lnTo>
                    <a:pt x="22263" y="5054"/>
                  </a:lnTo>
                  <a:lnTo>
                    <a:pt x="23685" y="4457"/>
                  </a:lnTo>
                  <a:lnTo>
                    <a:pt x="24282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8" name="object 24008"/>
            <p:cNvSpPr/>
            <p:nvPr/>
          </p:nvSpPr>
          <p:spPr>
            <a:xfrm>
              <a:off x="7593345" y="3216318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09" h="26669">
                  <a:moveTo>
                    <a:pt x="16191" y="26310"/>
                  </a:moveTo>
                  <a:lnTo>
                    <a:pt x="16191" y="1011"/>
                  </a:lnTo>
                  <a:lnTo>
                    <a:pt x="15179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13155" y="2023"/>
                  </a:lnTo>
                  <a:lnTo>
                    <a:pt x="13155" y="26310"/>
                  </a:lnTo>
                  <a:lnTo>
                    <a:pt x="16191" y="2631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9" name="object 24009"/>
            <p:cNvSpPr/>
            <p:nvPr/>
          </p:nvSpPr>
          <p:spPr>
            <a:xfrm>
              <a:off x="7593345" y="324566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12143" y="0"/>
                  </a:lnTo>
                  <a:lnTo>
                    <a:pt x="12143" y="2023"/>
                  </a:ln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0" name="object 24010"/>
            <p:cNvSpPr/>
            <p:nvPr/>
          </p:nvSpPr>
          <p:spPr>
            <a:xfrm>
              <a:off x="7584237" y="324161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9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9" y="0"/>
                  </a:lnTo>
                  <a:lnTo>
                    <a:pt x="0" y="2039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9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1" name="object 24011"/>
            <p:cNvSpPr/>
            <p:nvPr/>
          </p:nvSpPr>
          <p:spPr>
            <a:xfrm>
              <a:off x="7576142" y="3208223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7203" y="9107"/>
                  </a:moveTo>
                  <a:lnTo>
                    <a:pt x="17203" y="7083"/>
                  </a:lnTo>
                  <a:lnTo>
                    <a:pt x="17203" y="5059"/>
                  </a:lnTo>
                  <a:lnTo>
                    <a:pt x="16191" y="3035"/>
                  </a:lnTo>
                  <a:lnTo>
                    <a:pt x="16191" y="2023"/>
                  </a:lnTo>
                  <a:lnTo>
                    <a:pt x="16191" y="1011"/>
                  </a:lnTo>
                  <a:lnTo>
                    <a:pt x="15179" y="0"/>
                  </a:lnTo>
                  <a:lnTo>
                    <a:pt x="13155" y="0"/>
                  </a:lnTo>
                  <a:lnTo>
                    <a:pt x="12143" y="0"/>
                  </a:lnTo>
                  <a:lnTo>
                    <a:pt x="11131" y="0"/>
                  </a:lnTo>
                  <a:lnTo>
                    <a:pt x="11131" y="1011"/>
                  </a:lnTo>
                  <a:lnTo>
                    <a:pt x="10119" y="1011"/>
                  </a:lnTo>
                  <a:lnTo>
                    <a:pt x="9107" y="3035"/>
                  </a:lnTo>
                  <a:lnTo>
                    <a:pt x="9107" y="4047"/>
                  </a:lnTo>
                  <a:lnTo>
                    <a:pt x="8095" y="6071"/>
                  </a:lnTo>
                  <a:lnTo>
                    <a:pt x="8095" y="7083"/>
                  </a:lnTo>
                  <a:lnTo>
                    <a:pt x="5059" y="7083"/>
                  </a:lnTo>
                  <a:lnTo>
                    <a:pt x="5059" y="6071"/>
                  </a:lnTo>
                  <a:lnTo>
                    <a:pt x="2023" y="6071"/>
                  </a:lnTo>
                  <a:lnTo>
                    <a:pt x="2023" y="5059"/>
                  </a:lnTo>
                  <a:lnTo>
                    <a:pt x="2023" y="4047"/>
                  </a:lnTo>
                  <a:lnTo>
                    <a:pt x="0" y="4047"/>
                  </a:lnTo>
                  <a:lnTo>
                    <a:pt x="0" y="15179"/>
                  </a:lnTo>
                  <a:lnTo>
                    <a:pt x="2023" y="15179"/>
                  </a:lnTo>
                  <a:lnTo>
                    <a:pt x="2023" y="14167"/>
                  </a:lnTo>
                  <a:lnTo>
                    <a:pt x="2023" y="13155"/>
                  </a:lnTo>
                  <a:lnTo>
                    <a:pt x="5059" y="13155"/>
                  </a:lnTo>
                  <a:lnTo>
                    <a:pt x="5059" y="12143"/>
                  </a:lnTo>
                  <a:lnTo>
                    <a:pt x="5059" y="11131"/>
                  </a:lnTo>
                  <a:lnTo>
                    <a:pt x="8095" y="11131"/>
                  </a:lnTo>
                  <a:lnTo>
                    <a:pt x="8095" y="12143"/>
                  </a:lnTo>
                  <a:lnTo>
                    <a:pt x="8095" y="13155"/>
                  </a:lnTo>
                  <a:lnTo>
                    <a:pt x="9107" y="15179"/>
                  </a:lnTo>
                  <a:lnTo>
                    <a:pt x="10119" y="17203"/>
                  </a:lnTo>
                  <a:lnTo>
                    <a:pt x="11131" y="18215"/>
                  </a:lnTo>
                  <a:lnTo>
                    <a:pt x="12143" y="18215"/>
                  </a:lnTo>
                  <a:lnTo>
                    <a:pt x="13155" y="18215"/>
                  </a:lnTo>
                  <a:lnTo>
                    <a:pt x="15179" y="18215"/>
                  </a:lnTo>
                  <a:lnTo>
                    <a:pt x="16191" y="17203"/>
                  </a:lnTo>
                  <a:lnTo>
                    <a:pt x="16191" y="16191"/>
                  </a:lnTo>
                  <a:lnTo>
                    <a:pt x="16191" y="15179"/>
                  </a:lnTo>
                  <a:lnTo>
                    <a:pt x="17203" y="13155"/>
                  </a:lnTo>
                  <a:lnTo>
                    <a:pt x="17203" y="11131"/>
                  </a:lnTo>
                  <a:lnTo>
                    <a:pt x="17203" y="9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2" name="object 24012"/>
            <p:cNvSpPr/>
            <p:nvPr/>
          </p:nvSpPr>
          <p:spPr>
            <a:xfrm>
              <a:off x="7592333" y="320923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191"/>
                  </a:moveTo>
                  <a:lnTo>
                    <a:pt x="0" y="16191"/>
                  </a:lnTo>
                  <a:lnTo>
                    <a:pt x="0" y="2023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13" name="object 24013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7794723" y="3425792"/>
              <a:ext cx="125481" cy="93099"/>
            </a:xfrm>
            <a:prstGeom prst="rect">
              <a:avLst/>
            </a:prstGeom>
          </p:spPr>
        </p:pic>
        <p:sp>
          <p:nvSpPr>
            <p:cNvPr id="24014" name="object 24014"/>
            <p:cNvSpPr/>
            <p:nvPr/>
          </p:nvSpPr>
          <p:spPr>
            <a:xfrm>
              <a:off x="5372112" y="3181912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0" y="0"/>
                  </a:moveTo>
                  <a:lnTo>
                    <a:pt x="0" y="128517"/>
                  </a:lnTo>
                  <a:lnTo>
                    <a:pt x="293465" y="129529"/>
                  </a:lnTo>
                  <a:lnTo>
                    <a:pt x="0" y="0"/>
                  </a:lnTo>
                  <a:close/>
                </a:path>
                <a:path w="294004" h="129539">
                  <a:moveTo>
                    <a:pt x="0" y="0"/>
                  </a:moveTo>
                  <a:lnTo>
                    <a:pt x="293465" y="129529"/>
                  </a:lnTo>
                  <a:lnTo>
                    <a:pt x="293465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5" name="object 24015"/>
            <p:cNvSpPr/>
            <p:nvPr/>
          </p:nvSpPr>
          <p:spPr>
            <a:xfrm>
              <a:off x="5372112" y="3181912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293465" y="1011"/>
                  </a:moveTo>
                  <a:lnTo>
                    <a:pt x="293465" y="129529"/>
                  </a:lnTo>
                  <a:lnTo>
                    <a:pt x="0" y="0"/>
                  </a:lnTo>
                  <a:lnTo>
                    <a:pt x="293465" y="1011"/>
                  </a:lnTo>
                  <a:close/>
                </a:path>
                <a:path w="294004" h="129539">
                  <a:moveTo>
                    <a:pt x="293465" y="129529"/>
                  </a:moveTo>
                  <a:lnTo>
                    <a:pt x="0" y="0"/>
                  </a:lnTo>
                  <a:lnTo>
                    <a:pt x="0" y="128517"/>
                  </a:lnTo>
                  <a:lnTo>
                    <a:pt x="293465" y="129529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6" name="object 24016"/>
            <p:cNvSpPr/>
            <p:nvPr/>
          </p:nvSpPr>
          <p:spPr>
            <a:xfrm>
              <a:off x="5425745" y="3192031"/>
              <a:ext cx="205740" cy="1270"/>
            </a:xfrm>
            <a:custGeom>
              <a:avLst/>
              <a:gdLst/>
              <a:ahLst/>
              <a:cxnLst/>
              <a:rect l="l" t="t" r="r" b="b"/>
              <a:pathLst>
                <a:path w="205739" h="1269">
                  <a:moveTo>
                    <a:pt x="8095" y="0"/>
                  </a:moveTo>
                  <a:lnTo>
                    <a:pt x="0" y="1011"/>
                  </a:lnTo>
                  <a:lnTo>
                    <a:pt x="205426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7" name="object 24017"/>
            <p:cNvSpPr/>
            <p:nvPr/>
          </p:nvSpPr>
          <p:spPr>
            <a:xfrm>
              <a:off x="5425745" y="3192031"/>
              <a:ext cx="205740" cy="1270"/>
            </a:xfrm>
            <a:custGeom>
              <a:avLst/>
              <a:gdLst/>
              <a:ahLst/>
              <a:cxnLst/>
              <a:rect l="l" t="t" r="r" b="b"/>
              <a:pathLst>
                <a:path w="205739" h="1269">
                  <a:moveTo>
                    <a:pt x="8095" y="0"/>
                  </a:moveTo>
                  <a:lnTo>
                    <a:pt x="205426" y="1011"/>
                  </a:lnTo>
                  <a:lnTo>
                    <a:pt x="0" y="1011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8" name="object 24018"/>
            <p:cNvSpPr/>
            <p:nvPr/>
          </p:nvSpPr>
          <p:spPr>
            <a:xfrm>
              <a:off x="5424733" y="3193043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4">
                  <a:moveTo>
                    <a:pt x="206438" y="0"/>
                  </a:moveTo>
                  <a:lnTo>
                    <a:pt x="1011" y="0"/>
                  </a:lnTo>
                  <a:lnTo>
                    <a:pt x="208461" y="0"/>
                  </a:lnTo>
                  <a:lnTo>
                    <a:pt x="206438" y="0"/>
                  </a:lnTo>
                  <a:close/>
                </a:path>
                <a:path w="208914">
                  <a:moveTo>
                    <a:pt x="1011" y="0"/>
                  </a:moveTo>
                  <a:lnTo>
                    <a:pt x="20846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9" name="object 24019"/>
            <p:cNvSpPr/>
            <p:nvPr/>
          </p:nvSpPr>
          <p:spPr>
            <a:xfrm>
              <a:off x="5423721" y="3193043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>
                  <a:moveTo>
                    <a:pt x="209473" y="0"/>
                  </a:moveTo>
                  <a:lnTo>
                    <a:pt x="1011" y="0"/>
                  </a:lnTo>
                  <a:lnTo>
                    <a:pt x="212509" y="0"/>
                  </a:lnTo>
                  <a:lnTo>
                    <a:pt x="209473" y="0"/>
                  </a:lnTo>
                  <a:close/>
                </a:path>
                <a:path w="212725">
                  <a:moveTo>
                    <a:pt x="1011" y="0"/>
                  </a:moveTo>
                  <a:lnTo>
                    <a:pt x="21250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0" name="object 24020"/>
            <p:cNvSpPr/>
            <p:nvPr/>
          </p:nvSpPr>
          <p:spPr>
            <a:xfrm>
              <a:off x="5419661" y="3193045"/>
              <a:ext cx="220979" cy="1270"/>
            </a:xfrm>
            <a:custGeom>
              <a:avLst/>
              <a:gdLst/>
              <a:ahLst/>
              <a:cxnLst/>
              <a:rect l="l" t="t" r="r" b="b"/>
              <a:pathLst>
                <a:path w="220979" h="1269">
                  <a:moveTo>
                    <a:pt x="220611" y="1016"/>
                  </a:moveTo>
                  <a:lnTo>
                    <a:pt x="216560" y="0"/>
                  </a:lnTo>
                  <a:lnTo>
                    <a:pt x="4051" y="0"/>
                  </a:lnTo>
                  <a:lnTo>
                    <a:pt x="0" y="1016"/>
                  </a:lnTo>
                  <a:lnTo>
                    <a:pt x="220611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1" name="object 24021"/>
            <p:cNvSpPr/>
            <p:nvPr/>
          </p:nvSpPr>
          <p:spPr>
            <a:xfrm>
              <a:off x="5419673" y="3193043"/>
              <a:ext cx="220979" cy="1270"/>
            </a:xfrm>
            <a:custGeom>
              <a:avLst/>
              <a:gdLst/>
              <a:ahLst/>
              <a:cxnLst/>
              <a:rect l="l" t="t" r="r" b="b"/>
              <a:pathLst>
                <a:path w="220979" h="1269">
                  <a:moveTo>
                    <a:pt x="216557" y="0"/>
                  </a:moveTo>
                  <a:lnTo>
                    <a:pt x="4047" y="0"/>
                  </a:lnTo>
                  <a:lnTo>
                    <a:pt x="220605" y="1011"/>
                  </a:lnTo>
                  <a:lnTo>
                    <a:pt x="216557" y="0"/>
                  </a:lnTo>
                  <a:close/>
                </a:path>
                <a:path w="220979" h="1269">
                  <a:moveTo>
                    <a:pt x="4047" y="0"/>
                  </a:moveTo>
                  <a:lnTo>
                    <a:pt x="220605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2" name="object 24022"/>
            <p:cNvSpPr/>
            <p:nvPr/>
          </p:nvSpPr>
          <p:spPr>
            <a:xfrm>
              <a:off x="5415622" y="3194061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69">
                  <a:moveTo>
                    <a:pt x="226669" y="1016"/>
                  </a:moveTo>
                  <a:lnTo>
                    <a:pt x="224650" y="0"/>
                  </a:lnTo>
                  <a:lnTo>
                    <a:pt x="4038" y="0"/>
                  </a:lnTo>
                  <a:lnTo>
                    <a:pt x="0" y="1016"/>
                  </a:lnTo>
                  <a:lnTo>
                    <a:pt x="226669" y="10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3" name="object 24023"/>
            <p:cNvSpPr/>
            <p:nvPr/>
          </p:nvSpPr>
          <p:spPr>
            <a:xfrm>
              <a:off x="5415626" y="3194055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69">
                  <a:moveTo>
                    <a:pt x="224653" y="0"/>
                  </a:moveTo>
                  <a:lnTo>
                    <a:pt x="4047" y="0"/>
                  </a:lnTo>
                  <a:lnTo>
                    <a:pt x="226677" y="1011"/>
                  </a:lnTo>
                  <a:lnTo>
                    <a:pt x="224653" y="0"/>
                  </a:lnTo>
                  <a:close/>
                </a:path>
                <a:path w="226695" h="1269">
                  <a:moveTo>
                    <a:pt x="4047" y="0"/>
                  </a:moveTo>
                  <a:lnTo>
                    <a:pt x="22667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4" name="object 24024"/>
            <p:cNvSpPr/>
            <p:nvPr/>
          </p:nvSpPr>
          <p:spPr>
            <a:xfrm>
              <a:off x="5413590" y="3195077"/>
              <a:ext cx="231140" cy="1270"/>
            </a:xfrm>
            <a:custGeom>
              <a:avLst/>
              <a:gdLst/>
              <a:ahLst/>
              <a:cxnLst/>
              <a:rect l="l" t="t" r="r" b="b"/>
              <a:pathLst>
                <a:path w="231139" h="1269">
                  <a:moveTo>
                    <a:pt x="230733" y="1003"/>
                  </a:moveTo>
                  <a:lnTo>
                    <a:pt x="228701" y="0"/>
                  </a:lnTo>
                  <a:lnTo>
                    <a:pt x="2032" y="0"/>
                  </a:lnTo>
                  <a:lnTo>
                    <a:pt x="0" y="1003"/>
                  </a:lnTo>
                  <a:lnTo>
                    <a:pt x="230733" y="1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5" name="object 24025"/>
            <p:cNvSpPr/>
            <p:nvPr/>
          </p:nvSpPr>
          <p:spPr>
            <a:xfrm>
              <a:off x="5413602" y="3195067"/>
              <a:ext cx="231140" cy="1270"/>
            </a:xfrm>
            <a:custGeom>
              <a:avLst/>
              <a:gdLst/>
              <a:ahLst/>
              <a:cxnLst/>
              <a:rect l="l" t="t" r="r" b="b"/>
              <a:pathLst>
                <a:path w="231139" h="1269">
                  <a:moveTo>
                    <a:pt x="228701" y="0"/>
                  </a:moveTo>
                  <a:lnTo>
                    <a:pt x="2023" y="0"/>
                  </a:lnTo>
                  <a:lnTo>
                    <a:pt x="230724" y="1011"/>
                  </a:lnTo>
                  <a:lnTo>
                    <a:pt x="228701" y="0"/>
                  </a:lnTo>
                  <a:close/>
                </a:path>
                <a:path w="231139" h="1269">
                  <a:moveTo>
                    <a:pt x="2023" y="0"/>
                  </a:moveTo>
                  <a:lnTo>
                    <a:pt x="230724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6" name="object 24026"/>
            <p:cNvSpPr/>
            <p:nvPr/>
          </p:nvSpPr>
          <p:spPr>
            <a:xfrm>
              <a:off x="5408536" y="3196080"/>
              <a:ext cx="239395" cy="3175"/>
            </a:xfrm>
            <a:custGeom>
              <a:avLst/>
              <a:gdLst/>
              <a:ahLst/>
              <a:cxnLst/>
              <a:rect l="l" t="t" r="r" b="b"/>
              <a:pathLst>
                <a:path w="239395" h="3175">
                  <a:moveTo>
                    <a:pt x="238823" y="3035"/>
                  </a:moveTo>
                  <a:lnTo>
                    <a:pt x="235788" y="0"/>
                  </a:lnTo>
                  <a:lnTo>
                    <a:pt x="5054" y="0"/>
                  </a:lnTo>
                  <a:lnTo>
                    <a:pt x="0" y="3035"/>
                  </a:lnTo>
                  <a:lnTo>
                    <a:pt x="238823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7" name="object 24027"/>
            <p:cNvSpPr/>
            <p:nvPr/>
          </p:nvSpPr>
          <p:spPr>
            <a:xfrm>
              <a:off x="5407530" y="3196079"/>
              <a:ext cx="240029" cy="3175"/>
            </a:xfrm>
            <a:custGeom>
              <a:avLst/>
              <a:gdLst/>
              <a:ahLst/>
              <a:cxnLst/>
              <a:rect l="l" t="t" r="r" b="b"/>
              <a:pathLst>
                <a:path w="240029" h="3175">
                  <a:moveTo>
                    <a:pt x="236796" y="0"/>
                  </a:moveTo>
                  <a:lnTo>
                    <a:pt x="6071" y="0"/>
                  </a:lnTo>
                  <a:lnTo>
                    <a:pt x="239832" y="3035"/>
                  </a:lnTo>
                  <a:lnTo>
                    <a:pt x="236796" y="0"/>
                  </a:lnTo>
                  <a:close/>
                </a:path>
                <a:path w="240029" h="3175">
                  <a:moveTo>
                    <a:pt x="6071" y="0"/>
                  </a:moveTo>
                  <a:lnTo>
                    <a:pt x="239832" y="3035"/>
                  </a:lnTo>
                  <a:lnTo>
                    <a:pt x="1011" y="3035"/>
                  </a:lnTo>
                  <a:lnTo>
                    <a:pt x="6071" y="0"/>
                  </a:lnTo>
                  <a:close/>
                </a:path>
                <a:path w="240029" h="3175">
                  <a:moveTo>
                    <a:pt x="239832" y="3035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239832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8" name="object 24028"/>
            <p:cNvSpPr/>
            <p:nvPr/>
          </p:nvSpPr>
          <p:spPr>
            <a:xfrm>
              <a:off x="5408542" y="3199115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238820" y="0"/>
                  </a:moveTo>
                  <a:lnTo>
                    <a:pt x="0" y="0"/>
                  </a:lnTo>
                  <a:lnTo>
                    <a:pt x="2388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9" name="object 24029"/>
            <p:cNvSpPr/>
            <p:nvPr/>
          </p:nvSpPr>
          <p:spPr>
            <a:xfrm>
              <a:off x="5408542" y="3199115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>
                  <a:moveTo>
                    <a:pt x="0" y="0"/>
                  </a:moveTo>
                  <a:lnTo>
                    <a:pt x="23882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0" name="object 24030"/>
            <p:cNvSpPr/>
            <p:nvPr/>
          </p:nvSpPr>
          <p:spPr>
            <a:xfrm>
              <a:off x="5404485" y="3199116"/>
              <a:ext cx="246379" cy="3175"/>
            </a:xfrm>
            <a:custGeom>
              <a:avLst/>
              <a:gdLst/>
              <a:ahLst/>
              <a:cxnLst/>
              <a:rect l="l" t="t" r="r" b="b"/>
              <a:pathLst>
                <a:path w="246379" h="3175">
                  <a:moveTo>
                    <a:pt x="245910" y="3035"/>
                  </a:moveTo>
                  <a:lnTo>
                    <a:pt x="242874" y="0"/>
                  </a:lnTo>
                  <a:lnTo>
                    <a:pt x="3035" y="0"/>
                  </a:lnTo>
                  <a:lnTo>
                    <a:pt x="0" y="3035"/>
                  </a:lnTo>
                  <a:lnTo>
                    <a:pt x="245910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1" name="object 24031"/>
            <p:cNvSpPr/>
            <p:nvPr/>
          </p:nvSpPr>
          <p:spPr>
            <a:xfrm>
              <a:off x="5404494" y="3199115"/>
              <a:ext cx="246379" cy="3175"/>
            </a:xfrm>
            <a:custGeom>
              <a:avLst/>
              <a:gdLst/>
              <a:ahLst/>
              <a:cxnLst/>
              <a:rect l="l" t="t" r="r" b="b"/>
              <a:pathLst>
                <a:path w="246379" h="3175">
                  <a:moveTo>
                    <a:pt x="242868" y="0"/>
                  </a:moveTo>
                  <a:lnTo>
                    <a:pt x="3035" y="0"/>
                  </a:lnTo>
                  <a:lnTo>
                    <a:pt x="245904" y="3035"/>
                  </a:lnTo>
                  <a:lnTo>
                    <a:pt x="242868" y="0"/>
                  </a:lnTo>
                  <a:close/>
                </a:path>
                <a:path w="246379" h="3175">
                  <a:moveTo>
                    <a:pt x="3035" y="0"/>
                  </a:moveTo>
                  <a:lnTo>
                    <a:pt x="24590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2" name="object 24032"/>
            <p:cNvSpPr/>
            <p:nvPr/>
          </p:nvSpPr>
          <p:spPr>
            <a:xfrm>
              <a:off x="5400446" y="3202151"/>
              <a:ext cx="252095" cy="3175"/>
            </a:xfrm>
            <a:custGeom>
              <a:avLst/>
              <a:gdLst/>
              <a:ahLst/>
              <a:cxnLst/>
              <a:rect l="l" t="t" r="r" b="b"/>
              <a:pathLst>
                <a:path w="252095" h="3175">
                  <a:moveTo>
                    <a:pt x="251968" y="3035"/>
                  </a:moveTo>
                  <a:lnTo>
                    <a:pt x="249948" y="0"/>
                  </a:lnTo>
                  <a:lnTo>
                    <a:pt x="4038" y="0"/>
                  </a:lnTo>
                  <a:lnTo>
                    <a:pt x="0" y="3035"/>
                  </a:lnTo>
                  <a:lnTo>
                    <a:pt x="251968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3" name="object 24033"/>
            <p:cNvSpPr/>
            <p:nvPr/>
          </p:nvSpPr>
          <p:spPr>
            <a:xfrm>
              <a:off x="5400446" y="3202151"/>
              <a:ext cx="252095" cy="3175"/>
            </a:xfrm>
            <a:custGeom>
              <a:avLst/>
              <a:gdLst/>
              <a:ahLst/>
              <a:cxnLst/>
              <a:rect l="l" t="t" r="r" b="b"/>
              <a:pathLst>
                <a:path w="252095" h="3175">
                  <a:moveTo>
                    <a:pt x="249951" y="0"/>
                  </a:moveTo>
                  <a:lnTo>
                    <a:pt x="4047" y="0"/>
                  </a:lnTo>
                  <a:lnTo>
                    <a:pt x="251975" y="3035"/>
                  </a:lnTo>
                  <a:lnTo>
                    <a:pt x="249951" y="0"/>
                  </a:lnTo>
                  <a:close/>
                </a:path>
                <a:path w="252095" h="3175">
                  <a:moveTo>
                    <a:pt x="4047" y="0"/>
                  </a:moveTo>
                  <a:lnTo>
                    <a:pt x="251975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4" name="object 24034"/>
            <p:cNvSpPr/>
            <p:nvPr/>
          </p:nvSpPr>
          <p:spPr>
            <a:xfrm>
              <a:off x="5399430" y="3205186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4" h="1269">
                  <a:moveTo>
                    <a:pt x="252984" y="0"/>
                  </a:moveTo>
                  <a:lnTo>
                    <a:pt x="1016" y="0"/>
                  </a:lnTo>
                  <a:lnTo>
                    <a:pt x="0" y="1016"/>
                  </a:lnTo>
                  <a:lnTo>
                    <a:pt x="252984" y="1016"/>
                  </a:lnTo>
                  <a:lnTo>
                    <a:pt x="252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5" name="object 24035"/>
            <p:cNvSpPr/>
            <p:nvPr/>
          </p:nvSpPr>
          <p:spPr>
            <a:xfrm>
              <a:off x="5399434" y="3205187"/>
              <a:ext cx="253365" cy="1270"/>
            </a:xfrm>
            <a:custGeom>
              <a:avLst/>
              <a:gdLst/>
              <a:ahLst/>
              <a:cxnLst/>
              <a:rect l="l" t="t" r="r" b="b"/>
              <a:pathLst>
                <a:path w="253364" h="1269">
                  <a:moveTo>
                    <a:pt x="252987" y="0"/>
                  </a:moveTo>
                  <a:lnTo>
                    <a:pt x="1011" y="0"/>
                  </a:lnTo>
                  <a:lnTo>
                    <a:pt x="252987" y="1011"/>
                  </a:lnTo>
                  <a:lnTo>
                    <a:pt x="252987" y="0"/>
                  </a:lnTo>
                  <a:close/>
                </a:path>
                <a:path w="253364" h="1269">
                  <a:moveTo>
                    <a:pt x="1011" y="0"/>
                  </a:moveTo>
                  <a:lnTo>
                    <a:pt x="25298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6" name="object 24036"/>
            <p:cNvSpPr/>
            <p:nvPr/>
          </p:nvSpPr>
          <p:spPr>
            <a:xfrm>
              <a:off x="5395387" y="3206199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4">
                  <a:moveTo>
                    <a:pt x="4047" y="0"/>
                  </a:moveTo>
                  <a:lnTo>
                    <a:pt x="0" y="4047"/>
                  </a:lnTo>
                  <a:lnTo>
                    <a:pt x="259059" y="4047"/>
                  </a:lnTo>
                  <a:lnTo>
                    <a:pt x="4047" y="0"/>
                  </a:lnTo>
                  <a:close/>
                </a:path>
                <a:path w="259079" h="4444">
                  <a:moveTo>
                    <a:pt x="257035" y="0"/>
                  </a:moveTo>
                  <a:lnTo>
                    <a:pt x="4047" y="0"/>
                  </a:lnTo>
                  <a:lnTo>
                    <a:pt x="259059" y="4047"/>
                  </a:lnTo>
                  <a:lnTo>
                    <a:pt x="25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7" name="object 24037"/>
            <p:cNvSpPr/>
            <p:nvPr/>
          </p:nvSpPr>
          <p:spPr>
            <a:xfrm>
              <a:off x="5395387" y="3206199"/>
              <a:ext cx="259079" cy="4445"/>
            </a:xfrm>
            <a:custGeom>
              <a:avLst/>
              <a:gdLst/>
              <a:ahLst/>
              <a:cxnLst/>
              <a:rect l="l" t="t" r="r" b="b"/>
              <a:pathLst>
                <a:path w="259079" h="4444">
                  <a:moveTo>
                    <a:pt x="257035" y="0"/>
                  </a:moveTo>
                  <a:lnTo>
                    <a:pt x="4047" y="0"/>
                  </a:lnTo>
                  <a:lnTo>
                    <a:pt x="259059" y="4047"/>
                  </a:lnTo>
                  <a:lnTo>
                    <a:pt x="257035" y="0"/>
                  </a:lnTo>
                  <a:close/>
                </a:path>
                <a:path w="259079" h="4444">
                  <a:moveTo>
                    <a:pt x="4047" y="0"/>
                  </a:moveTo>
                  <a:lnTo>
                    <a:pt x="259059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8" name="object 24038"/>
            <p:cNvSpPr/>
            <p:nvPr/>
          </p:nvSpPr>
          <p:spPr>
            <a:xfrm>
              <a:off x="5394363" y="3210254"/>
              <a:ext cx="260350" cy="1270"/>
            </a:xfrm>
            <a:custGeom>
              <a:avLst/>
              <a:gdLst/>
              <a:ahLst/>
              <a:cxnLst/>
              <a:rect l="l" t="t" r="r" b="b"/>
              <a:pathLst>
                <a:path w="260350" h="1269">
                  <a:moveTo>
                    <a:pt x="260083" y="0"/>
                  </a:moveTo>
                  <a:lnTo>
                    <a:pt x="1016" y="0"/>
                  </a:lnTo>
                  <a:lnTo>
                    <a:pt x="0" y="1016"/>
                  </a:lnTo>
                  <a:lnTo>
                    <a:pt x="260083" y="1016"/>
                  </a:lnTo>
                  <a:lnTo>
                    <a:pt x="260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9" name="object 24039"/>
            <p:cNvSpPr/>
            <p:nvPr/>
          </p:nvSpPr>
          <p:spPr>
            <a:xfrm>
              <a:off x="5394375" y="3210246"/>
              <a:ext cx="260350" cy="1270"/>
            </a:xfrm>
            <a:custGeom>
              <a:avLst/>
              <a:gdLst/>
              <a:ahLst/>
              <a:cxnLst/>
              <a:rect l="l" t="t" r="r" b="b"/>
              <a:pathLst>
                <a:path w="260350" h="1269">
                  <a:moveTo>
                    <a:pt x="260071" y="0"/>
                  </a:moveTo>
                  <a:lnTo>
                    <a:pt x="1011" y="0"/>
                  </a:lnTo>
                  <a:lnTo>
                    <a:pt x="260071" y="1011"/>
                  </a:lnTo>
                  <a:lnTo>
                    <a:pt x="260071" y="0"/>
                  </a:lnTo>
                  <a:close/>
                </a:path>
                <a:path w="260350" h="1269">
                  <a:moveTo>
                    <a:pt x="1011" y="0"/>
                  </a:moveTo>
                  <a:lnTo>
                    <a:pt x="260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0" name="object 24040"/>
            <p:cNvSpPr/>
            <p:nvPr/>
          </p:nvSpPr>
          <p:spPr>
            <a:xfrm>
              <a:off x="5392343" y="3211270"/>
              <a:ext cx="263525" cy="3175"/>
            </a:xfrm>
            <a:custGeom>
              <a:avLst/>
              <a:gdLst/>
              <a:ahLst/>
              <a:cxnLst/>
              <a:rect l="l" t="t" r="r" b="b"/>
              <a:pathLst>
                <a:path w="263525" h="3175">
                  <a:moveTo>
                    <a:pt x="263105" y="3035"/>
                  </a:moveTo>
                  <a:lnTo>
                    <a:pt x="262102" y="0"/>
                  </a:lnTo>
                  <a:lnTo>
                    <a:pt x="2019" y="0"/>
                  </a:lnTo>
                  <a:lnTo>
                    <a:pt x="0" y="3035"/>
                  </a:lnTo>
                  <a:lnTo>
                    <a:pt x="263105" y="3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1" name="object 24041"/>
            <p:cNvSpPr/>
            <p:nvPr/>
          </p:nvSpPr>
          <p:spPr>
            <a:xfrm>
              <a:off x="5392351" y="3211258"/>
              <a:ext cx="263525" cy="3175"/>
            </a:xfrm>
            <a:custGeom>
              <a:avLst/>
              <a:gdLst/>
              <a:ahLst/>
              <a:cxnLst/>
              <a:rect l="l" t="t" r="r" b="b"/>
              <a:pathLst>
                <a:path w="263525" h="3175">
                  <a:moveTo>
                    <a:pt x="262095" y="0"/>
                  </a:moveTo>
                  <a:lnTo>
                    <a:pt x="2023" y="0"/>
                  </a:lnTo>
                  <a:lnTo>
                    <a:pt x="263107" y="3035"/>
                  </a:lnTo>
                  <a:lnTo>
                    <a:pt x="262095" y="0"/>
                  </a:lnTo>
                  <a:close/>
                </a:path>
                <a:path w="263525" h="3175">
                  <a:moveTo>
                    <a:pt x="2023" y="0"/>
                  </a:moveTo>
                  <a:lnTo>
                    <a:pt x="263107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2" name="object 24042"/>
            <p:cNvSpPr/>
            <p:nvPr/>
          </p:nvSpPr>
          <p:spPr>
            <a:xfrm>
              <a:off x="5389315" y="321429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4">
                  <a:moveTo>
                    <a:pt x="3035" y="0"/>
                  </a:moveTo>
                  <a:lnTo>
                    <a:pt x="0" y="4047"/>
                  </a:lnTo>
                  <a:lnTo>
                    <a:pt x="267155" y="4047"/>
                  </a:lnTo>
                  <a:lnTo>
                    <a:pt x="3035" y="0"/>
                  </a:lnTo>
                  <a:close/>
                </a:path>
                <a:path w="267335" h="4444">
                  <a:moveTo>
                    <a:pt x="266143" y="0"/>
                  </a:moveTo>
                  <a:lnTo>
                    <a:pt x="3035" y="0"/>
                  </a:lnTo>
                  <a:lnTo>
                    <a:pt x="267155" y="4047"/>
                  </a:lnTo>
                  <a:lnTo>
                    <a:pt x="2661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3" name="object 24043"/>
            <p:cNvSpPr/>
            <p:nvPr/>
          </p:nvSpPr>
          <p:spPr>
            <a:xfrm>
              <a:off x="5389315" y="3214294"/>
              <a:ext cx="267335" cy="4445"/>
            </a:xfrm>
            <a:custGeom>
              <a:avLst/>
              <a:gdLst/>
              <a:ahLst/>
              <a:cxnLst/>
              <a:rect l="l" t="t" r="r" b="b"/>
              <a:pathLst>
                <a:path w="267335" h="4444">
                  <a:moveTo>
                    <a:pt x="266143" y="0"/>
                  </a:moveTo>
                  <a:lnTo>
                    <a:pt x="3035" y="0"/>
                  </a:lnTo>
                  <a:lnTo>
                    <a:pt x="267155" y="4047"/>
                  </a:lnTo>
                  <a:lnTo>
                    <a:pt x="266143" y="0"/>
                  </a:lnTo>
                  <a:close/>
                </a:path>
                <a:path w="267335" h="4444">
                  <a:moveTo>
                    <a:pt x="3035" y="0"/>
                  </a:moveTo>
                  <a:lnTo>
                    <a:pt x="26715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4" name="object 24044"/>
            <p:cNvSpPr/>
            <p:nvPr/>
          </p:nvSpPr>
          <p:spPr>
            <a:xfrm>
              <a:off x="5389308" y="3218343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5" h="1269">
                  <a:moveTo>
                    <a:pt x="267157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67157" y="1016"/>
                  </a:lnTo>
                  <a:lnTo>
                    <a:pt x="267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5" name="object 24045"/>
            <p:cNvSpPr/>
            <p:nvPr/>
          </p:nvSpPr>
          <p:spPr>
            <a:xfrm>
              <a:off x="5389315" y="3218342"/>
              <a:ext cx="267335" cy="1270"/>
            </a:xfrm>
            <a:custGeom>
              <a:avLst/>
              <a:gdLst/>
              <a:ahLst/>
              <a:cxnLst/>
              <a:rect l="l" t="t" r="r" b="b"/>
              <a:pathLst>
                <a:path w="267335" h="1269">
                  <a:moveTo>
                    <a:pt x="267155" y="0"/>
                  </a:moveTo>
                  <a:lnTo>
                    <a:pt x="0" y="0"/>
                  </a:lnTo>
                  <a:lnTo>
                    <a:pt x="267155" y="1011"/>
                  </a:lnTo>
                  <a:lnTo>
                    <a:pt x="267155" y="0"/>
                  </a:lnTo>
                  <a:close/>
                </a:path>
                <a:path w="267335" h="1269">
                  <a:moveTo>
                    <a:pt x="0" y="0"/>
                  </a:moveTo>
                  <a:lnTo>
                    <a:pt x="267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6" name="object 24046"/>
            <p:cNvSpPr/>
            <p:nvPr/>
          </p:nvSpPr>
          <p:spPr>
            <a:xfrm>
              <a:off x="5385267" y="3219354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5">
                  <a:moveTo>
                    <a:pt x="4047" y="0"/>
                  </a:moveTo>
                  <a:lnTo>
                    <a:pt x="0" y="8095"/>
                  </a:lnTo>
                  <a:lnTo>
                    <a:pt x="271202" y="8095"/>
                  </a:lnTo>
                  <a:lnTo>
                    <a:pt x="4047" y="0"/>
                  </a:lnTo>
                  <a:close/>
                </a:path>
                <a:path w="271779" h="8255">
                  <a:moveTo>
                    <a:pt x="271202" y="0"/>
                  </a:moveTo>
                  <a:lnTo>
                    <a:pt x="4047" y="0"/>
                  </a:lnTo>
                  <a:lnTo>
                    <a:pt x="271202" y="8095"/>
                  </a:lnTo>
                  <a:lnTo>
                    <a:pt x="2712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7" name="object 24047"/>
            <p:cNvSpPr/>
            <p:nvPr/>
          </p:nvSpPr>
          <p:spPr>
            <a:xfrm>
              <a:off x="5385267" y="3219354"/>
              <a:ext cx="271780" cy="8255"/>
            </a:xfrm>
            <a:custGeom>
              <a:avLst/>
              <a:gdLst/>
              <a:ahLst/>
              <a:cxnLst/>
              <a:rect l="l" t="t" r="r" b="b"/>
              <a:pathLst>
                <a:path w="271779" h="8255">
                  <a:moveTo>
                    <a:pt x="271202" y="0"/>
                  </a:moveTo>
                  <a:lnTo>
                    <a:pt x="4047" y="0"/>
                  </a:lnTo>
                  <a:lnTo>
                    <a:pt x="271202" y="8095"/>
                  </a:lnTo>
                  <a:lnTo>
                    <a:pt x="271202" y="0"/>
                  </a:lnTo>
                  <a:close/>
                </a:path>
                <a:path w="271779" h="8255">
                  <a:moveTo>
                    <a:pt x="4047" y="0"/>
                  </a:moveTo>
                  <a:lnTo>
                    <a:pt x="271202" y="8095"/>
                  </a:lnTo>
                  <a:lnTo>
                    <a:pt x="0" y="809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8" name="object 24048"/>
            <p:cNvSpPr/>
            <p:nvPr/>
          </p:nvSpPr>
          <p:spPr>
            <a:xfrm>
              <a:off x="5383243" y="3227450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023" y="0"/>
                  </a:moveTo>
                  <a:lnTo>
                    <a:pt x="0" y="9107"/>
                  </a:lnTo>
                  <a:lnTo>
                    <a:pt x="272214" y="9107"/>
                  </a:lnTo>
                  <a:lnTo>
                    <a:pt x="2023" y="0"/>
                  </a:lnTo>
                  <a:close/>
                </a:path>
                <a:path w="273685" h="9525">
                  <a:moveTo>
                    <a:pt x="273226" y="0"/>
                  </a:moveTo>
                  <a:lnTo>
                    <a:pt x="2023" y="0"/>
                  </a:lnTo>
                  <a:lnTo>
                    <a:pt x="272214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9" name="object 24049"/>
            <p:cNvSpPr/>
            <p:nvPr/>
          </p:nvSpPr>
          <p:spPr>
            <a:xfrm>
              <a:off x="5383243" y="3227450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3226" y="0"/>
                  </a:moveTo>
                  <a:lnTo>
                    <a:pt x="2023" y="0"/>
                  </a:lnTo>
                  <a:lnTo>
                    <a:pt x="272214" y="9107"/>
                  </a:lnTo>
                  <a:lnTo>
                    <a:pt x="273226" y="0"/>
                  </a:lnTo>
                  <a:close/>
                </a:path>
                <a:path w="273685" h="9525">
                  <a:moveTo>
                    <a:pt x="2023" y="0"/>
                  </a:moveTo>
                  <a:lnTo>
                    <a:pt x="272214" y="9107"/>
                  </a:lnTo>
                  <a:lnTo>
                    <a:pt x="0" y="910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0" name="object 24050"/>
            <p:cNvSpPr/>
            <p:nvPr/>
          </p:nvSpPr>
          <p:spPr>
            <a:xfrm>
              <a:off x="5382231" y="3236557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1011" y="0"/>
                  </a:moveTo>
                  <a:lnTo>
                    <a:pt x="0" y="9107"/>
                  </a:lnTo>
                  <a:lnTo>
                    <a:pt x="273226" y="9107"/>
                  </a:lnTo>
                  <a:lnTo>
                    <a:pt x="1011" y="0"/>
                  </a:lnTo>
                  <a:close/>
                </a:path>
                <a:path w="273685" h="9525">
                  <a:moveTo>
                    <a:pt x="273226" y="0"/>
                  </a:moveTo>
                  <a:lnTo>
                    <a:pt x="1011" y="0"/>
                  </a:lnTo>
                  <a:lnTo>
                    <a:pt x="273226" y="9107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1" name="object 24051"/>
            <p:cNvSpPr/>
            <p:nvPr/>
          </p:nvSpPr>
          <p:spPr>
            <a:xfrm>
              <a:off x="5382231" y="3236557"/>
              <a:ext cx="273685" cy="9525"/>
            </a:xfrm>
            <a:custGeom>
              <a:avLst/>
              <a:gdLst/>
              <a:ahLst/>
              <a:cxnLst/>
              <a:rect l="l" t="t" r="r" b="b"/>
              <a:pathLst>
                <a:path w="273685" h="9525">
                  <a:moveTo>
                    <a:pt x="273226" y="0"/>
                  </a:moveTo>
                  <a:lnTo>
                    <a:pt x="1011" y="0"/>
                  </a:lnTo>
                  <a:lnTo>
                    <a:pt x="273226" y="9107"/>
                  </a:lnTo>
                  <a:lnTo>
                    <a:pt x="273226" y="0"/>
                  </a:lnTo>
                  <a:close/>
                </a:path>
                <a:path w="273685" h="9525">
                  <a:moveTo>
                    <a:pt x="1011" y="0"/>
                  </a:moveTo>
                  <a:lnTo>
                    <a:pt x="273226" y="9107"/>
                  </a:lnTo>
                  <a:lnTo>
                    <a:pt x="0" y="910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2" name="object 24052"/>
            <p:cNvSpPr/>
            <p:nvPr/>
          </p:nvSpPr>
          <p:spPr>
            <a:xfrm>
              <a:off x="5382231" y="3245665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5" h="10160">
                  <a:moveTo>
                    <a:pt x="0" y="0"/>
                  </a:moveTo>
                  <a:lnTo>
                    <a:pt x="1011" y="10119"/>
                  </a:lnTo>
                  <a:lnTo>
                    <a:pt x="273226" y="10119"/>
                  </a:lnTo>
                  <a:lnTo>
                    <a:pt x="0" y="0"/>
                  </a:lnTo>
                  <a:close/>
                </a:path>
                <a:path w="273685" h="10160">
                  <a:moveTo>
                    <a:pt x="273226" y="0"/>
                  </a:moveTo>
                  <a:lnTo>
                    <a:pt x="0" y="0"/>
                  </a:lnTo>
                  <a:lnTo>
                    <a:pt x="273226" y="10119"/>
                  </a:lnTo>
                  <a:lnTo>
                    <a:pt x="273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3" name="object 24053"/>
            <p:cNvSpPr/>
            <p:nvPr/>
          </p:nvSpPr>
          <p:spPr>
            <a:xfrm>
              <a:off x="5382231" y="3245665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5" h="10160">
                  <a:moveTo>
                    <a:pt x="273226" y="0"/>
                  </a:moveTo>
                  <a:lnTo>
                    <a:pt x="0" y="0"/>
                  </a:lnTo>
                  <a:lnTo>
                    <a:pt x="273226" y="10119"/>
                  </a:lnTo>
                  <a:lnTo>
                    <a:pt x="273226" y="0"/>
                  </a:lnTo>
                  <a:close/>
                </a:path>
                <a:path w="273685" h="10160">
                  <a:moveTo>
                    <a:pt x="0" y="0"/>
                  </a:moveTo>
                  <a:lnTo>
                    <a:pt x="273226" y="10119"/>
                  </a:lnTo>
                  <a:lnTo>
                    <a:pt x="1011" y="101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4" name="object 24054"/>
            <p:cNvSpPr/>
            <p:nvPr/>
          </p:nvSpPr>
          <p:spPr>
            <a:xfrm>
              <a:off x="5383243" y="3255784"/>
              <a:ext cx="272415" cy="9525"/>
            </a:xfrm>
            <a:custGeom>
              <a:avLst/>
              <a:gdLst/>
              <a:ahLst/>
              <a:cxnLst/>
              <a:rect l="l" t="t" r="r" b="b"/>
              <a:pathLst>
                <a:path w="272414" h="9525">
                  <a:moveTo>
                    <a:pt x="0" y="0"/>
                  </a:moveTo>
                  <a:lnTo>
                    <a:pt x="2023" y="9107"/>
                  </a:lnTo>
                  <a:lnTo>
                    <a:pt x="272214" y="9107"/>
                  </a:lnTo>
                  <a:lnTo>
                    <a:pt x="0" y="0"/>
                  </a:lnTo>
                  <a:close/>
                </a:path>
                <a:path w="272414" h="9525">
                  <a:moveTo>
                    <a:pt x="272214" y="0"/>
                  </a:moveTo>
                  <a:lnTo>
                    <a:pt x="0" y="0"/>
                  </a:lnTo>
                  <a:lnTo>
                    <a:pt x="272214" y="9107"/>
                  </a:lnTo>
                  <a:lnTo>
                    <a:pt x="2722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5" name="object 24055"/>
            <p:cNvSpPr/>
            <p:nvPr/>
          </p:nvSpPr>
          <p:spPr>
            <a:xfrm>
              <a:off x="5383243" y="3255784"/>
              <a:ext cx="272415" cy="9525"/>
            </a:xfrm>
            <a:custGeom>
              <a:avLst/>
              <a:gdLst/>
              <a:ahLst/>
              <a:cxnLst/>
              <a:rect l="l" t="t" r="r" b="b"/>
              <a:pathLst>
                <a:path w="272414" h="9525">
                  <a:moveTo>
                    <a:pt x="272214" y="0"/>
                  </a:moveTo>
                  <a:lnTo>
                    <a:pt x="0" y="0"/>
                  </a:lnTo>
                  <a:lnTo>
                    <a:pt x="272214" y="9107"/>
                  </a:lnTo>
                  <a:lnTo>
                    <a:pt x="272214" y="0"/>
                  </a:lnTo>
                  <a:close/>
                </a:path>
                <a:path w="272414" h="9525">
                  <a:moveTo>
                    <a:pt x="0" y="0"/>
                  </a:moveTo>
                  <a:lnTo>
                    <a:pt x="272214" y="9107"/>
                  </a:lnTo>
                  <a:lnTo>
                    <a:pt x="2023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6" name="object 24056"/>
            <p:cNvSpPr/>
            <p:nvPr/>
          </p:nvSpPr>
          <p:spPr>
            <a:xfrm>
              <a:off x="5385267" y="3264892"/>
              <a:ext cx="270510" cy="8255"/>
            </a:xfrm>
            <a:custGeom>
              <a:avLst/>
              <a:gdLst/>
              <a:ahLst/>
              <a:cxnLst/>
              <a:rect l="l" t="t" r="r" b="b"/>
              <a:pathLst>
                <a:path w="270510" h="8254">
                  <a:moveTo>
                    <a:pt x="0" y="0"/>
                  </a:moveTo>
                  <a:lnTo>
                    <a:pt x="3035" y="8095"/>
                  </a:lnTo>
                  <a:lnTo>
                    <a:pt x="270191" y="8095"/>
                  </a:lnTo>
                  <a:lnTo>
                    <a:pt x="0" y="0"/>
                  </a:lnTo>
                  <a:close/>
                </a:path>
                <a:path w="270510" h="8254">
                  <a:moveTo>
                    <a:pt x="270191" y="0"/>
                  </a:moveTo>
                  <a:lnTo>
                    <a:pt x="0" y="0"/>
                  </a:lnTo>
                  <a:lnTo>
                    <a:pt x="270191" y="8095"/>
                  </a:lnTo>
                  <a:lnTo>
                    <a:pt x="270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7" name="object 24057"/>
            <p:cNvSpPr/>
            <p:nvPr/>
          </p:nvSpPr>
          <p:spPr>
            <a:xfrm>
              <a:off x="5385267" y="3264892"/>
              <a:ext cx="270510" cy="8255"/>
            </a:xfrm>
            <a:custGeom>
              <a:avLst/>
              <a:gdLst/>
              <a:ahLst/>
              <a:cxnLst/>
              <a:rect l="l" t="t" r="r" b="b"/>
              <a:pathLst>
                <a:path w="270510" h="8254">
                  <a:moveTo>
                    <a:pt x="270191" y="0"/>
                  </a:moveTo>
                  <a:lnTo>
                    <a:pt x="0" y="0"/>
                  </a:lnTo>
                  <a:lnTo>
                    <a:pt x="270191" y="8095"/>
                  </a:lnTo>
                  <a:lnTo>
                    <a:pt x="270191" y="0"/>
                  </a:lnTo>
                  <a:close/>
                </a:path>
                <a:path w="270510" h="8254">
                  <a:moveTo>
                    <a:pt x="0" y="0"/>
                  </a:moveTo>
                  <a:lnTo>
                    <a:pt x="270191" y="8095"/>
                  </a:lnTo>
                  <a:lnTo>
                    <a:pt x="3035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8" name="object 24058"/>
            <p:cNvSpPr/>
            <p:nvPr/>
          </p:nvSpPr>
          <p:spPr>
            <a:xfrm>
              <a:off x="5388292" y="3272992"/>
              <a:ext cx="267335" cy="2540"/>
            </a:xfrm>
            <a:custGeom>
              <a:avLst/>
              <a:gdLst/>
              <a:ahLst/>
              <a:cxnLst/>
              <a:rect l="l" t="t" r="r" b="b"/>
              <a:pathLst>
                <a:path w="267335" h="2539">
                  <a:moveTo>
                    <a:pt x="267157" y="0"/>
                  </a:moveTo>
                  <a:lnTo>
                    <a:pt x="0" y="0"/>
                  </a:lnTo>
                  <a:lnTo>
                    <a:pt x="2032" y="2032"/>
                  </a:lnTo>
                  <a:lnTo>
                    <a:pt x="267157" y="2032"/>
                  </a:lnTo>
                  <a:lnTo>
                    <a:pt x="267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9" name="object 24059"/>
            <p:cNvSpPr/>
            <p:nvPr/>
          </p:nvSpPr>
          <p:spPr>
            <a:xfrm>
              <a:off x="5388303" y="3272987"/>
              <a:ext cx="267335" cy="2540"/>
            </a:xfrm>
            <a:custGeom>
              <a:avLst/>
              <a:gdLst/>
              <a:ahLst/>
              <a:cxnLst/>
              <a:rect l="l" t="t" r="r" b="b"/>
              <a:pathLst>
                <a:path w="267335" h="2539">
                  <a:moveTo>
                    <a:pt x="267155" y="0"/>
                  </a:moveTo>
                  <a:lnTo>
                    <a:pt x="0" y="0"/>
                  </a:lnTo>
                  <a:lnTo>
                    <a:pt x="267155" y="2023"/>
                  </a:lnTo>
                  <a:lnTo>
                    <a:pt x="267155" y="0"/>
                  </a:lnTo>
                  <a:close/>
                </a:path>
                <a:path w="267335" h="2539">
                  <a:moveTo>
                    <a:pt x="0" y="0"/>
                  </a:moveTo>
                  <a:lnTo>
                    <a:pt x="267155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0" name="object 24060"/>
            <p:cNvSpPr/>
            <p:nvPr/>
          </p:nvSpPr>
          <p:spPr>
            <a:xfrm>
              <a:off x="5390327" y="3275011"/>
              <a:ext cx="265430" cy="5080"/>
            </a:xfrm>
            <a:custGeom>
              <a:avLst/>
              <a:gdLst/>
              <a:ahLst/>
              <a:cxnLst/>
              <a:rect l="l" t="t" r="r" b="b"/>
              <a:pathLst>
                <a:path w="265429" h="5079">
                  <a:moveTo>
                    <a:pt x="0" y="0"/>
                  </a:moveTo>
                  <a:lnTo>
                    <a:pt x="3035" y="5059"/>
                  </a:lnTo>
                  <a:lnTo>
                    <a:pt x="265131" y="5059"/>
                  </a:lnTo>
                  <a:lnTo>
                    <a:pt x="0" y="0"/>
                  </a:lnTo>
                  <a:close/>
                </a:path>
                <a:path w="265429" h="5079">
                  <a:moveTo>
                    <a:pt x="265131" y="0"/>
                  </a:moveTo>
                  <a:lnTo>
                    <a:pt x="0" y="0"/>
                  </a:lnTo>
                  <a:lnTo>
                    <a:pt x="265131" y="5059"/>
                  </a:lnTo>
                  <a:lnTo>
                    <a:pt x="265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1" name="object 24061"/>
            <p:cNvSpPr/>
            <p:nvPr/>
          </p:nvSpPr>
          <p:spPr>
            <a:xfrm>
              <a:off x="5390327" y="3275011"/>
              <a:ext cx="265430" cy="5080"/>
            </a:xfrm>
            <a:custGeom>
              <a:avLst/>
              <a:gdLst/>
              <a:ahLst/>
              <a:cxnLst/>
              <a:rect l="l" t="t" r="r" b="b"/>
              <a:pathLst>
                <a:path w="265429" h="5079">
                  <a:moveTo>
                    <a:pt x="265131" y="0"/>
                  </a:moveTo>
                  <a:lnTo>
                    <a:pt x="0" y="0"/>
                  </a:lnTo>
                  <a:lnTo>
                    <a:pt x="265131" y="5059"/>
                  </a:lnTo>
                  <a:lnTo>
                    <a:pt x="265131" y="0"/>
                  </a:lnTo>
                  <a:close/>
                </a:path>
                <a:path w="265429" h="5079">
                  <a:moveTo>
                    <a:pt x="0" y="0"/>
                  </a:moveTo>
                  <a:lnTo>
                    <a:pt x="265131" y="5059"/>
                  </a:lnTo>
                  <a:lnTo>
                    <a:pt x="3035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2" name="object 24062"/>
            <p:cNvSpPr/>
            <p:nvPr/>
          </p:nvSpPr>
          <p:spPr>
            <a:xfrm>
              <a:off x="5393359" y="3280078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089" y="0"/>
                  </a:moveTo>
                  <a:lnTo>
                    <a:pt x="0" y="0"/>
                  </a:lnTo>
                  <a:lnTo>
                    <a:pt x="1003" y="1016"/>
                  </a:lnTo>
                  <a:lnTo>
                    <a:pt x="262089" y="1016"/>
                  </a:lnTo>
                  <a:lnTo>
                    <a:pt x="2620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3" name="object 24063"/>
            <p:cNvSpPr/>
            <p:nvPr/>
          </p:nvSpPr>
          <p:spPr>
            <a:xfrm>
              <a:off x="5393363" y="3280071"/>
              <a:ext cx="262255" cy="1270"/>
            </a:xfrm>
            <a:custGeom>
              <a:avLst/>
              <a:gdLst/>
              <a:ahLst/>
              <a:cxnLst/>
              <a:rect l="l" t="t" r="r" b="b"/>
              <a:pathLst>
                <a:path w="262254" h="1270">
                  <a:moveTo>
                    <a:pt x="262095" y="0"/>
                  </a:moveTo>
                  <a:lnTo>
                    <a:pt x="0" y="0"/>
                  </a:lnTo>
                  <a:lnTo>
                    <a:pt x="262095" y="1011"/>
                  </a:lnTo>
                  <a:lnTo>
                    <a:pt x="262095" y="0"/>
                  </a:lnTo>
                  <a:close/>
                </a:path>
                <a:path w="262254" h="1270">
                  <a:moveTo>
                    <a:pt x="0" y="0"/>
                  </a:moveTo>
                  <a:lnTo>
                    <a:pt x="262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4" name="object 24064"/>
            <p:cNvSpPr/>
            <p:nvPr/>
          </p:nvSpPr>
          <p:spPr>
            <a:xfrm>
              <a:off x="5394363" y="3281094"/>
              <a:ext cx="261620" cy="3175"/>
            </a:xfrm>
            <a:custGeom>
              <a:avLst/>
              <a:gdLst/>
              <a:ahLst/>
              <a:cxnLst/>
              <a:rect l="l" t="t" r="r" b="b"/>
              <a:pathLst>
                <a:path w="261620" h="3175">
                  <a:moveTo>
                    <a:pt x="261086" y="0"/>
                  </a:moveTo>
                  <a:lnTo>
                    <a:pt x="0" y="0"/>
                  </a:lnTo>
                  <a:lnTo>
                    <a:pt x="3048" y="3035"/>
                  </a:lnTo>
                  <a:lnTo>
                    <a:pt x="260083" y="3035"/>
                  </a:lnTo>
                  <a:lnTo>
                    <a:pt x="2610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5" name="object 24065"/>
            <p:cNvSpPr/>
            <p:nvPr/>
          </p:nvSpPr>
          <p:spPr>
            <a:xfrm>
              <a:off x="5394375" y="3281083"/>
              <a:ext cx="261620" cy="3175"/>
            </a:xfrm>
            <a:custGeom>
              <a:avLst/>
              <a:gdLst/>
              <a:ahLst/>
              <a:cxnLst/>
              <a:rect l="l" t="t" r="r" b="b"/>
              <a:pathLst>
                <a:path w="261620" h="3175">
                  <a:moveTo>
                    <a:pt x="261083" y="0"/>
                  </a:moveTo>
                  <a:lnTo>
                    <a:pt x="0" y="0"/>
                  </a:lnTo>
                  <a:lnTo>
                    <a:pt x="260071" y="3035"/>
                  </a:lnTo>
                  <a:lnTo>
                    <a:pt x="261083" y="0"/>
                  </a:lnTo>
                  <a:close/>
                </a:path>
                <a:path w="261620" h="3175">
                  <a:moveTo>
                    <a:pt x="0" y="0"/>
                  </a:moveTo>
                  <a:lnTo>
                    <a:pt x="260071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6" name="object 24066"/>
            <p:cNvSpPr/>
            <p:nvPr/>
          </p:nvSpPr>
          <p:spPr>
            <a:xfrm>
              <a:off x="5397411" y="3284129"/>
              <a:ext cx="257175" cy="3175"/>
            </a:xfrm>
            <a:custGeom>
              <a:avLst/>
              <a:gdLst/>
              <a:ahLst/>
              <a:cxnLst/>
              <a:rect l="l" t="t" r="r" b="b"/>
              <a:pathLst>
                <a:path w="257175" h="3175">
                  <a:moveTo>
                    <a:pt x="257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255003" y="3035"/>
                  </a:lnTo>
                  <a:lnTo>
                    <a:pt x="257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7" name="object 24067"/>
            <p:cNvSpPr/>
            <p:nvPr/>
          </p:nvSpPr>
          <p:spPr>
            <a:xfrm>
              <a:off x="5397410" y="3284119"/>
              <a:ext cx="257175" cy="3175"/>
            </a:xfrm>
            <a:custGeom>
              <a:avLst/>
              <a:gdLst/>
              <a:ahLst/>
              <a:cxnLst/>
              <a:rect l="l" t="t" r="r" b="b"/>
              <a:pathLst>
                <a:path w="257175" h="3175">
                  <a:moveTo>
                    <a:pt x="257035" y="0"/>
                  </a:moveTo>
                  <a:lnTo>
                    <a:pt x="0" y="0"/>
                  </a:lnTo>
                  <a:lnTo>
                    <a:pt x="255011" y="3035"/>
                  </a:lnTo>
                  <a:lnTo>
                    <a:pt x="257035" y="0"/>
                  </a:lnTo>
                  <a:close/>
                </a:path>
                <a:path w="257175" h="3175">
                  <a:moveTo>
                    <a:pt x="0" y="0"/>
                  </a:moveTo>
                  <a:lnTo>
                    <a:pt x="255011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8" name="object 24068"/>
            <p:cNvSpPr/>
            <p:nvPr/>
          </p:nvSpPr>
          <p:spPr>
            <a:xfrm>
              <a:off x="5400446" y="3287165"/>
              <a:ext cx="252095" cy="1270"/>
            </a:xfrm>
            <a:custGeom>
              <a:avLst/>
              <a:gdLst/>
              <a:ahLst/>
              <a:cxnLst/>
              <a:rect l="l" t="t" r="r" b="b"/>
              <a:pathLst>
                <a:path w="252095" h="1270">
                  <a:moveTo>
                    <a:pt x="251968" y="0"/>
                  </a:moveTo>
                  <a:lnTo>
                    <a:pt x="0" y="0"/>
                  </a:lnTo>
                  <a:lnTo>
                    <a:pt x="1003" y="1003"/>
                  </a:lnTo>
                  <a:lnTo>
                    <a:pt x="251968" y="1003"/>
                  </a:lnTo>
                  <a:lnTo>
                    <a:pt x="2519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9" name="object 24069"/>
            <p:cNvSpPr/>
            <p:nvPr/>
          </p:nvSpPr>
          <p:spPr>
            <a:xfrm>
              <a:off x="5400446" y="3287155"/>
              <a:ext cx="252095" cy="1270"/>
            </a:xfrm>
            <a:custGeom>
              <a:avLst/>
              <a:gdLst/>
              <a:ahLst/>
              <a:cxnLst/>
              <a:rect l="l" t="t" r="r" b="b"/>
              <a:pathLst>
                <a:path w="252095" h="1270">
                  <a:moveTo>
                    <a:pt x="251975" y="0"/>
                  </a:moveTo>
                  <a:lnTo>
                    <a:pt x="0" y="0"/>
                  </a:lnTo>
                  <a:lnTo>
                    <a:pt x="251975" y="1011"/>
                  </a:lnTo>
                  <a:lnTo>
                    <a:pt x="251975" y="0"/>
                  </a:lnTo>
                  <a:close/>
                </a:path>
                <a:path w="252095" h="1270">
                  <a:moveTo>
                    <a:pt x="0" y="0"/>
                  </a:moveTo>
                  <a:lnTo>
                    <a:pt x="25197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0" name="object 24070"/>
            <p:cNvSpPr/>
            <p:nvPr/>
          </p:nvSpPr>
          <p:spPr>
            <a:xfrm>
              <a:off x="5401449" y="3288168"/>
              <a:ext cx="251460" cy="3175"/>
            </a:xfrm>
            <a:custGeom>
              <a:avLst/>
              <a:gdLst/>
              <a:ahLst/>
              <a:cxnLst/>
              <a:rect l="l" t="t" r="r" b="b"/>
              <a:pathLst>
                <a:path w="251460" h="3175">
                  <a:moveTo>
                    <a:pt x="250964" y="0"/>
                  </a:moveTo>
                  <a:lnTo>
                    <a:pt x="0" y="0"/>
                  </a:lnTo>
                  <a:lnTo>
                    <a:pt x="5067" y="3035"/>
                  </a:lnTo>
                  <a:lnTo>
                    <a:pt x="248945" y="3035"/>
                  </a:lnTo>
                  <a:lnTo>
                    <a:pt x="2509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1" name="object 24071"/>
            <p:cNvSpPr/>
            <p:nvPr/>
          </p:nvSpPr>
          <p:spPr>
            <a:xfrm>
              <a:off x="5401458" y="3288167"/>
              <a:ext cx="251460" cy="3175"/>
            </a:xfrm>
            <a:custGeom>
              <a:avLst/>
              <a:gdLst/>
              <a:ahLst/>
              <a:cxnLst/>
              <a:rect l="l" t="t" r="r" b="b"/>
              <a:pathLst>
                <a:path w="251460" h="3175">
                  <a:moveTo>
                    <a:pt x="250963" y="0"/>
                  </a:moveTo>
                  <a:lnTo>
                    <a:pt x="0" y="0"/>
                  </a:lnTo>
                  <a:lnTo>
                    <a:pt x="248940" y="3035"/>
                  </a:lnTo>
                  <a:lnTo>
                    <a:pt x="250963" y="0"/>
                  </a:lnTo>
                  <a:close/>
                </a:path>
                <a:path w="251460" h="3175">
                  <a:moveTo>
                    <a:pt x="0" y="0"/>
                  </a:moveTo>
                  <a:lnTo>
                    <a:pt x="24894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2" name="object 24072"/>
            <p:cNvSpPr/>
            <p:nvPr/>
          </p:nvSpPr>
          <p:spPr>
            <a:xfrm>
              <a:off x="5406517" y="3291203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78" y="0"/>
                  </a:moveTo>
                  <a:lnTo>
                    <a:pt x="0" y="0"/>
                  </a:lnTo>
                  <a:lnTo>
                    <a:pt x="1003" y="1016"/>
                  </a:lnTo>
                  <a:lnTo>
                    <a:pt x="242862" y="1016"/>
                  </a:lnTo>
                  <a:lnTo>
                    <a:pt x="2438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3" name="object 24073"/>
            <p:cNvSpPr/>
            <p:nvPr/>
          </p:nvSpPr>
          <p:spPr>
            <a:xfrm>
              <a:off x="5406518" y="3291203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243880" y="0"/>
                  </a:moveTo>
                  <a:lnTo>
                    <a:pt x="0" y="0"/>
                  </a:lnTo>
                  <a:lnTo>
                    <a:pt x="242868" y="1011"/>
                  </a:lnTo>
                  <a:lnTo>
                    <a:pt x="243880" y="0"/>
                  </a:lnTo>
                  <a:close/>
                </a:path>
                <a:path w="244475" h="1270">
                  <a:moveTo>
                    <a:pt x="0" y="0"/>
                  </a:moveTo>
                  <a:lnTo>
                    <a:pt x="24286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4" name="object 24074"/>
            <p:cNvSpPr/>
            <p:nvPr/>
          </p:nvSpPr>
          <p:spPr>
            <a:xfrm>
              <a:off x="5407520" y="3292219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5" h="2539">
                  <a:moveTo>
                    <a:pt x="241858" y="0"/>
                  </a:moveTo>
                  <a:lnTo>
                    <a:pt x="0" y="0"/>
                  </a:lnTo>
                  <a:lnTo>
                    <a:pt x="4051" y="2019"/>
                  </a:lnTo>
                  <a:lnTo>
                    <a:pt x="239839" y="2019"/>
                  </a:lnTo>
                  <a:lnTo>
                    <a:pt x="241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5" name="object 24075"/>
            <p:cNvSpPr/>
            <p:nvPr/>
          </p:nvSpPr>
          <p:spPr>
            <a:xfrm>
              <a:off x="5407530" y="3292215"/>
              <a:ext cx="241935" cy="2540"/>
            </a:xfrm>
            <a:custGeom>
              <a:avLst/>
              <a:gdLst/>
              <a:ahLst/>
              <a:cxnLst/>
              <a:rect l="l" t="t" r="r" b="b"/>
              <a:pathLst>
                <a:path w="241935" h="2539">
                  <a:moveTo>
                    <a:pt x="241856" y="0"/>
                  </a:moveTo>
                  <a:lnTo>
                    <a:pt x="0" y="0"/>
                  </a:lnTo>
                  <a:lnTo>
                    <a:pt x="239832" y="2023"/>
                  </a:lnTo>
                  <a:lnTo>
                    <a:pt x="241856" y="0"/>
                  </a:lnTo>
                  <a:close/>
                </a:path>
                <a:path w="241935" h="2539">
                  <a:moveTo>
                    <a:pt x="0" y="0"/>
                  </a:moveTo>
                  <a:lnTo>
                    <a:pt x="23983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6" name="object 24076"/>
            <p:cNvSpPr/>
            <p:nvPr/>
          </p:nvSpPr>
          <p:spPr>
            <a:xfrm>
              <a:off x="5411571" y="3294239"/>
              <a:ext cx="236220" cy="2540"/>
            </a:xfrm>
            <a:custGeom>
              <a:avLst/>
              <a:gdLst/>
              <a:ahLst/>
              <a:cxnLst/>
              <a:rect l="l" t="t" r="r" b="b"/>
              <a:pathLst>
                <a:path w="236220" h="2539">
                  <a:moveTo>
                    <a:pt x="235788" y="0"/>
                  </a:moveTo>
                  <a:lnTo>
                    <a:pt x="0" y="0"/>
                  </a:lnTo>
                  <a:lnTo>
                    <a:pt x="4051" y="2032"/>
                  </a:lnTo>
                  <a:lnTo>
                    <a:pt x="232752" y="2032"/>
                  </a:lnTo>
                  <a:lnTo>
                    <a:pt x="2357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7" name="object 24077"/>
            <p:cNvSpPr/>
            <p:nvPr/>
          </p:nvSpPr>
          <p:spPr>
            <a:xfrm>
              <a:off x="5411578" y="3294238"/>
              <a:ext cx="236220" cy="2540"/>
            </a:xfrm>
            <a:custGeom>
              <a:avLst/>
              <a:gdLst/>
              <a:ahLst/>
              <a:cxnLst/>
              <a:rect l="l" t="t" r="r" b="b"/>
              <a:pathLst>
                <a:path w="236220" h="2539">
                  <a:moveTo>
                    <a:pt x="235784" y="0"/>
                  </a:moveTo>
                  <a:lnTo>
                    <a:pt x="0" y="0"/>
                  </a:lnTo>
                  <a:lnTo>
                    <a:pt x="232748" y="2023"/>
                  </a:lnTo>
                  <a:lnTo>
                    <a:pt x="235784" y="0"/>
                  </a:lnTo>
                  <a:close/>
                </a:path>
                <a:path w="236220" h="2539">
                  <a:moveTo>
                    <a:pt x="0" y="0"/>
                  </a:moveTo>
                  <a:lnTo>
                    <a:pt x="232748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8" name="object 24078"/>
            <p:cNvSpPr/>
            <p:nvPr/>
          </p:nvSpPr>
          <p:spPr>
            <a:xfrm>
              <a:off x="5415622" y="3296271"/>
              <a:ext cx="229235" cy="1270"/>
            </a:xfrm>
            <a:custGeom>
              <a:avLst/>
              <a:gdLst/>
              <a:ahLst/>
              <a:cxnLst/>
              <a:rect l="l" t="t" r="r" b="b"/>
              <a:pathLst>
                <a:path w="229235" h="1270">
                  <a:moveTo>
                    <a:pt x="228701" y="0"/>
                  </a:moveTo>
                  <a:lnTo>
                    <a:pt x="0" y="0"/>
                  </a:lnTo>
                  <a:lnTo>
                    <a:pt x="2019" y="1003"/>
                  </a:lnTo>
                  <a:lnTo>
                    <a:pt x="227685" y="1003"/>
                  </a:lnTo>
                  <a:lnTo>
                    <a:pt x="228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9" name="object 24079"/>
            <p:cNvSpPr/>
            <p:nvPr/>
          </p:nvSpPr>
          <p:spPr>
            <a:xfrm>
              <a:off x="5415626" y="3296262"/>
              <a:ext cx="229235" cy="1270"/>
            </a:xfrm>
            <a:custGeom>
              <a:avLst/>
              <a:gdLst/>
              <a:ahLst/>
              <a:cxnLst/>
              <a:rect l="l" t="t" r="r" b="b"/>
              <a:pathLst>
                <a:path w="229235" h="1270">
                  <a:moveTo>
                    <a:pt x="228701" y="0"/>
                  </a:moveTo>
                  <a:lnTo>
                    <a:pt x="0" y="0"/>
                  </a:lnTo>
                  <a:lnTo>
                    <a:pt x="227689" y="1011"/>
                  </a:lnTo>
                  <a:lnTo>
                    <a:pt x="228701" y="0"/>
                  </a:lnTo>
                  <a:close/>
                </a:path>
                <a:path w="229235" h="1270">
                  <a:moveTo>
                    <a:pt x="0" y="0"/>
                  </a:moveTo>
                  <a:lnTo>
                    <a:pt x="227689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0" name="object 24080"/>
            <p:cNvSpPr/>
            <p:nvPr/>
          </p:nvSpPr>
          <p:spPr>
            <a:xfrm>
              <a:off x="5417642" y="3297274"/>
              <a:ext cx="226060" cy="2540"/>
            </a:xfrm>
            <a:custGeom>
              <a:avLst/>
              <a:gdLst/>
              <a:ahLst/>
              <a:cxnLst/>
              <a:rect l="l" t="t" r="r" b="b"/>
              <a:pathLst>
                <a:path w="226060" h="2539">
                  <a:moveTo>
                    <a:pt x="225666" y="0"/>
                  </a:moveTo>
                  <a:lnTo>
                    <a:pt x="0" y="0"/>
                  </a:lnTo>
                  <a:lnTo>
                    <a:pt x="7086" y="2032"/>
                  </a:lnTo>
                  <a:lnTo>
                    <a:pt x="221615" y="2032"/>
                  </a:lnTo>
                  <a:lnTo>
                    <a:pt x="2256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1" name="object 24081"/>
            <p:cNvSpPr/>
            <p:nvPr/>
          </p:nvSpPr>
          <p:spPr>
            <a:xfrm>
              <a:off x="5417649" y="3297274"/>
              <a:ext cx="226060" cy="2540"/>
            </a:xfrm>
            <a:custGeom>
              <a:avLst/>
              <a:gdLst/>
              <a:ahLst/>
              <a:cxnLst/>
              <a:rect l="l" t="t" r="r" b="b"/>
              <a:pathLst>
                <a:path w="226060" h="2539">
                  <a:moveTo>
                    <a:pt x="225665" y="0"/>
                  </a:moveTo>
                  <a:lnTo>
                    <a:pt x="0" y="0"/>
                  </a:lnTo>
                  <a:lnTo>
                    <a:pt x="221617" y="2023"/>
                  </a:lnTo>
                  <a:lnTo>
                    <a:pt x="225665" y="0"/>
                  </a:lnTo>
                  <a:close/>
                </a:path>
                <a:path w="226060" h="2539">
                  <a:moveTo>
                    <a:pt x="0" y="0"/>
                  </a:moveTo>
                  <a:lnTo>
                    <a:pt x="221617" y="2023"/>
                  </a:lnTo>
                  <a:lnTo>
                    <a:pt x="7083" y="2023"/>
                  </a:lnTo>
                  <a:lnTo>
                    <a:pt x="0" y="0"/>
                  </a:lnTo>
                  <a:close/>
                </a:path>
                <a:path w="226060" h="2539">
                  <a:moveTo>
                    <a:pt x="221617" y="2023"/>
                  </a:moveTo>
                  <a:lnTo>
                    <a:pt x="7083" y="2023"/>
                  </a:lnTo>
                  <a:lnTo>
                    <a:pt x="221617" y="2023"/>
                  </a:lnTo>
                  <a:close/>
                </a:path>
                <a:path w="226060" h="2539">
                  <a:moveTo>
                    <a:pt x="7083" y="2023"/>
                  </a:moveTo>
                  <a:lnTo>
                    <a:pt x="221617" y="2023"/>
                  </a:lnTo>
                  <a:lnTo>
                    <a:pt x="7083" y="202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2" name="object 24082"/>
            <p:cNvSpPr/>
            <p:nvPr/>
          </p:nvSpPr>
          <p:spPr>
            <a:xfrm>
              <a:off x="5424728" y="3299306"/>
              <a:ext cx="214629" cy="1270"/>
            </a:xfrm>
            <a:custGeom>
              <a:avLst/>
              <a:gdLst/>
              <a:ahLst/>
              <a:cxnLst/>
              <a:rect l="l" t="t" r="r" b="b"/>
              <a:pathLst>
                <a:path w="214629" h="1270">
                  <a:moveTo>
                    <a:pt x="214528" y="0"/>
                  </a:moveTo>
                  <a:lnTo>
                    <a:pt x="0" y="0"/>
                  </a:lnTo>
                  <a:lnTo>
                    <a:pt x="8089" y="1016"/>
                  </a:lnTo>
                  <a:lnTo>
                    <a:pt x="211493" y="1016"/>
                  </a:lnTo>
                  <a:lnTo>
                    <a:pt x="214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3" name="object 24083"/>
            <p:cNvSpPr/>
            <p:nvPr/>
          </p:nvSpPr>
          <p:spPr>
            <a:xfrm>
              <a:off x="5424733" y="3299298"/>
              <a:ext cx="214629" cy="1270"/>
            </a:xfrm>
            <a:custGeom>
              <a:avLst/>
              <a:gdLst/>
              <a:ahLst/>
              <a:cxnLst/>
              <a:rect l="l" t="t" r="r" b="b"/>
              <a:pathLst>
                <a:path w="214629" h="1270">
                  <a:moveTo>
                    <a:pt x="214533" y="0"/>
                  </a:moveTo>
                  <a:lnTo>
                    <a:pt x="0" y="0"/>
                  </a:lnTo>
                  <a:lnTo>
                    <a:pt x="211497" y="1011"/>
                  </a:lnTo>
                  <a:lnTo>
                    <a:pt x="214533" y="0"/>
                  </a:lnTo>
                  <a:close/>
                </a:path>
                <a:path w="214629" h="1270">
                  <a:moveTo>
                    <a:pt x="0" y="0"/>
                  </a:moveTo>
                  <a:lnTo>
                    <a:pt x="211497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4" name="object 24084"/>
            <p:cNvSpPr/>
            <p:nvPr/>
          </p:nvSpPr>
          <p:spPr>
            <a:xfrm>
              <a:off x="5432829" y="3300310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4">
                  <a:moveTo>
                    <a:pt x="0" y="0"/>
                  </a:moveTo>
                  <a:lnTo>
                    <a:pt x="94111" y="0"/>
                  </a:lnTo>
                  <a:lnTo>
                    <a:pt x="202390" y="0"/>
                  </a:lnTo>
                  <a:lnTo>
                    <a:pt x="0" y="0"/>
                  </a:lnTo>
                  <a:close/>
                </a:path>
                <a:path w="202564">
                  <a:moveTo>
                    <a:pt x="94111" y="0"/>
                  </a:moveTo>
                  <a:lnTo>
                    <a:pt x="202390" y="0"/>
                  </a:lnTo>
                  <a:lnTo>
                    <a:pt x="198342" y="0"/>
                  </a:lnTo>
                  <a:lnTo>
                    <a:pt x="941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5" name="object 24085"/>
            <p:cNvSpPr/>
            <p:nvPr/>
          </p:nvSpPr>
          <p:spPr>
            <a:xfrm>
              <a:off x="5432829" y="3300310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5">
                  <a:moveTo>
                    <a:pt x="203402" y="0"/>
                  </a:moveTo>
                  <a:lnTo>
                    <a:pt x="0" y="0"/>
                  </a:lnTo>
                  <a:lnTo>
                    <a:pt x="2034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6" name="object 24086"/>
            <p:cNvSpPr/>
            <p:nvPr/>
          </p:nvSpPr>
          <p:spPr>
            <a:xfrm>
              <a:off x="5432829" y="3300310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5">
                  <a:moveTo>
                    <a:pt x="0" y="0"/>
                  </a:moveTo>
                  <a:lnTo>
                    <a:pt x="203402" y="0"/>
                  </a:lnTo>
                  <a:lnTo>
                    <a:pt x="20239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7" name="object 24087"/>
            <p:cNvSpPr/>
            <p:nvPr/>
          </p:nvSpPr>
          <p:spPr>
            <a:xfrm>
              <a:off x="5653434" y="324161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8" name="object 24088"/>
            <p:cNvSpPr/>
            <p:nvPr/>
          </p:nvSpPr>
          <p:spPr>
            <a:xfrm>
              <a:off x="5653434" y="324161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08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9" name="object 24089"/>
            <p:cNvSpPr/>
            <p:nvPr/>
          </p:nvSpPr>
          <p:spPr>
            <a:xfrm>
              <a:off x="5633195" y="324262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0" name="object 24090"/>
            <p:cNvSpPr/>
            <p:nvPr/>
          </p:nvSpPr>
          <p:spPr>
            <a:xfrm>
              <a:off x="5633195" y="324262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1" name="object 24091"/>
            <p:cNvSpPr/>
            <p:nvPr/>
          </p:nvSpPr>
          <p:spPr>
            <a:xfrm>
              <a:off x="5651410" y="324161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69">
                  <a:moveTo>
                    <a:pt x="2023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2023" y="0"/>
                  </a:lnTo>
                  <a:close/>
                </a:path>
                <a:path w="13335" h="1269">
                  <a:moveTo>
                    <a:pt x="11131" y="0"/>
                  </a:moveTo>
                  <a:lnTo>
                    <a:pt x="2023" y="0"/>
                  </a:lnTo>
                  <a:lnTo>
                    <a:pt x="13155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2" name="object 24092"/>
            <p:cNvSpPr/>
            <p:nvPr/>
          </p:nvSpPr>
          <p:spPr>
            <a:xfrm>
              <a:off x="5651410" y="324161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69">
                  <a:moveTo>
                    <a:pt x="11131" y="0"/>
                  </a:moveTo>
                  <a:lnTo>
                    <a:pt x="2023" y="0"/>
                  </a:lnTo>
                  <a:lnTo>
                    <a:pt x="13155" y="1011"/>
                  </a:lnTo>
                  <a:lnTo>
                    <a:pt x="11131" y="0"/>
                  </a:lnTo>
                  <a:close/>
                </a:path>
                <a:path w="13335" h="1269">
                  <a:moveTo>
                    <a:pt x="2023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  <a:path w="13335" h="1269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5" h="1269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3" name="object 24093"/>
            <p:cNvSpPr/>
            <p:nvPr/>
          </p:nvSpPr>
          <p:spPr>
            <a:xfrm>
              <a:off x="5632183" y="324262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1011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4" name="object 24094"/>
            <p:cNvSpPr/>
            <p:nvPr/>
          </p:nvSpPr>
          <p:spPr>
            <a:xfrm>
              <a:off x="5632183" y="324262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1011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5" name="object 24095"/>
            <p:cNvSpPr/>
            <p:nvPr/>
          </p:nvSpPr>
          <p:spPr>
            <a:xfrm>
              <a:off x="5632183" y="324262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6" name="object 24096"/>
            <p:cNvSpPr/>
            <p:nvPr/>
          </p:nvSpPr>
          <p:spPr>
            <a:xfrm>
              <a:off x="5632183" y="324262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7" name="object 24097"/>
            <p:cNvSpPr/>
            <p:nvPr/>
          </p:nvSpPr>
          <p:spPr>
            <a:xfrm>
              <a:off x="5632183" y="324262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0" y="0"/>
                  </a:moveTo>
                  <a:lnTo>
                    <a:pt x="0" y="4047"/>
                  </a:lnTo>
                  <a:lnTo>
                    <a:pt x="34406" y="4047"/>
                  </a:lnTo>
                  <a:lnTo>
                    <a:pt x="0" y="0"/>
                  </a:lnTo>
                  <a:close/>
                </a:path>
                <a:path w="34925" h="4444">
                  <a:moveTo>
                    <a:pt x="33394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8" name="object 24098"/>
            <p:cNvSpPr/>
            <p:nvPr/>
          </p:nvSpPr>
          <p:spPr>
            <a:xfrm>
              <a:off x="5632183" y="3242629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33394" y="0"/>
                  </a:moveTo>
                  <a:lnTo>
                    <a:pt x="0" y="0"/>
                  </a:lnTo>
                  <a:lnTo>
                    <a:pt x="34406" y="4047"/>
                  </a:lnTo>
                  <a:lnTo>
                    <a:pt x="33394" y="0"/>
                  </a:lnTo>
                  <a:close/>
                </a:path>
                <a:path w="34925" h="4444">
                  <a:moveTo>
                    <a:pt x="0" y="0"/>
                  </a:moveTo>
                  <a:lnTo>
                    <a:pt x="34406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9" name="object 24099"/>
            <p:cNvSpPr/>
            <p:nvPr/>
          </p:nvSpPr>
          <p:spPr>
            <a:xfrm>
              <a:off x="5632183" y="3246677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0" y="0"/>
                  </a:moveTo>
                  <a:lnTo>
                    <a:pt x="0" y="4047"/>
                  </a:lnTo>
                  <a:lnTo>
                    <a:pt x="33394" y="4047"/>
                  </a:lnTo>
                  <a:lnTo>
                    <a:pt x="0" y="0"/>
                  </a:lnTo>
                  <a:close/>
                </a:path>
                <a:path w="34925" h="4444">
                  <a:moveTo>
                    <a:pt x="34406" y="0"/>
                  </a:moveTo>
                  <a:lnTo>
                    <a:pt x="0" y="0"/>
                  </a:lnTo>
                  <a:lnTo>
                    <a:pt x="33394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0" name="object 24100"/>
            <p:cNvSpPr/>
            <p:nvPr/>
          </p:nvSpPr>
          <p:spPr>
            <a:xfrm>
              <a:off x="5632183" y="3246677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4">
                  <a:moveTo>
                    <a:pt x="34406" y="0"/>
                  </a:moveTo>
                  <a:lnTo>
                    <a:pt x="0" y="0"/>
                  </a:lnTo>
                  <a:lnTo>
                    <a:pt x="33394" y="4047"/>
                  </a:lnTo>
                  <a:lnTo>
                    <a:pt x="34406" y="0"/>
                  </a:lnTo>
                  <a:close/>
                </a:path>
                <a:path w="34925" h="4444">
                  <a:moveTo>
                    <a:pt x="0" y="0"/>
                  </a:moveTo>
                  <a:lnTo>
                    <a:pt x="33394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1" name="object 24101"/>
            <p:cNvSpPr/>
            <p:nvPr/>
          </p:nvSpPr>
          <p:spPr>
            <a:xfrm>
              <a:off x="5632183" y="325072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2" name="object 24102"/>
            <p:cNvSpPr/>
            <p:nvPr/>
          </p:nvSpPr>
          <p:spPr>
            <a:xfrm>
              <a:off x="5632183" y="325072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4">
                  <a:moveTo>
                    <a:pt x="32382" y="0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3" name="object 24103"/>
            <p:cNvSpPr/>
            <p:nvPr/>
          </p:nvSpPr>
          <p:spPr>
            <a:xfrm>
              <a:off x="5632183" y="325072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32382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1011" y="0"/>
                  </a:moveTo>
                  <a:lnTo>
                    <a:pt x="32382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4" name="object 24104"/>
            <p:cNvSpPr/>
            <p:nvPr/>
          </p:nvSpPr>
          <p:spPr>
            <a:xfrm>
              <a:off x="5632183" y="325072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0" y="0"/>
                  </a:moveTo>
                  <a:lnTo>
                    <a:pt x="32382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32385">
                  <a:moveTo>
                    <a:pt x="32382" y="0"/>
                  </a:moveTo>
                  <a:lnTo>
                    <a:pt x="1011" y="0"/>
                  </a:lnTo>
                  <a:lnTo>
                    <a:pt x="32382" y="0"/>
                  </a:lnTo>
                  <a:close/>
                </a:path>
                <a:path w="32385">
                  <a:moveTo>
                    <a:pt x="1011" y="0"/>
                  </a:moveTo>
                  <a:lnTo>
                    <a:pt x="32382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5" name="object 24105"/>
            <p:cNvSpPr/>
            <p:nvPr/>
          </p:nvSpPr>
          <p:spPr>
            <a:xfrm>
              <a:off x="5633195" y="3250725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0" y="0"/>
                  </a:moveTo>
                  <a:lnTo>
                    <a:pt x="31370" y="0"/>
                  </a:lnTo>
                  <a:lnTo>
                    <a:pt x="182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6" name="object 24106"/>
            <p:cNvSpPr/>
            <p:nvPr/>
          </p:nvSpPr>
          <p:spPr>
            <a:xfrm>
              <a:off x="5633195" y="3250725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0" y="0"/>
                  </a:moveTo>
                  <a:lnTo>
                    <a:pt x="31370" y="0"/>
                  </a:lnTo>
                  <a:lnTo>
                    <a:pt x="182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7" name="object 24107"/>
            <p:cNvSpPr/>
            <p:nvPr/>
          </p:nvSpPr>
          <p:spPr>
            <a:xfrm>
              <a:off x="5651410" y="325072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2023" y="1011"/>
                  </a:lnTo>
                  <a:lnTo>
                    <a:pt x="9107" y="2023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8" name="object 24108"/>
            <p:cNvSpPr/>
            <p:nvPr/>
          </p:nvSpPr>
          <p:spPr>
            <a:xfrm>
              <a:off x="5651410" y="325072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2023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2539">
                  <a:moveTo>
                    <a:pt x="2023" y="1011"/>
                  </a:moveTo>
                  <a:lnTo>
                    <a:pt x="11131" y="1011"/>
                  </a:lnTo>
                  <a:lnTo>
                    <a:pt x="9107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9" name="object 24109"/>
            <p:cNvSpPr/>
            <p:nvPr/>
          </p:nvSpPr>
          <p:spPr>
            <a:xfrm>
              <a:off x="5651410" y="325072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0" name="object 24110"/>
            <p:cNvSpPr/>
            <p:nvPr/>
          </p:nvSpPr>
          <p:spPr>
            <a:xfrm>
              <a:off x="5651410" y="325072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3155" y="0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1" name="object 24111"/>
            <p:cNvSpPr/>
            <p:nvPr/>
          </p:nvSpPr>
          <p:spPr>
            <a:xfrm>
              <a:off x="5372112" y="3181912"/>
              <a:ext cx="294005" cy="129539"/>
            </a:xfrm>
            <a:custGeom>
              <a:avLst/>
              <a:gdLst/>
              <a:ahLst/>
              <a:cxnLst/>
              <a:rect l="l" t="t" r="r" b="b"/>
              <a:pathLst>
                <a:path w="294004" h="129539">
                  <a:moveTo>
                    <a:pt x="293465" y="1011"/>
                  </a:moveTo>
                  <a:lnTo>
                    <a:pt x="0" y="0"/>
                  </a:lnTo>
                  <a:lnTo>
                    <a:pt x="0" y="128517"/>
                  </a:lnTo>
                  <a:lnTo>
                    <a:pt x="293465" y="129529"/>
                  </a:lnTo>
                  <a:lnTo>
                    <a:pt x="293465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2" name="object 24112"/>
            <p:cNvSpPr/>
            <p:nvPr/>
          </p:nvSpPr>
          <p:spPr>
            <a:xfrm>
              <a:off x="5382231" y="3192031"/>
              <a:ext cx="274320" cy="108585"/>
            </a:xfrm>
            <a:custGeom>
              <a:avLst/>
              <a:gdLst/>
              <a:ahLst/>
              <a:cxnLst/>
              <a:rect l="l" t="t" r="r" b="b"/>
              <a:pathLst>
                <a:path w="274320" h="108585">
                  <a:moveTo>
                    <a:pt x="248940" y="108278"/>
                  </a:moveTo>
                  <a:lnTo>
                    <a:pt x="252987" y="108278"/>
                  </a:lnTo>
                  <a:lnTo>
                    <a:pt x="257035" y="107266"/>
                  </a:lnTo>
                  <a:lnTo>
                    <a:pt x="273226" y="88039"/>
                  </a:lnTo>
                  <a:lnTo>
                    <a:pt x="273226" y="82980"/>
                  </a:lnTo>
                  <a:lnTo>
                    <a:pt x="274238" y="26310"/>
                  </a:lnTo>
                  <a:lnTo>
                    <a:pt x="273226" y="22262"/>
                  </a:lnTo>
                  <a:lnTo>
                    <a:pt x="272214" y="18215"/>
                  </a:lnTo>
                  <a:lnTo>
                    <a:pt x="270191" y="14167"/>
                  </a:lnTo>
                  <a:lnTo>
                    <a:pt x="268167" y="10119"/>
                  </a:lnTo>
                  <a:lnTo>
                    <a:pt x="265131" y="7083"/>
                  </a:lnTo>
                  <a:lnTo>
                    <a:pt x="262095" y="4047"/>
                  </a:lnTo>
                  <a:lnTo>
                    <a:pt x="258047" y="2023"/>
                  </a:lnTo>
                  <a:lnTo>
                    <a:pt x="253999" y="1011"/>
                  </a:lnTo>
                  <a:lnTo>
                    <a:pt x="248940" y="1011"/>
                  </a:lnTo>
                  <a:lnTo>
                    <a:pt x="51609" y="0"/>
                  </a:lnTo>
                  <a:lnTo>
                    <a:pt x="12143" y="19227"/>
                  </a:lnTo>
                  <a:lnTo>
                    <a:pt x="0" y="53633"/>
                  </a:lnTo>
                  <a:lnTo>
                    <a:pt x="1011" y="63752"/>
                  </a:lnTo>
                  <a:lnTo>
                    <a:pt x="25298" y="100183"/>
                  </a:lnTo>
                  <a:lnTo>
                    <a:pt x="50597" y="108278"/>
                  </a:lnTo>
                  <a:lnTo>
                    <a:pt x="248940" y="10827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3" name="object 24113"/>
            <p:cNvSpPr/>
            <p:nvPr/>
          </p:nvSpPr>
          <p:spPr>
            <a:xfrm>
              <a:off x="5632183" y="3241617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19227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9107"/>
                  </a:lnTo>
                  <a:lnTo>
                    <a:pt x="1011" y="9107"/>
                  </a:lnTo>
                  <a:lnTo>
                    <a:pt x="19227" y="9107"/>
                  </a:lnTo>
                  <a:lnTo>
                    <a:pt x="21250" y="10119"/>
                  </a:lnTo>
                  <a:lnTo>
                    <a:pt x="28334" y="11131"/>
                  </a:lnTo>
                  <a:lnTo>
                    <a:pt x="32382" y="9107"/>
                  </a:lnTo>
                  <a:lnTo>
                    <a:pt x="34406" y="5059"/>
                  </a:lnTo>
                  <a:lnTo>
                    <a:pt x="32382" y="1011"/>
                  </a:lnTo>
                  <a:lnTo>
                    <a:pt x="28334" y="0"/>
                  </a:lnTo>
                  <a:lnTo>
                    <a:pt x="21250" y="0"/>
                  </a:lnTo>
                  <a:lnTo>
                    <a:pt x="19227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14" name="object 24114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5266869" y="3427816"/>
              <a:ext cx="125481" cy="92087"/>
            </a:xfrm>
            <a:prstGeom prst="rect">
              <a:avLst/>
            </a:prstGeom>
          </p:spPr>
        </p:pic>
        <p:sp>
          <p:nvSpPr>
            <p:cNvPr id="24115" name="object 24115"/>
            <p:cNvSpPr/>
            <p:nvPr/>
          </p:nvSpPr>
          <p:spPr>
            <a:xfrm>
              <a:off x="7757281" y="3366087"/>
              <a:ext cx="212090" cy="0"/>
            </a:xfrm>
            <a:custGeom>
              <a:avLst/>
              <a:gdLst/>
              <a:ahLst/>
              <a:cxnLst/>
              <a:rect l="l" t="t" r="r" b="b"/>
              <a:pathLst>
                <a:path w="212090">
                  <a:moveTo>
                    <a:pt x="0" y="0"/>
                  </a:moveTo>
                  <a:lnTo>
                    <a:pt x="2114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16" name="object 24116"/>
          <p:cNvSpPr txBox="1"/>
          <p:nvPr/>
        </p:nvSpPr>
        <p:spPr>
          <a:xfrm>
            <a:off x="7752345" y="3258470"/>
            <a:ext cx="297180" cy="17843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0485">
              <a:lnSpc>
                <a:spcPts val="705"/>
              </a:lnSpc>
              <a:spcBef>
                <a:spcPts val="140"/>
              </a:spcBef>
            </a:pPr>
            <a:r>
              <a:rPr sz="750" baseline="5555" dirty="0">
                <a:latin typeface="Arial"/>
                <a:cs typeface="Arial"/>
              </a:rPr>
              <a:t>4,1</a:t>
            </a:r>
            <a:r>
              <a:rPr sz="750" spc="337" baseline="5555" dirty="0">
                <a:latin typeface="Arial"/>
                <a:cs typeface="Arial"/>
              </a:rPr>
              <a:t>  </a:t>
            </a:r>
            <a:r>
              <a:rPr sz="700" spc="-50" dirty="0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465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24117" name="object 24117"/>
          <p:cNvSpPr txBox="1"/>
          <p:nvPr/>
        </p:nvSpPr>
        <p:spPr>
          <a:xfrm>
            <a:off x="5358400" y="3294547"/>
            <a:ext cx="218440" cy="1536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9215">
              <a:lnSpc>
                <a:spcPts val="505"/>
              </a:lnSpc>
              <a:spcBef>
                <a:spcPts val="9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24118" name="object 24118"/>
          <p:cNvSpPr txBox="1"/>
          <p:nvPr/>
        </p:nvSpPr>
        <p:spPr>
          <a:xfrm>
            <a:off x="5892046" y="3296449"/>
            <a:ext cx="113664" cy="97155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500" spc="-25" dirty="0">
                <a:latin typeface="Arial"/>
                <a:cs typeface="Arial"/>
              </a:rPr>
              <a:t>4,1</a:t>
            </a:r>
            <a:endParaRPr sz="500">
              <a:latin typeface="Arial"/>
              <a:cs typeface="Arial"/>
            </a:endParaRPr>
          </a:p>
        </p:txBody>
      </p:sp>
      <p:sp>
        <p:nvSpPr>
          <p:cNvPr id="24119" name="object 24119"/>
          <p:cNvSpPr txBox="1"/>
          <p:nvPr/>
        </p:nvSpPr>
        <p:spPr>
          <a:xfrm>
            <a:off x="5834697" y="3345143"/>
            <a:ext cx="219710" cy="100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10" dirty="0">
                <a:latin typeface="Arial"/>
                <a:cs typeface="Arial"/>
              </a:rPr>
              <a:t>керам.</a:t>
            </a:r>
            <a:endParaRPr sz="500">
              <a:latin typeface="Arial"/>
              <a:cs typeface="Arial"/>
            </a:endParaRPr>
          </a:p>
        </p:txBody>
      </p:sp>
      <p:sp>
        <p:nvSpPr>
          <p:cNvPr id="24120" name="object 24120"/>
          <p:cNvSpPr txBox="1"/>
          <p:nvPr/>
        </p:nvSpPr>
        <p:spPr>
          <a:xfrm>
            <a:off x="3074692" y="3676196"/>
            <a:ext cx="415290" cy="3403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4769">
              <a:lnSpc>
                <a:spcPts val="815"/>
              </a:lnSpc>
              <a:spcBef>
                <a:spcPts val="90"/>
              </a:spcBef>
            </a:pPr>
            <a:r>
              <a:rPr sz="700" u="sng" spc="39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11,07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116839">
              <a:lnSpc>
                <a:spcPts val="81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4121" name="object 24121"/>
          <p:cNvSpPr txBox="1"/>
          <p:nvPr/>
        </p:nvSpPr>
        <p:spPr>
          <a:xfrm>
            <a:off x="3738266" y="4090085"/>
            <a:ext cx="363855" cy="2324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19"/>
              </a:lnSpc>
              <a:spcBef>
                <a:spcPts val="90"/>
              </a:spcBef>
            </a:pPr>
            <a:r>
              <a:rPr sz="700" u="sng" spc="4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6,94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64769">
              <a:lnSpc>
                <a:spcPts val="819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22" name="object 24122"/>
          <p:cNvSpPr txBox="1"/>
          <p:nvPr/>
        </p:nvSpPr>
        <p:spPr>
          <a:xfrm>
            <a:off x="4360616" y="4669932"/>
            <a:ext cx="316865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5"/>
              </a:lnSpc>
              <a:spcBef>
                <a:spcPts val="90"/>
              </a:spcBef>
            </a:pPr>
            <a:r>
              <a:rPr sz="700" u="sng" spc="9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15,28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6195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23" name="object 24123"/>
          <p:cNvSpPr/>
          <p:nvPr/>
        </p:nvSpPr>
        <p:spPr>
          <a:xfrm>
            <a:off x="5090790" y="4784843"/>
            <a:ext cx="287655" cy="1270"/>
          </a:xfrm>
          <a:custGeom>
            <a:avLst/>
            <a:gdLst/>
            <a:ahLst/>
            <a:cxnLst/>
            <a:rect l="l" t="t" r="r" b="b"/>
            <a:pathLst>
              <a:path w="287654" h="1270">
                <a:moveTo>
                  <a:pt x="0" y="1011"/>
                </a:moveTo>
                <a:lnTo>
                  <a:pt x="28739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4" name="object 24124"/>
          <p:cNvSpPr txBox="1"/>
          <p:nvPr/>
        </p:nvSpPr>
        <p:spPr>
          <a:xfrm>
            <a:off x="5099887" y="4677016"/>
            <a:ext cx="257810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4130">
              <a:lnSpc>
                <a:spcPts val="70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14,69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25" name="object 24125"/>
          <p:cNvSpPr/>
          <p:nvPr/>
        </p:nvSpPr>
        <p:spPr>
          <a:xfrm>
            <a:off x="5695936" y="4245473"/>
            <a:ext cx="287655" cy="1270"/>
          </a:xfrm>
          <a:custGeom>
            <a:avLst/>
            <a:gdLst/>
            <a:ahLst/>
            <a:cxnLst/>
            <a:rect l="l" t="t" r="r" b="b"/>
            <a:pathLst>
              <a:path w="287654" h="1270">
                <a:moveTo>
                  <a:pt x="0" y="1011"/>
                </a:moveTo>
                <a:lnTo>
                  <a:pt x="28739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6" name="object 24126"/>
          <p:cNvSpPr txBox="1"/>
          <p:nvPr/>
        </p:nvSpPr>
        <p:spPr>
          <a:xfrm>
            <a:off x="5705034" y="4137645"/>
            <a:ext cx="235585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9845">
              <a:lnSpc>
                <a:spcPts val="705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6,41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27" name="object 24127"/>
          <p:cNvSpPr/>
          <p:nvPr/>
        </p:nvSpPr>
        <p:spPr>
          <a:xfrm>
            <a:off x="7546795" y="4226246"/>
            <a:ext cx="287655" cy="1270"/>
          </a:xfrm>
          <a:custGeom>
            <a:avLst/>
            <a:gdLst/>
            <a:ahLst/>
            <a:cxnLst/>
            <a:rect l="l" t="t" r="r" b="b"/>
            <a:pathLst>
              <a:path w="287654" h="1270">
                <a:moveTo>
                  <a:pt x="0" y="1011"/>
                </a:moveTo>
                <a:lnTo>
                  <a:pt x="28739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8" name="object 24128"/>
          <p:cNvSpPr txBox="1"/>
          <p:nvPr/>
        </p:nvSpPr>
        <p:spPr>
          <a:xfrm>
            <a:off x="7573561" y="4118419"/>
            <a:ext cx="196850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6,41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29" name="object 24129"/>
          <p:cNvSpPr txBox="1"/>
          <p:nvPr/>
        </p:nvSpPr>
        <p:spPr>
          <a:xfrm>
            <a:off x="7555893" y="4190267"/>
            <a:ext cx="235585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0" name="object 24130"/>
          <p:cNvSpPr txBox="1"/>
          <p:nvPr/>
        </p:nvSpPr>
        <p:spPr>
          <a:xfrm>
            <a:off x="7912565" y="4581893"/>
            <a:ext cx="316865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90"/>
              </a:spcBef>
            </a:pPr>
            <a:r>
              <a:rPr sz="700" u="sng" spc="9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14,69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6195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1" name="object 24131"/>
          <p:cNvSpPr txBox="1"/>
          <p:nvPr/>
        </p:nvSpPr>
        <p:spPr>
          <a:xfrm>
            <a:off x="8613847" y="4589988"/>
            <a:ext cx="316865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5"/>
              </a:lnSpc>
              <a:spcBef>
                <a:spcPts val="90"/>
              </a:spcBef>
            </a:pPr>
            <a:r>
              <a:rPr sz="700" u="sng" spc="9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15,15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6195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2" name="object 24132"/>
          <p:cNvSpPr txBox="1"/>
          <p:nvPr/>
        </p:nvSpPr>
        <p:spPr>
          <a:xfrm>
            <a:off x="3248481" y="1942724"/>
            <a:ext cx="282575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0"/>
              </a:lnSpc>
              <a:spcBef>
                <a:spcPts val="90"/>
              </a:spcBef>
            </a:pPr>
            <a:r>
              <a:rPr sz="700" u="sng" spc="37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50165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3" name="object 24133"/>
          <p:cNvSpPr txBox="1"/>
          <p:nvPr/>
        </p:nvSpPr>
        <p:spPr>
          <a:xfrm>
            <a:off x="5127675" y="1955880"/>
            <a:ext cx="281940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0"/>
              </a:lnSpc>
              <a:spcBef>
                <a:spcPts val="90"/>
              </a:spcBef>
            </a:pPr>
            <a:r>
              <a:rPr sz="700" u="sng" spc="3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49530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4" name="object 24134"/>
          <p:cNvSpPr txBox="1"/>
          <p:nvPr/>
        </p:nvSpPr>
        <p:spPr>
          <a:xfrm>
            <a:off x="6606494" y="1946768"/>
            <a:ext cx="281940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u="sng" spc="36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5" name="object 24135"/>
          <p:cNvSpPr txBox="1"/>
          <p:nvPr/>
        </p:nvSpPr>
        <p:spPr>
          <a:xfrm>
            <a:off x="6644590" y="2036835"/>
            <a:ext cx="186690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лам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6" name="object 24136"/>
          <p:cNvSpPr txBox="1"/>
          <p:nvPr/>
        </p:nvSpPr>
        <p:spPr>
          <a:xfrm rot="21480000">
            <a:off x="6783444" y="2063837"/>
            <a:ext cx="91846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700" spc="-50" dirty="0"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7" name="object 24137"/>
          <p:cNvSpPr txBox="1"/>
          <p:nvPr/>
        </p:nvSpPr>
        <p:spPr>
          <a:xfrm>
            <a:off x="7839705" y="1915401"/>
            <a:ext cx="281940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0"/>
              </a:lnSpc>
              <a:spcBef>
                <a:spcPts val="90"/>
              </a:spcBef>
            </a:pPr>
            <a:r>
              <a:rPr sz="700" u="sng" spc="3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49530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8" name="object 24138"/>
          <p:cNvSpPr txBox="1"/>
          <p:nvPr/>
        </p:nvSpPr>
        <p:spPr>
          <a:xfrm>
            <a:off x="9695623" y="1943736"/>
            <a:ext cx="282575" cy="221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90"/>
              </a:spcBef>
            </a:pPr>
            <a:r>
              <a:rPr sz="700" u="sng" spc="37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50800">
              <a:lnSpc>
                <a:spcPts val="775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39" name="object 24139"/>
          <p:cNvSpPr txBox="1"/>
          <p:nvPr/>
        </p:nvSpPr>
        <p:spPr>
          <a:xfrm>
            <a:off x="2543705" y="5048401"/>
            <a:ext cx="265430" cy="221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90"/>
              </a:spcBef>
            </a:pPr>
            <a:r>
              <a:rPr sz="700" u="sng" spc="3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3,22</a:t>
            </a:r>
            <a:endParaRPr sz="700">
              <a:latin typeface="Arial"/>
              <a:cs typeface="Arial"/>
            </a:endParaRPr>
          </a:p>
          <a:p>
            <a:pPr marL="51435">
              <a:lnSpc>
                <a:spcPts val="775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40" name="object 24140"/>
          <p:cNvSpPr txBox="1"/>
          <p:nvPr/>
        </p:nvSpPr>
        <p:spPr>
          <a:xfrm>
            <a:off x="4245254" y="5362107"/>
            <a:ext cx="278765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0"/>
              </a:lnSpc>
              <a:spcBef>
                <a:spcPts val="90"/>
              </a:spcBef>
            </a:pPr>
            <a:r>
              <a:rPr sz="700" u="sng" spc="3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48895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41" name="object 24141"/>
          <p:cNvSpPr/>
          <p:nvPr/>
        </p:nvSpPr>
        <p:spPr>
          <a:xfrm>
            <a:off x="5095849" y="5476006"/>
            <a:ext cx="252095" cy="1270"/>
          </a:xfrm>
          <a:custGeom>
            <a:avLst/>
            <a:gdLst/>
            <a:ahLst/>
            <a:cxnLst/>
            <a:rect l="l" t="t" r="r" b="b"/>
            <a:pathLst>
              <a:path w="252095" h="1270">
                <a:moveTo>
                  <a:pt x="0" y="1011"/>
                </a:moveTo>
                <a:lnTo>
                  <a:pt x="25197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2" name="object 24142"/>
          <p:cNvSpPr txBox="1"/>
          <p:nvPr/>
        </p:nvSpPr>
        <p:spPr>
          <a:xfrm>
            <a:off x="5118567" y="5353000"/>
            <a:ext cx="210820" cy="221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4450">
              <a:lnSpc>
                <a:spcPts val="775"/>
              </a:lnSpc>
              <a:spcBef>
                <a:spcPts val="90"/>
              </a:spcBef>
            </a:pPr>
            <a:r>
              <a:rPr sz="700" spc="-25" dirty="0">
                <a:latin typeface="Arial"/>
                <a:cs typeface="Arial"/>
              </a:rPr>
              <a:t>4,7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43" name="object 24143"/>
          <p:cNvSpPr txBox="1"/>
          <p:nvPr/>
        </p:nvSpPr>
        <p:spPr>
          <a:xfrm>
            <a:off x="7921019" y="5369188"/>
            <a:ext cx="281940" cy="2216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90"/>
              </a:spcBef>
            </a:pPr>
            <a:r>
              <a:rPr sz="700" u="sng" spc="36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50165">
              <a:lnSpc>
                <a:spcPts val="775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44" name="object 24144"/>
          <p:cNvSpPr txBox="1"/>
          <p:nvPr/>
        </p:nvSpPr>
        <p:spPr>
          <a:xfrm>
            <a:off x="8644206" y="5363119"/>
            <a:ext cx="278765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0"/>
              </a:lnSpc>
              <a:spcBef>
                <a:spcPts val="90"/>
              </a:spcBef>
            </a:pPr>
            <a:r>
              <a:rPr sz="700" u="sng" spc="3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4,7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48895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45" name="object 24145"/>
          <p:cNvSpPr txBox="1"/>
          <p:nvPr/>
        </p:nvSpPr>
        <p:spPr>
          <a:xfrm>
            <a:off x="10371607" y="5038283"/>
            <a:ext cx="264795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0"/>
              </a:lnSpc>
              <a:spcBef>
                <a:spcPts val="90"/>
              </a:spcBef>
            </a:pPr>
            <a:r>
              <a:rPr sz="700" u="sng" spc="3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3,97</a:t>
            </a:r>
            <a:endParaRPr sz="700">
              <a:latin typeface="Arial"/>
              <a:cs typeface="Arial"/>
            </a:endParaRPr>
          </a:p>
          <a:p>
            <a:pPr marL="50165">
              <a:lnSpc>
                <a:spcPts val="770"/>
              </a:lnSpc>
            </a:pPr>
            <a:r>
              <a:rPr sz="700" spc="-20" dirty="0">
                <a:latin typeface="Arial"/>
                <a:cs typeface="Arial"/>
              </a:rPr>
              <a:t>лам.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46" name="object 24146"/>
          <p:cNvSpPr/>
          <p:nvPr/>
        </p:nvSpPr>
        <p:spPr>
          <a:xfrm>
            <a:off x="9243838" y="4863775"/>
            <a:ext cx="287655" cy="1270"/>
          </a:xfrm>
          <a:custGeom>
            <a:avLst/>
            <a:gdLst/>
            <a:ahLst/>
            <a:cxnLst/>
            <a:rect l="l" t="t" r="r" b="b"/>
            <a:pathLst>
              <a:path w="287654" h="1270">
                <a:moveTo>
                  <a:pt x="0" y="1011"/>
                </a:moveTo>
                <a:lnTo>
                  <a:pt x="28739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7" name="object 24147"/>
          <p:cNvSpPr txBox="1"/>
          <p:nvPr/>
        </p:nvSpPr>
        <p:spPr>
          <a:xfrm>
            <a:off x="9798510" y="4493853"/>
            <a:ext cx="320040" cy="2355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r">
              <a:lnSpc>
                <a:spcPts val="83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17,10</a:t>
            </a:r>
            <a:endParaRPr sz="700">
              <a:latin typeface="Arial"/>
              <a:cs typeface="Arial"/>
            </a:endParaRPr>
          </a:p>
          <a:p>
            <a:pPr marR="28575" algn="r">
              <a:lnSpc>
                <a:spcPts val="830"/>
              </a:lnSpc>
            </a:pPr>
            <a:r>
              <a:rPr sz="700" spc="-10" dirty="0">
                <a:latin typeface="Arial"/>
                <a:cs typeface="Arial"/>
              </a:rPr>
              <a:t>керам.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4148" name="object 24148"/>
          <p:cNvGrpSpPr/>
          <p:nvPr/>
        </p:nvGrpSpPr>
        <p:grpSpPr>
          <a:xfrm>
            <a:off x="9668659" y="2859913"/>
            <a:ext cx="438784" cy="1778000"/>
            <a:chOff x="9668659" y="2859913"/>
            <a:chExt cx="438784" cy="1778000"/>
          </a:xfrm>
        </p:grpSpPr>
        <p:sp>
          <p:nvSpPr>
            <p:cNvPr id="24149" name="object 24149"/>
            <p:cNvSpPr/>
            <p:nvPr/>
          </p:nvSpPr>
          <p:spPr>
            <a:xfrm>
              <a:off x="9817614" y="4634062"/>
              <a:ext cx="287655" cy="1270"/>
            </a:xfrm>
            <a:custGeom>
              <a:avLst/>
              <a:gdLst/>
              <a:ahLst/>
              <a:cxnLst/>
              <a:rect l="l" t="t" r="r" b="b"/>
              <a:pathLst>
                <a:path w="287654" h="1270">
                  <a:moveTo>
                    <a:pt x="0" y="1011"/>
                  </a:moveTo>
                  <a:lnTo>
                    <a:pt x="2873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0" name="object 24150"/>
            <p:cNvSpPr/>
            <p:nvPr/>
          </p:nvSpPr>
          <p:spPr>
            <a:xfrm>
              <a:off x="9670881" y="2862135"/>
              <a:ext cx="287655" cy="1270"/>
            </a:xfrm>
            <a:custGeom>
              <a:avLst/>
              <a:gdLst/>
              <a:ahLst/>
              <a:cxnLst/>
              <a:rect l="l" t="t" r="r" b="b"/>
              <a:pathLst>
                <a:path w="287654" h="1269">
                  <a:moveTo>
                    <a:pt x="0" y="1011"/>
                  </a:moveTo>
                  <a:lnTo>
                    <a:pt x="2873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51" name="object 24151"/>
          <p:cNvSpPr txBox="1"/>
          <p:nvPr/>
        </p:nvSpPr>
        <p:spPr>
          <a:xfrm>
            <a:off x="10364131" y="4514091"/>
            <a:ext cx="433705" cy="2597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90"/>
              </a:spcBef>
            </a:pPr>
            <a:r>
              <a:rPr sz="700" u="sng" spc="9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11,98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6830">
              <a:lnSpc>
                <a:spcPts val="650"/>
              </a:lnSpc>
            </a:pPr>
            <a:r>
              <a:rPr sz="700" dirty="0">
                <a:latin typeface="Arial"/>
                <a:cs typeface="Arial"/>
              </a:rPr>
              <a:t>парк.</a:t>
            </a:r>
            <a:r>
              <a:rPr sz="700" spc="445" dirty="0">
                <a:latin typeface="Arial"/>
                <a:cs typeface="Arial"/>
              </a:rPr>
              <a:t> </a:t>
            </a: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  <a:p>
            <a:pPr marR="5080" algn="r">
              <a:lnSpc>
                <a:spcPts val="490"/>
              </a:lnSpc>
            </a:pPr>
            <a:r>
              <a:rPr sz="450" i="1" spc="-25" dirty="0">
                <a:latin typeface="ISOCPEUR"/>
                <a:cs typeface="ISOCPEUR"/>
              </a:rPr>
              <a:t>100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4152" name="object 24152"/>
          <p:cNvSpPr txBox="1"/>
          <p:nvPr/>
        </p:nvSpPr>
        <p:spPr>
          <a:xfrm>
            <a:off x="9743805" y="3678219"/>
            <a:ext cx="405130" cy="3403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90"/>
              </a:spcBef>
            </a:pPr>
            <a:r>
              <a:rPr sz="700" u="sng" spc="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11,07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556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45"/>
              </a:spcBef>
            </a:pPr>
            <a:r>
              <a:rPr sz="450" i="1" spc="-20" dirty="0">
                <a:latin typeface="ISOCPEUR"/>
                <a:cs typeface="ISOCPEUR"/>
              </a:rPr>
              <a:t>Пр-</a:t>
            </a:r>
            <a:r>
              <a:rPr sz="450" i="1" spc="-50" dirty="0">
                <a:latin typeface="ISOCPEUR"/>
                <a:cs typeface="ISOCPEUR"/>
              </a:rPr>
              <a:t>1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4153" name="object 24153"/>
          <p:cNvSpPr txBox="1"/>
          <p:nvPr/>
        </p:nvSpPr>
        <p:spPr>
          <a:xfrm>
            <a:off x="10296330" y="2905089"/>
            <a:ext cx="313055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90"/>
              </a:spcBef>
            </a:pPr>
            <a:r>
              <a:rPr sz="700" u="sng" spc="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18,11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429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54" name="object 24154"/>
          <p:cNvSpPr txBox="1"/>
          <p:nvPr/>
        </p:nvSpPr>
        <p:spPr>
          <a:xfrm>
            <a:off x="9188178" y="3238020"/>
            <a:ext cx="316865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5"/>
              </a:lnSpc>
              <a:spcBef>
                <a:spcPts val="90"/>
              </a:spcBef>
            </a:pPr>
            <a:r>
              <a:rPr sz="700" u="sng" spc="1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6,60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6830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55" name="object 24155"/>
          <p:cNvSpPr txBox="1"/>
          <p:nvPr/>
        </p:nvSpPr>
        <p:spPr>
          <a:xfrm>
            <a:off x="9680991" y="2754309"/>
            <a:ext cx="256540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>
              <a:lnSpc>
                <a:spcPts val="700"/>
              </a:lnSpc>
              <a:spcBef>
                <a:spcPts val="90"/>
              </a:spcBef>
            </a:pPr>
            <a:r>
              <a:rPr sz="700" spc="-10" dirty="0">
                <a:latin typeface="Arial"/>
                <a:cs typeface="Arial"/>
              </a:rPr>
              <a:t>16,07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56" name="object 24156"/>
          <p:cNvSpPr txBox="1"/>
          <p:nvPr/>
        </p:nvSpPr>
        <p:spPr>
          <a:xfrm>
            <a:off x="8427649" y="2618496"/>
            <a:ext cx="371475" cy="31178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240"/>
              </a:spcBef>
            </a:pPr>
            <a:r>
              <a:rPr sz="450" i="1" spc="-25" dirty="0">
                <a:latin typeface="ISOCPEUR"/>
                <a:cs typeface="ISOCPEUR"/>
              </a:rPr>
              <a:t>200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ts val="705"/>
              </a:lnSpc>
              <a:spcBef>
                <a:spcPts val="165"/>
              </a:spcBef>
            </a:pPr>
            <a:r>
              <a:rPr sz="700" u="sng" spc="9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11,88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6195">
              <a:lnSpc>
                <a:spcPts val="705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57" name="object 24157"/>
          <p:cNvSpPr txBox="1"/>
          <p:nvPr/>
        </p:nvSpPr>
        <p:spPr>
          <a:xfrm>
            <a:off x="8425625" y="3205639"/>
            <a:ext cx="313055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90"/>
              </a:spcBef>
            </a:pPr>
            <a:r>
              <a:rPr sz="700" u="sng" spc="1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5,91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4290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58" name="object 24158"/>
          <p:cNvSpPr txBox="1"/>
          <p:nvPr/>
        </p:nvSpPr>
        <p:spPr>
          <a:xfrm>
            <a:off x="6310188" y="3211709"/>
            <a:ext cx="313055" cy="2019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0"/>
              </a:lnSpc>
              <a:spcBef>
                <a:spcPts val="90"/>
              </a:spcBef>
            </a:pPr>
            <a:r>
              <a:rPr sz="700" u="sng" spc="11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7,09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4925">
              <a:lnSpc>
                <a:spcPts val="700"/>
              </a:lnSpc>
            </a:pPr>
            <a:r>
              <a:rPr sz="700" spc="-10" dirty="0">
                <a:latin typeface="Arial"/>
                <a:cs typeface="Arial"/>
              </a:rPr>
              <a:t>парк.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59" name="object 24159"/>
          <p:cNvSpPr/>
          <p:nvPr/>
        </p:nvSpPr>
        <p:spPr>
          <a:xfrm>
            <a:off x="4847921" y="3310430"/>
            <a:ext cx="287655" cy="1270"/>
          </a:xfrm>
          <a:custGeom>
            <a:avLst/>
            <a:gdLst/>
            <a:ahLst/>
            <a:cxnLst/>
            <a:rect l="l" t="t" r="r" b="b"/>
            <a:pathLst>
              <a:path w="287654" h="1270">
                <a:moveTo>
                  <a:pt x="0" y="1011"/>
                </a:moveTo>
                <a:lnTo>
                  <a:pt x="28739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0" name="object 24160"/>
          <p:cNvSpPr txBox="1"/>
          <p:nvPr/>
        </p:nvSpPr>
        <p:spPr>
          <a:xfrm>
            <a:off x="4873675" y="3202603"/>
            <a:ext cx="196850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5,99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61" name="object 24161"/>
          <p:cNvSpPr txBox="1"/>
          <p:nvPr/>
        </p:nvSpPr>
        <p:spPr>
          <a:xfrm>
            <a:off x="4857484" y="3274452"/>
            <a:ext cx="210185" cy="1314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00" spc="-20" dirty="0">
                <a:latin typeface="Arial"/>
                <a:cs typeface="Arial"/>
              </a:rPr>
              <a:t>парк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62" name="object 24162"/>
          <p:cNvSpPr txBox="1"/>
          <p:nvPr/>
        </p:nvSpPr>
        <p:spPr>
          <a:xfrm rot="21480000">
            <a:off x="5020624" y="3301453"/>
            <a:ext cx="91846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700" spc="-50" dirty="0"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63" name="object 24163"/>
          <p:cNvSpPr txBox="1"/>
          <p:nvPr/>
        </p:nvSpPr>
        <p:spPr>
          <a:xfrm>
            <a:off x="3728146" y="3247129"/>
            <a:ext cx="316230" cy="2032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05"/>
              </a:lnSpc>
              <a:spcBef>
                <a:spcPts val="90"/>
              </a:spcBef>
            </a:pPr>
            <a:r>
              <a:rPr sz="700" u="sng" spc="1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6,60</a:t>
            </a:r>
            <a:r>
              <a:rPr sz="70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700">
              <a:latin typeface="Arial"/>
              <a:cs typeface="Arial"/>
            </a:endParaRPr>
          </a:p>
          <a:p>
            <a:pPr marL="36830">
              <a:lnSpc>
                <a:spcPts val="705"/>
              </a:lnSpc>
            </a:pPr>
            <a:r>
              <a:rPr sz="700" spc="-20" dirty="0">
                <a:latin typeface="Arial"/>
                <a:cs typeface="Arial"/>
              </a:rPr>
              <a:t>парк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64" name="object 24164"/>
          <p:cNvSpPr txBox="1"/>
          <p:nvPr/>
        </p:nvSpPr>
        <p:spPr>
          <a:xfrm rot="21480000">
            <a:off x="3914694" y="3345992"/>
            <a:ext cx="91846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700" spc="-50" dirty="0"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4165" name="object 24165"/>
          <p:cNvGrpSpPr/>
          <p:nvPr/>
        </p:nvGrpSpPr>
        <p:grpSpPr>
          <a:xfrm>
            <a:off x="16700648" y="8739350"/>
            <a:ext cx="758825" cy="949960"/>
            <a:chOff x="16700648" y="8739350"/>
            <a:chExt cx="758825" cy="949960"/>
          </a:xfrm>
        </p:grpSpPr>
        <p:sp>
          <p:nvSpPr>
            <p:cNvPr id="24166" name="object 24166"/>
            <p:cNvSpPr/>
            <p:nvPr/>
          </p:nvSpPr>
          <p:spPr>
            <a:xfrm>
              <a:off x="16701918" y="9503572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>
                  <a:moveTo>
                    <a:pt x="598063" y="0"/>
                  </a:moveTo>
                  <a:lnTo>
                    <a:pt x="0" y="0"/>
                  </a:ln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7" name="object 24167"/>
            <p:cNvSpPr/>
            <p:nvPr/>
          </p:nvSpPr>
          <p:spPr>
            <a:xfrm>
              <a:off x="16701918" y="9687747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8" name="object 24168"/>
            <p:cNvSpPr/>
            <p:nvPr/>
          </p:nvSpPr>
          <p:spPr>
            <a:xfrm>
              <a:off x="16701918" y="9595659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9" name="object 24169"/>
            <p:cNvSpPr/>
            <p:nvPr/>
          </p:nvSpPr>
          <p:spPr>
            <a:xfrm>
              <a:off x="17042946" y="9037062"/>
              <a:ext cx="52705" cy="62865"/>
            </a:xfrm>
            <a:custGeom>
              <a:avLst/>
              <a:gdLst/>
              <a:ahLst/>
              <a:cxnLst/>
              <a:rect l="l" t="t" r="r" b="b"/>
              <a:pathLst>
                <a:path w="52705" h="62865">
                  <a:moveTo>
                    <a:pt x="52621" y="0"/>
                  </a:moveTo>
                  <a:lnTo>
                    <a:pt x="24286" y="6274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0" name="object 24170"/>
            <p:cNvSpPr/>
            <p:nvPr/>
          </p:nvSpPr>
          <p:spPr>
            <a:xfrm>
              <a:off x="17067233" y="8741572"/>
              <a:ext cx="389890" cy="358775"/>
            </a:xfrm>
            <a:custGeom>
              <a:avLst/>
              <a:gdLst/>
              <a:ahLst/>
              <a:cxnLst/>
              <a:rect l="l" t="t" r="r" b="b"/>
              <a:pathLst>
                <a:path w="389890" h="358775">
                  <a:moveTo>
                    <a:pt x="389601" y="0"/>
                  </a:move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1" name="object 24171"/>
            <p:cNvSpPr/>
            <p:nvPr/>
          </p:nvSpPr>
          <p:spPr>
            <a:xfrm>
              <a:off x="17067233" y="8832648"/>
              <a:ext cx="389890" cy="0"/>
            </a:xfrm>
            <a:custGeom>
              <a:avLst/>
              <a:gdLst/>
              <a:ahLst/>
              <a:cxnLst/>
              <a:rect l="l" t="t" r="r" b="b"/>
              <a:pathLst>
                <a:path w="389890">
                  <a:moveTo>
                    <a:pt x="0" y="0"/>
                  </a:moveTo>
                  <a:lnTo>
                    <a:pt x="38960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2" name="object 24172"/>
            <p:cNvSpPr/>
            <p:nvPr/>
          </p:nvSpPr>
          <p:spPr>
            <a:xfrm>
              <a:off x="17067233" y="8924735"/>
              <a:ext cx="389890" cy="0"/>
            </a:xfrm>
            <a:custGeom>
              <a:avLst/>
              <a:gdLst/>
              <a:ahLst/>
              <a:cxnLst/>
              <a:rect l="l" t="t" r="r" b="b"/>
              <a:pathLst>
                <a:path w="389890">
                  <a:moveTo>
                    <a:pt x="0" y="0"/>
                  </a:moveTo>
                  <a:lnTo>
                    <a:pt x="38960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3" name="object 24173"/>
            <p:cNvSpPr/>
            <p:nvPr/>
          </p:nvSpPr>
          <p:spPr>
            <a:xfrm>
              <a:off x="17067233" y="9015811"/>
              <a:ext cx="389890" cy="0"/>
            </a:xfrm>
            <a:custGeom>
              <a:avLst/>
              <a:gdLst/>
              <a:ahLst/>
              <a:cxnLst/>
              <a:rect l="l" t="t" r="r" b="b"/>
              <a:pathLst>
                <a:path w="389890">
                  <a:moveTo>
                    <a:pt x="0" y="0"/>
                  </a:moveTo>
                  <a:lnTo>
                    <a:pt x="38960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74" name="object 24174"/>
          <p:cNvSpPr txBox="1"/>
          <p:nvPr/>
        </p:nvSpPr>
        <p:spPr>
          <a:xfrm>
            <a:off x="17085904" y="8658777"/>
            <a:ext cx="16256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-10" dirty="0">
                <a:latin typeface="Arial"/>
                <a:cs typeface="Arial"/>
              </a:rPr>
              <a:t>Паркет</a:t>
            </a:r>
            <a:endParaRPr sz="300">
              <a:latin typeface="Arial"/>
              <a:cs typeface="Arial"/>
            </a:endParaRPr>
          </a:p>
        </p:txBody>
      </p:sp>
      <p:sp>
        <p:nvSpPr>
          <p:cNvPr id="24175" name="object 24175"/>
          <p:cNvSpPr txBox="1"/>
          <p:nvPr/>
        </p:nvSpPr>
        <p:spPr>
          <a:xfrm>
            <a:off x="17080844" y="8746817"/>
            <a:ext cx="29019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-10" dirty="0">
                <a:latin typeface="Arial"/>
                <a:cs typeface="Arial"/>
              </a:rPr>
              <a:t>Звукоізоляція</a:t>
            </a:r>
            <a:endParaRPr sz="300">
              <a:latin typeface="Arial"/>
              <a:cs typeface="Arial"/>
            </a:endParaRPr>
          </a:p>
        </p:txBody>
      </p:sp>
      <p:sp>
        <p:nvSpPr>
          <p:cNvPr id="24176" name="object 24176"/>
          <p:cNvSpPr txBox="1"/>
          <p:nvPr/>
        </p:nvSpPr>
        <p:spPr>
          <a:xfrm>
            <a:off x="17069713" y="8838904"/>
            <a:ext cx="36385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Цементна</a:t>
            </a:r>
            <a:r>
              <a:rPr sz="300" spc="2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стяжка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177" name="object 24177"/>
          <p:cNvSpPr txBox="1"/>
          <p:nvPr/>
        </p:nvSpPr>
        <p:spPr>
          <a:xfrm>
            <a:off x="17090964" y="8937063"/>
            <a:ext cx="21018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dirty="0">
                <a:latin typeface="Arial"/>
                <a:cs typeface="Arial"/>
              </a:rPr>
              <a:t>З/б</a:t>
            </a:r>
            <a:r>
              <a:rPr sz="300" spc="3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плита</a:t>
            </a:r>
            <a:endParaRPr sz="300">
              <a:latin typeface="Arial"/>
              <a:cs typeface="Arial"/>
            </a:endParaRPr>
          </a:p>
        </p:txBody>
      </p:sp>
      <p:grpSp>
        <p:nvGrpSpPr>
          <p:cNvPr id="24178" name="object 24178"/>
          <p:cNvGrpSpPr/>
          <p:nvPr/>
        </p:nvGrpSpPr>
        <p:grpSpPr>
          <a:xfrm>
            <a:off x="16054072" y="7363097"/>
            <a:ext cx="457834" cy="363855"/>
            <a:chOff x="16054072" y="7363097"/>
            <a:chExt cx="457834" cy="363855"/>
          </a:xfrm>
        </p:grpSpPr>
        <p:sp>
          <p:nvSpPr>
            <p:cNvPr id="24179" name="object 24179"/>
            <p:cNvSpPr/>
            <p:nvPr/>
          </p:nvSpPr>
          <p:spPr>
            <a:xfrm>
              <a:off x="16056295" y="7661821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5">
                  <a:moveTo>
                    <a:pt x="59705" y="0"/>
                  </a:moveTo>
                  <a:lnTo>
                    <a:pt x="26310" y="6274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0" name="object 24180"/>
            <p:cNvSpPr/>
            <p:nvPr/>
          </p:nvSpPr>
          <p:spPr>
            <a:xfrm>
              <a:off x="16082606" y="7365319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09">
                  <a:moveTo>
                    <a:pt x="0" y="0"/>
                  </a:moveTo>
                  <a:lnTo>
                    <a:pt x="0" y="359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1" name="object 24181"/>
            <p:cNvSpPr/>
            <p:nvPr/>
          </p:nvSpPr>
          <p:spPr>
            <a:xfrm>
              <a:off x="16082606" y="7365319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427043" y="0"/>
                  </a:moveTo>
                  <a:lnTo>
                    <a:pt x="0" y="0"/>
                  </a:lnTo>
                  <a:lnTo>
                    <a:pt x="4270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2" name="object 24182"/>
            <p:cNvSpPr/>
            <p:nvPr/>
          </p:nvSpPr>
          <p:spPr>
            <a:xfrm>
              <a:off x="16082606" y="7456395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0" y="0"/>
                  </a:moveTo>
                  <a:lnTo>
                    <a:pt x="4270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3" name="object 24183"/>
            <p:cNvSpPr/>
            <p:nvPr/>
          </p:nvSpPr>
          <p:spPr>
            <a:xfrm>
              <a:off x="16082606" y="7548482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0" y="0"/>
                  </a:moveTo>
                  <a:lnTo>
                    <a:pt x="4270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4" name="object 24184"/>
            <p:cNvSpPr/>
            <p:nvPr/>
          </p:nvSpPr>
          <p:spPr>
            <a:xfrm>
              <a:off x="16082606" y="7640570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0" y="0"/>
                  </a:moveTo>
                  <a:lnTo>
                    <a:pt x="4270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85" name="object 24185"/>
          <p:cNvSpPr txBox="1"/>
          <p:nvPr/>
        </p:nvSpPr>
        <p:spPr>
          <a:xfrm>
            <a:off x="16072941" y="7275439"/>
            <a:ext cx="33528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Гранітна</a:t>
            </a:r>
            <a:r>
              <a:rPr sz="300" spc="1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плитка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186" name="object 24186"/>
          <p:cNvSpPr txBox="1"/>
          <p:nvPr/>
        </p:nvSpPr>
        <p:spPr>
          <a:xfrm>
            <a:off x="16100263" y="7363479"/>
            <a:ext cx="36385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Цементна</a:t>
            </a:r>
            <a:r>
              <a:rPr sz="300" spc="2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стяжка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187" name="object 24187"/>
          <p:cNvSpPr txBox="1"/>
          <p:nvPr/>
        </p:nvSpPr>
        <p:spPr>
          <a:xfrm>
            <a:off x="16101276" y="7459614"/>
            <a:ext cx="40005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Бетонна</a:t>
            </a:r>
            <a:r>
              <a:rPr sz="300" spc="3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підготовка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188" name="object 24188"/>
          <p:cNvSpPr txBox="1"/>
          <p:nvPr/>
        </p:nvSpPr>
        <p:spPr>
          <a:xfrm>
            <a:off x="16088120" y="7552714"/>
            <a:ext cx="38608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Монолітна</a:t>
            </a:r>
            <a:r>
              <a:rPr sz="300" spc="3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ділянка</a:t>
            </a:r>
            <a:endParaRPr sz="300">
              <a:latin typeface="Arial"/>
              <a:cs typeface="Arial"/>
            </a:endParaRPr>
          </a:p>
        </p:txBody>
      </p:sp>
      <p:grpSp>
        <p:nvGrpSpPr>
          <p:cNvPr id="24189" name="object 24189"/>
          <p:cNvGrpSpPr/>
          <p:nvPr/>
        </p:nvGrpSpPr>
        <p:grpSpPr>
          <a:xfrm>
            <a:off x="16070264" y="4613624"/>
            <a:ext cx="441959" cy="2753995"/>
            <a:chOff x="16070264" y="4613624"/>
            <a:chExt cx="441959" cy="2753995"/>
          </a:xfrm>
        </p:grpSpPr>
        <p:sp>
          <p:nvSpPr>
            <p:cNvPr id="24190" name="object 24190"/>
            <p:cNvSpPr/>
            <p:nvPr/>
          </p:nvSpPr>
          <p:spPr>
            <a:xfrm>
              <a:off x="16082606" y="7365319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427043" y="0"/>
                  </a:moveTo>
                  <a:lnTo>
                    <a:pt x="0" y="0"/>
                  </a:lnTo>
                  <a:lnTo>
                    <a:pt x="4270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1" name="object 24191"/>
            <p:cNvSpPr/>
            <p:nvPr/>
          </p:nvSpPr>
          <p:spPr>
            <a:xfrm>
              <a:off x="16072486" y="4912349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59705" y="0"/>
                  </a:moveTo>
                  <a:lnTo>
                    <a:pt x="26310" y="6274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2" name="object 24192"/>
            <p:cNvSpPr/>
            <p:nvPr/>
          </p:nvSpPr>
          <p:spPr>
            <a:xfrm>
              <a:off x="16098797" y="4615847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10">
                  <a:moveTo>
                    <a:pt x="0" y="0"/>
                  </a:moveTo>
                  <a:lnTo>
                    <a:pt x="0" y="359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3" name="object 24193"/>
            <p:cNvSpPr/>
            <p:nvPr/>
          </p:nvSpPr>
          <p:spPr>
            <a:xfrm>
              <a:off x="16098797" y="4615847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410852" y="0"/>
                  </a:moveTo>
                  <a:lnTo>
                    <a:pt x="0" y="0"/>
                  </a:lnTo>
                  <a:lnTo>
                    <a:pt x="4108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4" name="object 24194"/>
            <p:cNvSpPr/>
            <p:nvPr/>
          </p:nvSpPr>
          <p:spPr>
            <a:xfrm>
              <a:off x="16098797" y="4706923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5" name="object 24195"/>
            <p:cNvSpPr/>
            <p:nvPr/>
          </p:nvSpPr>
          <p:spPr>
            <a:xfrm>
              <a:off x="16098797" y="4799010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6" name="object 24196"/>
            <p:cNvSpPr/>
            <p:nvPr/>
          </p:nvSpPr>
          <p:spPr>
            <a:xfrm>
              <a:off x="16098797" y="4891098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97" name="object 24197"/>
          <p:cNvSpPr txBox="1"/>
          <p:nvPr/>
        </p:nvSpPr>
        <p:spPr>
          <a:xfrm>
            <a:off x="16101276" y="4525967"/>
            <a:ext cx="33528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Гранітна</a:t>
            </a:r>
            <a:r>
              <a:rPr sz="300" spc="1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плитка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198" name="object 24198"/>
          <p:cNvSpPr txBox="1"/>
          <p:nvPr/>
        </p:nvSpPr>
        <p:spPr>
          <a:xfrm>
            <a:off x="16104311" y="4621091"/>
            <a:ext cx="36385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Цементна</a:t>
            </a:r>
            <a:r>
              <a:rPr sz="300" spc="2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стяжка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199" name="object 24199"/>
          <p:cNvSpPr txBox="1"/>
          <p:nvPr/>
        </p:nvSpPr>
        <p:spPr>
          <a:xfrm>
            <a:off x="16106336" y="4710142"/>
            <a:ext cx="40005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Бетонна</a:t>
            </a:r>
            <a:r>
              <a:rPr sz="300" spc="3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підготовка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00" name="object 24200"/>
          <p:cNvSpPr txBox="1"/>
          <p:nvPr/>
        </p:nvSpPr>
        <p:spPr>
          <a:xfrm>
            <a:off x="16104311" y="4803242"/>
            <a:ext cx="38608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Монолітна</a:t>
            </a:r>
            <a:r>
              <a:rPr sz="300" spc="3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ділянка</a:t>
            </a:r>
            <a:endParaRPr sz="300">
              <a:latin typeface="Arial"/>
              <a:cs typeface="Arial"/>
            </a:endParaRPr>
          </a:p>
        </p:txBody>
      </p:sp>
      <p:grpSp>
        <p:nvGrpSpPr>
          <p:cNvPr id="24201" name="object 24201"/>
          <p:cNvGrpSpPr/>
          <p:nvPr/>
        </p:nvGrpSpPr>
        <p:grpSpPr>
          <a:xfrm>
            <a:off x="16046987" y="2549244"/>
            <a:ext cx="465455" cy="2068830"/>
            <a:chOff x="16046987" y="2549244"/>
            <a:chExt cx="465455" cy="2068830"/>
          </a:xfrm>
        </p:grpSpPr>
        <p:sp>
          <p:nvSpPr>
            <p:cNvPr id="24202" name="object 24202"/>
            <p:cNvSpPr/>
            <p:nvPr/>
          </p:nvSpPr>
          <p:spPr>
            <a:xfrm>
              <a:off x="16098796" y="4615847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410852" y="0"/>
                  </a:moveTo>
                  <a:lnTo>
                    <a:pt x="0" y="0"/>
                  </a:lnTo>
                  <a:lnTo>
                    <a:pt x="4108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3" name="object 24203"/>
            <p:cNvSpPr/>
            <p:nvPr/>
          </p:nvSpPr>
          <p:spPr>
            <a:xfrm>
              <a:off x="16049210" y="2847968"/>
              <a:ext cx="60325" cy="62865"/>
            </a:xfrm>
            <a:custGeom>
              <a:avLst/>
              <a:gdLst/>
              <a:ahLst/>
              <a:cxnLst/>
              <a:rect l="l" t="t" r="r" b="b"/>
              <a:pathLst>
                <a:path w="60325" h="62864">
                  <a:moveTo>
                    <a:pt x="59705" y="0"/>
                  </a:moveTo>
                  <a:lnTo>
                    <a:pt x="26310" y="6274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4" name="object 24204"/>
            <p:cNvSpPr/>
            <p:nvPr/>
          </p:nvSpPr>
          <p:spPr>
            <a:xfrm>
              <a:off x="16075521" y="2551466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10">
                  <a:moveTo>
                    <a:pt x="0" y="0"/>
                  </a:moveTo>
                  <a:lnTo>
                    <a:pt x="0" y="359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5" name="object 24205"/>
            <p:cNvSpPr/>
            <p:nvPr/>
          </p:nvSpPr>
          <p:spPr>
            <a:xfrm>
              <a:off x="16075521" y="2551466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434127" y="0"/>
                  </a:moveTo>
                  <a:lnTo>
                    <a:pt x="0" y="0"/>
                  </a:lnTo>
                  <a:lnTo>
                    <a:pt x="4341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6" name="object 24206"/>
            <p:cNvSpPr/>
            <p:nvPr/>
          </p:nvSpPr>
          <p:spPr>
            <a:xfrm>
              <a:off x="16075521" y="2643554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7" name="object 24207"/>
            <p:cNvSpPr/>
            <p:nvPr/>
          </p:nvSpPr>
          <p:spPr>
            <a:xfrm>
              <a:off x="16075521" y="2734629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8" name="object 24208"/>
            <p:cNvSpPr/>
            <p:nvPr/>
          </p:nvSpPr>
          <p:spPr>
            <a:xfrm>
              <a:off x="16075521" y="2826717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209" name="object 24209"/>
          <p:cNvSpPr txBox="1"/>
          <p:nvPr/>
        </p:nvSpPr>
        <p:spPr>
          <a:xfrm>
            <a:off x="16065858" y="2461586"/>
            <a:ext cx="33528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Гранітна</a:t>
            </a:r>
            <a:r>
              <a:rPr sz="300" spc="1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плитка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10" name="object 24210"/>
          <p:cNvSpPr txBox="1"/>
          <p:nvPr/>
        </p:nvSpPr>
        <p:spPr>
          <a:xfrm>
            <a:off x="16094192" y="2549626"/>
            <a:ext cx="36385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Цементна</a:t>
            </a:r>
            <a:r>
              <a:rPr sz="300" spc="2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стяжка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11" name="object 24211"/>
          <p:cNvSpPr txBox="1"/>
          <p:nvPr/>
        </p:nvSpPr>
        <p:spPr>
          <a:xfrm>
            <a:off x="16094192" y="2645762"/>
            <a:ext cx="40005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Бетонна</a:t>
            </a:r>
            <a:r>
              <a:rPr sz="300" spc="3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підготовка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12" name="object 24212"/>
          <p:cNvSpPr txBox="1"/>
          <p:nvPr/>
        </p:nvSpPr>
        <p:spPr>
          <a:xfrm>
            <a:off x="16081037" y="2739873"/>
            <a:ext cx="38608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Монолітна</a:t>
            </a:r>
            <a:r>
              <a:rPr sz="300" spc="3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ділянка</a:t>
            </a:r>
            <a:endParaRPr sz="300">
              <a:latin typeface="Arial"/>
              <a:cs typeface="Arial"/>
            </a:endParaRPr>
          </a:p>
        </p:txBody>
      </p:sp>
      <p:grpSp>
        <p:nvGrpSpPr>
          <p:cNvPr id="24213" name="object 24213"/>
          <p:cNvGrpSpPr/>
          <p:nvPr/>
        </p:nvGrpSpPr>
        <p:grpSpPr>
          <a:xfrm>
            <a:off x="17187457" y="3924486"/>
            <a:ext cx="445134" cy="363855"/>
            <a:chOff x="17187457" y="3924486"/>
            <a:chExt cx="445134" cy="363855"/>
          </a:xfrm>
        </p:grpSpPr>
        <p:sp>
          <p:nvSpPr>
            <p:cNvPr id="24214" name="object 24214"/>
            <p:cNvSpPr/>
            <p:nvPr/>
          </p:nvSpPr>
          <p:spPr>
            <a:xfrm>
              <a:off x="17213967" y="4018796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415912" y="0"/>
                  </a:moveTo>
                  <a:lnTo>
                    <a:pt x="0" y="0"/>
                  </a:lnTo>
                  <a:lnTo>
                    <a:pt x="4159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5" name="object 24215"/>
            <p:cNvSpPr/>
            <p:nvPr/>
          </p:nvSpPr>
          <p:spPr>
            <a:xfrm>
              <a:off x="17213967" y="4201959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6" name="object 24216"/>
            <p:cNvSpPr/>
            <p:nvPr/>
          </p:nvSpPr>
          <p:spPr>
            <a:xfrm>
              <a:off x="17213967" y="4109871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7" name="object 24217"/>
            <p:cNvSpPr/>
            <p:nvPr/>
          </p:nvSpPr>
          <p:spPr>
            <a:xfrm>
              <a:off x="17189680" y="4223210"/>
              <a:ext cx="52705" cy="62865"/>
            </a:xfrm>
            <a:custGeom>
              <a:avLst/>
              <a:gdLst/>
              <a:ahLst/>
              <a:cxnLst/>
              <a:rect l="l" t="t" r="r" b="b"/>
              <a:pathLst>
                <a:path w="52705" h="62864">
                  <a:moveTo>
                    <a:pt x="52621" y="0"/>
                  </a:moveTo>
                  <a:lnTo>
                    <a:pt x="24286" y="6274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8" name="object 24218"/>
            <p:cNvSpPr/>
            <p:nvPr/>
          </p:nvSpPr>
          <p:spPr>
            <a:xfrm>
              <a:off x="17213967" y="3926708"/>
              <a:ext cx="415925" cy="359410"/>
            </a:xfrm>
            <a:custGeom>
              <a:avLst/>
              <a:gdLst/>
              <a:ahLst/>
              <a:cxnLst/>
              <a:rect l="l" t="t" r="r" b="b"/>
              <a:pathLst>
                <a:path w="415925" h="359410">
                  <a:moveTo>
                    <a:pt x="415912" y="0"/>
                  </a:moveTo>
                  <a:lnTo>
                    <a:pt x="0" y="0"/>
                  </a:lnTo>
                  <a:lnTo>
                    <a:pt x="0" y="359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9" name="object 24219"/>
            <p:cNvSpPr/>
            <p:nvPr/>
          </p:nvSpPr>
          <p:spPr>
            <a:xfrm>
              <a:off x="17213967" y="4018796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0" name="object 24220"/>
            <p:cNvSpPr/>
            <p:nvPr/>
          </p:nvSpPr>
          <p:spPr>
            <a:xfrm>
              <a:off x="17213967" y="4109871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1" name="object 24221"/>
            <p:cNvSpPr/>
            <p:nvPr/>
          </p:nvSpPr>
          <p:spPr>
            <a:xfrm>
              <a:off x="17213967" y="4201959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222" name="object 24222"/>
          <p:cNvSpPr txBox="1"/>
          <p:nvPr/>
        </p:nvSpPr>
        <p:spPr>
          <a:xfrm>
            <a:off x="17229601" y="3849984"/>
            <a:ext cx="16256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-10" dirty="0">
                <a:latin typeface="Arial"/>
                <a:cs typeface="Arial"/>
              </a:rPr>
              <a:t>Паркет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23" name="object 24223"/>
          <p:cNvSpPr txBox="1"/>
          <p:nvPr/>
        </p:nvSpPr>
        <p:spPr>
          <a:xfrm>
            <a:off x="17226565" y="3931952"/>
            <a:ext cx="29019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-10" dirty="0">
                <a:latin typeface="Arial"/>
                <a:cs typeface="Arial"/>
              </a:rPr>
              <a:t>Звукоізоляція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24" name="object 24224"/>
          <p:cNvSpPr txBox="1"/>
          <p:nvPr/>
        </p:nvSpPr>
        <p:spPr>
          <a:xfrm>
            <a:off x="17216446" y="4025051"/>
            <a:ext cx="36385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Цементна</a:t>
            </a:r>
            <a:r>
              <a:rPr sz="300" spc="2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стяжка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25" name="object 24225"/>
          <p:cNvSpPr txBox="1"/>
          <p:nvPr/>
        </p:nvSpPr>
        <p:spPr>
          <a:xfrm>
            <a:off x="17216446" y="4127258"/>
            <a:ext cx="211454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dirty="0">
                <a:latin typeface="Arial"/>
                <a:cs typeface="Arial"/>
              </a:rPr>
              <a:t>З/б</a:t>
            </a:r>
            <a:r>
              <a:rPr sz="300" spc="4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плита</a:t>
            </a:r>
            <a:endParaRPr sz="300">
              <a:latin typeface="Arial"/>
              <a:cs typeface="Arial"/>
            </a:endParaRPr>
          </a:p>
        </p:txBody>
      </p:sp>
      <p:grpSp>
        <p:nvGrpSpPr>
          <p:cNvPr id="24226" name="object 24226"/>
          <p:cNvGrpSpPr/>
          <p:nvPr/>
        </p:nvGrpSpPr>
        <p:grpSpPr>
          <a:xfrm>
            <a:off x="17211744" y="5987854"/>
            <a:ext cx="445134" cy="363855"/>
            <a:chOff x="17211744" y="5987854"/>
            <a:chExt cx="445134" cy="363855"/>
          </a:xfrm>
        </p:grpSpPr>
        <p:sp>
          <p:nvSpPr>
            <p:cNvPr id="24227" name="object 24227"/>
            <p:cNvSpPr/>
            <p:nvPr/>
          </p:nvSpPr>
          <p:spPr>
            <a:xfrm>
              <a:off x="17238254" y="6082164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415912" y="0"/>
                  </a:moveTo>
                  <a:lnTo>
                    <a:pt x="0" y="0"/>
                  </a:lnTo>
                  <a:lnTo>
                    <a:pt x="4159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8" name="object 24228"/>
            <p:cNvSpPr/>
            <p:nvPr/>
          </p:nvSpPr>
          <p:spPr>
            <a:xfrm>
              <a:off x="17238254" y="6265327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9" name="object 24229"/>
            <p:cNvSpPr/>
            <p:nvPr/>
          </p:nvSpPr>
          <p:spPr>
            <a:xfrm>
              <a:off x="17238254" y="6173240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0" name="object 24230"/>
            <p:cNvSpPr/>
            <p:nvPr/>
          </p:nvSpPr>
          <p:spPr>
            <a:xfrm>
              <a:off x="17213967" y="6286578"/>
              <a:ext cx="52705" cy="62865"/>
            </a:xfrm>
            <a:custGeom>
              <a:avLst/>
              <a:gdLst/>
              <a:ahLst/>
              <a:cxnLst/>
              <a:rect l="l" t="t" r="r" b="b"/>
              <a:pathLst>
                <a:path w="52705" h="62864">
                  <a:moveTo>
                    <a:pt x="52621" y="0"/>
                  </a:moveTo>
                  <a:lnTo>
                    <a:pt x="24286" y="6274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1" name="object 24231"/>
            <p:cNvSpPr/>
            <p:nvPr/>
          </p:nvSpPr>
          <p:spPr>
            <a:xfrm>
              <a:off x="17238254" y="5990077"/>
              <a:ext cx="415925" cy="359410"/>
            </a:xfrm>
            <a:custGeom>
              <a:avLst/>
              <a:gdLst/>
              <a:ahLst/>
              <a:cxnLst/>
              <a:rect l="l" t="t" r="r" b="b"/>
              <a:pathLst>
                <a:path w="415925" h="359410">
                  <a:moveTo>
                    <a:pt x="415912" y="0"/>
                  </a:moveTo>
                  <a:lnTo>
                    <a:pt x="0" y="0"/>
                  </a:lnTo>
                  <a:lnTo>
                    <a:pt x="0" y="359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2" name="object 24232"/>
            <p:cNvSpPr/>
            <p:nvPr/>
          </p:nvSpPr>
          <p:spPr>
            <a:xfrm>
              <a:off x="17238254" y="6082164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3" name="object 24233"/>
            <p:cNvSpPr/>
            <p:nvPr/>
          </p:nvSpPr>
          <p:spPr>
            <a:xfrm>
              <a:off x="17238254" y="6173240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4" name="object 24234"/>
            <p:cNvSpPr/>
            <p:nvPr/>
          </p:nvSpPr>
          <p:spPr>
            <a:xfrm>
              <a:off x="17238254" y="6265327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0" y="0"/>
                  </a:moveTo>
                  <a:lnTo>
                    <a:pt x="41591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235" name="object 24235"/>
          <p:cNvSpPr txBox="1"/>
          <p:nvPr/>
        </p:nvSpPr>
        <p:spPr>
          <a:xfrm>
            <a:off x="17255912" y="5910317"/>
            <a:ext cx="16256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-10" dirty="0">
                <a:latin typeface="Arial"/>
                <a:cs typeface="Arial"/>
              </a:rPr>
              <a:t>Паркет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36" name="object 24236"/>
          <p:cNvSpPr txBox="1"/>
          <p:nvPr/>
        </p:nvSpPr>
        <p:spPr>
          <a:xfrm>
            <a:off x="17250852" y="5995320"/>
            <a:ext cx="29019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-10" dirty="0">
                <a:latin typeface="Arial"/>
                <a:cs typeface="Arial"/>
              </a:rPr>
              <a:t>Звукоізоляція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37" name="object 24237"/>
          <p:cNvSpPr txBox="1"/>
          <p:nvPr/>
        </p:nvSpPr>
        <p:spPr>
          <a:xfrm>
            <a:off x="17240733" y="6088420"/>
            <a:ext cx="36385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Цементна</a:t>
            </a:r>
            <a:r>
              <a:rPr sz="300" spc="2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стяжка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38" name="object 24238"/>
          <p:cNvSpPr txBox="1"/>
          <p:nvPr/>
        </p:nvSpPr>
        <p:spPr>
          <a:xfrm>
            <a:off x="17240733" y="6190627"/>
            <a:ext cx="21018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dirty="0">
                <a:latin typeface="Arial"/>
                <a:cs typeface="Arial"/>
              </a:rPr>
              <a:t>З/б</a:t>
            </a:r>
            <a:r>
              <a:rPr sz="300" spc="3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плита</a:t>
            </a:r>
            <a:endParaRPr sz="300">
              <a:latin typeface="Arial"/>
              <a:cs typeface="Arial"/>
            </a:endParaRPr>
          </a:p>
        </p:txBody>
      </p:sp>
      <p:grpSp>
        <p:nvGrpSpPr>
          <p:cNvPr id="24239" name="object 24239"/>
          <p:cNvGrpSpPr/>
          <p:nvPr/>
        </p:nvGrpSpPr>
        <p:grpSpPr>
          <a:xfrm>
            <a:off x="15233380" y="922026"/>
            <a:ext cx="2455545" cy="1209675"/>
            <a:chOff x="15233380" y="922026"/>
            <a:chExt cx="2455545" cy="1209675"/>
          </a:xfrm>
        </p:grpSpPr>
        <p:sp>
          <p:nvSpPr>
            <p:cNvPr id="24240" name="object 24240"/>
            <p:cNvSpPr/>
            <p:nvPr/>
          </p:nvSpPr>
          <p:spPr>
            <a:xfrm>
              <a:off x="16927585" y="2066742"/>
              <a:ext cx="125730" cy="62865"/>
            </a:xfrm>
            <a:custGeom>
              <a:avLst/>
              <a:gdLst/>
              <a:ahLst/>
              <a:cxnLst/>
              <a:rect l="l" t="t" r="r" b="b"/>
              <a:pathLst>
                <a:path w="125730" h="62864">
                  <a:moveTo>
                    <a:pt x="125481" y="0"/>
                  </a:moveTo>
                  <a:lnTo>
                    <a:pt x="62740" y="6274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1" name="object 24241"/>
            <p:cNvSpPr/>
            <p:nvPr/>
          </p:nvSpPr>
          <p:spPr>
            <a:xfrm>
              <a:off x="16990326" y="1661961"/>
              <a:ext cx="696595" cy="0"/>
            </a:xfrm>
            <a:custGeom>
              <a:avLst/>
              <a:gdLst/>
              <a:ahLst/>
              <a:cxnLst/>
              <a:rect l="l" t="t" r="r" b="b"/>
              <a:pathLst>
                <a:path w="696594">
                  <a:moveTo>
                    <a:pt x="0" y="0"/>
                  </a:moveTo>
                  <a:lnTo>
                    <a:pt x="69622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2" name="object 24242"/>
            <p:cNvSpPr/>
            <p:nvPr/>
          </p:nvSpPr>
          <p:spPr>
            <a:xfrm>
              <a:off x="16990326" y="1754049"/>
              <a:ext cx="696595" cy="0"/>
            </a:xfrm>
            <a:custGeom>
              <a:avLst/>
              <a:gdLst/>
              <a:ahLst/>
              <a:cxnLst/>
              <a:rect l="l" t="t" r="r" b="b"/>
              <a:pathLst>
                <a:path w="696594">
                  <a:moveTo>
                    <a:pt x="0" y="0"/>
                  </a:moveTo>
                  <a:lnTo>
                    <a:pt x="69622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3" name="object 24243"/>
            <p:cNvSpPr/>
            <p:nvPr/>
          </p:nvSpPr>
          <p:spPr>
            <a:xfrm>
              <a:off x="16990326" y="1846136"/>
              <a:ext cx="696595" cy="0"/>
            </a:xfrm>
            <a:custGeom>
              <a:avLst/>
              <a:gdLst/>
              <a:ahLst/>
              <a:cxnLst/>
              <a:rect l="l" t="t" r="r" b="b"/>
              <a:pathLst>
                <a:path w="696594">
                  <a:moveTo>
                    <a:pt x="0" y="0"/>
                  </a:moveTo>
                  <a:lnTo>
                    <a:pt x="69622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4" name="object 24244"/>
            <p:cNvSpPr/>
            <p:nvPr/>
          </p:nvSpPr>
          <p:spPr>
            <a:xfrm>
              <a:off x="16990326" y="2055610"/>
              <a:ext cx="696595" cy="0"/>
            </a:xfrm>
            <a:custGeom>
              <a:avLst/>
              <a:gdLst/>
              <a:ahLst/>
              <a:cxnLst/>
              <a:rect l="l" t="t" r="r" b="b"/>
              <a:pathLst>
                <a:path w="696594">
                  <a:moveTo>
                    <a:pt x="0" y="0"/>
                  </a:moveTo>
                  <a:lnTo>
                    <a:pt x="69622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5" name="object 24245"/>
            <p:cNvSpPr/>
            <p:nvPr/>
          </p:nvSpPr>
          <p:spPr>
            <a:xfrm>
              <a:off x="16990326" y="1661961"/>
              <a:ext cx="0" cy="467995"/>
            </a:xfrm>
            <a:custGeom>
              <a:avLst/>
              <a:gdLst/>
              <a:ahLst/>
              <a:cxnLst/>
              <a:rect l="l" t="t" r="r" b="b"/>
              <a:pathLst>
                <a:path h="467994">
                  <a:moveTo>
                    <a:pt x="0" y="0"/>
                  </a:moveTo>
                  <a:lnTo>
                    <a:pt x="0" y="46752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6" name="object 24246"/>
            <p:cNvSpPr/>
            <p:nvPr/>
          </p:nvSpPr>
          <p:spPr>
            <a:xfrm>
              <a:off x="15235602" y="1553682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5" h="62865">
                  <a:moveTo>
                    <a:pt x="62740" y="6274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7" name="object 24247"/>
            <p:cNvSpPr/>
            <p:nvPr/>
          </p:nvSpPr>
          <p:spPr>
            <a:xfrm>
              <a:off x="15298343" y="924248"/>
              <a:ext cx="741045" cy="0"/>
            </a:xfrm>
            <a:custGeom>
              <a:avLst/>
              <a:gdLst/>
              <a:ahLst/>
              <a:cxnLst/>
              <a:rect l="l" t="t" r="r" b="b"/>
              <a:pathLst>
                <a:path w="741044">
                  <a:moveTo>
                    <a:pt x="0" y="0"/>
                  </a:moveTo>
                  <a:lnTo>
                    <a:pt x="74074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8" name="object 24248"/>
            <p:cNvSpPr/>
            <p:nvPr/>
          </p:nvSpPr>
          <p:spPr>
            <a:xfrm>
              <a:off x="15298343" y="1015324"/>
              <a:ext cx="741045" cy="0"/>
            </a:xfrm>
            <a:custGeom>
              <a:avLst/>
              <a:gdLst/>
              <a:ahLst/>
              <a:cxnLst/>
              <a:rect l="l" t="t" r="r" b="b"/>
              <a:pathLst>
                <a:path w="741044">
                  <a:moveTo>
                    <a:pt x="0" y="0"/>
                  </a:moveTo>
                  <a:lnTo>
                    <a:pt x="74074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9" name="object 24249"/>
            <p:cNvSpPr/>
            <p:nvPr/>
          </p:nvSpPr>
          <p:spPr>
            <a:xfrm>
              <a:off x="15298343" y="1107412"/>
              <a:ext cx="741045" cy="0"/>
            </a:xfrm>
            <a:custGeom>
              <a:avLst/>
              <a:gdLst/>
              <a:ahLst/>
              <a:cxnLst/>
              <a:rect l="l" t="t" r="r" b="b"/>
              <a:pathLst>
                <a:path w="741044">
                  <a:moveTo>
                    <a:pt x="0" y="0"/>
                  </a:moveTo>
                  <a:lnTo>
                    <a:pt x="74074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0" name="object 24250"/>
            <p:cNvSpPr/>
            <p:nvPr/>
          </p:nvSpPr>
          <p:spPr>
            <a:xfrm>
              <a:off x="15298343" y="1199499"/>
              <a:ext cx="741045" cy="0"/>
            </a:xfrm>
            <a:custGeom>
              <a:avLst/>
              <a:gdLst/>
              <a:ahLst/>
              <a:cxnLst/>
              <a:rect l="l" t="t" r="r" b="b"/>
              <a:pathLst>
                <a:path w="741044">
                  <a:moveTo>
                    <a:pt x="0" y="0"/>
                  </a:moveTo>
                  <a:lnTo>
                    <a:pt x="74074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1" name="object 24251"/>
            <p:cNvSpPr/>
            <p:nvPr/>
          </p:nvSpPr>
          <p:spPr>
            <a:xfrm>
              <a:off x="15298343" y="1290575"/>
              <a:ext cx="741045" cy="0"/>
            </a:xfrm>
            <a:custGeom>
              <a:avLst/>
              <a:gdLst/>
              <a:ahLst/>
              <a:cxnLst/>
              <a:rect l="l" t="t" r="r" b="b"/>
              <a:pathLst>
                <a:path w="741044">
                  <a:moveTo>
                    <a:pt x="0" y="0"/>
                  </a:moveTo>
                  <a:lnTo>
                    <a:pt x="74074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2" name="object 24252"/>
            <p:cNvSpPr/>
            <p:nvPr/>
          </p:nvSpPr>
          <p:spPr>
            <a:xfrm>
              <a:off x="15298343" y="1409985"/>
              <a:ext cx="741045" cy="0"/>
            </a:xfrm>
            <a:custGeom>
              <a:avLst/>
              <a:gdLst/>
              <a:ahLst/>
              <a:cxnLst/>
              <a:rect l="l" t="t" r="r" b="b"/>
              <a:pathLst>
                <a:path w="741044">
                  <a:moveTo>
                    <a:pt x="0" y="0"/>
                  </a:moveTo>
                  <a:lnTo>
                    <a:pt x="74074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3" name="object 24253"/>
            <p:cNvSpPr/>
            <p:nvPr/>
          </p:nvSpPr>
          <p:spPr>
            <a:xfrm>
              <a:off x="16990326" y="1944295"/>
              <a:ext cx="696595" cy="0"/>
            </a:xfrm>
            <a:custGeom>
              <a:avLst/>
              <a:gdLst/>
              <a:ahLst/>
              <a:cxnLst/>
              <a:rect l="l" t="t" r="r" b="b"/>
              <a:pathLst>
                <a:path w="696594">
                  <a:moveTo>
                    <a:pt x="0" y="0"/>
                  </a:moveTo>
                  <a:lnTo>
                    <a:pt x="69622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254" name="object 24254"/>
          <p:cNvSpPr txBox="1"/>
          <p:nvPr/>
        </p:nvSpPr>
        <p:spPr>
          <a:xfrm>
            <a:off x="16998877" y="1668217"/>
            <a:ext cx="65595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Гідроізоляцйна</a:t>
            </a:r>
            <a:r>
              <a:rPr sz="300" spc="20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мембрана</a:t>
            </a:r>
            <a:r>
              <a:rPr sz="300" spc="25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1</a:t>
            </a:r>
            <a:r>
              <a:rPr sz="300" spc="15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шар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55" name="object 24255"/>
          <p:cNvSpPr txBox="1"/>
          <p:nvPr/>
        </p:nvSpPr>
        <p:spPr>
          <a:xfrm>
            <a:off x="16998877" y="1577141"/>
            <a:ext cx="37274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dirty="0">
                <a:latin typeface="Arial"/>
                <a:cs typeface="Arial"/>
              </a:rPr>
              <a:t>Бітумна</a:t>
            </a:r>
            <a:r>
              <a:rPr sz="300" spc="7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черепиця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56" name="object 24256"/>
          <p:cNvSpPr txBox="1"/>
          <p:nvPr/>
        </p:nvSpPr>
        <p:spPr>
          <a:xfrm>
            <a:off x="17002924" y="1782567"/>
            <a:ext cx="62611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Утеплювач</a:t>
            </a:r>
            <a:r>
              <a:rPr sz="300" spc="40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мінераловатні</a:t>
            </a:r>
            <a:r>
              <a:rPr sz="300" spc="40" dirty="0">
                <a:latin typeface="Arial"/>
                <a:cs typeface="Arial"/>
              </a:rPr>
              <a:t> </a:t>
            </a:r>
            <a:r>
              <a:rPr sz="300" spc="-20" dirty="0">
                <a:latin typeface="Arial"/>
                <a:cs typeface="Arial"/>
              </a:rPr>
              <a:t>вата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57" name="object 24257"/>
          <p:cNvSpPr txBox="1"/>
          <p:nvPr/>
        </p:nvSpPr>
        <p:spPr>
          <a:xfrm>
            <a:off x="17001912" y="1852392"/>
            <a:ext cx="60452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Пароізоляція</a:t>
            </a:r>
            <a:r>
              <a:rPr sz="300" spc="35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плівка</a:t>
            </a:r>
            <a:r>
              <a:rPr sz="300" spc="5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Rockwool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58" name="object 24258"/>
          <p:cNvSpPr txBox="1"/>
          <p:nvPr/>
        </p:nvSpPr>
        <p:spPr>
          <a:xfrm>
            <a:off x="17005960" y="1966742"/>
            <a:ext cx="21018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dirty="0">
                <a:latin typeface="Arial"/>
                <a:cs typeface="Arial"/>
              </a:rPr>
              <a:t>З/б</a:t>
            </a:r>
            <a:r>
              <a:rPr sz="300" spc="3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плита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59" name="object 24259"/>
          <p:cNvSpPr txBox="1"/>
          <p:nvPr/>
        </p:nvSpPr>
        <p:spPr>
          <a:xfrm>
            <a:off x="15316001" y="931516"/>
            <a:ext cx="65595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Гідроізоляцйна</a:t>
            </a:r>
            <a:r>
              <a:rPr sz="300" spc="20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мембрана</a:t>
            </a:r>
            <a:r>
              <a:rPr sz="300" spc="25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1</a:t>
            </a:r>
            <a:r>
              <a:rPr sz="300" spc="15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шар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60" name="object 24260"/>
          <p:cNvSpPr txBox="1"/>
          <p:nvPr/>
        </p:nvSpPr>
        <p:spPr>
          <a:xfrm>
            <a:off x="15316001" y="836394"/>
            <a:ext cx="470534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dirty="0">
                <a:latin typeface="Arial"/>
                <a:cs typeface="Arial"/>
              </a:rPr>
              <a:t>М'яка</a:t>
            </a:r>
            <a:r>
              <a:rPr sz="300" spc="65" dirty="0">
                <a:latin typeface="Arial"/>
                <a:cs typeface="Arial"/>
              </a:rPr>
              <a:t> </a:t>
            </a:r>
            <a:r>
              <a:rPr sz="300" dirty="0">
                <a:latin typeface="Arial"/>
                <a:cs typeface="Arial"/>
              </a:rPr>
              <a:t>бітумна</a:t>
            </a:r>
            <a:r>
              <a:rPr sz="300" spc="65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покрівля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61" name="object 24261"/>
          <p:cNvSpPr txBox="1"/>
          <p:nvPr/>
        </p:nvSpPr>
        <p:spPr>
          <a:xfrm>
            <a:off x="15302845" y="1019556"/>
            <a:ext cx="357505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Обрешітка</a:t>
            </a:r>
            <a:r>
              <a:rPr sz="300" spc="2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30х40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62" name="object 24262"/>
          <p:cNvSpPr txBox="1"/>
          <p:nvPr/>
        </p:nvSpPr>
        <p:spPr>
          <a:xfrm>
            <a:off x="15308918" y="1111643"/>
            <a:ext cx="62611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Утеплювач</a:t>
            </a:r>
            <a:r>
              <a:rPr sz="300" spc="40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мінераловатні</a:t>
            </a:r>
            <a:r>
              <a:rPr sz="300" spc="40" dirty="0">
                <a:latin typeface="Arial"/>
                <a:cs typeface="Arial"/>
              </a:rPr>
              <a:t> </a:t>
            </a:r>
            <a:r>
              <a:rPr sz="300" spc="-20" dirty="0">
                <a:latin typeface="Arial"/>
                <a:cs typeface="Arial"/>
              </a:rPr>
              <a:t>вата</a:t>
            </a:r>
            <a:endParaRPr sz="300">
              <a:latin typeface="Arial"/>
              <a:cs typeface="Arial"/>
            </a:endParaRPr>
          </a:p>
        </p:txBody>
      </p:sp>
      <p:sp>
        <p:nvSpPr>
          <p:cNvPr id="24263" name="object 24263"/>
          <p:cNvSpPr txBox="1"/>
          <p:nvPr/>
        </p:nvSpPr>
        <p:spPr>
          <a:xfrm>
            <a:off x="15305882" y="1212839"/>
            <a:ext cx="604520" cy="755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300" spc="10" dirty="0">
                <a:latin typeface="Arial"/>
                <a:cs typeface="Arial"/>
              </a:rPr>
              <a:t>Пароізоляція</a:t>
            </a:r>
            <a:r>
              <a:rPr sz="300" spc="35" dirty="0">
                <a:latin typeface="Arial"/>
                <a:cs typeface="Arial"/>
              </a:rPr>
              <a:t> </a:t>
            </a:r>
            <a:r>
              <a:rPr sz="300" spc="10" dirty="0">
                <a:latin typeface="Arial"/>
                <a:cs typeface="Arial"/>
              </a:rPr>
              <a:t>плівка</a:t>
            </a:r>
            <a:r>
              <a:rPr sz="300" spc="5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Rockwool</a:t>
            </a:r>
            <a:endParaRPr sz="300">
              <a:latin typeface="Arial"/>
              <a:cs typeface="Arial"/>
            </a:endParaRPr>
          </a:p>
        </p:txBody>
      </p:sp>
      <p:grpSp>
        <p:nvGrpSpPr>
          <p:cNvPr id="24264" name="object 24264"/>
          <p:cNvGrpSpPr/>
          <p:nvPr/>
        </p:nvGrpSpPr>
        <p:grpSpPr>
          <a:xfrm>
            <a:off x="14867252" y="922978"/>
            <a:ext cx="2722880" cy="8592185"/>
            <a:chOff x="14867252" y="922978"/>
            <a:chExt cx="2722880" cy="8592185"/>
          </a:xfrm>
        </p:grpSpPr>
        <p:sp>
          <p:nvSpPr>
            <p:cNvPr id="24265" name="object 24265"/>
            <p:cNvSpPr/>
            <p:nvPr/>
          </p:nvSpPr>
          <p:spPr>
            <a:xfrm>
              <a:off x="15298343" y="924248"/>
              <a:ext cx="597535" cy="495934"/>
            </a:xfrm>
            <a:custGeom>
              <a:avLst/>
              <a:gdLst/>
              <a:ahLst/>
              <a:cxnLst/>
              <a:rect l="l" t="t" r="r" b="b"/>
              <a:pathLst>
                <a:path w="597534" h="495934">
                  <a:moveTo>
                    <a:pt x="0" y="495856"/>
                  </a:moveTo>
                  <a:lnTo>
                    <a:pt x="0" y="0"/>
                  </a:lnTo>
                  <a:lnTo>
                    <a:pt x="597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6" name="object 24266"/>
            <p:cNvSpPr/>
            <p:nvPr/>
          </p:nvSpPr>
          <p:spPr>
            <a:xfrm>
              <a:off x="16990326" y="1661961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7" name="object 24267"/>
            <p:cNvSpPr/>
            <p:nvPr/>
          </p:nvSpPr>
          <p:spPr>
            <a:xfrm>
              <a:off x="15298343" y="1409985"/>
              <a:ext cx="62865" cy="207010"/>
            </a:xfrm>
            <a:custGeom>
              <a:avLst/>
              <a:gdLst/>
              <a:ahLst/>
              <a:cxnLst/>
              <a:rect l="l" t="t" r="r" b="b"/>
              <a:pathLst>
                <a:path w="62865" h="207009">
                  <a:moveTo>
                    <a:pt x="0" y="0"/>
                  </a:moveTo>
                  <a:lnTo>
                    <a:pt x="0" y="206438"/>
                  </a:lnTo>
                  <a:lnTo>
                    <a:pt x="62740" y="14470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8" name="object 24268"/>
            <p:cNvSpPr/>
            <p:nvPr/>
          </p:nvSpPr>
          <p:spPr>
            <a:xfrm>
              <a:off x="16042127" y="2573729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9" name="object 24269"/>
            <p:cNvSpPr/>
            <p:nvPr/>
          </p:nvSpPr>
          <p:spPr>
            <a:xfrm>
              <a:off x="16042127" y="3597824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h="219075">
                  <a:moveTo>
                    <a:pt x="0" y="0"/>
                  </a:moveTo>
                  <a:lnTo>
                    <a:pt x="0" y="2185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0" name="object 24270"/>
            <p:cNvSpPr/>
            <p:nvPr/>
          </p:nvSpPr>
          <p:spPr>
            <a:xfrm>
              <a:off x="16042127" y="4285951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1" name="object 24271"/>
            <p:cNvSpPr/>
            <p:nvPr/>
          </p:nvSpPr>
          <p:spPr>
            <a:xfrm>
              <a:off x="16042127" y="4974078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2" name="object 24272"/>
            <p:cNvSpPr/>
            <p:nvPr/>
          </p:nvSpPr>
          <p:spPr>
            <a:xfrm>
              <a:off x="16042127" y="5661193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h="219075">
                  <a:moveTo>
                    <a:pt x="0" y="0"/>
                  </a:moveTo>
                  <a:lnTo>
                    <a:pt x="0" y="2185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3" name="object 24273"/>
            <p:cNvSpPr/>
            <p:nvPr/>
          </p:nvSpPr>
          <p:spPr>
            <a:xfrm>
              <a:off x="16042127" y="6349320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4" name="object 24274"/>
            <p:cNvSpPr/>
            <p:nvPr/>
          </p:nvSpPr>
          <p:spPr>
            <a:xfrm>
              <a:off x="16042127" y="7037446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5" name="object 24275"/>
            <p:cNvSpPr/>
            <p:nvPr/>
          </p:nvSpPr>
          <p:spPr>
            <a:xfrm>
              <a:off x="16042127" y="7724562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6" name="object 24276"/>
            <p:cNvSpPr/>
            <p:nvPr/>
          </p:nvSpPr>
          <p:spPr>
            <a:xfrm>
              <a:off x="16042127" y="8412689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4">
                  <a:moveTo>
                    <a:pt x="0" y="0"/>
                  </a:moveTo>
                  <a:lnTo>
                    <a:pt x="0" y="217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7" name="object 24277"/>
            <p:cNvSpPr/>
            <p:nvPr/>
          </p:nvSpPr>
          <p:spPr>
            <a:xfrm>
              <a:off x="16042127" y="8630258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90">
                  <a:moveTo>
                    <a:pt x="0" y="0"/>
                  </a:moveTo>
                  <a:lnTo>
                    <a:pt x="0" y="50395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8" name="object 24278"/>
            <p:cNvSpPr/>
            <p:nvPr/>
          </p:nvSpPr>
          <p:spPr>
            <a:xfrm>
              <a:off x="15500733" y="2573729"/>
              <a:ext cx="0" cy="6470015"/>
            </a:xfrm>
            <a:custGeom>
              <a:avLst/>
              <a:gdLst/>
              <a:ahLst/>
              <a:cxnLst/>
              <a:rect l="l" t="t" r="r" b="b"/>
              <a:pathLst>
                <a:path h="6470015">
                  <a:moveTo>
                    <a:pt x="0" y="0"/>
                  </a:moveTo>
                  <a:lnTo>
                    <a:pt x="0" y="64694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9" name="object 24279"/>
            <p:cNvSpPr/>
            <p:nvPr/>
          </p:nvSpPr>
          <p:spPr>
            <a:xfrm>
              <a:off x="15500733" y="9043134"/>
              <a:ext cx="0" cy="469900"/>
            </a:xfrm>
            <a:custGeom>
              <a:avLst/>
              <a:gdLst/>
              <a:ahLst/>
              <a:cxnLst/>
              <a:rect l="l" t="t" r="r" b="b"/>
              <a:pathLst>
                <a:path h="469900">
                  <a:moveTo>
                    <a:pt x="0" y="0"/>
                  </a:moveTo>
                  <a:lnTo>
                    <a:pt x="0" y="4695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0" name="object 24280"/>
            <p:cNvSpPr/>
            <p:nvPr/>
          </p:nvSpPr>
          <p:spPr>
            <a:xfrm>
              <a:off x="16042127" y="7942131"/>
              <a:ext cx="0" cy="471170"/>
            </a:xfrm>
            <a:custGeom>
              <a:avLst/>
              <a:gdLst/>
              <a:ahLst/>
              <a:cxnLst/>
              <a:rect l="l" t="t" r="r" b="b"/>
              <a:pathLst>
                <a:path h="471170">
                  <a:moveTo>
                    <a:pt x="0" y="0"/>
                  </a:moveTo>
                  <a:lnTo>
                    <a:pt x="0" y="47055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1" name="object 24281"/>
            <p:cNvSpPr/>
            <p:nvPr/>
          </p:nvSpPr>
          <p:spPr>
            <a:xfrm>
              <a:off x="16042127" y="7255016"/>
              <a:ext cx="0" cy="469900"/>
            </a:xfrm>
            <a:custGeom>
              <a:avLst/>
              <a:gdLst/>
              <a:ahLst/>
              <a:cxnLst/>
              <a:rect l="l" t="t" r="r" b="b"/>
              <a:pathLst>
                <a:path h="469900">
                  <a:moveTo>
                    <a:pt x="0" y="0"/>
                  </a:moveTo>
                  <a:lnTo>
                    <a:pt x="0" y="4695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2" name="object 24282"/>
            <p:cNvSpPr/>
            <p:nvPr/>
          </p:nvSpPr>
          <p:spPr>
            <a:xfrm>
              <a:off x="16042127" y="6566889"/>
              <a:ext cx="0" cy="471170"/>
            </a:xfrm>
            <a:custGeom>
              <a:avLst/>
              <a:gdLst/>
              <a:ahLst/>
              <a:cxnLst/>
              <a:rect l="l" t="t" r="r" b="b"/>
              <a:pathLst>
                <a:path h="471170">
                  <a:moveTo>
                    <a:pt x="0" y="0"/>
                  </a:moveTo>
                  <a:lnTo>
                    <a:pt x="0" y="47055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3" name="object 24283"/>
            <p:cNvSpPr/>
            <p:nvPr/>
          </p:nvSpPr>
          <p:spPr>
            <a:xfrm>
              <a:off x="16042127" y="5879774"/>
              <a:ext cx="0" cy="469900"/>
            </a:xfrm>
            <a:custGeom>
              <a:avLst/>
              <a:gdLst/>
              <a:ahLst/>
              <a:cxnLst/>
              <a:rect l="l" t="t" r="r" b="b"/>
              <a:pathLst>
                <a:path h="469900">
                  <a:moveTo>
                    <a:pt x="0" y="0"/>
                  </a:moveTo>
                  <a:lnTo>
                    <a:pt x="0" y="4695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4" name="object 24284"/>
            <p:cNvSpPr/>
            <p:nvPr/>
          </p:nvSpPr>
          <p:spPr>
            <a:xfrm>
              <a:off x="16042127" y="5191647"/>
              <a:ext cx="0" cy="469900"/>
            </a:xfrm>
            <a:custGeom>
              <a:avLst/>
              <a:gdLst/>
              <a:ahLst/>
              <a:cxnLst/>
              <a:rect l="l" t="t" r="r" b="b"/>
              <a:pathLst>
                <a:path h="469900">
                  <a:moveTo>
                    <a:pt x="0" y="0"/>
                  </a:moveTo>
                  <a:lnTo>
                    <a:pt x="0" y="4695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5" name="object 24285"/>
            <p:cNvSpPr/>
            <p:nvPr/>
          </p:nvSpPr>
          <p:spPr>
            <a:xfrm>
              <a:off x="16042127" y="4503520"/>
              <a:ext cx="0" cy="471170"/>
            </a:xfrm>
            <a:custGeom>
              <a:avLst/>
              <a:gdLst/>
              <a:ahLst/>
              <a:cxnLst/>
              <a:rect l="l" t="t" r="r" b="b"/>
              <a:pathLst>
                <a:path h="471170">
                  <a:moveTo>
                    <a:pt x="0" y="0"/>
                  </a:moveTo>
                  <a:lnTo>
                    <a:pt x="0" y="47055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6" name="object 24286"/>
            <p:cNvSpPr/>
            <p:nvPr/>
          </p:nvSpPr>
          <p:spPr>
            <a:xfrm>
              <a:off x="16042127" y="3816405"/>
              <a:ext cx="0" cy="469900"/>
            </a:xfrm>
            <a:custGeom>
              <a:avLst/>
              <a:gdLst/>
              <a:ahLst/>
              <a:cxnLst/>
              <a:rect l="l" t="t" r="r" b="b"/>
              <a:pathLst>
                <a:path h="469900">
                  <a:moveTo>
                    <a:pt x="0" y="0"/>
                  </a:moveTo>
                  <a:lnTo>
                    <a:pt x="0" y="4695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7" name="object 24287"/>
            <p:cNvSpPr/>
            <p:nvPr/>
          </p:nvSpPr>
          <p:spPr>
            <a:xfrm>
              <a:off x="16042127" y="3128279"/>
              <a:ext cx="0" cy="469900"/>
            </a:xfrm>
            <a:custGeom>
              <a:avLst/>
              <a:gdLst/>
              <a:ahLst/>
              <a:cxnLst/>
              <a:rect l="l" t="t" r="r" b="b"/>
              <a:pathLst>
                <a:path h="469900">
                  <a:moveTo>
                    <a:pt x="0" y="0"/>
                  </a:moveTo>
                  <a:lnTo>
                    <a:pt x="0" y="46954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8" name="object 24288"/>
            <p:cNvSpPr/>
            <p:nvPr/>
          </p:nvSpPr>
          <p:spPr>
            <a:xfrm>
              <a:off x="15500733" y="2573729"/>
              <a:ext cx="541655" cy="0"/>
            </a:xfrm>
            <a:custGeom>
              <a:avLst/>
              <a:gdLst/>
              <a:ahLst/>
              <a:cxnLst/>
              <a:rect l="l" t="t" r="r" b="b"/>
              <a:pathLst>
                <a:path w="541655">
                  <a:moveTo>
                    <a:pt x="0" y="0"/>
                  </a:moveTo>
                  <a:lnTo>
                    <a:pt x="5413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9" name="object 24289"/>
            <p:cNvSpPr/>
            <p:nvPr/>
          </p:nvSpPr>
          <p:spPr>
            <a:xfrm>
              <a:off x="16016828" y="2300502"/>
              <a:ext cx="5080" cy="266700"/>
            </a:xfrm>
            <a:custGeom>
              <a:avLst/>
              <a:gdLst/>
              <a:ahLst/>
              <a:cxnLst/>
              <a:rect l="l" t="t" r="r" b="b"/>
              <a:pathLst>
                <a:path w="5080" h="266700">
                  <a:moveTo>
                    <a:pt x="5059" y="266143"/>
                  </a:moveTo>
                  <a:lnTo>
                    <a:pt x="0" y="266143"/>
                  </a:lnTo>
                  <a:lnTo>
                    <a:pt x="0" y="0"/>
                  </a:lnTo>
                  <a:lnTo>
                    <a:pt x="5059" y="0"/>
                  </a:lnTo>
                  <a:lnTo>
                    <a:pt x="5059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0" name="object 24290"/>
            <p:cNvSpPr/>
            <p:nvPr/>
          </p:nvSpPr>
          <p:spPr>
            <a:xfrm>
              <a:off x="14889515" y="8786098"/>
              <a:ext cx="0" cy="727075"/>
            </a:xfrm>
            <a:custGeom>
              <a:avLst/>
              <a:gdLst/>
              <a:ahLst/>
              <a:cxnLst/>
              <a:rect l="l" t="t" r="r" b="b"/>
              <a:pathLst>
                <a:path h="727075">
                  <a:moveTo>
                    <a:pt x="0" y="0"/>
                  </a:moveTo>
                  <a:lnTo>
                    <a:pt x="0" y="7265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1" name="object 24291"/>
            <p:cNvSpPr/>
            <p:nvPr/>
          </p:nvSpPr>
          <p:spPr>
            <a:xfrm>
              <a:off x="15315546" y="5780603"/>
              <a:ext cx="207010" cy="328295"/>
            </a:xfrm>
            <a:custGeom>
              <a:avLst/>
              <a:gdLst/>
              <a:ahLst/>
              <a:cxnLst/>
              <a:rect l="l" t="t" r="r" b="b"/>
              <a:pathLst>
                <a:path w="207009" h="328295">
                  <a:moveTo>
                    <a:pt x="206438" y="103219"/>
                  </a:moveTo>
                  <a:lnTo>
                    <a:pt x="0" y="0"/>
                  </a:lnTo>
                  <a:lnTo>
                    <a:pt x="0" y="224653"/>
                  </a:lnTo>
                  <a:lnTo>
                    <a:pt x="0" y="259059"/>
                  </a:lnTo>
                  <a:lnTo>
                    <a:pt x="0" y="224653"/>
                  </a:lnTo>
                  <a:lnTo>
                    <a:pt x="0" y="259059"/>
                  </a:lnTo>
                  <a:lnTo>
                    <a:pt x="68812" y="259059"/>
                  </a:lnTo>
                  <a:lnTo>
                    <a:pt x="68812" y="293465"/>
                  </a:lnTo>
                  <a:lnTo>
                    <a:pt x="137625" y="293465"/>
                  </a:lnTo>
                  <a:lnTo>
                    <a:pt x="137625" y="327872"/>
                  </a:lnTo>
                  <a:lnTo>
                    <a:pt x="185187" y="327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2" name="object 24292"/>
            <p:cNvSpPr/>
            <p:nvPr/>
          </p:nvSpPr>
          <p:spPr>
            <a:xfrm>
              <a:off x="15268996" y="6042698"/>
              <a:ext cx="231775" cy="115570"/>
            </a:xfrm>
            <a:custGeom>
              <a:avLst/>
              <a:gdLst/>
              <a:ahLst/>
              <a:cxnLst/>
              <a:rect l="l" t="t" r="r" b="b"/>
              <a:pathLst>
                <a:path w="231775" h="115570">
                  <a:moveTo>
                    <a:pt x="0" y="0"/>
                  </a:moveTo>
                  <a:lnTo>
                    <a:pt x="231736" y="1153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3" name="object 24293"/>
            <p:cNvSpPr/>
            <p:nvPr/>
          </p:nvSpPr>
          <p:spPr>
            <a:xfrm>
              <a:off x="15364120" y="6007280"/>
              <a:ext cx="137160" cy="69215"/>
            </a:xfrm>
            <a:custGeom>
              <a:avLst/>
              <a:gdLst/>
              <a:ahLst/>
              <a:cxnLst/>
              <a:rect l="l" t="t" r="r" b="b"/>
              <a:pathLst>
                <a:path w="137159" h="69214">
                  <a:moveTo>
                    <a:pt x="0" y="0"/>
                  </a:moveTo>
                  <a:lnTo>
                    <a:pt x="136613" y="688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4" name="object 24294"/>
            <p:cNvSpPr/>
            <p:nvPr/>
          </p:nvSpPr>
          <p:spPr>
            <a:xfrm>
              <a:off x="15315546" y="4752460"/>
              <a:ext cx="612775" cy="335280"/>
            </a:xfrm>
            <a:custGeom>
              <a:avLst/>
              <a:gdLst/>
              <a:ahLst/>
              <a:cxnLst/>
              <a:rect l="l" t="t" r="r" b="b"/>
              <a:pathLst>
                <a:path w="612775" h="335279">
                  <a:moveTo>
                    <a:pt x="0" y="334955"/>
                  </a:moveTo>
                  <a:lnTo>
                    <a:pt x="0" y="305609"/>
                  </a:lnTo>
                  <a:lnTo>
                    <a:pt x="612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5" name="object 24295"/>
            <p:cNvSpPr/>
            <p:nvPr/>
          </p:nvSpPr>
          <p:spPr>
            <a:xfrm>
              <a:off x="15315546" y="4064333"/>
              <a:ext cx="612775" cy="335280"/>
            </a:xfrm>
            <a:custGeom>
              <a:avLst/>
              <a:gdLst/>
              <a:ahLst/>
              <a:cxnLst/>
              <a:rect l="l" t="t" r="r" b="b"/>
              <a:pathLst>
                <a:path w="612775" h="335279">
                  <a:moveTo>
                    <a:pt x="0" y="334955"/>
                  </a:moveTo>
                  <a:lnTo>
                    <a:pt x="0" y="306621"/>
                  </a:lnTo>
                  <a:lnTo>
                    <a:pt x="612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6" name="object 24296"/>
            <p:cNvSpPr/>
            <p:nvPr/>
          </p:nvSpPr>
          <p:spPr>
            <a:xfrm>
              <a:off x="15315546" y="3377219"/>
              <a:ext cx="612775" cy="334010"/>
            </a:xfrm>
            <a:custGeom>
              <a:avLst/>
              <a:gdLst/>
              <a:ahLst/>
              <a:cxnLst/>
              <a:rect l="l" t="t" r="r" b="b"/>
              <a:pathLst>
                <a:path w="612775" h="334010">
                  <a:moveTo>
                    <a:pt x="0" y="333943"/>
                  </a:moveTo>
                  <a:lnTo>
                    <a:pt x="0" y="305609"/>
                  </a:lnTo>
                  <a:lnTo>
                    <a:pt x="612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7" name="object 24297"/>
            <p:cNvSpPr/>
            <p:nvPr/>
          </p:nvSpPr>
          <p:spPr>
            <a:xfrm>
              <a:off x="15315546" y="2689092"/>
              <a:ext cx="612775" cy="335280"/>
            </a:xfrm>
            <a:custGeom>
              <a:avLst/>
              <a:gdLst/>
              <a:ahLst/>
              <a:cxnLst/>
              <a:rect l="l" t="t" r="r" b="b"/>
              <a:pathLst>
                <a:path w="612775" h="335280">
                  <a:moveTo>
                    <a:pt x="0" y="334955"/>
                  </a:moveTo>
                  <a:lnTo>
                    <a:pt x="0" y="306621"/>
                  </a:lnTo>
                  <a:lnTo>
                    <a:pt x="612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8" name="object 24298"/>
            <p:cNvSpPr/>
            <p:nvPr/>
          </p:nvSpPr>
          <p:spPr>
            <a:xfrm>
              <a:off x="15957123" y="2947139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0" y="0"/>
                  </a:moveTo>
                  <a:lnTo>
                    <a:pt x="55252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9" name="object 24299"/>
            <p:cNvSpPr/>
            <p:nvPr/>
          </p:nvSpPr>
          <p:spPr>
            <a:xfrm>
              <a:off x="15980398" y="3635266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0" y="0"/>
                  </a:moveTo>
                  <a:lnTo>
                    <a:pt x="529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0" name="object 24300"/>
            <p:cNvSpPr/>
            <p:nvPr/>
          </p:nvSpPr>
          <p:spPr>
            <a:xfrm>
              <a:off x="15980398" y="4322381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0" y="0"/>
                  </a:moveTo>
                  <a:lnTo>
                    <a:pt x="529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1" name="object 24301"/>
            <p:cNvSpPr/>
            <p:nvPr/>
          </p:nvSpPr>
          <p:spPr>
            <a:xfrm>
              <a:off x="15980398" y="5698635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0" y="0"/>
                  </a:moveTo>
                  <a:lnTo>
                    <a:pt x="529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2" name="object 24302"/>
            <p:cNvSpPr/>
            <p:nvPr/>
          </p:nvSpPr>
          <p:spPr>
            <a:xfrm>
              <a:off x="15934860" y="6349320"/>
              <a:ext cx="575310" cy="0"/>
            </a:xfrm>
            <a:custGeom>
              <a:avLst/>
              <a:gdLst/>
              <a:ahLst/>
              <a:cxnLst/>
              <a:rect l="l" t="t" r="r" b="b"/>
              <a:pathLst>
                <a:path w="575309">
                  <a:moveTo>
                    <a:pt x="0" y="0"/>
                  </a:moveTo>
                  <a:lnTo>
                    <a:pt x="57478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3" name="object 24303"/>
            <p:cNvSpPr/>
            <p:nvPr/>
          </p:nvSpPr>
          <p:spPr>
            <a:xfrm>
              <a:off x="15980398" y="6385750"/>
              <a:ext cx="529590" cy="0"/>
            </a:xfrm>
            <a:custGeom>
              <a:avLst/>
              <a:gdLst/>
              <a:ahLst/>
              <a:cxnLst/>
              <a:rect l="l" t="t" r="r" b="b"/>
              <a:pathLst>
                <a:path w="529590">
                  <a:moveTo>
                    <a:pt x="0" y="0"/>
                  </a:moveTo>
                  <a:lnTo>
                    <a:pt x="5292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4" name="object 24304"/>
            <p:cNvSpPr/>
            <p:nvPr/>
          </p:nvSpPr>
          <p:spPr>
            <a:xfrm>
              <a:off x="15934860" y="7724562"/>
              <a:ext cx="575310" cy="0"/>
            </a:xfrm>
            <a:custGeom>
              <a:avLst/>
              <a:gdLst/>
              <a:ahLst/>
              <a:cxnLst/>
              <a:rect l="l" t="t" r="r" b="b"/>
              <a:pathLst>
                <a:path w="575309">
                  <a:moveTo>
                    <a:pt x="0" y="0"/>
                  </a:moveTo>
                  <a:lnTo>
                    <a:pt x="57478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5" name="object 24305"/>
            <p:cNvSpPr/>
            <p:nvPr/>
          </p:nvSpPr>
          <p:spPr>
            <a:xfrm>
              <a:off x="14889515" y="8105055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6" name="object 24306"/>
            <p:cNvSpPr/>
            <p:nvPr/>
          </p:nvSpPr>
          <p:spPr>
            <a:xfrm>
              <a:off x="14889515" y="7417940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7" name="object 24307"/>
            <p:cNvSpPr/>
            <p:nvPr/>
          </p:nvSpPr>
          <p:spPr>
            <a:xfrm>
              <a:off x="14889515" y="6042698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8" name="object 24308"/>
            <p:cNvSpPr/>
            <p:nvPr/>
          </p:nvSpPr>
          <p:spPr>
            <a:xfrm>
              <a:off x="14889515" y="5354572"/>
              <a:ext cx="379730" cy="0"/>
            </a:xfrm>
            <a:custGeom>
              <a:avLst/>
              <a:gdLst/>
              <a:ahLst/>
              <a:cxnLst/>
              <a:rect l="l" t="t" r="r" b="b"/>
              <a:pathLst>
                <a:path w="379730">
                  <a:moveTo>
                    <a:pt x="0" y="0"/>
                  </a:moveTo>
                  <a:lnTo>
                    <a:pt x="37948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9" name="object 24309"/>
            <p:cNvSpPr/>
            <p:nvPr/>
          </p:nvSpPr>
          <p:spPr>
            <a:xfrm>
              <a:off x="15315546" y="574619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0" name="object 24310"/>
            <p:cNvSpPr/>
            <p:nvPr/>
          </p:nvSpPr>
          <p:spPr>
            <a:xfrm>
              <a:off x="15315546" y="5436539"/>
              <a:ext cx="619760" cy="309880"/>
            </a:xfrm>
            <a:custGeom>
              <a:avLst/>
              <a:gdLst/>
              <a:ahLst/>
              <a:cxnLst/>
              <a:rect l="l" t="t" r="r" b="b"/>
              <a:pathLst>
                <a:path w="619759" h="309879">
                  <a:moveTo>
                    <a:pt x="0" y="309657"/>
                  </a:moveTo>
                  <a:lnTo>
                    <a:pt x="6193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1" name="object 24311"/>
            <p:cNvSpPr/>
            <p:nvPr/>
          </p:nvSpPr>
          <p:spPr>
            <a:xfrm>
              <a:off x="15934860" y="5436539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89">
                  <a:moveTo>
                    <a:pt x="0" y="0"/>
                  </a:moveTo>
                  <a:lnTo>
                    <a:pt x="0" y="2246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12" name="object 24312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4867252" y="1519276"/>
              <a:ext cx="160900" cy="160900"/>
            </a:xfrm>
            <a:prstGeom prst="rect">
              <a:avLst/>
            </a:prstGeom>
          </p:spPr>
        </p:pic>
        <p:sp>
          <p:nvSpPr>
            <p:cNvPr id="24313" name="object 24313"/>
            <p:cNvSpPr/>
            <p:nvPr/>
          </p:nvSpPr>
          <p:spPr>
            <a:xfrm>
              <a:off x="14976542" y="1370519"/>
              <a:ext cx="251460" cy="157480"/>
            </a:xfrm>
            <a:custGeom>
              <a:avLst/>
              <a:gdLst/>
              <a:ahLst/>
              <a:cxnLst/>
              <a:rect l="l" t="t" r="r" b="b"/>
              <a:pathLst>
                <a:path w="251459" h="157480">
                  <a:moveTo>
                    <a:pt x="250963" y="0"/>
                  </a:moveTo>
                  <a:lnTo>
                    <a:pt x="41490" y="0"/>
                  </a:lnTo>
                  <a:lnTo>
                    <a:pt x="0" y="15685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14" name="object 24314"/>
          <p:cNvSpPr txBox="1"/>
          <p:nvPr/>
        </p:nvSpPr>
        <p:spPr>
          <a:xfrm>
            <a:off x="14965339" y="1289313"/>
            <a:ext cx="585470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900" i="1" spc="-15" baseline="18518" dirty="0">
                <a:latin typeface="ISOCPEUR"/>
                <a:cs typeface="ISOCPEUR"/>
              </a:rPr>
              <a:t>Вузол</a:t>
            </a:r>
            <a:r>
              <a:rPr sz="900" i="1" spc="-120" baseline="18518" dirty="0">
                <a:latin typeface="ISOCPEUR"/>
                <a:cs typeface="ISOCPEUR"/>
              </a:rPr>
              <a:t> </a:t>
            </a:r>
            <a:r>
              <a:rPr sz="900" i="1" baseline="18518" dirty="0">
                <a:latin typeface="ISOCPEUR"/>
                <a:cs typeface="ISOCPEUR"/>
              </a:rPr>
              <a:t>3</a:t>
            </a:r>
            <a:r>
              <a:rPr sz="900" i="1" spc="569" baseline="18518" dirty="0">
                <a:latin typeface="ISOCPEUR"/>
                <a:cs typeface="ISOCPEUR"/>
              </a:rPr>
              <a:t> </a:t>
            </a:r>
            <a:r>
              <a:rPr sz="300" dirty="0">
                <a:latin typeface="Arial"/>
                <a:cs typeface="Arial"/>
              </a:rPr>
              <a:t>З/б</a:t>
            </a:r>
            <a:r>
              <a:rPr sz="300" spc="10" dirty="0">
                <a:latin typeface="Arial"/>
                <a:cs typeface="Arial"/>
              </a:rPr>
              <a:t> </a:t>
            </a:r>
            <a:r>
              <a:rPr sz="300" spc="-10" dirty="0">
                <a:latin typeface="Arial"/>
                <a:cs typeface="Arial"/>
              </a:rPr>
              <a:t>плита</a:t>
            </a:r>
            <a:endParaRPr sz="300">
              <a:latin typeface="Arial"/>
              <a:cs typeface="Arial"/>
            </a:endParaRPr>
          </a:p>
        </p:txBody>
      </p:sp>
      <p:grpSp>
        <p:nvGrpSpPr>
          <p:cNvPr id="24315" name="object 24315"/>
          <p:cNvGrpSpPr/>
          <p:nvPr/>
        </p:nvGrpSpPr>
        <p:grpSpPr>
          <a:xfrm>
            <a:off x="11464931" y="10685392"/>
            <a:ext cx="464820" cy="118110"/>
            <a:chOff x="11464931" y="10685392"/>
            <a:chExt cx="464820" cy="118110"/>
          </a:xfrm>
        </p:grpSpPr>
        <p:sp>
          <p:nvSpPr>
            <p:cNvPr id="24316" name="object 24316"/>
            <p:cNvSpPr/>
            <p:nvPr/>
          </p:nvSpPr>
          <p:spPr>
            <a:xfrm>
              <a:off x="11468106" y="10688567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70" h="111759">
                  <a:moveTo>
                    <a:pt x="0" y="0"/>
                  </a:moveTo>
                  <a:lnTo>
                    <a:pt x="273226" y="0"/>
                  </a:lnTo>
                  <a:lnTo>
                    <a:pt x="273226" y="111314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7" name="object 24317"/>
            <p:cNvSpPr/>
            <p:nvPr/>
          </p:nvSpPr>
          <p:spPr>
            <a:xfrm>
              <a:off x="11684664" y="10742201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4">
                  <a:moveTo>
                    <a:pt x="56669" y="5768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8" name="object 24318"/>
            <p:cNvSpPr/>
            <p:nvPr/>
          </p:nvSpPr>
          <p:spPr>
            <a:xfrm>
              <a:off x="11669485" y="10799882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25703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19" name="object 24319"/>
          <p:cNvSpPr txBox="1"/>
          <p:nvPr/>
        </p:nvSpPr>
        <p:spPr>
          <a:xfrm>
            <a:off x="11417965" y="10549934"/>
            <a:ext cx="35687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+33,640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24320" name="object 24320"/>
          <p:cNvGrpSpPr/>
          <p:nvPr/>
        </p:nvGrpSpPr>
        <p:grpSpPr>
          <a:xfrm>
            <a:off x="13762578" y="6280507"/>
            <a:ext cx="3613785" cy="6510020"/>
            <a:chOff x="13762578" y="6280507"/>
            <a:chExt cx="3613785" cy="6510020"/>
          </a:xfrm>
        </p:grpSpPr>
        <p:sp>
          <p:nvSpPr>
            <p:cNvPr id="24321" name="object 24321"/>
            <p:cNvSpPr/>
            <p:nvPr/>
          </p:nvSpPr>
          <p:spPr>
            <a:xfrm>
              <a:off x="13763213" y="12590023"/>
              <a:ext cx="36830" cy="199390"/>
            </a:xfrm>
            <a:custGeom>
              <a:avLst/>
              <a:gdLst/>
              <a:ahLst/>
              <a:cxnLst/>
              <a:rect l="l" t="t" r="r" b="b"/>
              <a:pathLst>
                <a:path w="36830" h="199390">
                  <a:moveTo>
                    <a:pt x="19227" y="0"/>
                  </a:moveTo>
                  <a:lnTo>
                    <a:pt x="19227" y="98159"/>
                  </a:lnTo>
                  <a:lnTo>
                    <a:pt x="36430" y="110302"/>
                  </a:lnTo>
                  <a:lnTo>
                    <a:pt x="0" y="118398"/>
                  </a:lnTo>
                  <a:lnTo>
                    <a:pt x="19227" y="121434"/>
                  </a:lnTo>
                  <a:lnTo>
                    <a:pt x="19227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2" name="object 24322"/>
            <p:cNvSpPr/>
            <p:nvPr/>
          </p:nvSpPr>
          <p:spPr>
            <a:xfrm>
              <a:off x="16701920" y="9320409"/>
              <a:ext cx="672465" cy="0"/>
            </a:xfrm>
            <a:custGeom>
              <a:avLst/>
              <a:gdLst/>
              <a:ahLst/>
              <a:cxnLst/>
              <a:rect l="l" t="t" r="r" b="b"/>
              <a:pathLst>
                <a:path w="672465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23" name="object 24323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5884263" y="6280507"/>
              <a:ext cx="160900" cy="160900"/>
            </a:xfrm>
            <a:prstGeom prst="rect">
              <a:avLst/>
            </a:prstGeom>
          </p:spPr>
        </p:pic>
        <p:sp>
          <p:nvSpPr>
            <p:cNvPr id="24324" name="object 24324"/>
            <p:cNvSpPr/>
            <p:nvPr/>
          </p:nvSpPr>
          <p:spPr>
            <a:xfrm>
              <a:off x="16028972" y="6400929"/>
              <a:ext cx="294005" cy="116839"/>
            </a:xfrm>
            <a:custGeom>
              <a:avLst/>
              <a:gdLst/>
              <a:ahLst/>
              <a:cxnLst/>
              <a:rect l="l" t="t" r="r" b="b"/>
              <a:pathLst>
                <a:path w="294005" h="116840">
                  <a:moveTo>
                    <a:pt x="293465" y="116374"/>
                  </a:moveTo>
                  <a:lnTo>
                    <a:pt x="30358" y="11637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25" name="object 24325"/>
          <p:cNvSpPr txBox="1"/>
          <p:nvPr/>
        </p:nvSpPr>
        <p:spPr>
          <a:xfrm>
            <a:off x="16043594" y="6421930"/>
            <a:ext cx="260350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i="1" dirty="0">
                <a:latin typeface="ISOCPEUR"/>
                <a:cs typeface="ISOCPEUR"/>
              </a:rPr>
              <a:t>Вузол</a:t>
            </a:r>
            <a:r>
              <a:rPr sz="600" i="1" spc="-40" dirty="0">
                <a:latin typeface="ISOCPEUR"/>
                <a:cs typeface="ISOCPEUR"/>
              </a:rPr>
              <a:t> </a:t>
            </a:r>
            <a:r>
              <a:rPr sz="600" i="1" spc="-50" dirty="0">
                <a:latin typeface="ISOCPEUR"/>
                <a:cs typeface="ISOCPEUR"/>
              </a:rPr>
              <a:t>1</a:t>
            </a:r>
            <a:endParaRPr sz="600">
              <a:latin typeface="ISOCPEUR"/>
              <a:cs typeface="ISOCPEUR"/>
            </a:endParaRPr>
          </a:p>
        </p:txBody>
      </p:sp>
      <p:grpSp>
        <p:nvGrpSpPr>
          <p:cNvPr id="24326" name="object 24326"/>
          <p:cNvGrpSpPr/>
          <p:nvPr/>
        </p:nvGrpSpPr>
        <p:grpSpPr>
          <a:xfrm>
            <a:off x="16919489" y="4778573"/>
            <a:ext cx="361950" cy="313055"/>
            <a:chOff x="16919489" y="4778573"/>
            <a:chExt cx="361950" cy="313055"/>
          </a:xfrm>
        </p:grpSpPr>
        <p:pic>
          <p:nvPicPr>
            <p:cNvPr id="24327" name="object 24327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6919489" y="4930564"/>
              <a:ext cx="160900" cy="160900"/>
            </a:xfrm>
            <a:prstGeom prst="rect">
              <a:avLst/>
            </a:prstGeom>
          </p:spPr>
        </p:pic>
        <p:sp>
          <p:nvSpPr>
            <p:cNvPr id="24328" name="object 24328"/>
            <p:cNvSpPr/>
            <p:nvPr/>
          </p:nvSpPr>
          <p:spPr>
            <a:xfrm>
              <a:off x="17027768" y="4780795"/>
              <a:ext cx="251460" cy="158115"/>
            </a:xfrm>
            <a:custGeom>
              <a:avLst/>
              <a:gdLst/>
              <a:ahLst/>
              <a:cxnLst/>
              <a:rect l="l" t="t" r="r" b="b"/>
              <a:pathLst>
                <a:path w="251459" h="158114">
                  <a:moveTo>
                    <a:pt x="250963" y="0"/>
                  </a:moveTo>
                  <a:lnTo>
                    <a:pt x="41490" y="0"/>
                  </a:lnTo>
                  <a:lnTo>
                    <a:pt x="0" y="15786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29" name="object 24329"/>
          <p:cNvSpPr txBox="1"/>
          <p:nvPr/>
        </p:nvSpPr>
        <p:spPr>
          <a:xfrm>
            <a:off x="17045426" y="4675302"/>
            <a:ext cx="270510" cy="1162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i="1" dirty="0">
                <a:latin typeface="ISOCPEUR"/>
                <a:cs typeface="ISOCPEUR"/>
              </a:rPr>
              <a:t>Вузол</a:t>
            </a:r>
            <a:r>
              <a:rPr sz="600" i="1" spc="-40" dirty="0">
                <a:latin typeface="ISOCPEUR"/>
                <a:cs typeface="ISOCPEUR"/>
              </a:rPr>
              <a:t> </a:t>
            </a:r>
            <a:r>
              <a:rPr sz="600" i="1" spc="-50" dirty="0">
                <a:latin typeface="ISOCPEUR"/>
                <a:cs typeface="ISOCPEUR"/>
              </a:rPr>
              <a:t>2</a:t>
            </a:r>
            <a:endParaRPr sz="600">
              <a:latin typeface="ISOCPEUR"/>
              <a:cs typeface="ISOCPEUR"/>
            </a:endParaRPr>
          </a:p>
        </p:txBody>
      </p:sp>
      <p:grpSp>
        <p:nvGrpSpPr>
          <p:cNvPr id="24330" name="object 24330"/>
          <p:cNvGrpSpPr/>
          <p:nvPr/>
        </p:nvGrpSpPr>
        <p:grpSpPr>
          <a:xfrm>
            <a:off x="11464931" y="9784755"/>
            <a:ext cx="6339205" cy="2813050"/>
            <a:chOff x="11464931" y="9784755"/>
            <a:chExt cx="6339205" cy="2813050"/>
          </a:xfrm>
        </p:grpSpPr>
        <p:sp>
          <p:nvSpPr>
            <p:cNvPr id="24331" name="object 24331"/>
            <p:cNvSpPr/>
            <p:nvPr/>
          </p:nvSpPr>
          <p:spPr>
            <a:xfrm>
              <a:off x="17800898" y="9787930"/>
              <a:ext cx="0" cy="991235"/>
            </a:xfrm>
            <a:custGeom>
              <a:avLst/>
              <a:gdLst/>
              <a:ahLst/>
              <a:cxnLst/>
              <a:rect l="l" t="t" r="r" b="b"/>
              <a:pathLst>
                <a:path h="991234">
                  <a:moveTo>
                    <a:pt x="0" y="0"/>
                  </a:moveTo>
                  <a:lnTo>
                    <a:pt x="0" y="9907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2" name="object 24332"/>
            <p:cNvSpPr/>
            <p:nvPr/>
          </p:nvSpPr>
          <p:spPr>
            <a:xfrm>
              <a:off x="11468106" y="12483768"/>
              <a:ext cx="331470" cy="110489"/>
            </a:xfrm>
            <a:custGeom>
              <a:avLst/>
              <a:gdLst/>
              <a:ahLst/>
              <a:cxnLst/>
              <a:rect l="l" t="t" r="r" b="b"/>
              <a:pathLst>
                <a:path w="331470" h="110490">
                  <a:moveTo>
                    <a:pt x="0" y="0"/>
                  </a:moveTo>
                  <a:lnTo>
                    <a:pt x="273226" y="0"/>
                  </a:lnTo>
                  <a:lnTo>
                    <a:pt x="273226" y="110302"/>
                  </a:lnTo>
                  <a:lnTo>
                    <a:pt x="330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3" name="object 24333"/>
            <p:cNvSpPr/>
            <p:nvPr/>
          </p:nvSpPr>
          <p:spPr>
            <a:xfrm>
              <a:off x="11684664" y="12537402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56669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4" name="object 24334"/>
            <p:cNvSpPr/>
            <p:nvPr/>
          </p:nvSpPr>
          <p:spPr>
            <a:xfrm>
              <a:off x="11669485" y="12594071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25703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35" name="object 24335"/>
          <p:cNvSpPr txBox="1"/>
          <p:nvPr/>
        </p:nvSpPr>
        <p:spPr>
          <a:xfrm>
            <a:off x="11427072" y="12344124"/>
            <a:ext cx="34988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+32,290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24336" name="object 24336"/>
          <p:cNvGrpSpPr/>
          <p:nvPr/>
        </p:nvGrpSpPr>
        <p:grpSpPr>
          <a:xfrm>
            <a:off x="11464931" y="12674888"/>
            <a:ext cx="337820" cy="118110"/>
            <a:chOff x="11464931" y="12674888"/>
            <a:chExt cx="337820" cy="118110"/>
          </a:xfrm>
        </p:grpSpPr>
        <p:sp>
          <p:nvSpPr>
            <p:cNvPr id="24337" name="object 24337"/>
            <p:cNvSpPr/>
            <p:nvPr/>
          </p:nvSpPr>
          <p:spPr>
            <a:xfrm>
              <a:off x="11468106" y="12678063"/>
              <a:ext cx="331470" cy="111760"/>
            </a:xfrm>
            <a:custGeom>
              <a:avLst/>
              <a:gdLst/>
              <a:ahLst/>
              <a:cxnLst/>
              <a:rect l="l" t="t" r="r" b="b"/>
              <a:pathLst>
                <a:path w="331470" h="111759">
                  <a:moveTo>
                    <a:pt x="0" y="0"/>
                  </a:moveTo>
                  <a:lnTo>
                    <a:pt x="273226" y="0"/>
                  </a:lnTo>
                  <a:lnTo>
                    <a:pt x="273226" y="111314"/>
                  </a:lnTo>
                  <a:lnTo>
                    <a:pt x="330908" y="54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8" name="object 24338"/>
            <p:cNvSpPr/>
            <p:nvPr/>
          </p:nvSpPr>
          <p:spPr>
            <a:xfrm>
              <a:off x="11684664" y="12732708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57150" h="57150">
                  <a:moveTo>
                    <a:pt x="56669" y="566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39" name="object 24339"/>
          <p:cNvSpPr txBox="1"/>
          <p:nvPr/>
        </p:nvSpPr>
        <p:spPr>
          <a:xfrm>
            <a:off x="11470586" y="12547526"/>
            <a:ext cx="29972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latin typeface="ISOCPEUR"/>
                <a:cs typeface="ISOCPEUR"/>
              </a:rPr>
              <a:t>32,090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24340" name="object 24340"/>
          <p:cNvGrpSpPr/>
          <p:nvPr/>
        </p:nvGrpSpPr>
        <p:grpSpPr>
          <a:xfrm>
            <a:off x="11669485" y="2001977"/>
            <a:ext cx="6416040" cy="10790555"/>
            <a:chOff x="11669485" y="2001977"/>
            <a:chExt cx="6416040" cy="10790555"/>
          </a:xfrm>
        </p:grpSpPr>
        <p:sp>
          <p:nvSpPr>
            <p:cNvPr id="24341" name="object 24341"/>
            <p:cNvSpPr/>
            <p:nvPr/>
          </p:nvSpPr>
          <p:spPr>
            <a:xfrm>
              <a:off x="11669485" y="12789378"/>
              <a:ext cx="257175" cy="0"/>
            </a:xfrm>
            <a:custGeom>
              <a:avLst/>
              <a:gdLst/>
              <a:ahLst/>
              <a:cxnLst/>
              <a:rect l="l" t="t" r="r" b="b"/>
              <a:pathLst>
                <a:path w="257175">
                  <a:moveTo>
                    <a:pt x="25703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2" name="object 24342"/>
            <p:cNvSpPr/>
            <p:nvPr/>
          </p:nvSpPr>
          <p:spPr>
            <a:xfrm>
              <a:off x="15933848" y="2222582"/>
              <a:ext cx="575945" cy="34925"/>
            </a:xfrm>
            <a:custGeom>
              <a:avLst/>
              <a:gdLst/>
              <a:ahLst/>
              <a:cxnLst/>
              <a:rect l="l" t="t" r="r" b="b"/>
              <a:pathLst>
                <a:path w="575944" h="34925">
                  <a:moveTo>
                    <a:pt x="0" y="0"/>
                  </a:moveTo>
                  <a:lnTo>
                    <a:pt x="0" y="34406"/>
                  </a:lnTo>
                  <a:lnTo>
                    <a:pt x="575800" y="34406"/>
                  </a:lnTo>
                  <a:lnTo>
                    <a:pt x="0" y="0"/>
                  </a:lnTo>
                  <a:close/>
                </a:path>
                <a:path w="575944" h="34925">
                  <a:moveTo>
                    <a:pt x="575800" y="0"/>
                  </a:moveTo>
                  <a:lnTo>
                    <a:pt x="0" y="0"/>
                  </a:lnTo>
                  <a:lnTo>
                    <a:pt x="575800" y="34406"/>
                  </a:lnTo>
                  <a:lnTo>
                    <a:pt x="57580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3" name="object 24343"/>
            <p:cNvSpPr/>
            <p:nvPr/>
          </p:nvSpPr>
          <p:spPr>
            <a:xfrm>
              <a:off x="15933848" y="2222582"/>
              <a:ext cx="575945" cy="34925"/>
            </a:xfrm>
            <a:custGeom>
              <a:avLst/>
              <a:gdLst/>
              <a:ahLst/>
              <a:cxnLst/>
              <a:rect l="l" t="t" r="r" b="b"/>
              <a:pathLst>
                <a:path w="575944" h="34925">
                  <a:moveTo>
                    <a:pt x="575800" y="0"/>
                  </a:moveTo>
                  <a:lnTo>
                    <a:pt x="0" y="0"/>
                  </a:lnTo>
                  <a:lnTo>
                    <a:pt x="575800" y="34406"/>
                  </a:lnTo>
                  <a:lnTo>
                    <a:pt x="575800" y="0"/>
                  </a:lnTo>
                  <a:close/>
                </a:path>
                <a:path w="575944" h="34925">
                  <a:moveTo>
                    <a:pt x="0" y="0"/>
                  </a:moveTo>
                  <a:lnTo>
                    <a:pt x="575800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4" name="object 24344"/>
            <p:cNvSpPr/>
            <p:nvPr/>
          </p:nvSpPr>
          <p:spPr>
            <a:xfrm>
              <a:off x="15865031" y="2256991"/>
              <a:ext cx="645160" cy="3175"/>
            </a:xfrm>
            <a:custGeom>
              <a:avLst/>
              <a:gdLst/>
              <a:ahLst/>
              <a:cxnLst/>
              <a:rect l="l" t="t" r="r" b="b"/>
              <a:pathLst>
                <a:path w="645159" h="3175">
                  <a:moveTo>
                    <a:pt x="644613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644613" y="3035"/>
                  </a:lnTo>
                  <a:lnTo>
                    <a:pt x="644613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5" name="object 24345"/>
            <p:cNvSpPr/>
            <p:nvPr/>
          </p:nvSpPr>
          <p:spPr>
            <a:xfrm>
              <a:off x="15865035" y="2256988"/>
              <a:ext cx="645160" cy="3175"/>
            </a:xfrm>
            <a:custGeom>
              <a:avLst/>
              <a:gdLst/>
              <a:ahLst/>
              <a:cxnLst/>
              <a:rect l="l" t="t" r="r" b="b"/>
              <a:pathLst>
                <a:path w="645159" h="3175">
                  <a:moveTo>
                    <a:pt x="644613" y="0"/>
                  </a:moveTo>
                  <a:lnTo>
                    <a:pt x="0" y="0"/>
                  </a:lnTo>
                  <a:lnTo>
                    <a:pt x="644613" y="3035"/>
                  </a:lnTo>
                  <a:lnTo>
                    <a:pt x="644613" y="0"/>
                  </a:lnTo>
                  <a:close/>
                </a:path>
                <a:path w="645159" h="3175">
                  <a:moveTo>
                    <a:pt x="0" y="0"/>
                  </a:moveTo>
                  <a:lnTo>
                    <a:pt x="64461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6" name="object 24346"/>
            <p:cNvSpPr/>
            <p:nvPr/>
          </p:nvSpPr>
          <p:spPr>
            <a:xfrm>
              <a:off x="15865035" y="2260024"/>
              <a:ext cx="115570" cy="31750"/>
            </a:xfrm>
            <a:custGeom>
              <a:avLst/>
              <a:gdLst/>
              <a:ahLst/>
              <a:cxnLst/>
              <a:rect l="l" t="t" r="r" b="b"/>
              <a:pathLst>
                <a:path w="115569" h="31750">
                  <a:moveTo>
                    <a:pt x="0" y="0"/>
                  </a:moveTo>
                  <a:lnTo>
                    <a:pt x="0" y="31370"/>
                  </a:lnTo>
                  <a:lnTo>
                    <a:pt x="50597" y="31370"/>
                  </a:lnTo>
                  <a:lnTo>
                    <a:pt x="0" y="0"/>
                  </a:lnTo>
                  <a:close/>
                </a:path>
                <a:path w="115569" h="31750">
                  <a:moveTo>
                    <a:pt x="115362" y="0"/>
                  </a:moveTo>
                  <a:lnTo>
                    <a:pt x="0" y="0"/>
                  </a:lnTo>
                  <a:lnTo>
                    <a:pt x="50597" y="31370"/>
                  </a:lnTo>
                  <a:lnTo>
                    <a:pt x="115362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7" name="object 24347"/>
            <p:cNvSpPr/>
            <p:nvPr/>
          </p:nvSpPr>
          <p:spPr>
            <a:xfrm>
              <a:off x="15865035" y="2260024"/>
              <a:ext cx="115570" cy="31750"/>
            </a:xfrm>
            <a:custGeom>
              <a:avLst/>
              <a:gdLst/>
              <a:ahLst/>
              <a:cxnLst/>
              <a:rect l="l" t="t" r="r" b="b"/>
              <a:pathLst>
                <a:path w="115569" h="31750">
                  <a:moveTo>
                    <a:pt x="115362" y="0"/>
                  </a:moveTo>
                  <a:lnTo>
                    <a:pt x="0" y="0"/>
                  </a:lnTo>
                  <a:lnTo>
                    <a:pt x="50597" y="31370"/>
                  </a:lnTo>
                  <a:lnTo>
                    <a:pt x="115362" y="0"/>
                  </a:lnTo>
                  <a:close/>
                </a:path>
                <a:path w="115569" h="31750">
                  <a:moveTo>
                    <a:pt x="0" y="0"/>
                  </a:moveTo>
                  <a:lnTo>
                    <a:pt x="50597" y="3137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8" name="object 24348"/>
            <p:cNvSpPr/>
            <p:nvPr/>
          </p:nvSpPr>
          <p:spPr>
            <a:xfrm>
              <a:off x="15796223" y="2291395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1609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1609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9" name="object 24349"/>
            <p:cNvSpPr/>
            <p:nvPr/>
          </p:nvSpPr>
          <p:spPr>
            <a:xfrm>
              <a:off x="15796223" y="2291395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1609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1609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0" name="object 24350"/>
            <p:cNvSpPr/>
            <p:nvPr/>
          </p:nvSpPr>
          <p:spPr>
            <a:xfrm>
              <a:off x="15728422" y="2325801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1" name="object 24351"/>
            <p:cNvSpPr/>
            <p:nvPr/>
          </p:nvSpPr>
          <p:spPr>
            <a:xfrm>
              <a:off x="15728422" y="2325801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2" name="object 24352"/>
            <p:cNvSpPr/>
            <p:nvPr/>
          </p:nvSpPr>
          <p:spPr>
            <a:xfrm>
              <a:off x="15659609" y="2360207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3" name="object 24353"/>
            <p:cNvSpPr/>
            <p:nvPr/>
          </p:nvSpPr>
          <p:spPr>
            <a:xfrm>
              <a:off x="15659609" y="2360207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4" name="object 24354"/>
            <p:cNvSpPr/>
            <p:nvPr/>
          </p:nvSpPr>
          <p:spPr>
            <a:xfrm>
              <a:off x="15590796" y="2394614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5" name="object 24355"/>
            <p:cNvSpPr/>
            <p:nvPr/>
          </p:nvSpPr>
          <p:spPr>
            <a:xfrm>
              <a:off x="15590796" y="2394614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6" name="object 24356"/>
            <p:cNvSpPr/>
            <p:nvPr/>
          </p:nvSpPr>
          <p:spPr>
            <a:xfrm>
              <a:off x="15521983" y="2429020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7" name="object 24357"/>
            <p:cNvSpPr/>
            <p:nvPr/>
          </p:nvSpPr>
          <p:spPr>
            <a:xfrm>
              <a:off x="15521983" y="2429020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8" name="object 24358"/>
            <p:cNvSpPr/>
            <p:nvPr/>
          </p:nvSpPr>
          <p:spPr>
            <a:xfrm>
              <a:off x="15453171" y="2463426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0597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9" name="object 24359"/>
            <p:cNvSpPr/>
            <p:nvPr/>
          </p:nvSpPr>
          <p:spPr>
            <a:xfrm>
              <a:off x="15453171" y="2463426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0597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0597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0" name="object 24360"/>
            <p:cNvSpPr/>
            <p:nvPr/>
          </p:nvSpPr>
          <p:spPr>
            <a:xfrm>
              <a:off x="15384358" y="2497833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0" y="0"/>
                  </a:moveTo>
                  <a:lnTo>
                    <a:pt x="0" y="34406"/>
                  </a:lnTo>
                  <a:lnTo>
                    <a:pt x="51609" y="34406"/>
                  </a:lnTo>
                  <a:lnTo>
                    <a:pt x="0" y="0"/>
                  </a:lnTo>
                  <a:close/>
                </a:path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1609" y="34406"/>
                  </a:lnTo>
                  <a:lnTo>
                    <a:pt x="119410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1" name="object 24361"/>
            <p:cNvSpPr/>
            <p:nvPr/>
          </p:nvSpPr>
          <p:spPr>
            <a:xfrm>
              <a:off x="15384358" y="2497833"/>
              <a:ext cx="120014" cy="34925"/>
            </a:xfrm>
            <a:custGeom>
              <a:avLst/>
              <a:gdLst/>
              <a:ahLst/>
              <a:cxnLst/>
              <a:rect l="l" t="t" r="r" b="b"/>
              <a:pathLst>
                <a:path w="120015" h="34925">
                  <a:moveTo>
                    <a:pt x="119410" y="0"/>
                  </a:moveTo>
                  <a:lnTo>
                    <a:pt x="0" y="0"/>
                  </a:lnTo>
                  <a:lnTo>
                    <a:pt x="51609" y="34406"/>
                  </a:lnTo>
                  <a:lnTo>
                    <a:pt x="119410" y="0"/>
                  </a:lnTo>
                  <a:close/>
                </a:path>
                <a:path w="120015" h="34925">
                  <a:moveTo>
                    <a:pt x="0" y="0"/>
                  </a:moveTo>
                  <a:lnTo>
                    <a:pt x="51609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2" name="object 24362"/>
            <p:cNvSpPr/>
            <p:nvPr/>
          </p:nvSpPr>
          <p:spPr>
            <a:xfrm>
              <a:off x="14889514" y="2566645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426031" y="0"/>
                  </a:moveTo>
                  <a:lnTo>
                    <a:pt x="0" y="0"/>
                  </a:lnTo>
                  <a:lnTo>
                    <a:pt x="426031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3" name="object 24363"/>
            <p:cNvSpPr/>
            <p:nvPr/>
          </p:nvSpPr>
          <p:spPr>
            <a:xfrm>
              <a:off x="14889514" y="2566645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0" y="0"/>
                  </a:moveTo>
                  <a:lnTo>
                    <a:pt x="4260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4" name="object 24364"/>
            <p:cNvSpPr/>
            <p:nvPr/>
          </p:nvSpPr>
          <p:spPr>
            <a:xfrm>
              <a:off x="15315546" y="2532239"/>
              <a:ext cx="120650" cy="34925"/>
            </a:xfrm>
            <a:custGeom>
              <a:avLst/>
              <a:gdLst/>
              <a:ahLst/>
              <a:cxnLst/>
              <a:rect l="l" t="t" r="r" b="b"/>
              <a:pathLst>
                <a:path w="120650" h="34925">
                  <a:moveTo>
                    <a:pt x="0" y="0"/>
                  </a:moveTo>
                  <a:lnTo>
                    <a:pt x="0" y="34406"/>
                  </a:lnTo>
                  <a:lnTo>
                    <a:pt x="51609" y="34406"/>
                  </a:lnTo>
                  <a:lnTo>
                    <a:pt x="0" y="0"/>
                  </a:lnTo>
                  <a:close/>
                </a:path>
                <a:path w="120650" h="34925">
                  <a:moveTo>
                    <a:pt x="120422" y="0"/>
                  </a:moveTo>
                  <a:lnTo>
                    <a:pt x="0" y="0"/>
                  </a:lnTo>
                  <a:lnTo>
                    <a:pt x="51609" y="34406"/>
                  </a:lnTo>
                  <a:lnTo>
                    <a:pt x="120422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5" name="object 24365"/>
            <p:cNvSpPr/>
            <p:nvPr/>
          </p:nvSpPr>
          <p:spPr>
            <a:xfrm>
              <a:off x="15315546" y="2532239"/>
              <a:ext cx="120650" cy="34925"/>
            </a:xfrm>
            <a:custGeom>
              <a:avLst/>
              <a:gdLst/>
              <a:ahLst/>
              <a:cxnLst/>
              <a:rect l="l" t="t" r="r" b="b"/>
              <a:pathLst>
                <a:path w="120650" h="34925">
                  <a:moveTo>
                    <a:pt x="120422" y="0"/>
                  </a:moveTo>
                  <a:lnTo>
                    <a:pt x="0" y="0"/>
                  </a:lnTo>
                  <a:lnTo>
                    <a:pt x="51609" y="34406"/>
                  </a:lnTo>
                  <a:lnTo>
                    <a:pt x="120422" y="0"/>
                  </a:lnTo>
                  <a:close/>
                </a:path>
                <a:path w="120650" h="34925">
                  <a:moveTo>
                    <a:pt x="0" y="0"/>
                  </a:moveTo>
                  <a:lnTo>
                    <a:pt x="51609" y="34406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  <a:path w="120650" h="34925">
                  <a:moveTo>
                    <a:pt x="51609" y="34406"/>
                  </a:moveTo>
                  <a:lnTo>
                    <a:pt x="0" y="34406"/>
                  </a:lnTo>
                  <a:lnTo>
                    <a:pt x="51609" y="34406"/>
                  </a:lnTo>
                  <a:close/>
                </a:path>
                <a:path w="120650" h="34925">
                  <a:moveTo>
                    <a:pt x="0" y="34406"/>
                  </a:moveTo>
                  <a:lnTo>
                    <a:pt x="51609" y="34406"/>
                  </a:lnTo>
                  <a:lnTo>
                    <a:pt x="0" y="34406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6" name="object 24366"/>
            <p:cNvSpPr/>
            <p:nvPr/>
          </p:nvSpPr>
          <p:spPr>
            <a:xfrm>
              <a:off x="14889514" y="2566645"/>
              <a:ext cx="478155" cy="36830"/>
            </a:xfrm>
            <a:custGeom>
              <a:avLst/>
              <a:gdLst/>
              <a:ahLst/>
              <a:cxnLst/>
              <a:rect l="l" t="t" r="r" b="b"/>
              <a:pathLst>
                <a:path w="478155" h="36830">
                  <a:moveTo>
                    <a:pt x="0" y="0"/>
                  </a:moveTo>
                  <a:lnTo>
                    <a:pt x="0" y="36430"/>
                  </a:lnTo>
                  <a:lnTo>
                    <a:pt x="403768" y="36430"/>
                  </a:lnTo>
                  <a:lnTo>
                    <a:pt x="0" y="0"/>
                  </a:lnTo>
                  <a:close/>
                </a:path>
                <a:path w="478155" h="36830">
                  <a:moveTo>
                    <a:pt x="477641" y="0"/>
                  </a:moveTo>
                  <a:lnTo>
                    <a:pt x="0" y="0"/>
                  </a:lnTo>
                  <a:lnTo>
                    <a:pt x="403768" y="36430"/>
                  </a:lnTo>
                  <a:lnTo>
                    <a:pt x="477641" y="0"/>
                  </a:lnTo>
                  <a:close/>
                </a:path>
              </a:pathLst>
            </a:custGeom>
            <a:solidFill>
              <a:srgbClr val="AD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7" name="object 24367"/>
            <p:cNvSpPr/>
            <p:nvPr/>
          </p:nvSpPr>
          <p:spPr>
            <a:xfrm>
              <a:off x="14889514" y="2566645"/>
              <a:ext cx="478155" cy="36830"/>
            </a:xfrm>
            <a:custGeom>
              <a:avLst/>
              <a:gdLst/>
              <a:ahLst/>
              <a:cxnLst/>
              <a:rect l="l" t="t" r="r" b="b"/>
              <a:pathLst>
                <a:path w="478155" h="36830">
                  <a:moveTo>
                    <a:pt x="477641" y="0"/>
                  </a:moveTo>
                  <a:lnTo>
                    <a:pt x="0" y="0"/>
                  </a:lnTo>
                  <a:lnTo>
                    <a:pt x="403768" y="36430"/>
                  </a:lnTo>
                  <a:lnTo>
                    <a:pt x="477641" y="0"/>
                  </a:lnTo>
                  <a:close/>
                </a:path>
                <a:path w="478155" h="36830">
                  <a:moveTo>
                    <a:pt x="0" y="0"/>
                  </a:moveTo>
                  <a:lnTo>
                    <a:pt x="403768" y="36430"/>
                  </a:lnTo>
                  <a:lnTo>
                    <a:pt x="0" y="3643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DADA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8" name="object 24368"/>
            <p:cNvSpPr/>
            <p:nvPr/>
          </p:nvSpPr>
          <p:spPr>
            <a:xfrm>
              <a:off x="14889514" y="2222582"/>
              <a:ext cx="1620520" cy="381000"/>
            </a:xfrm>
            <a:custGeom>
              <a:avLst/>
              <a:gdLst/>
              <a:ahLst/>
              <a:cxnLst/>
              <a:rect l="l" t="t" r="r" b="b"/>
              <a:pathLst>
                <a:path w="1620519" h="381000">
                  <a:moveTo>
                    <a:pt x="426031" y="344063"/>
                  </a:moveTo>
                  <a:lnTo>
                    <a:pt x="426031" y="309657"/>
                  </a:lnTo>
                  <a:lnTo>
                    <a:pt x="494844" y="309657"/>
                  </a:lnTo>
                  <a:lnTo>
                    <a:pt x="494844" y="275250"/>
                  </a:lnTo>
                  <a:lnTo>
                    <a:pt x="563656" y="275250"/>
                  </a:lnTo>
                  <a:lnTo>
                    <a:pt x="563656" y="240844"/>
                  </a:lnTo>
                  <a:lnTo>
                    <a:pt x="632469" y="240844"/>
                  </a:lnTo>
                  <a:lnTo>
                    <a:pt x="632469" y="206438"/>
                  </a:lnTo>
                  <a:lnTo>
                    <a:pt x="701282" y="206438"/>
                  </a:lnTo>
                  <a:lnTo>
                    <a:pt x="701282" y="172031"/>
                  </a:lnTo>
                  <a:lnTo>
                    <a:pt x="770094" y="172031"/>
                  </a:lnTo>
                  <a:lnTo>
                    <a:pt x="770094" y="137625"/>
                  </a:lnTo>
                  <a:lnTo>
                    <a:pt x="838907" y="137625"/>
                  </a:lnTo>
                  <a:lnTo>
                    <a:pt x="838907" y="103219"/>
                  </a:lnTo>
                  <a:lnTo>
                    <a:pt x="906708" y="103219"/>
                  </a:lnTo>
                  <a:lnTo>
                    <a:pt x="906708" y="68812"/>
                  </a:lnTo>
                  <a:lnTo>
                    <a:pt x="975521" y="68812"/>
                  </a:lnTo>
                  <a:lnTo>
                    <a:pt x="975521" y="34406"/>
                  </a:lnTo>
                  <a:lnTo>
                    <a:pt x="1044333" y="34406"/>
                  </a:lnTo>
                  <a:lnTo>
                    <a:pt x="1044333" y="0"/>
                  </a:lnTo>
                  <a:lnTo>
                    <a:pt x="1107074" y="0"/>
                  </a:lnTo>
                  <a:lnTo>
                    <a:pt x="1620134" y="0"/>
                  </a:lnTo>
                  <a:lnTo>
                    <a:pt x="1620134" y="37442"/>
                  </a:lnTo>
                  <a:lnTo>
                    <a:pt x="1090883" y="37442"/>
                  </a:lnTo>
                  <a:lnTo>
                    <a:pt x="403768" y="380493"/>
                  </a:lnTo>
                  <a:lnTo>
                    <a:pt x="0" y="380493"/>
                  </a:lnTo>
                  <a:lnTo>
                    <a:pt x="0" y="344063"/>
                  </a:lnTo>
                  <a:lnTo>
                    <a:pt x="426031" y="344063"/>
                  </a:lnTo>
                </a:path>
              </a:pathLst>
            </a:custGeom>
            <a:ln w="3175">
              <a:solidFill>
                <a:srgbClr val="4A2E2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9" name="object 24369"/>
            <p:cNvSpPr/>
            <p:nvPr/>
          </p:nvSpPr>
          <p:spPr>
            <a:xfrm>
              <a:off x="15315546" y="2325801"/>
              <a:ext cx="481965" cy="241300"/>
            </a:xfrm>
            <a:custGeom>
              <a:avLst/>
              <a:gdLst/>
              <a:ahLst/>
              <a:cxnLst/>
              <a:rect l="l" t="t" r="r" b="b"/>
              <a:pathLst>
                <a:path w="481965" h="241300">
                  <a:moveTo>
                    <a:pt x="0" y="240844"/>
                  </a:moveTo>
                  <a:lnTo>
                    <a:pt x="0" y="206438"/>
                  </a:lnTo>
                  <a:lnTo>
                    <a:pt x="68812" y="206438"/>
                  </a:lnTo>
                  <a:lnTo>
                    <a:pt x="68812" y="172031"/>
                  </a:lnTo>
                  <a:lnTo>
                    <a:pt x="137625" y="172031"/>
                  </a:lnTo>
                  <a:lnTo>
                    <a:pt x="137625" y="137625"/>
                  </a:lnTo>
                  <a:lnTo>
                    <a:pt x="206438" y="137625"/>
                  </a:lnTo>
                  <a:lnTo>
                    <a:pt x="206438" y="103219"/>
                  </a:lnTo>
                  <a:lnTo>
                    <a:pt x="275250" y="103219"/>
                  </a:lnTo>
                  <a:lnTo>
                    <a:pt x="275250" y="68812"/>
                  </a:lnTo>
                  <a:lnTo>
                    <a:pt x="344063" y="68812"/>
                  </a:lnTo>
                  <a:lnTo>
                    <a:pt x="344063" y="34406"/>
                  </a:lnTo>
                  <a:lnTo>
                    <a:pt x="412876" y="34406"/>
                  </a:lnTo>
                  <a:lnTo>
                    <a:pt x="412876" y="0"/>
                  </a:lnTo>
                  <a:lnTo>
                    <a:pt x="4816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0" name="object 24370"/>
            <p:cNvSpPr/>
            <p:nvPr/>
          </p:nvSpPr>
          <p:spPr>
            <a:xfrm>
              <a:off x="15315546" y="2260024"/>
              <a:ext cx="665480" cy="333375"/>
            </a:xfrm>
            <a:custGeom>
              <a:avLst/>
              <a:gdLst/>
              <a:ahLst/>
              <a:cxnLst/>
              <a:rect l="l" t="t" r="r" b="b"/>
              <a:pathLst>
                <a:path w="665480" h="333375">
                  <a:moveTo>
                    <a:pt x="0" y="332932"/>
                  </a:moveTo>
                  <a:lnTo>
                    <a:pt x="6648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1" name="object 24371"/>
            <p:cNvSpPr/>
            <p:nvPr/>
          </p:nvSpPr>
          <p:spPr>
            <a:xfrm>
              <a:off x="15315546" y="2341992"/>
              <a:ext cx="207010" cy="259079"/>
            </a:xfrm>
            <a:custGeom>
              <a:avLst/>
              <a:gdLst/>
              <a:ahLst/>
              <a:cxnLst/>
              <a:rect l="l" t="t" r="r" b="b"/>
              <a:pathLst>
                <a:path w="207009" h="259080">
                  <a:moveTo>
                    <a:pt x="0" y="259059"/>
                  </a:moveTo>
                  <a:lnTo>
                    <a:pt x="0" y="224653"/>
                  </a:lnTo>
                  <a:lnTo>
                    <a:pt x="0" y="0"/>
                  </a:lnTo>
                  <a:lnTo>
                    <a:pt x="206438" y="1032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72" name="object 2437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5315546" y="2214486"/>
              <a:ext cx="206438" cy="386565"/>
            </a:xfrm>
            <a:prstGeom prst="rect">
              <a:avLst/>
            </a:prstGeom>
          </p:spPr>
        </p:pic>
        <p:sp>
          <p:nvSpPr>
            <p:cNvPr id="24373" name="object 24373"/>
            <p:cNvSpPr/>
            <p:nvPr/>
          </p:nvSpPr>
          <p:spPr>
            <a:xfrm>
              <a:off x="15322629" y="2014120"/>
              <a:ext cx="605155" cy="331470"/>
            </a:xfrm>
            <a:custGeom>
              <a:avLst/>
              <a:gdLst/>
              <a:ahLst/>
              <a:cxnLst/>
              <a:rect l="l" t="t" r="r" b="b"/>
              <a:pathLst>
                <a:path w="605155" h="331469">
                  <a:moveTo>
                    <a:pt x="0" y="330908"/>
                  </a:moveTo>
                  <a:lnTo>
                    <a:pt x="0" y="302573"/>
                  </a:lnTo>
                  <a:lnTo>
                    <a:pt x="6051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4" name="object 24374"/>
            <p:cNvSpPr/>
            <p:nvPr/>
          </p:nvSpPr>
          <p:spPr>
            <a:xfrm>
              <a:off x="15322629" y="2043467"/>
              <a:ext cx="605155" cy="302895"/>
            </a:xfrm>
            <a:custGeom>
              <a:avLst/>
              <a:gdLst/>
              <a:ahLst/>
              <a:cxnLst/>
              <a:rect l="l" t="t" r="r" b="b"/>
              <a:pathLst>
                <a:path w="605155" h="302894">
                  <a:moveTo>
                    <a:pt x="605146" y="0"/>
                  </a:moveTo>
                  <a:lnTo>
                    <a:pt x="0" y="302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5" name="object 24375"/>
            <p:cNvSpPr/>
            <p:nvPr/>
          </p:nvSpPr>
          <p:spPr>
            <a:xfrm>
              <a:off x="15927776" y="2001977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69">
                  <a:moveTo>
                    <a:pt x="0" y="255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6" name="object 24376"/>
            <p:cNvSpPr/>
            <p:nvPr/>
          </p:nvSpPr>
          <p:spPr>
            <a:xfrm>
              <a:off x="15322629" y="2204367"/>
              <a:ext cx="605155" cy="302895"/>
            </a:xfrm>
            <a:custGeom>
              <a:avLst/>
              <a:gdLst/>
              <a:ahLst/>
              <a:cxnLst/>
              <a:rect l="l" t="t" r="r" b="b"/>
              <a:pathLst>
                <a:path w="605155" h="302894">
                  <a:moveTo>
                    <a:pt x="605146" y="0"/>
                  </a:moveTo>
                  <a:lnTo>
                    <a:pt x="0" y="302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7" name="object 24377"/>
            <p:cNvSpPr/>
            <p:nvPr/>
          </p:nvSpPr>
          <p:spPr>
            <a:xfrm>
              <a:off x="15315546" y="2001977"/>
              <a:ext cx="612775" cy="334010"/>
            </a:xfrm>
            <a:custGeom>
              <a:avLst/>
              <a:gdLst/>
              <a:ahLst/>
              <a:cxnLst/>
              <a:rect l="l" t="t" r="r" b="b"/>
              <a:pathLst>
                <a:path w="612775" h="334010">
                  <a:moveTo>
                    <a:pt x="0" y="333943"/>
                  </a:moveTo>
                  <a:lnTo>
                    <a:pt x="0" y="305609"/>
                  </a:lnTo>
                  <a:lnTo>
                    <a:pt x="612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8" name="object 24378"/>
            <p:cNvSpPr/>
            <p:nvPr/>
          </p:nvSpPr>
          <p:spPr>
            <a:xfrm>
              <a:off x="14842964" y="257372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9" name="object 24379"/>
            <p:cNvSpPr/>
            <p:nvPr/>
          </p:nvSpPr>
          <p:spPr>
            <a:xfrm>
              <a:off x="15927776" y="47524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0" name="object 24380"/>
            <p:cNvSpPr/>
            <p:nvPr/>
          </p:nvSpPr>
          <p:spPr>
            <a:xfrm>
              <a:off x="15927776" y="40359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1" name="object 24381"/>
            <p:cNvSpPr/>
            <p:nvPr/>
          </p:nvSpPr>
          <p:spPr>
            <a:xfrm>
              <a:off x="15927776" y="334888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2" name="object 24382"/>
            <p:cNvSpPr/>
            <p:nvPr/>
          </p:nvSpPr>
          <p:spPr>
            <a:xfrm>
              <a:off x="15927776" y="60993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3" name="object 24383"/>
            <p:cNvSpPr/>
            <p:nvPr/>
          </p:nvSpPr>
          <p:spPr>
            <a:xfrm>
              <a:off x="16013792" y="9787930"/>
              <a:ext cx="0" cy="1105535"/>
            </a:xfrm>
            <a:custGeom>
              <a:avLst/>
              <a:gdLst/>
              <a:ahLst/>
              <a:cxnLst/>
              <a:rect l="l" t="t" r="r" b="b"/>
              <a:pathLst>
                <a:path h="1105534">
                  <a:moveTo>
                    <a:pt x="0" y="0"/>
                  </a:moveTo>
                  <a:lnTo>
                    <a:pt x="0" y="11050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4" name="object 24384"/>
            <p:cNvSpPr/>
            <p:nvPr/>
          </p:nvSpPr>
          <p:spPr>
            <a:xfrm>
              <a:off x="15996589" y="9787930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35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5" name="object 24385"/>
            <p:cNvSpPr/>
            <p:nvPr/>
          </p:nvSpPr>
          <p:spPr>
            <a:xfrm>
              <a:off x="16042127" y="9134209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0"/>
                  </a:moveTo>
                  <a:lnTo>
                    <a:pt x="0" y="6537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6" name="object 24386"/>
            <p:cNvSpPr/>
            <p:nvPr/>
          </p:nvSpPr>
          <p:spPr>
            <a:xfrm>
              <a:off x="15982422" y="8955094"/>
              <a:ext cx="0" cy="213995"/>
            </a:xfrm>
            <a:custGeom>
              <a:avLst/>
              <a:gdLst/>
              <a:ahLst/>
              <a:cxnLst/>
              <a:rect l="l" t="t" r="r" b="b"/>
              <a:pathLst>
                <a:path h="213995">
                  <a:moveTo>
                    <a:pt x="0" y="0"/>
                  </a:moveTo>
                  <a:lnTo>
                    <a:pt x="0" y="2135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7" name="object 24387"/>
            <p:cNvSpPr/>
            <p:nvPr/>
          </p:nvSpPr>
          <p:spPr>
            <a:xfrm>
              <a:off x="15301378" y="8909556"/>
              <a:ext cx="687705" cy="568960"/>
            </a:xfrm>
            <a:custGeom>
              <a:avLst/>
              <a:gdLst/>
              <a:ahLst/>
              <a:cxnLst/>
              <a:rect l="l" t="t" r="r" b="b"/>
              <a:pathLst>
                <a:path w="687705" h="568959">
                  <a:moveTo>
                    <a:pt x="7083" y="382517"/>
                  </a:moveTo>
                  <a:lnTo>
                    <a:pt x="687114" y="41490"/>
                  </a:lnTo>
                  <a:lnTo>
                    <a:pt x="687114" y="0"/>
                  </a:lnTo>
                  <a:lnTo>
                    <a:pt x="0" y="344063"/>
                  </a:lnTo>
                  <a:lnTo>
                    <a:pt x="0" y="568716"/>
                  </a:lnTo>
                  <a:lnTo>
                    <a:pt x="0" y="344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8" name="object 24388"/>
            <p:cNvSpPr/>
            <p:nvPr/>
          </p:nvSpPr>
          <p:spPr>
            <a:xfrm>
              <a:off x="14998805" y="9288026"/>
              <a:ext cx="302895" cy="224790"/>
            </a:xfrm>
            <a:custGeom>
              <a:avLst/>
              <a:gdLst/>
              <a:ahLst/>
              <a:cxnLst/>
              <a:rect l="l" t="t" r="r" b="b"/>
              <a:pathLst>
                <a:path w="302894" h="224790">
                  <a:moveTo>
                    <a:pt x="0" y="224653"/>
                  </a:moveTo>
                  <a:lnTo>
                    <a:pt x="302573" y="224653"/>
                  </a:lnTo>
                  <a:lnTo>
                    <a:pt x="302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9" name="object 24389"/>
            <p:cNvSpPr/>
            <p:nvPr/>
          </p:nvSpPr>
          <p:spPr>
            <a:xfrm>
              <a:off x="15308462" y="8922711"/>
              <a:ext cx="680085" cy="555625"/>
            </a:xfrm>
            <a:custGeom>
              <a:avLst/>
              <a:gdLst/>
              <a:ahLst/>
              <a:cxnLst/>
              <a:rect l="l" t="t" r="r" b="b"/>
              <a:pathLst>
                <a:path w="680084" h="555625">
                  <a:moveTo>
                    <a:pt x="0" y="381505"/>
                  </a:moveTo>
                  <a:lnTo>
                    <a:pt x="0" y="555561"/>
                  </a:lnTo>
                  <a:lnTo>
                    <a:pt x="0" y="381505"/>
                  </a:lnTo>
                </a:path>
                <a:path w="680084" h="555625">
                  <a:moveTo>
                    <a:pt x="0" y="381505"/>
                  </a:moveTo>
                  <a:lnTo>
                    <a:pt x="0" y="340015"/>
                  </a:lnTo>
                  <a:lnTo>
                    <a:pt x="6800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0" name="object 24390"/>
            <p:cNvSpPr/>
            <p:nvPr/>
          </p:nvSpPr>
          <p:spPr>
            <a:xfrm>
              <a:off x="15988493" y="8909556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5">
                  <a:moveTo>
                    <a:pt x="0" y="0"/>
                  </a:moveTo>
                  <a:lnTo>
                    <a:pt x="0" y="18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1" name="object 24391"/>
            <p:cNvSpPr/>
            <p:nvPr/>
          </p:nvSpPr>
          <p:spPr>
            <a:xfrm>
              <a:off x="15988493" y="893384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203"/>
                  </a:ln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2" name="object 24392"/>
            <p:cNvSpPr/>
            <p:nvPr/>
          </p:nvSpPr>
          <p:spPr>
            <a:xfrm>
              <a:off x="15982422" y="8955094"/>
              <a:ext cx="0" cy="213995"/>
            </a:xfrm>
            <a:custGeom>
              <a:avLst/>
              <a:gdLst/>
              <a:ahLst/>
              <a:cxnLst/>
              <a:rect l="l" t="t" r="r" b="b"/>
              <a:pathLst>
                <a:path h="213995">
                  <a:moveTo>
                    <a:pt x="0" y="2135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3" name="object 24393"/>
            <p:cNvSpPr/>
            <p:nvPr/>
          </p:nvSpPr>
          <p:spPr>
            <a:xfrm>
              <a:off x="15301378" y="9288026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90">
                  <a:moveTo>
                    <a:pt x="0" y="224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4" name="object 24394"/>
            <p:cNvSpPr/>
            <p:nvPr/>
          </p:nvSpPr>
          <p:spPr>
            <a:xfrm>
              <a:off x="15975338" y="8958130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2104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5" name="object 24395"/>
            <p:cNvSpPr/>
            <p:nvPr/>
          </p:nvSpPr>
          <p:spPr>
            <a:xfrm>
              <a:off x="15308462" y="9304218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0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6" name="object 24396"/>
            <p:cNvSpPr/>
            <p:nvPr/>
          </p:nvSpPr>
          <p:spPr>
            <a:xfrm>
              <a:off x="14495865" y="1034551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7" name="object 24397"/>
            <p:cNvSpPr/>
            <p:nvPr/>
          </p:nvSpPr>
          <p:spPr>
            <a:xfrm>
              <a:off x="14863203" y="103455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8" name="object 24398"/>
            <p:cNvSpPr/>
            <p:nvPr/>
          </p:nvSpPr>
          <p:spPr>
            <a:xfrm>
              <a:off x="16009744" y="1034551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9" name="object 24399"/>
            <p:cNvSpPr/>
            <p:nvPr/>
          </p:nvSpPr>
          <p:spPr>
            <a:xfrm>
              <a:off x="16534947" y="100014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0" name="object 24400"/>
            <p:cNvSpPr/>
            <p:nvPr/>
          </p:nvSpPr>
          <p:spPr>
            <a:xfrm>
              <a:off x="18072101" y="100014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1" name="object 24401"/>
            <p:cNvSpPr/>
            <p:nvPr/>
          </p:nvSpPr>
          <p:spPr>
            <a:xfrm>
              <a:off x="17796850" y="100014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2" name="object 24402"/>
            <p:cNvSpPr/>
            <p:nvPr/>
          </p:nvSpPr>
          <p:spPr>
            <a:xfrm>
              <a:off x="14492829" y="10345515"/>
              <a:ext cx="0" cy="398145"/>
            </a:xfrm>
            <a:custGeom>
              <a:avLst/>
              <a:gdLst/>
              <a:ahLst/>
              <a:cxnLst/>
              <a:rect l="l" t="t" r="r" b="b"/>
              <a:pathLst>
                <a:path h="398145">
                  <a:moveTo>
                    <a:pt x="0" y="0"/>
                  </a:moveTo>
                  <a:lnTo>
                    <a:pt x="0" y="3976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3" name="object 24403"/>
            <p:cNvSpPr/>
            <p:nvPr/>
          </p:nvSpPr>
          <p:spPr>
            <a:xfrm>
              <a:off x="14505984" y="10345515"/>
              <a:ext cx="0" cy="398145"/>
            </a:xfrm>
            <a:custGeom>
              <a:avLst/>
              <a:gdLst/>
              <a:ahLst/>
              <a:cxnLst/>
              <a:rect l="l" t="t" r="r" b="b"/>
              <a:pathLst>
                <a:path h="398145">
                  <a:moveTo>
                    <a:pt x="0" y="39769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4" name="object 24404"/>
            <p:cNvSpPr/>
            <p:nvPr/>
          </p:nvSpPr>
          <p:spPr>
            <a:xfrm>
              <a:off x="14492829" y="10345515"/>
              <a:ext cx="13335" cy="398145"/>
            </a:xfrm>
            <a:custGeom>
              <a:avLst/>
              <a:gdLst/>
              <a:ahLst/>
              <a:cxnLst/>
              <a:rect l="l" t="t" r="r" b="b"/>
              <a:pathLst>
                <a:path w="13334" h="398145">
                  <a:moveTo>
                    <a:pt x="0" y="0"/>
                  </a:moveTo>
                  <a:lnTo>
                    <a:pt x="13155" y="0"/>
                  </a:lnTo>
                  <a:lnTo>
                    <a:pt x="13155" y="397696"/>
                  </a:lnTo>
                  <a:lnTo>
                    <a:pt x="0" y="39769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5" name="object 24405"/>
            <p:cNvSpPr/>
            <p:nvPr/>
          </p:nvSpPr>
          <p:spPr>
            <a:xfrm>
              <a:off x="14859155" y="10345515"/>
              <a:ext cx="14604" cy="398145"/>
            </a:xfrm>
            <a:custGeom>
              <a:avLst/>
              <a:gdLst/>
              <a:ahLst/>
              <a:cxnLst/>
              <a:rect l="l" t="t" r="r" b="b"/>
              <a:pathLst>
                <a:path w="14605" h="398145">
                  <a:moveTo>
                    <a:pt x="0" y="0"/>
                  </a:moveTo>
                  <a:lnTo>
                    <a:pt x="14167" y="0"/>
                  </a:lnTo>
                  <a:lnTo>
                    <a:pt x="14167" y="397696"/>
                  </a:lnTo>
                  <a:lnTo>
                    <a:pt x="0" y="39769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6" name="object 24406"/>
            <p:cNvSpPr/>
            <p:nvPr/>
          </p:nvSpPr>
          <p:spPr>
            <a:xfrm>
              <a:off x="16006709" y="10345515"/>
              <a:ext cx="14604" cy="398145"/>
            </a:xfrm>
            <a:custGeom>
              <a:avLst/>
              <a:gdLst/>
              <a:ahLst/>
              <a:cxnLst/>
              <a:rect l="l" t="t" r="r" b="b"/>
              <a:pathLst>
                <a:path w="14605" h="398145">
                  <a:moveTo>
                    <a:pt x="0" y="0"/>
                  </a:moveTo>
                  <a:lnTo>
                    <a:pt x="14167" y="0"/>
                  </a:lnTo>
                  <a:lnTo>
                    <a:pt x="14167" y="397696"/>
                  </a:lnTo>
                  <a:lnTo>
                    <a:pt x="0" y="39769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7" name="object 24407"/>
            <p:cNvSpPr/>
            <p:nvPr/>
          </p:nvSpPr>
          <p:spPr>
            <a:xfrm>
              <a:off x="16531911" y="10001452"/>
              <a:ext cx="13335" cy="742315"/>
            </a:xfrm>
            <a:custGeom>
              <a:avLst/>
              <a:gdLst/>
              <a:ahLst/>
              <a:cxnLst/>
              <a:rect l="l" t="t" r="r" b="b"/>
              <a:pathLst>
                <a:path w="13334" h="742315">
                  <a:moveTo>
                    <a:pt x="0" y="0"/>
                  </a:moveTo>
                  <a:lnTo>
                    <a:pt x="13155" y="0"/>
                  </a:lnTo>
                  <a:lnTo>
                    <a:pt x="13155" y="741760"/>
                  </a:lnTo>
                  <a:lnTo>
                    <a:pt x="0" y="74176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8" name="object 24408"/>
            <p:cNvSpPr/>
            <p:nvPr/>
          </p:nvSpPr>
          <p:spPr>
            <a:xfrm>
              <a:off x="17793815" y="10001452"/>
              <a:ext cx="14604" cy="742315"/>
            </a:xfrm>
            <a:custGeom>
              <a:avLst/>
              <a:gdLst/>
              <a:ahLst/>
              <a:cxnLst/>
              <a:rect l="l" t="t" r="r" b="b"/>
              <a:pathLst>
                <a:path w="14605" h="742315">
                  <a:moveTo>
                    <a:pt x="0" y="0"/>
                  </a:moveTo>
                  <a:lnTo>
                    <a:pt x="14167" y="0"/>
                  </a:lnTo>
                  <a:lnTo>
                    <a:pt x="13155" y="741760"/>
                  </a:lnTo>
                  <a:lnTo>
                    <a:pt x="0" y="74176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9" name="object 24409"/>
            <p:cNvSpPr/>
            <p:nvPr/>
          </p:nvSpPr>
          <p:spPr>
            <a:xfrm>
              <a:off x="18069065" y="10001452"/>
              <a:ext cx="13335" cy="742315"/>
            </a:xfrm>
            <a:custGeom>
              <a:avLst/>
              <a:gdLst/>
              <a:ahLst/>
              <a:cxnLst/>
              <a:rect l="l" t="t" r="r" b="b"/>
              <a:pathLst>
                <a:path w="13334" h="742315">
                  <a:moveTo>
                    <a:pt x="0" y="0"/>
                  </a:moveTo>
                  <a:lnTo>
                    <a:pt x="13155" y="0"/>
                  </a:lnTo>
                  <a:lnTo>
                    <a:pt x="13155" y="741760"/>
                  </a:lnTo>
                  <a:lnTo>
                    <a:pt x="0" y="74176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10" name="object 24410"/>
          <p:cNvSpPr txBox="1"/>
          <p:nvPr/>
        </p:nvSpPr>
        <p:spPr>
          <a:xfrm>
            <a:off x="6668877" y="6892140"/>
            <a:ext cx="1420495" cy="739775"/>
          </a:xfrm>
          <a:prstGeom prst="rect">
            <a:avLst/>
          </a:prstGeom>
        </p:spPr>
        <p:txBody>
          <a:bodyPr vert="horz" wrap="square" lIns="0" tIns="79375" rIns="0" bIns="0" rtlCol="0">
            <a:spAutoFit/>
          </a:bodyPr>
          <a:lstStyle/>
          <a:p>
            <a:pPr marL="231140" marR="5080" indent="-219075">
              <a:lnSpc>
                <a:spcPct val="78000"/>
              </a:lnSpc>
              <a:spcBef>
                <a:spcPts val="625"/>
              </a:spcBef>
            </a:pPr>
            <a:r>
              <a:rPr sz="1950" i="1" dirty="0">
                <a:latin typeface="ISOCPEUR"/>
                <a:cs typeface="ISOCPEUR"/>
              </a:rPr>
              <a:t>План</a:t>
            </a:r>
            <a:r>
              <a:rPr sz="1950" i="1" spc="-25" dirty="0">
                <a:latin typeface="ISOCPEUR"/>
                <a:cs typeface="ISOCPEUR"/>
              </a:rPr>
              <a:t> </a:t>
            </a:r>
            <a:r>
              <a:rPr sz="1950" i="1" spc="-10" dirty="0">
                <a:latin typeface="ISOCPEUR"/>
                <a:cs typeface="ISOCPEUR"/>
              </a:rPr>
              <a:t>покрівлі </a:t>
            </a:r>
            <a:r>
              <a:rPr sz="1950" i="1" dirty="0">
                <a:latin typeface="ISOCPEUR"/>
                <a:cs typeface="ISOCPEUR"/>
              </a:rPr>
              <a:t>М </a:t>
            </a:r>
            <a:r>
              <a:rPr sz="1950" i="1" spc="-10" dirty="0">
                <a:latin typeface="ISOCPEUR"/>
                <a:cs typeface="ISOCPEUR"/>
              </a:rPr>
              <a:t>1:150</a:t>
            </a:r>
            <a:endParaRPr sz="1950">
              <a:latin typeface="ISOCPEUR"/>
              <a:cs typeface="ISOCPEUR"/>
            </a:endParaRPr>
          </a:p>
          <a:p>
            <a:pPr marL="224790">
              <a:lnSpc>
                <a:spcPct val="100000"/>
              </a:lnSpc>
              <a:spcBef>
                <a:spcPts val="359"/>
              </a:spcBef>
            </a:pPr>
            <a:r>
              <a:rPr sz="900" spc="-50" dirty="0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4411" name="object 24411"/>
          <p:cNvSpPr txBox="1"/>
          <p:nvPr/>
        </p:nvSpPr>
        <p:spPr>
          <a:xfrm>
            <a:off x="5739906" y="964129"/>
            <a:ext cx="2499995" cy="690245"/>
          </a:xfrm>
          <a:prstGeom prst="rect">
            <a:avLst/>
          </a:prstGeom>
        </p:spPr>
        <p:txBody>
          <a:bodyPr vert="horz" wrap="square" lIns="0" tIns="86995" rIns="0" bIns="0" rtlCol="0">
            <a:spAutoFit/>
          </a:bodyPr>
          <a:lstStyle/>
          <a:p>
            <a:pPr marL="753110" marR="5080" indent="-741045">
              <a:lnSpc>
                <a:spcPct val="75300"/>
              </a:lnSpc>
              <a:spcBef>
                <a:spcPts val="685"/>
              </a:spcBef>
            </a:pPr>
            <a:r>
              <a:rPr sz="1950" i="1" dirty="0">
                <a:latin typeface="ISOCPEUR"/>
                <a:cs typeface="ISOCPEUR"/>
              </a:rPr>
              <a:t>План</a:t>
            </a:r>
            <a:r>
              <a:rPr sz="1950" i="1" spc="-35" dirty="0">
                <a:latin typeface="ISOCPEUR"/>
                <a:cs typeface="ISOCPEUR"/>
              </a:rPr>
              <a:t> </a:t>
            </a:r>
            <a:r>
              <a:rPr sz="1950" i="1" dirty="0">
                <a:latin typeface="ISOCPEUR"/>
                <a:cs typeface="ISOCPEUR"/>
              </a:rPr>
              <a:t>типового</a:t>
            </a:r>
            <a:r>
              <a:rPr sz="1950" i="1" spc="-25" dirty="0">
                <a:latin typeface="ISOCPEUR"/>
                <a:cs typeface="ISOCPEUR"/>
              </a:rPr>
              <a:t> </a:t>
            </a:r>
            <a:r>
              <a:rPr sz="1950" i="1" spc="-10" dirty="0">
                <a:latin typeface="ISOCPEUR"/>
                <a:cs typeface="ISOCPEUR"/>
              </a:rPr>
              <a:t>поверху </a:t>
            </a:r>
            <a:r>
              <a:rPr sz="1950" i="1" dirty="0">
                <a:latin typeface="ISOCPEUR"/>
                <a:cs typeface="ISOCPEUR"/>
              </a:rPr>
              <a:t>М</a:t>
            </a:r>
            <a:r>
              <a:rPr sz="1950" i="1" spc="-10" dirty="0">
                <a:latin typeface="ISOCPEUR"/>
                <a:cs typeface="ISOCPEUR"/>
              </a:rPr>
              <a:t> 1:150</a:t>
            </a:r>
            <a:endParaRPr sz="1950">
              <a:latin typeface="ISOCPEUR"/>
              <a:cs typeface="ISOCPEUR"/>
            </a:endParaRPr>
          </a:p>
          <a:p>
            <a:pPr marR="508634" algn="ctr">
              <a:lnSpc>
                <a:spcPts val="1125"/>
              </a:lnSpc>
            </a:pPr>
            <a:r>
              <a:rPr sz="950" spc="-50" dirty="0">
                <a:latin typeface="ISOCPEUR"/>
                <a:cs typeface="ISOCPEUR"/>
              </a:rPr>
              <a:t>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24412" name="object 24412"/>
          <p:cNvSpPr txBox="1"/>
          <p:nvPr/>
        </p:nvSpPr>
        <p:spPr>
          <a:xfrm>
            <a:off x="16715951" y="12812661"/>
            <a:ext cx="2560955" cy="2279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70280" marR="5080" indent="-958215">
              <a:lnSpc>
                <a:spcPct val="102200"/>
              </a:lnSpc>
              <a:spcBef>
                <a:spcPts val="95"/>
              </a:spcBef>
            </a:pPr>
            <a:r>
              <a:rPr sz="650" dirty="0">
                <a:latin typeface="ISOCPEUR"/>
                <a:cs typeface="ISOCPEUR"/>
              </a:rPr>
              <a:t>Оцінка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несучої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здатності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забивних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паль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в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dirty="0">
                <a:latin typeface="ISOCPEUR"/>
                <a:cs typeface="ISOCPEUR"/>
              </a:rPr>
              <a:t>пилувато-глинистих</a:t>
            </a:r>
            <a:r>
              <a:rPr sz="650" spc="4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ґрунтах </a:t>
            </a:r>
            <a:r>
              <a:rPr sz="650" dirty="0">
                <a:latin typeface="ISOCPEUR"/>
                <a:cs typeface="ISOCPEUR"/>
              </a:rPr>
              <a:t>Київської</a:t>
            </a:r>
            <a:r>
              <a:rPr sz="650" spc="80" dirty="0">
                <a:latin typeface="ISOCPEUR"/>
                <a:cs typeface="ISOCPEUR"/>
              </a:rPr>
              <a:t> </a:t>
            </a:r>
            <a:r>
              <a:rPr sz="650" spc="-10" dirty="0">
                <a:latin typeface="ISOCPEUR"/>
                <a:cs typeface="ISOCPEUR"/>
              </a:rPr>
              <a:t>області</a:t>
            </a:r>
            <a:endParaRPr sz="650" dirty="0">
              <a:latin typeface="ISOCPEUR"/>
              <a:cs typeface="ISOCPEUR"/>
            </a:endParaRPr>
          </a:p>
        </p:txBody>
      </p:sp>
      <p:sp>
        <p:nvSpPr>
          <p:cNvPr id="24413" name="object 52">
            <a:extLst>
              <a:ext uri="{FF2B5EF4-FFF2-40B4-BE49-F238E27FC236}">
                <a16:creationId xmlns:a16="http://schemas.microsoft.com/office/drawing/2014/main" id="{9ED55E9B-1271-9A67-2A23-25A3B78E4220}"/>
              </a:ext>
            </a:extLst>
          </p:cNvPr>
          <p:cNvSpPr txBox="1"/>
          <p:nvPr/>
        </p:nvSpPr>
        <p:spPr>
          <a:xfrm>
            <a:off x="19080235" y="13285940"/>
            <a:ext cx="642620" cy="11349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lang="uk-UA" sz="650" i="1" dirty="0">
                <a:latin typeface="Arial Narrow"/>
                <a:cs typeface="Arial Narrow"/>
              </a:rPr>
              <a:t>14</a:t>
            </a:r>
            <a:endParaRPr sz="650" dirty="0">
              <a:latin typeface="Arial Narrow"/>
              <a:cs typeface="Arial Narrow"/>
            </a:endParaRPr>
          </a:p>
        </p:txBody>
      </p:sp>
      <p:sp>
        <p:nvSpPr>
          <p:cNvPr id="24414" name="object 52">
            <a:extLst>
              <a:ext uri="{FF2B5EF4-FFF2-40B4-BE49-F238E27FC236}">
                <a16:creationId xmlns:a16="http://schemas.microsoft.com/office/drawing/2014/main" id="{94DC5D4C-21DF-A8FE-4306-D17273D82C29}"/>
              </a:ext>
            </a:extLst>
          </p:cNvPr>
          <p:cNvSpPr txBox="1"/>
          <p:nvPr/>
        </p:nvSpPr>
        <p:spPr>
          <a:xfrm>
            <a:off x="18695316" y="13285940"/>
            <a:ext cx="642620" cy="11349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lang="uk-UA" sz="650" i="1" dirty="0">
                <a:latin typeface="Arial Narrow"/>
                <a:cs typeface="Arial Narrow"/>
              </a:rPr>
              <a:t> 9</a:t>
            </a:r>
            <a:endParaRPr sz="650" dirty="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297</TotalTime>
  <Words>11605</Words>
  <Application>Microsoft Office PowerPoint</Application>
  <PresentationFormat>Произвольный</PresentationFormat>
  <Paragraphs>5245</Paragraphs>
  <Slides>14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14</vt:i4>
      </vt:variant>
    </vt:vector>
  </HeadingPairs>
  <TitlesOfParts>
    <vt:vector size="24" baseType="lpstr">
      <vt:lpstr>Arial</vt:lpstr>
      <vt:lpstr>Arial Narrow</vt:lpstr>
      <vt:lpstr>Calibri</vt:lpstr>
      <vt:lpstr>Cambria Math</vt:lpstr>
      <vt:lpstr>ISOCPEUR</vt:lpstr>
      <vt:lpstr>Roboto</vt:lpstr>
      <vt:lpstr>Tahoma</vt:lpstr>
      <vt:lpstr>Times New Roman</vt:lpstr>
      <vt:lpstr>Trebuchet MS</vt:lpstr>
      <vt:lpstr>Office Theme</vt:lpstr>
      <vt:lpstr>Київський національний університет будівництва і архітектури Кафедра геотехніки</vt:lpstr>
      <vt:lpstr>Постановка проблеми в загальному вигляді</vt:lpstr>
      <vt:lpstr>Презентация PowerPoint</vt:lpstr>
      <vt:lpstr>Презентация PowerPoint</vt:lpstr>
      <vt:lpstr>Динамічні випробування паль під час і після забивання</vt:lpstr>
      <vt:lpstr>Розрахунок осідання основи від передачі навантаження через нижній кінець та по бічній поверхні палі</vt:lpstr>
      <vt:lpstr>Порівняння несучої здатності паль, визначених різними методами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Київський національний університет будівництва і архітектури Кафедра геотехніки</dc:title>
  <dc:subject>avepdf.com - Free Online PDF and Document Tools</dc:subject>
  <dc:creator>Work_Designer</dc:creator>
  <cp:lastModifiedBy>Користувач Windows</cp:lastModifiedBy>
  <cp:revision>11</cp:revision>
  <dcterms:created xsi:type="dcterms:W3CDTF">2023-12-18T09:16:41Z</dcterms:created>
  <dcterms:modified xsi:type="dcterms:W3CDTF">2023-12-20T08:51:01Z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2023-12-18T00:00:00Z</vt:filetime>
  </property>
  <property fmtid="{D5CDD505-2E9C-101B-9397-08002B2CF9AE}" pid="3" name="Creator">
    <vt:lpwstr>Adobe Acrobat Pro DC 19.8.20081</vt:lpwstr>
  </property>
  <property fmtid="{D5CDD505-2E9C-101B-9397-08002B2CF9AE}" pid="4" name="LastSaved">
    <vt:filetime>2023-12-18T00:00:00Z</vt:filetime>
  </property>
  <property fmtid="{D5CDD505-2E9C-101B-9397-08002B2CF9AE}" pid="5" name="Producer">
    <vt:lpwstr>3-Heights™ PDF Merge Split Shell 6.12.1.11 (http://www.pdf-tools.com)</vt:lpwstr>
  </property>
</Properties>
</file>